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21.xml" ContentType="application/vnd.openxmlformats-officedocument.presentationml.notesSlide+xml"/>
  <Override PartName="/ppt/ink/ink11.xml" ContentType="application/inkml+xml"/>
  <Override PartName="/ppt/notesSlides/notesSlide22.xml" ContentType="application/vnd.openxmlformats-officedocument.presentationml.notesSlide+xml"/>
  <Override PartName="/ppt/ink/ink12.xml" ContentType="application/inkml+xml"/>
  <Override PartName="/ppt/notesSlides/notesSlide23.xml" ContentType="application/vnd.openxmlformats-officedocument.presentationml.notesSlide+xml"/>
  <Override PartName="/ppt/ink/ink13.xml" ContentType="application/inkml+xml"/>
  <Override PartName="/ppt/notesSlides/notesSlide2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2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26.xml" ContentType="application/vnd.openxmlformats-officedocument.presentationml.notesSlide+xml"/>
  <Override PartName="/ppt/ink/ink18.xml" ContentType="application/inkml+xml"/>
  <Override PartName="/ppt/notesSlides/notesSlide27.xml" ContentType="application/vnd.openxmlformats-officedocument.presentationml.notesSlide+xml"/>
  <Override PartName="/ppt/ink/ink19.xml" ContentType="application/inkml+xml"/>
  <Override PartName="/ppt/notesSlides/notesSlide28.xml" ContentType="application/vnd.openxmlformats-officedocument.presentationml.notesSlide+xml"/>
  <Override PartName="/ppt/ink/ink20.xml" ContentType="application/inkml+xml"/>
  <Override PartName="/ppt/notesSlides/notesSlide29.xml" ContentType="application/vnd.openxmlformats-officedocument.presentationml.notesSlide+xml"/>
  <Override PartName="/ppt/ink/ink21.xml" ContentType="application/inkml+xml"/>
  <Override PartName="/ppt/notesSlides/notesSlide30.xml" ContentType="application/vnd.openxmlformats-officedocument.presentationml.notesSlide+xml"/>
  <Override PartName="/ppt/ink/ink22.xml" ContentType="application/inkml+xml"/>
  <Override PartName="/ppt/notesSlides/notesSlide31.xml" ContentType="application/vnd.openxmlformats-officedocument.presentationml.notesSlide+xml"/>
  <Override PartName="/ppt/ink/ink23.xml" ContentType="application/inkml+xml"/>
  <Override PartName="/ppt/notesSlides/notesSlide32.xml" ContentType="application/vnd.openxmlformats-officedocument.presentationml.notesSlide+xml"/>
  <Override PartName="/ppt/ink/ink24.xml" ContentType="application/inkml+xml"/>
  <Override PartName="/ppt/notesSlides/notesSlide33.xml" ContentType="application/vnd.openxmlformats-officedocument.presentationml.notesSlide+xml"/>
  <Override PartName="/ppt/ink/ink25.xml" ContentType="application/inkml+xml"/>
  <Override PartName="/ppt/notesSlides/notesSlide3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5.xml" ContentType="application/vnd.openxmlformats-officedocument.presentationml.notesSlide+xml"/>
  <Override PartName="/ppt/ink/ink29.xml" ContentType="application/inkml+xml"/>
  <Override PartName="/ppt/notesSlides/notesSlide36.xml" ContentType="application/vnd.openxmlformats-officedocument.presentationml.notesSlide+xml"/>
  <Override PartName="/ppt/ink/ink30.xml" ContentType="application/inkml+xml"/>
  <Override PartName="/ppt/notesSlides/notesSlide3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75" r:id="rId3"/>
    <p:sldId id="445" r:id="rId4"/>
    <p:sldId id="448" r:id="rId5"/>
    <p:sldId id="461" r:id="rId6"/>
    <p:sldId id="476" r:id="rId7"/>
    <p:sldId id="446" r:id="rId8"/>
    <p:sldId id="477" r:id="rId9"/>
    <p:sldId id="480" r:id="rId10"/>
    <p:sldId id="481" r:id="rId11"/>
    <p:sldId id="449" r:id="rId12"/>
    <p:sldId id="478" r:id="rId13"/>
    <p:sldId id="479" r:id="rId14"/>
    <p:sldId id="485" r:id="rId15"/>
    <p:sldId id="484" r:id="rId16"/>
    <p:sldId id="460" r:id="rId17"/>
    <p:sldId id="456" r:id="rId18"/>
    <p:sldId id="458" r:id="rId19"/>
    <p:sldId id="486" r:id="rId20"/>
    <p:sldId id="462" r:id="rId21"/>
    <p:sldId id="487" r:id="rId22"/>
    <p:sldId id="482" r:id="rId23"/>
    <p:sldId id="488" r:id="rId24"/>
    <p:sldId id="489" r:id="rId25"/>
    <p:sldId id="490" r:id="rId26"/>
    <p:sldId id="451" r:id="rId27"/>
    <p:sldId id="463" r:id="rId28"/>
    <p:sldId id="464" r:id="rId29"/>
    <p:sldId id="491" r:id="rId30"/>
    <p:sldId id="453" r:id="rId31"/>
    <p:sldId id="465" r:id="rId32"/>
    <p:sldId id="466" r:id="rId33"/>
    <p:sldId id="467" r:id="rId34"/>
    <p:sldId id="469" r:id="rId35"/>
    <p:sldId id="472" r:id="rId36"/>
    <p:sldId id="483" r:id="rId37"/>
    <p:sldId id="470" r:id="rId38"/>
    <p:sldId id="471" r:id="rId39"/>
    <p:sldId id="473" r:id="rId40"/>
    <p:sldId id="474" r:id="rId41"/>
    <p:sldId id="283" r:id="rId42"/>
    <p:sldId id="291" r:id="rId4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8" autoAdjust="0"/>
    <p:restoredTop sz="96168" autoAdjust="0"/>
  </p:normalViewPr>
  <p:slideViewPr>
    <p:cSldViewPr snapToGrid="0" snapToObjects="1">
      <p:cViewPr varScale="1">
        <p:scale>
          <a:sx n="104" d="100"/>
          <a:sy n="104" d="100"/>
        </p:scale>
        <p:origin x="5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6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00:33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22511 782 25 0,'-8'0'46'15,"-3"0"19"1,-3 0-1-16,2-7-24 15,5 3-1-15,-5 0-26 16,9 4-1-16,3-3-3 16,0 3 1-1,0 0-2 1,19 0 0-16,-8 11-3 15,3 14 1-15,1 5-1 16,4 3 0 0,-1 8 0-16,1-4 2 15,0-4 1 1,2 0 2-16,6 0 5 15,6-10 0 1,19-12 6-16,7-7 1 16,11-4-5-1,5-30 1-15,-2-11-12 16,-21 1 1-16,-14 3-7 15,-20 3 0 1,-7 5 0 0,0 11 0-16,-7 3-93 15,7 7 0 1,-4-10-46-16,1-8-11 0</inkml:trace>
  <inkml:trace contextRef="#ctx0" brushRef="#br0" timeOffset="516.0057">22281 516 177 0,'-3'0'127'15,"-1"0"-8"1,-4-6-96-16,1-3 0 0,3 2-45 15,4 5 1 1,0 2-101-16,0-5-9 16,15-2 19-1</inkml:trace>
  <inkml:trace contextRef="#ctx0" brushRef="#br0" timeOffset="781.0088">22474 395 173 0,'0'0'125'16,"0"0"-8"-1,0 0-97 1,-4 0 1-16,4 0-55 16,0 0 0-1,0 0-86 1,0 0-10-16,0 0 35 15</inkml:trace>
  <inkml:trace contextRef="#ctx0" brushRef="#br0" timeOffset="1362.0156">21918 155 19 0,'-44'4'56'16,"3"-1"2"-16,0 1-25 15,-37 11 1 1,4 10-14-16,4 16 1 16,3 29-5-1,19 8 0-15,11 7-5 16,15 10 0-16,11-2-7 15,11-5 0 1,7-3-1-16,31 4 0 31,10 0 1-31,14-1 0 0,12 4 2 31,11-11-1-31,12-4 0 0,3-17 1 16,0-15 3 0,3-31 0-1,1-14 5-15,11-29 0 16,4-38 1-1,25-33 1-15,12-25 6 0,-19-23-1 16,-4-14-3 0,-81 29 1-16,-41 33-15 15,-11 12 1-15,-11 10-27 31,-30-25 0-31,-29-4-106 16,-23 18-8-16,-18 23 13 16</inkml:trace>
  <inkml:trace contextRef="#ctx0" brushRef="#br0" timeOffset="2418.0294">21503 17359 55 0,'0'-10'95'0,"0"-8"-3"16,0-8-38-16,0 7-2 16,-7 1-29-1,-8 7 1-15,0 0-17 16,4 3 0-1,3 8-12-15,5 8 1 16,3 28-1 0,0 23 1-16,19 5 5 15,17 13 0 1,20-7 28-16,3-19 0 15,8-21-1 1,-1-22 0-16,5-8-27 16,-15-19 2-16,-12-10-3 31,-18-1 0-31,-4 8 0 0,-7-4 0 15,-8-3 0 1,-7-5 0-16,0 4-66 16,0-6 0-16,0 3-68 31,-7-12-13-31,-4-6 73 0</inkml:trace>
  <inkml:trace contextRef="#ctx0" brushRef="#br0" timeOffset="2681.0323">21633 16976 239 0,'0'0'123'15,"0"0"-2"1,0 0-201-16,0 0-1 0,-3 0-48 31,-5 0-10-31,-3 0 86 0</inkml:trace>
  <inkml:trace contextRef="#ctx0" brushRef="#br0" timeOffset="2899.037">21874 16917 210 0,'0'0'123'0,"0"0"-5"0,0-4-157 15,0 1-1 1,0-1-81-16,-11 4-10 15,-8-4 44 1</inkml:trace>
  <inkml:trace contextRef="#ctx0" brushRef="#br0" timeOffset="3606.0447">20685 16748 95 0,'-34'2'90'16,"-21"14"-6"-16,-11 17-69 15,-5 19 0-15,8 22-15 16,14 18 0-16,16 26 8 15,30 18 0 1,3 23 5-16,48 4-1 16,26-1-5-1,26-18 0 1,11-22 1-16,19-30 1 0,7-48 9 31,18-36 0-31,9-31 9 16,20-54 0-1,16-41-8-15,12-33 1 16,-1-15-15-1,-18-8 1-15,-12-7-6 16,-48 15 0-16,-33 11 0 16,-56 18 0-1,-36 16 0-15,-49 13 0 0,-59 16 0 31,-48 15 0-31,-45 25 0 16,-40 34 0-16,-30 18 0 16,-18 43 0-1,-1 39-15 1,41 22 1-16,41 25-116 15,71-4-3 1,58-25-2-16</inkml:trace>
  <inkml:trace contextRef="#ctx0" brushRef="#br0" timeOffset="11818.154">23151 15795 109 0,'0'-8'110'16,"0"1"-11"-1,0-4-55 1,0 0 2-16,0 4-24 16,0 4 0-16,0 3-18 15,0 0 1-15,4 21-5 16,15 13 0-1,3 10 1 1,8 0 1-16,14-3 9 16,1-12 1-16,-1-10-1 31,8-15 2-31,-4-4-13 0,-8-23 0 15,-3-14 0 1,-10-2 0-16,-12-7 0 16,-8 2 0-16,-4 11 0 31,-3 7 0-31,0 4 0 0,0 3 0 15,0 1-130 1,-7 7-4-16,-8-1-13 16</inkml:trace>
  <inkml:trace contextRef="#ctx0" brushRef="#br0" timeOffset="12151.1575">23288 15418 192 0,'-3'0'137'0,"-1"0"-7"16,4-4-105-1,-3 1 2-15,-1 0-27 16,-4-1 0-16,1 4-30 31,-1-4 2-31,5 4-102 0,3 0-8 16,0 0 20-1</inkml:trace>
  <inkml:trace contextRef="#ctx0" brushRef="#br0" timeOffset="12411.1602">23548 15279 197 0,'3'0'137'15,"-3"0"-7"-15,0 0-110 16,0-4-1-16,0 0-78 16,-15 1 1-1,1 3-73 1,-5 0-10-16,1 0 58 15</inkml:trace>
  <inkml:trace contextRef="#ctx0" brushRef="#br0" timeOffset="12925.1657">23211 15212 54 0,'-12'0'56'16,"-9"8"-1"-16,-17 10-41 15,-10 4 0 1,-11 15 20 0,-4 15-1-16,-4 13 4 15,4 14-1-15,15 9-20 16,15 8 0-16,14 4-8 15,19-1-1 1,8-10 9 0,36-11 0-16,15-19-1 15,30-18 0 1,15-23-12-16,26-18 1 15,3-16-4-15,11-20 0 16,-7-15 1 0,8-5 1-16,-12-14 8 15,-7-4 1 1,-11-10 2-16,-19-2 1 15,-21-10-9 1,-38 4 1-16,-19-4-6 16,-33 7 0-1,-37 1 0-15,-40 21 0 16,-31 5 0-1,-21 17 0-15,0 20-32 16,11 13 2-16,25 9-101 16,30-1-7-1,15-18 22 1</inkml:trace>
  <inkml:trace contextRef="#ctx0" brushRef="#br0" timeOffset="13918.1758">23296 2041 80 0,'-4'-12'100'0,"-7"1"-6"0,4 1-45 32,3-1-1-32,0 7-28 0,1 4-1 15,-5 0-11 1,4 18 1-1,4 12 3-15,8 10 0 0,18 1 4 32,11-4 1-32,7-4-6 0,16-14 1 15,-1-19-11 1,-4 0 2-1,-7-23-3 1,-14-10 0-16,-16 0 0 16,-14-4 0-1,-4 0 0-15,0 4 0 16,-4 7-34-1,-3 0 1-15,-8 8-98 16,8-4-8 0,-12-1 27-16</inkml:trace>
  <inkml:trace contextRef="#ctx0" brushRef="#br0" timeOffset="14118.1779">23199 1672 213 0,'-7'0'131'15,"0"-8"-5"-15,0-7-113 16,-1 4 1 0,1 4-38-16,3 4 0 0,4-5-89 31,0 8-4-31,0 0 0 15</inkml:trace>
  <inkml:trace contextRef="#ctx0" brushRef="#br0" timeOffset="14378.1805">23488 1587 174 0,'0'0'139'0,"0"0"-8"16,0-8-98 0,0 1 1-16,0-4-34 15,0 0 0-15,0 7-26 16,0 1 1-1,0 3-105-15,0 0-7 16,0 0 15 0</inkml:trace>
  <inkml:trace contextRef="#ctx0" brushRef="#br0" timeOffset="14901.186">23303 1421 148 0,'-22'0'95'16,"-22"0"-6"-16,-15 0-84 16,-27 0 0-1,12 26 9-15,-4 10 2 16,-3 20 5-1,18 18-1 1,4 18-6-16,10 7 0 0,16 12-7 31,15-11 1-31,14-4 1 0,4-11 0 16,22-4 2-1,34-15 1 1,11-3-6-16,21-23 2 16,27-24-8-1,22-16 0-15,15-41 0 0,22-33 0 16,8-18 0-1,-5-26 0 1,-10-8 0-16,-38-7 0 16,-40-3 0-1,-59 3 0 1,-30 14 0-16,-48 24 0 0,-48 18 0 31,-45 28 0-31,-18 24 0 0,7 9 0 16,11 16-104-1,56 8-1-15,29 18-36 16,42 0-10 0</inkml:trace>
  <inkml:trace contextRef="#ctx0" brushRef="#br0" timeOffset="15884.1961">951 804 158 0,'0'0'108'0,"0"0"-9"15,-15 0-80 1,8 0-2-16,0 11-3 16,-8 8 1-1,8 14-2 1,7 15 0-16,0 15 4 15,15 14 0-15,29-15-7 16,0-24 1-16,12-23-11 16,0-19 0-1,-1-11 0 1,-14-15 0-16,-1-6 0 15,-21-5 0 1,-8-3 0-16,-11-1 0 0,0 5-82 16,-7 2-1-1,-4 6-53 1,3-5-13-16,-3-4 93 15</inkml:trace>
  <inkml:trace contextRef="#ctx0" brushRef="#br0" timeOffset="16044.1977">1281 572 222 0,'0'0'134'15,"0"0"-4"1,0 0-118-16,0 0 1 16,0 0-53-1,7 0 1 1,5 0-92-16,6 0-9 15,-7-4 34-15</inkml:trace>
  <inkml:trace contextRef="#ctx0" brushRef="#br0" timeOffset="16324.2005">840 410 247 0,'-7'0'134'0,"3"0"-4"16,1 0-130-1,-1 0 0-15,4 0-57 16,0 0 2 0,0 0-78-16,0 0-11 15,0 0 57-15</inkml:trace>
  <inkml:trace contextRef="#ctx0" brushRef="#br0" timeOffset="16814.2054">751 336 85 0,'-55'-26'93'16,"10"11"-5"-16,1 8-51 15,0 7-1 1,-1 0-16 0,5 26 1-16,2 10-8 15,13 13-1-15,13 6 1 16,12 15 0-16,12 4 6 15,95 114 1 1,34-40-4 0,25-49 0-16,27-69-12 15,-31-45 1-15,-6-63-5 31,-26-25 0-31,-19-18 0 0,-52 14 0 16,-29 22 0 0,-23-8 0-16,0 22 0 15,-10-31 0-15,-34-1 0 31,-30 10 0-31,-29 16 0 0,-34 29 0 16,-14 22-52 0,107 26 2-16,-66 4-82 15,10 28-11 1,7 9 50-1</inkml:trace>
  <inkml:trace contextRef="#ctx0" brushRef="#br0" timeOffset="17607.2136">1518 17165 201 0,'-3'-15'116'0,"-1"3"-4"15,0 5-117 1,0 7 0-1,-3 11 1-15,7 19 1 0,0 10 12 32,22 16 0-32,15-1 11 0,15-3 1 15,-4-22-4 1,4-16 0-1,-8-14-15-15,-7-22 2 16,-3 0-4 0,-12-8 0-16,-7-3 0 0,-11 3 0 31,-4-10-130-31,0-5-4 15,-8-10-13 1</inkml:trace>
  <inkml:trace contextRef="#ctx0" brushRef="#br0" timeOffset="17787.2154">1715 16703 247 0,'0'0'134'16,"0"0"-4"-1,-4-4-132-15,0 1 1 16,4 3-69-1,0 0-3-15,11 0-60 16,11-15-15 0,1-7 81-16</inkml:trace>
  <inkml:trace contextRef="#ctx0" brushRef="#br0" timeOffset="18030.2181">1384 16533 247 0,'-3'0'134'16,"-4"0"-4"0,0 0-130-1,3-4 0-15,-4 1-14 16,4-1 2-1,1 4-90-15,3 0-3 16,0 0-25 0,15 0-7-16</inkml:trace>
  <inkml:trace contextRef="#ctx0" brushRef="#br0" timeOffset="18760.2254">1311 16260 152 0,'-11'-6'99'0,"-12"-3"-7"15,-6 6-82 1,-8 3 2-16,-4 12 0 16,-7 17 1-1,10 0-8-15,13 8 1 16,2-3-5-16,5 6 1 15,-8 19 1 1,8 37 0-16,7 29 6 16,15 15 0-1,29-3 1-15,22-8-1 16,8-22-3-1,3-11 1 1,13-7-1-16,2-12 1 16,4-14 0-1,15-11 1-15,-3-23-1 0,-1-10 0 16,-3-15-3-1,3-8 1 1,-4-41-5-16,1-25 0 16,-1-37 0-1,1-15 0 1,0-14 0-16,10-12 0 0,-3 8 0 15,-3 3 0 1,-8 15 0-16,-19 11 0 16,-18 12 0-1,-22 14 0 1,-20 8 0-16,-10 3 0 0,-29 0 0 31,-27 12 0-31,-17 14 0 0,-27 11 0 16,-16 11 0-1,-32 26 0 1,-29 7 0-16,-16 45 0 0,-7 14 0 31,26 16 0-31,30-1-89 0,65-4-1 16,50-18-48-1,33-30-12 1,40-29 106-1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9:11:04.6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16826 16002 147 0,'0'-8'109'16,"0"5"-7"-16,0-1-89 15,0 4 0-15,7 15-13 32,4 29 0-32,4 12 5 0,-4 6 0 15,-4 16-2 1,-3-12 0-16,0 9-55 15,4-17 1 1,-5-17-60 0,0-20-7-16,1-12 58 15</inkml:trace>
  <inkml:trace contextRef="#ctx0" brushRef="#br0" timeOffset="1193">16607 16603 124 0,'0'4'91'16,"0"-4"-5"0,15 0-62-16,44 0-1 15,19 0 3 1,18-11 1-1,8 0-19-15,-4 0 0 16,-18 0-37-16,-20 4-1 31,-6-5-79-31,-30 1-10 0,-15 0 28 16</inkml:trace>
  <inkml:trace contextRef="#ctx0" brushRef="#br0" timeOffset="1603">16841 16840 61 0,'0'0'79'15,"0"0"-4"-15,-8 0-48 0,-11 0-1 16,-10 0 1 0,-5 11-1-1,5 11 15-15,10 7 2 16,12 8-15-1,10-4 1 1,35-3-20-16,18-11 0 16,10-4-48-1,8-12 0-15,0-3-86 16,-3-3-11-16,-1-31 39 15</inkml:trace>
  <inkml:trace contextRef="#ctx0" brushRef="#br0" timeOffset="1976">17581 16474 157 0,'0'0'108'16,"0"0"-8"-1,0 11-86-15,8 22 2 0,-1 8-4 16,0 7 0-1,1 0-4 1,-5 0 0-16,1-17-32 16,-4-7 0-1,0-20-91-15,0-4-8 16,0-14 23-1</inkml:trace>
  <inkml:trace contextRef="#ctx0" brushRef="#br0" timeOffset="2176">17426 16463 163 0,'0'-4'115'15,"0"-3"-7"-15,18 0-84 16,19-4 0 0,11 0-11-16,4 0 1 15,4-4-20 1,-4 3 0-16,-4 6-77 15,-11 6 1 1,-8 0-38-16,-21 0-8 16</inkml:trace>
  <inkml:trace contextRef="#ctx0" brushRef="#br0" timeOffset="2406">17362 16821 219 0,'8'0'133'15,"25"0"-3"1,19 0-116-16,11-11 1 16,4 0-15-1,-8 0 0 1,-11 4-34-16,-11 7 1 15,0-4-98 1,-14 4-8 0,-5 0 27-16</inkml:trace>
  <inkml:trace contextRef="#ctx0" brushRef="#br0" timeOffset="2706">17826 16758 142 0,'0'0'105'0,"0"0"-6"15,0 19-72 1,7 3 1 0,1 11 0-16,10 4 0 0,12-15-8 31,10-3 0-31,9-16-14 0,-1-3 2 15,-12-25-8 1,-13-4 0 0,-23-13 0-16,-4 9 0 15,-29 11-41 1,-4 8 2-16,-4 2-92 0,12 12-10 31,10-6 36-31</inkml:trace>
  <inkml:trace contextRef="#ctx0" brushRef="#br0" timeOffset="3662">18399 16201 116 0,'0'-3'82'0,"0"3"-3"16,0 3-71-1,8 27 2-15,3 25 18 0,-3 15-1 16,-5 15-1 0,-3 11 0-16,0-14-20 15,-7-5 0 1,-4-23-31-1,7-16-2-15,0-16-81 16,4-22-10-16,0-7 24 31</inkml:trace>
  <inkml:trace contextRef="#ctx0" brushRef="#br0" timeOffset="4124">18370 16297 142 0,'0'-11'87'0,"8"-7"-5"16,10-1-69-16,15 4-1 15,8 0 17 1,11 12 0-16,4 3-16 15,-8 3 0 1,-4 23-10-16,-22 8 0 16,-18 6-3-1,-8 4 1-15,-29-3-1 16,-15 0 1-16,-4-23 2 15,4-10 0 1,-1-8 3 0,16-4 0-16,11-7 0 15,18 0 1-15,4 11 4 31,34 3 0-31,10 27 0 0,1 6 1 16,-5 6-9 0,-7 2 1-16,1 0-4 15,-16-3 0-15,-3-8-49 31,-3-3 2-31,-1-20-85 0,-1-6-10 16,2-4 45 0</inkml:trace>
  <inkml:trace contextRef="#ctx0" brushRef="#br0" timeOffset="4464">18781 16623 123 0,'4'2'106'15,"7"5"-7"1,7 9-53-1,15-1 1-15,12-8-12 16,-8-7 0 0,-4 0-35-1,-14-4 0-15,-11-10-22 16,-8-6 1-16,-8 2 6 15,-18 4 1-15,-11 10 24 16,-3 4 1 0,6 27 12-1,16 9 1-15,14 8-13 16,11-4 2-1,42 1-13-15,17-15 0 0,16-19-99 32,10-7-1-32,4 0-40 15,12-29-10-15</inkml:trace>
  <inkml:trace contextRef="#ctx0" brushRef="#br0" timeOffset="8585">20040 15984 94 0,'0'-11'111'15,"0"-4"-10"1,0 0-5-16,0 4-88 15,0 11 0 1,0 0-8-16,0 22 0 16,0 22 11-1,11 12 0 1,-3 6 1-16,-1-3 1 0,-3 0-21 31,4-14 0-31,-1-16-113 0,4-7-7 16,7-18 3-1</inkml:trace>
  <inkml:trace contextRef="#ctx0" brushRef="#br0" timeOffset="8828">19847 16474 219 0,'8'0'134'31,"44"0"-4"-31,22-7-117 0,34-15 2 15,10 0-21 1,8 0 1-16,-19 6-124 16,-21 5-4-1,-27 4-10 1</inkml:trace>
  <inkml:trace contextRef="#ctx0" brushRef="#br0" timeOffset="9448">19892 16954 70 0,'0'0'67'31,"0"0"-1"-31,7 0-40 16,8 22-1-1,1 8 28-15,-6 6-2 16,-3 13 3-1,-3-9-2-15,-4-3-31 16,-21 0 0 0,-6-14-19-16,-10-13 1 15,8-10-3-15,-12 0 0 16,0-18 0-1,4-8 0-15,0-3-54 16,15-1 1 0,10-4-80-16,12-6-10 15,19 0 53 1</inkml:trace>
  <inkml:trace contextRef="#ctx0" brushRef="#br0" timeOffset="9598">19937 16722 247 0,'0'-4'134'16,"3"-7"-4"-16,1 3-154 15,-4-6 1 1,0 2-107-16,0-2-7 16,0 3 14-1</inkml:trace>
  <inkml:trace contextRef="#ctx0" brushRef="#br0" timeOffset="10101">20081 16825 172 0,'0'0'108'16,"0"0"-8"-1,0 0-89-15,0 0 0 16,0 18 6-16,0 12 2 15,11 10 0 1,4-2 2-16,4-9-8 16,2-15 0-1,13-6-10-15,-8-8 1 16,7-30-4-1,-18-6 0-15,-4 2 0 16,-7 12 0-16,0 7 0 16,0 15 0-1,7 0 0-15,11 15 0 16,4-4 0-1,0 0 0-15,3-11 0 16,-10 0 0 0,-8-22 0-16,-11-11 0 15,0 0-124 1,-19-8-5-1,5-7-16-15</inkml:trace>
  <inkml:trace contextRef="#ctx0" brushRef="#br0" timeOffset="10824">20922 16397 114 0,'-8'0'98'16,"-3"0"-6"-16,4 18-60 15,7 12 0 1,11-4 9-16,29-1-1 16,16-9-13-1,11-16 1-15,-11 0-25 16,-4-18 1-16,-23-13-22 15,-18-5 1 1,-11-2-2-16,-11 5 0 16,-26 4 17-1,-15 10 0-15,-15 19 8 16,8 19 0-1,7 37 10-15,11 20 0 16,23 21-3-16,18-1 0 16,18-12-10-1,34-17 1-15,15-23-28 16,7-22 1-1,-3-22-107 1,-12 0-7-16,-11-37 14 16</inkml:trace>
  <inkml:trace contextRef="#ctx0" brushRef="#br0" timeOffset="11334">21444 15906 117 0,'0'0'79'0,"3"0"-3"15,1 11-62 1,8 15 1-16,3 11 20 15,-1 15 0 1,-7 3 0-16,-3 3-1 16,-4-9-9-16,0-9 0 31,-11-11-15-31,-11-6 1 0,-8-16-11 31,-7-7 0-31,0-3-34 0,-3-27 1 16,-1-14-98-1,15-8-8 1,11-18 27-16</inkml:trace>
  <inkml:trace contextRef="#ctx0" brushRef="#br0" timeOffset="11454">21374 15740 222 0,'4'-7'134'15,"3"-1"-4"1,-4-7-158-16,-3 0-1 15,0-3-102 1,0 4-10 0,-3 2 36-16</inkml:trace>
  <inkml:trace contextRef="#ctx0" brushRef="#br0" timeOffset="11937">21640 15921 177 0,'0'0'106'15,"0"0"-5"1,0 18-98-16,0 8 1 16,-3 11 4-1,3 0 1-15,0 0 19 16,14 0 0-16,13-19-5 15,-2-15 1 1,2-3-24-16,2-18 0 16,-10-8 0-1,-9-6 0 1,-2 17 0-16,-1 11 0 0,-3 4 0 15,0 11 0 1,7 15 0-16,7-4 0 16,12-11 0-1,-1-11 0 1,-2 0 0-16,-13-22 0 0,-3-19-4 31,-11 12 2-31,0-8-127 0,-11-4-4 16,1 0-13-1</inkml:trace>
  <inkml:trace contextRef="#ctx0" brushRef="#br0" timeOffset="12327">22140 15769 76 0,'-3'0'73'0,"-4"0"-2"15,-9 26-39 1,9 15-1-16,-4 11 18 15,11 10 0-15,3-3-3 16,35-10-1 0,3-2-26-16,3-21 1 15,8-19-23 1,-12-7 1-16,-3 0-68 15,-10-13-1 1,-13-10-62-16,-14 4-14 16,0-3 79-1</inkml:trace>
  <inkml:trace contextRef="#ctx0" brushRef="#br0" timeOffset="12517">21992 15917 214 0,'22'0'124'16,"23"0"-5"-16,14-8-187 15,8-3-2-15,-1-7-56 31,-3 3-11-31,1-7 84 0</inkml:trace>
  <inkml:trace contextRef="#ctx0" brushRef="#br0" timeOffset="13240">22414 15684 201 0,'0'-3'136'0,"0"-4"-6"15,0-1-109-15,12-4 2 31,6-2-23-31,16 11 0 0,2 3 0 16,-3 0 0 0,1 21 0-16,0 13 0 15,-5 14 0 1,-7 4 0-1,4 10 0-15,-15 8 0 16,1 11 0 0,-5 8 0-16,1 4 0 0,-5 10 0 15,1-1 0 1,-4 0 0-1,0-4 0-15,-4-9 0 16,1-4 0 0,3-8 0-1,0-7 0-15,0-7 0 0,0-7 0 16,0-12 0-1,0-11 0-15,0-7 0 16,-4-4 0 0,4 0 0-1,0 4 0-15,-4 3 0 0,0 5 0 31,1-8 0-31,-5 0 0 0,-7-7 0 32,-11-9 0-32,-10-3 0 15,-24-7 0-15,-18 0 0 16,-3-17-130-1,-12-10-4-15,1 5-13 16</inkml:trace>
  <inkml:trace contextRef="#ctx0" brushRef="#br0" timeOffset="14603">19440 15935 97 0,'0'-3'101'16,"4"3"-6"-16,-1-4-55 0,-3 0-1 16,0 1-13-1,0-1-1-15,-3-1-12 16,-12 2 1-1,4 0-11 1,-8 0 0-16,1-2-5 16,3 1 1-16,0 4-1 31,1 0 1-31,3 4 3 0,-1 15 0 15,5 7 2 1,7 15 0-16,0 10-1 16,0 16 1-1,4 14-3 1,7 15 1-16,-4 10-1 15,-3 12 0 1,-4 2 2-16,4-18 0 0,-1 1 0 31,1-18 0-31,-1-10-1 16,-3-6 0-16,4-7 0 15,0 2 1 1,-4-13 1-16,0 1 0 0,0-18-1 31,0-13 2-31,0-3-5 16,4 1 0-16,11 4 0 15,7 6 0 1,0-3-8-16,15-12 2 0,0-6-123 31,11-8-5-31,11-8-7 16</inkml:trace>
  <inkml:trace contextRef="#ctx0" brushRef="#br0" timeOffset="21973">17648 17940 18 0,'0'0'45'0,"-4"0"2"16,-7 0-6 0,0 0 0-16,0 0-1 15,-1 7-1-15,5-4-7 16,4 1 0-1,-5-4-8 1,8 0 2-16,0 0-10 16,0 0 0-1,15 0 2-15,11 0 1 16,11 0 1-16,15 0 0 15,-8 0-12 1,0 0 1-16,1-4-9 16,-15 1 0-1,-5-4-28-15,2 3 1 16,-12-3-103-1,-5 3-8-15,-2 0 19 16</inkml:trace>
  <inkml:trace contextRef="#ctx0" brushRef="#br0" timeOffset="22513">17562 18175 29 0,'0'0'81'16,"-3"0"-2"-16,-5 0-9 0,8 0-3 16,-3 0-15-1,3 4 1 1,7 4-22-16,30 3 0 15,8-5-23 1,7-2 2 0,0 4-10-16,-8 0 0 0,-7-1-24 31,-8-7 1-31,-6 0-107 0,-8 0-7 15,7-27 14 1</inkml:trace>
  <inkml:trace contextRef="#ctx0" brushRef="#br0" timeOffset="24639">18547 17814 116 0,'0'0'113'0,"0"0"-9"16,-3 0-66-16,0 0 0 16,3 7-17-1,0 23 0-15,0 21-1 16,0 15 1-1,0 24-12-15,-8-2 1 16,-3-3-10 0,-4-7 0-16,-3-23 0 31,14-15 0-31,4-18-42 0,0-22 2 15,0-3-91 1,0-38-10-16,14-11 36 16</inkml:trace>
  <inkml:trace contextRef="#ctx0" brushRef="#br0" timeOffset="25262">18551 17914 22 0,'-4'-8'46'0,"-2"1"1"16,-9-4 3-1,3 3 0-15,-3 4 17 16,5 1-3 0,2 3-19-16,1-11-2 15,-1 4-23 1,8-5 0-16,0-2-13 15,15-5 1 1,15-3-2-16,18 4 1 16,0 7-4-1,4 3 0 1,-4 8-3-16,4 8 0 0,-12 18 0 31,-10 7 0-31,-18 11 1 0,-12-7 1 16,-8-4-2-1,-29-11 0 1,-4-8 0-16,-11-2 0 0,4-8 0 31,0-4 0-31,3 0 0 0,16 0 0 16,10 0 0-1,19 0 0 1,12 15 0-16,21 14 0 15,4 16 0 1,4-2 0 0,-4 2 0-16,-8 14 0 0,-3-19 0 15,-11 1 0 1,-4-15-52-16,-11-20 2 15,0-2-82 1,7-4-11 0,1-10 50-16</inkml:trace>
  <inkml:trace contextRef="#ctx0" brushRef="#br0" timeOffset="25805">18926 18208 187 0,'0'0'127'16,"0"0"-6"-1,3 0-94-15,19 0 0 16,5 0-17 0,-2-10 2-16,1-13-12 15,-8 5 0-15,1-4 0 16,-4-11 0-1,-7-4 0-15,-8 3 0 16,0 2 0 0,-19 9 0-16,-14 20 0 15,-15 3 0 1,3 37 0-16,-7 26 0 15,11 14 0 1,23 4 0-16,14-3 0 16,19-8 0-16,33-11 0 15,22-19 0 1,9-14-27-1,21-19 2-15,-8-7-105 16,1-18-7-16,-1-22 15 31</inkml:trace>
  <inkml:trace contextRef="#ctx0" brushRef="#br0" timeOffset="30067">19722 17744 13 0,'0'0'45'15,"0"0"1"1,0 0 0-1,7-4 0-15,1-4 13 16,-5 4-3-16,-3 0-8 31,0 2 2-31,0 2-21 0,0-4-2 16,0 4-19-1,0 0 1-15,-7-4-1 16,-12 4 1-16,-6-4-4 31,-5 1 2-31,0 0-7 0,8-1 0 16,4 0 0-1,7 4 0-15,-5-4 0 16,9 4 0-16,-1 0 0 31,5 0 0-31,3 0 0 0,-4 0 0 16,1 12 0-1,-1 12 0-15,4 18 0 16,0 17 0 0,0 11 0-1,-4 15 0-15,1 4 0 16,-1-8 0-1,4 0 0-15,0-7 0 0,0-12 0 32,-4-14 0-32,0-19 0 15,-3-2 0-15,-1-5 0 31,1 7 0-31,-4-3 0 0,0 0 0 16,0 0 0 0,-1-1 0-16,5 1 0 15,0-6 0-15,3-11 0 31,4-5 0-31,0 1 0 0,4-2 0 16,29 8 0 0,15-7 0-16,16-4 0 15,5-4 0-15,10-7-63 31,-6 3 2-31,-6-2-73 0,4-13-11 16,-12-6 64 0</inkml:trace>
  <inkml:trace contextRef="#ctx0" brushRef="#br0" timeOffset="34032">20530 17718 33 0,'0'0'71'16,"0"0"-1"-16,0 0-14 16,3-4-2-16,1 0-8 15,-1 1 0 1,-3 0-12-16,0-1-1 15,0 0-20 1,0 4 1-16,0 0-14 16,7 0 0-1,1 14 7-15,0 20 1 16,-5 3 1-16,-3 3 1 15,0 1-7 1,0-8 1-16,0 1-8 16,0-19 1-1,-3-9-36-15,3-6 1 16,0-6-88-1,0-13-9-15,0-11 30 16</inkml:trace>
  <inkml:trace contextRef="#ctx0" brushRef="#br0" timeOffset="34402">20399 17710 52 0,'-7'0'88'15,"-4"-3"-4"-15,-4-4-18 16,12 3-3-16,-1 4-13 31,4 0-2-31,19 0-25 0,14 0 0 16,15 0-17-1,19 0 2-15,6 0-8 16,-9 0 0-16,-13 0 0 31,-14 0 0-31,-18 4-11 0,-8 0 1 16,-3-4-70-1,-8 0-2-15,0-12-45 31,0-10-12-31,0 7 82 16</inkml:trace>
  <inkml:trace contextRef="#ctx0" brushRef="#br0" timeOffset="34722">20285 17910 209 0,'0'0'135'16,"26"0"-5"-16,10 0-112 16,20 0 1-1,11 0-19 1,0 4 0-16,-1-1 0 15,-18 1 0 1,-7 4 0-16,-7-1 0 0,-13-3-16 31,-2 0 1-31,-4-4-115 16,-7 0-5-16,-1-12 3 15</inkml:trace>
  <inkml:trace contextRef="#ctx0" brushRef="#br0" timeOffset="35165">20951 17821 22 0,'-7'0'46'0,"-4"0"1"15,-8 0 4 1,1 12-1-16,0 10 9 16,10 7-2-1,8 4-23-15,0-3 2 0,11-13-12 31,15-5 1-31,7-12-6 16,8 0 0-16,4-15-9 16,-8-14 2-1,-11-1-12-15,-23-2 0 0,-3 1 0 31,-14 10 0-31,-24 9-10 16,1 12 1-16,-7 0-121 16,11 0-3-1,10 0-6-15</inkml:trace>
  <inkml:trace contextRef="#ctx0" brushRef="#br0" timeOffset="35755">20033 18116 83 0,'-11'8'90'0,"0"-1"-5"15,7-3-41 1,4-4-2 0,30 0-12-16,40 4 1 0,22-4-1 31,46 3 0-31,21-3-8 0,8 0 2 15,10 0-24 1,-18 0 0 0,-18-7 0-16,-15-4 0 0,-29 0-39 31,-30 3 1-31,-27-2-93 0,-36-10-9 15,-4 6 33 1</inkml:trace>
  <inkml:trace contextRef="#ctx0" brushRef="#br0" timeOffset="36498">20199 18478 108 0,'0'0'76'31,"0"0"-3"-31,0 7-60 15,4 12 1-15,7 11 10 16,1 3 0 0,-1 11 4-16,-4 4 3 15,-7-7 8 1,0-8 0-16,0-18-19 15,-7-15 2 1,-8 0-22-16,-15-15 0 16,8-18 0-1,-15-4 0-15,3-4 0 16,5 8 0-16,3 11 0 15,8 7 0 1,3 4-76-16,15 0 0 16,0 0-59-1,0 3-13-15,19 1 84 16</inkml:trace>
  <inkml:trace contextRef="#ctx0" brushRef="#br0" timeOffset="36748">20233 18319 247 0,'0'0'134'0,"0"0"-4"16,0 5-130 0,0-2 0-1,0 0-39-15,0 4 1 16,0 9-93-1,0-9-9 1,7 4 33-16</inkml:trace>
  <inkml:trace contextRef="#ctx0" brushRef="#br0" timeOffset="37451">20426 18430 71 0,'-4'-7'99'15,"0"3"-6"1,0-7-49-16,4 4-1 16,0 3-21-1,-3 4 0-15,-1 11-3 16,4 16 0-1,0 9-6-15,0-3 1 16,11 1 1 0,11 1 0-1,4-8-5-15,0-12 2 0,0-11-12 31,-4-1 0-31,-7-36 0 0,-4-1 0 16,-7 5 0 0,-4 3 0-1,0 8 0-15,0 11 0 0,0 7 0 31,4 14 0-31,3 23 0 0,8 1 0 16,3-6 0 0,5-2 0-1,-5-16 0-15,5-14 0 16,-2 0 0-1,-9-25 0 1,-5-12 0-16,-7 8 0 0,0-1 0 16,0-4 0-1,0 13-45-15,-4 1 1 16,1 2-88-1,3 15-9 1,-4 3 41-16</inkml:trace>
  <inkml:trace contextRef="#ctx0" brushRef="#br0" timeOffset="37791">21081 18360 138 0,'0'0'108'16,"0"-4"-7"-1,0 1-74-15,-15-8 0 16,-14 11-4 0,-12 0 0-16,-11 3-1 15,7 27 0-15,5 3-13 16,18 15 2-1,18 7-11-15,8 1 0 16,29-4 0 0,27-16 0-16,13-10 0 15,9-11 0 1,-1-9-70-16,-7-6 1 15,-7-6-65 1,-11-31-14-16,-1-7 77 16</inkml:trace>
  <inkml:trace contextRef="#ctx0" brushRef="#br0" timeOffset="38565">21670 18098 166 0,'-7'0'113'16,"-1"0"-7"-16,4 0-71 15,4 4 0-15,0-1-9 16,27 1 0-1,9 0-25 1,16-4 2-16,4 0-3 16,-8 0 0-16,-11-11 0 31,-14-7 0-31,-13-1 0 0,-10-11 0 15,-22 8 0 1,-22 0 0-16,-12 22 0 16,-7 4 0-16,7 36 0 31,16 9 0-31,7 17 0 0,29 4 0 15,4-4 0 1,37-7 0-16,22 0 0 16,26-15 0-1,0-17 0 1,-3-13 0-16,-1-14-24 0,-18-11 2 15,-11-23-108 1,-26-13-7-16,-15-13 13 16</inkml:trace>
  <inkml:trace contextRef="#ctx0" brushRef="#br0" timeOffset="39158">22070 17670 88 0,'-4'0'105'16,"4"0"-6"0,0 0-53-16,-3 0 2 0,3 0-29 31,0 0 1-31,0 0-10 0,7 15 0 15,8 10-3 1,-1 16 1 0,1 4 4-16,-11-2 0 15,-4-6-1 1,0-7 0-16,-7-4-9 15,-16-8 1 1,-6-7-3-16,-4-11 0 16,-1 0 0-1,-3-25 0-15,8-9-130 16,-5-13-4-16,5-5-13 15</inkml:trace>
  <inkml:trace contextRef="#ctx0" brushRef="#br0" timeOffset="39285">21940 17537 247 0,'0'-4'134'16,"0"-3"-4"-16,0 0-140 16,0-5 1-16,0 5-121 15,0 0-3 1,11-4-6-16</inkml:trace>
  <inkml:trace contextRef="#ctx0" brushRef="#br0" timeOffset="39931">22192 17655 134 0,'0'0'91'15,"0"0"-5"1,0 0-84-16,0-4 0 16,0 4 5-1,0 0 0-15,0 8 18 16,0 22 2-16,0 3 0 15,7 0 0 1,1 4-14-16,3 0 0 16,4-15-3-16,11-11 0 15,-4-11-3-15,0 0 1 16,1-26-4-1,-9-7 1-15,-3-4-3 16,-11 11 2 0,0 10-4-16,-4 16 0 15,-13 0 0 1,-2 31 0-16,11 10 0 15,8-4 0 1,11-8 0-16,22-11 0 16,8-10 0-16,1-8 0 15,-6 0 0 1,-6-22 0-1,-12-5 0-15,-14-6 0 16,-4-7-7 0,-4 2 2-16,-11 6-124 15,8 6-5-15,3 11-8 31</inkml:trace>
  <inkml:trace contextRef="#ctx0" brushRef="#br0" timeOffset="40511">22722 17611 174 0,'4'0'132'15,"-4"0"-8"-15,0-4-100 16,4 4 0-1,-4 0-25-15,0 15 0 0,0 18 8 32,-4 16 0-32,-7 6 1 15,-1 0 0-15,5-11-6 16,7-7 1-1,22-15-3-15,15-7 0 0,7-7 0 32,5-8 0-32,-1 0-5 15,-11-19 1-15,-7 4-47 16,-19-3 0-1,-7 3-78 1,-4-3-11-16,-12-4 48 16</inkml:trace>
  <inkml:trace contextRef="#ctx0" brushRef="#br0" timeOffset="40701">22592 17696 228 0,'-11'-4'133'16,"4"1"-3"-1,3-1-121-15,12 4 2 16,32 0-11-16,8 0 0 15,19 0-25 1,-4 0 1-16,4 0-106 16,-8 0-7-1,0 0 15-15</inkml:trace>
  <inkml:trace contextRef="#ctx0" brushRef="#br0" timeOffset="41318">22937 17507 206 0,'0'-3'136'0,"0"-5"-6"16,18 1-111-1,12 4 1-15,0-1-20 16,-1 4 0-1,-3 0 0-15,-8 4 0 0,-7 3 0 32,16 4 0-32,-16-4 0 15,0 12 0 1,0 7 0-16,-7 11 0 15,-1 0 0 1,-3 14 0-16,0 15 0 16,0 8 0-1,0 4 0-15,0 7 0 16,4-8 0-16,4 1 0 15,-1-4 0 1,0-12 0-16,4-7 0 16,1-6 0-1,6-9 0-15,-7 1 0 16,-4-19 0-1,-3-4 0-15,-4-7 0 16,0 1 0-16,0-1 0 16,0-7 0-1,-4 3 0-15,-25 0 0 16,-8 5 0-1,-26-9 0-15,-19-3 0 16,1 0 0 0,3 3-130-16,30 0-4 15,11-3-13 1</inkml:trace>
  <inkml:trace contextRef="#ctx0" brushRef="#br0" timeOffset="41788">23488 17944 109 0,'-3'0'98'0,"-1"3"-5"16,1-3-43-1,-1 0 2-15,0 3-10 16,4-3 1-1,0 0-32 1,15 0 2-16,15-3-13 16,3-4 0-16,7 7 0 31,-2-4 0-31,-13-3 0 0,-2 3 0 15,-9-4-71 1,-3 5 0-16,-3-5-64 16,-8-7-12-1,0-6 78 1</inkml:trace>
  <inkml:trace contextRef="#ctx0" brushRef="#br0" timeOffset="41991">23392 18021 111 0,'0'0'108'15,"4"0"-11"-15,26 0-41 16,22 0 0 0,6 0-26-1,9 0 0-15,4-4-61 0,-23 4 1 16,-11 0-95-1,-18 0-10-15,-12 0 26 16</inkml:trace>
  <inkml:trace contextRef="#ctx0" brushRef="#br0" timeOffset="42781">23448 17947 143 0,'0'0'128'0,"0"3"-8"0,3-3-73 16,16 4-2-1,7 3-32 1,8-4 2-16,6-3-15 15,-7 0 0 1,4 0 0-16,-18 0 0 16,-12 0 0-1,-7 0 0-15,0 0 0 16,-15 4 0-16,-14 12 0 15,-12 2 0 1,0-3 0-16,-3-8 0 16,7 0 0-1,8 1 0-15,2-4 0 16,23-1 0-1,4-3 0-15,23 0 0 16,21 0 0 0,16-7 0-16,2-1-10 15,-6 1 2-15,-8 0-63 16,-18 3-2-1,-19 1-54-15,-11-8-12 16,-15-1 72 0</inkml:trace>
  <inkml:trace contextRef="#ctx0" brushRef="#br0" timeOffset="43124">23518 17788 206 0,'-3'0'131'15,"-5"0"-7"-15,0-3-106 32,8-1 1-32,0 0-13 0,19 4 1 15,22 0-7 1,-1 0 0-16,12 0-3 15,-22 0 2-15,-8 0-66 32,-10 0-1-32,-9 0-65 0,-3-4-13 15,0-7 73 1</inkml:trace>
  <inkml:trace contextRef="#ctx0" brushRef="#br0" timeOffset="43734">23840 17670 196 0,'0'0'128'16,"8"0"-7"0,3 0-103-16,0 0 0 0,4 37-12 31,-1 7 0-31,-2 11-1 15,3 15 0-15,-5 1-2 16,-2-1 2 0,-4-12-5-1,-4-9 0-15,0-16 0 16,0-18 0-16,3-15 0 15,12-15 0-15,11-33 0 16,8-18 0 0,10-23 0-1,-3 1 0-15,-4 3 0 16,-11 18 0-1,-8 12-13-15,-11 22 2 16,-7 14-119-16,4 15-4 16,-4 4-2-1</inkml:trace>
  <inkml:trace contextRef="#ctx0" brushRef="#br0" timeOffset="44057">24344 17593 202 0,'-4'10'133'16,"-3"28"-6"-16,-15 25-107 16,10 3 1-16,9 7-18 15,3-6 2 1,7-13-5-1,19-23 0-15,0 5-3 16,-11-28 2 0,-4-8-128-16,0 0-4 0,0 0-14 15</inkml:trace>
  <inkml:trace contextRef="#ctx0" brushRef="#br0" timeOffset="44317">24144 17821 205 0,'0'0'135'16,"11"0"-7"-16,19 0-109 15,3 0 0 1,0 4-17-16,8 4 1 16,-4 2-25-1,-11-6 1-15,-7-4-109 16,-12 0-6-16,4 0 10 15</inkml:trace>
  <inkml:trace contextRef="#ctx0" brushRef="#br0" timeOffset="44597">24440 17533 221 0,'15'0'122'16,"4"0"-4"-1,-1 12-112-15,-3 10 1 16,0 18 0-1,-15 8 1 1,4 15-86-16,-8 25-2 0,-40 20-53 16,-8-12-11-1,-15-33 91-15</inkml:trace>
  <inkml:trace contextRef="#ctx0" brushRef="#br0" timeOffset="45020">24255 17511 200 0,'-4'0'130'0,"-11"0"-6"0,-6 11-103 16,-2 27 1-1,-3 35-16 1,4 26 2-16,14 8-8 16,8 1 0-1,15-5-76-15,26-22 0 0,0-18-59 31,-8-41-13-31,0-22 84 16</inkml:trace>
  <inkml:trace contextRef="#ctx0" brushRef="#br1" timeOffset="53214">18166 17548 107 0,'0'0'83'16,"0"0"-3"-1,-4-7-72-15,1 3 0 16,-1 4-2-1,0 0 1-15,1 4-2 16,-1 11 0 0,1 10-5-16,-5 1 1 15,8 0-1-15,0 3 1 16,0 9 1-1,8 6 1-15,-1-3 3 16,-4 3-1 0,1 0 3-16,-4 4 1 15,0-5-2 1,0-1 1-16,0-2-5 15,0 1 1 1,4 3 0-16,3 8-1 16,-7-4 0-16,0 7 0 15,0-8 2 1,0-5 0-16,-4-16 3 15,1-1 1 1,-1-10-2-16,0-3 0 16,4-1-5-1,0 3 0-15,0 5-1 16,0 3 1-16,0 8 1 15,0-6 0 1,0 3-1-16,0 2 1 16,0-10-2-1,0-1 0-15,0-6-1 16,0-6 1-1,0 6-1-15,0-1 1 16,8 0-1 0,3 4 1-1,0-4-1-15,0-4 1 0,-7 12 0 31,-1-12 0-31,5 0-1 0,-1 4 1 16,5 0-1 0,-1 1 1-1,0 3-1-15,7-4 1 16,-3-4 0-1,-4-4 0 1,4 5 0-16,4-4 0 0,-1 3-2 16,4 0 1-1,1 1 2-15,-1-1 1 16,4 1 1-1,3-5 0 1,-6 1-3-16,10 3 0 0,-4-3 0 31,5 8 0-31,3-10 2 0,0 5 0 16,3-7 0-1,2 0 1 1,6 0-2-16,-4 0 1 0,4 0 0 31,-3-7 1-31,3 1 0 0,0-6 0 16,4 10-2-1,0-3 0 1,0 1-2-16,3 4 1 16,1-3-1-1,2-1 1-15,-2 0 0 16,0 4 1-1,-1 0-2-15,1 0 0 16,3 0 0 0,-3 0 0-16,-1 8 0 15,-3-5 0 1,0 1 0-16,3-4 0 15,1 0 0 1,0 0 0-16,-1 0 0 16,1 0 0-1,0 0 0-15,-1 0 0 0,-3 5 0 31,3-3 0-31,1 2 0 16,-1-4 0-16,-3 0 0 16,0 8 0-1,0-4 0-15,-4-2 0 0,4-2 0 31,-4 0 0-31,-7 0 0 16,7 0 0-16,0 0 0 16,-3 0 0-1,7 0 0 1,-4 0 0-16,0 4 0 15,-3-8 0-15,10 2 0 16,0-2 0 0,-7-4 0-16,4 4 0 15,0 4 0 1,-4 0 0-16,0 0 0 15,4 0 0 1,-7 0 0-16,-4 0 0 16,-1 0 0-1,-3 0 0-15,-3 0 0 16,7 0 0-16,-8 0 0 15,0 0 0 1,1 0 0-16,2 0 0 16,-3 0 0-1,12 0 0-15,0-2 0 16,-1 2 0-1,1 0 0-15,-1 0 0 16,4 0 0-16,0 0 0 16,4 0 0-1,0 0 0-15,0 0 0 16,0 0 0-1,0 0 0-15,0 0 0 16,-4 0 0 0,-4 0 0-16,8 0 0 15,-8 0 0 1,1-5 0-16,3 1 0 15,-4 1 0-15,1-5 0 32,55-14 0-32,-41 11 0 0,0 0 0 31,-10 4 0-31,17-4 0 0,8 7 0 15,-26-3 0 1,12-2 0 0,10 2 0-16,8-4 0 15,-11 4 0 1,-9-4 0-16,-6 4 0 0,-4-8 0 15,4 4 0 1,-7-4 0 0,3 0 0-16,-3 3 0 15,-1-2 0 1,4 7 0-1,0-8 0-15,1 4 0 0,-13 0 0 16,5 7 0 0,-18 1 0-16,-5-5 0 15,0 8 0 1,-3-10 0-1,4-1 0-15,-8 7 0 0,-4 0 0 32,5-3 0-32,2-4 0 0,5-1 0 15,-1-6 0 1,1 0 0-1,-1-8 0-15,-6 11 0 16,-1-7 0 0,7-8 0-16,1-3 0 15,3-7 0 1,4-13 0-16,7 2 0 0,-3-9 0 31,-1-5 0-31,-3-1 0 0,-4 3 0 16,8-3 0-1,-12 2 0 1,1 9 0-16,-8 0 0 15,0 3 0 1,-3 0 0 0,-5 8 0-16,-3 7 0 0,0 0 0 15,0 4 0 1,0 4 0-16,-11-5 0 15,0 8 0 1,-3 1 0 0,2 6 0-16,-3 0 0 0,1 1 0 31,-9 0 0-31,8 3 0 0,-6 0 0 15,-2 0 0 1,-3 4 0 0,-7 4 0-16,-37-8 0 0,-1 4 0 31,-3 7 0-31,-8 0 0 0,24-2 0 31,2 2 0-31,0-7 0 16,5 7 0-1,-5 0 0-15,4 4 0 16,8 0 0-16,-4 8 0 15,3 3 0 1,-3-1 0-16,7-2 0 16,-4-4 0-1,-3-4 0-15,4 0 0 16,-12 4 0-1,8-4 0-15,-4 0 0 16,0 3 0 0,-3-3 0-16,4 0 0 15,-1 4 0-15,0 0 0 16,11 3 0-1,-4 0 0-15,-7-7 0 16,1 4 0 0,-1-4 0-16,0 0 0 15,-3 4 0 1,3 3 0-16,0 1 0 15,4 3 0 1,0 4 0-16,0-4 0 16,-8-3 0-16,4-6 0 15,-4 6 0 1,1-4 0-16,3 2 0 15,0 6 0 1,4-8 0-16,0-4 0 31,-4 0 0-31,-4 0 0 0,-7 0 0 16,4 0 0-1,0 0 0-15,3 0 0 16,-3 0 0-16,-1 0 0 31,-6 0 0-31,-4 0 0 0,-8 0 0 16,8 0 0-1,-5 0 0-15,1 0 0 16,-7 0 0 0,-5 0 0-1,2 0 0-15,-9 0 0 0,8 0 0 16,-8 0 0-1,4-4 0-15,0 0 0 16,-3 4 0 0,-4 0 0-1,0 4 0-15,-4 7 0 16,0-3 0-16,3-5 0 15,-3 1 0 1,7-4 0-16,0 0 0 16,-7 4 0-1,12 3 0-15,-1 4 0 16,0-8 0-1,7 5 0-15,9-8 0 16,-2 4 0 0,5-1 0-1,7 1 0-15,-4 0 0 0,1 0 0 31,-8 3 0-31,4 4 0 0,-1 4 0 16,-7 3 0 0,-15 8 0-1,1 0 0-15,-16 3 0 16,-6 1-130-1,10-15-4-15,15-15-13 0</inkml:trace>
  <inkml:trace contextRef="#ctx0" brushRef="#br1" timeOffset="58135">1277 10072 85 0,'0'-8'94'16,"0"-3"-5"-1,0-8-67-15,-3 4 0 16,-4 5-28-1,-1 10 1 1,-3 0-1-16,-4 7 0 16,-7 22 5-16,7 4 0 15,-7 12 1 1,3-4 0-16,4-2 1 15,4 10 1-15,4-4 5 16,-4 10 0 0,0 18 0-1,3 9 0-15,4 10-3 16,0 1 0-1,4-13-1-15,0 1 1 0,0-17 0 32,0-9 1-32,-3-11-1 15,-4-3 1-15,0-5 0 16,-5 2 0-1,5 5 2-15,-1-1-1 0,4-2-1 32,-3-4 2-32,0 2-3 15,7-16 0-15,0-7 1 16,0-5 1-1,18-2-1 1,5 3 0-16,2-4-4 16,2 2 1-1,2-3 0-15,8-2 0 16,0 3 1-16,19 5 0 15,-1-5 0 1,0-4 1-16,1-3 0 16,7 0 1-1,-7 0-1-15,-4 0 0 16,-8 0-1-1,12 0 0-15,-4 0 0 16,11 0 1-16,3 0 0 16,5-10 0-1,-1-9 0-15,0 5 0 16,4-2-3-1,-3 5 1-15,-8 1-3 16,-7 2 1 0,3 1 1-16,-1 3 1 15,9-3 0 1,8-1 1-16,-5-3-2 15,-3 0 0-15,-8 3-1 16,0 4 0 0,0 2 0-16,1 2 1 15,-5-4 0 1,5-4 1-16,-1 4-1 15,0-2 1 1,8 1-2-16,-8 2 0 16,-7 3 0-1,0 0 0 1,-4 0 0-16,8 0 1 0,-5 0-1 15,5 0 0 1,-8 0 0-16,0 0 0 16,4 0 0-1,-4 0 0 1,4 0 0-16,-11 0 1 15,7 0-1 1,-4 0 0-16,1 0-1 0,10 0 1 16,1 0 0-1,0 3 0 1,-1 2 0-16,0 1 0 15,-7 6 0 1,1-6 0 0,-1 2 0-16,0-4 1 0,4-1 0 31,0 1 0-31,7 0-1 0,-4 0 1 15,1-1-1 1,-8 5 0 0,8-4 0-16,-8-1 0 0,8 5 1 31,-5-5 0-31,5-3 0 0,3 0 2 15,0 0-3 1,-3 0 0-16,14-7 0 16,-6 0 0-1,-2-5 0-15,1 5 0 16,-3-1 0-1,3 5 0 1,-1-1 0-16,1 0 0 16,1 0 0-1,-2 2 0-15,5-2 0 0,-4-1 0 16,4 2 0-1,-5 3 0 1,5-4 0-16,4 4 0 16,-5 0 0-1,5 0 0 1,-1 0 0-16,-3 4 0 0,7-4 0 31,-8 0 0-31,5 0 0 0,2 0 0 16,2 0 0-1,2 0 0 1,-2-4 0-16,-2 2 0 0,2-2 0 31,-1-4 0-31,4 4 0 0,-1-3 0 16,2 3 0-1,2 0 0 1,4 0 0-16,-3-3 0 0,3 0 0 31,-1-4 0-31,-1-4 0 0,1 4 0 16,1 0 0-1,5-1 0 1,-1 6 0-16,-12-2 0 15,-2 0 0 1,-6 1 0 0,-9 0 0-16,-8 0 0 15,3 3 0-15,1 0 0 16,-8-3 0-1,4 3 0-15,-4-3 0 16,0-1 0 0,0 4 0-16,-3-3 0 15,-5-7 0 1,1 6 0-16,7 5 0 15,1-6 0 1,2 0 0-16,-2-3 0 16,-8-3 0-16,3 0 0 15,-7 1 0 1,-4-1 0-16,-7-4 0 15,-4-2 0 1,1-9 0-16,-5-4 0 16,8-2 0-1,-3-5 0-15,-2-7 0 16,6-3 0-16,-13-5 0 15,-7-8 0 1,-7-9 0-16,0 11 0 16,4-1 0-1,0-3 0-15,3-4 0 16,5-1 0-1,-5 5 0-15,0-1 0 16,-7 8 0 0,0 15 0-16,0 11 0 15,-4 7 0-15,-2 0 0 31,-2 4 0-31,-3 7 0 0,3 0 0 16,1 1 0 0,-4-1 0-16,-8 0 0 15,-3 0 0 1,0 1 0-16,-8 2 0 15,4 9 0 1,-4-4 0-16,-3-8 0 16,-4 7 0-1,-7 5 0-15,7-1 0 16,-11 0 0-1,-1 0 0-15,-2 1 0 16,-8-5 0-16,-1 1 0 16,-3 0 0-1,0 3 0-15,1 1 0 16,2 3 0-1,-3 0 0-15,-4-4 0 16,5-4 0 0,-2 1 0-16,1-1 0 15,-3 1 0 1,-8 4 0-1,0-1 0-15,-1 4 0 0,1-4 0 16,0 0 0 0,11-3 0-16,0-4 0 15,1 8 0 1,-5-1 0-1,-7 4 0-15,15 0 0 16,-1-4 0 0,8 4 0-1,-3-4 0-15,-5 1 0 0,5 3 0 16,-4-4 0-1,-4 0 0-15,0 1 0 16,-7-5 0 0,3 4 0-1,4 4 0-15,-4 0 0 0,1 0 0 31,-9 0 0-31,13 0 0 0,-5 0 0 16,0 0 0 0,-3 0 0-1,3 0 0-15,-4 0 0 0,2 0 0 31,2 8 0-31,-4-1 0 0,9 1 0 16,-2-1 0 0,1 1 0-1,1 6 0-15,-13 5 0 16,8-5 0-1,-2 1 0-15,-6 0 0 0,9-4 0 32,-12 0 0-32,0-4 0 15,4 4 0 1,0 4 0-16,-4 0 0 15,8-4 0 1,-1 7 0-16,1-7 0 16,0 1 0-1,-5-1 0-15,5 4 0 16,-12 3 0-16,1-7 0 15,-4 11 0 1,-7-7 0-16,2 3 0 16,1 1 0-1,1 3 0-15,-8 4 0 16,3 0 0-1,1 7 0-15,-1 0 0 16,0 4 0-16,4 0 0 16,4-4 0-1,7-3 0-15,4-1 0 16,11-7 0-1,4-3 0-15,0 3 0 16,0-8 0 0,-1 1 0-16,-3 0 0 15,4-4 0 1,0 4 0-16,4 0 0 15,3-4 0 1,-8 0 0-16,1 0 0 16,-12-7 0-1,1-4 0-15,-11 0 0 16,-5-19 0-16,-18 1 0 15,-10 0 0 1,-27 3 0-16,-14 4 0 16,-16 7 0-1,-10 4 0-15,-5 0 0 16,38 0-130-1,23 4-4-15,17-4-13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9:09:35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22344 915 98 0,'-7'0'81'15,"-4"0"-5"1,-1 0-38-1,-3 15 1-15,4 18 13 16,8 8-2-16,3 10-22 16,14-7 0-1,13-14-18-15,10 0 1 16,3-23-11-1,-3-7 0-15,11-7-28 16,-14-27 2 0,-5-10-104-16,-14-15-8 15,-11-8 18 1</inkml:trace>
  <inkml:trace contextRef="#ctx0" brushRef="#br0" timeOffset="160">22426 623 223 0,'0'0'119'15,"0"0"-4"1,0 0-234-16,4 0-5 16,10 0-8-16</inkml:trace>
  <inkml:trace contextRef="#ctx0" brushRef="#br0" timeOffset="303">22507 568 216 0,'-8'0'125'16,"-3"0"-6"-1,4 0-131-15,7 0 2 16,0 0-111 0,7-3-6-1,12-5 7-15</inkml:trace>
  <inkml:trace contextRef="#ctx0" brushRef="#br0" timeOffset="733">21947 395 161 0,'-21'26'117'16,"-17"29"-7"-16,-6 30-87 16,22 33 0-1,22 26-11-15,33 11 0 16,45-16 3-1,40-28 1-15,23-51-6 16,33-45 2 0,15-23-12-16,4-55 0 15,-15-40 0-15,-53-22 0 16,-50-18 0-1,-75-6 0-15,-71 46 0 16,-25 29 0 0,3 22-21-16,8 8 2 15,-52-8-111 1,-70-3-6-1,-16 22 8-15</inkml:trace>
  <inkml:trace contextRef="#ctx0" brushRef="#br0" timeOffset="9660">4136 1819 8 0,'8'0'42'16,"0"0"-1"-1,3 0 26 1,-4 0-3-16,0 0-12 16,1-15-1-16,-1-7-26 15,1-7 2 1,-1-12-15-1,-7-3 0-15,0-8-5 0,-26-10 0 16,-11 6-7 0,-15 1 0-16,-4 11-7 15,-3 10 1 1,4 20-4-1,10 14-1-15,4 4 0 16,16 36 0-16,10 23 4 16,15 33 1-16,7 40 4 15,23 30 0 1,7 34 7-1,-7 2 0-15,-5 2 28 16,-14-20-2-16,-11-33 5 31,0-40 0-31,-25-30-25 0,-19-37 1 16,-16-33-52-1,-18-18 1-15,-7-48-92 16,0-23-9 0,14-3 34-1</inkml:trace>
  <inkml:trace contextRef="#ctx0" brushRef="#br0" timeOffset="10593">4711 2410 32 0,'-8'0'64'16,"-3"-4"2"-16,-4 0-32 15,12-3 1 1,-1 7-3-16,4 0 0 16,18 11 11-16,19 0 0 15,8-7-7 1,0-4 0-16,-5-8-16 15,-14-21 0 1,0-1-12 0,-18-2-1-16,-8-6-20 15,-19 5 1-15,-7-7-7 16,-15 10 0-1,-3 19 6-15,-5 11 1 16,9 15 2 0,7 29 1-16,3 26 5 15,15 18 1 1,12 12 7-16,3 11 1 15,33-18 18 1,4-17 0-16,7-32 1 16,4-21 1-16,4-19-19 15,0-4 1 1,11-11-62-16,-11-8 1 15,-4 4-79 1,-15-3-10-16,-3-8 54 16</inkml:trace>
  <inkml:trace contextRef="#ctx0" brushRef="#br0" timeOffset="11315">5318 1572 68 0,'0'0'56'0,"0"0"-1"15,0 0-42 1,0 0 0 0,11 29 17-16,12 8 0 0,2 15-3 15,-2 11 0 1,-8-12 7-16,-1 1 2 15,-10-15 2 1,-4-7 0 0,-8-20-18-16,-25-10 0 15,4 0-18 1,-12-3 2-16,4-27-4 15,0 1 0 1,4-8-47-16,10 0 1 16,8 0-86-16,8-3-10 15,4-5 44 1</inkml:trace>
  <inkml:trace contextRef="#ctx0" brushRef="#br0" timeOffset="11656">5267 1140 177 0,'0'0'122'0,"0"0"-8"15,-12 0-101 1,5 0 0-16,3-4-46 16,0 4-1-16,4 0-80 15,0 0-9 1,0 0 30-16</inkml:trace>
  <inkml:trace contextRef="#ctx0" brushRef="#br0" timeOffset="12276">5581 1532 77 0,'0'-4'87'0,"0"-4"-5"15,-8 1-41 1,1-1-1-1,4 1-26-15,3 7 1 16,-4 0-13-16,4 22 0 16,0 19 12-16,18 14 1 15,1-11 4 1,10-2 0-1,1-18 2-15,0-16 1 16,0-8-11 0,-5-18 0-1,-6-23-11-15,-5 0 1 0,-6 8-11 31,-4 15 1-31,-1 18 0 0,5 4 1 16,7 33 14 0,11-1 0-1,7-13 7-15,4-19 0 0,-4-4-6 31,-10-30 2-31,-9-3-9 0,-10-8 0 16,-4 1-17 0,-11-1 2-1,-15 5-110-15,7-2-4 16,5 16-2-1</inkml:trace>
  <inkml:trace contextRef="#ctx0" brushRef="#br0" timeOffset="12629">6188 1288 121 0,'4'0'86'32,"0"7"-4"-32,0 27-64 0,-4 13 1 15,0 16 11 1,0 15 3-1,0-4 1-15,0-8 0 0,11-25-12 32,18-16 0-32,8-10-18 0,4-15 2 15,14 0-15 1,-6 0 2-1,-8 0-41-15,-12 0 0 16,-6-12-78 0,-13 2-9-16,-6-4 40 0</inkml:trace>
  <inkml:trace contextRef="#ctx0" brushRef="#br0" timeOffset="12869">6104 1483 164 0,'-8'0'106'16,"8"0"-6"-1,0-3-72-15,19-5 0 16,18 2-2-1,18 2 0-15,8 0-82 16,7 4-1 0,1 0-72-16,-16 0-11 15,-14-4 67-15</inkml:trace>
  <inkml:trace contextRef="#ctx0" brushRef="#br0" timeOffset="13762">6937 2446 87 0,'0'-10'82'31,"0"-9"-5"-31,-4-11-55 0,-18 16-1 15,-4 3-12 1,-7 7 0-16,-8 4-8 16,3 11 0-1,5 33 4-15,8 7 0 16,6 17 5-1,15 6-1-15,4-12 15 16,19-10 3-16,14-15 9 16,19-27 1-1,7-10-17-15,7-29 1 16,9-33-18-1,-12-20 2 1,-4-25-19-16,-22-3 2 16,-19-5-8-1,-14 5 0 1,-8 21 8-16,-3 26 1 0,-19 26 0 15,-3 19 1 1,-5 18 2-16,1 0 0 16,0 33 15-1,3 33 1 1,15 19 9-16,15 15 1 0,0 14-3 31,30-6 0-31,3-17-4 0,1-17 0 16,3-17-12-1,0-18 1 1,-1-20-127-16,6-19-3 0,-5-8-9 31</inkml:trace>
  <inkml:trace contextRef="#ctx0" brushRef="#br0" timeOffset="14132">7581 2037 95 0,'0'0'77'0,"0"0"-3"15,-4 30-40 1,-3 14-2 0,0 18 9-16,-1 8 2 15,1 9-20 1,3-10 0-16,0 9-5 15,4-19 0-15,8-12-6 16,14-6 0 0,4-15-8-16,-1-7 1 15,24-7-19 1,-8-9 2-16,-41-3-82 15,0 0 94-15,77 0-96 16,-47-12-33-16,-8-6-7 16</inkml:trace>
  <inkml:trace contextRef="#ctx0" brushRef="#br0" timeOffset="15549">7329 2307 22 0,'0'-4'34'16,"-8"0"1"-16,-9-3-20 15,-10 3-1 1,-2 0 30 0,10 4-1-16,5 0 4 15,14 0-2 1,3 0-1-16,45 0 1 0,23-3-14 31,17-5 1-31,5 1-27 16,-19-1 1-16,-14 5-85 15,-27 3-2 1,-4 0-47-1,-14 0-9-15</inkml:trace>
  <inkml:trace contextRef="#ctx0" brushRef="#br0" timeOffset="16382">8748 2162 70 0,'-4'0'80'16,"0"0"-2"-16,1 0-38 16,3 0 0-1,22-10 0-15,26-2 1 16,18-2-19-16,9 6 1 31,-5 4-12-31,-11 4 0 0,-11 0-1 31,-7 0 1-31,-11 0-11 0,-1 0 1 16,-2-3-50-1,-6-1-1 1,2 4-73-16,-12-4-11 16,-4 1 47-1</inkml:trace>
  <inkml:trace contextRef="#ctx0" brushRef="#br0" timeOffset="16572">8848 2284 78 0,'0'0'93'16,"0"0"-5"-16,29 0-37 31,38 0-1-31,22-3-13 0,18-12-1 16,9 4-36-1,-16 3 1-15,-16 8-102 16,-20 0-4-1,-20 0-15 1</inkml:trace>
  <inkml:trace contextRef="#ctx0" brushRef="#br0" timeOffset="17655">4115 4576 123 0,'0'0'93'16,"0"-3"-4"-16,0 3-84 15,0 0 0 1,-8 0-8-16,1 21 0 15,-1 20 11 1,4 18 1-16,4 8 6 16,0 10 0-1,15-3 1-15,4-11 1 31,7-11 9-31,-4-23 1 0,8-14-1 16,-1-15 0 0,12 0-18-16,0-34 1 15,-4-17-9 1,-4-12 0-16,-3 3 0 15,-8-9 0 1,-11 10 0-16,-7 11 0 16,0 7 0-16,-4 16 0 15,0 6 0 1,0 8 0-16,0 7-8 15,0 4 2 1,0 7-1-16,3 23 0 16,12 22 8-1,0 3 1-15,11 4 5 16,-4 0 0-16,0-15-2 15,8-14 1 1,0 0-6-16,3-16 0 16,-4-6-33-1,5-8 2-15,-5 0-100 16,-10-8-7-1,-1-29 23-15</inkml:trace>
  <inkml:trace contextRef="#ctx0" brushRef="#br0" timeOffset="17965">4918 4558 154 0,'-7'0'101'16,"-1"0"-7"0,1 3-57-16,7 1-2 0,33 0 2 31,19 0 1-31,11-4-31 0,0 0 1 15,-7 0-11 1,-12 0 2 0,-11-4-58-16,-10 4 0 15,-13 0-74 1,-6 0-10-16,-4-4 60 0</inkml:trace>
  <inkml:trace contextRef="#ctx0" brushRef="#br0" timeOffset="18175">4903 4772 182 0,'0'0'137'32,"12"0"-7"-32,25 0-101 0,22 0 0 15,15-4-28 1,4 0 2-1,-5 4-56-15,-13 0 1 16,-12 4-81 0,-15 3-10-16,-3-3 52 0</inkml:trace>
  <inkml:trace contextRef="#ctx0" brushRef="#br0" timeOffset="18718">5855 4576 149 0,'0'0'82'31,"0"0"-5"-31,0-3-82 15,0 3 0 1,0 0 23-16,4 21 1 16,10 12 2-16,1 12 1 15,4 11 0 1,-4-1 0-16,-4-4 5 15,-11-4 1 1,0-9-12-16,-8-8 2 16,-10-12-18-1,-4-7 0-15,0-7 0 16,-1-4 0-1,-2 0 0-15,10-19 0 16,-4-10-130-16,4-4-4 16,4-19-13-1</inkml:trace>
  <inkml:trace contextRef="#ctx0" brushRef="#br0" timeOffset="18828">5759 4310 211 0,'0'-7'102'15,"0"-4"-4"1,0 3-212-16,-4 4-9 15,1 4 11-15</inkml:trace>
  <inkml:trace contextRef="#ctx0" brushRef="#br0" timeOffset="19381">6070 4458 140 0,'0'0'91'31,"0"0"-6"-31,0 0-75 0,0 0 0 16,0 26 14-1,0 18 3 1,0 1-2-16,7 9 1 0,16-5-4 31,-5-12 1-31,1-15-10 0,-1-11 2 16,-3-11-15-1,3 0 0 1,-2-22 0-16,-5-4 0 16,-4-4 0-1,0 8 0 1,-3 11 0-16,3 11 0 0,5 0 0 15,6 15 0 1,8 3 0-16,11-3 0 16,0-15 0-1,4 0 0 1,-12-26 0-16,-6-4 0 15,-16-6 0 1,-7-1 0-16,-11-7 0 0,-19 7 0 16,1 11-102-1,10 7-2 1,15 5-37-16,4 14-10 15</inkml:trace>
  <inkml:trace contextRef="#ctx0" brushRef="#br0" timeOffset="19753">6785 4126 141 0,'0'-3'88'15,"0"3"-6"-15,3 0-81 16,-3 10 1-16,0 27 19 31,0 22 0-31,0 11 13 0,-7 8-2 16,3-1-3-1,4-7 0-15,0-21-16 16,11-5 1-16,22-15-13 31,12-11 2-31,7-6-3 0,-4-9 0 31,4 5-12-31,-18-8 1 0,-9 0-73 16,-6 0-3 0,-8 0-40-1,-3-11-11-15,-8-4 86 0</inkml:trace>
  <inkml:trace contextRef="#ctx0" brushRef="#br0" timeOffset="19963">6500 4333 215 0,'0'-4'125'16,"22"-4"-5"-16,33-3-106 15,34 0 1-15,22 4-5 16,4-1 2-1,-7 4-92 1,-31 4-1-16,-17 0-55 16,-31 4-13-1,-25 4 91-15</inkml:trace>
  <inkml:trace contextRef="#ctx0" brushRef="#br0" timeOffset="21149">4603 6222 84 0,'4'-7'106'16,"0"-5"-7"0,3-2-46-16,-3-5 1 15,-4 9-37 1,0 2 1-16,-19 4-22 15,-10 4 0 1,-5 0-2-16,-10 26 1 16,0 15 4-16,17 7 0 15,2 7 6 1,21 4 1-16,4-7 12 15,26-12 0 1,7-18 2-16,12-14 0 16,3-12-14-1,0-29 2-15,0-19-8 16,-15-14 0-16,-7-8 0 15,-22-11 0 1,-4-8 0-16,-15 2 0 16,-14 21 0-1,6 14 0-15,-2 15-12 16,6 23 2-1,0 14-5 1,12 4 1-16,4 26 14 16,3 33 1-16,10 19 10 15,9 15 0-15,3-5-2 16,4-4 1-1,-3-16-6 1,10-14 1-16,0-21-33 16,1-14 1-16,2-19-103 31,-6-4-8-31,-8-32 19 0</inkml:trace>
  <inkml:trace contextRef="#ctx0" brushRef="#br0" timeOffset="21532">4940 6107 182 0,'0'0'96'16,"4"0"-8"-16,0 19-81 0,0 15 0 31,7 17 27-31,3 4-1 0,5 1-11 16,3-4 1-1,4-12-14 1,0-17 1-16,7-17-10 0,-3-6 0 31,4-18 0-31,-1-26 0 0,-8-15 0 31,-6 0 0-31,-11 3 0 16,-8 12 0-16,0 18-4 15,0 15 2 1,0 11 2-16,0 15 0 16,0 25 2-1,11 5 2 1,11-5-4-16,0-3 0 0,-4-8 0 31,12-2 0-31,-8-9-88 0,1-3-1 16,-1-12-49-1,4-3-12 1,3-25 104-16</inkml:trace>
  <inkml:trace contextRef="#ctx0" brushRef="#br0" timeOffset="21832">5777 6005 215 0,'0'0'124'0,"0"0"-6"15,0 7-104 1,11-4 0 0,16 1-3-16,17 0 1 15,-3-1-16 1,-1 1 0-16,-10-4-56 15,-12 4 0-15,1-4-68 16,-11 0-13 0,-8 0 60-16</inkml:trace>
  <inkml:trace contextRef="#ctx0" brushRef="#br0" timeOffset="22012">5763 6170 186 0,'-4'8'94'0,"4"-5"-6"15,0 5-64 1,18-5 0-16,20-3 18 15,20 0 1 1,6 0-54-16,-1 0-1 16,-8 0-118-1,-18 11-5-15,-14 1 4 16</inkml:trace>
  <inkml:trace contextRef="#ctx0" brushRef="#br0" timeOffset="22885">6648 5938 82 0,'0'-4'91'16,"0"1"-5"-16,0 3-57 15,0 0-1 1,0 3-15 0,15 24 0-16,7 13 4 15,4 11 2-15,-4 4 5 31,-3 1-1-31,-12-4 4 0,-7-8 0 16,0-18-12 0,-19-3 2-16,-10-17-17 15,-12-6 0 1,0-2 0-1,0-25 0-15,-3 5 0 0,11-11 0 32,-5-5-71-32,20 2 1 0,7-5-65 15,7-2-12 1,4-10 77-1</inkml:trace>
  <inkml:trace contextRef="#ctx0" brushRef="#br0" timeOffset="22995">6555 5683 219 0,'0'-15'110'16,"0"4"-3"-16,-3-4-224 15,-5 1-6 1,8 7 0-1</inkml:trace>
  <inkml:trace contextRef="#ctx0" brushRef="#br0" timeOffset="23548">6863 5871 134 0,'0'0'96'16,"0"0"-7"-16,0 0-59 15,0 8 1 1,3 21 6-16,12 8 0 16,8 4-17-1,6-1 1-15,4-10-14 16,1-14 2-16,-1-16-9 15,0 0 0 1,-3-20 0-16,-8-9 0 16,-7-4 0-1,-4 10 0-15,-7 17 0 16,0 6 0-1,-1 10 0-15,8 20 0 16,11 3 0 0,8-15 0-16,11-14 0 15,0-4 0 1,-4-33 0-16,-8-11 0 15,-14-4 0 1,-15 3 0-16,-8 5-62 16,-25-1 2-16,0 4-74 15,3 15-11 1,8-1 64-16</inkml:trace>
  <inkml:trace contextRef="#ctx0" brushRef="#br0" timeOffset="24228">7937 5882 147 0,'3'-11'96'16,"-3"-3"-5"0,0-9-90-1,0 5 0-15,-19 7 0 16,-10 7 1-16,-4 4 17 31,-5 19 1-31,5 25 3 0,8 8 0 16,6 11-9-1,15-1 1-15,4-15 3 16,15-9 0-1,18-23-8 1,16-15 2-16,6-15-12 0,5-33 0 31,2-18 0-31,-17-15 0 0,-12-9 0 16,-21-9 0-1,-12 3 0 1,-4 15 0-16,-30 15 0 16,5 21 0-1,-4 19-4-15,6 19 2 0,9 7 0 31,11 30 0-31,7 25 4 16,0 22 0-16,14 5 0 16,16 6 2-1,7-9-4-15,0-10 0 0,0-18 0 31,0-10 0-31,4-11-17 16,-1-19 2-16,1-11-115 16,0-19-5-1,-8-33 3 1</inkml:trace>
  <inkml:trace contextRef="#ctx0" brushRef="#br0" timeOffset="24515">8552 5463 149 0,'0'0'108'0,"-12"18"-8"0,-6 22-68 16,0 15-2 0,3 11 1-16,15 19 1 15,0-3-18 1,22-1 1-16,11-14-15 15,8-16 0 1,-1-10 0 0,8-16 0-16,-3-11 0 15,0-6 0-15,-1-8-17 16,-11 0 1-16,8-15-106 15,-15-3-4 1,-4 0-4 0</inkml:trace>
  <inkml:trace contextRef="#ctx0" brushRef="#br0" timeOffset="24715">8270 5723 195 0,'3'0'137'31,"35"0"-8"-31,28 0-106 0,20 0 1 16,7 7-28 0,7-2 0-16,-19-1-125 15,-29 3-4 1,-16 0-10-1</inkml:trace>
  <inkml:trace contextRef="#ctx0" brushRef="#br0" timeOffset="25758">4674 7669 85 0,'0'-7'80'15,"-11"-2"-4"-15,0 3-61 16,-12 6 1-16,-6 0-7 16,-4 15-1-1,-5 21 7 1,12 16-1-16,4 7 8 15,18 4-1 1,4-1 5-16,15-10-1 16,18-16 6-16,9-16 1 15,2-20-15 1,8-4 2-16,-4-37-19 15,-4-10 0 1,-7-23 0-16,-14-16 0 16,-16-1 0-1,-7-1 0-15,-4 7-4 16,-18 15 1-16,-7 18-3 31,2 8 0-31,2 21-4 0,-2 12 1 16,6 11-1-1,6 4 1-15,3 29 11 16,8 23 1-1,4 17 12 1,4 20 0-16,19-4-6 16,10 2 1-16,11-24-9 15,16-15 1-15,-1-19-20 16,-3-18 1-1,-1-15-113 1,-10-12-5-16,-12-35 5 16</inkml:trace>
  <inkml:trace contextRef="#ctx0" brushRef="#br0" timeOffset="26058">5125 7292 117 0,'0'4'93'0,"4"22"-6"31,3 18-50-31,1 19 0 0,7 11 6 16,-1 7 0-1,13-3-22 1,-2-8 0-16,2-23-16 15,2-9 2 1,1-17-7-16,-1-6 0 0,1-7-61 31,0-8 2-31,-8 0-75 16,-4-23-10-16,-6-10 61 15</inkml:trace>
  <inkml:trace contextRef="#ctx0" brushRef="#br0" timeOffset="26248">5011 7599 185 0,'7'0'128'15,"23"0"-7"1,18 0-98-16,15-4 1 0,14 0-63 31,2 1 0-31,-9-1-89 16,0 0-10-16,-7-3 44 15</inkml:trace>
  <inkml:trace contextRef="#ctx0" brushRef="#br0" timeOffset="26781">6118 7366 158 0,'-7'0'114'15,"-4"0"-8"-15,3 0-82 16,8 0 0-1,4 0-5-15,33 7 1 16,22-3-6-16,12 0 1 16,3-4-9-1,-15 0 0-15,-7 0-36 16,-19 0-1-1,1-4-100-15,-20-7-7 16,-3-7 24 0</inkml:trace>
  <inkml:trace contextRef="#ctx0" brushRef="#br0" timeOffset="27013">6092 7569 163 0,'0'0'139'16,"19"0"-10"-16,25 0-92 16,19 0 1-1,11 0-36-15,7 0 1 16,-2 0-79-1,-13 0 0-15,-14 0-59 16,-15 0-13-16,-11-11 84 16</inkml:trace>
  <inkml:trace contextRef="#ctx0" brushRef="#br0" timeOffset="27607">7600 6812 247 0,'0'-4'104'0,"0"4"-3"15,0 0-111-15,0 0 1 16,0 16 31-16,4 13 0 15,3 8-17 1,3 7 0-16,13 5-38 16,-1 2 1-1,0-7-94 1,1-7-11-16,-16 0 32 15</inkml:trace>
  <inkml:trace contextRef="#ctx0" brushRef="#br0" timeOffset="27817">7470 7340 179 0,'15'0'137'32,"29"-3"-8"-32,31-12-99 0,25-8 1 15,21-2-29 1,-6 3 1-16,-7 3-33 15,-27 12 2 1,-22 7-102 0,-33 7-8-16,-26 15 20 0</inkml:trace>
  <inkml:trace contextRef="#ctx0" brushRef="#br0" timeOffset="28337">7473 7902 141 0,'0'0'93'16,"0"6"-5"0,12 20-67-16,3 8 1 0,3 11 15 31,-3 9 0-31,0-6-11 15,-11-3 0-15,-4-1-17 16,0-11 2 0,-4-11-11-16,-7-7 0 15,-5-9 0 1,2-1 0-16,-5-5 0 15,-6 0 0 1,2-23 0-16,-6-6 0 16,3-4 0-1,0-11 0-15,0-4-85 16,11-4-1-16,1 0-51 15,10 5-12 1,4-2 96-16</inkml:trace>
  <inkml:trace contextRef="#ctx0" brushRef="#br0" timeOffset="28450">7340 7735 202 0,'0'-7'132'0,"0"-4"-7"16,0-4-139 0,0 0 0-16,8 1-112 15,10 10-9 1,4 0 24-16</inkml:trace>
  <inkml:trace contextRef="#ctx0" brushRef="#br0" timeOffset="28940">7688 7739 129 0,'0'-7'118'0,"0"-5"-8"15,4 5-74 1,-4 7-2-16,0 4-11 16,0 22 0-1,0 10-5-15,0 5 2 16,0 7-20-1,4-11 0-15,14-8 0 16,1-14 0 0,0-15 0-1,2 0 0-15,6-22 0 0,-6-12 0 16,-2 5 0-1,-7 3 0-15,-1 19 0 16,-1 7 0 0,5 18 0-1,4 8 0-15,14 1 0 16,4-13 0-16,0-14 0 31,-3 0 0-31,-9-29 0 0,-10-5 0 16,-11-6 0-1,-4 3 0-15,-7 0-130 16,-12-4-4-1,1-4-13 1</inkml:trace>
  <inkml:trace contextRef="#ctx0" brushRef="#br0" timeOffset="29863">8733 7503 122 0,'4'-11'109'15,"-4"-4"-8"-15,0-8-68 16,-4 2 1-1,-18 1-23-15,-12 6 0 0,-14 14-6 32,4 4 0-32,-4 29 6 15,11 15 1-15,10 19 0 16,20 3 1-1,7 0-3 1,30-18 0-16,18-31-5 16,15-21 2-1,0-17-7-15,0-43 0 0,-7-21 0 16,-8-11 0-1,-12-15 0 1,-24-4 0-16,-12 8 0 16,-12 7 0-1,-28 22 0-15,7 11 0 16,-4 34 0-1,11 11 0-15,11 18 0 16,15 21 0-16,0 39 0 16,18 28 0-1,8 15 0-15,4 8 0 16,-1-8 0-1,5-18 0-15,3-15 0 16,4-25 0 0,-5-27-38-16,-2-14 3 15,-1-8-97 1,-14-33-8-16,3-21 31 15</inkml:trace>
  <inkml:trace contextRef="#ctx0" brushRef="#br0" timeOffset="30263">9129 7196 182 0,'4'0'117'16,"3"19"-7"-16,1 18-81 15,7 10 0 1,3 13-8-16,1-2 2 16,-1-2-23-1,1-7 0-15,7-17 0 16,3-17 0-16,1-15 0 15,7-4 0 1,0-33 0-16,-4-14 0 16,-3-13 0-1,-8 2 0 1,-7-1 0-16,0 12 0 15,-12 25 0-15,-3 19 0 16,0 7 0-16,0 40 0 16,0 12 0-1,0 11 0 1,8-9 0-16,26-9 0 15,14-8 0-15,4-14 0 32,3-13 0-32,7-6 0 0,9-4-110 31,-11-4-2-31,-12-17-30 0,-19-17-5 15</inkml:trace>
  <inkml:trace contextRef="#ctx0" brushRef="#br0" timeOffset="32926">11607 1524 75 0,'0'-4'92'16,"0"-7"-4"0,3-4-51-1,-3 1 1-15,0-4-16 16,0-9 1-16,0-13-5 15,-10-8 0-15,-13-7-12 16,-21-1 0 0,-12 4-8-1,-14 8 0-15,-8 19-2 16,-3 9 1-1,14 16-4-15,19 18 1 0,19 42 0 32,29 40 1-32,33 51 4 15,26 34 1-15,7 21 13 16,-17 16 0-1,-19-34 17-15,-30-22 1 16,-4-37-13 0,-37-44 1-16,-18-30-19 15,-12-37 0 1,-14-18-130-16,4-36-4 15,-1-35-13 1</inkml:trace>
  <inkml:trace contextRef="#ctx0" brushRef="#br0" timeOffset="33609">11674 1963 76 0,'-8'0'86'0,"1"0"-5"16,-8 0-50-1,8 0 1 1,3 3 2-16,4 9 1 0,37-1 7 31,22-11-1-31,4-4-19 0,-3-21 0 16,-2-8-18-1,-20-1 1-15,-20-6-18 16,-18 6 2-1,-11 12-7-15,-34 4 0 16,-13 18 10 0,-2 25 0-16,-10 31 15 15,14 21 0 1,12 12 8-16,26-8 1 15,18-7-5-15,25-22 0 16,31-19-7 0,21-18 1-1,5-15-135-15,7 0-4 16,-8-15-13-16</inkml:trace>
  <inkml:trace contextRef="#ctx0" brushRef="#br0" timeOffset="34359">12229 1273 83 0,'0'0'87'0,"0"-8"-5"15,0-3-53 1,0 8-1-16,0 3-10 16,0 0 0-1,0 0 2-15,0 26 3 16,0 0-4-16,0 10 0 15,12 1 2 1,2-7 0-16,1-4-3 16,4-15 0-1,-1-11-15-15,0 0 1 16,1-22-4-1,-4-11 0-15,0 0 0 16,-4-1 0-16,-4 1 0 16,-7 10 0-1,0 2 0-15,0 9 0 16,0 8 0-1,0 4 0-15,0 4 0 16,0 26 0 0,15 0 0-16,11 14 0 15,15-7 0 1,10-4 0-16,5-7-51 15,11-11 2-15,-12-8-83 16,-21-7-11 0,-1-4 49-16</inkml:trace>
  <inkml:trace contextRef="#ctx0" brushRef="#br0" timeOffset="37059">6863 7875 20 0,'25'89'17'15,"12"14"1"-15,8 1-14 16,22-1 1 0,0-4 14-1,10-10 2-15,12 4 5 16,4-20 0-1,7-6-16-15,7-9 2 0,-4-13 6 16,5-12 0 0,7-22 12-1,3-11-1-15,20-22 0 16,2-15-1-1,8-7-14 1,-11 0 1-16,-10 0-11 16,-6-1 1-1,-9-3-1-15,3-15 0 0,6-10-8 16,-2-8 1-1,0-27-10 1,3-10 2-16,-3-11-1 16,-5-15 1-1,12-7 6-15,-22-4 2 0,-8 0 12 31,-26 11 0-31,-18 0 9 16,-37 0 1-16,-19 11-8 16,-40-4 1-1,-33 1-11-15,-42-1 1 0,-14 12 0 31,-38 33 0-31,-21 22-1 16,-34 39 0-16,-48 31-2 16,-56 60 0-1,-41 55-10 1,-44 54-1-16,-6 60-92 15,35 47-7-15,68 13 5 16</inkml:trace>
  <inkml:trace contextRef="#ctx0" brushRef="#br0" timeOffset="38072">13377 1218 57 0,'0'0'90'0,"0"0"-4"0,0 0-42 31,0 0-2-31,-3 0-25 16,3 4-1-16,0 10 5 15,0 15 1 1,7 20 3-1,4 2 1-15,7 8-13 16,-6 0 1 0,-9-10-7-16,1-20 0 0,-4-3-63 15,0-4 0 1,0-15-74-1,0-3-13-15,0-4 66 16</inkml:trace>
  <inkml:trace contextRef="#ctx0" brushRef="#br0" timeOffset="38342">13010 1753 174 0,'0'0'121'0,"15"0"-9"16,37 0-81-1,48-4 0-15,48-19-13 16,27 2 1-16,6 6-35 15,-25 0 0 1,-27 8-114-16,-51 7-5 16,-37 0 6-1</inkml:trace>
  <inkml:trace contextRef="#ctx0" brushRef="#br0" timeOffset="38965">13114 2236 43 0,'0'0'65'16,"0"0"-2"-16,0 0-29 15,8 11 0-15,11 19-6 16,-1 18 0 0,-3 7-2-16,7 11-1 15,-8-10 14 1,-6-12-2-16,-8-10-4 15,0-20 0 1,0-6-22-16,-11-8 1 16,-7-8-12-1,-9-21 0-15,-2-12 0 16,-8-11 0-16,3 12 0 15,5 3 0 1,-1 15-130-16,16-8-4 31,2 4-13-31</inkml:trace>
  <inkml:trace contextRef="#ctx0" brushRef="#br0" timeOffset="39205">13103 2008 231 0,'0'-4'132'15,"0"0"-3"-15,0 1-168 0,0-1 0 16,0 4-92 0,7 0-10-1,-3 4 44-15</inkml:trace>
  <inkml:trace contextRef="#ctx0" brushRef="#br0" timeOffset="39758">13285 2103 118 0,'0'0'118'0,"0"0"-8"16,-4-3-67-1,0 3-1-15,4 0-35 16,0 0 0-1,0 11-4 1,8 11 0-16,10 11 7 16,8 3 1-16,-7-5 1 15,3-6 0-15,-3-14-5 16,-5-11 1-1,5 0-8 1,-4-7 0-16,-4-19 0 16,-11 8 0-1,0-4 0-15,0 7 0 0,0 15 0 16,0 0 0-1,14 15 0 1,20 11 0-16,-1-15 0 16,4-1 0-1,0-10 0-15,-15-7 0 0,-10-11 0 31,-8-15 0-31,-4 3-31 16,-8-3 2 0,-7 2-101-16,4 3-9 15,7 2 22-15</inkml:trace>
  <inkml:trace contextRef="#ctx0" brushRef="#br0" timeOffset="41142">14433 1827 64 0,'4'-8'100'31,"0"5"-5"-31,3-5-27 0,0-3-1 16,-3 0-23-1,-1 0-2 1,1-7-27-16,-4 3 1 15,0-1-16 1,0-2 0 0,-22 0-2-16,-12 3 1 0,-6 12-4 15,-4 3 1 1,3 18 1-16,15 26 0 15,11 19 6 1,15 7 1 0,8 0-1-16,21-18 1 0,4-19-3 31,8-22 2-31,7-11-3 0,0-22 0 31,8-26 0-31,-8-18 0 16,-3-15 0-16,-12-9 0 15,-15-2 0 1,-14 1 0-16,-4 14 0 15,0 14 0 1,-7 21 0-16,-4 24 0 16,0 18 0-1,-5 0 0-15,-1 37 0 16,5 22 0-16,5 22 0 15,7 8 0 1,0 4 0-16,0-6 0 16,19-16 0-1,10-16 0-15,8-14 0 16,11-27 0-1,-4-14-57-15,1-4 2 16,0-21-78 0,-9-27-11-16,16-6 57 15</inkml:trace>
  <inkml:trace contextRef="#ctx0" brushRef="#br0" timeOffset="41575">15081 1554 163 0,'4'-4'103'15,"0"0"-8"1,-4 4-70-16,0 0-2 15,4 30 12 1,-4 10 1-16,3 8-21 16,4 8 1-16,8-5-16 15,0-6 0 1,7-5 0-1,12-22 0-15,-5-10 0 16,4-8 0-16,5-15 0 31,-13-25 0-31,9-12 0 0,-16-3 0 16,-3 3 0-1,-3 8 0-15,-9 11 0 16,-3 14 0-16,0 8 0 31,0 11 0-31,0 36 0 16,0 16 0-16,7 4 0 15,23-1 0-15,14-11 0 16,8-3 0 0,4-12-4-16,0-14 2 15,-1-7-127 1,-25-8-4-16,-1-11-13 15</inkml:trace>
  <inkml:trace contextRef="#ctx0" brushRef="#br0" timeOffset="43168">16229 1634 117 0,'-7'0'108'0,"3"0"-7"15,4 0-57 1,0 0 0-16,11 0-17 16,30-3 0-1,11-4-20 1,11 3 1-16,7-3-51 0,-7 3 0 15,-11 4-83 1,-19 0-10-16,-18 0 43 16</inkml:trace>
  <inkml:trace contextRef="#ctx0" brushRef="#br0" timeOffset="43358">16207 1812 170 0,'7'0'122'15,"30"0"-7"1,22 0-91 0,27-4 0-16,17 0-102 15,-6-3-1 1,-12 3-50-16,-18 4-10 0</inkml:trace>
  <inkml:trace contextRef="#ctx0" brushRef="#br0" timeOffset="43951">17703 1376 179 0,'0'0'102'0,"0"0"-7"0,0 4-90 31,11 19 1-31,8 13 7 16,-1 11 1-16,5 13-11 15,6 10 1 1,1 8-97 0,-8-4-4-16,-11-8-25 15</inkml:trace>
  <inkml:trace contextRef="#ctx0" brushRef="#br0" timeOffset="44191">17311 2100 184 0,'3'0'132'16,"45"-5"-7"-16,38-9-97 15,40-4 1 1,37-4-23-16,-4 3 1 15,-4 5-51 1,-28 6 2-16,-39 8-90 16,-36 0-9-1,-33 11 39-15</inkml:trace>
  <inkml:trace contextRef="#ctx0" brushRef="#br0" timeOffset="44724">17441 2598 96 0,'3'0'81'15,"4"0"-5"-15,8 11-48 31,4 18 0-31,7 12 13 0,-4 15 2 16,-4-1-5 0,-10-4 0-16,-1-2-19 15,1-13 0-15,-8-6-18 31,0-8 2-31,-8-11-3 0,-10-11 0 16,-16 0 0 0,-2-22 0-16,-9-8 0 15,4-10 0 1,-7 3-16-1,22 8 1-15,4 0-115 16,11-2-5 0,11-2 3-16</inkml:trace>
  <inkml:trace contextRef="#ctx0" brushRef="#br0" timeOffset="44914">17337 2340 200 0,'0'0'133'15,"0"-5"-7"-15,0 1-112 16,0-2 1 0,0-2-105-1,0 4-3-15,0 4-40 16,7 0-9-1</inkml:trace>
  <inkml:trace contextRef="#ctx0" brushRef="#br0" timeOffset="45424">17674 2380 247 0,'0'0'97'16,"0"0"-3"-16,0 0-124 16,-8 0 0-16,-3 0 45 15,11 0 0 1,0 33 6-16,0 12 0 15,4 3 0 1,3-1 0-16,12-2-12 16,3-19 1-1,4-19-10-15,3-7 0 16,-2 0 0-16,-9-15 0 15,-3 5 0 1,-11-2 0-16,3 5 0 16,1 7 0-1,6 0 0-15,12 19 0 16,11-1 0-1,4-7 0-15,-1-11 0 16,-2 0 0 0,-5-19 0-16,-22-26 0 15,-11 2 0-15,0-5 0 16,-30 0-46-1,8 7 2-15,-4 8-88 16,15 3-9 0,11 1 41-16</inkml:trace>
  <inkml:trace contextRef="#ctx0" brushRef="#br0" timeOffset="46217">19081 1435 106 0,'0'-14'99'0,"-3"-12"-5"0,-20 0-63 31,-3-4-1-31,-22 1-11 0,-19 7 1 16,-6 3-7-1,-9 12 0 1,-3 7-12-16,18 0 0 16,11 33-3-1,27 37 0 1,18 41 8-16,11 37 0 0,33 32 11 15,8 20 1 1,3-8-2-16,-7-19 0 16,-14-25-12-1,-23-27 1 1,0-32-5-16,-30-26 0 0,-15-30 0 31,-3-15 0-31,-7-18-130 0,-5-14-4 16,1-27-13-1</inkml:trace>
  <inkml:trace contextRef="#ctx0" brushRef="#br0" timeOffset="46750">18870 2192 220 0,'0'0'134'0,"0"0"-4"0,11-4-117 31,26-7 1-31,4-4-14 16,-4-10 0-16,4 6 0 15,-23 1 0 1,-3-1 0-16,-15 1 0 0,-19 3-2 31,-21 11 1-31,-16 4 1 16,-3 23 0-1,7 24 1-15,19 20 1 16,21 10-2 0,16 5 0-16,37-12 0 15,18-8 0-15,4-25 0 16,-7-22 0-1,-4-15-99-15,-4 0-2 16,-8-29-39 0,-17-20-11-16</inkml:trace>
  <inkml:trace contextRef="#ctx0" brushRef="#br0" timeOffset="47250">19292 1646 144 0,'0'0'106'16,"0"0"-9"-16,4 22-64 16,-1 15 1-1,5 7 0-15,7 11 1 31,0-3-22-31,3-11 2 0,5-15-15 16,6-19 0 0,-7-7 0-16,11-18 0 15,-6-20 0 1,-9-20 0-1,-3 6 0-15,-8-4 0 0,-3 12 0 32,0 18 0-32,-1 19 0 0,1 7 0 15,3 3 0 1,4 27 0-1,8 11 0-15,7 7 0 16,4-4-19 0,3-4 2-16,-7 1-113 0,-8-11-5 15,-6-15 5 1</inkml:trace>
  <inkml:trace contextRef="#ctx0" brushRef="#br0" timeOffset="47903">20033 2091 150 0,'0'-6'118'16,"0"2"-8"0,0-3-83-16,-15 7-1 0,-7 0-8 31,-8 17 1-31,1 21-2 0,3 10 0 15,11-3-13 1,15 2 1 0,0-17-5-16,15-4 0 15,14-20 0 1,5-6 0-1,10-20 0-15,-7-25 0 0,0-19 0 16,-11-20 0 0,-11-16-3-16,-15-10 2 15,-15 6-3 1,-11 23 1-1,0 22-6-15,7 26 0 0,2 26 5 32,9 11 1-32,4 51 13 0,4 30 0 31,0 18-3-31,8 0 2 15,13 4-9-15,6-26 0 16,10-14 0 0,-11-19 0-16,3-22-73 15,-3-16 0 1,4-10-62-16,-8-14-13 15,0-30 82 1</inkml:trace>
  <inkml:trace contextRef="#ctx0" brushRef="#br0" timeOffset="48527">20359 2162 161 0,'0'-7'121'16,"0"0"-7"0,0 3-94-1,0 4 0-15,0 0-11 16,0 15 1-16,0 7 8 31,4-1 1-31,7 2-10 0,0 7 1 16,3-8-10-1,5-7 0-15,7-15 0 16,0 0 0-16,0-23 0 31,-8-17 0-31,-10 7 0 0,-4-4 0 16,-4 11 0-1,0 11 0-15,-4 15 0 16,-4 0 0-1,5 30 0 1,3 18 0-16,19-1 0 0,17 2 0 16,16-10 0-1,8-16 0 1,2-8-130-16,-6-7-4 15,3-8-13 1</inkml:trace>
  <inkml:trace contextRef="#ctx0" brushRef="#br0" timeOffset="49610">13985 4218 136 0,'-4'0'107'0,"4"0"-8"16,0 0-65-1,26 0 0 1,25 0-9-16,13 0 1 15,7 0-17 1,-12 0 1-16,-8 0-11 16,-13 0 1-16,-13 0-53 15,-10 0 0 1,-7 0-71-16,-4 0-12 15,-4 0 53 1</inkml:trace>
  <inkml:trace contextRef="#ctx0" brushRef="#br0" timeOffset="49950">13977 4373 116 0,'0'0'106'15,"0"0"-7"-15,8 4-44 32,21 0 1-32,15-1-21 0,20-3 1 15,10 0-35 1,-8 0 0-16,-14 3-96 15,-7 5-2 1,-15 0-40 0,-16-5-12-16</inkml:trace>
  <inkml:trace contextRef="#ctx0" brushRef="#br0" timeOffset="50633">15381 3742 241 0,'-4'-3'110'15,"1"-1"-2"-15,-1 0-122 32,0 4 1-32,4 4 34 0,4 33 0 31,22 18-5-31,19 7 1 0,-5 16-16 15,8-8 2 1,-7-3-3 0,-15-16 0-16,-12-13-77 0,-2-9 0 31,-12-11-58-31,0-10-13 0,0-8 85 31</inkml:trace>
  <inkml:trace contextRef="#ctx0" brushRef="#br0" timeOffset="50833">15141 4299 215 0,'0'0'135'16,"33"0"-5"-16,34 0-115 15,40 0 1 1,26 0-16-1,15 0 0-15,-7 0-55 16,-34 0 1-16,-22 0-79 16,-33 11-10-16,-22 0 54 15</inkml:trace>
  <inkml:trace contextRef="#ctx0" brushRef="#br0" timeOffset="51443">15166 4949 141 0,'0'0'89'0,"11"11"-6"16,1 15-68 0,-1 18 0-1,3 8 28-15,-10 10-1 16,-4 1-10-16,0-8 1 15,-8-14-25-15,-17-15 2 16,-9-15-10 0,-17-11 0-1,6-6 0-15,-3-29 0 16,0-2 0-1,7-2 0 1,8-2-3-16,18 11 1 0,15 3-127 16,4 5-4-1,32-3-13-15</inkml:trace>
  <inkml:trace contextRef="#ctx0" brushRef="#br0" timeOffset="51646">15114 4694 172 0,'-4'-11'139'16,"-3"-8"-9"0,4 1-100-1,3 3 0-15,0 8-128 16,0 7-2-16,0 0-37 31,10 3-10-31</inkml:trace>
  <inkml:trace contextRef="#ctx0" brushRef="#br0" timeOffset="52166">15333 4790 181 0,'0'-3'130'0,"0"-1"-8"0,-7 0-102 31,3 4 0-31,4 11-12 16,0 22 1-16,15 19 1 16,10 0 1-1,6 3-11-15,-2-14 0 0,4-12 0 31,-3-22 0-31,-8-7 0 16,-3-3 0-16,-4-23 0 16,-8 4 0-1,0 6 0 1,-3 10 0-16,-1 6 0 15,5 6 0 1,15 21 0-16,6-5 0 16,8-4 0-16,4-18 0 15,-8 0 0 1,-11-26 0-16,-3-11 0 15,-19-6 0 1,-4-6 0-16,-25-6 0 16,-9 7-130-1,20 3-4-15,3 6-13 16</inkml:trace>
  <inkml:trace contextRef="#ctx0" brushRef="#br0" timeOffset="55128">16751 4163 62 0,'-7'0'92'15,"0"0"-4"-15,3 0-28 0,4 3-2 16,4 5-15 0,29-1-2-16,11-3-18 15,12-4 1 1,0 0-15-1,-12-7 2-15,0-12-11 16,-21 1 0 0,-9-4 0-16,-14-8 0 0,-10 0-7 31,-20 5 1-31,-15 7-5 15,-11 10 0-15,-6 8 8 16,-9 29 0 0,4 27 14-16,12 25 0 0,18 19-2 31,22 3 1-31,15 4-10 15,30-22 0-15,26-11 0 16,21-34 0 0,5-21 0-1,-1-16 0-15,1-3-130 16,-12-15-4-16,-7-22-13 15</inkml:trace>
  <inkml:trace contextRef="#ctx0" brushRef="#br0" timeOffset="55831">17299 3698 75 0,'4'-8'96'0,"0"1"-5"15,3-1-46-15,-3 4 0 16,-4 4-25-1,0 0 1-15,0 23-7 16,0 7 0 0,0-1 13-16,15-4 0 15,0-9-10 1,11-13 2-16,-1-3-19 15,2-11 0 1,-2-18 0-16,-10-4 0 16,-3-5 0-16,-5 1 0 15,-3 16 0 1,-4 13 0-16,0 8 0 15,0 22 0 1,7 22 0-16,19 5 0 16,7 13 0-1,23-6 0-15,-5-20-108 16,1-2-2-16,4-19-32 15,0-15-9 1</inkml:trace>
  <inkml:trace contextRef="#ctx0" brushRef="#br0" timeOffset="56391">18014 4185 200 0,'0'0'136'31,"0"0"-6"-31,0 0-108 0,23 0 1 31,21 0-23-31,19 0 0 16,7 0 0-16,-3 0 0 16,3 0 0-1,-25 0 0-15,-12 0-86 0,-14 0-1 31,-12 0-50-31,-7 0-13 16,-4 0 99-16</inkml:trace>
  <inkml:trace contextRef="#ctx0" brushRef="#br0" timeOffset="56584">18018 4336 220 0,'0'0'134'16,"0"0"-4"-16,0 0-117 15,37 0 1 1,26 0-14-1,22-3 0-15,8-1 0 16,-11 4 0-16,-12 0-94 16,-22 7 0-1,-11 5-45-15,-11-9-12 0</inkml:trace>
  <inkml:trace contextRef="#ctx0" brushRef="#br0" timeOffset="57154">19440 3701 157 0,'0'-7'115'16,"0"-4"-7"-16,0-4-88 15,0 15-1 1,0 0-6-16,4 33 0 15,3 12 2-15,4 18 0 32,5 7-8-32,-5-4 1 0,-1 1-34 15,-2-12 1 1,-4-7-102-16,-4-8-8 15,0-14 21 1</inkml:trace>
  <inkml:trace contextRef="#ctx0" brushRef="#br0" timeOffset="57374">19118 4303 220 0,'0'0'134'16,"15"0"-4"-1,37 0-117-15,52 0 1 0,25 0-14 16,27-11 0 0,-12-1-11-16,-25 8 1 15,-30 4-120 1,-41 4-3-1,-23 11-5-15</inkml:trace>
  <inkml:trace contextRef="#ctx0" brushRef="#br0" timeOffset="57957">19174 4908 142 0,'0'0'85'31,"0"8"-6"-31,0 6-73 0,4 19 1 15,7 5 24 1,-1 6 2 0,2 0 2-16,3 4 0 0,-8-11-12 31,-7-4 0-31,0-4-18 0,0-17 2 31,-11-8-7-31,-15-4 0 16,-11-20 0-16,-11-20 0 15,-8-4 0 1,12-1 0-16,-8 9 0 0,15 2 0 31,14 13-130-31,23 1-4 16,0-5-13-1</inkml:trace>
  <inkml:trace contextRef="#ctx0" brushRef="#br0" timeOffset="58137">19099 4635 247 0,'-3'-4'134'16,"-1"-3"-4"-1,1 0-130-15,-1 3 0 16,0 0-109 0,4 4-1-16,4 0-33 15,10 0-6 1</inkml:trace>
  <inkml:trace contextRef="#ctx0" brushRef="#br0" timeOffset="58674">19311 4687 176 0,'0'-4'119'0,"0"0"-8"0,0 4-101 31,-4 0 0-31,0 0-5 0,0 23 2 16,1 6 10-1,3 15 1-15,0-3-4 16,15-4 0 0,7-9-10-1,-4-1 2-15,1-16-6 16,0-11 0-16,-1 0 0 15,-7-26 0 1,0 8 0-16,0 0 0 16,-7 7 0-1,3 11 0-15,8 0 0 16,11 21 0-16,15 9 0 15,0-4 0 1,7-11 0 0,-4-15 0-16,-7-8 0 15,-11-18 0 1,-15-15 0-16,-11 1 0 15,-3 0 0-15,-23-5 0 16,-4 9-130 0,-4 6-4-16,16 1-13 15</inkml:trace>
  <inkml:trace contextRef="#ctx0" brushRef="#br0" timeOffset="60159">20411 4258 104 0,'-4'0'106'16,"0"4"-8"-16,0 14-50 15,4 5 1 1,8-8-13-1,29 0 1-15,15-8-21 16,15-7 1 0,-4 0-17-16,-8-22 0 0,-3-12 0 15,-15-2 0 1,-18-2 0-1,-19-9 0-15,0-5-14 16,-23 8 2 0,-21 14-8-16,-12 11 1 0,-7 19 12 31,-3 16 0-31,-8 35 26 15,7 27 1-15,11 14-1 16,23 22 2 0,22-3-21-16,22-18 0 0,37-13 0 31,37-24 0-31,15-19 0 15,0-11 0-15,-3-8-53 16,-16-7 1 0,-18-11-81-1,-14 0-10-15,-16-26 52 16</inkml:trace>
  <inkml:trace contextRef="#ctx0" brushRef="#br0" timeOffset="60832">21074 3376 98 0,'0'0'89'0,"0"-3"-5"15,0 3-67 1,0 0 1-16,0 15 3 15,18 17 0-15,12 9 17 16,-1 8-2 0,-6 2-5-1,-8-7 1-15,-8-7-20 16,-7-8 2-16,0-6-14 31,-11-16 0-31,-15-7 0 0,-11 0 0 16,-11-30 0-1,-4-2 0-15,-7-9-12 16,14 0 1-16,5-6-119 31,21 2-4-31,15-7-2 0</inkml:trace>
  <inkml:trace contextRef="#ctx0" brushRef="#br0" timeOffset="60952">20937 3107 227 0,'0'0'77'0,"0"0"-2"31,0 0-198-31,0 0-11 0,3 0 47 16</inkml:trace>
  <inkml:trace contextRef="#ctx0" brushRef="#br0" timeOffset="61442">21174 3266 179 0,'0'-4'100'15,"4"1"-6"1,-1 3-89-16,1 3 2 0,0 26 19 31,-1 12 1-31,8 7-3 16,4 1 1-16,7-13-14 15,8-10 2 1,-1-15-13-16,5-11 0 0,-4 0 0 31,-8-18 0-31,-8-5 0 16,-6 5 0-16,-1 7 0 15,-7 4 0 1,0 7 0-16,4 4 0 16,4 10 0-1,6 1 0-15,12-12 0 16,4-3 0-1,-8 0 0-15,-3-11 0 16,-12-7 0 0,-7-7 0-16,0-9-15 15,-4 1 2 1,-10 3-117-16,2 4-4 15,12 4-1-15</inkml:trace>
  <inkml:trace contextRef="#ctx0" brushRef="#br0" timeOffset="61799">21855 3115 98 0,'0'0'86'0,"0"0"-5"0,-4 3-40 16,-17 23-1-16,-2 15 14 15,1 18-2 1,3 3-27-1,8 1 1-15,11-3-23 16,0-16 2 0,15-18-5-1,18-7 0-15,8-13 0 0,-4-2 0 16,-4-4 0-1,-7 0 0-15,-3 0-27 16,-8 0 2 0,-1 0-105-1,-3 0-7-15,-3-10 15 16</inkml:trace>
  <inkml:trace contextRef="#ctx0" brushRef="#br0" timeOffset="62019">21674 3282 206 0,'0'0'136'16,"0"-4"-6"-16,7-1-111 15,23-2 1-15,25 0-20 16,12 3 0-1,3 4-16 1,1 0 2-16,-19 11-116 16,-23 5-5-16,-18-2 2 15</inkml:trace>
  <inkml:trace contextRef="#ctx0" brushRef="#br0" timeOffset="63483">20426 5639 71 0,'-15'-7'90'0,"-7"-4"-6"0,-8-4-51 31,11 7-2-31,1 2-8 0,3-3-1 16,7 6-1-1,8 3 0 1,0-4-10-16,34 4 0 15,18-4 3 1,26 4 1 0,14 0-1-16,12 0 1 15,11 22-9-15,-11 19 0 16,-4 22-7-16,-15 7 1 15,-22 29 2 1,-8 1 0 0,-25 11 3-16,-27 3 1 15,-14 6-2 1,-59-3 1-16,-23 4-5 15,-69 6 0 1,-46-6 0-16,-59-6 0 16,-40-1 0-16,-11-7 0 15,2-12 0 1,39-6 0-16,43-26-130 15,68-4-4 1,59-33-13-16</inkml:trace>
  <inkml:trace contextRef="#ctx0" brushRef="#br0" timeOffset="63936">18803 7004 115 0,'-7'0'91'0,"-4"8"-4"15,-12 10-44 1,-2 19-1-16,-13 30 7 16,-14 14-1-1,-10 18-31-15,-5-2 2 16,4-9-19-1,26-14 0-15,26-19 0 16,30-21 0-16,47-13 0 16,53-10 0-1,11-3-29-15,3 3 2 16,-22 0-103-1,-22 4-8-15,-30-4 19 16</inkml:trace>
  <inkml:trace contextRef="#ctx0" brushRef="#br0" timeOffset="64739">18033 7905 161 0,'-7'0'97'0,"-5"0"-5"16,1 0-85-1,7 22 1-15,4 19 20 0,15 22-2 32,15 25 2-32,7 15 0 15,-7 1-14-15,-4-4 0 16,-12-15-11-1,-6-19 2 1,-5-21-5-16,-3-20 0 16,0-25 0-1,-3 0 0-15,-12-41 0 0,4-10 0 31,0-5 0-31,11 1 0 0,29 11 0 32,31 10 0-32,10 23 0 0,11 11 0 15,-14 7 0 1,-26 22 0-1,-26 2 0-15,-15 2 0 0,-7 5 0 32,-27-10 0-32,-11-2 0 0,-3-11 0 15,-11-11 0 1,8-4 0-1,9 0-107-15,21 0-2 16,17 0-34 0,4-4-8-16</inkml:trace>
  <inkml:trace contextRef="#ctx0" brushRef="#br0" timeOffset="65169">18911 8422 96 0,'0'-4'90'0,"0"-3"-6"15,0-1-58-15,-12 5-1 16,-13 3-3 0,-12 0 1-1,-11 11 5-15,3 10-1 16,4 5-9-1,8 15 0-15,7 3-3 16,19-3 0 0,7-12-4-16,25-14 2 15,16-15-13-15,7 0 0 16,0-29 0-1,-6-8 0-15,-17-8 0 16,-17 16 0 0,-8 3 0-16,0 19 0 15,-15 7 0 1,3 3 0-16,6 27 0 15,6 3 0 1,14 4 0-16,16 0 0 16,3-10-25-16,0-9 1 15,-3-11-106 1,7-7-7-16,-11-11 15 15</inkml:trace>
  <inkml:trace contextRef="#ctx0" brushRef="#br0" timeOffset="65399">19237 8292 147 0,'0'0'110'15,"-4"0"-8"1,-26 23-65-16,1 14-2 16,-4 14-6-1,10 1 1-15,8 0-20 16,15-8 1-1,0-11-11 1,30-7 0-16,15-12-4 16,10-7 2-16,-3-7-127 15,0 0-4-15,-15-21-13 16</inkml:trace>
  <inkml:trace contextRef="#ctx0" brushRef="#br0" timeOffset="65842">19470 8052 174 0,'0'0'116'31,"0"4"-6"-31,0 29-82 15,0 15 1-15,0 22-7 16,0 1 0-16,0-5-18 16,0 1 2-1,4-20-6-15,0-12 0 16,-4-17 0-1,0-12 0 1,7-6 0-16,11 0 0 16,8-24 0-16,4-11 0 31,0 17 0-31,-16 0 0 0,-6 10 0 15,-8 8 0 1,0 0 0-16,0 22 0 16,7 0 0-1,15 4 0 1,23-8 0-16,10-3 0 0,8-3 0 31,0-9 0-31,1-3-125 0,-20 0-5 16,-11 0-16-1</inkml:trace>
  <inkml:trace contextRef="#ctx0" brushRef="#br0" timeOffset="66705">17822 9436 209 0,'0'-3'135'15,"0"3"-5"1,0 0-112-16,0 0 1 16,-8 0-19-1,-7 0 0-15,-6 0 0 16,-2 0 0-1,5 0 0-15,-5-4 0 16,8 0 0-16,8 0 0 16,0 1 0-1,3 3 0-15,4 0 0 16,0 15 0-1,0 19 0-15,11 17 0 16,0 19 0 0,-3 7 0-16,-8 19 0 15,0 8 0 1,-12 3 0-1,-2-4 0-15,3-11 0 0,-1-11 0 16,5-21 0 0,3-9 0-16,1-14 0 15,3-4 0 1,0-10 0-16,0-5 0 15,18-4 0 1,-3-10 0-16,3-4 0 16,1 0 0-1,7 0 0-15,8 0 0 16,2 0 0-1,9 0 0-15,-1-4-4 16,23-7 2 0,4 1-127-16,10-13-4 15,23-21-13-15</inkml:trace>
  <inkml:trace contextRef="#ctx0" brushRef="#br0" timeOffset="67598">19566 9300 104 0,'0'0'111'15,"0"0"-7"1,0 0-66-1,4-4 2-15,7 1-33 16,15-1 1 0,4 0 1-16,14 4 0 0,1 0 7 15,-8 0 0 1,-8 0 0-1,-7 11 0-15,-14 8-8 16,-8 10 1 0,0 8-9-1,0 11 0-15,0 18 0 16,0 1 0-16,4 14 0 15,10 0 0-15,1 4 0 16,-7 0 0 0,7 0 0-1,-4-11 0-15,-1-4 0 16,2 0 0-1,-1-22 0-15,0 4 0 0,0-9 0 32,0-9 0-32,0-11 0 15,-3 2 0-15,-8-6 0 16,4-4 0-1,-1-4 0-15,-3-4 0 16,-3 4 0 0,-24-8 0-1,-17 9 0-15,-12 6 0 16,-6 1-130-16,-1-1-4 15,11-15-13-15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9:12:37.4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5225 4325 4 0,'0'0'97'16,"0"0"0"-16,0 0-21 15,0 0-3 1,0 0-47-16,11 4 0 15,1 25 3 1,-1 16 1-16,3 21-10 16,1 19 0-16,-3 7-14 15,-5 8 1 1,-3-12-7-16,-4-10 0 15,0-19 0 1,0-11 0-16,0-19-17 16,0-14 2-1,0-15-115-15,0-4-5 16,0-28 3-1</inkml:trace>
  <inkml:trace contextRef="#ctx0" brushRef="#br0" timeOffset="383">4881 4310 247 0,'-14'-3'102'32,"-9"-1"-4"-32,-3 0-107 0,8 0-1 15,-1 1 36 1,19 3 1-16,0 0-18 15,55 0 1 1,42-4-5-16,29-4 1 16,26-10-6-1,0 8 0-15,-12 2 0 16,-21 4 0-1,-30 1 0-15,-23 3 0 16,-25 0-49-16,-7 0 2 16,-9 0-85-1,-17 0-10-15,-8 0 45 16</inkml:trace>
  <inkml:trace contextRef="#ctx0" brushRef="#br0" timeOffset="663">4888 4978 166 0,'-11'8'117'31,"4"14"-7"-31,7-3-74 0,55-1 0 15,42-11-14 1,48-7 2 0,13-7-24-16,13-15 0 15,-19-5 0 1,-37 13 0-16,-34 10-6 0,-29 4 2 15,-26 8-125 1,-26 18-4 0,-11-11-11-16</inkml:trace>
  <inkml:trace contextRef="#ctx0" brushRef="#br0" timeOffset="1246">6407 4314 190 0,'0'0'108'15,"-11"0"-6"-15,-15 15-92 16,-4 37 1-16,-3 29 17 16,11 26 1-1,10 18-14-15,12-11 0 16,23-14-14-1,18-26 1-15,10-23-2 16,1-21 0 0,0-11-39-16,-15-15 1 15,0-4-93 1,-18-8-9-16,-4-25 33 0</inkml:trace>
  <inkml:trace contextRef="#ctx0" brushRef="#br0" timeOffset="1596">6715 4358 155 0,'0'0'114'16,"-11"23"-7"-16,-5 28-74 15,1 19 0-15,1 22-8 16,10 12 0-1,4-12-16-15,8-3 1 16,25-23-10 0,8-19 0-16,3-12 0 15,4-17 0 1,0-11-31-16,-4-7 1 15,1 0-101 1,-11-25-7-16,-13-16 22 16</inkml:trace>
  <inkml:trace contextRef="#ctx0" brushRef="#br0" timeOffset="1806">6566 4617 223 0,'19'0'134'16,"25"0"-4"-16,23-4-119 31,14-7 2-31,1 0-20 0,-8-1 1 16,-15 6-123-1,-22-2-5-15,-11 1-7 16</inkml:trace>
  <inkml:trace contextRef="#ctx0" brushRef="#br0" timeOffset="2106">7033 4049 165 0,'11'0'117'0,"22"0"-7"16,23 25-84-1,15 24 1-15,2 38-11 16,-2 32 0-1,-15 25-6 1,-23 10 0-16,-18-6-4 16,-15-19 2-1,-12-25-105-15,-13-23-1 0,2-22-41 31,8-25-12-31</inkml:trace>
  <inkml:trace contextRef="#ctx0" brushRef="#br0" timeOffset="2769">8070 4488 101 0,'-4'0'104'16,"1"0"-6"-16,-1 0-42 15,4 0 1 1,14 4-19-16,34-4 0 15,23 0-29 1,10 0 1-16,5 0-10 16,-16-4 0-1,-14-4 0-15,-16 5 0 16,-9-1-58-16,-21 0 2 15,-6-3-77 1,-4-1-11-16,-18-3 57 16</inkml:trace>
  <inkml:trace contextRef="#ctx0" brushRef="#br0" timeOffset="2949">8133 4702 185 0,'4'0'138'16,"40"3"-8"-1,23 1-102 1,22-4 2-16,11 0-30 15,0 0 0-15,-12-11-3 32,-9 0 1-32,-20 7-127 0,-22 4-4 15,-12-7-13 1</inkml:trace>
  <inkml:trace contextRef="#ctx0" brushRef="#br0" timeOffset="3532">9525 4078 189 0,'0'0'109'16,"4"0"-7"-16,4 30-76 16,-1 28 0-1,1 46 3 1,-1 21 1-16,4 19-30 15,-8 0 0-15,-3-15 0 16,0-25 0-16,0-38 0 16,0-21 0-1,0-35-107 1,-11-10-2-16,-3-55-34 15,3-26-8-15</inkml:trace>
  <inkml:trace contextRef="#ctx0" brushRef="#br0" timeOffset="4022">9185 4151 174 0,'0'0'118'16,"0"-7"-8"-16,-4-8-78 16,41-3 1-16,11-4-12 15,30 0 2 1,22 4-23-16,12 10 0 0,2 8 0 31,-18 18 0-31,-10 23 0 16,-38 14 0-16,-23 15 0 15,-25 4 0 1,-48 0 0-1,-25-4 0-15,-24-21 0 16,1-17 0-16,7-17 0 16,19-15 0-16,22 0 0 15,36 0 0 1,12 0 0-1,45 0 0-15,10 8 0 16,15 14 0 0,8 18 0-16,-7 4 0 15,-12 12 0-15,-11-9 0 16,-18-2-5-1,-12-12 1-15,-3-10-125 16,4-23-4 0,-1-4-11-16</inkml:trace>
  <inkml:trace contextRef="#ctx0" brushRef="#br0" timeOffset="4335">10081 4650 222 0,'4'0'134'0,"7"7"-4"15,7 15-118 1,16 4 1-16,10-11-13 15,8-7 0 1,8-8 0-16,-9-15 0 16,-10-19 0-1,-26-2 0-15,-15-5-7 16,-30 4 1-1,-29 15 6-15,-19 22 0 16,4 22 6 0,18 44 1-16,23 23-7 15,33 3 0 1,26-7 0-16,29-19 0 15,23-25 0-15,0-15 0 16,8-19-130 0,-5-7-4-16,4-14-13 15</inkml:trace>
  <inkml:trace contextRef="#ctx0" brushRef="#br0" timeOffset="6571">11729 3502 113 0,'0'-3'98'16,"-4"-5"-5"-16,-11-3-62 15,-10 0-1 1,-5 0-8-16,-18 3-1 16,-15 8-5-1,-7 0 1 1,-8 0-4-16,0 0 1 15,-7 0-10 1,18 0 1-16,12 4-6 0,14 7 0 16,11 0 0-1,12-3 1 1,7-1 3-16,4-3 0 15,3 3 1 1,0 4 1 0,0 7-2-16,4 8 1 0,0 15-1 15,0 3 0 1,0 15-1-16,0 16 1 15,0 9-2 1,0 20 2 0,0 10-3-16,4 4 0 0,0 15 0 31,3 7 0-31,4 4 0 0,0-8 0 15,-3-10 0 1,-1-19 0 0,-3-7 0-16,0-15 0 0,-4-11 0 31,0-12 0-31,-4 1 0 15,-7-12 0-15,-1-2 0 16,5 2 0-16,3-10 0 16,1-1 0-1,-1-6 0 1,4-5 0-16,-3 1 0 15,-1 0 0 1,0 2 0 0,-3 1 0-16,-5 9 0 15,-3 5 0 1,-3-2 0-16,-8-2 0 0,12 2 0 15,-1-8 0 1,-4-4 0 0,11-4 0-16,5-2 0 15,3-5 0 1,26-8 0-16,44-14 0 0,30 0 0 31,30-22 0-31,22-4 0 16,-15 4 0-16,-7 3 0 15,-27 10 0 1,-14 0-130-16,-26-2-4 0,-12-11-13 31</inkml:trace>
  <inkml:trace contextRef="#ctx0" brushRef="#br0" timeOffset="7227">13162 4366 143 0,'-7'-12'110'15,"-4"-2"-9"1,4-1-62 0,-1 0-1-16,1 8-16 15,3 7 1 1,0 4-15-16,4 37 1 15,0 21-1 1,19 23 2-16,0 11-10 16,-5-4 0-1,5-3 0-15,-12-19 0 16,1-11 0-16,-8-30 0 15,0-14-24 1,0-15 1-16,-8-22-107 16,-18-16-7-1,8-20 14-15</inkml:trace>
  <inkml:trace contextRef="#ctx0" brushRef="#br0" timeOffset="7487">12589 4362 189 0,'-19'0'127'16,"11"4"-7"0,1-1-94-16,18 1 0 15,52-4-15 1,49-4 1-16,43-17-12 15,4-6 0 1,-4 5 0-16,-36 3 0 16,-26 9-29-1,-38 10 2-15,-25 0-103 16,-30 4-8-16,-7 6 19 15</inkml:trace>
  <inkml:trace contextRef="#ctx0" brushRef="#br0" timeOffset="7767">12822 4849 196 0,'-26'12'122'15,"7"12"-6"-15,-3 10-93 31,22 3 0-31,22-7-8 0,45-8 1 16,30-7-16 0,21-11 0-16,-11-1 0 15,-14-3 0 1,-15 7 0-1,-30 1 0-15,-19 6-73 0,-14-2 0 16,-15-1-61 0,0-11-14-16,0 0 81 15</inkml:trace>
  <inkml:trace contextRef="#ctx0" brushRef="#br0" timeOffset="8077">13714 4867 166 0,'0'0'132'15,"0"14"-10"-15,0 21-86 16,0 5 0 0,4 0-27-1,30-6 1-15,14-8-10 16,22-23 0-1,-3-3 0-15,3-36 0 0,-15-9 0 16,-36-6 0 0,-19 5 0-1,-29 3 0-15,-38 13 0 16,-8 16 0-1,-6 14-84-15,22 7 0 0,18 15-53 32,41-3-12-32,15-19 95 15</inkml:trace>
  <inkml:trace contextRef="#ctx0" brushRef="#br0" timeOffset="9450">15633 4510 85 0,'-7'0'97'15,"-5"0"-6"1,5 2-36-16,7 2 0 16,11 4-10-1,30 0 1 1,22-8-28-16,18 0 1 0,12-22-19 31,-15-11 0-31,-8-5 0 0,-33-2 0 16,-29-1 0-1,-23 1 0-15,-37 6 0 16,-33 2 0-1,-8 24 0 1,-7 8 0-16,0 26 0 0,11 29 0 16,15 26 0-1,34 25 0-15,40 17 0 16,36 3 0-1,38-15 0 1,26-12 0-16,15-33 0 16,0-25 0-1,7-30 0-15,-22-11 0 16,-18 0-112-1,-26-15-3-15,-35-18-28 16</inkml:trace>
  <inkml:trace contextRef="#ctx0" brushRef="#br0" timeOffset="10050">16959 3635 178 0,'-4'0'110'0,"4"-4"-6"16,0 1-92 0,0 3 1-16,0 3 6 15,23 27 0-15,6 14-1 31,5 11 1-31,-1 5-10 0,-14-9 1 16,-13-7-10 0,-6-10 0-16,-21-9 0 15,-31-17 0 1,-15-8 0-1,-3-8 0-15,-5-28 0 16,16-13 0-16,14 5-108 16,31-7-3-16,14-4-31 15,11 2-8 1</inkml:trace>
  <inkml:trace contextRef="#ctx0" brushRef="#br0" timeOffset="10190">16829 3391 247 0,'0'-11'134'0,"0"-3"-4"16,-11-5-144-1,0 1 1-15,3 6-117 16,5 5-4 0,3 7-1-1</inkml:trace>
  <inkml:trace contextRef="#ctx0" brushRef="#br0" timeOffset="10624">17111 3538 197 0,'0'-2'114'0,"3"2"-5"0,-3 0-91 31,12 18 1-31,13 15 3 0,2 19 0 16,13-5-18 0,4-9 2-16,5-27-6 15,6-11 0-15,-14-11 0 31,-15-23 0-31,-18-7 0 0,-8 12 0 16,-8 14 0 0,-7 15 0-16,8 4 0 15,7 34 0-15,15 1 0 31,21-9 0-31,9-15 0 0,-8-11 0 32,0-4 0-32,-22-11 0 0,-15-15 0 15,-11-7 0 1,-26-12-130-1,7 1-4-15,8 14-13 16</inkml:trace>
  <inkml:trace contextRef="#ctx0" brushRef="#br0" timeOffset="10944">17855 3262 169 0,'0'0'104'0,"-7"0"-5"0,-8 11-74 16,-4 30 0 0,4 29 8-1,5 11 0-15,6 11-22 16,4 0 1-1,22-10-12-15,26-19 0 0,8-15 0 32,7-22 0-32,0-15-10 15,-11-11 2-15,-23 0-122 16,-14-23-3-1,-15-6-7-15</inkml:trace>
  <inkml:trace contextRef="#ctx0" brushRef="#br0" timeOffset="11104">17641 3458 227 0,'3'0'133'15,"38"0"-3"1,22-12-120-16,26 6 1 15,15 2-141 1,-8 4-4-16,0 0-13 16</inkml:trace>
  <inkml:trace contextRef="#ctx0" brushRef="#br0" timeOffset="12330">18862 3037 43 0,'-15'0'91'16,"1"-4"-3"-16,-5 1-11 16,1-1-3-16,3-3-22 31,12 3-1-31,3-4-34 15,0 5 1 1,21-5-18-16,24-2 0 0,14-1 0 31,4-1 0-31,0 5 0 16,-7 7 0-16,-4 0 0 15,-11 0 0 1,-16 11 0-16,5 11 0 0,-12 15 0 31,1 18 0-31,-4 15 0 16,-1 19 0-16,-2 11 0 15,-1 14 0 1,0 4 0-16,-4 8 0 0,-7-4 0 31,0 7 0-31,0 0 0 16,0-4 0-16,0 5 0 15,0-5 0 1,0-14 0 0,0-1 0-16,0-21 0 15,0-11 0 1,0-8 0-16,4-8 0 0,-1-7 0 15,1 1 0 1,-4 7 0 0,4-1 0-16,-4-3 0 15,0 2 0 1,0 1 0-16,0-7 0 15,0 0 0 1,0 8 0-16,0-8 0 16,0 1 0-1,4-6 0-15,-1 3 0 16,5-8 0-16,0-2 0 15,-5-9 0 1,1-8 0-16,0-8 0 16,-4-4 0-1,0-6 0-15,0 0 0 16,-4-1 0-1,-22 4 0-15,-11 4 0 16,-23-1 0-16,-17 1 0 16,-12-4 0-1,0-11-130 1,15 0-4-16,19-44-13 15</inkml:trace>
  <inkml:trace contextRef="#ctx0" brushRef="#br0" timeOffset="15451">5292 8071 178 0,'0'-4'123'0,"0"-7"-7"0,-4 4-103 16,4 3 1-1,0 4-5 1,0 18 0-16,19 20 8 15,3 17 1 1,22 19-12-16,8 14 2 16,4 16-8-1,-1 6 0-15,-3 9 0 16,-7-5 0-1,-15-17 0-15,-8-9 0 16,-7-26 0 0,-4-21 0-16,-7-15 0 15,3-26 0 1,-4-19 0-16,5-52 0 15,3-50 0-15,11-41 0 16,8-12 0 0,-8 15 0-16,4 39 0 15,-11 30 0 1,-8 42-130-16,0 26-4 15,1 15-13 1</inkml:trace>
  <inkml:trace contextRef="#ctx0" brushRef="#br0" timeOffset="15911">6466 8186 187 0,'0'-8'110'16,"-7"1"-6"-16,-12 7-93 15,-14 15 0-15,-8 43 16 32,-7 27 0-32,7 26-11 0,23 15 2 15,22-8-18 1,10-4 0-16,34-29 0 15,27-8 0 1,-2-32 0 0,6-16 0-16,-16-14-14 15,-23-11 2-15,-7-4-118 16,-21-12-4-16,-8-24-2 15</inkml:trace>
  <inkml:trace contextRef="#ctx0" brushRef="#br0" timeOffset="16191">6763 8384 171 0,'0'4'134'15,"-4"26"-8"1,-7 25-92-1,-4 30 0-15,4 4-29 16,11 6 2 0,0-13-7-16,18-16 0 0,12-18 0 31,7-18 0-31,8-16 0 15,-5-9 0-15,1-5-105 16,-8-5-2 0,-11-20-35-16,-18-16-9 0</inkml:trace>
  <inkml:trace contextRef="#ctx0" brushRef="#br0" timeOffset="16334">6566 8618 223 0,'30'0'134'16,"26"0"-4"-16,25-5-121 15,15-2-1-15,8 3-137 32,-16 1-4-32,-13-1-12 0</inkml:trace>
  <inkml:trace contextRef="#ctx0" brushRef="#br0" timeOffset="16602">7125 8156 187 0,'19'0'120'16,"14"15"-7"-16,11 32-95 15,1 24 1 1,-4 24-2-16,-19 20 1 15,-14 10-9 1,-8 4 1-16,-30-10-71 16,-11-16 1-16,4-25-74 15,12-33-11 1,13-43 64-16</inkml:trace>
  <inkml:trace contextRef="#ctx0" brushRef="#br0" timeOffset="17022">8007 8440 228 0,'7'0'133'31,"31"0"-3"-31,21-4-121 0,26-3 2 16,4 0-11-1,-4 7 0-15,-11 0-102 16,-18 0-2-16,-27 10-37 31,-25-6-10-31</inkml:trace>
  <inkml:trace contextRef="#ctx0" brushRef="#br0" timeOffset="17192">8029 8654 219 0,'8'7'134'0,"25"1"-4"16,22-1-117-1,27-7 2-15,15 0-15 16,-1-4 0-1,8-7-130 1,-23 1-4-16,-10 2-13 16</inkml:trace>
  <inkml:trace contextRef="#ctx0" brushRef="#br0" timeOffset="17615">9640 8038 222 0,'0'14'134'15,"0"27"-4"1,0 17-118-16,4 24 1 16,8 11-13-1,-6 7 0 1,2-5 0-16,-1-14 0 15,-3-14 0-15,-4-26 0 16,0-30-67-16,4-11 1 16,0-37-68-1,-4-29-13 1,0-20 73-16</inkml:trace>
  <inkml:trace contextRef="#ctx0" brushRef="#br0" timeOffset="18055">9404 8108 96 0,'0'-11'118'16,"18"-11"-8"-16,12-8-43 16,22 1-1-1,21-5-40-15,16 9 2 16,11 6-28-1,4 15 0-15,-15 4 0 16,-15 26 0-16,-15 27 0 16,-33 9 0-1,-26 5 0-15,-14 2 0 16,-42-9 0-1,-19-16 0-15,-6-15 0 16,0-18 0 0,7-11 0-16,14 0 0 15,20-14 0 1,32 6 0-16,12 8 0 15,48 4 0-15,22 21 0 16,7 4 0 0,1 12 0-16,-19 8 0 15,-11 2 0 1,-19 1 0-16,-14-12-19 15,-12-7 2 1,-7-14-113 0,0-19-5-16,0-25 5 15</inkml:trace>
  <inkml:trace contextRef="#ctx0" brushRef="#br0" timeOffset="18348">10200 8488 247 0,'14'7'134'15,"16"5"-4"-15,18-2-130 31,12-6 0-31,2-4 0 0,1-10 0 16,-7-20 0 0,-27 0 0-16,-25 5 0 15,-18-1 0-15,-46 14 0 31,-18 12 0-31,-11 19 0 0,12 32 0 16,25 20 0 0,48 10 0-16,19 4 0 15,59-15 0 1,26-26-121-16,30-22-4 15,14-22-20 1</inkml:trace>
  <inkml:trace contextRef="#ctx0" brushRef="#br0" timeOffset="19351">11514 7163 33 0,'4'0'43'15,"0"-4"2"1,-1-3-2-1,1-7 0-15,-4 6 32 16,0-7-5 0,-15 4-16-16,-14-4-1 0,-12 0-30 15,-11 1 0 1,-18 2-21-1,0 2 2-15,-1 2-4 16,12 8 0 0,3 0 0-16,23 22 0 0,11 26 0 31,18 29 0-31,4 34 0 15,33 34 0-15,4 24 0 16,4 11 0 0,-7 24 0-16,-5-8 0 0,-3-12 0 31,-11-7 0-31,-4-7 0 15,-7-11 0 1,-4-8 0-16,0-7 0 16,-8-11 0-1,-14 0 0-15,-8-4 0 16,-7 0 0-1,-3-11 0-15,-5 1 0 16,4-13 0-16,0-10 0 16,12-7 0-1,-1-19 0-15,16-11 0 16,14-18 0-1,44-8 0-15,34-15 0 16,25-15 0 0,24-3 0-16,2 0-2 15,4-14 1 1,1-4-128-16,7-12-4 15,7-7-13 1</inkml:trace>
  <inkml:trace contextRef="#ctx0" brushRef="#br0" timeOffset="21044">13110 7522 162 0,'0'0'116'16,"0"0"-7"-1,4 3-74-15,15 34 1 16,0 29-13-16,3 15 0 16,4 23-20-1,-4-1 1-15,0-3-4 16,-11-15 0-1,0-15-32-15,-3-23 2 16,-1-17-101 0,-7-19-7-16,0-11 22 15</inkml:trace>
  <inkml:trace contextRef="#ctx0" brushRef="#br0" timeOffset="21244">12725 8278 210 0,'-3'2'135'0,"14"10"-5"15,45-8-113 1,65-4 2 0,50-4-19-16,29-26 0 0,19-6 0 31,-19-1 0-31,-23 11 0 0,-32 7 0 15,-38 17-130 1,-51 2-4 0,-34 6-13-16</inkml:trace>
  <inkml:trace contextRef="#ctx0" brushRef="#br0" timeOffset="21857">12914 9038 135 0,'0'0'98'15,"0"0"-6"1,8 3-64-1,-1 23 3-15,8 19 7 16,7 10 1 0,-3 5-18-16,-4 2 0 0,-5-11-18 31,-10-10 2-31,0-18-5 15,-10-13 0-15,-16-10 0 16,-15-18 0 0,-3-16 0-16,-4-9 0 15,-8-13 0 1,12 4 0-16,13 5-130 15,21-1-4 1,10-8-13-16</inkml:trace>
  <inkml:trace contextRef="#ctx0" brushRef="#br0" timeOffset="22017">12852 8713 228 0,'0'-3'125'0,"0"-5"-3"16,0 1-182-1,3-1-1-15,4 8-65 16,12 0-13-1,3 4 69-15</inkml:trace>
  <inkml:trace contextRef="#ctx0" brushRef="#br0" timeOffset="22510">13174 8802 169 0,'0'-4'120'0,"0"1"-6"16,0-1-87 0,-4 4 1-16,-4 15-10 15,8 25 0 1,0 15-10-16,4 19 1 31,22-8-9-31,7-9 0 0,8-21 0 31,-4-29 0-31,-3-7 0 0,-12-23 0 16,-7-24 0-1,-12 3 0-15,-3 6 0 16,0 13 0 0,-15 21 0-16,8 4 0 15,7 27 0-15,0 6 0 16,22-4 0-1,15-11 0-15,-7-10 0 16,0-8 0 0,-15-11 0-16,-15-12 0 15,0-10 0 1,-12-7 0-16,-10-4-65 15,0-1 2 1,-4 12-71-16,22 7-13 16,4 12 70-16</inkml:trace>
  <inkml:trace contextRef="#ctx0" brushRef="#br0" timeOffset="22780">13881 8595 247 0,'0'-4'72'16,"0"0"-1"-1,0 4-95-15,-19 23 2 16,-10 28 83-16,3 17-1 31,4 27-38-31,11-7 2 0,11-7-24 31,33-25 0-31,26-19 0 0,16-19 0 16,17-14 0 0,-3-4 0-1,-11-4-105-15,-26-10-1 0,-23 6-36 31,-29 1-9-31</inkml:trace>
  <inkml:trace contextRef="#ctx0" brushRef="#br0" timeOffset="24366">15081 7849 90 0,'0'-7'114'0,"0"0"-9"16,0 3-53 0,0 4 1-16,4 18-23 15,4 26 1 1,13 23-14-16,-2 11 2 15,3 11-19-15,-7-5 0 16,-4-3 0 0,-7-18 0-16,0-15 0 15,3-15 0 1,0-22-9-16,-3-11 1 15,-4-15-107 1,0-29-4-16,-11-7-17 0</inkml:trace>
  <inkml:trace contextRef="#ctx0" brushRef="#br0" timeOffset="24646">14900 7923 111 0,'-19'-3'103'0,"8"-6"-6"15,-4 6-43 1,-3 0 0 0,3 3-16-16,15 0 0 15,15 0-31 1,44-8 2-16,34-2-9 0,28-9 0 31,20-3 0-31,-7 3 0 16,-9 5-28-16,-42 6 2 15,-35 1-104 1,-45 7-8-16,-21 0 18 15</inkml:trace>
  <inkml:trace contextRef="#ctx0" brushRef="#br0" timeOffset="24896">14807 8303 180 0,'-11'19'138'15,"8"7"-7"-15,3 4-101 16,33-1 2-1,48-7-32-15,30-11 0 16,19-7 0 0,-1-4 0-16,-10 0-10 15,-38 0 2-15,-25 0-122 16,-38 0-3-1,-18 0-7-15</inkml:trace>
  <inkml:trace contextRef="#ctx0" brushRef="#br0" timeOffset="25196">15785 8436 135 0,'0'22'118'15,"0"13"-9"-15,8 8-62 16,17 5-1-16,16-22-23 31,14-18 0-31,5-8-19 0,-12-27 2 16,-11-24-6-1,-19-1 0-15,-18 8 0 16,-40 14 0-16,-23 12-11 31,-15 18 2-31,0 0-121 0,34 26-3 16,21-8-6-1</inkml:trace>
  <inkml:trace contextRef="#ctx0" brushRef="#br0" timeOffset="25899">16803 8097 106 0,'-10'0'95'0,"-2"7"-6"16,5 4-40 0,7 7 1-1,19 0-5-15,29-6 1 16,14-8-31-1,16-4 1 1,3-23-16-16,-25-6 0 0,-12-4-8 31,-36-7 1-31,-8 11-12 0,-52-2 0 16,-11 17 9-1,-30 10 0 1,5 8 27-16,3 41 1 16,6 28-2-1,39 19 1-15,29 10-15 16,33 0 1-1,52-18-3-15,30-14 0 16,18-22 0-16,4-26 0 16,-15-22-81-1,-15 0 0-15,-18-25-55 16,-26-27-13-1,-15-19 91-15</inkml:trace>
  <inkml:trace contextRef="#ctx0" brushRef="#br0" timeOffset="26402">17841 7200 87 0,'0'0'93'16,"7"11"-5"-16,11 11-45 16,-3 23-1-1,3 6-6 1,1 8-2-16,-4 7-6 15,-11-2 1-15,-4-9-14 32,-11-7 1-32,-26-22-16 0,-19-11 0 15,1-15 0 1,-1-12 0-16,0-25 0 15,8-14 0 1,4-12-130-16,18-11-4 16,19-7-13-1</inkml:trace>
  <inkml:trace contextRef="#ctx0" brushRef="#br0" timeOffset="26532">17644 6983 195 0,'0'-12'124'0,"0"-6"-5"16,0-1-148-1,0 2-1-15,0 5-91 16,0 8-9-1,7 4 40-15</inkml:trace>
  <inkml:trace contextRef="#ctx0" brushRef="#br0" timeOffset="26932">18011 7027 135 0,'0'18'112'0,"0"15"-8"15,11 27-75 1,11 10 0-16,12 7-11 16,17-11 0-16,5-21 1 31,3-28 1-31,-4-17-12 0,-13-17 1 15,-9-16-10 1,-22-1 1-16,-7 11 2 16,-4 16 0-1,0 10 1 1,0 28 1-16,22 2-4 15,15 4 0-15,4-15 0 16,3-22 0-16,-11-3 0 16,-18-31 0-1,-15-6 0 1,-7-9 0-16,-23-13-130 15,-3-4-4 1,3-5-13 0</inkml:trace>
  <inkml:trace contextRef="#ctx0" brushRef="#br0" timeOffset="27375">18966 7074 83 0,'-4'15'113'16,"-3"15"-8"-1,-4 28-34-15,8 13 0 16,3 6-40-1,18-6 1 1,26-16-30-16,15-22 1 16,12-18-3-16,-5-15 0 15,-10 0-114 1,-26-22-2-16,-23-7-28 15</inkml:trace>
  <inkml:trace contextRef="#ctx0" brushRef="#br0" timeOffset="27575">18778 7222 214 0,'14'0'135'15,"35"4"-5"-15,28-1-115 16,19 5 2-1,12-1-120-15,-4-3-1 16,-12 0-37-16,-25-4-10 16</inkml:trace>
  <inkml:trace contextRef="#ctx0" brushRef="#br0" timeOffset="28358">19340 6697 182 0,'-14'0'139'31,"2"0"-9"-31,5 0-101 0,14 0 2 16,41 0-31-1,37-3 0-15,27 3 0 16,10 0 0-16,-7 0 0 31,-30 0 0-31,-19 3 0 0,-35 16 0 16,-20 11 0-1,-11 18 0-15,-4 15 0 16,-7 21 0 0,3 17 0-1,5 16 0-15,-1 16 0 16,0 19 0-1,0 3 0-15,-7 3 0 0,1 1 0 32,2-4 0-32,4 0 0 15,4-3 0-15,12-5 0 16,9-11 0-1,2-2 0 1,-1-5 0-16,0-15 0 16,-7-15 0-1,-1 5 0-15,2-15 0 0,-9-19 0 16,1-1 0-1,-1-5 0 1,0-13 0-16,-3 4 0 16,-4 5 0-1,0-5 0-15,-30 8 0 0,-25 7 0 31,-45-4 0-31,-37 11 0 0,-52 1 0 16,-30-4-130 0,0-26-4-16,13-48-13 15</inkml:trace>
  <inkml:trace contextRef="#ctx0" brushRef="#br1" timeOffset="65710.8611">13307 3675 36 0,'0'-10'49'15,"0"-6"2"-15,-4-5-33 16,-7-5-1-1,-11-4-4 1,-15 12-1-16,-7 0-11 16,-4 2 0-16,-4 9-3 15,4 7 0 1,-4 0-2-16,-8 18 1 15,-3 12 2 1,-7 11 1-16,3 6 2 16,4 9 0-1,-3 7 0-15,10-4-1 16,8 3 1-1,11 5 0-15,3-1 3 16,9 12-1-16,2 7 3 16,1 14 0-1,-4 4 0-15,4 12-1 16,0 0 0-1,3 3-1-15,5-11 1 16,6-4 0 0,5-7 0-16,3-16 0 15,0 2-1-15,18-8 2 16,8-4 0-1,7 4 1-15,8-8 1 16,18 1 0 0,8-15 1-16,14 3-1 15,5-7 0 1,3-11 0-16,3-11 6 15,-11-1 0 1,1-13 5-16,-1-9-1 16,4-3-8-16,30-18 1 31,11-19-8-31,8 1 0 15,3-13 0 1,-8-2 0-16,-14-5 5 16,-4-10 0-16,-7-1-2 15,-15-4 0-15,-8-9-7 16,5-1 0-1,-5-12 0 1,0 1 0-16,-6 0 3 16,-12 3 1-16,-15-3 0 31,-15-7 1-31,-18-9-3 0,-15-9 1 15,-8 2-5 1,-40-7 1-16,-30 8-9 16,-36 18 0-16,-38 14-26 31,-48 35 1-31,-23 28-86 0,-14 19-9 15,8 15 21 1</inkml:trace>
  <inkml:trace contextRef="#ctx0" brushRef="#br1" timeOffset="66748.9377">14203 5886 12 0,'4'-7'59'16,"3"-5"1"-16,5-5-1 15,-1-10-2 1,-4 5-11-16,-7 4-1 15,0-4-30 1,-3 11 2-16,-16 3-19 16,-3 8-1-1,-19 8 3-15,-8 32-2 16,-6 20 9-16,-8 13 0 15,8 9 5 1,21-9-1-16,20-10 5 16,14-12 1-1,40-13 0-15,23-17 1 16,7-9-15-1,-3-9 1-15,-7-3-54 16,-12 0 0-16,0-3-73 16,-19-12-11-1,-6-11 49-15</inkml:trace>
  <inkml:trace contextRef="#ctx0" brushRef="#br1" timeOffset="67176.9664">14389 5882 94 0,'4'0'69'15,"-4"0"-2"-15,3 15-52 16,4 26 0 0,4 14 17-16,8 15 0 15,3-7-5 1,4-4 2-16,0-18 3 15,8-19 0-15,-9-19-10 16,-2-3 0 0,-5-14-26-16,-3-20 1 15,-4-3-10 1,-7-10 1-16,-4 6 6 15,0 4 1 1,0 11 1 0,-4 16 1-16,4 10 4 15,0 14 1-15,0 23 5 16,11 7 1-16,0 4-4 15,0 3 1 1,4-10-7 0,-7-7 0-16,-1-12-106 15,-3-15-3-15,-1-7-20 31</inkml:trace>
  <inkml:trace contextRef="#ctx0" brushRef="#br1" timeOffset="67406.9803">14807 5901 110 0,'3'4'86'0,"9"7"-3"16,7 14-53 0,2 16 0-16,-2 14 3 15,3 4 1 1,-7 5-20-1,-7-6 1-15,-5-10-8 0,-3-6 1 32,0-14-18-32,0-13 1 0,0-11-109 15,0-4-6 1,-7-29 4-1</inkml:trace>
  <inkml:trace contextRef="#ctx0" brushRef="#br1" timeOffset="67800.004">14722 5941 87 0,'0'-10'95'32,"22"-9"-4"-32,19-3-49 0,25 3 0 15,5 9-24 1,-4 10 0-16,-15 0-16 15,-16 25 1-15,-20 12 3 32,-16 7 1-32,-23 1 2 0,-18-12 0 15,-7-15 0 1,0-9-1-16,8-9-3 15,17 0 0 1,15 0 4 0,8-4 1-16,34 4 2 0,7 6 1 15,3 16-8 1,-7 8 1-16,-11 10-6 15,-4-3 0 1,-11 0-11 0,-7-7 1-16,0-15-82 15,-4 0-2 1,4-15-36-1,0-11-9-15</inkml:trace>
  <inkml:trace contextRef="#ctx0" brushRef="#br1" timeOffset="68060.0196">15226 5916 134 0,'7'18'120'0,"4"11"-9"16,4 20-67-1,3 7-1-15,-2 2-26 16,-6 5 1 0,-6-12-11-16,11-14 1 0,-11-6-9 31,-4-17-1-31,0-14-127 15,-19-14-5-15,-11-31-8 16</inkml:trace>
  <inkml:trace contextRef="#ctx0" brushRef="#br1" timeOffset="68370.0382">15070 5963 117 0,'0'-11'107'15,"0"-3"-7"1,23-8-59-16,32-4 1 16,15 3-18-1,19 2 0-15,0 7-20 16,-23 14 0-1,-21 6-4-15,-38 27 1 16,-7 8 3-16,-40 8 0 16,-16-2-2-1,-3-6 1-15,0-12-6 16,10-7 1-1,27-3 8-15,22-1 0 16,12 5 5 0,32-5 0-16,22 3-9 15,-3 2 1-15,-7-5-18 16,-19 1 1-1,-15-4-116-15,-7-12-3 16,0-3-2 0</inkml:trace>
  <inkml:trace contextRef="#ctx0" brushRef="#br1" timeOffset="68783.0631">15807 5920 134 0,'22'-19'93'16,"0"-7"-6"-1,4-8-79-15,-3 2 0 16,-16 6-10-1,-7 11 0-15,-22 15 1 16,-26 4 0 0,-8 33 16-16,-3 15 1 15,-1 3 1-15,24 8 1 16,6-8 7-1,30-17 0-15,22-18 0 16,22-12 0 0,8-8-18-1,-7 0 1-15,-11-4-11 16,-24 4-1-16,-10 0 1 15,-14 15 0-15,-24 15 7 16,9 7 0 0,3-4-1-1,15-7 0-15,11-8-1 16,18-7 1-16,20-11-24 31,2 0 2-31,-7-22-111 0,-10-15-6 16,-16-7 8-1</inkml:trace>
  <inkml:trace contextRef="#ctx0" brushRef="#br1" timeOffset="69103.0823">15874 6041 136 0,'0'0'117'31,"0"8"-9"-31,7 17-66 0,5 8-2 16,5 5-16-1,-5-2 0-15,-1-10-15 16,0-15 2-1,4-11-11 1,-8-7 0-16,4-30 0 16,-3-11 0-1,-8 0-4-15,0 7 1 0,0 23 2 31,11 18 0-31,0 7 3 16,11 27 1-16,4-2-2 16,4-5 2-1,18-16-3 1,-7-11 0-16,-1-15 0 15,-10-26 0-15,-23-10 0 16,-7-9 0-16,-29 2-130 16,-16-1-4-1,-3-1-13 1</inkml:trace>
  <inkml:trace contextRef="#ctx0" brushRef="#br1" timeOffset="69646.115">16503 5757 180 0,'0'0'128'16,"0"4"-7"-16,11 32-94 16,1 17 0-1,-1 5-18-15,-4 9 1 0,0-1-8 31,-3-15 1-31,0-17-78 16,-4-19-1-16,-8-15-58 16,-25-34-14-1,-23-21 85-15</inkml:trace>
  <inkml:trace contextRef="#ctx0" brushRef="#br1" timeOffset="69776.1228">16181 5871 194 0,'0'-7'132'16,"60"-7"-8"0,28-20-100-16,45 4 0 15,19 1-57 1,-7 7-1-16,-30 14-97 15,-60 8-10 1,-40 0 36-16</inkml:trace>
  <inkml:trace contextRef="#ctx0" brushRef="#br1" timeOffset="70296.154">15851 6617 194 0,'-3'0'113'16,"-1"0"-6"-1,1 11-86-15,3 30 0 16,10 10 2 0,20 8 1-16,7 7-21 15,-7-6 2-15,-8-12-5 16,-3-7 0-1,-15-23-12-15,-4-18 2 32,0-12-120-32,-31-32-4 0,-13-7 42 15,-15-12-5 1,-4 0 201-16,22 15-5 15,27 8-23 1,32 7-1 0,49 3-49-16,17 12 0 0,2 10-20 31,-23 8 1-31,-26 8 1 0,-37 25 1 15,-11 3-2 1,-41 1 1 0,4-3-54-16,7-12 0 15,4-7-82 1,19-12-10-1,18-3 47-15</inkml:trace>
  <inkml:trace contextRef="#ctx0" brushRef="#br1" timeOffset="71139.2047">16337 6488 201 0,'0'0'116'32,"0"0"-5"-32,0 3-91 0,4 23 1 15,3 19-2 1,4 7 1-1,-4 7-19-15,4-8 1 16,1-7-5 0,-12-7 1-16,0-22-87 15,0-15-2 1,-19-8-46-16,8-29-11 0,0 1 230 31,11-2-2-31,0 14 56 16,14 8-6-16,24 5-110 15,13 0 2 1,8-8-22-1,-7 5 0-15,-11-5 0 16,-11 0 0 0,-19-2 0-16,-11-1 0 0,0 3 0 15,0 8 0 1,-11 11 0-1,4 11 0-15,7 26 0 16,0 15 0 0,3 3 0-16,12-4 0 0,-15-51 0 31,0 0 0-31,41 71 0 0,-27-64-71 15,-3-7 1-15,-3-29-65 16,-4-24-12 0,-4-1 202-16,0 2-1 0,0 19 74 31,0 22-8-31,7 11-98 15,12 11 1 1,3 22-13-16,1 8 1 16,2-8-11-1,-2-7 0-15,-5-20 0 16,0-6 0-16,-18 0 0 15,0 0 0-15,19-91 0 16,-19 17-4-16,0-15 2 16,0 16 2-1,7 3 0-15,8 21 2 16,4 24 2-1,-1 17-4-15,12 8 0 16,-4 33 0 0,4 16 0-16,-1 17 0 15,0 0 0-15,-2 8 0 16,-2-12 0-1,-25-62 0-15,0 0 0 0,23 105 0 16,-16-77-26 0,-7-9 2-16,0-19-106 15,-7 0-7 1,-23-43 14-16</inkml:trace>
  <inkml:trace contextRef="#ctx0" brushRef="#br1" timeOffset="72805.3049">16829 6514 149 0,'0'-4'105'0,"8"-3"-7"16,17-8-88 0,20-7 1-16,14-1-68 15,1 12-1-15,-8-3-48 16,-19 6-5-1,-7 1 70-15</inkml:trace>
  <inkml:trace contextRef="#ctx0" brushRef="#br1" timeOffset="73085.3217">17422 6255 76 0,'-8'0'88'0,"-25"-4"-3"0,-11 4-46 31,3 0 1-31,0 0-22 0,19 19 1 15,15 11-14 1,10 10 0 0,34 1-2-16,11 7 0 15,0-1 1 1,-11-9-1-16,-22-9 3 0,-15-4 0 15,-33-9-10 1,-4-5 1 0,7-11-92-16,8 0-6 15,11-19-11 1</inkml:trace>
  <inkml:trace contextRef="#ctx0" brushRef="#br1" timeOffset="73325.3361">17411 6351 141 0,'3'15'98'16,"9"11"-6"-1,10 7-61-15,15 4 2 16,11-11 7 0,11-23 1-16,-3-3-25 0,-12-29 0 31,-18-4-15-31,-26-4 1 15,-4 4-8-15,-36 0 2 16,-16 10-26 0,0 9 1-16,20 14-98 15,13 0-7 1,16 0 18-16</inkml:trace>
  <inkml:trace contextRef="#ctx0" brushRef="#br1" timeOffset="73778.3634">17718 6277 189 0,'4'8'103'0,"7"19"-7"15,4 1-98 1,-1 13 1-16,5 3 10 16,-1 7 1-1,-3-13 1-15,-3-12 1 16,-5-12-24-16,-7-10 1 15,-7-4-67 1,-23-18-3 0,-7-19 8-16,4-19-4 0,3 8 120 31,12-4 0-31,14-10 42 0,15 14-5 31,37 3-38-31,18 9-2 16,13 2-32-16,-20 19 0 15,-22 15-9 1,-33 0 1-16,-12 27 3 15,-44 17 1 1,-11 0 5-16,7-3 1 16,16-1 3-1,36 1 1-15,19-8-7 16,48-7 1-1,30-4-18-15,10-10 1 16,9 6-121-16,-5 0-3 16,-11-3-6-1</inkml:trace>
  <inkml:trace contextRef="#ctx0" brushRef="#br1" timeOffset="75858.4886">13292 7292 69 0,'-11'-18'80'32,"-8"-4"-4"-32,-2-8-58 15,-6 4 1-15,-2 7-21 16,-4 9 1-1,-5 10-1-15,-6 0 0 16,-8 14 0 0,8 24 1-1,-5 10-1-15,1 22-1 0,0 6 0 16,4 18 1-1,0 1 1-15,17 9 1 16,-2 3 1 0,10-12 1-1,5 5-1-15,-1-4 1 0,0 7 2 31,-4 1-1-31,-7 3 1 0,15 7 2 16,0 5-4 0,8-9 1-1,3 1-2-15,7-12 0 16,11-14 5-1,15-7-1-15,1-12 1 0,-1-3 2 32,0 0-5-32,5 0 0 15,3-4-3 1,11-1 1-16,-1-9-4 15,12 2 0-15,11-3-1 16,0-11 1 0,-3-7 8-16,-1 3-1 15,-11-3 6 1,0-9 2-16,-3-6-4 15,0 0 0 1,7-8-5-16,7-3 0 16,4-4 0-1,3 0 0-15,13 0 5 16,3 0 0-16,7 0 3 15,0-4 1 1,0-3-5-16,0-4 1 16,3 0-5-1,1 3 1-15,-1-7-3 16,20 1 0-1,-16-4 7-15,12-16 0 16,-1 5 7 0,-10-8 0-16,3-4-9 0,-7-3 1 31,-8 0-10-31,4-4 1 15,-11-8 2-15,-5-7 1 16,13-10 7 0,-15-20 1-16,-1-5 0 15,-7-18 1 1,-4-2-7-16,-22 11 2 15,-14 4-5 1,-23 7 0-16,-11 8 0 16,-4 2 0-1,-25 2 0-15,-8-5 0 16,-7 5 0-1,2-5 0-15,-9 4 0 16,-12-4 0-16,-8 4 0 16,-2 0 0-1,-17 4 0-15,-17 0 0 16,-8 7 0-1,-22-7 0-15,-14 10-9 16,-46-2 2 0,-25 17-3-16,-49 17 1 15,-55 16-8-15,-26 23 1 16,-11 41-104-1,45 22-8-15,55 10 6 16</inkml:trace>
  <inkml:trace contextRef="#ctx0" brushRef="#br1" timeOffset="76731.5411">13225 10396 116 0,'0'0'79'0,"4"0"-4"0,15 29-65 15,3 19-1 1,8 16 19-16,-5 6 0 16,2 3 10-1,-9-10-2 1,-3-12-4-16,-8-21 1 0,-3-22-20 31,7-8 1-31,7-41-14 0,1-22 0 16,-1-14 0-1,-3-8 0 1,-3 7-38-16,2 15 1 15,-7 23-94 1,8 25-9-16,4 12 32 0</inkml:trace>
  <inkml:trace contextRef="#ctx0" brushRef="#br1" timeOffset="77021.5585">13792 10651 120 0,'0'7'82'0,"-11"12"-4"16,0 2-73-1,3 9 0-15,8-4 17 16,0-4 1 0,23-11 13-16,10-11 1 15,4-29-2 1,-15-8 0-16,1-10-19 15,-23 1 1-15,0 2-17 16,-30 14 0 0,-7 16 0-16,-15 11 0 15,-4 3-89 1,12 26 0-16,7 3-49 15,30 0-12 1,7-22 105-16</inkml:trace>
  <inkml:trace contextRef="#ctx0" brushRef="#br1" timeOffset="77452.5844">14096 10466 143 0,'4'0'99'0,"3"0"-6"16,8 30-77 0,0 21 1-16,-4 16 12 15,0-4-1 1,7-12 2-1,8-21 0-15,8-5-18 16,-1-21 2-16,4-4-32 31,-7-4 2-31,-5-10-114 0,-6-12-5 16,-7 7 4-1</inkml:trace>
  <inkml:trace contextRef="#ctx0" brushRef="#br1" timeOffset="77694.599">14485 10481 166 0,'8'0'121'32,"2"26"-8"-32,5 11-85 0,0 7 0 15,-4 7-15 1,0 2 1-16,0-6-17 15,0-6 0 1,-3-16-75 0,-8-18-2-16,0-7-46 0,-30-29-11 15,-15-30 84 1</inkml:trace>
  <inkml:trace contextRef="#ctx0" brushRef="#br1" timeOffset="78159.6271">14300 10525 172 0,'0'-3'118'16,"7"-1"-7"-16,27-4-92 15,21-6 0-15,15 6-22 31,5 4 1-31,-2-3-67 0,-13 3 0 16,-24-3-47 0,-17-4-7-16,-15 3 107 15,-4 8 0 1,-4 0 102-1,-7 23-2-15,7 14-11 0,4 10-4 32,4 9-28-32,15-4 1 0,3-13-13 15,-7-8 1 1,-4-20-15-1,-7-11 2-15,-4-7-17 16,0-31 0-16,0-17 0 16,0-16 0-1,7-2 0 1,7 11 0-16,2 3 0 15,17 22 0-15,-7 19 0 32,7 18 0-32,-3 6 0 0,-4 35 0 15,0 23 0 1,0 1 0-16,-8 17 0 15,0-16 0-15,-10-12-37 32,-8-8 1-32,-8-17-95 0,-25-22-9 15,-3-7 31 1</inkml:trace>
  <inkml:trace contextRef="#ctx0" brushRef="#br1" timeOffset="78279.6343">14785 10636 171 0,'0'-4'114'32,"0"0"-6"-32,22-6-96 0,26-1 1 31,19-1-31-31,11 1 1 0,-4-4-94 15,-11 0-7 1,-15-2 15 0</inkml:trace>
  <inkml:trace contextRef="#ctx0" brushRef="#br1" timeOffset="78622.655">15322 10215 138 0,'0'0'95'16,"0"0"-5"-16,-8 11-64 15,-13 37 2 1,-2 19 3-1,4 17 0-15,12 9-13 16,7-4 1 0,0-19-6-16,15-26 1 0,22-22-11 15,0-22 2 1,-4 0-8-1,-22-37 1-15,-11-4-3 16,-7 1 1-16,-22 3-1 16,6 12 0-16,8 16 5 31,15 9 0-31,15 0 2 0,29 12 0 15,16-6-46 1,3-6 0-16,-4-3-84 16,-14-22-10-1,-16-9 44 1</inkml:trace>
  <inkml:trace contextRef="#ctx0" brushRef="#br1" timeOffset="78942.6742">15748 10259 107 0,'7'-3'98'16,"-3"-5"-5"-16,3 1-69 15,-7 7-1 1,-15 0-7 0,-14 26 2-16,-12 15 2 15,1 10-1-15,2 12-10 16,12-8 2-16,8-10 5 15,18-20 1 1,11-9-1 0,26-7 1-16,4 3-14 15,-4-1 1 1,-8 4-4-16,-2 7 0 0,-2 4 0 31,-2-1 0-31,-2 2-26 16,13-1 2-16,11-19-106 15,3 0-7 1,-8-3 14-16</inkml:trace>
  <inkml:trace contextRef="#ctx0" brushRef="#br1" timeOffset="79616.7147">14859 11142 196 0,'0'-11'134'0,"0"-4"-7"0,26 0-104 31,26-4 0-31,11 19-20 16,3 4 2-16,-6 15-5 16,-16 14 0-16,-25 3 0 15,-19 6 0 1,-12 2-22-16,-17-12 1 15,-16-9-109 1,12-16-6-16,0-7 10 16</inkml:trace>
  <inkml:trace contextRef="#ctx0" brushRef="#br1" timeOffset="80156.7471">14870 11172 137 0,'0'0'123'0,"11"0"-8"0,8 21-66 31,-1 12-1-31,1 15-30 0,-5 4 0 16,-3-1-17 0,-7 1 1-1,-4 0-5-15,4-4 1 0,0-11-86 31,3-4-1-31,8-15-47 0,-4-14-13 16,8-4 105 0</inkml:trace>
  <inkml:trace contextRef="#ctx0" brushRef="#br1" timeOffset="80569.7721">15329 11174 195 0,'0'0'137'0,"0"19"-7"16,0 14-106-16,0 20 1 16,0-2-25-1,4 4 0-15,4 1 0 16,2-12 0-1,5-6-54-15,-4-18 1 0,8-20-80 32,-19 0-10-32,0-32 53 15</inkml:trace>
  <inkml:trace contextRef="#ctx0" brushRef="#br1" timeOffset="80859.7895">15355 11345 187 0,'0'0'128'16,"0"-4"-5"-16,19-7-97 16,25-4 1-1,12-3-18-15,-1-5 2 16,1 1-27-16,-12-11 1 15,-18 4-6 1,-22-5 1-16,-4 5 21 16,-4 10 1-1,-14 19 18-15,-1 4 1 16,4 33-8-1,5 15 2-15,6 10-15 16,4-3 0-16,7 4 0 16,0-4 0-1,0-11 0-15,-7-8 0 16,4-14-83-1,4-14 0-15,-1-12-53 16,1-38-14 0,-4-28 95-16</inkml:trace>
  <inkml:trace contextRef="#ctx0" brushRef="#br1" timeOffset="81389.8213">15829 11064 71 0,'-3'4'110'15,"-5"3"-7"1,0 11-38-16,-2 5 0 16,-1 10-32-1,-1 11 0 1,9 11-20-16,3 0 0 0,3 1-11 31,23-19 1-31,4-15-3 0,11-22 0 16,-1 0 0-1,-10-37 0 1,-12-7 0-16,-14-10 0 15,-8-13 0 1,-3 3 0-16,-11 5 0 0,3 9 0 16,3 19 0-1,5 17 0 1,7 14 0-16,4 0 0 15,22 22 0 1,3 19 0 0,16 10 0-16,-4 5 0 0,0 2 0 31,-16-1 0-31,2 1 0 0,-13 1 0 15,-10-15 0 1,3-7 0 0,-7-11 0-16,0-14 0 15,0-8-63 1,0-4 2-16,0 0-73 0,-7-23-11 31,7 23 64-31,0 0 81 0</inkml:trace>
  <inkml:trace contextRef="#ctx0" brushRef="#br1" timeOffset="81792.8456">16400 10953 178 0,'0'-3'109'0,"-7"3"-6"16,-16 0-87-1,-3 3 0 1,0 23 2-16,11 7 0 0,8 7-8 31,7 5 1-31,14-4-4 0,9-5 0 31,-5-2-9-31,-18-5 1 16,0-6-87-16,-14-9-3 15,-9-9-42 1,9-5-10-16</inkml:trace>
  <inkml:trace contextRef="#ctx0" brushRef="#br1" timeOffset="82144.8667">15951 11337 209 0,'-10'0'132'16,"6"0"-6"-16,4 0-109 15,22-11 1 1,19-12-36-16,7 5 0 16,4 0-112-1,-1 7-6-15,8 0 11 16</inkml:trace>
  <inkml:trace contextRef="#ctx0" brushRef="#br1" timeOffset="82746.9029">16707 11034 108 0,'0'0'104'32,"-11"0"-7"-32,-8 9-52 0,-3 9 2 15,0 14-14 1,11 6 0-16,7-1-17 15,4-8 1 1,33-10-12 0,12-19 1-16,7-4-6 0,-4-27 0 15,-15-1 0 1,-18-1 0-16,-15 7 0 15,-11-3 0 1,-29 13-113 0,-5-2-2-16,-4 7-28 15</inkml:trace>
  <inkml:trace contextRef="#ctx0" brushRef="#br1" timeOffset="83226.9317">16874 10953 186 0,'0'0'122'15,"7"8"-6"-15,5 18-92 31,-2 7 1-31,9 11-10 0,-4 8 0 32,-1-5-12-32,-6 2 2 0,-1-13-5 15,-3-10 0 1,-4-11-8-1,-4-15 1-15,-11 0-40 16,-10-26 1 0,-8-14-12-16,-1-15 1 0,4-5 67 31,19 9 0-31,11 2 33 15,8 9 2-15,32 6-23 16,20 2 1 0,10 13-20-16,0 4 1 0,-7 12-9 31,-22 3 0-31,-30 18 9 15,-11 16 0-15,-30 13 15 16,-10 5 1 0,-5-4-8-1,23-4 2-15,19-7-14 16,13-8 0-1,42-6 0-15,15-8 0 0,18-4-59 16,19-4 1 0,-104-7-76-1,0 0 134-15,226 4-144 0,-100-19 60 16</inkml:trace>
  <inkml:trace contextRef="#ctx0" brushRef="#br0" timeOffset="92111.4661">3659 12562 14 0,'0'-7'55'0,"-7"-8"0"16,-1-3-24 0,4-8 0-16,-3 8-3 15,3 3 1 1,0 3-1-1,1 1 1-15,-1 4-24 16,4 0 1-16,0 7-11 31,0 0 1-31,7 18 5 0,12 16 0 16,7 13 4-1,4 5 0-15,-1-1 4 16,5 5-1-16,-9 3 3 31,-2-7 0-31,-5-4-1 0,-3 0 1 16,0-11-6-1,-4-7 2-15,-4-9-3 16,-3-7 0 0,0-2 11-1,3-4 0-15,-3-8 12 0,0 0 1 31,-1-41-13-31,9-29 2 0,2-41-17 32,9-18 0-32,6 3-20 15,1 1 1-15,-1 40-111 16,-2 15-6-1,-2 33 8-15</inkml:trace>
  <inkml:trace contextRef="#ctx0" brushRef="#br0" timeOffset="92624.497">4307 12791 5 0,'0'0'34'15,"-7"0"1"-15,-8 0-16 16,-3 4 1 0,-1 25 10-16,4 15 0 15,7 5 1 1,8-2-1-16,15-9 20 15,26-20-2-15,0-18 3 16,0-18-1 0,-12-23-30-16,-14-7 1 15,-15-1-19 1,-19 5 1-1,-17 12-34-15,-13 9 1 16,5 11-74-16,10 12-4 16,12 0 2-1</inkml:trace>
  <inkml:trace contextRef="#ctx0" brushRef="#br0" timeOffset="93024.5211">4555 12208 88 0,'0'0'58'0,"4"0"-2"15,4 3-64 1,2 27 1-16,5 29 39 16,4 15-1-1,-1 22 6 1,-3 18 1-16,-7 8-24 15,-5-11 0-15,5-11-22 16,-8-27 1-16,0-21-89 16,4-26-6-1,-1-22 6 1</inkml:trace>
  <inkml:trace contextRef="#ctx0" brushRef="#br0" timeOffset="93304.5379">4777 12485 80 0,'8'0'87'0,"7"8"-3"0,7 16-47 15,8 18 1 1,-1 6-16 0,1 14 1-16,-8 2-15 15,-7-6 2 1,-8 1-22-16,-3-15 0 0,-4-18-90 31,0-18-10-31,0-8 11 16</inkml:trace>
  <inkml:trace contextRef="#ctx0" brushRef="#br0" timeOffset="93464.5474">4692 12769 130 0,'0'0'101'16,"15"-4"-7"-16,18-4-74 15,23-2 0 1,15-8-20-1,2-1 1-15,2 4-100 16,-13 4-9 0,-17 0 3-16</inkml:trace>
  <inkml:trace contextRef="#ctx0" brushRef="#br0" timeOffset="93887.573">5222 12636 13 0,'-7'8'63'31,"-12"10"1"-31,-4 15-15 16,2 8 0-16,-2 11-25 15,12 3 0 1,11-14-4 0,4-16 1-16,26-21-3 15,6-8 0-15,1-29-13 16,-7-8 0-16,-12-6-5 15,-14 2 0 1,-4 12 1 0,-7 11 0-16,-11 14 8 15,2 8-1 1,9 26 0-16,7 15 1 0,4 11-5 15,22 3 1 1,7-7-32 0,-3-15-2-16,15-4-81 15,-12-18-11 1,0-11 29-16</inkml:trace>
  <inkml:trace contextRef="#ctx0" brushRef="#br0" timeOffset="94610.6164">5522 12632 83 0,'-7'0'67'15,"-5"0"-3"-15,-3 8-48 16,0 14-1 0,5 7 10-16,2 9 1 15,8 6-13-15,0 0 1 16,0-11 1-1,8-10 0-15,2-20 0 16,5-3 0 0,-3-15-13-16,-5-11 0 15,1-3-4 1,-5-4 0-16,-3 3-4 15,7 5 2-15,1 10 3 16,11 7 0 0,10 8 15-16,12 0-1 15,3 19-1 1,-6 14 1-16,-9 22-9 15,-29 11 0 1,-4 9-1-16,-37 13 1 16,-22-3-2-1,-7 0 0-15,-4-19-1 16,15-18 1-1,10-19-1-15,20-14 0 16,25-15-1 0,12-24 0-1,32-25 0-15,39-13 0 0,6-17 0 31,3-2 0-31,1 1-3 0,-22-6 1 16,-15 16 1 0,-27 7 1-1,-21 23 7-15,-8 14 0 0,-32 22 8 31,-5 4 0-31,0 34-4 0,19 10 0 16,18 11-10 0,12-3 2-16,32-12-23 15,20-17 2 1,18-16-112-1,22-18-6-15,7-30 7 16</inkml:trace>
  <inkml:trace contextRef="#ctx0" brushRef="#br0" timeOffset="96576.7347">5533 12729 12 0,'0'0'34'16,"3"7"14"-16,9 10 0 15,-1 10-2 1,7 10 0-16,1-7-24 16,7-1 0-1,4-7-25-15,6-11 1 16,5-7-78-1,7-4-4-15,0-11 4 16</inkml:trace>
  <inkml:trace contextRef="#ctx0" brushRef="#br0" timeOffset="98060.8243">6915 12404 73 0,'0'7'92'32,"0"8"-4"-32,0 22-36 15,0 13-2-15,6 25-14 16,13 6-2-1,4 15-18-15,-5-7 0 16,1-8-9 0,-4-11 1-16,-5-22-5 15,-6-18 1 1,0-23-38-16,-4-7 0 15,0-15-91 1,-12-36-9-16,-17-30 32 16</inkml:trace>
  <inkml:trace contextRef="#ctx0" brushRef="#br0" timeOffset="98260.8363">6759 12517 100 0,'0'-4'77'16,"0"-6"-3"-16,29-4-63 16,31-1-1-1,21 0-1-15,8 11-1 16,-3 4 1-1,-27 15-1-15,-30 22 13 16,-29 7 0-16,-22 0-7 16,-30-7 2-1,-14-10-113-15,6-17-7 16,12-10-10-1</inkml:trace>
  <inkml:trace contextRef="#ctx0" brushRef="#br0" timeOffset="98953.878">7392 11968 52 0,'-7'-3'58'0,"-1"-1"-1"15,4 0-45-15,4 4-1 16,0 8 18 0,31 28-1-16,5 31 15 15,1 10-1 1,11 19-14-16,-21 0 2 15,-9 0-12-15,-11-16 0 16,-7-12 4 0,0-21 0-1,0-20-6-15,-11-17 0 16,0-10-12-16,4-33 1 31,-1-15-14-31,8-19 2 0,4 5-3 31,18 3 1-31,12 8 4 0,3 17 1 16,7 19 2-1,-7 15 0 1,-3 19 6-16,-1 29 0 0,-14 8 4 31,-5 10 0-31,-7 0-3 0,-7-3 1 16,4-12-11-1,-4-10 0 1,0-11-44-16,8-16 0 16,3-14-75-1,4-7-11-15,3-33 43 0</inkml:trace>
  <inkml:trace contextRef="#ctx0" brushRef="#br0" timeOffset="99303.899">8021 12385 142 0,'0'0'96'0,"-3"11"-7"0,-11 19-70 15,2 22 0 1,5 14 4-16,7 0-1 16,7-11-3-1,22-10 0 1,13-22 2-16,-1-23 0 15,-5-8-14 1,-13-33 1-16,-13-11-11 0,-10-6 0 31,-10-3 2-31,-16 14 1 16,0 18 4-16,0 14 0 15,14 15-2 1,12 29 1-16,0 16-3 16,31 14 0-1,9-7-21-15,12-4 1 16,7-15-110-1,0-11-6-15,4-22 9 16</inkml:trace>
  <inkml:trace contextRef="#ctx0" brushRef="#br0" timeOffset="99616.9178">8614 12219 141 0,'-22'0'112'16,"-14"0"-8"-16,-9 11-82 15,7 15 0-15,13 14-8 16,25 5 0 0,15-1 1-16,29 4 0 15,5 0-12 1,-1 0 1-16,-23-7 0 15,-14-4 1 1,-11-4 4-16,-36-4 1 16,-12-3-15-1,-1-11 1-15,5-15-65 16,14 0-2-1,15-26-53-15,15-11-12 16,34-11 68 0</inkml:trace>
  <inkml:trace contextRef="#ctx0" brushRef="#br0" timeOffset="99856.9322">8718 12455 150 0,'0'8'102'0,"-4"25"-7"16,-3 15-79 0,11 0 1-16,-4-12 14 15,7-9-1 1,27-17-4-16,3-10 0 15,7-14-21 1,-7-19 1-16,-22-8-13 16,-15-3 1-16,-26 4-7 15,-22 17 1 1,-4 16-57-16,0 7-1 15,15 3-53 1,23 12-10-16,14-7 72 16</inkml:trace>
  <inkml:trace contextRef="#ctx0" brushRef="#br0" timeOffset="100186.9521">8981 12415 110 0,'0'11'102'0,"4"11"-6"0,3 8-58 32,5 9 1-32,-2 6-12 0,1 0 1 15,-3-8-5 1,3-4 0-1,-3-22-11-15,13-11 1 0,6-19-13 32,13-25 0-32,12-4 0 0,12 0 0 15,-2 12 0 1,-7 2 0-1,-10 15-17-15,-11 1 2 16,-5 11-115 0,4 3-5-16,1 4 3 0</inkml:trace>
  <inkml:trace contextRef="#ctx0" brushRef="#br0" timeOffset="101050.004">11144 12171 247 0,'0'-7'80'32,"0"-9"-3"-32,0-2-107 0,0-3 1 15,0 2 62 1,0 8 1-1,4 11-21-15,10 0 0 16,9 30 2 0,10 25 0-16,8 19 0 15,-4 3 1 1,0 4-11-16,-4-3 2 15,-10-12-7-15,-5-3 0 16,0-11 0 0,-6-4 0-16,3-8 0 15,-5 1 0 1,2-12 0-16,-5-3 0 15,-3-4 0 1,0-7 0-16,3-5 0 16,1-5 0-1,-8-5 0-15,0 0 0 0,21-11 0 16,-2-30 0-16,3-22 0 15,4-33 0 1,15-25 0-16,11-19 0 16,11-1 0-1,-7 11 0-15,-8 32 0 16,-4 28 0-1,-30 25 0-15,-6 18-27 16,-4 21 2 0,-4 6-105-16,3 0-7 15,-3 0 15-15</inkml:trace>
  <inkml:trace contextRef="#ctx0" brushRef="#br0" timeOffset="102233.0751">11714 11939 128 0,'-4'0'114'16,"4"0"-9"-16,0 0-69 16,27-4-1-1,25-15-22-15,14-3 1 16,20-3-9-1,-17-1 1-15,-9 8 0 16,-20 3 0 0,-21 11 0-16,-19 4 0 15,-15 0-3-15,-33 0 1 16,-14 11-1-1,-1 3 0-15,3 1-8 16,23-4 1 0,15 4-122-16,14-7-4 15,8-8-9 1</inkml:trace>
  <inkml:trace contextRef="#ctx0" brushRef="#br0" timeOffset="102856.1125">11218 12101 115 0,'0'0'104'16,"0"-4"-8"-16,-11 4-65 16,-23 0 0-1,-10 0-11 1,-15 15-1-16,-4 11-6 15,4 0 0-15,7-4-6 32,18-7 0-32,27-11-3 0,11-4 1 15,37-8-4 1,25-18 0-16,5 3-10 15,-4 5 0-15,-19 12-19 32,-41 6 1-32,-14 18-85 0,-41 11-8 15,-19-3 13 1</inkml:trace>
  <inkml:trace contextRef="#ctx0" brushRef="#br0" timeOffset="103619.1585">11281 12134 61 0,'4'0'74'31,"3"0"-3"-31,1-10-38 15,-4-2-2-15,-1 1-8 16,-3 4 0 0,0 3-12-1,0 4 0-15,0 0-7 16,-15 0 1-16,-15 0 4 15,-7 15 0 1,-7 0 4-16,0 3 0 16,3-4-2-1,15-2 0-15,11-9-5 16,15-3 0-1,11-3-9-15,34-16 1 16,14 2-9 0,0-2 1-16,-3 7 0 15,-27 9-1-15,-14 3 11 16,-15 0 1-1,-33 3 1 1,-19 12 1-16,-3 1-104 16,6-2-5-16,16-14-8 15</inkml:trace>
  <inkml:trace contextRef="#ctx0" brushRef="#br0" timeOffset="104329.2011">11222 12124 6 0,'0'0'51'31,"0"0"1"-31,0-12-10 0,0 1 0 16,3 0-13-1,5 4 1-15,-1-1-15 16,5 4 0-16,-2-3-5 31,5 3 2-31,-3-3 1 0,-1 4 1 16,-4-1-6-1,-7 4 1-15,0 0-5 16,-11 0 1-1,-19 7 4 1,1 8 1-16,-1-8 0 0,8 1 0 31,7-5-5-31,15-3 1 0,0 0-4 16,22 0 1-1,15-11-3 1,-4 0 1-16,5-3 0 16,-20 6 1-1,-14 8 3-15,-8 0 1 0,-29 0-1 31,-19 0 1-31,-4 14-15 16,12 5 0-16,11-4-105 16,33-8-6-1,7-7 2 1</inkml:trace>
  <inkml:trace contextRef="#ctx0" brushRef="#br0" timeOffset="106435.3277">3725 14094 98 0,'0'-12'90'16,"0"3"-6"0,-7-11-61-1,0 5-2-15,-4 4-6 16,-8 4-1-1,-10 7 2-15,-12 15 1 16,-7 32-1 0,0 24-1-16,10 28-8 15,24 12 0-15,14 0 0 16,25-16 1-1,39-28-15-15,17-23 2 16,15-25-110 0,0-12-7-16,-3-7 2 15</inkml:trace>
  <inkml:trace contextRef="#ctx0" brushRef="#br0" timeOffset="106868.3538">4181 14526 198 0,'-4'0'105'15,"1"0"-5"-15,-4 7-108 16,3 19 0 0,4 7 12-16,0 4 1 15,25 0 9 1,16-11 0-16,11-12 4 15,0-14 1-15,-8 0-10 16,-6-26 0 0,-17-7-8-16,-17-7 1 15,-4 0 1 1,-4 6 1-16,-10 16-5 15,3 18 1 1,7 3-2-16,4 28 1 16,8 16 3-1,21 1 0-15,4 0-45 16,-3-11 1-16,-4-11-85 15,0-15-10 1,-8-11 41-16</inkml:trace>
  <inkml:trace contextRef="#ctx0" brushRef="#br0" timeOffset="107138.37">4625 14485 137 0,'4'11'102'16,"11"15"-7"-16,4 11-68 15,6 4 2-15,5-5 2 16,-4-6 1-1,-3-4-11-15,-5-19 1 16,-3-7-15 0,-8 0 1-16,-3-7-8 15,0-26 0 1,-1-1 0-16,8-3 0 15,8-2-44-15,3 8 2 16,4 2-90 0,11-4-9-1,-3 11 39-15</inkml:trace>
  <inkml:trace contextRef="#ctx0" brushRef="#br0" timeOffset="108091.4273">5122 14541 96 0,'7'10'106'0,"4"16"-8"0,1 4-40 31,-5 3 2-31,1 1-23 0,-5-12 1 16,-3-12-30-1,0-6 2 1,0-4-10-16,3-11 0 16,9-18 0-1,6-12 0-15,4 4 0 0,8 4 0 16,3 11 0-1,-3 11 0 1,4 11 0-16,-9 0 0 16,5 15 0-1,-1 3 0 1,5-10 0-16,-1-8 0 15,-3 0 0-15,-11-8 0 16,-12-18 0-16,-7 0 0 16,-19 0-4-1,-14 16 2 1,-1 10 2-16,9 21 0 15,2 24 2 1,16 14 2-16,7-4-4 16,4-10 0-1,29-16 0-15,4-14 0 0,7-15 0 31,1 0 0-31,-4-23-11 16,-15-10 2-16,-8-4 2 16,-7 5 0-1,-3 13 14-15,-1 15 1 0,1 4-1 31,-1 19 0-31,4 14-5 16,0-3 1-16,4-8-3 16,11-12 0-1,4-10 0 1,7-10 0-16,-1-16 0 15,-2-4 0 1,-1 8 0-16,-3 7 0 0,0 15 0 16,-8 0 0-1,0 22 0 1,11 0 0-16,-3 1 0 15,0-9 0 1,-1-10-5-16,-3-4 1 16,0-26-63-1,0-29-2-15,0-30-61 16,-4-18-13-1,-7-12 198-15,-7 11-1 16,2 35 71-16,2 29-7 16,-1 36-98-1,0 14 1-15,0 42-9 16,7 30 1-1,5 10-13-15,3 11 0 16,0-7-24 0,-8-7 2-16,1-22-108 15,-8-28-7-15,-11-24 13 16</inkml:trace>
  <inkml:trace contextRef="#ctx0" brushRef="#br0" timeOffset="108201.4339">6281 14526 247 0,'0'-8'134'15,"15"-6"-4"1,7-5-130-16,26-3 0 15,4-7-130 1,11-1-4-16,8-14-13 16</inkml:trace>
  <inkml:trace contextRef="#ctx0" brushRef="#br0" timeOffset="108594.4576">7115 14138 178 0,'0'0'110'0,"0"8"-6"15,22 25-81 1,11 30 1-1,4 22 3-15,0 18 1 0,-4 4-20 32,-6 7 1-32,-2-14-9 0,-14-19 0 15,-7-22-27 1,-4-12 2-1,0-35-105-15,-23-12-7 16,-6-40 15 0</inkml:trace>
  <inkml:trace contextRef="#ctx0" brushRef="#br0" timeOffset="108784.469">6937 14352 225 0,'3'-7'131'0,"27"-5"-5"32,29-2-117-32,19-1 1 0,11 1-10 15,-15 14 0 1,-19 14-4-16,-32 30 1 15,-23 15-22 1,-23 1 0 0,-21-5-102-16,0-18-6 0,-1-33 16 31</inkml:trace>
  <inkml:trace contextRef="#ctx0" brushRef="#br0" timeOffset="109161.4919">7273 13802 187 0,'12'0'112'16,"14"0"-6"0,15 0-86-16,11 27 1 15,7 27 4 1,-1 23 0-16,-9 32-18 15,-15 12 1 1,-17-2-8-16,-13-13 0 16,-4-25 0-16,0-26 0 15,0-25 0 1,4-26 0-16,0-12 0 15,11-36 0 1,0-18 0-16,7 2 0 16,18 16 0-1,1 22 0-15,-11 22-3 16,-8 3 1-1,-15 31-26 1,-7 6 0-16,0 5-100 0,0-8-9 16,4-19 19-1</inkml:trace>
  <inkml:trace contextRef="#ctx0" brushRef="#br0" timeOffset="109511.5128">8104 14219 247 0,'0'0'125'15,"0"0"-6"-15,0 0-119 16,-16 23 0-1,-9 13 9 1,6 19 2-16,0 1-11 16,19-5 0-16,0-10 0 31,19-18 0-31,14-16 0 0,-3-7 0 15,3-34 0 1,-14-5 0-16,-8-2 0 16,-8 7 0-16,-3 16 0 31,0 14 0-31,0 4 0 0,0 19 0 31,0 14 0-31,0 4 0 0,12-4-8 16,-5-7 2-1,5-8-123 1,-2-14-5-16,1-4-7 15</inkml:trace>
  <inkml:trace contextRef="#ctx0" brushRef="#br0" timeOffset="109984.5414">8392 14153 221 0,'0'0'134'15,"-22"15"-4"1,-8 17-118 0,1 10 2-16,10 2-14 15,19 11 0-15,4-10 0 16,33-1 0-16,11-3 0 31,-8-1 0-31,-9-10 0 0,-20 2 0 16,-11-2-7-1,-15-4 1-15,-15-8-45 16,8-10 1-16,7-8-77 31,15-26-10-31,15-18 108 0,22-11 0 16,7 2 159-1,1 14-10-15,-11 16-47 16,-5 15-1-1,-14 12-56 1,-8 33 1-16,0 7-14 16,8-6 2-1,19-19-5-15,17-17 0 0,5-2 0 31,-4-25 0-31,-11-16 0 16,-31-10 0-16,-10 10 0 16,-36 4 0-1,-16 14-8 1,0 13 1-16,0 10-103 15,30 4-4-15,19 6-22 16</inkml:trace>
  <inkml:trace contextRef="#ctx0" brushRef="#br0" timeOffset="110274.5588">8904 14286 121 0,'0'23'121'31,"-8"9"-10"-31,-7 20-60 16,4 7-1-16,7 4-29 15,4-15 1 1,0-23-16-16,23-17 2 0,6-8-8 31,9-27 0-31,2-9 0 16,12-5 0-1,-4 1 0-15,0 14 0 16,-3 4 0 0,-1 7 0-16,8 1-130 15,7-9-4-15,15-10-13 16</inkml:trace>
  <inkml:trace contextRef="#ctx0" brushRef="#br0" timeOffset="111337.6227">11374 13876 152 0,'0'-8'121'16,"0"2"-7"-16,0 2-86 31,0 4 0-31,7 4-12 0,8 47 0 16,3 19-2-1,9 26 0-15,-6 7-11 16,-2-3 2-16,-4 4-5 31,0-19 0-31,-8-23 0 0,-3-26 0 16,3-20-66-1,-7-16 1-15,-4-26-69 16,-3-37-12 0,-11-18 70-1</inkml:trace>
  <inkml:trace contextRef="#ctx0" brushRef="#br0" timeOffset="111577.6371">10766 13964 184 0,'0'0'131'31,"4"0"-7"-31,40-4-96 0,60-12 1 16,55-22-22-1,53-14 1-15,32-14-8 16,-3-9 0-1,-23 5-14 1,-55 8 2-16,-33 25-118 16,-60 15-4-1,-40 18-2-15</inkml:trace>
  <inkml:trace contextRef="#ctx0" brushRef="#br0" timeOffset="111960.6602">11104 14710 115 0,'-12'11'125'15,"1"-3"-11"-15,7 3-54 16,23-4-2 0,55-3-39-1,63-4 1-15,37-19-20 0,34-17 0 31,13-9 0-31,-6 1 0 0,-11 4-130 32,-37 3-4-32,-41-1-13 15</inkml:trace>
  <inkml:trace contextRef="#ctx0" brushRef="#br0" timeOffset="112489.6923">11000 14706 143 0,'0'0'119'16,"0"-4"-10"-1,0 1-69 1,0 0-1-16,0 3-23 15,0 0 1-15,0 10-13 32,-8 28 0-32,-3 2 1 0,-4 8 1 15,-7 4-41 1,0 2 0-16,14-12-95 15,8-17-10-15,8-21 33 32</inkml:trace>
  <inkml:trace contextRef="#ctx0" brushRef="#br0" timeOffset="112963.7209">12529 14440 97 0,'0'-6'118'0,"-4"-6"-9"15,4 1-60 1,-3 7 1-16,3 4-31 16,0 8 0-1,-4 29-7 1,0 18 0-16,-3 7-45 15,0 2 0-15,3-1-94 16,4-19-9-16,0-26 32 16</inkml:trace>
  <inkml:trace contextRef="#ctx0" brushRef="#br0" timeOffset="113523.7545">12366 13496 3 0,'-4'-5'51'0,"1"-1"41"15,-1-6-5 1,1 3-20-1,3-3-2-15,0 4-31 16,0 5-1 0,0 3-21-16,-4 11 1 15,0 26-5-15,-7 18 1 16,3 8-51-1,8 7 1-15,0-4-84 16,0-11-11 0,0-18 45-16</inkml:trace>
  <inkml:trace contextRef="#ctx0" brushRef="#br0" timeOffset="114086.7884">10733 13883 152 0,'0'-11'128'16,"0"4"-10"-1,0 4-89-15,0 3 0 16,0 0-23-1,-4 36 0-15,4 24-1 16,-4 20 1 0,4 9-128-16,0 7-4 15,0-15-14-15</inkml:trace>
  <inkml:trace contextRef="#ctx0" brushRef="#br0" timeOffset="150763.9946">5288 16308 62 0,'-3'-4'69'0,"-1"4"0"15,0-3-57 1,4 3 0-1,0 0-1-15,4 26 1 16,18 26 12 0,0 14 1-16,8 15-5 0,-8-4 1 15,1-10-4 1,-12-15 2-1,-4-20 4-15,-3-17-1 16,-1-15-6 0,-3 0 0-1,0-21-12-15,-3-20 1 0,-12-25-7 31,-7-12 1-31,4-14-3 0,-5 0 1 16,-3 3 2 0,11 11 0-1,4 23 1-15,-4 11 0 16,11 14-2-1,4 5 0-15,8 10 0 16,29-5 0 0,8-1 2-16,21-5 0 0,8 0-11 31,8 0 0-31,3 8-28 15,-11 3 1-15,-11 4-67 16,-15 4-8 0,-7-1 26-16</inkml:trace>
  <inkml:trace contextRef="#ctx0" brushRef="#br0" timeOffset="150974.0073">5355 16312 173 0,'0'7'106'0,"0"12"-7"0,22-12-96 32,30-3 2-32,11-4-32 0,8 0 2 15,2-11-79 1,-13 0-9-1,-8-4 28-15</inkml:trace>
  <inkml:trace contextRef="#ctx0" brushRef="#br0" timeOffset="151274.0253">5766 16518 154 0,'0'23'100'0,"15"10"-6"16,11 0-82-16,7-15 2 15,4-14 4 1,4-4 0-16,-7-29 6 16,-13-1 0-1,-6-7-4-15,-15-2 1 16,-7 1-19-1,-26 9 0-15,-19 10-8 16,4 15 0 0,0 4-26-16,14 4 0 15,16 15-87-15,14 2-8 16,4-2 17-1</inkml:trace>
  <inkml:trace contextRef="#ctx0" brushRef="#br0" timeOffset="151654.0481">6096 16316 129 0,'11'3'96'31,"7"12"-6"-31,5 11-66 0,-1 11-1 16,0 14 8-1,-7 9-1-15,0-9-1 16,-8-10 0-16,-3-16-15 31,3-13 2-31,-7-12-16 0,4-18 0 16,4-23 0-1,13-8 0-15,13 2 0 16,14-1 0-1,4 11 0 1,-7 14 0-16,-5 12-44 16,-7 8 1-16,-3 3-89 15,0 0-9-15,-4 0 40 16</inkml:trace>
  <inkml:trace contextRef="#ctx0" brushRef="#br0" timeOffset="152980.1279">7296 16168 123 0,'0'-7'89'0,"-11"-2"-4"16,-4 9-89 0,-3 0 3-16,-5 23 4 15,-2 33 0-15,-2 14 12 16,5 12 1-1,7-2-5 1,12-17 1-16,3-22 9 16,0-23 0-1,3-18-5-15,9-7 0 16,-1-38-14-16,-8-10 1 15,-3-4 9 1,0 0 1-16,0 18-3 16,0 23 1-1,4 14-12-15,18 4 0 16,15 30 2-1,7 14 0-15,8 12-45 16,-4-12 1 0,-6-3-82-16,2-16-10 15,-7-18 44 1</inkml:trace>
  <inkml:trace contextRef="#ctx0" brushRef="#br0" timeOffset="153360.1507">8107 16205 104 0,'-7'-4'90'16,"-5"-3"-4"-16,-6 0-70 15,-12 7 0 1,4 3 2 0,0 26-1-16,1 24 2 15,14 5 2-15,7 9-12 32,4-8 0-32,15-15-19 0,18-7 0 15,4-11-92 1,0-15-5-16,-3-11 0 15</inkml:trace>
  <inkml:trace contextRef="#ctx0" brushRef="#br0" timeOffset="153754.1745">7188 16625 143 0,'0'0'104'16,"19"0"-7"0,22-2-86-16,18-14 2 0,7-3-109 31,1-10-6-31,-7 3-9 15</inkml:trace>
  <inkml:trace contextRef="#ctx0" brushRef="#br0" timeOffset="154424.2147">8540 16327 6 0,'0'-8'70'0,"0"1"2"15,-3 3-18 1,-5 4-1-16,1 0-38 16,-11 0 1-1,-1 0-7-15,-7 22 0 16,-8 1 1-1,1 7 1-15,4 2-7 16,14 9 0-16,4-7 1 16,11-16 0-1,3-14 4-15,23-4 0 16,4-18 1-1,7-13-1-15,-7 2 16 16,-12 3-1 0,-7 10-3-16,-3 7 1 15,-4 5-23 1,-1 4 0-16,1 10-6 15,10 13 1-15,9 6-49 16,-1 1-1 0,8-7-63-16,-12-5-13 15,1-18 59 1</inkml:trace>
  <inkml:trace contextRef="#ctx0" brushRef="#br0" timeOffset="154787.2366">8722 16275 127 0,'3'0'97'16,"9"15"-6"-1,7 25-69-15,-2 13-1 16,10 12 0 0,-13 9 0-1,-6-11 2-15,-5-7 1 0,-3-16-2 31,0-22 1-31,-3-18-14 0,-12-18 1 16,-11-38-10 0,11-13 0-1,1-16-5-15,14 6 2 0,0 14-5 31,21 13 1-31,13 26-1 0,-8 19 1 16,0 7 7 0,-22 37 1-1,-4 18 3-15,-4 3 0 16,-22 2-34-1,15-12 0-15,-4-22-94 16,12-19-10-16,3-14 26 16</inkml:trace>
  <inkml:trace contextRef="#ctx0" brushRef="#br0" timeOffset="155137.2576">9044 16238 178 0,'4'0'102'16,"0"0"-6"-1,-4 0-103 1,0 0-1-1,0 7 4-15,0 20 1 0,0 5 11 32,-4 6 1-32,4-9 10 0,0-8-1 15,0-12-5 1,4-9 0-1,0-4-7-15,3-22 0 0,-7-3 2 32,0-5 1-32,0 16-10 0,0 3 1 15,3 15-5 1,8 4 0-1,1 21 6-15,6 9 1 0,4-5-53 32,8-4-2-32,0-5-67 0,-5-20-13 15,-2 0 59 1</inkml:trace>
  <inkml:trace contextRef="#ctx0" brushRef="#br0" timeOffset="155327.269">9366 16168 186 0,'0'0'112'0,"0"0"-6"0,0 15-100 16,4 14 0-1,-4 15 1-15,0 1 0 16,0-4 1 0,15-4 1-1,4-12-21-15,2-10 0 16,2-11-106-1,-1-4-7-15,-7-26 9 16</inkml:trace>
  <inkml:trace contextRef="#ctx0" brushRef="#br0" timeOffset="155517.2804">9573 16054 247 0,'4'0'115'15,"0"0"-4"-15,7 0-119 16,-3 29 1 0,3 8 23-16,0 11 0 15,-4 0-10 1,1 22 1-16,3-3-14 15,-3-8 0-15,6-4-48 16,-3-26-1 0,0-22-68-16,-7-14-10 15,0-41 47 1</inkml:trace>
  <inkml:trace contextRef="#ctx0" brushRef="#br0" timeOffset="155800.2975">9718 15832 212 0,'4'0'124'0,"14"0"-5"16,8 0-110-1,4 22 1-15,-1 15 1 16,5 15 0-1,-1 14-4 1,-3 12 1-16,-4-4-8 16,-12-4 0-16,1-4 0 15,-11-14 0-15,0-9-23 16,0-12 1-1,-4-20-108 1,0-11-6-16,-23-19 11 16</inkml:trace>
  <inkml:trace contextRef="#ctx0" brushRef="#br0" timeOffset="156190.3209">9652 16227 209 0,'0'-8'123'16,"25"1"-6"-1,27-4-111-15,23-11 0 16,13-5-10-1,1 3 0-15,-4 1-10 16,-26 5 0-16,-14 7 2 16,-23 7 0-1,-14 4 15-15,-8 0 0 16,0 18 10-1,-8 12 1-15,1 2-2 16,3 14 0 0,4 1 3-16,4-6 0 31,18-15-4-31,11-8 1 0,-3-18-12 15,0 0 0 1,-8-29 0-16,-19-9 0 16,-3-9 0-1,-14 3 0 1,-20 3-59-16,5 8 2 0,6 3-76 31,12 8-12-31,8-1 60 0</inkml:trace>
  <inkml:trace contextRef="#ctx0" brushRef="#br0" timeOffset="156460.3371">10352 16054 148 0,'18'22'111'0,"8"7"-8"16,7 11-80-1,-3 9-1 1,-8-1 6-16,-7-15 1 15,0-15-6 1,-8-18 1-16,0-3-24 0,8-31 0 16,-3-10 0-1,9 4 0 1,10 2 0-16,5 6 0 15,9 9-11 1,-8 2 1 0,-4 9-110-16,-22 5-5 0,-7 3-10 31</inkml:trace>
  <inkml:trace contextRef="#ctx0" brushRef="#br0" timeOffset="156670.3497">9400 15876 247 0,'18'-3'118'0,"23"-16"-6"15,4-10-199 1,3-4-2-16,-4 3-34 15,-11 4-9 1,-3 11 86-16</inkml:trace>
  <inkml:trace contextRef="#ctx0" brushRef="#br0" timeOffset="158026.4313">11610 16145 138 0,'-3'0'100'16,"0"0"-7"-16,3 0-71 15,0 16 2-15,3 17-1 16,23 11 0 0,7 8-7-1,5 0 1-15,2-20-1 16,5-14 1-1,-5-18-8-15,-10 0 0 0,7-29-8 32,-11-4 2-32,-7 4-6 0,-1 7 2 15,-3 18 0 1,7 4 0-1,0 22 2-15,19-3 0 16,4-1 0 0,-1-14 2-16,0-4-3 0,-7-8 0 15,-11-18 0 1,-22-6 0-1,-4-6 0-15,-15-2 0 16,-11 3-52 0,12 0 1-1,2 4-82-15,9 4-9 16,3 14 50-1</inkml:trace>
  <inkml:trace contextRef="#ctx0" brushRef="#br0" timeOffset="158416.4546">12374 16134 205 0,'0'0'114'16,"0"0"-4"-16,11 0-107 15,11 0 0-15,8 0 5 16,3-6 1 0,-3-9-2-16,-16 0 1 15,-6-7-6 1,-8 0 1-16,-8 7-8 15,-17-1 1 1,-9 10-1-16,-3 6 1 16,0 11 7-16,11 29 0 15,12 17 5 1,14 5 1-16,11-4-2 15,33-2 1 1,12-19-29-16,2-19 1 16,2-14-107-1,-5-4-9-15,-10-22 17 16</inkml:trace>
  <inkml:trace contextRef="#ctx0" brushRef="#br0" timeOffset="159029.4915">12907 15478 161 0,'0'-4'99'31,"3"0"-6"-31,9 4-94 0,10 0 0 15,8 23 9 1,-1 36 2-16,12 22 12 31,-11 34-1-31,-12 2-4 0,-7 2 0 16,-4-24-7-1,-3-29 1-15,0-24 2 16,0-24 0 0,-4-18-5-1,3-11 2-15,5-31-13 16,7-8 2-16,7-9-4 15,18 3 1-15,5 16-2 16,10 14 0 0,5 22 5-1,-8 4 0-15,-12 33 3 16,-13 19 1-16,-16 7-3 31,-11 0 1-31,0-15-30 0,0-14 1 16,-8-12-98-1,8-18-8-15,0 0 22 16</inkml:trace>
  <inkml:trace contextRef="#ctx0" brushRef="#br0" timeOffset="159419.515">13703 15924 152 0,'0'-7'99'16,"0"-1"-8"-1,0 2-100 1,0 6 1-16,0 0 5 16,0 21 0-1,-14 24 22-15,10 9-1 0,0-1 2 31,4-4 1-31,0-13-6 16,8-14 1-16,-1-7-9 16,-7-15 1-1,7-15-8 1,-3-16 1-16,-1-5-1 15,5-1 1-15,-8 4-4 16,0 15 0-16,0 10 0 16,0 8 1-1,11 12 6 1,15 10 0-16,0 11 0 15,-4-7 1 1,-7-5-36-16,-8-10 1 0,1-11-89 31,-8 0-9-31,4-14 30 16</inkml:trace>
  <inkml:trace contextRef="#ctx0" brushRef="#br0" timeOffset="159882.5429">13907 15898 161 0,'0'-4'101'16,"3"4"-8"-16,5 0-86 15,-1 12 1 1,9 17 16 0,5 12-1-16,2 6 2 15,2-9 0-15,-2-1-11 16,-4-15 1-1,-1-14-8-15,-3-8 1 16,-4-3-8 0,-4-20 0-16,-3-7 0 15,-4 4 0 1,0 8 0-16,3 7 0 15,16 11 0-15,11 0 0 16,14 3 0 0,15 5 0-16,-3-8 0 15,0 0 0 1,-20-11 0-16,-24-12 0 15,-12-6 0 1,-15 3 0-16,-30 8 0 16,1 18 0-1,3 0 0-15,26 33 0 16,15 15 0-1,31-4 0-15,46 0-35 16,15-18 2 0,23-17-98-16,18-9-8 15,5-31 27 1</inkml:trace>
  <inkml:trace contextRef="#ctx0" brushRef="#br0" timeOffset="184651.04">17426 14914 164 0,'0'-8'128'16,"0"-3"-7"-1,0 0-84 1,0-1 0-16,3 1-26 16,5 4 2-16,-1 0-13 31,-7 0 0-31,4 7 0 0,3 0 0 15,0 18 0 1,12 15 0-16,-1 14 0 16,9 13 0-16,2 7 0 31,5 7 0-31,6-1 0 0,-7-2 0 15,-3-9 0 1,4-7 0-16,-5-3 0 16,-3-4 0-1,-4-11 0 1,-3 0 0-16,-8-7 0 0,0-5 0 31,-11-14 0-31,4 3 0 0,-1-10 0 31,1-4 0-31,-4 0 0 16,4 0 0-16,3-29 0 15,12-15 0 1,7-22 0 0,11-19 0-16,7-30 0 15,8-22 0-15,3 1 0 16,-3 7 0-16,-4 21 0 16,-18 35 0-1,-8 21 0 1,-7 19 0-16,-11 15-32 15,0 7 2 1,0 11-101-16,-1 0-7 0,8 0 22 16</inkml:trace>
  <inkml:trace contextRef="#ctx0" brushRef="#br0" timeOffset="184955.0588">17926 14699 219 0,'0'0'134'16,"36"0"-4"-16,35 0-117 15,37-11 2-15,17-11-32 16,-2-4 1-1,-23 1-114 1,-27 2-5-16,-28-2 4 16</inkml:trace>
  <inkml:trace contextRef="#ctx0" brushRef="#br0" timeOffset="185437.0878">17233 14843 166 0,'4'0'130'15,"25"0"-10"-15,16-11-93 16,10 4 1-1,1-5-69-15,-4 5 1 16,-8 4-84 0,-11-1-11-16,-6 0 43 15</inkml:trace>
  <inkml:trace contextRef="#ctx0" brushRef="#br0" timeOffset="187324.2181">18570 15212 161 0,'-4'0'103'15,"4"0"-8"-15,0 0-86 0,12 0-1 16,24 0-1 0,24 0-1-16,17-3-5 15,5-5 1 1,-4-3 0-1,-11-1 0-15,-19 6-7 16,-12-9 0-16,-6 4-71 31,-8 0-1-31,-7-4-30 0,-11 7-5 16</inkml:trace>
  <inkml:trace contextRef="#ctx0" brushRef="#br0" timeOffset="187494.2283">18533 15437 225 0,'0'0'120'16,"14"0"-4"0,42 0-128-1,44-3 1-15,23-27-105 0,25-10-6 31,-4-1-3-31</inkml:trace>
  <inkml:trace contextRef="#ctx0" brushRef="#br0" timeOffset="188260.2749">20603 14618 213 0,'0'0'113'0,"0"0"-6"0,0 0-112 32,0 29 0-32,8 16 17 0,7 21 0 15,-1 19 0 1,-3 7 0-1,1 4-8-15,-5-15 0 16,1-18-23 0,-5-26 0-1,1-15-105-15,-4-22-7 16,0-14 13-16</inkml:trace>
  <inkml:trace contextRef="#ctx0" brushRef="#br0" timeOffset="188530.2911">19974 14799 236 0,'0'0'127'0,"33"0"-3"16,49-4-123-1,59-11 1-15,59-7 4 16,33-7 0 0,7-4-2-16,-32 3 1 15,-27 0-28 1,-43 9 2-16,-38 6-109 15,-49 3-6-15,-36 5 10 16</inkml:trace>
  <inkml:trace contextRef="#ctx0" brushRef="#br0" timeOffset="188859.3112">20033 15474 247 0,'0'4'133'16,"7"-1"-5"-16,42-3-128 16,43 0 0-16,49-11 1 15,26-18 1-15,18-1-2 16,-8-2 0-1,-17 13-18 1,-34 0 1-16,-26 1-113 16,-49 2-5-16,-28-2 5 31</inkml:trace>
  <inkml:trace contextRef="#ctx0" brushRef="#br0" timeOffset="189263.3356">19907 15489 203 0,'0'0'118'16,"0"15"-6"-16,-15 24-113 31,-11 22 0-31,0 16-112 0,8-3-4 16,10-15-9-1</inkml:trace>
  <inkml:trace contextRef="#ctx0" brushRef="#br0" timeOffset="189643.3583">21196 15268 203 0,'-7'18'116'15,"-4"11"-4"1,-8 12-200-16,-3 7-1 0,11 0-35 16,-1-15-5-1</inkml:trace>
  <inkml:trace contextRef="#ctx0" brushRef="#br0" timeOffset="190036.3824">21599 14444 184 0,'4'8'115'0,"-4"17"-7"15,0 13-134 1,0 10 1-16,0 4-85 16,-4-1-9-1,-7-7 29-15</inkml:trace>
  <inkml:trace contextRef="#ctx0" brushRef="#br0" timeOffset="190446.4071">20026 14647 205 0,'0'0'120'15,"0"0"-7"1,0 27-106 0,-4 16 0-16,-15 20-120 15,-3 15-5-15,11-8-18 31</inkml:trace>
  <inkml:trace contextRef="#ctx0" brushRef="#br0" timeOffset="191789.4882">23199 14013 188 0,'0'0'118'0,"0"-4"-7"16,0 4-101 0,0 0 1-16,0 29-6 15,0 20 1 1,0 28-2-16,0 15 0 31,0 12 0-31,4-8 0 0,0-15-37 16,4-26 1-1,3-18-90-15,7-19-9 16,-7-18 32-1</inkml:trace>
  <inkml:trace contextRef="#ctx0" brushRef="#br0" timeOffset="192062.5051">22359 14891 242 0,'0'0'129'15,"19"0"-4"-15,40-4-123 16,70-14 1 0,49-11 1-1,48-2 2-15,22 6-6 16,12 3 0-16,-8 4 0 31,-94 10 0-31,-31 4-130 0,-39-3-4 16,-3-1-13-1</inkml:trace>
  <inkml:trace contextRef="#ctx0" brushRef="#br0" timeOffset="192682.5423">22740 15459 173 0,'0'0'99'16,"0"0"-6"-16,11 0-100 15,4 11 1 1,0 27 13-16,0 20 2 16,0 9 16-1,-11 18 0-15,-4-11 5 16,0-12 1-1,-16-10-16-15,-9-19 2 16,-5-18-17 0,-3-15 0-16,-8 0 0 15,8-26 0-15,-8-11 0 16,4-7 0-1,8 0-73-15,6-1-2 16,15-3-59 0,8-8-14-16,12 6 81 15</inkml:trace>
  <inkml:trace contextRef="#ctx0" brushRef="#br0" timeOffset="192895.5556">22774 15227 154 0,'4'-4'128'16,"-1"-3"-8"-16,1 3-79 16,3-3 1-1,-7-1-33-15,0 1-1 16,0-1-121-16,0 1-5 15,0 7-22 1</inkml:trace>
  <inkml:trace contextRef="#ctx0" brushRef="#br0" timeOffset="193575.5963">23044 15349 73 0,'4'-4'84'15,"-1"0"-3"-15,-3 4-53 16,0 0-1-1,0 0-8-15,0 4 0 16,0 18-1-16,0 11 2 16,0 12-10-1,0-1 1 1,0 1-1-16,15-13 0 15,4-13 5-15,-1-15 1 32,12-4-5-32,0-23 0 0,-8-14 1 31,-4-3 1-31,-10 6-3 0,-1 5 0 15,1 11-12 1,-1 10 0 0,-3 8-1-16,3 11 0 0,0 15 5 31,12 0 1-31,7-11 0 0,4-8 2 15,3-7-5 1,-7-4 0 0,-4-14 0-16,-18-4 0 0,-4-5 0 31,-19 6 0-31,-7-1 0 0,0 3 0 15,4 5-25 1,7 6 1 0,8 8-60-16,7 0-2 15,0 8-28 1,11 3-9-1,12-8 69-15</inkml:trace>
  <inkml:trace contextRef="#ctx0" brushRef="#br0" timeOffset="193835.612">23855 15190 247 0,'23'-4'125'0,"6"-4"-6"16,12-6-123 0,-15-4 0-16,-22 7 7 15,-12 7 0 1,-36 4 1-16,-31 29 0 15,5 23 2-15,7 19 2 16,23 13-8 0,40-10 0-16,33-11 0 15,67-27 0 1,22-33-36-16,-7-3 1 15,-15-18-96 1,-4-3-8-16,41-34 28 16</inkml:trace>
  <inkml:trace contextRef="#ctx0" brushRef="#br0" timeOffset="196374.7647">20266 16641 58 0,'0'-12'75'16,"0"-3"-3"-16,0 4-2 0,0 0-34 31,0 4-1-31,0 4-8 16,0-1 0-16,0 4-18 15,0 0 1 1,0 7-8-16,0 15 0 0,0 3-1 31,0 6 0-31,0-6-21 16,0 1 0-16,0-10-92 15,0-3-6 1,0-13 14-1</inkml:trace>
  <inkml:trace contextRef="#ctx0" brushRef="#br0" timeOffset="196594.7779">20411 16552 158 0,'0'-4'112'16,"0"4"-8"0,0 0-83-16,0 8 0 15,-4 14-11 1,0 7 0-16,4 1-14 15,0-1 0-15,0 4-109 16,0-10-6 0,4-2-4-16</inkml:trace>
  <inkml:trace contextRef="#ctx0" brushRef="#br0" timeOffset="197048.8053">20570 16958 151 0,'0'-4'98'0,"0"1"-8"15,0 3-90 1,0 0 0-16,0 7 13 16,0 15 1-1,0 7 8-15,0 8-1 16,0-7-17-1,0-5 0-15,0-7-95 16,4-10-4 0,0-8-25-16</inkml:trace>
  <inkml:trace contextRef="#ctx0" brushRef="#br0" timeOffset="197198.8143">20596 16788 222 0,'0'-4'115'16,"0"4"-5"-16,0 0-177 15,0-3 0-15,0-1-50 32,0 0-10-32,0-3 66 0</inkml:trace>
  <inkml:trace contextRef="#ctx0" brushRef="#br0" timeOffset="197778.8491">20781 16994 98 0,'0'15'87'0,"0"12"-5"16,0 5-61 0,0-1 0-1,0-3 0-15,0-9 0 0,0-8 9 31,0 0 1-31,0-11-8 0,0 0 0 16,8-11-17 0,-1-15 1-1,8-4 3-15,4 1 1 0,-5 3-2 31,-3 4 1-31,0 0-10 0,-3 8 0 16,-4 14-4 0,3 0 2-1,0 14-1-15,0 20 1 16,5-2 2-1,-5 5 1-15,1 0 1 16,-4-11 1 0,-4-7-1-16,0-19 1 15,0-11-3 1,0-19 0-16,7-15 0 15,15 1 0 1,4 4 0-16,3 3 0 16,8 19 0-1,-10 14 0-15,-6 4 0 16,-9 11 0-16,-1 22 0 15,-11 7 0 1,0 9-21-16,0-2 1 16,-4-9-110-1,0-17-6-15,1-17 9 16</inkml:trace>
  <inkml:trace contextRef="#ctx0" brushRef="#br0" timeOffset="198041.865">21340 16913 178 0,'4'0'108'15,"-4"4"-5"1,3 7-83-16,5 12 0 15,0 14 6 1,3 14 1-16,0 1-17 16,-8 3 1-1,1-4-23-15,-4-14 0 16,4-10-92-1,-4-17-2-15,0-10-21 16,-4-14-8-16</inkml:trace>
  <inkml:trace contextRef="#ctx0" brushRef="#br0" timeOffset="198241.877">21266 16962 169 0,'0'-8'120'15,"0"1"-6"-15,19-8-85 16,18 0 1 0,4 4-16-16,-1-4 0 15,1 15-11 1,-19 4 0-16,-18 29-2 15,-4 4 1-15,-30 4-36 16,1-5 1 0,-8-10-95-16,10-14-10 15,10-12 29 1</inkml:trace>
  <inkml:trace contextRef="#ctx0" brushRef="#br0" timeOffset="198721.9058">21630 16965 89 0,'0'0'107'16,"0"0"-6"-16,14 0-47 16,16 0 1-16,7 0-31 31,3-3 1-31,-3-16-20 0,-11-7 0 15,-3-3-12 1,-20 6 0-16,-3-2-4 16,-26 10 0-16,-7 11 12 31,-11 4 0-31,3 22 6 0,8 12 1 15,10 10-2 1,20 4 1-16,3-8-4 16,29-3 0-16,4-7-105 31,1-15-1-31,7-15-29 15</inkml:trace>
  <inkml:trace contextRef="#ctx0" brushRef="#br0" timeOffset="199184.9337">22151 16821 80 0,'-18'0'113'15,"-8"11"-8"1,-18 8-46 0,14 10 2-16,4 16-35 15,15 6 1 1,11-3-13-16,7-11 0 0,27-15-9 31,17-18 2-31,1-8-7 0,0-33 0 16,-4-15-3-1,-18-10 1 1,-15-16-2-16,-15 1 1 0,-7-4 3 31,-24 10 0-31,2 16 3 0,-1 22 0 16,5 25-2-1,9 8 1 1,6 30-1-16,10 30 1 15,3 9-2 1,20 12 0 0,-1 1-13-16,4-12 2 15,-7-11-119-15,14-22-4 16,-4-18-2-1</inkml:trace>
  <inkml:trace contextRef="#ctx0" brushRef="#br0" timeOffset="199564.9564">22551 16777 190 0,'-11'15'115'16,"-15"10"-7"0,-7 17-105-16,11 9 1 15,3 4 0 1,19-11 0-16,7-11-1 15,34-14 1 1,4-19-9-16,0-15 0 16,-1-25 0-1,-15-15 1-15,-10-5 11 16,-8 16 1-16,-11 4 3 15,0 17 1 1,-11 20 0-16,0 3 0 16,7 29-1-1,0 15 1-15,4 12-8 31,0-1 2-31,0-3-14 0,0-12 2 16,0-17-99 0,0-16-3-16,4-7-28 15,-4-30-8-15</inkml:trace>
  <inkml:trace contextRef="#ctx0" brushRef="#br0" timeOffset="199917.9778">22726 16688 65 0,'11'8'115'16,"7"18"2"-1,1 14-7-15,-1 5-89 0,-3 9 0 16,-7 6-9 0,-8-9 0-16,0-10-4 15,0-15 1 1,0-19-5-1,0-7 0-15,11-25-8 16,7-16 1-16,12-3 5 31,3-4 1-31,8 14 2 0,-4 12 0 16,-4 15-3-1,-14 7 1-15,-12 18-3 16,-7 23 0-16,-14 11 0 31,-17-4 0-31,-5 4-28 0,6-8 1 31,4-23-103-31,18-13-8 0,8-12 19 32</inkml:trace>
  <inkml:trace contextRef="#ctx0" brushRef="#br0" timeOffset="200298.0006">23237 16648 219 0,'0'0'114'16,"0"0"-4"-16,0 4-115 0,-19 17-1 15,-7 20 14 1,-7 11 1-16,-4 10 7 15,18 5 0 1,19-4-5 0,27-27 0-16,17-9-8 15,22-20 2-15,20-7-5 31,6-26 0-31,-7-22 0 0,-18-15 0 16,-19 4 0 0,-26 8 0-16,-22 20 0 15,-14 29 0-15,-27 4 0 31,-8 40 0-31,5 13 0 0,22 11 0 16,22-10 0 0,8-4 0-16,29-16-36 15,11-21 2 1,4-15-97-1,7-15-8-15,-7-36 27 16</inkml:trace>
  <inkml:trace contextRef="#ctx0" brushRef="#br0" timeOffset="200739.0275">23836 16194 148 0,'4'0'119'32,"0"-4"-8"-32,3 4-75 15,5 0 0-15,-9 0-19 16,1 19 0-1,-4 14-13-15,0 8 0 16,-4 6-31 0,-3-3 1-16,-1-6-94 15,5-20-6 1,3-18 11-16</inkml:trace>
  <inkml:trace contextRef="#ctx0" brushRef="#br0" timeOffset="200899.0371">23981 16212 195 0,'0'0'123'0,"0"0"-5"16,0 0-104-16,0 22 0 15,0 4-9 1,0 11 0-16,-11 15-65 16,0 7-2-1,7-4-65-15,4-10-11 16,8-24 69-1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9:16:52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4792 5521 116 0,'0'-4'105'0,"0"0"-8"16,0-7-69-1,0 8 1 1,4 3-17-16,11 0-1 0,-1 11 4 31,5 7 0-31,7 5 6 0,-4 9 0 16,4-2-6-1,8 14 0 1,-5 4-10-16,-3 0 1 0,3 4-6 31,-2 0 0-31,-5-4 0 0,-4-12 0 31,-3-2 0-31,-4-8 0 16,-4-4 0-16,1-11 0 16,-4 0 0-1,-4-7 0 1,0-4 0-16,4 0 0 15,-4-23 0-15,3-28 0 16,5-27 0 0,6-25 0-16,1-4 0 15,0 0 0 1,-7 14 0-16,-5 27 0 15,1 22-36 1,-4 19 1-16,0 9-96 16,0 9-8-16,0 0 28 15</inkml:trace>
  <inkml:trace contextRef="#ctx0" brushRef="#br0" timeOffset="563.0339">5748 5285 107 0,'0'-15'93'0,"-4"-7"-5"16,4 6-43-1,0-2-1-15,0 7-12 16,0 4-1-16,0 7-24 15,0 0 0 1,-7 36 0-16,-5 17 1 16,-2 28 1-1,-9 7 0-15,5 16-1 16,7 3 1-1,7-7-6-15,4-4 1 16,15-23-4 0,19-21 0-16,6-15 0 15,8-19 0-15,8-10 0 16,-12-8 0-1,-7 0-43-15,-14-4 1 16,-9-7-89 0,-14-8-10-16,0-10 38 15</inkml:trace>
  <inkml:trace contextRef="#ctx0" brushRef="#br0" timeOffset="933.056">6088 5285 140 0,'0'0'109'0,"0"0"-8"15,0 0-76 1,0 0 0 0,0 18-3-16,0 22 0 15,-7 16 1 1,-1 11 1-1,1 6-15-15,4-11 2 0,3-2-11 32,3-12 0-32,19-15 0 0,12-10 0 15,-1-5 0 1,0-15 0-1,-3-3-19-15,-8 0 1 0,1 0-112 32,-16-18-5-32,-7 3 6 0</inkml:trace>
  <inkml:trace contextRef="#ctx0" brushRef="#br0" timeOffset="1153.0692">5877 5487 203 0,'-4'0'120'16,"4"-4"-5"-16,0 2-96 16,15-3 1-1,22-2-4-15,26 1 2 16,8-3-29-16,-1-2 2 15,1 0-121 1,-19 4-3-16,-8-8-6 16</inkml:trace>
  <inkml:trace contextRef="#ctx0" brushRef="#br0" timeOffset="1436.0864">6404 5008 143 0,'0'-4'107'0,"0"1"-8"15,3-2-71 1,15 5 0 0,12 8 5-16,11 36 0 15,3 23-14 1,-3 29 2-16,-7 18-21 0,-20 12 0 31,-10-5 0-31,-4-10 0 16,0-26-19-1,-15-7 1-15,-3-23-112 16,-5-18-5-1,5-26 6-15</inkml:trace>
  <inkml:trace contextRef="#ctx0" brushRef="#br0" timeOffset="2023.1219">7155 5325 134 0,'-11'0'102'15,"0"0"-6"-15,-1 0-55 16,12 0 1-16,12 0-5 15,40 0 1 1,26 0-28-16,14 0 1 0,5 0-11 31,-5 0 0-31,-18 0 0 16,-19 0 0-16,-10 4-18 15,-15 3 2 1,-8-3-114 0,-15 3-5-16,-7-7 4 15</inkml:trace>
  <inkml:trace contextRef="#ctx0" brushRef="#br0" timeOffset="2223.1339">7215 5532 198 0,'3'0'137'0,"31"4"-7"15,14-4-108-15,22 0 2 16,15 0-24 0,8 0 0-16,-4-11-47 15,-5-1 2 1,-9-2-87-16,-27 2-9 15,-15 1 41 1</inkml:trace>
  <inkml:trace contextRef="#ctx0" brushRef="#br0" timeOffset="2665.1605">8829 4879 215 0,'0'0'119'16,"0"0"-6"-16,0 18-99 15,0 34 1 1,0 29 2-16,4 22 1 16,-4 12-18-1,0 10 0-15,0-22 0 16,0-14 0-16,0-30 0 15,-8-18 0 1,5-23-93 0,-1-18-1-16,0-37-45 15,4-37-11-15</inkml:trace>
  <inkml:trace contextRef="#ctx0" brushRef="#br0" timeOffset="3155.1899">8485 4875 172 0,'0'-8'120'15,"0"-6"-8"1,19-8-78-1,25-4-1-15,22-7-14 0,24-4 2 16,13 15-21 0,1 11 0-16,-4 11 0 15,-7 29 0 1,-24 27 0-1,-28 24 0-15,-26 6 0 16,-22 6 0 0,-42-16 0-1,-24-9 0-15,-13-26 0 16,1-26 0-16,4-15 0 15,33-3 0-15,18-15 0 16,30-5 0 0,26 11 0-1,34 12 0-15,13 12 0 16,5 29 0-1,0 14 0-15,-19 10 0 0,-14 6 0 32,-20-1 0-32,-10-7-34 15,-4-22 1-15,1-15-98 16,-1-26-8-1,-1-11 27-15</inkml:trace>
  <inkml:trace contextRef="#ctx0" brushRef="#br0" timeOffset="3458.2081">9385 5454 232 0,'4'15'133'0,"7"3"-3"0,11 8-123 32,12-11 2-17,2-15-9-15,16-3 0 16,-4-27 0-1,-18-7 0-15,-15-4 0 0,-15 1 0 16,-26 6 0 0,-26 27 0-16,7 7 0 15,4 48 0 1,12 15 0-1,25 11 0-15,4-3 0 16,45-17 0 0,18-17-63-16,26-26 2 0,3-11-73 31,8-33-11-31,-7-22 64 15</inkml:trace>
  <inkml:trace contextRef="#ctx0" brushRef="#br0" timeOffset="4431.2667">11792 4690 156 0,'0'-7'125'16,"0"0"-9"-16,0-5-75 15,0 5-1 1,0 7-24-16,4 0 1 15,18 26-17 1,12 33 0-16,14 26 0 16,7 22 0-1,-3 22 0-15,-4-4 0 16,-7-6 0-1,-8-19 0 1,0-24 0-16,-10-8 0 0,-4-25 0 31,-1-13 0-31,-7-8 0 0,0-7 0 16,-3-8 0-1,-5-3 0 1,-3-4 0-16,0 0 0 16,0 0 0-1,0 0 0 1,0 0 0-16,0 0 0 0,0 0 0 15,7-22 0 1,12-30 0-16,14-25 0 16,8-41 0-1,7-37 0-15,8-15 0 16,-12-4 0-16,-3 19 0 31,-15 33 0-31,0 34 0 0,-19 29 0 16,-3 22 0-1,-1 12 0-15,-3 13-44 16,0 12 1-1,0 0-89 1,0 0-9-16,-7 0 40 16</inkml:trace>
  <inkml:trace contextRef="#ctx0" brushRef="#br0" timeOffset="4691.2823">12292 4495 197 0,'-7'0'134'16,"3"0"-7"-16,4 0-105 16,11-7 1-1,38-16-20 1,24-6 2-16,20-4-5 15,0-1 0 1,-12 13-69-16,-29 9 0 0,-23 9-65 31,-29 3-14-31,-29 0 77 16</inkml:trace>
  <inkml:trace contextRef="#ctx0" brushRef="#br0" timeOffset="5111.3075">11577 4694 158 0,'-7'0'125'0,"7"0"-9"15,0 0-77 1,34-7 1-16,36-12-24 16,15-3 1-1,8 0-77-15,-12 4 2 16,-14 6-76-16,-30 5-10 15,-19-11 60 1</inkml:trace>
  <inkml:trace contextRef="#ctx0" brushRef="#br0" timeOffset="6164.3708">10966 4067 192 0,'15'0'123'0,"4"-18"-5"0,6-5-93 31,-17-6 0-31,-8-4-12 0,-15-8 2 15,-30-3-15 1,-21-1 0 0,-4 8 0-16,-1 0 0 15,5 4 0 1,6 11 0-1,24 7 0-15,5 11 0 0,17 4 0 16,10 45 0 0,4 36 0-16,0 30 0 15,22 40 0 1,8 27 0-1,-8 32 0-15,-7 7 0 0,-4 12 0 32,-4-7 0-32,-7-9 0 0,0-9 0 15,-18-21 0 1,7-12 0-1,-4-23 0-15,1-19 0 0,2-30 0 32,1-6 0-32,0-31 0 0,3 1 0 31,5-26 0-31,3-11 0 15,0-12 0 1,0-6 0-16,0-4 0 16,22-4 0-16,22 0 0 15,23-12 0 1,14-6 0-16,8 4 0 15,11 3 0 1,4 7 0-16,11 0-130 16,-7 0-4-1,-8-10-13-15</inkml:trace>
  <inkml:trace contextRef="#ctx0" brushRef="#br0" timeOffset="6977.4197">13277 4975 85 0,'-11'0'104'0,"-3"0"-7"16,-1 0-27 0,-4 21 0-16,4 13-31 15,15 14 1 1,0-8-38-16,26-10 2 15,34-19-4 1,6-11 0-16,12-22 0 16,-11-22 0-1,-26-1 0-15,-34-17 0 16,-11-1-6-16,-51 3 2 31,-16 28 4-31,-10 32 0 0,-12 22 4 31,15 52 2-31,26 36-6 0,38 12 0 16,14 7 0-1,59-14 0 1,26-31 0-16,19-28 0 16,7-34-73-1,4-18-3-15,-19-15-58 0,-18-45-14 16,-12-25 82-1</inkml:trace>
  <inkml:trace contextRef="#ctx0" brushRef="#br0" timeOffset="7530.453">14248 4063 149 0,'-4'0'90'0,"4"0"-5"16,0 0-77-1,11 0 0 1,11 22 23-16,11 19 1 0,1 11 3 16,-4 3 1-1,-8 0-18-15,-18-14 1 16,-4-12-19-1,-23-6 0 1,-17-13 0-16,-8-6 0 0,-8-4 0 31,4-11 0-31,-7-22-116 0,7-11-2 16,11-19-26-1</inkml:trace>
  <inkml:trace contextRef="#ctx0" brushRef="#br0" timeOffset="7670.4614">14096 3746 242 0,'0'-11'129'0,"0"-4"-5"16,0-7-172 0,0-1 1-16,0 5-81 15,0 14-10 1,4 4 45-16</inkml:trace>
  <inkml:trace contextRef="#ctx0" brushRef="#br0" timeOffset="8150.4902">14407 3830 154 0,'3'0'108'15,"-3"4"-8"1,4 4-67-16,4 10-2 15,-1 11 0 1,5 12 0-16,-2 18-20 16,16-3 1-1,0-5-12-15,12-18 0 16,2-15 0-1,-3-18 0-15,-4-3 0 16,-7-26 0-16,-10-8 0 16,-6 8 0-1,-3 6 0-15,-7 9 0 16,4 14 0-1,4 4 0-15,11 25 0 32,2 0 0-32,13-3 0 0,3-22 0 15,0-4 0 1,-11-30 0-16,-12-14 0 15,-14-12 0-15,-3-3 0 32,-27 4 0-32,12 11-65 0,3 4 2 15,4 17-71 1,11 9-13-16,8 10 70 15</inkml:trace>
  <inkml:trace contextRef="#ctx0" brushRef="#br0" timeOffset="8523.5127">15207 3602 167 0,'3'-4'131'0,"1"-10"-10"0,4 6-96 15,-8 4 1 1,0 4-17-16,0 15 1 15,-12 45 0 1,-2 17 2 0,-1 15-12-16,15-7 0 0,4-4 0 31,29-26 0-31,8-18 0 0,10-15 0 15,-13-7 0 1,-9-11 0 0,-6-4-12-16,-20 0 1 15,1-4-119 1,-4-29-4-16,-4-4-2 0</inkml:trace>
  <inkml:trace contextRef="#ctx0" brushRef="#br0" timeOffset="8703.5235">14989 3701 228 0,'0'-3'129'0,"14"-5"-3"0,27 1-119 32,37-5 1-32,18-2-58 0,15 4 1 15,-3-9-82 1,-23 7-11-1,-7-2 53-15</inkml:trace>
  <inkml:trace contextRef="#ctx0" brushRef="#br0" timeOffset="9546.5742">15948 3225 211 0,'0'-7'122'15,"0"-4"-6"-15,0-4-100 16,14-10 1 0,31-1-3-16,25-8 1 15,12-4-15-15,-12 13 0 16,-10 7 0-1,-27 3 0-15,-7 11 0 16,-8 4 0 0,-7 30 0-16,1 22 0 15,-1 30 0 1,-8 35 0-16,8 24 0 15,1 17 0-15,-12 23 0 16,0 11 0 0,3-5 0-1,-3-1 0-15,4-9 0 16,-4-8 0-16,0-14 0 31,-19-14 0-31,12-30 0 0,3-12 0 16,4-22 0-1,0-14 0-15,0 0 0 16,0-15 0-1,19-3 0-15,0-1 0 16,-9-8 0 0,5 1 0-16,0 0 0 15,0 0 0 1,3 0 0-16,-6-4 0 15,3-7 0-15,-12 3 0 16,1-6 0 0,-4-2 0-16,0-5 0 15,0-6 0 1,-11 2 0-16,-27-5 0 15,-24 8 0 1,-31 4 0-16,-18 10 0 16,-12 4 0-16,13 4-130 15,6-4-4 1,11-11-13-1</inkml:trace>
  <inkml:trace contextRef="#ctx0" brushRef="#br0" timeOffset="10829.6513">5422 9510 118 0,'0'-4'115'16,"0"-3"-8"-16,-11-1-74 16,0 8 1-1,-8 0-20-15,8 27 1 16,-4 17 9-1,12 26 0-15,3 1-11 32,11-2 1-32,14-9-14 0,23-17 0 15,8-13 0 1,-4-19 0-16,0-11-24 15,-8-3 2-15,-3-27-108 32,-26-21-7-32,-15-23 13 0</inkml:trace>
  <inkml:trace contextRef="#ctx0" brushRef="#br0" timeOffset="10969.6597">5377 9270 247 0,'-4'-4'134'32,"-6"-2"-4"-32,-1-9-134 0,11-1 1 15,0 2-103 1,11-1-4-16,14 0-29 15,16 5-10 1</inkml:trace>
  <inkml:trace contextRef="#ctx0" brushRef="#br0" timeOffset="11442.6882">6070 9211 90 0,'0'-11'95'31,"0"-7"-6"-31,0-4-36 15,0-4-2-15,-11 14-18 16,-8 6 0 0,4 6-15-16,-3 29 0 15,-4 45-3 1,3 26 1-16,8 21-16 15,11-2 0-15,11-2 0 16,23-21 0-16,3-26 0 16,7-18 0-1,-3-22-52 1,0-23 1-16,0-7-82 15,-8-26-9 1,-7-29 50 0</inkml:trace>
  <inkml:trace contextRef="#ctx0" brushRef="#br0" timeOffset="11722.705">6440 9171 165 0,'0'0'101'15,"0"0"-7"1,-11 14-76-16,0 28 0 0,0 24 19 31,8 15 0-31,6 14-17 16,-3-5 1-16,22-2-21 15,8-26 0 1,7-6 0-16,0-27 0 0,3-14 0 31,-6-15 0-31,-1 0-100 16,-7-11-1-16,-7-18-39 15,-19-19-11 1</inkml:trace>
  <inkml:trace contextRef="#ctx0" brushRef="#br0" timeOffset="11862.7134">6315 9448 180 0,'0'-4'103'15,"7"0"-7"1,30 0-95-1,26-7 2-15,15 0-23 16,7-11 3 0,3 7-87-16,-17-4-9 15,-15-5 22 1</inkml:trace>
  <inkml:trace contextRef="#ctx0" brushRef="#br0" timeOffset="12092.7272">6681 9012 144 0,'0'-7'80'16,"34"3"-3"-16,21 0-79 15,30 4 1 1,4 26 33-16,-4 30 0 16,-18 21 6-16,-23 27-2 15,-29 6-17 1,-15 7 0-16,-22-6-28 15,-11-14 0 1,-1-23-114-16,8-26-7 16,7-23 3-1</inkml:trace>
  <inkml:trace contextRef="#ctx0" brushRef="#br0" timeOffset="12635.7598">8133 9149 148 0,'-8'0'116'0,"4"0"-9"16,4 0-64-1,8 0-1-15,29 7-18 16,26-3 1 0,19 0-23-1,3-4 2-15,4 3-4 16,-18 1 0-1,-13-4-44-15,-13 0 2 0,-12 0-90 16,-21 0-9 0,-12 0 39-1</inkml:trace>
  <inkml:trace contextRef="#ctx0" brushRef="#br0" timeOffset="12795.7695">8204 9389 185 0,'0'0'138'0,"10"0"-8"0,28 0-102 16,35 0 2-1,9-4-30 1,22-11 0-16,-4 0-130 16,-7 8-4-1,-16-1-13-15</inkml:trace>
  <inkml:trace contextRef="#ctx0" brushRef="#br0" timeOffset="13205.7941">9752 8776 211 0,'0'0'121'15,"0"0"-6"1,0 0-99-16,0 37 1 16,4 26-2-1,6 29 1-15,1 19-16 16,1 6 0-16,-9-9 0 15,5-20 0 1,-4-25 0-16,3-31 0 16,4-24-130-1,0-8-4-15,4-44-13 16</inkml:trace>
  <inkml:trace contextRef="#ctx0" brushRef="#br0" timeOffset="13608.8184">9585 8787 108 0,'-4'-7'94'16,"4"-5"-6"-16,0-9-42 16,15-9-1-16,33 8 2 15,30-4 0-15,22 4-30 16,0 15 2-1,-4 7-19 1,-22 25 0-16,-26 20 0 16,-36 10 0-1,-12 11 0-15,-52-14 0 16,-23-8 0-1,-17-18 0-15,-1-15 0 16,15-11 0-16,16 0 0 16,35 0 0-1,27 4 0-15,31 15 0 16,35 17 0-1,30 5 0-15,8 11 0 16,-22 7 0 0,-12-1 0-16,-15-6 0 15,-18-7-130 1,-11-9-4-16,-7-21-13 15</inkml:trace>
  <inkml:trace contextRef="#ctx0" brushRef="#br0" timeOffset="13928.8376">10370 9256 213 0,'0'0'122'15,"0"4"-6"1,0-1-101-16,19-3 1 16,17 0-2-16,20-7 1 15,0-20-15 1,-8-2 0-16,-15-7 0 15,-26-2 0 1,-7 12 0-16,-33 12 0 16,-22 14 0-1,-9 14 0 1,5 20 0-16,18 25 0 15,23 0 0 1,18-4 0-16,34-4 0 0,25-17 0 16,11-22-103-1,8-12-1 1,-1 0-37-16,-6-15-10 15</inkml:trace>
  <inkml:trace contextRef="#ctx0" brushRef="#br0" timeOffset="15122.9094">11862 8078 84 0,'4'-3'120'16,"-4"-5"-10"-16,0-7-45 15,0 5 0-15,0-10-41 16,-22 2 1 0,-18-4-18-16,-9 0 0 15,-10 4-6 1,-8 7 2-16,-7 3-3 15,4 5 0 1,14 3 0-16,16 0 0 16,10 14 0-16,15 9 0 15,15 10 0 1,0 11 0-16,8 19 0 15,10 18 0 1,-3 8 0-16,4 22 0 16,-5 10 0-1,-3 8 0-15,1 15 0 16,-12 4 0-1,0-4 0-15,-12-12 0 16,-6-9 0-16,-1-21 0 16,4-13 0-1,0-15 0-15,5-15 0 16,6-7 0-1,0-12 0-15,1-6 0 16,-1-9 0 0,0-10 0-16,0 8 0 15,4-17 0 1,0-2 0-1,0 0 0-15,23-4 0 0,36 0 0 16,34 0 0 0,32-8 0-16,12 2 0 15,7 6 0 1,-17 0 0-1,-16 3 0-15,-15 4-112 16,-22-3-2-16,-18-4-29 16</inkml:trace>
  <inkml:trace contextRef="#ctx0" brushRef="#br0" timeOffset="16328.982">12992 8636 1 0,'0'-8'64'0,"0"-10"2"15,0-5 9-15,0 2-2 16,-3-2-10 0,-1 1 0-16,4 3-23 31,0 10 0-31,0 9-28 0,0 0 2 15,7 36-14 1,4 26 0-16,15 34 0 16,-7 19 0-1,7 7 0 1,-4-1 0-16,-4-25 0 0,-3-14 0 15,-7-31 0 1,-1-18 0-16,1-18 0 16,-5-15 0-1,1-15-130 1,-4-29-4-16,0-19-13 15</inkml:trace>
  <inkml:trace contextRef="#ctx0" brushRef="#br0" timeOffset="16618.9994">12518 8562 201 0,'-4'0'136'16,"4"0"-6"-16,30-4-109 15,55-7 2 1,38-15-23-16,50-14 0 16,20-15 0-1,-4 2 0-15,-7 6 0 16,-57 10 0-1,-36 10-72 1,-51 24 1-16,-38 3-64 0,-34 19-13 16,-29 14 80-1</inkml:trace>
  <inkml:trace contextRef="#ctx0" brushRef="#br0" timeOffset="16859.0138">12666 9322 238 0,'11'8'133'0,"30"2"-4"0,26-2-124 31,55-8 1-31,19-8-6 0,29-21 0 15,-3-1 0 1,-30-6 0-16,-22 14-117 16,-49 7-4-1,-44 11-23 1</inkml:trace>
  <inkml:trace contextRef="#ctx0" brushRef="#br0" timeOffset="17199.0341">12722 9241 233 0,'-8'4'133'0,"-10"11"-3"0,-8 18-123 15,-3 11 1 1,-5 8-8 0,4-1 0-16,12-4-55 15,7-13 1 1,7-19-79-16,4-15-10 0,4-15 54 31</inkml:trace>
  <inkml:trace contextRef="#ctx0" brushRef="#br0" timeOffset="17562.0561">12603 8315 222 0,'0'-8'132'0,"0"4"-4"15,-14 4-117 1,-16 15 1-16,-4 26-10 15,1 14 2 1,3 12-15-16,16-1 2 16,7-3-110-1,7-8-4-15,14-22-13 16</inkml:trace>
  <inkml:trace contextRef="#ctx0" brushRef="#br0" timeOffset="17912.0771">13677 8130 159 0,'0'0'126'0,"0"12"-8"16,-7 17-93 0,-15 15 1-16,-4 12-79 15,7 14-1 1,1 11-66-1,7 8-13-15,7-1 61 16</inkml:trace>
  <inkml:trace contextRef="#ctx0" brushRef="#br0" timeOffset="18232.0963">13670 9164 247 0,'0'-8'122'0,"-4"-3"-6"0,-7 3-123 32,-3 8 1-32,2 19 11 15,-3 25 1-15,4 22-87 16,0 12-2-1,-7-4-48-15,14-5-12 0,4-23 98 32</inkml:trace>
  <inkml:trace contextRef="#ctx0" brushRef="#br0" timeOffset="18966.1404">14214 8757 114 0,'-7'0'108'0,"0"0"-6"0,3 4-56 32,4 15 1-32,22-4-14 15,26-4 0-15,8-11-20 16,15 0 2-1,-2-19-15-15,-13-7 0 0,-12-11-8 32,-29 11 2-32,-15-3-15 15,-33 3 1 1,-18 7 2-16,-20 19 0 15,-7 12 23-15,-7 47 1 16,3 37 17 0,31 18 1-16,17 19-9 15,34-4 0 1,18-22-14-16,42-33 1 15,29-37-2 1,4-26 0-16,3-11-130 16,0-15-4-1,-14-29-13-15</inkml:trace>
  <inkml:trace contextRef="#ctx0" brushRef="#br0" timeOffset="19479.1714">15029 8142 71 0,'0'0'72'0,"0"0"-3"0,-7 0-38 31,3 9 0-31,4 22 12 0,8 5 0 16,3 8-4-1,7 1 0-15,-11-4-14 16,-3-5 1-1,-4-9-16-15,-7-9 2 16,-23-15-12 0,-10-3 0-16,-12-14 0 15,-4-16 0 1,12-6 0-16,3-5 0 15,15-3-130-15,18-5-4 16,8-2-13 0</inkml:trace>
  <inkml:trace contextRef="#ctx0" brushRef="#br0" timeOffset="19619.1797">14900 7782 219 0,'0'0'107'16,"0"-6"-5"-1,0-9-220-15,0 4-6 16,0 4 6-16</inkml:trace>
  <inkml:trace contextRef="#ctx0" brushRef="#br0" timeOffset="20069.2068">15244 7957 163 0,'0'0'123'15,"0"18"-7"1,0 11-88-16,0 9 1 16,11 17-13-1,27-10 0 1,-2-13-7-16,20-17 2 0,7-15-11 15,-11-15 0 1,-11-17 0-16,-12-6 0 16,-14 1 0-1,-11 12 0 1,-4 21 0-16,0 4 0 0,-4 29 0 31,4 19 0-31,18-12 0 0,20-1 0 16,14-24 0-1,-16-11 0 1,-10-8 0-16,-11-25 0 15,-11-8 0 1,-4-7 0-16,0 0-22 16,-4 4 1-1,-7 3-109-15,7 0-6 16,4 12 10-1</inkml:trace>
  <inkml:trace contextRef="#ctx0" brushRef="#br0" timeOffset="20392.2263">16170 7702 169 0,'0'0'111'16,"-11"0"-7"-16,-4 4-84 15,-3 25 1-15,-1 18 6 16,5 20 1 0,2 11-13-16,8-4 1 15,4-4-16 1,4-8 0-16,22-21 0 15,15-15 0 1,0-15 0-16,14-11 0 16,-3 0-22-1,-15 0 1-15,-11-18-109 16,-19-8-6-1,-7-11 10-15</inkml:trace>
  <inkml:trace contextRef="#ctx0" brushRef="#br0" timeOffset="20552.2359">15948 7887 239 0,'3'0'133'0,"39"0"-4"16,9 0-125 0,27 0 2-16,14 3-44 15,12-3 1 1,-12 3-94-16,-9-3-9 15,-25 0 32-15</inkml:trace>
  <inkml:trace contextRef="#ctx0" brushRef="#br0" timeOffset="21232.2767">16703 7503 216 0,'0'-8'135'0,"15"1"-5"31,15-1-116-31,3 5 2 0,4 3-16 32,-4 0 0-32,-7 3 0 0,-4 20 0 15,1 10 0 1,-12 15 0-1,-3 21 0-15,-5 13 0 0,-3 25 0 32,0 11 0-32,0 11 0 0,0 0 0 15,0-3 0 1,0-8 0-1,0-3 0-15,11-12 0 0,12-3 0 32,-5-12 0-32,4 1 0 0,-3-8 0 15,-1-3 0 1,-3-9 0-1,-4 2 0-15,1-8 0 16,-2-1 0 0,5-10 0-1,8-4 0-15,-2-4 0 0,2-7 0 16,3-1 0-1,-4-5 0-15,0-6 0 16,-3-3 0 0,-19-3 0-1,-15 3 0-15,-70 11 0 16,-45 7 0-1,-40 2 0-15,-15-2-16 16,6 4 1 0,20-18-115-16,22-15-5 15,37-11 3-15</inkml:trace>
  <inkml:trace contextRef="#ctx0" brushRef="#br0" timeOffset="90357.1385">14362 12138 35 0,'-3'0'53'0,"-8"-4"1"0,-11 0-37 16,3 4 2-1,-3 0-9 1,3 0 0-16,12 0-4 15,3 0 1 1,4 0 13-16,34 0 1 0,25 0 4 31,48-2 0-31,34-21-15 16,22 1 1-16,7-1-8 15,-14 1 1 1,-19 7 0-16,-22 1 1 16,-11 6-14-1,-27 5 0-15,-14 3-82 16,-15 0-6-1,-18 0 7-15</inkml:trace>
  <inkml:trace contextRef="#ctx0" brushRef="#br0" timeOffset="90890.1547">15537 12145 46 0,'0'-7'61'0,"0"-7"-3"16,4-1-25-1,-1 0 0-15,-3-4-4 16,4 12 1 0,-4 3-17-16,7 0-1 15,-3 0-8 1,-4 4 1-16,0 0-6 15,0 0 0-15,0 12 4 16,0 21 1 0,3 18 4-16,16 23 0 15,3 15-3 1,-3 7 1-16,-8-4 0 15,-3-7 1 1,-8-8-1 0,0-17 0-16,3-16-41 0,-3-14 0 15,0-19-70 1,0-11-7-16,-3 0 40 15</inkml:trace>
  <inkml:trace contextRef="#ctx0" brushRef="#br0" timeOffset="91260.1658">15307 12891 107 0,'-4'0'94'0,"4"0"-6"32,26 0-61-32,52 0 0 0,33-7-13 31,30-13 2-31,3-1-13 15,1-2 0-15,-27 5-16 16,-22 7 2 0,-25 4-70-16,-34 3-5 0,-26 4-13 31</inkml:trace>
  <inkml:trace contextRef="#ctx0" brushRef="#br0" timeOffset="91623.1769">15370 13175 148 0,'0'0'105'0,"0"0"-7"16,30 0-73 0,47 0 1-16,31-4-10 15,25-10 0 1,15-1-32-16,-7 4 0 0,-4-1-98 31,-22 6-7-31,-19-9 12 16</inkml:trace>
  <inkml:trace contextRef="#ctx0" brushRef="#br0" timeOffset="92253.1958">15774 13237 76 0,'0'-4'86'15,"0"-2"-4"-15,0-2-47 16,0 4-2-1,0 1-20-15,0 3 0 16,0 0-12 0,-4 0 1-16,-7 7 13 15,11 23 1-15,0 18 10 16,0 14-1-1,15 12-12-15,0 15 1 16,-1 0-12 0,-10 6 1-16,-1-17-3 15,5-11 0 1,0-20-74-16,-5-5-1 31,1-14-50-31,-4-17-8 0,-7-11 85 16</inkml:trace>
  <inkml:trace contextRef="#ctx0" brushRef="#br0" timeOffset="93699.2396">15800 14006 37 0,'-7'0'70'0,"-1"0"-3"0,-7 0-19 31,7 0-2-31,5 0-22 16,-1 0-1-16,0 0-13 16,4 0-1-1,4 0 3 1,18 3 0-16,4 12-7 15,0-1 1-15,-7 5-4 16,3-3 0-16,-3-7 1 16,-8 0 0-1,-1-6-1 1,-6 4 1-16,-4-3-2 15,4-1 1 1,-4 5 1-16,0-4 0 0,-4 3-1 16,-10 4 0-1,-1 0-2 1,-4 4 0-16,-6 3-1 15,-9 4 1 1,8 1-2-16,4-4 0 16,7-1-2-1,15-7 0-15,0-4 8 16,7 1 1-1,12-5 2-15,7 5 1 16,4-5-7-16,3 2 0 16,1 1 0-1,-13-6 0-15,-2 4-1 16,-8-4 1-1,-7 4 1-15,-1 0 0 16,-3 2 0 0,0 6 0-16,-7 3-3 15,-15 3 0 1,3 8 0-16,-10 4 1 15,-4-1 0-15,-1-3 0 16,8-8 0 0,15-3 0-16,11-7 3 15,4-1 0 1,25-7 0-16,9 0 1 15,2 0-2 1,-11 0 1-16,-2-4-3 16,-5 1 2-16,-11 3-2 15,4 0 1 1,-15 7 1-16,0 15 0 15,-11 4-2 1,-1 4 1 0,-2-1 1-16,10 5 1 15,4-13 1-15,0 5 0 31,15-7-2-31,-4-1 0 0,8-4-2 16,-1 5 1 0,-3 14 2-16,7 8 1 15,-4 14 1 1,-3 4 0-1,-7 7 3-15,-4-10 1 0,0-15-2 32,-4-5 1-32,0-13-8 0,0-16 0 15,0 1 0 1,-16-5 0-16,-6 1 0 15,-30 7 0 1,-22 0 0-16,-52 4 0 16,-22 10-35-1,-41 5 1-15,-26 7-97 16,8 7-8-16,4 1 28 15</inkml:trace>
  <inkml:trace contextRef="#ctx0" brushRef="#br0" timeOffset="96495.3239">18529 11640 75 0,'0'3'74'0,"18"8"-2"15,31-3-54 1,44-4-1-16,32-4-7 15,42 0-1 1,26-12-20 0,3-10 0-16,-4-7-70 0,-10 3-3 31,-23-4 14-31</inkml:trace>
  <inkml:trace contextRef="#ctx0" brushRef="#br0" timeOffset="97098.3421">19947 11617 17 0,'0'-3'32'16,"0"-8"-8"-16,0 0-1 15,0 4-1 1,-14-1 0-1,-1 1-6-15,0-1 1 16,1 1-11-16,3 3 1 16,-8 4-5-16,15-4 0 15,-4 4 8 1,1 0 0-1,7 0 14-15,-3 4 1 16,3 22 5 0,0 33-1-16,0 15-13 15,10 18 0 1,6 8-13-16,2 3 1 15,0-14-23-15,-3-4-1 16,4-26-77 0,-8-15-7-16,-4-30 19 15</inkml:trace>
  <inkml:trace contextRef="#ctx0" brushRef="#br0" timeOffset="97488.3539">19444 12304 89 0,'-11'0'87'0,"11"0"-6"16,0 7-55-1,52 4 0-15,41-7-9 16,43-4-1 0,28-4-27-1,2-18-1-15,-7 0-14 16,-22 3 1-16,-33 9-12 15,-34 2-1-15,-29 5-38 16,-33-1 0 0,-12 4 35-1</inkml:trace>
  <inkml:trace contextRef="#ctx0" brushRef="#br0" timeOffset="97891.3661">19422 12267 123 0,'-4'0'83'16,"4"0"-3"-16,-4 0-71 15,4 18-1 1,4 16 14-16,11 10-1 15,14 15 2 1,-6 26 1-16,-1 3-8 16,-7 8 1-16,-4-3-9 15,0-4 0 1,-8-19-22-1,9-4 1-15,3-26-80 16,7-21-4-16,15-19-14 31,8-30-3-31</inkml:trace>
  <inkml:trace contextRef="#ctx0" brushRef="#br0" timeOffset="98437.383">20263 12253 138 0,'0'-4'95'15,"0"4"-6"-15,0 0-78 0,0 4 1 31,15 39 1-31,14 17 2 0,4 21-7 16,8 4 2 0,0 3 4-1,-8-7 0-15,-3 1 3 16,-8-5 0-1,-3-3-7 1,-8-11 0-16,-4-12-5 16,-4-10 0-16,1-7-2 15,-4-21 0-15,4-1-1 16,0-5 1-1,-4-3-3 1,4 0 1-16,-1 3-2 16,-3 1 1-1,0-1-1-15,0 4 1 0,0 0 2 16,-3-4 0-1,-16 1 1 1,-18-8 0-16,-23 0-2 16,-36-11 0-1,-29-7-3-15,-35-5 1 0,-10 8-3 31,14 1 0-31,34 2-82 16,48 6-3-16,52-6-44 16,29-2-11-1,42-9 102-15</inkml:trace>
  <inkml:trace contextRef="#ctx0" brushRef="#br0" timeOffset="99059.4017">19678 12665 97 0,'-8'-3'90'16,"4"0"-5"-16,-3-1-58 15,7 0 0 1,15-3-9 0,25-1 0-16,12 0-11 15,4 5-1 1,-12 3-8-1,-3 0 1-15,-18 3 1 0,-20 16 0 32,-3 7 2-32,-7 0 1 0,-23 8 0 15,-11 6 1 1,8 4 3-1,7-7 1-15,8 0 11 16,18-11 1 0,11-8-5-16,30 1 2 0,18-15-18 31,-1-4 1-31,-2 0-19 15,-8 0 0-15,-10-15-35 16,-16 0 0 0,-15 4-55-16,-7-8-8 0,-4-3 43 31</inkml:trace>
  <inkml:trace contextRef="#ctx0" brushRef="#br0" timeOffset="99259.4077">19755 12828 174 0,'0'0'115'15,"11"0"-7"-15,19-8-98 16,11-6 1 0,3 3-54-1,1 7 1-15,-8 4-71 16,-19 0-10-1,0 0 49-15</inkml:trace>
  <inkml:trace contextRef="#ctx0" brushRef="#br0" timeOffset="99449.4134">20181 12806 196 0,'11'11'119'15,"4"11"-5"1,15 15-112-16,-12 11 1 15,1 12-49 1,-8-2-2-16,-4-10-65 16,-7 7-12-16,0-14 48 15</inkml:trace>
  <inkml:trace contextRef="#ctx0" brushRef="#br0" timeOffset="99952.4288">19978 13242 141 0,'0'-5'116'15,"0"1"-8"-15,0 1-84 16,0 3-1-1,7 19-22 1,7 25 1-16,-2 18-3 0,-1 16 1 16,4 11-30-1,-1-9-2-15,1 13-76 16,0-22-9-1,-7-2 27 1</inkml:trace>
  <inkml:trace contextRef="#ctx0" brushRef="#br0" timeOffset="100483.4447">19844 13858 137 0,'-7'0'95'0,"3"-4"-6"15,4 1-80 1,22-1 1-16,49-1-2 16,50-2 0-16,46 1-100 15,15-6-7 1,-8-3-9-16</inkml:trace>
  <inkml:trace contextRef="#ctx0" brushRef="#br0" timeOffset="100995.4602">19799 13895 82 0,'0'-8'110'16,"0"-3"-7"-16,0 3-58 15,0 2 2 1,0 6-39-16,12 6 1 16,3 39-5-1,-1 21 1-15,-7 16-1 16,-3 18 1-1,-4-5-20-15,4-3 0 16,4-21-96 0,18-23-7-16,-4-30 11 15</inkml:trace>
  <inkml:trace contextRef="#ctx0" brushRef="#br0" timeOffset="101628.4795">20299 13972 121 0,'0'0'94'16,"0"-8"-4"-16,12-3-74 0,24-7 0 15,20 4-14 1,11 2 1 0,0 5-7-16,-8 0 1 15,-8 3 7 1,-20 4 0-1,-10 0 8-15,-13 0 2 0,-8 18-6 32,0 13 1-32,-15 8-8 0,1 17 1 15,2 29 1 1,5 11 0-1,7 7 7-15,0-3 0 0,4-4 13 32,7-19-1-32,4-7-3 0,-5-15 1 31,-2-14-15-31,-4-11 2 15,-4-15-7-15,0-15 0 16,-22 0 0 0,-27-19 0-16,-25-18 0 0,-22-4 0 31,-19 13 0-31,-3 1 0 15,7 9-25-15,22 3 2 16,22 4-107 0,30 0-7-16,22 0 14 15</inkml:trace>
  <inkml:trace contextRef="#ctx0" brushRef="#br0" timeOffset="102058.4923">19833 14430 67 0,'-3'0'68'15,"-1"0"-1"1,0 0-35-16,4 10 1 16,-4 9 8-1,4 11 0-15,0-1-5 16,15-6-1-1,7 3-12-15,22-8 1 16,8-11-28-16,11-3 0 16,8-4-64-1,-16 0-2-15,-3 0-49 16,-14 0-9-1,-9-11 65-15</inkml:trace>
  <inkml:trace contextRef="#ctx0" brushRef="#br0" timeOffset="102561.5077">19985 14190 117 0,'0'0'95'0,"0"0"-6"16,11-8-68-1,19-3-1 1,7 1-12-16,11 2 0 0,-12 8-10 31,2 0 1-31,-16 8 3 0,-3 13 0 16,-12 13 8-1,-7-1-1-15,0 0-1 16,0 4-1 0,0-11-3-16,0-4 0 15,0-3 3 1,4-1 0-16,14-3-21 15,5-4 1 1,2-1-86-16,-2 2-4 16,-2-12-2-1</inkml:trace>
  <inkml:trace contextRef="#ctx0" brushRef="#br0" timeOffset="102723.5126">20114 14363 176 0,'0'0'107'0,"19"0"-6"16,22-11-201 0,15 4-5-16,3-5-10 15</inkml:trace>
  <inkml:trace contextRef="#ctx0" brushRef="#br0" timeOffset="103123.5247">20399 14337 147 0,'-3'0'108'0,"3"0"-8"16,0 0-78-1,0 0 0-15,7 0-17 16,12 0 1 0,-1 0-10-1,-7 8 0-15,-3 7 3 0,-4 3 0 31,-4 4 5-31,0-3 1 0,7-4-9 16,12-5 1 0,10-6-106-1,8-4-5-15,4 0-1 16</inkml:trace>
  <inkml:trace contextRef="#ctx0" brushRef="#br0" timeOffset="103816.5457">20244 14699 59 0,'0'-3'81'16,"0"-9"-2"-16,-4 2-38 15,4-2 1 1,0 9-17-16,0-1 0 16,0 4-16-16,0 0 2 15,0 15-3 1,0 14 1-16,4 19-2 15,7 8 0 1,0-1-1-16,4 1 0 16,-4 6 10-1,0-7 1-15,8-3 2 16,-4-8 0-1,-8-7-11-15,-4-11 1 16,-3-7-7 0,0-8 1-16,-21 3-2 15,-46-10 1 1,-48-4-12-16,-70 0 2 15,-75 22-37-15,-69 19 1 16,-52 25-80 0,-16 26-9-16,-6 1 34 15</inkml:trace>
  <inkml:trace contextRef="#ctx0" brushRef="#br0" timeOffset="108178.6781">16493 12282 45 0,'0'-4'83'15,"3"1"-4"1,0-9-32-1,-3 8-2-15,8 4-30 16,-1 0 1 0,1 26-8-16,7 11 1 0,-4 11 6 31,3-3 1-31,-2 3 2 15,-1-12-1-15,-3-10-4 16,-5-7 1 0,0-12-9-16,1 4 0 15,0-7-1 1,-1-4 0-16,1 0 5 15,4 0 1 1,3-11-1-16,4-19 0 16,3-17-4-16,9-20 0 15,-6-7-3 1,-2 4-1-16,-4 11-12 15,-1 11 1 1,1 16-87-16,1 1-4 16,1 9-29-1,2 3-9-15</inkml:trace>
  <inkml:trace contextRef="#ctx0" brushRef="#br0" timeOffset="108438.6859">16637 12128 171 0,'0'0'106'0,"11"-12"-8"16,30-14-112 0,29-8 1-1,12-3-86-15,-13 1-9 16,-1-1 11-16</inkml:trace>
  <inkml:trace contextRef="#ctx0" brushRef="#br0" timeOffset="108761.6958">16174 12330 147 0,'15'0'98'0,"29"-15"-5"15,19-11-180 1,11-10-7-1,7-12-11-15</inkml:trace>
  <inkml:trace contextRef="#ctx0" brushRef="#br0" timeOffset="109591.7207">16996 12644 51 0,'0'-4'77'15,"0"-4"-3"1,0 4-52-16,0 4 1 15,0 0-10 1,3 12 0-16,9 17 7 16,3 20 0-16,0 6-9 15,-1 4-1 1,1 3-5-16,0-13 1 15,-4-8-16 1,-8-16 1-16,1-18-85 16,-4-7-7-1,0-26 9-15</inkml:trace>
  <inkml:trace contextRef="#ctx0" brushRef="#br0" timeOffset="109764.7261">16814 12659 143 0,'-4'0'102'15,"4"0"-7"-15,4-15-85 16,37-11 1 0,26-8-39-16,14-10-1 15,5 7-71 1,-9 8-8-16,-10 6 35 15</inkml:trace>
  <inkml:trace contextRef="#ctx0" brushRef="#br0" timeOffset="110024.7339">16751 13142 144 0,'-10'0'113'0,"6"0"-8"16,4-4-80-1,40-21-1 1,34-20-73-16,30-10 2 15,7-4-67 1,-7 3-10 0,-8 1 60-16</inkml:trace>
  <inkml:trace contextRef="#ctx0" brushRef="#br0" timeOffset="110404.7453">16733 12964 142 0,'0'4'92'0,"0"15"-5"16,-4 10-87-16,-15 4 1 16,2 8-31-16,-2 3 0 15,4-7-62 1,15-11-4-1,0-19 33-15</inkml:trace>
  <inkml:trace contextRef="#ctx0" brushRef="#br0" timeOffset="110727.7552">16793 12517 83 0,'-4'0'68'0,"0"0"0"15,0 0-74 1,-3 0 3 0,-5 8-1-16,1 26 2 15,-3 6 5-15,-1 12 2 16,0 0-68-16,7-5-3 15,8-21-1 1</inkml:trace>
  <inkml:trace contextRef="#ctx0" brushRef="#br0" timeOffset="110917.7609">17166 12352 130 0,'0'0'86'16,"4"0"-3"-16,0 0-82 15,-4 18 1 1,0 19-5-16,0 11 0 16,0 10-65-1,-8 6-3-15,1-13-16 16</inkml:trace>
  <inkml:trace contextRef="#ctx0" brushRef="#br0" timeOffset="111207.7696">17181 12864 133 0,'0'0'87'15,"0"0"-5"1,0 27-83-1,0 13 1-15,0 31-82 16,22 14-6-16,-7 3-4 16</inkml:trace>
  <inkml:trace contextRef="#ctx0" brushRef="#br0" timeOffset="113648.8443">21422 12400 82 0,'0'-8'79'16,"0"-2"-4"0,0 2-71-16,0 8 0 15,0 0-10-15,11 26-1 16,0 14 20-1,4 9 0-15,-8-2 9 16,-7 1 0 0,8-18 16-16,-4-8 1 15,3-14 1 1,11-8-1-16,5-34-28 15,14-17 0 1,7-27-47-16,8 1 0 16,0-1-70-16,-12 8-6 15,-3 15 13 1</inkml:trace>
  <inkml:trace contextRef="#ctx0" brushRef="#br0" timeOffset="113858.8506">21699 12130 170 0,'0'0'100'15,"23"0"-5"1,18-6-123-16,18-13 0 15,11-3-70-15,-7-1-6 16,-4-6 24 0</inkml:trace>
  <inkml:trace contextRef="#ctx0" brushRef="#br0" timeOffset="114108.8581">21344 12308 122 0,'-4'0'109'16,"1"0"-7"-1,3 0-77-15,0 0 2 16,22-12-51-1,15-2 3-15,11-9-83 16,4 9-6-16,-11-5 21 16</inkml:trace>
  <inkml:trace contextRef="#ctx0" brushRef="#br0" timeOffset="114508.8701">21947 12378 151 0,'0'0'94'31,"0"0"-6"-31,31 0-91 0,17-15 1 16,14 4-86 0,16-4-6-1,11-3-6-15</inkml:trace>
  <inkml:trace contextRef="#ctx0" brushRef="#br0" timeOffset="114681.8755">21988 12513 176 0,'0'0'107'0,"34"0"-6"15,25-6-201 1,26-12-5-16,15-8-10 0</inkml:trace>
  <inkml:trace contextRef="#ctx0" brushRef="#br0" timeOffset="117696.967">22730 11857 39 0,'0'-7'74'16,"0"0"-2"-16,0-1-38 15,0 1-2 1,3 7-26-1,4 0 1-15,4 22-7 16,4 22 0 0,4 4-30-16,-1 4 1 15,1 0-49-15,-8-12-3 16,-4-6 35-1</inkml:trace>
  <inkml:trace contextRef="#ctx0" brushRef="#br0" timeOffset="117866.9721">22588 12322 147 0,'0'0'97'15,"19"-7"-6"-15,22-8-88 16,33-7 1-16,15-3-77 31,3-2-3-31,1 9-27 0</inkml:trace>
  <inkml:trace contextRef="#ctx0" brushRef="#br0" timeOffset="118326.9859">22788 12581 85 0,'0'3'73'16,"4"12"-2"-16,0 8-57 15,-1 6 0 1,-3 11 15-16,0-6 0 0,0-2 6 16,0-1 1-1,-11-6-16 1,-7-3 1-16,-8-3-13 15,-3-12 0 1,-1-7-3-16,0 0 1 0,8 0-9 31,-8-14 1-31,5-9-96 16,6 1-2-16,7-4-25 15,12-7-1 1</inkml:trace>
  <inkml:trace contextRef="#ctx0" brushRef="#br0" timeOffset="118466.9901">22626 12451 172 0,'0'0'107'16,"0"0"-7"-16,4-3-197 15,-1-5-7-15,1 1-11 16</inkml:trace>
  <inkml:trace contextRef="#ctx0" brushRef="#br0" timeOffset="119010.0066">22874 12513 12 0,'0'0'46'16,"0"0"3"-1,0 0-21-15,0 4 0 0,0 8-7 31,-4 7 0-31,4 3-1 16,0 0 1-16,0-4 6 16,8-6 1-1,10-9-11 1,-3-3 2-16,4 0-14 15,-1-11 0-15,0-4-2 16,-3 0 0 0,-8 5-7-16,-7 2 1 15,0 8-4 1,0 0 0-16,8 4 7 15,-1 10 1 1,8-3 16-16,0-3 2 16,3-8 4-1,1 0-1-15,-4-11-13 16,-8-4 0-16,-7-3-14 15,0-5 0 1,0 4-27-16,0 1-1 16,0 0-74-1,0 11-9-15,0 3 23 16</inkml:trace>
  <inkml:trace contextRef="#ctx0" brushRef="#br0" timeOffset="119210.0125">23255 12451 108 0,'0'0'81'16,"0"0"-2"-1,0 4-70-15,-15 7-1 16,-3 8 8 0,11 9-1-16,7-1 7 15,3-5 0 1,23-7-34-16,11-4 1 15,8-11-91-15,-5 0-7 32,-3-7 20-32</inkml:trace>
  <inkml:trace contextRef="#ctx0" brushRef="#br0" timeOffset="120173.0417">23566 12071 83 0,'0'-3'82'16,"0"-1"-3"0,4 4-70-16,4 0 0 15,2 0-9 1,5 11 0-16,12 19 10 15,-2 7 1 1,1 7-1-16,-4 0 2 16,-7-7 4-1,0 11 0-15,-4-14 1 16,-7-13 2-16,-1-6 3 15,-3-8-1 1,0-7 9-16,4 0 0 16,7-14-13-1,8-27 1-15,7-33-18 16,7-3 0-1,-3-8-10-15,-8 7 2 16,-3 12-29 0,-8 17 1-16,-4 17-87 15,-4 10-9-15,-3 3 24 16</inkml:trace>
  <inkml:trace contextRef="#ctx0" brushRef="#br0" timeOffset="121066.0687">23866 11976 95 0,'0'0'69'15,"-11"10"-2"1,-8 9-59-16,-2 3 0 16,5 11 4-1,-2 4 1 1,0 0 2-16,6 4 0 0,1-15 30 31,1-12 2-31,2-14-13 0,1-4 1 31,3-25-31-31,0-19 1 0,4 4-6 16,0-4 1-1,11 0-7-15,22 8 0 16,12 21-2-16,7 19 0 31,-4 22 4-31,-29 38 0 0,-19 9 5 31,-27 16 0-31,-31-7 9 0,-6-8 1 16,-10-22 9 0,15-23 0-1,14-17-8-15,20-12 0 16,13-36-17-1,12-20-1-15,23-2-4 0,25-1 1 16,11 16 2 0,8 20 1-1,-8 24 0-15,-18 6 1 16,-30 34 4-1,-19 15 0 1,-36 0 8-16,-19-5 0 0,-11-6 1 31,7-15 1-31,19-22-75 0,15-8-2 16,18-40-59-1,15-23-10 1,11-29 78-16</inkml:trace>
  <inkml:trace contextRef="#ctx0" brushRef="#br0" timeOffset="121536.0828">23363 11318 114 0,'0'-11'89'16,"0"1"-4"-1,0 2-76-15,3 8-1 16,1 3-3-16,7 27 1 15,7 29 7 1,-2 11-1-16,-9 11-5 16,1-3 1-1,-5-11-17-15,0-23 1 16,1-18-88-1,-4-12-6-15,0-14 5 16</inkml:trace>
  <inkml:trace contextRef="#ctx0" brushRef="#br0" timeOffset="121729.0888">23107 11666 137 0,'0'0'99'0,"26"-8"-5"15,33-14-81 1,41-8 0-16,23-10-10 15,17-3 0 1,-3-3-66-16,-22 10-3 16,-34 7-38-1,-39 6-3-15</inkml:trace>
  <inkml:trace contextRef="#ctx0" brushRef="#br0" timeOffset="122309.1062">23074 11318 131 0,'4'-11'107'16,"40"-7"-8"-16,26-11-92 0,34-8 0 15,7-8-105 1,-7 9-7-1,-16 10 5-15</inkml:trace>
  <inkml:trace contextRef="#ctx0" brushRef="#br0" timeOffset="122650.1165">22955 11648 142 0,'0'-5'91'0,"0"5"-6"16,0 0-99-1,0 19-1-15,0 21-61 16,-11-2-3 0,0 9-1-16</inkml:trace>
  <inkml:trace contextRef="#ctx0" brushRef="#br0" timeOffset="122903.1243">23778 11359 98 0,'0'-3'78'16,"0"3"-4"-16,0 0-69 15,0 0 2 1,0 25-16 0,-12 8 1-16,-3 8-70 15,-3 11-2-15,-8-16 11 16</inkml:trace>
  <inkml:trace contextRef="#ctx0" brushRef="#br0" timeOffset="123243.1345">23030 11138 158 0,'0'0'89'15,"0"0"-5"-15,0 4-94 16,0 17 0-16,-12 17-15 31,-10 2-1-31,-8 4-53 0,15-3-5 16,8-11 19-1</inkml:trace>
  <inkml:trace contextRef="#ctx0" brushRef="#br0" timeOffset="123413.1396">23588 11023 234 0,'8'0'99'16,"-1"0"-3"0,5 0-121-1,-12 20-1-15,-4 5-14 16,-22 23 0-1,-4 8-66 1,1 2-8-16,10-9 49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08:56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23422 1099 52 0,'-4'0'66'15,"-7"-2"-2"-15,-4-3-44 16,1 5-1 0,10 5 4-16,4 19 1 15,0 10 6 1,7 14 0-16,19-7-6 15,7-8 2 1,8-11 6-16,8-3 0 16,9-12-6-1,2-7 1-15,-5-11-20 16,-10-15 2-16,-8 0-9 15,-15 0 0 1,1 4 0-16,-9-4 0 16,-10 8 0-1,-4-1 0-15,0-3-64 16,-4 10 1-1,-10-2-71 1,2-8-12-16,5-4 68 16</inkml:trace>
  <inkml:trace contextRef="#ctx0" brushRef="#br0" timeOffset="230.0138">23536 775 224 0,'-3'0'132'16,"-4"0"-4"-16,-4 0-133 31,3-4 1-31,4 0-124 0,0 4-5 15,4 0 1 1</inkml:trace>
  <inkml:trace contextRef="#ctx0" brushRef="#br0" timeOffset="430.0258">23699 705 229 0,'0'0'124'15,"0"0"-3"1,0 0-167 0,0 4 1-16,0-1-80 15,0 1-9-15,0 0 46 16</inkml:trace>
  <inkml:trace contextRef="#ctx0" brushRef="#br0" timeOffset="1005.0605">23333 469 65 0,'-22'11'59'16,"-11"3"-1"-1,-12 8-36-15,-3 12 1 16,-11 6 14-16,7 16-1 15,-4 10-15 1,16 8 0-16,17 10-13 16,23 20 1-1,23 3-3-15,32 4-1 16,19-11-2-1,30-4 0-15,-8-22 1 16,12-23 1 0,-8-29 19-16,0-22 1 15,7-22 4-15,-7-44 1 16,22-20-22-1,-15-24 2-15,-7-16-10 16,-33 23 0 0,11-52 0-16,-34 15 0 15,-21 11 0 1,-38 23 0-1,-48 38 0-15,-19 31 0 0,-81-10 0 16,-62 17 0 0,21 30-81-1,44 15-1-15,42 14-54 16,63 0-13-1,36-10 92-15</inkml:trace>
  <inkml:trace contextRef="#ctx0" brushRef="#br0" timeOffset="2765.1661">5359 1121 25 0,'0'-6'45'31,"-4"-2"1"-31,-7-2-40 0,-11 10 1 31,3 0-7-31,-7 0 1 16,-3 18 2-16,3-4-1 16,0 16 0-1,3 6 1-15,9 20 4 16,7 14 0-1,3 18 1-15,4 12 0 16,0-4 7 0,25-14 1-16,5-31 23 15,11-18-1-15,3-33-5 16,12-18 0-1,7-41-6-15,-3-22 0 16,-5-15-5 0,-25-8 0-16,-23 12-20 15,-22 7 0 1,-29 23-10-16,-20 17 1 15,-5 27-26 1,2 6-2-16,3 12-57 16,16 12-6-16,15 10 6 15</inkml:trace>
  <inkml:trace contextRef="#ctx0" brushRef="#br0" timeOffset="3085.1853">5303 1399 82 0,'0'0'66'0,"0"0"-3"0,8 0-53 32,-1 7 0-32,8 22 13 0,11 4 1 15,-8 4-4 1,-3 4-1-16,4 4-8 15,-5-8 0-15,-3-1-14 32,-3-6 1-32,3-4-90 0,-3-8-7 15,-1-7 1 1</inkml:trace>
  <inkml:trace contextRef="#ctx0" brushRef="#br0" timeOffset="3575.2147">5607 1435 83 0,'0'-3'64'16,"0"-5"-2"-16,4 8-56 15,3 11 1 1,0 20 13-1,1 16 1-15,-1 12-2 16,5 0 0-16,-1-7 1 16,-4-15-1-16,4-15 0 15,4-19 1 1,0-3-13-1,3-7 0-15,1-29-22 16,3-6 0 0,-7-5 1-16,0-12 1 0,-8 18 12 15,1 0 1 1,-8 16 0-1,0 6 1-15,0 8-9 16,3 11 1 0,-3 0 7-16,4 11 1 15,-1 23 12 1,1-2 0-16,7 9-5 15,-3 0 1 1,-1-1-3-16,1-3-1 16,-1-7-21-16,4-8 2 15,4-11-87 1,4-11-7-16,3-14 14 15</inkml:trace>
  <inkml:trace contextRef="#ctx0" brushRef="#br0" timeOffset="3765.2261">5992 1524 97 0,'0'4'85'0,"0"7"-4"16,0 0-66-1,4 18-1-15,0-3-22 16,3-3 1-1,1-13-78-15,2-10-5 16,-2-14 13 0</inkml:trace>
  <inkml:trace contextRef="#ctx0" brushRef="#br0" timeOffset="3891.2339">5918 1195 135 0,'-3'-3'87'0,"3"3"-4"16,-4 0-167-1,4-4-6-15,0 4-2 16</inkml:trace>
  <inkml:trace contextRef="#ctx0" brushRef="#br0" timeOffset="4251.2555">6166 1236 58 0,'7'0'64'16,"5"0"-1"-16,7 0-50 15,-1 0 1 1,4 4-4-16,-7 10 0 16,-4 9 2-16,-8 10 1 15,-3 4-1 1,0 7 0-16,-10 12-7 15,-9-1 1 1,0-3-6 0,9-9 1-16,2-6 12 15,8-14-1-15,4-5 10 31,22-6 0-31,10-9-14 0,6-3 0 16,13-3-69 0,-14-9 0-16,-8 1-46 15,-25-11-5-15</inkml:trace>
  <inkml:trace contextRef="#ctx0" brushRef="#br0" timeOffset="4401.2645">6059 1524 133 0,'0'-4'90'0,"7"-11"-4"0,31-7-81 31,24-3 2-31,16-5-25 0,18 5 0 32,8-2-73-32,-15 2-6 0,0-1 23 15</inkml:trace>
  <inkml:trace contextRef="#ctx0" brushRef="#br0" timeOffset="4791.2879">7504 1117 3 0,'-12'4'33'16,"-17"4"0"-1,-16 22 4-15,0 6-1 0,-10 23 12 32,10 12 0-32,12-1-22 15,14-3 0-15,16-5-10 16,3-14 0-1,22-19-52-15,26-17 0 16,8-12-60 0,7-34-6-16,7-21 50 15</inkml:trace>
  <inkml:trace contextRef="#ctx0" brushRef="#br0" timeOffset="5011.3011">7621 1450 82 0,'0'12'70'16,"-3"12"-1"-16,-1 10-35 15,8 0 0 1,26-9 18-16,7-21 1 15,15-4-23 1,-12-33 1-16,-6-4-31 16,-31-8 1-1,-3 9-18-15,-41 3 0 16,-18 14-44-1,-7 15 1-15,-1 4-51 16,26 12-8-16,22-1 58 16</inkml:trace>
  <inkml:trace contextRef="#ctx0" brushRef="#br0" timeOffset="5371.3227">8021 1391 71 0,'0'12'72'0,"8"17"-2"0,3 7-42 31,1 16 0-31,2 0 2 0,-3-4-1 16,-3-8 21-1,-1-17 1 1,1-19-12-16,-1-12 0 0,0-40-38 31,0-15 2-31,9-11-3 0,2-3 0 31,8 17-18-31,-3 6 2 16,2 20-114-16,1 9-5 15,4 3 4 1</inkml:trace>
  <inkml:trace contextRef="#ctx0" brushRef="#br0" timeOffset="5861.3521">8448 1601 107 0,'0'4'97'0,"4"4"-4"15,3-1-44-15,-3 1 1 16,3-8-18-1,0-8 0-15,5-21-29 16,3-16 1 0,-1 1-3-16,1-8 1 15,0 19-7 1,-7 7 0-16,2 15-2 15,9 11 0 1,-4 4 6-16,3 21 0 16,12 9 11-16,7-5 1 15,11-18 5 1,-8-11 0-16,16-3-10 15,-12-19 2 1,-10-8-19 0,-16-3 2-16,-10 3-12 15,-8 1 1-15,-15 14 5 31,-18 15 0-31,-8 11 15 0,11 37 0 16,1 4 6 0,21 2 1-16,8 3 3 15,12-21 1-15,24-14-58 31,12-18-2-31,16-4-75 0,10-18-12 16,-4-23 62 0</inkml:trace>
  <inkml:trace contextRef="#ctx0" brushRef="#br0" timeOffset="6061.3641">9181 1395 158 0,'-8'14'101'16,"1"9"-6"-16,-3 7-86 15,6 2 1 1,4 6 15-1,18-16-1-15,16-4-8 16,6-14 1 0,8-8-58-16,0-25-1 0,1-12-77 31,-5-14-10-31,-7-19 41 15</inkml:trace>
  <inkml:trace contextRef="#ctx0" brushRef="#br0" timeOffset="6271.3767">9504 900 130 0,'0'-4'97'16,"0"4"-7"-1,-4 0-73-15,4 4-1 0,0 30-1 16,0 13 1 0,18 20-5-1,-3 10 0-15,0 8-6 16,-4-7 0-1,3-5-22-15,-10-10-1 0,4-11-91 32,-8-8-8-32,-8-25 15 15</inkml:trace>
  <inkml:trace contextRef="#ctx0" brushRef="#br0" timeOffset="6541.3929">9385 1406 155 0,'0'-7'111'16,"0"-1"-8"-16,11-3-79 15,26-4-1 1,11-11-12-16,19 8 1 15,22-4-33 1,-12 7 0-16,-2 4-64 16,-24 3-2-16,-18 8 17 15,-10 19-4 1,-15 22 108-16,-8 18 0 15,-15 0 32 1,-8-8-2-16,-3 1-33 16,15-19 1-1,4-15-100-15,7-14-2 16,15-4-33-1,21-29 2-15</inkml:trace>
  <inkml:trace contextRef="#ctx0" brushRef="#br0" timeOffset="6671.4007">9892 1019 189 0,'0'-4'44'0,"0"0"0"16,8-3-158-1,10-5-6-15,12 12 77 0</inkml:trace>
  <inkml:trace contextRef="#ctx0" brushRef="#br0" timeOffset="6931.4163">10107 1439 98 0,'15'15'84'0,"11"14"-4"0,3 5-27 31,5-8 0-31,7-23 4 0,3-6 0 16,0-35-43-1,-7-1 1 1,-14-10-15-16,-23-3 0 0,-19 8 0 31,-22 11 0-31,-10 10-19 0,-1 12 1 16,7 11-61-1,9 15-2 1,13 15-38-16,15 7-11 15,8-12 72 1</inkml:trace>
  <inkml:trace contextRef="#ctx0" brushRef="#br0" timeOffset="7291.4379">10437 1236 185 0,'0'0'107'0,"3"0"-5"15,-3 4-96-15,4 25 1 16,4 12 10-1,-5 10 0-15,1 5-5 16,-4-7 1 0,0-13-1-16,3-14 1 15,5-18-4 1,11-4 2-16,17-26-11 15,1-4 0 1,1 1 0-16,-9 10 0 16,-10 19 0-16,6 4 0 15,2 34 0 1,10 5 0-16,15 2 0 15,29-5 0 1,38-14-94-16,10-12 0 16,12-14-45-1,-26 0-12-15</inkml:trace>
  <inkml:trace contextRef="#ctx0" brushRef="#br0" timeOffset="8431.5063">5540 3827 115 0,'0'-4'87'0,"0"-7"-5"15,0 0-51 1,0-4 0-16,0 5 1 16,0 6 1-1,0 0-25-15,0 4 1 16,0 0-3-1,4 8 1-15,7 17 2 16,7 8 1-16,5 15 0 16,10 4 0-1,-3 3-3-15,-1 5 1 16,-6-13-4-1,-5-6 0 1,-3-4-2-16,0-1 1 16,-1-6-2-16,-2-12 1 15,-1 8-2-15,-3-11 0 16,-1-4 0-1,-3-3 0 1,-4-8 0-16,0 0 0 16,0 0 0-1,0 0 0 1,3-8 0-16,4-28 0 0,12-28 0 31,3-27 0-31,0-12 0 0,1 6 0 16,-1 16 0-1,-11 25 0 1,-3 20-72-16,-5 17-1 0,1 12-61 31,-4 3-14-31,0 1 81 0</inkml:trace>
  <inkml:trace contextRef="#ctx0" brushRef="#br0" timeOffset="9141.5489">6381 3665 134 0,'0'-4'110'0,"0"-4"-7"16,0 4-85-16,0 4 2 16,-11 8-17-1,-7 36 1-15,-9 27 8 31,13 25 0-31,-1 0-1 0,7 3 1 16,8-18 8 0,0-15 0-16,12-21-5 15,10-8 2-15,11-11-17 31,-7-11 0-31,-3-8 0 0,-9 1 0 16,-10-2 0 0,-4-6 0-16,0 0 0 15,0 0 0 1,-7 0-25-1,3 0 2-15,4-6-107 16,0-6-7 0,18-6 14-16</inkml:trace>
  <inkml:trace contextRef="#ctx0" brushRef="#br0" timeOffset="9521.5717">6655 3753 161 0,'4'-7'106'0,"0"0"-8"16,-1-1-84-1,-3 1 1-15,0 7-4 16,0 7 1-1,0 34 4-15,0 17 0 0,-14 23 1 32,2 1 0-32,-3-1-9 15,12-14 0-15,3-15-4 16,3-20 0-1,20-13-3-15,10-11 2 0,4-5-3 32,-7-3 0-32,3 0-2 15,-7-7 1 1,-12-1-47-16,-2-7 1 15,-5-7-84 1,-3-7-11-16,-4-1 46 16</inkml:trace>
  <inkml:trace contextRef="#ctx0" brushRef="#br0" timeOffset="9751.5855">6448 3945 200 0,'-4'0'126'16,"4"0"-6"-16,4-4-99 15,33-7 1-15,30-8-12 16,10-3-1-1,9 12-43-15,-9 2 0 16,-6 1-96 0,-19 7-9-16,-19 0 27 15</inkml:trace>
  <inkml:trace contextRef="#ctx0" brushRef="#br0" timeOffset="10011.6011">7044 3613 146 0,'0'-4'101'0,"8"4"-6"0,6 0-76 31,16 0 1-31,11 26 2 0,7 10-1 16,4 24-4-1,-16 10 1 1,-17 11-4-16,-19 1 0 0,0-1-63 31,-26-11 1-31,-3-15-83 0,3-18-11 16,3-22 57-1</inkml:trace>
  <inkml:trace contextRef="#ctx0" brushRef="#br0" timeOffset="10601.6365">7752 3856 113 0,'0'0'99'0,"0"0"-6"16,0-3-54-1,33 3 2-15,19-4-14 32,18-3 1-32,11-5-17 0,-10-2 1 15,-9 7-9 1,-24-1 0-16,-16 1-48 15,-15 3-1-15,-7 0-76 32,0 4-10-32,-18 0 44 0</inkml:trace>
  <inkml:trace contextRef="#ctx0" brushRef="#br0" timeOffset="10821.6497">7733 4055 138 0,'0'0'103'16,"7"0"-7"-16,23 0-61 15,21-14 1 1,16-9-5 0,11 5 0-16,11 3-24 15,-11 4 1 1,-11 11-43-1,-15 0 0-15,-19 8-91 0,-18 10-8 32,-11-6 30-32</inkml:trace>
  <inkml:trace contextRef="#ctx0" brushRef="#br0" timeOffset="11481.6893">8992 3572 137 0,'0'-11'90'0,"-11"4"-6"16,-7 3-70 0,-12 4-1-16,-14 0 10 15,-5 19 3-15,9-4-16 16,13 6 1-1,17-6 0-15,10-4 1 16,33 0-2 0,19 8 0-16,22 3-11 15,0 4 0 1,-14 4 12-16,-20 7 1 15,-25 3 3-15,-19 8 0 16,-44 3-11 0,-7-6 1-1,-12-8-5-15,3-12 0 16,13-6 0-16,10-8 0 31,19-8 0-31,11-3 0 0,7 0-95 31,4-21-2-31,19-13-42 0,7-13-11 16</inkml:trace>
  <inkml:trace contextRef="#ctx0" brushRef="#br0" timeOffset="11681.7013">8781 3628 188 0,'0'-8'129'15,"19"1"-6"1,14-8-97-16,38-11 1 16,21 0-19-1,4-2 2-15,-3 5-70 0,-22 8 2 16,-20 8-76-1,-29 3-10 1,-22 4 60-16</inkml:trace>
  <inkml:trace contextRef="#ctx0" brushRef="#br0" timeOffset="12341.7409">10373 3653 219 0,'4'-11'87'16,"-4"-3"-1"0,0-5-125-16,-15 8 2 15,-25 8 35 1,-20 3 1-16,-13 21 13 15,-2 12-1-15,17 8-1 32,24 4 0-32,26-2-1 0,19-1 2 15,41-2-1 1,15-3-1-16,3 0-1 15,-22-11 0 1,-21-1 11 0,-27 6 1-16,-33-2 1 15,-34 4 0-15,-15-7-13 16,0-7 0-16,16-9-16 15,21-2-1 1,23-8-76 0,22-4-3-16,15-25-41 15,30-12-10 1,10-14 89-1</inkml:trace>
  <inkml:trace contextRef="#ctx0" brushRef="#br0" timeOffset="12571.7547">10507 3705 179 0,'4'4'128'16,"3"14"-7"0,4 15-91-16,0-3 1 0,4 10-21 31,0 1 2-31,-4-7-12 15,-3 2 0-15,-1-13-50 16,-3-13 2 0,3-10-84-16,0-14-11 0,4-41 48 31</inkml:trace>
  <inkml:trace contextRef="#ctx0" brushRef="#br0" timeOffset="12681.7613">10555 3476 202 0,'-7'-11'112'15,"-1"-4"-4"-15,5-6-159 16,3-1-1-16,0 6-61 15,7 5-9 1,8 7 55-16</inkml:trace>
  <inkml:trace contextRef="#ctx0" brushRef="#br0" timeOffset="13021.7817">10700 3565 97 0,'0'7'116'0,"0"19"-10"16,7 18-45 0,8 19 0-16,-8 10-33 15,1 2 1-15,-1-5-23 16,-3-19 1-1,0-17-7-15,-1-16 0 16,4-18 0 0,12 0 0-16,4-29 0 15,10-19 0 1,3-12 0-16,5 9 0 15,-7 14 0-15,-12 14 0 16,-3 21 0 0,-1 2 0-1,12 29 0-15,14 8 0 16,8 0 0-16,15-1 0 31,6-13-19-31,-2-8 1 0,-4-12-112 16,-19-3-5-1,-11-7 6-15</inkml:trace>
  <inkml:trace contextRef="#ctx0" brushRef="#br0" timeOffset="13831.8303">11681 3701 131 0,'0'-7'118'0,"0"-1"-10"15,0-3-66 1,0-3-2-16,0 2-31 16,0 10 0-1,0 2-9-15,0 2 0 16,0 28 7-1,0 11 1-15,4 3 3 16,11-3 0 0,-1-12-3-16,1-14 1 15,0-11-9-15,3-4 0 16,9-11 0-1,-2-15 0-15,2-4 0 16,-9 4 0 0,8-3 0-16,-11 18 0 15,-5 7 0 1,5 4 0-16,4 11 0 15,3 4 0-15,1 7 0 32,-2-18 0-32,10-4 0 0,-10-15 0 15,-6-11 0 1,-7-3 0-16,-8-4 0 15,0-1 0 1,-4 5 0 0,-7-1 0-16,0 12-116 15,4 6-4-15,7 6-24 16</inkml:trace>
  <inkml:trace contextRef="#ctx0" brushRef="#br0" timeOffset="14241.8549">12374 3288 158 0,'-4'0'105'0,"0"0"-9"0,-3 3-78 31,-4 23 0-31,-4 23 10 15,-4 10 0-15,1 15-6 16,3-1 1 0,8-3-16-16,7-14 1 0,0-19-8 31,26 0 0-31,3-27 0 15,12-6 0-15,-1-4 0 16,2 0 0 0,-2-10 0-1,5-9 0-15,-8 1-32 16,3 6 2-16,-13-10-101 15,-16-4-7 1,-11-4 22-16</inkml:trace>
  <inkml:trace contextRef="#ctx0" brushRef="#br0" timeOffset="14431.8663">12148 3510 176 0,'-4'0'122'16,"4"0"-7"-16,0-4-92 15,41-11 1-15,15 0-16 16,17-7 1-1,13 0-43-15,-9 7 0 16,-6-3-90 0,-23-1-10-16,-19-3 33 15</inkml:trace>
  <inkml:trace contextRef="#ctx0" brushRef="#br0" timeOffset="14651.8795">12533 3026 114 0,'4'-4'97'0,"29"1"-5"31,26 3-62-31,15 7 0 0,8 30-10 16,-12 37-2-1,-15 14-10-15,-24 27 1 16,-31 6-28-1,-16-10 0 1,-39 7-92-16,-19-18-9 0,-8-26 20 31</inkml:trace>
  <inkml:trace contextRef="#ctx0" brushRef="#br0" timeOffset="14961.8981">11485 3436 188 0,'-15'10'118'0,"-3"20"-6"16,3 25-90-16,15 27 0 16,25 18-3-1,38 10 0 1,19-3-25-16,3-15 0 15,4-18-124 1,-18-26-4-16,-13-29-2 16</inkml:trace>
  <inkml:trace contextRef="#ctx0" brushRef="#br0" timeOffset="16291.9779">6066 5436 128 0,'0'0'97'15,"7"0"-6"-15,5 7-63 16,14 31 0-1,11 24 4-15,11 19-1 16,8 22-7 0,-8 4 0-16,-4 4-13 15,-7-15 1 1,-7-26-10-16,-8-18 1 15,-11-18-3-15,-7-16 0 16,0-11 0 0,-1-3 0-16,-3 0 0 15,0-4 0 1,0 0 0-16,0 0 0 15,4-15 0 1,0-11 0-16,3-26 0 16,4-17 0-1,15-36 0-15,4-12 0 16,10-6 0-16,-6 10 0 31,-1 35 0-31,-14 18 0 0,-9 24 0 31,-2 14 0-31,-4 7 0 0,-1 8 0 16,-3 3-23-1,0 0 1 1,0 1-108-16,8-1-6 16,7-7 11-1</inkml:trace>
  <inkml:trace contextRef="#ctx0" brushRef="#br0" timeOffset="16511.9911">6415 5428 188 0,'-4'0'136'15,"4"0"-8"1,33-11-102-16,34-14 1 16,29-15-25-1,8-5 2 1,-4 11-35-16,-23 5 1 15,-17 17-101 1,-45 6-7-16,-15 6 22 16</inkml:trace>
  <inkml:trace contextRef="#ctx0" brushRef="#br0" timeOffset="16902.0145">5852 5502 166 0,'-4'0'133'0,"4"0"-10"0,0 0-92 16,0-7 0 0,29-12-28-16,19-3 0 15,15 0-85 1,-3 4-1-16,-4 7-50 15,-23 0-13 1,-11-4 100 0</inkml:trace>
  <inkml:trace contextRef="#ctx0" brushRef="#br0" timeOffset="17452.0475">7044 5610 122 0,'-11'0'113'15,"-1"3"-7"-15,2 5-62 16,10-8-2-16,22 0-23 15,33-20 0-15,23 2-14 16,8 0 0 0,-5 0-18-1,-14-1 1-15,-15 8-58 16,-19-4 0-1,-22 8-45-15,-11 2-10 16,-4 5 65 0</inkml:trace>
  <inkml:trace contextRef="#ctx0" brushRef="#br0" timeOffset="17632.0583">6963 5901 190 0,'0'0'126'15,"10"0"-6"1,38 0-95-16,38-11 1 15,14-8-15-15,14-2 2 16,5-6-138 0,-19 5-4-16,-15-7-17 15</inkml:trace>
  <inkml:trace contextRef="#ctx0" brushRef="#br0" timeOffset="18232.0943">8140 5152 74 0,'-19'0'92'15,"2"4"-3"1,-6-1-48-16,8-3-2 15,12 0-19 1,6 0 2-16,35-3-8 0,35-9 0 31,20-2-4-31,10 2 1 16,5 9-3-16,-30 3 0 15,-23 18 4 1,-47 27 0-16,-12 18 2 16,-48 7 1-1,-18 3-10-15,-5-6 0 16,6-12-22-1,31-10 0-15,28-16-112 16,17-11-6 0,37-18 6-16</inkml:trace>
  <inkml:trace contextRef="#ctx0" brushRef="#br0" timeOffset="18662.1201">8396 6134 94 0,'0'0'88'0,"0"-4"-4"0,0-7-58 16,0-1 1-16,0 5-4 15,8-1 0 1,-5 4 1 0,-3 4-1-16,0 0 7 15,0 0 1-15,0 0-13 31,-3 0 2-31,-1 0-20 0,4 0 0 16,0 0-32 0,0-7 1-16,0 4-100 15,0 3-7 1,-8-10 23-1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09:42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13855 3469 31 0,'-14'0'69'0,"-2"0"1"15,-2 0-20 1,3 0-1 0,4 0-18-16,4 0-1 15,3 0-11 1,4 0 1-16,15 0-3 0,25 0-1 31,12 0-9-31,12 0 0 16,2 0-5-16,-25-4 1 15,-12-3-3 1,-14 7 0-1,-11 0-25-15,7 0-1 16,0 0-84 0,-7 7-8-16,3-3 21 15</inkml:trace>
  <inkml:trace contextRef="#ctx0" brushRef="#br0" timeOffset="340.0204">13785 3683 63 0,'0'0'96'16,"0"0"-4"-1,29 3-37-15,31 1-2 16,10 0-29-16,23 3-2 15,-20 1-19 1,-21-8 1-16,-18 4-40 31,-20-1 1-31,-10 1-75 0,-4-4-8 16,0 0 35-1</inkml:trace>
  <inkml:trace contextRef="#ctx0" brushRef="#br0" timeOffset="1450.087">14907 3177 96 0,'0'0'86'0,"-4"-6"-4"15,4 2-72 1,0 4 1 0,0 22 0-16,0 22-1 0,0 14 14 31,0 17-1-31,-3-1-3 0,-1 4 1 15,-7-20-12 1,3 5 1 0,1-27-8-16,7-10 0 15,0-11-27 1,0-15-2-16,0 0-82 0,0-15-9 31,0-18 23-31</inkml:trace>
  <inkml:trace contextRef="#ctx0" brushRef="#br0" timeOffset="2040.1224">14814 3244 5 0,'-4'0'57'16,"-13"0"2"-16,-2 0 0 15,0 0-1 1,1 0-21-16,10-8 0 15,5-3-27-15,3-3 0 16,11-5-4 0,26-6 0-16,22-1 5 15,11 3 2 1,4 9-7-16,-7 6 0 15,7 8-5 1,-18 4 1-16,-16 26 3 16,-13 11 0-1,-17 9 5-15,-10 2 1 16,-10 0-4-16,-35-11 1 15,-14-8-18 1,-8-12 1-16,0-5-6 16,12-12 0-1,14-4 8-15,8 0-1 16,21 0 4-1,12 0 0-15,12 3 12 16,32 15 0 0,12 8 6-1,-1 5 0-15,-3-3-6 0,-15-2 1 16,-11 0-3-1,-11-4 0-15,-4-3-47 16,-4-9-1 0,1-10-73-1,3-7-10-15,3-22 45 16</inkml:trace>
  <inkml:trace contextRef="#ctx0" brushRef="#br0" timeOffset="2320.1392">15337 3598 113 0,'18'4'112'16,"20"-1"-7"-1,6-3-64 1,4 0 1-16,4-21-29 0,-12-2 0 31,-10-7-30-31,-23 1 0 0,-7 7-9 16,-33 7 1-1,-26 15 28 1,-1 15 1-16,-2 23 16 16,17 9 1-1,19 4 0-15,26 1 1 0,30-11-17 31,37-19 1-31,21-7-125 16,5-15-6-16,-11-4-6 16</inkml:trace>
  <inkml:trace contextRef="#ctx0" brushRef="#br0" timeOffset="3160.1896">16903 3171 109 0,'0'-4'110'15,"0"-1"-11"1,0 2-70-16,0 3 0 15,0 0-18 1,15 30 0 0,8 14 12-16,-2 14 1 0,10 13-1 31,-6-8 0-31,-6-4-14 0,-5-5 2 15,-3-16-11 1,1-5 0 0,-1-14 0-16,-7-8 0 15,0-3 0 1,-1-8 0-16,4 0 0 0,4-27 0 15,-3-24 0 1,14-19 0 0,0-30 0-16,-3-15 0 15,7 2 0 1,-11 20 0-1,-8 15 0-15,-3 27 0 16,-4 21 0 0,0 8 0-16,0 11-7 15,0 3 2-15,0 8-110 16,0 0-4-1,0 19-20-15</inkml:trace>
  <inkml:trace contextRef="#ctx0" brushRef="#br0" timeOffset="3380.2028">17096 2897 177 0,'0'0'118'0,"7"-4"-8"15,34-18-94 1,14 3 1-16,12 1-72 16,-4 4-1-1,-7 5-65-15,-27 3-10 16,-25 3 68-16</inkml:trace>
  <inkml:trace contextRef="#ctx0" brushRef="#br0" timeOffset="3750.225">16810 3185 123 0,'31'0'90'16,"17"-14"-4"-16,7 5-165 0,-6 2-5 31,-13-4-10-31</inkml:trace>
  <inkml:trace contextRef="#ctx0" brushRef="#br0" timeOffset="4700.282">16237 2532 146 0,'4'-15'119'0,"-1"-11"-8"0,-3-1-86 31,0-5 0-31,-11 10-27 0,-15-1 0 15,0 20-3 1,7 3 1 0,1 11 3-16,7 36 1 0,7 20 2 31,4 30 1-31,4 24-1 0,0 23 0 15,3 22 2 1,-7 18 1 0,0 24 1-16,0 5 0 15,0-10 6 1,-11-14 0-16,-12-34 3 0,9-26 1 15,-1-29-10 1,4-20 2 0,3-24-8-16,5-12 0 15,3-25 0 1,0-12 0-1,30-7 0-15,22-11 0 16,25-15 0 0,15-7 0-16,1 7-100 0,-3 10-2 15,-17 10-38 1,-17-8-11-1</inkml:trace>
  <inkml:trace contextRef="#ctx0" brushRef="#br0" timeOffset="5300.318">16651 3240 146 0,'0'0'125'16,"8"-15"-7"0,22-10-73-1,22-20 0-15,14 16-30 16,1-5 2-16,-12 5-70 31,-22 17 2-31,-6 5-82 0,-20 5-10 31,-7-3 51-31</inkml:trace>
  <inkml:trace contextRef="#ctx0" brushRef="#br0" timeOffset="6710.4026">17692 3273 95 0,'-7'0'98'0,"-4"0"-6"15,-1 5-54 1,9 8-1-16,3 2 2 16,19-4-2-1,21-7-8-15,16-4 1 16,3-7-23-16,-7-19 2 15,-11-3-13 1,-26-5 2-16,-12-2-10 16,-6 2 1-1,-35 5-5-15,-6 10 1 16,-8 16 5-1,0 3 1-15,4 37 5 16,7 22 1 0,12 14 9-16,18 16 1 15,11-1 12-15,18 0 1 16,30-13-5-1,15-20 0-15,15-18-14 16,-15-18 2 0,-4-16-121-1,-22-3-3-15,-11-22-23 16</inkml:trace>
  <inkml:trace contextRef="#ctx0" brushRef="#br0" timeOffset="7340.4404">18396 2646 82 0,'0'0'87'15,"0"-4"-5"-15,-4 0-55 16,-3 1-1-16,7 3-21 16,0 0 1-1,0 3-4 1,22 23 0-16,0 7 12 15,-3 5-1 1,-5-2 12-16,-6-2 0 16,-8-8 6-1,0-5 0-15,-19-9-11 16,-10-5 1-16,-4-7-16 15,-12 0 2 1,4 0-43-16,4-19 1 16,8-6-96-1,14-16-8-15,7-25 28 16</inkml:trace>
  <inkml:trace contextRef="#ctx0" brushRef="#br0" timeOffset="7470.4482">18266 2347 189 0,'0'-7'99'16,"0"2"-4"-1,0 1-201-15,0 4-7 16,4 0 5 0</inkml:trace>
  <inkml:trace contextRef="#ctx0" brushRef="#br0" timeOffset="7990.4794">18541 2568 128 0,'0'0'110'16,"0"-3"-9"-16,-4-5-78 0,4 8 2 15,0 0-16 1,0 11 1 0,7 19 9-16,4-1 1 15,0 1 2 1,4-8 0-1,7-10-12-15,1-12 2 0,6 0-12 32,-6-18 0-32,-9-9 0 0,-3 5 0 15,-11 4 0 1,4-1 0-1,-4 19 0-15,4 0 0 16,3 0 0 0,12 22 0-16,3-4 0 0,4-7 0 31,3-11 0-31,-10 0 0 15,-5-18 0-15,-10-19 0 16,-4 0 0 0,-4 0 0-16,-10 8-70 15,7 3 1 1,7 4-65-16,3 7-14 15,15 4 77 1</inkml:trace>
  <inkml:trace contextRef="#ctx0" brushRef="#br0" timeOffset="8300.498">19037 2317 163 0,'0'0'105'0,"0"0"-8"16,0 11-83-1,0 4 0-15,0 15 7 16,-4 14 0 0,4 11 0-16,0-3 0 15,0-5-9-15,11-5 1 16,15-20-9-1,3-7 1-15,9-8-5 16,-9-3 0 0,-3-4-40-1,-11 0 1-15,0 0-92 16,-11 0-9-16,-4-15 34 15</inkml:trace>
  <inkml:trace contextRef="#ctx0" brushRef="#br0" timeOffset="8520.5112">18926 2417 173 0,'3'0'117'31,"27"-7"-6"-31,14-12-128 0,4 12-1 31,4 7-93-31,-4 0-9 0,-10 0 27 16</inkml:trace>
  <inkml:trace contextRef="#ctx0" brushRef="#br0" timeOffset="9250.555">19399 2137 149 0,'-3'-4'129'0,"3"0"-9"16,0 1-83-1,0-5 1-15,0 4-28 16,15 1 1-16,14 3-5 15,12 0 0 1,4 0-5-16,-9 0 0 16,-6 3-1-1,-8 16 0-15,1 21 1 16,-13 9 1-1,5 32-2-15,-7 29 0 16,3 19 0 0,-3 15 0-16,2 8 0 15,-2-4 0-15,-4-1 0 16,-4-10 0-1,0-8 0-15,0-10 0 16,-15-13 0 0,0-10 0-16,0-19 0 15,0-10 0 1,4-16 0-16,8-13 0 15,-1-9 0-15,0-7 0 16,1-10 0 0,-1-2 0-16,4-2 0 15,0-1 0 1,0 1 0-16,0-5 0 15,-4-3 0 1,-3 3 0 0,-8 5 0-16,-11-1 0 15,-18 5-88-15,-27-5-1 16,-10-7-49-16,-8-4-12 15,11-32 104 1</inkml:trace>
  <inkml:trace contextRef="#ctx0" brushRef="#br0" timeOffset="18006.0809">9222 7872 59 0,'-11'0'89'0,"-4"0"-5"15,-8 0-38 1,9 0-1 0,7 3-18-16,7-3 2 0,7 0-5 31,34 0-1-31,15 0-9 0,13 0 1 31,10 0-6-31,-2 0 0 16,-6-7-1-16,-16-4 1 15,-14 0-15 1,-16 3 1-16,-6 5-50 15,-7 3 0 1,-9 0-67-16,-3 0-9 16,0 0 47-1</inkml:trace>
  <inkml:trace contextRef="#ctx0" brushRef="#br0" timeOffset="18246.0953">9229 8137 108 0,'-4'0'114'0,"4"5"-7"16,19-5-49 0,44 0-1-16,26 0-29 15,29-18 0-15,5 6-23 16,-16 4 1-1,-18 8-86-15,-45 0 0 16,-25 11-56 0,-19 1-12-16,-23-9 88 15</inkml:trace>
  <inkml:trace contextRef="#ctx0" brushRef="#br0" timeOffset="18716.1235">10596 7551 109 0,'0'0'88'0,"0"0"-3"31,0 7-51-31,0 34 0 0,8 25 6 32,-5 16-1-32,-3 17-14 15,0-3 0-15,-3-4-13 16,-9-14 1-1,1-23-17 1,3-22 0-16,5-22-112 16,3-11-2-16,0-22-20 15</inkml:trace>
  <inkml:trace contextRef="#ctx0" brushRef="#br0" timeOffset="19312.1595">10448 7628 85 0,'-4'0'100'15,"4"0"-7"-15,-4 0-53 16,4-4 0 0,8-14-14-16,21-4-1 15,19 0-1-15,23-1 1 16,10 9-10-1,8 7 0-15,-7 7-12 16,-16 10 1 0,-14 20 0-16,-26 11 0 15,-14 10-1 1,-16 5 2-16,-37-1-5 15,-14-7 0 1,-12-11 0 0,-4-15 0-16,5-11-5 0,6-11 2 15,20 0-2 1,21-7 0-1,19-1 8-15,15 8 0 0,26 0 2 32,18 15 2-32,0 11-7 0,-7 15 0 31,-7 10 0-31,-16-3 0 15,-10 11 0-15,-12-7 0 16,-7-8 0 0,0-11 0-16,0-11-15 15,11-6 1 1,-7-13-116-16,7-3-3 15,11-7-2 1</inkml:trace>
  <inkml:trace contextRef="#ctx0" brushRef="#br0" timeOffset="19672.1811">11177 8056 148 0,'0'0'114'16,"8"11"-10"-1,3 0-64-15,15 4-2 16,11-4-12-1,4-11 1-15,0 0-21 16,-5-15 2 0,-9-7-8-16,-20 0 0 15,-7 8-10-15,-26-9 1 16,-22 12-2-1,-12 11 0-15,-10 0 16 16,11 37 0 0,7 15 6-1,26 18 0-15,22-8-7 16,19-6 1-16,37-8-5 31,26-22 0-31,3-15-7 0,-3-4 2 16,-7-7-124-1,-12 0-5-15,-18 0-8 16</inkml:trace>
  <inkml:trace contextRef="#ctx0" brushRef="#br0" timeOffset="20912.2555">12514 7647 11 0,'4'-8'82'0,"3"-7"1"15,1 0-7 1,0-3-3-1,3 7-42-15,-4 0 2 0,0 11-15 16,4 4 1 0,15 29 1-16,4 18 1 15,3 9-7 1,8 5 1-1,-7 17-8-15,2-12 1 0,-6-3-8 32,-4-16 0-32,0 1 0 0,-8-8 0 15,-3-14 0 1,-4-11 0-1,-7-9 0-15,3-6 0 0,-3-4 0 32,3 0 0-32,9-25 0 0,-5-19 0 15,14-31 0 1,8-20 0-1,16-24 0-15,6-6 0 16,-7 10 0 0,0 27 0-16,-17 25 0 0,-20 14 0 31,-1 24 0-31,-10 7 0 15,0 18-32 1,0 0 1-16,-14 22-100 16,7 3-7-1,-1-6 23-15</inkml:trace>
  <inkml:trace contextRef="#ctx0" brushRef="#br0" timeOffset="21142.2693">13033 7425 186 0,'0'0'135'0,"0"0"-9"15,26-8-99-15,25-13 1 16,5-9-33-1,15 1 0-15,-16 6-125 16,-18 8-3 0,-18 4-6-16</inkml:trace>
  <inkml:trace contextRef="#ctx0" brushRef="#br0" timeOffset="21602.2969">12422 7643 70 0,'-4'0'99'0,"4"0"-6"15,0-4-43 1,11-14 0-16,30-4-28 15,18 0-2 1,12-1-88-16,-1 1-1 0,-11 8-47 16,-22-1-6-1</inkml:trace>
  <inkml:trace contextRef="#ctx0" brushRef="#br0" timeOffset="22592.3563">12055 7030 131 0,'0'-7'114'0,"0"-4"-8"0,0-7-73 32,-14-12-2-32,-17 11-21 0,-5 1 1 15,-13 8-2 1,1 2 1-1,8 4-6-15,7 4 1 0,14 0-8 32,4 14 0-32,4 20 3 0,11 32 1 15,0 23 6 1,15 32 0-1,3 20 2-15,4 25 0 16,1 7-3 0,-8 8 1-16,-5 4-4 0,-10-1 1 31,0-11-4-31,0-18 0 15,-7-25 0-15,0-23 0 16,-4-30 0 0,-1-25 0-1,5-16 0-15,3-13 0 16,-3-8 0-1,7-1 0-15,0-2 0 16,0-1 0-16,30-8 0 16,25-3 0-1,23 0 0-15,11-11 0 16,7-7-130-1,-7 0-4-15,-4-9-13 16</inkml:trace>
  <inkml:trace contextRef="#ctx0" brushRef="#br0" timeOffset="25832.5507">14555 7662 36 0,'0'-9'64'0,"0"6"1"16,-4 0-28 0,-10 3 0-1,-9 0-7-15,2 15 1 16,-6 10 3-1,5 16 0-15,4 13 1 16,6 6 0 0,5 0-12-16,7 2 1 15,0-13-14-15,19-17 1 16,6 1-9-1,9-14 1-15,-1-4-28 16,4-15 2 0,8 0-101-16,-1-23-5 15,-3-14 6 1</inkml:trace>
  <inkml:trace contextRef="#ctx0" brushRef="#br0" timeOffset="26132.5687">14807 7849 88 0,'0'0'86'0,"-7"4"-4"15,-4 22-45 1,7 11 0-16,4 7-5 15,15-3 2 1,18-11-4-16,8-16 0 16,14-10-8-1,-7-4 1-15,-7-11-19 16,-22-23 2-1,-15-2-6 1,-12-9 0-16,-25 9 0 0,-16 2 0 16,-9 12-6-1,9 8 2-15,5 6-28 16,10 8 1-1,12 0-37 1,15 4 0-16,7 7-37 16,14 0-7-16,16-11 44 15</inkml:trace>
  <inkml:trace contextRef="#ctx0" brushRef="#br0" timeOffset="26432.5867">15233 7669 101 0,'0'0'92'0,"-15"0"-5"0,-14 11-57 16,2 11 0-1,2 4-10 1,14 3 1-16,11 0-8 15,11 9-1 1,22-1-3-16,4-5 0 0,-11-2 3 31,-18 7 0-31,-8-4 0 16,-27 5 1-16,-13-13-43 15,-8 8 1 1,3-7-95-16,5-17-9 0,21-9 28 31</inkml:trace>
  <inkml:trace contextRef="#ctx0" brushRef="#br0" timeOffset="27232.6347">15566 7831 111 0,'0'-4'108'16,"0"1"-8"-16,0-1-70 15,0 4 1 1,0 4-19-16,0 18 0 15,0 11 3 1,0 4 0 0,0 4 4-16,11-8 0 0,12-10-4 31,6-17 0-31,1-6-11 0,7-15 1 15,0-14-5 1,-8 0 0 0,-2 3 0-16,-13 11 0 15,-14 7 0 1,0 8 0-16,0 0 0 0,7 8 0 15,20 7 0 1,-2-1 0 0,2-14 0-16,-6 0 0 15,-5-23 0 1,-13-4 0-1,-3-8 0-15,0-1 0 0,-7 2 0 32,-1-2 0-32,-3 6-82 0,11 11 0 15,0 8-54 1,4 3-13-1,11 6 92-15</inkml:trace>
  <inkml:trace contextRef="#ctx0" brushRef="#br0" timeOffset="27542.6533">16137 7588 134 0,'7'-4'94'16,"4"-3"-6"-16,-4 3-73 15,-3 4-1 1,-4 11 7-16,0 26 3 15,-15 7 3 1,1 8 1-16,6 7-5 16,8-8 1-1,0-10-15-15,8-7 1 16,14-9-10-16,4-10 0 15,7-8 0 1,-7-7 0-16,-8 0-47 16,-6 0 2-1,-9-11-87-15,-3-16-9 16,0 0 41-1</inkml:trace>
  <inkml:trace contextRef="#ctx0" brushRef="#br0" timeOffset="27712.6635">15962 7724 141 0,'0'0'122'15,"0"0"-9"-15,8 0-76 16,29 0 0 0,15 0-27-1,15 0 0-15,0 0-38 16,-5 0 0-16,-14 0-94 15,-22 0-9-15,-11-11 25 16</inkml:trace>
  <inkml:trace contextRef="#ctx0" brushRef="#br0" timeOffset="27952.6779">16322 7411 159 0,'0'-8'103'15,"15"-3"-8"-15,7-4-80 16,8 8 1-1,10 7-2 1,-7 22 1-16,-2 34-10 0,-17 14 1 31,-11 21-3-31,-3 2 0 0,-29-1-33 31,-19 1 0-31,-15-12-84 16,-18-15-9-16,-27-11 29 16</inkml:trace>
  <inkml:trace contextRef="#ctx0" brushRef="#br0" timeOffset="28272.6971">15544 7643 75 0,'-7'-4'91'15,"-1"4"-4"1,-7 0-32-16,1 23-2 16,-5 24-4-1,0 20-2-15,8 6-25 16,11 1 1-16,0-7-22 15,30-15 0 1,18-16-111-16,16-6-3 16,9-23-27-1</inkml:trace>
  <inkml:trace contextRef="#ctx0" brushRef="#br0" timeOffset="28742.7253">16874 7713 171 0,'0'0'132'16,"3"0"-9"0,23 0-91-16,26-4 1 15,7-3-30 1,5-4 0-1,-16 7-64-15,-12 0-1 0,-24 4-67 32,-12 0-12-32,-12-3 63 0</inkml:trace>
  <inkml:trace contextRef="#ctx0" brushRef="#br0" timeOffset="28942.7373">16907 7569 142 0,'0'-4'102'0,"0"4"-6"31,11 0-64-31,4 4 0 15,0 33 2-15,-4 10-1 16,8 17-18 0,-8 1 1-16,-4 2-12 15,0-11 1 1,-3-4-129-16,3-12-5 15,1-15-16 1</inkml:trace>
  <inkml:trace contextRef="#ctx0" brushRef="#br0" timeOffset="29942.7973">17674 7669 51 0,'0'0'86'16,"0"-4"-2"-16,0 4-38 16,0 0-1-1,0 0-18 1,0 0-1-16,0 0-4 15,0-3-1-15,0-2-18 16,0 5 1-16,0 0-7 16,0 8 0-1,0 18 7 1,15 7 1-16,3 11 0 15,-3 1 0 1,0 6 2-16,-8 5 0 16,-3-4 2-1,-4-8 0-15,0-8-1 16,0 1 1-16,0-18 1 15,-11-3 1 1,-4-13-5-16,-8-3 1 16,-2 0-7-1,-8-12 0-15,-9-6 0 16,-6-1 0-1,-4-10 0-15,12 18 0 16,3-5-59 0,18 7 2-16,19-11-76 15,0-9-12-15,26-19 60 16</inkml:trace>
  <inkml:trace contextRef="#ctx0" brushRef="#br0" timeOffset="30082.8057">17581 7451 204 0,'0'-7'126'0,"-15"-1"-7"15,0-3-113-15,-3-3 1 16,-1 6-125 0,12 1-5-16,7-1-11 15</inkml:trace>
  <inkml:trace contextRef="#ctx0" brushRef="#br0" timeOffset="30562.8345">18474 7477 122 0,'-15'0'102'16,"-26"0"-5"-1,-26 0-63-15,-14 7 3 0,7 16-18 32,15 2 1-32,18 5-13 0,44 7-1 31,5-4 0-31,55 4 0 15,15-8-4-15,-4-3 0 16,-4-3 2 0,-40-2 0-16,-30-3 5 15,-26 9 1 1,-44-5-2-16,-12 0 1 15,-3-7-6 1,15-3 1-16,7-6-21 16,33-6 1-1,23 0-94-15,10 0-4 16,34-3-13-16</inkml:trace>
  <inkml:trace contextRef="#ctx0" brushRef="#br0" timeOffset="30832.8507">18614 7602 193 0,'0'0'112'0,"0"0"-5"16,0 0-83-1,0 7 1-15,0 23-1 16,0 11 2 0,0 3-26-1,4 0 0-15,0-14-14 16,3-1 2-16,-3-14-118 15,0-15-4-15,3-4-2 16</inkml:trace>
  <inkml:trace contextRef="#ctx0" brushRef="#br0" timeOffset="30972.8591">18537 7299 173 0,'0'-11'108'0,"0"-3"-6"16,7-1-116-1,4-4 0-15,0 12-81 16,-3 7-6-16,-1 0 4 31</inkml:trace>
  <inkml:trace contextRef="#ctx0" brushRef="#br0" timeOffset="31282.8777">18703 7451 155 0,'4'26'129'16,"3"19"-9"-16,8 21-79 16,-7-1 0-1,-4-5-29-15,-1-9 1 0,0-29-13 31,9-14 0-31,3-8 0 16,10-21 0-16,13-28 0 16,6-2 0-1,-3 6 0 1,-4 19 0-16,-15 23 0 15,0 6 0-15,-7 31 0 16,0 10 0-16,-4-4 0 16,11 1 0-1,1-16-130 1,-1-2-4-16,0-19-13 15</inkml:trace>
  <inkml:trace contextRef="#ctx0" brushRef="#br0" timeOffset="32452.9479">19270 7433 75 0,'0'-4'104'0,"0"-3"-5"0,0-2-53 32,0-1 0-32,0 6-36 0,0 4 1 15,0 0-5 1,-4 23 1-1,0 3 7-15,-7 6 1 0,4 6 1 32,-8 6 0-32,0 7-3 0,12-2 0 15,3-9-6 1,0-7 1-1,18-15-6-15,0-7 1 16,5-7-3 0,-1 1 0-16,-3-5 0 0,-4 0 0 31,-1 0 0-31,-7 0 0 15,-3 0 0 1,-4 0 0-16,4 0 0 16,0 0 0-1,3 0 0-15,-3-5 0 16,0 1 0-16,0 1 0 15,-4-1 0 1,0 0 0-16,0-2 0 16,0-6 0-1,0-6 0-15,0-1 0 16,0 4 0-1,0 5 0-15,3 2 0 16,1 5 0 0,-4 3 0-16,0 0 0 15,0 0 0-15,0 18 0 16,0-4 0-1,11-2 0-15,7-9 0 16,8-3 0 0,0 0 0-16,0-18 0 15,-7-4 0 1,-4 0 0-16,-8-12 0 15,-7-2 0-15,0-5 0 16,0 4 0 0,-4 7-16-1,1 12 2-15,-1 7-116 16,4 7-5-16,0 1 2 31</inkml:trace>
  <inkml:trace contextRef="#ctx0" brushRef="#br0" timeOffset="32762.9665">19722 7429 162 0,'0'11'125'0,"0"11"-8"15,-11 15-79 1,3 6 0-16,1 10-23 16,7-9 1-1,0-3-16-15,0-8 0 0,11-11 0 16,8-10 0-1,-1-12 0 1,4 0 0-16,1 0-20 16,-9-4 2-1,-6-7-112 1,-8-8-6-16,0-7 7 15</inkml:trace>
  <inkml:trace contextRef="#ctx0" brushRef="#br0" timeOffset="32892.9743">19559 7562 179 0,'3'0'130'15,"24"-4"-8"1,21-8-101-16,0 5 1 0,11 0-143 31,-4 3-4-31,-10-2-14 16</inkml:trace>
  <inkml:trace contextRef="#ctx0" brushRef="#br0" timeOffset="33122.9881">19885 7130 202 0,'22'0'125'16,"8"0"-7"-16,7 15-108 15,-4 21 0-15,-14 23-19 16,-19 19 0-1,0 3-52-15,-37 8-2 16,-8-4-53 0,-14-11-9-16,-12-19 59 15</inkml:trace>
  <inkml:trace contextRef="#ctx0" brushRef="#br0" timeOffset="33523.0121">19151 7377 77 0,'-10'0'97'32,"-13"0"-4"-32,-3 26-34 0,0 22 0 15,1 19-24 1,10 10 1-1,15 1-24-15,7-1 1 0,26-14-69 32,27-4 0-32,3-15-73 0,10-22-14 15,9-22 69 1</inkml:trace>
  <inkml:trace contextRef="#ctx0" brushRef="#br0" timeOffset="34323.0601">20230 7064 81 0,'0'-8'103'16,"0"0"-7"0,-16-6-37-16,1-1 0 15,8 4-26 1,4 0 1-16,3 4-27 15,0 3 1-15,10 4-10 16,17 0 1 0,-2 0 0-1,-2 18 1-15,-5 16 3 16,1 17 1-16,-8 19 1 31,0 23 1-31,-7 10-1 0,-4 11 0 16,0-6-2-1,0-10 1-15,-11-5-4 16,-1-19 0-16,1-11 0 31,7-15 0-31,1-15 0 0,3-3 0 16,-4-8 0-1,4-11 0-15,-3 7 0 16,3-10 0-1,0 3 0 1,0-4 0-16,0-3 0 16,0 0 0-16,-4-4 0 15,4 0 0-15,-7 3 0 16,-8-3 0-1,-8 0 0 1,-14 0 0-16,4 0-9 16,-11 0 2-1,-8 0-123 1,11 0-3-16,7-11-8 15</inkml:trace>
  <inkml:trace contextRef="#ctx0" brushRef="#br0" timeOffset="35263.1165">14252 7554 18 0,'-34'0'31'0,"-3"0"-24"16,8 0 0-1,10-3-15-15,8-9 1 16,7-2 2-16,-4-1 1 15,20 0-2 1,7 0 0 0,-5 8 15-16,1 0 0 15,0 3 40-15,-7 0 0 31,-5 0 17-31,1-2-3 0,-4 6-11 32,0-4-2-32,0 0-20 0,0 4-1 15,0-4-16 1,0 1 1-1,-7-5-8-15,-20 0 1 0,5 4-5 32,-4 4 0-32,4 0-3 0,3 12 1 15,4 25-1 1,15 11 1-1,0 22 1-15,0 19 1 0,8 6 6 32,-4 13 0-32,-1-8-1 0,-14-9 0 15,-18-3-6 1,-1-17 1-1,4-13-2-15,22-20 0 16,4-19 0 0,30-15 0-1,21-4-17-15,13-8 1 16,14-10-114-16,3-5-5 15,4-10 4 1</inkml:trace>
  <inkml:trace contextRef="#ctx0" brushRef="#br0" timeOffset="36323.1801">20299 6521 113 0,'-7'-4'112'15,"-7"-3"-7"-15,-1 0-60 16,3-5 1-16,12 1-29 16,12-3-2-1,24 3-15 1,16-1 0-16,23 12-2 15,-16 15 0 1,-11 18 5-16,-11 19 0 0,-11 25 4 31,-15 23 0-31,-7 25 0 16,-4 24 1-16,0 9 0 15,0 8 1 1,0 0-5-16,0-7 2 0,0-11-6 31,-8-8 0-31,4-19 0 16,8-2 0-16,-4-19 0 15,0-12 0 1,0-15 0 0,0-12 0-16,0-14 0 15,0-18 0-15,4-7 0 16,-4-7 0-1,4-8 0-15,-4 2 0 16,0-9 0 0,0 0 0-16,0 0 0 15,0 2 0 1,-15 2 0-16,-22-4 0 15,-19 3 0-15,-25 2 0 16,-19 2-130 0,8 4-4-16,6-11-13 15</inkml:trace>
  <inkml:trace contextRef="#ctx0" brushRef="#br0" timeOffset="44337.6611">11581 10219 57 0,'0'-12'77'15,"0"2"-2"1,0-5-49-16,0 4 2 16,0 11-10-1,0 3 1-15,15 30 14 0,7 12 0 16,4 11-4-1,7 10-1 1,-6-3-9-16,-6-4 0 16,-2 3-1-1,-8-6 0-15,0-5-12 16,-7-15 2-1,0-9-8-15,-1-12 0 16,1-15 0 0,0 0 0-16,0-7 0 15,-1-37 0-15,19-41 0 16,8-26 0-1,11-15 0-15,7-6 0 16,0 17 0 0,-15 26 0-16,1 27 0 15,-20 25 0 1,-10 18-35-16,-4 16 2 15,0 3-98-15,-4 15-8 16,-6 6 27 0</inkml:trace>
  <inkml:trace contextRef="#ctx0" brushRef="#br0" timeOffset="44557.6743">11918 9916 134 0,'-4'0'100'16,"4"0"-6"-16,11 0-78 16,30-15 1-1,15-3-22 1,14-4 0-16,0-1-93 15,-22 2-8-15,-21 13 7 32</inkml:trace>
  <inkml:trace contextRef="#ctx0" brushRef="#br0" timeOffset="44947.6977">11344 10174 116 0,'-3'0'93'16,"3"0"-6"-16,11-18-91 15,26-4 1 1,15 0-84-1,7-8-6-15,3 8 13 16</inkml:trace>
  <inkml:trace contextRef="#ctx0" brushRef="#br0" timeOffset="46307.7793">12766 10153 45 0,'-7'0'73'16,"-4"0"-2"-16,0 0-38 15,7 0 0-15,4 0-5 32,8 0 0-32,28 0-6 0,12 3 0 15,12 1-16 1,-1-4 1-16,0 0-21 15,-18 0 2 1,-11 0-73 0,-12-4-6-16,-10 4-2 0</inkml:trace>
  <inkml:trace contextRef="#ctx0" brushRef="#br0" timeOffset="46507.7913">12652 10393 114 0,'-11'3'92'0,"11"8"-5"0,0-7-59 31,40-1-2-31,20-3-8 16,24-3 3-16,1-15-39 15,5 6 0 1,-16 5-86-1,-23-4-7-15,-21 3 18 16</inkml:trace>
  <inkml:trace contextRef="#ctx0" brushRef="#br0" timeOffset="49289.9587">13852 10304 75 0,'0'0'83'0,"0"0"-2"0,0 0-45 31,25 0 0-31,16 0-2 16,15 0 1 0,3-11-7-16,-7 0 0 15,-8 3-13-15,-18 1 1 16,-15 7-12-1,4 0 0-15,-7 0-22 16,-4 0 0 0,-4 0-56-16,3 0 1 15,1 0-40 1,-1 0-7-16,4-8 65 15</inkml:trace>
  <inkml:trace contextRef="#ctx0" brushRef="#br0" timeOffset="50385.0246">14707 9998 27 0,'0'-4'58'15,"0"-4"3"1,0 5-38-16,-4-1 1 15,-10 4-6 1,-13 0 0-16,9 7 8 0,-8 16 0 31,4 2-12-31,7-2 0 16,8-8-9-16,7 5 0 15,0-8 3 1,19-1 0 0,14 4-1-16,7 4 0 15,16-1-1 1,-12 4 1-16,-10 1 9 15,-24-5 0-15,-10 11 5 16,-3-10 2 0,-38 3-6-16,-15 1 1 15,-13-5-9 1,5 0 0-16,9-7-9 15,18-3 0 1,11-5-17-16,18-3 0 16,5 0-41-16,3 0-1 15,11-7-54 1,19-8-10-16,-1 0 45 15</inkml:trace>
  <inkml:trace contextRef="#ctx0" brushRef="#br0" timeOffset="50655.0408">14610 10045 102 0,'8'0'110'16,"18"0"-9"-16,19-11-59 15,17-11 2 1,-3-4-40-1,1 3 0-15,-8 9-98 0,-26 11-4 16,-19 3-16 0</inkml:trace>
  <inkml:trace contextRef="#ctx0" brushRef="#br0" timeOffset="51575.096">15262 10182 26 0,'0'0'56'15,"0"0"2"-15,0 0-33 16,0 7 2 0,8 4-3-16,3 4 1 15,1 8-2 1,2 9 0-16,5 2-11 15,-1-2 0 1,-7-1 4-16,-4-5-1 16,-7 3 5-16,-3-8 2 31,-23-5-3-31,-7-12 1 0,-12-4-5 15,4 0 0 1,-14-8-10-16,6-4 1 16,9 3-8-1,7 0 1 1,18 2-37-16,15-4 0 0,0-7-82 31,22 3-9-31,15-11 35 0</inkml:trace>
  <inkml:trace contextRef="#ctx0" brushRef="#br0" timeOffset="51885.1146">15241 9963 131 0,'-4'-2'123'0,"0"-2"-11"15,0 0-59 1,1-3-2-16,-1 3-31 0,0 1 1 15,0-1-21 1,4 0 0 0,0 1 0-16,0 3 0 15,-4 0-33 1,4 0 1-16,0 0-99 15,0 0-7 1,0 0 24-16</inkml:trace>
  <inkml:trace contextRef="#ctx0" brushRef="#br0" timeOffset="53105.1878">11329 10149 17 0,'-11'0'46'15,"0"0"1"-15,0 0-15 16,4 0-1 0,3 0-6-16,4 0 1 31,22 0 2-31,26 0-1 0,11-22-10 15,-3-1-1 1,-8 1-21-16,-18 15 0 16,-19 7-84-16,-11 3-4 31,-11 20 6-31</inkml:trace>
  <inkml:trace contextRef="#ctx0" brushRef="#br0" timeOffset="54305.2598">7981 10429 51 0,'4'-11'79'16,"3"-11"-2"-16,1 7-29 31,-1-7-2-31,-7 4-23 0,0 6 0 16,-3 1-20-1,-16 4 0-15,-3 0-5 16,-8 7 1 0,-7 0-1-1,-4 14 0-15,-7 20-1 0,4 10 0 31,2 26-1-31,6 8 1 0,14 10 1 32,18-3 1-32,4-8 5 15,18-21 0-15,19-27 10 16,8-29 0-1,0-7 1-15,-1-30 0 0,-7-7-6 32,-22-4 0-32,-8 15-5 15,-7 3 0-15,-3 12-9 16,-5 7 1-1,-3 11 2 1,7 0 0-16,4 0 9 16,15 11 1-16,10-8-13 15,9-3 0-15,3 0-107 16,-4 0-8-1,-6 0 3 1</inkml:trace>
  <inkml:trace contextRef="#ctx0" brushRef="#br0" timeOffset="54885.2946">8181 10595 110 0,'0'4'80'0,"4"7"-3"16,-1 11-64-1,1 8 0-15,4 6 6 16,-4-2 0 0,3-1 11-16,-4-15 3 15,4-14-5 1,5-4 0-16,3-18-23 15,3-15 0-15,-3 3-5 16,0 1 0 0,-4 3-8-16,-4 7 0 15,-3 15-1 1,3 4 1-16,5 4 11 15,6 15 1 1,4-5 10-16,8-2 1 16,7-12 1-16,-4 0 0 31,1-8-10-31,-8-10 1 0,-7-8-7 15,-12 0-1 1,0-4-7-16,-7 8 0 16,0 8-4-1,-14 6 0 1,-13 8 3-16,-2 8 1 15,2 25 5 1,13 8 0-16,7 3 6 0,7 0 1 16,3-7 3-1,19-4 0 1,5-15-6-16,-2-3 1 15,2-8-56 1,-2-7-1 0,1 0-66-16,-4-14-13 0,12-30 56 31</inkml:trace>
  <inkml:trace contextRef="#ctx0" brushRef="#br0" timeOffset="55195.3132">8856 10422 91 0,'-8'0'78'16,"-11"0"-5"-16,-10 12-44 0,-8 20 0 31,-8 9-3-31,12 3 0 16,14 0-13-16,16-7-1 15,3-7 3 1,14-12 0-16,16-6-8 15,3-6 1 1,-3-3-8-16,-11 2 0 16,-1 6-1-1,-18 0 1-15,0 4-4 16,-7 0 0-1,-16 3-35-15,9 0 1 16,-1-7-69-16,7-7-9 16,8-4 33-1</inkml:trace>
  <inkml:trace contextRef="#ctx0" brushRef="#br0" timeOffset="55455.3288">9081 10370 136 0,'0'0'104'0,"-25"0"-8"15,-6 19-76-15,-5 14 1 16,3 0-13 0,14-4 0-16,11 5-3 15,8-1 1 1,0 4 1-1,4 0 1-15,3 0-2 16,-7 2 0-16,0 3-21 16,-3-2 0-16,-9-6-99 15,5-4-8 1,3-20 14-1</inkml:trace>
  <inkml:trace contextRef="#ctx0" brushRef="#br0" timeOffset="56465.3894">10022 10499 176 0,'0'0'134'0,"0"0"-8"15,0 0-101 1,0 0 1 0,0-3-121-16,0-1-2 0,11 0-37 31,0-3-10-31</inkml:trace>
  <inkml:trace contextRef="#ctx0" brushRef="#br0" timeOffset="56605.3978">9962 10794 165 0,'-3'0'94'0,"3"0"-5"31,0 0-164-31,0 4-3 16,0 1-22-16,3-3 5 15</inkml:trace>
  <inkml:trace contextRef="#ctx0" brushRef="#br0" timeOffset="57495.4512">9037 12440 83 0,'-4'0'82'16,"0"0"-4"-16,4 0-49 15,0 4 1-15,11 0 4 16,30-4 1-1,11 0-11 1,15 0 0-16,-1-8-19 16,-10 1 0-1,-1-4-26-15,-18 11 0 0,-11 0-71 31,-7 0-6-31,-12 0-4 16</inkml:trace>
  <inkml:trace contextRef="#ctx0" brushRef="#br0" timeOffset="57695.4632">9096 12706 124 0,'0'4'101'0,"8"0"-7"16,28-4-71-1,24 0 0-15,13-4-22 16,10-7 3 0,-6 3-97-16,-18 5-6 15,-7-1-9 1</inkml:trace>
  <inkml:trace contextRef="#ctx0" brushRef="#br0" timeOffset="58675.522">12714 9598 88 0,'8'0'96'16,"3"-21"-7"0,22-16-51-16,8-12 0 15,0-13-19 1,3-5 0-16,-11-2-13 15,-10-1 1-15,-5 11-4 16,-10-1 0 0,-8 16-3-16,0 7 1 15,0 11-4 1,0 8 0-16,-4 10-1 15,-18 8 0 1,-1 0 2-16,-10 16 1 16,-4 5 0-1,4 5 1-15,3-4 2 16,23-14 0-16,7-8 0 15,29-4 1 1,23-18 3-16,7-4 0 16,5 1 2-1,-12 6 0-15,-12 11-4 31,-14 8 0-31,-8 11-36 0,-6 19-1 16,-1 3-82 0,-4-3-9-16,0-8 33 15</inkml:trace>
  <inkml:trace contextRef="#ctx0" brushRef="#br0" timeOffset="59635.5796">10404 11972 81 0,'0'0'83'0,"0"0"-4"16,0 26-42-1,0 14-2 1,7 23-1-16,4 15 1 16,0-4-14-16,-4 10 0 31,-7-10-11-31,0-7 1 0,0-12-7 15,-3-14 1 1,-1-20-18-16,0-17 0 16,4-4-85-1,0-25-4 1,0-20-14-16,0-10 2 0</inkml:trace>
  <inkml:trace contextRef="#ctx0" brushRef="#br0" timeOffset="60045.6042">10325 12097 75 0,'0'-3'88'31,"12"-12"-4"-31,24 0-39 0,16-11-3 16,27 1-16-1,9 2 2 1,9 9-21-16,-24 14 0 15,-17 0-4 1,-34 25 1 0,-22 16 0-16,-22 7 1 15,-26-4-3-15,-15-3 0 16,0-11-3-1,11-12 0-15,8-11-4 16,18-7 1 0,15 0 4-16,11 0 0 15,26 0 9 1,18 15 0-16,15 7 4 15,-7 11 0-15,-4 4-4 16,-7 0 1 0,-11 0-7-16,-8 3 1 15,-7-6-44 1,-4-8 1-16,-4-12-86 15,0-14-11 1,5-3 39-16</inkml:trace>
  <inkml:trace contextRef="#ctx0" brushRef="#br0" timeOffset="60335.6216">10981 12511 144 0,'15'2'121'0,"14"-2"-10"16,12 0-77-1,7-6 0-15,0-16-26 16,-14-8 1-1,-8-3-25-15,-30 7 0 16,-22 4-2 0,-22 15 0-16,-11 7 29 15,3 15 0-15,8 25 14 31,19 19 0-31,21 0-8 0,16 0 0 16,36-14-12 0,26-12 2-16,16-19-106 15,6-6-2 1,-11-8-39-1,-2-8-11-15</inkml:trace>
  <inkml:trace contextRef="#ctx0" brushRef="#br0" timeOffset="61285.6786">12781 12319 50 0,'-4'0'78'15,"-3"3"-3"1,3 1-14-16,4 4-3 0,19-8-14 31,37 0 3-31,10 0-33 0,4-8 0 16,-6 1-32-1,-24 7 0 1,-14 0-98-16,-19 0-7 0,-7 0 14 31</inkml:trace>
  <inkml:trace contextRef="#ctx0" brushRef="#br0" timeOffset="61735.7056">13462 12086 96 0,'0'0'83'15,"0"0"-4"-15,-14 0-53 16,-9 11 0 0,1 12-5-16,8-1 0 15,10 7-8 1,4-3-1-16,29-4-2 15,12 0 0 1,4-7-3-16,-8 11 0 16,-12 0 7-1,-21 7 1-15,-4-4 0 16,-37 1 1-16,-11-4-9 15,0 3 1 1,-4-14-23-16,19-11 0 16,10-4-110-1,20-11-6-15,3-15 6 16</inkml:trace>
  <inkml:trace contextRef="#ctx0" brushRef="#br0" timeOffset="61915.7164">13429 12152 133 0,'-7'-4'117'0,"7"1"-10"16,0-8-65 0,19-7-1-16,25-8-26 15,23-4 0 1,6 1-135-1,-2 7-3-15,-9 3-15 0</inkml:trace>
  <inkml:trace contextRef="#ctx0" brushRef="#br0" timeOffset="62615.7584">13948 12304 38 0,'-4'0'60'0,"4"0"3"16,0 4-26-16,0 10 0 15,22 9 0 1,1 6-1-16,-5 8-1 16,-7 0 1-1,-4 0 4-15,-7-9 0 16,0-8-18-1,-7-5 1-15,-22-12-20 16,-8-3 1 0,-1 0-4-16,-2-15 0 15,7-4-52-15,10-2 1 16,15-12-82-1,8-11-9-15,0-5 50 16</inkml:trace>
  <inkml:trace contextRef="#ctx0" brushRef="#br0" timeOffset="62735.7656">13966 12050 202 0,'0'0'76'0,"0"0"-5"16,0 0-184-16,0-4-9 31,0-7 39-31</inkml:trace>
  <inkml:trace contextRef="#ctx0" brushRef="#br0" timeOffset="63455.8088">14703 12130 130 0,'0'-2'105'0,"-7"2"-6"15,-15 0-64 1,-8 28 0-16,4 21-9 15,11 2 1 1,12 15-16-16,3-10 1 16,26-19-10-1,7-8 1-15,18-22-43 16,5-3 0-16,-8-19-47 15,-3-14-2 1,-11-8 37-16,-20 0-1 16,-14 11 92-1,0 11-1-15,-4 15 23 16,-3 8-4-1,7 18-19-15,14 3 2 16,27-6-4 0,15-17 1-16,3-6-17 15,-15 0 1-15,-10-21-21 16,-23-1 0-1,-11-1 0-15,-26 5 0 16,-22 10-35 0,-11 5 1-16,7 3-97 15,19 0-8 1,10 3 28-1</inkml:trace>
  <inkml:trace contextRef="#ctx0" brushRef="#br0" timeOffset="63775.828">15248 12186 102 0,'0'0'101'31,"-11"0"-7"-31,-8 15-62 0,-3 3 0 16,7 4-14-1,15-4 0-15,4 12-8 16,33-11 0 0,3-8-7-1,8-4 1-15,-10-3 10 0,-27 3-1 31,-11 5 7-31,-22 6 0 0,-26 11-13 16,0-3 0 0,0 15-37-1,14-15 0-15,23-8-100 16,11-14-7-1,41-4 22-15</inkml:trace>
  <inkml:trace contextRef="#ctx0" brushRef="#br0" timeOffset="64205.8538">15559 12230 170 0,'0'0'120'16,"0"11"-7"-16,0 15-92 16,0 11 1-1,0-7-7-15,15-5 1 16,11-14-3-16,0-7 0 15,-1-4-10 1,-2-11 2-16,-12-7-5 16,-7 7 0-1,-4 11 0-15,0 0 0 16,0 22 0-1,11 0 0-15,3-12 0 16,5-2 0 0,-4-8 0-16,-8-4 0 15,0-18 0-15,-7 1 0 16,4-6-51-1,-4-2 1-15,4-8-82 16,7-4-11 0,4 1 50-16</inkml:trace>
  <inkml:trace contextRef="#ctx0" brushRef="#br0" timeOffset="64425.867">15926 12046 144 0,'0'7'115'0,"0"19"-9"31,0 7-72-31,0 7-2 0,0 5-13 15,0 3 0 1,18-11-7-16,0-4 1 16,13-11-7-1,-10-7 1 1,-2-8-36-16,3-7-1 0,-15 0-101 31,-7 0-7-31,0-10 23 0</inkml:trace>
  <inkml:trace contextRef="#ctx0" brushRef="#br0" timeOffset="64585.8766">15793 12215 211 0,'0'-4'135'0,"10"1"-5"0,24 0-113 15,22-5 1 1,2 1-69-16,5-1 2 15,-7 1-83 1,-16-4-11 0,-6-5 49-16</inkml:trace>
  <inkml:trace contextRef="#ctx0" brushRef="#br0" timeOffset="65235.9156">16159 11983 129 0,'0'0'100'16,"0"0"-6"-16,22 0-79 31,19 18 0-31,3 16-8 0,-7 14 1 16,-11 7-3-1,-22 4 1-15,-4 3-51 16,-30 9-1-16,-14-13-60 31,-8-6-7-31,-7-18 52 0</inkml:trace>
  <inkml:trace contextRef="#ctx0" brushRef="#br0" timeOffset="65595.9372">15577 12175 93 0,'-11'-4'83'16,"-7"0"-5"-1,-8 4-49 1,4 4 0-16,7 26 0 16,15 14 0-1,0 19-15-15,25-1-1 0,20 1-63 16,14-11 1-1,8-24-62 1,0-16-8-16,-12-12 59 16</inkml:trace>
  <inkml:trace contextRef="#ctx0" brushRef="#br0" timeOffset="66575.996">16533 12148 102 0,'0'0'92'15,"0"0"-5"-15,15 0-68 16,22 0 0-1,11 0-13-15,8 4 0 16,6 4-14 0,-10-1 0-16,-11-7-74 15,-11 0-5 1,-15 0-4-16</inkml:trace>
  <inkml:trace contextRef="#ctx0" brushRef="#br0" timeOffset="66836.0116">16651 12035 101 0,'-3'7'108'16,"-4"11"-9"-16,3 8-63 31,-4 12 0-31,5 2-31 0,3-3 0 16,0 0-108-1,11-8-6-15,0-7-6 16</inkml:trace>
  <inkml:trace contextRef="#ctx0" brushRef="#br0" timeOffset="67396.0452">17689 12179 147 0,'0'0'96'16,"0"0"-6"0,0 0-75-16,22 0 0 15,11 3-9 1,8-3 0-16,3 0-75 15,-11 0-2-15,-6 0-33 16,-5 0-3 0</inkml:trace>
  <inkml:trace contextRef="#ctx0" brushRef="#br0" timeOffset="67766.0674">18074 11942 22 0,'0'0'63'0,"0"8"2"16,-12 7-8-1,12 3 0 1,0 8-12-16,8 0-1 15,14-1-17 1,0 5 0 0,12 0-12-16,-4-5 1 0,3 1-5 15,-7 0 1 1,-8-4 3-16,-14 8 1 15,-4-4-7 1,-26-5 1 0,-11-2-10-16,0-8 0 0,0-11-65 31,11 0 2-31,0-18-71 0,4-23-13 15,7 0 70 1</inkml:trace>
  <inkml:trace contextRef="#ctx0" brushRef="#br0" timeOffset="67886.0746">18048 12013 170 0,'3'-8'125'0,"20"-11"-8"31,10 1-106-31,8 4 0 16,3-5-128-16,5 8-5 15,-9-1 0 1</inkml:trace>
  <inkml:trace contextRef="#ctx0" brushRef="#br0" timeOffset="68316.1004">18581 12086 57 0,'4'0'76'0,"3"0"-4"15,0 19-22-15,5 4-2 16,-5 5 9 0,-3 2 2-16,-4 3-22 15,0 1 0 1,-26 2-29-16,-4 1 2 15,-7-11-10 1,0-11 0-16,11-8 0 31,8-7 0-31,3 0-89 0,11-7-1 16,4-23-48-1,0-14-12-15,4-8 106 16</inkml:trace>
  <inkml:trace contextRef="#ctx0" brushRef="#br0" timeOffset="68426.107">18485 11980 167 0,'0'-8'106'15,"0"-3"-7"-15,4 0-194 16,-1 0-8 0,1 3-9-1</inkml:trace>
  <inkml:trace contextRef="#ctx0" brushRef="#br0" timeOffset="68686.1226">18647 11747 107 0,'0'0'74'15,"8"0"-2"-15,18 0-73 16,7 14 1-1,12 16 1 1,-8 18 1-16,-11 7-11 16,-22 12 1-1,-4 10-67-15,-37-3-3 0,-19 0 10 16</inkml:trace>
  <inkml:trace contextRef="#ctx0" brushRef="#br0" timeOffset="68966.1394">17714 11905 143 0,'-7'19'112'0,"-4"14"-9"15,4 29-78 1,7 9-1-16,22 6-41 15,33 5 0-15,23-16-92 16,11-11-9 0,4-29 18-16</inkml:trace>
  <inkml:trace contextRef="#ctx0" brushRef="#br0" timeOffset="70966.2594">19155 11980 29 0,'-4'0'85'0,"-6"0"-3"32,6 0-23-32,0 0-3 0,4 0-37 15,0 6 0 1,0 9-13-16,18 7 1 15,1 5-1-15,0-2-1 32,-5 5 7-32,-6 7 0 0,-8-8 6 31,-4 1 1-31,-18-8-4 0,-8-7 0 15,-11 0-7 1,5-9 0 0,-1-2-9-16,14 0 1 0,1-4-71 31,15 0-2-31,7-22-55 0,0-29-11 15,18-23 79 1</inkml:trace>
  <inkml:trace contextRef="#ctx0" brushRef="#br0" timeOffset="71096.2672">19085 11761 185 0,'0'-3'120'0,"-4"-8"-7"15,-3 4-114 1,-1 3 1 0,4 4-93-16,4 0-4 15,0 0-17 1,0 4 1-1</inkml:trace>
  <inkml:trace contextRef="#ctx0" brushRef="#br0" timeOffset="71686.3026">19940 11843 114 0,'0'-8'105'16,"0"-2"-9"-16,0-2-70 16,-29 9 1-1,-16 3-12-15,-7 3 0 16,-7 19-5-1,11 4 1-15,11 1-9 16,41 1 0 0,3-2 1-1,38 4 0-15,7-4-2 0,-4-5 1 16,-19-2 9-1,-14-4 0-15,-15 0 2 16,-19 0 0 0,-21 3-12-1,-1 5 0-15,4-13-33 16,15 1 0-16,18-11-91 15,4-11-10-15,30-26 26 16</inkml:trace>
  <inkml:trace contextRef="#ctx0" brushRef="#br0" timeOffset="71846.3122">19974 11935 152 0,'0'15'117'0,"0"3"-9"31,0 8-86-31,0 3 0 0,0-2-20 16,4 2 0-1,7-7-112 1,7-3-5-16,-3-15-10 16</inkml:trace>
  <inkml:trace contextRef="#ctx0" brushRef="#br0" timeOffset="71986.3206">19944 11732 146 0,'-11'-7'101'16,"4"-1"-5"-1,-1-3-112-15,8 0-1 0,0 3-81 31,12 5-6-31,5 3 23 16</inkml:trace>
  <inkml:trace contextRef="#ctx0" brushRef="#br0" timeOffset="72256.3368">20159 11965 117 0,'4'21'117'16,"3"12"-9"0,1 8-60-16,3-7-2 15,-8-8-21 1,4-16 1-16,1-10-15 15,7 0 2 1,-4-14-13-16,0-12 0 16,4 7 0-1,-4 12 0-15,4 7 0 16,7 15 0-16,4 18 0 15,4-3 0 1,6-5-38-16,-2-6 1 16,3-15-94-1,0-4-9-15,-4-11 32 16</inkml:trace>
  <inkml:trace contextRef="#ctx0" brushRef="#br0" timeOffset="72816.3704">20744 11980 146 0,'0'0'109'0,"0"6"-8"15,0 25-77 1,0 5 0-16,0 8-4 0,19-7 1 15,7-15 1 1,7-11 0 0,0-11-12-16,-10 0 2 15,-5-11-12 1,-7 7 0-1,-4 4 0-15,1 0 0 16,0 4 0 0,2 7 0-16,9-7 0 0,-4-4 0 15,3 0 0 1,1-11 0-1,-8-11 0-15,-7-4 0 16,-4 0-10 0,0-7 2-16,0-1-122 15,0-5-3 1,0-2-7-16</inkml:trace>
  <inkml:trace contextRef="#ctx0" brushRef="#br0" timeOffset="73016.3824">21133 11779 134 0,'0'0'112'0,"0"0"-8"15,4 19-63 1,10 11-2-16,1 11-13 16,4 10 0-1,-5 1-15-15,5-1 0 16,-7 1-26-16,-5-3-1 15,-7-13-114 1,0-10-6-16,-7-18 7 16</inkml:trace>
  <inkml:trace contextRef="#ctx0" brushRef="#br0" timeOffset="73146.3902">20974 12017 157 0,'0'-4'113'16,"22"-4"-8"0,19 1-85-1,14-5-1-15,12 2-44 0,0-1-2 16,-8-4-84-1,-11-4-10-15,-18-7 30 16</inkml:trace>
  <inkml:trace contextRef="#ctx0" brushRef="#br0" timeOffset="73326.401">21340 11714 80 0,'0'-12'105'16,"0"-3"-7"-16,0 1-48 15,30 14 0-15,11 0-33 16,7 26 1 0,0 18-16-1,-11 19 1-15,-22 7-27 16,-15 8 0-1,-33-1-86 1,-19 1-8-16,-15-16 19 0</inkml:trace>
  <inkml:trace contextRef="#ctx0" brushRef="#br0" timeOffset="73576.416">20626 11880 144 0,'-15'25'124'16,"3"24"-8"-1,5 20-73-15,7 13 1 0,26-1-28 31,26-11 1-31,15-11-97 16,7-15-1-16,0-18-55 16,-4-23-13-1,-7-6 95 1</inkml:trace>
  <inkml:trace contextRef="#ctx0" brushRef="#br0" timeOffset="74470.4698">21766 11112 152 0,'-7'0'130'0,"-5"0"-9"15,-5 0-86-15,17 0-2 32,0-4-29-32,40 1 0 0,20-1-2 31,9 0 0-31,2 4 0 0,-11-4 1 15,-24 4-2 1,-3 0 1 0,-10 19-1-16,-5 25 0 15,5 26 2-15,-5 15 0 16,0 22 0-1,1 7 1-15,-7 12-2 16,-9-1 1 0,-3-6-3-16,0-8 0 15,-7-12 0 1,-1-6 0-16,-7-20 0 15,11-10 0-15,1 0 0 16,-1-16 0 0,4-2 0-16,0-8 0 31,0-8 0-31,0-7 0 0,-4-3 0 15,1-4 0 1,-1-5 0-16,4-6 0 16,-3-4 0-1,-1 0 0 1,-4 0 0-16,-7 4 0 0,-6-4 0 31,-17 4 0-31,-10-4 0 0,-8 4 0 16,-14-1-72-1,3 5 1 1,1 2-64-16,14-6-13 15,30-4 80 1</inkml:trace>
  <inkml:trace contextRef="#ctx0" brushRef="#br0" timeOffset="76090.567">12396 11798 12 0,'4'-7'70'15,"3"-1"2"-15,0-2-12 0,1-2-2 31,-8 2-27-31,0-1 0 16,-4 3-7-16,-11-3 2 16,-3-4-5-1,-5 4 0 1,-2-4-9-16,2 1 0 15,1 6-6-15,7 0 0 16,4 6-7 0,4 2 0-16,3 18 6 15,4 30 1 1,0 17 5-16,0 28 0 15,0 11-5 1,0 10 0-16,-7 7-4 16,-19-6 2-1,0-4-4-15,-4-12 0 16,5-7 0-16,6-10 0 15,4-12 0 1,8-18 0-16,-1-11 0 16,8-12 0-1,0-14 0-15,8-8 0 16,21-7 0-1,19 0 0-15,12-4 0 16,10 1 0 0,8 3-70-16,-8 0 1 15,-3 3-65 1,-15 8-14-16,-12 12 77 15</inkml:trace>
  <inkml:trace contextRef="#ctx0" brushRef="#br0" timeOffset="76770.6078">9052 14120 75 0,'0'0'92'16,"0"0"-3"-16,0 0-41 15,40 0-2 1,16 0-17-16,18 0 0 16,15-4-18-1,7-4 0-15,-11 1-9 16,-15 0 1-16,-3 0-20 15,-19 2 0 1,-14 2-63-16,7-1-3 16,-23 2-22-1,-7-2-5-15</inkml:trace>
  <inkml:trace contextRef="#ctx0" brushRef="#br0" timeOffset="76990.621">9307 14304 129 0,'0'0'116'0,"4"0"-9"16,29 5-68 0,34-3-1-16,14-2-35 15,27 0 1 1,3 0-78-16,-4 0 1 15,-18 0-44-15,-23 0-7 16,-10 0 76 0</inkml:trace>
  <inkml:trace contextRef="#ctx0" brushRef="#br0" timeOffset="77551.6551">10992 13935 138 0,'0'-3'107'15,"0"3"-8"1,4 0-75-16,7 14 1 15,4 27-14 1,0 25 1-16,3 12-9 16,-7 10 1-1,-4 2-2-15,-7-6 1 0,0-18-13 31,0-18 0-31,0-22-48 16,0-10 0-16,0-16-48 16,0-16-7-1,0-28 51-15</inkml:trace>
  <inkml:trace contextRef="#ctx0" brushRef="#br0" timeOffset="78031.6839">10922 14042 100 0,'-4'-4'95'15,"-3"1"-5"-15,0-5-62 16,7-2 0 0,0-13-9-16,36 1 1 15,28-4-5 1,24 4-1-16,12 11-10 15,0 11 0 1,-7 0-5-16,-26 19 1 16,-23 9 0-16,-29 10 1 15,-15-1-9 1,-26 1 1-16,-22-14-10 15,-8-5 0 1,-7-8 9-16,0-11 1 16,15 0 16-1,14 0 1-15,20-4 2 16,14 1 0-1,26 3-3-15,26 0 1 16,15 22 2-16,-9 11 1 16,-6 8-2-1,-18 7 1 1,-16 11-5-16,-14 7 1 15,-4-11-30-15,-4-3 1 32,-7-11-103-32,8-27-8 0,3-14 17 31</inkml:trace>
  <inkml:trace contextRef="#ctx0" brushRef="#br0" timeOffset="78351.7031">11659 14463 144 0,'7'0'124'31,"16"0"-9"-31,6 0-81 0,8-15 0 15,0-3-25 1,-4-5 0 0,-10-2-5-16,-19 3 0 0,-4-1-7 31,-8 5 0-31,-29 10-3 0,0 8 0 31,-11 18 13-31,7 28 0 16,4 9 6-16,26 7 1 15,11-3-9 1,37-7 1-1,15-22-10-15,18-12 2 16,15-14-76-16,-7-4-1 16,-8-8-55-1,-3-17-12-15,-4-24 86 16</inkml:trace>
  <inkml:trace contextRef="#ctx0" brushRef="#br0" timeOffset="79111.7487">12785 13740 63 0,'7'0'103'16,"11"-4"-4"0,-3-8-25-1,-7 6 0-15,-4-6-43 16,-4 5 1-16,-27 3-32 15,-13-3 1-15,-12 3 4 16,8 4 0 0,11-3 0-1,10 3 1-15,12-4-8 16,7 4 0-1,4 4-1 1,0 21 0-16,4 20 4 0,14 21 0 16,1 12 4-1,-15 21 0 1,-4 19 0-16,-23 1 1 15,-25 2-6 1,8-10 0-16,-1-23 0 16,19-21 0-1,14-26 0-15,16-26 0 0,40-15-4 31,11 0 2-31,22 0-98 16,-14-12-3-16,-4-3-36 16,-3-7-10-1</inkml:trace>
  <inkml:trace contextRef="#ctx0" brushRef="#br0" timeOffset="81347.8831">13514 14087 41 0,'-4'-5'49'16,"4"2"9"0,0-1-2-16,0 2-2 0,0-7-2 15,0 6-14 1,0-1 1-1,0 4-28-15,0 0 1 16,0 0-10 0,8 25 1-1,11 16 2-15,3 7 0 16,0 12-3-1,-3-1 0-15,-5-1 5 0,-6-13 1 16,-8-12 8 0,0-11 1-1,0-14-6-15,-22-8 1 16,-1 0-9-1,-6-18 0-15,-1-9-1 16,1 9 1 0,-8 0-16-16,14-1 1 15,8 8-54 1,15-1-1-16,0-2-55 15,15-4-13-15,8-8 62 16</inkml:trace>
  <inkml:trace contextRef="#ctx0" brushRef="#br0" timeOffset="81497.8921">13559 13898 129 0,'-7'-11'123'0,"-1"0"-10"16,-3 0-95-16,3 4-1 15,1 0-129 1,7-2-7-16,0 0 8 15</inkml:trace>
  <inkml:trace contextRef="#ctx0" brushRef="#br0" timeOffset="82077.9269">14229 14094 25 0,'-7'0'96'0,"-8"0"-4"0,1 3-18 31,10-3-4-31,4 0-47 16,7 0 1-16,23 0-57 15,3-6 1 1,8-3-77 0,-12 6-8-16,1-3 34 15</inkml:trace>
  <inkml:trace contextRef="#ctx0" brushRef="#br0" timeOffset="82427.9479">14622 13935 48 0,'0'0'80'15,"0"0"-2"1,0 0-39-16,-8 0 0 15,-3 0-21 1,4 15 1-16,4-1 1 16,3 9 1-1,10 3-4-15,16 3 0 16,-4-2-9-1,4-5 1-15,-18-1 1 16,-8 2 0-16,-30-1-12 16,1-4 1-1,-8-7-76-15,-1-7-1 31,13-4-39-31,2-11-6 0</inkml:trace>
  <inkml:trace contextRef="#ctx0" brushRef="#br0" timeOffset="82547.9551">14507 13976 120 0,'11'-12'113'16,"19"-2"-7"-1,18-8-74-15,7-4 1 0,16-4-136 32,-8 12-5-32,-11-1-14 0</inkml:trace>
  <inkml:trace contextRef="#ctx0" brushRef="#br0" timeOffset="83227.9959">15074 13976 31 0,'-8'0'57'16,"-7"3"22"-1,-7 5-2-15,-4 11-29 16,0 2-3-1,4 13-26-15,11-1 1 16,11 0-12-16,0-7 0 16,18-8-9-1,5-3 0-15,2-11-28 16,2-4 2-1,6 0-65 1,-3-15-6-16,7-11 11 16</inkml:trace>
  <inkml:trace contextRef="#ctx0" brushRef="#br0" timeOffset="83468.0103">15207 14046 32 0,'0'0'74'16,"0"11"-3"-16,0 19-27 16,0 3 0-16,0-4-9 31,19-3 0-31,10-19-10 0,16-7 2 15,-1 0-20 1,-14-7 1-16,-4-19-8 16,-23 4 0-1,-3 0-8 1,-37 4 0-16,-15 6-21 0,-7 10 3 31,14 2-74-31,16 0-8 0,18 0 21 31</inkml:trace>
  <inkml:trace contextRef="#ctx0" brushRef="#br0" timeOffset="83848.0331">15703 13987 38 0,'-22'0'89'0,"-11"0"-4"0,-12 4-35 15,12 11-3 1,7 3-35 0,15 0-1-16,11 1-7 15,15-1 1 1,26 0-3-16,-1 1 1 15,-7 0 7 1,-14 3 2-16,-19-4 1 16,-7 5 2-16,-26-5-19 15,-5 0 1 1,5-6-63-16,14-6-2 15,12-6-38 1,7 0-6-16</inkml:trace>
  <inkml:trace contextRef="#ctx0" brushRef="#br0" timeOffset="84218.0553">15722 14120 106 0,'4'3'79'0,"-4"1"-2"16,3 7-69-1,5 8 1-15,-1-1 8 16,11 0 0 0,1-3 9-16,0-7 0 15,-5-5-7 1,-2-3-1-1,-1 0-13-15,-4-3 1 0,-7-5-6 16,7 4 0 0,-3 4 6-16,3 0 0 15,1 0 19 1,-1 0 0-1,1 0-8-15,0-4 2 16,2-6-19 0,1-5 0-16,-7 1-44 0,0-5 1 15,-4-3-89 1,4-4-9-1,7-4 40-15</inkml:trace>
  <inkml:trace contextRef="#ctx0" brushRef="#br0" timeOffset="84438.0685">16051 13976 164 0,'0'0'109'16,"0"7"-6"-1,4 8-87-15,7 7-1 16,4 11-4-1,0 5 1-15,-4 2-7 0,-8-3 0 32,-3-5-62-32,0-5-1 15,0-8-62-15,0-13-9 16,-7-6 65-1</inkml:trace>
  <inkml:trace contextRef="#ctx0" brushRef="#br0" timeOffset="84558.0757">15977 14120 209 0,'0'-4'127'16,"12"-4"-6"-16,21-3-131 15,22 1 1 1,5-2-114-16,-12 6-6 16,-4-2 11-16</inkml:trace>
  <inkml:trace contextRef="#ctx0" brushRef="#br0" timeOffset="84858.0937">16233 13706 162 0,'18'0'111'0,"24"0"-7"15,16 7-96 1,13 27 0-16,-8 17-27 16,-19 13 0-16,-22 14-13 31,-22 9-1-31,-44 17-56 0,-30-1-6 15,-26-8 15 1</inkml:trace>
  <inkml:trace contextRef="#ctx0" brushRef="#br0" timeOffset="85248.1171">14462 13766 59 0,'-14'0'88'16,"-16"0"-5"-16,-11 0-26 15,-7 0-1 1,8 32-11 0,10 21-2-16,23 28-25 15,14 14 0 1,44 16-81-16,24-3-1 0,14-21-62 15,14-20-12 1,-6-41 74 0</inkml:trace>
  <inkml:trace contextRef="#ctx0" brushRef="#br0" timeOffset="86648.2011">14222 13842 67 0,'0'-3'89'0,"0"-1"-3"15,0 2-40 1,0-2 0-16,-8-4-24 16,-6 4 2-16,-5 4-7 31,-7 0 0-31,-11 7 8 0,-11 31 0 15,-8 24-7 1,8 16 0-16,19 11-13 16,29-9 1-16,11-13-6 31,41-23 0-31,3-15 0 0,-3-13 0 15,3-14 0 1,-10-2 0-16,-19 0 0 16,-11 0 0-1,-4 4-13 1,-8-4 1-16,1 8-118 15,0-4-4 1,7-4-1-16</inkml:trace>
  <inkml:trace contextRef="#ctx0" brushRef="#br0" timeOffset="87238.2365">16296 13798 35 0,'-7'-6'91'16,"3"-9"-3"-1,0 0-13-15,4 11-3 16,0-3-39-1,0 3-2-15,19 4-26 16,25 0 0 0,8 30 3-16,0 14 0 15,-7 11 5 1,-28 22 0-16,-17 5-1 15,-29 3 0-15,-26-7-29 16,-9-9-1 0,2-9-112-16,10-24-6 15,22-24 11 1</inkml:trace>
  <inkml:trace contextRef="#ctx0" brushRef="#br0" timeOffset="87828.2719">17155 13950 161 0,'-7'0'126'16,"0"0"-8"-16,-8 0-81 15,15 0 1 1,22 0-25-16,11 0 1 16,19-4-31-1,-4 4 0-15,0 0-75 16,-15 0-1-1,-6 0-29-15,-13 0-7 16</inkml:trace>
  <inkml:trace contextRef="#ctx0" brushRef="#br0" timeOffset="88018.2833">17241 13736 184 0,'0'15'124'15,"0"11"-6"1,14 18-103-16,1 3 1 15,-4 20-29-15,0-8 0 16,-4 0-38 0,5-4 1-16,-1-17-59 31,0-16-8-31,4-22 39 0</inkml:trace>
  <inkml:trace contextRef="#ctx0" brushRef="#br0" timeOffset="91798.5101">18162 13784 8 0,'0'0'60'0,"-7"0"0"31,-4 0-3-31,-11 0-2 0,7 0-14 31,0 0 0-31,8 0-18 16,7 0 2-16,0 4-6 15,26 3 0 1,18 4-10-16,4 7 0 0,0 9-7 31,-10 5 1-31,-16 2 13 16,-22-5 1-16,0-3 1 15,-33-4 0 1,-4-7-13 0,-12-4 1-16,8-7-6 15,-3-4 0-15,15 0-2 16,-1 0 1-16,11 0-33 15,4 0 1 1,8-4-84 0,7-3-7-16,0 0 13 15</inkml:trace>
  <inkml:trace contextRef="#ctx0" brushRef="#br0" timeOffset="92048.5251">18099 13784 129 0,'-3'0'113'16,"3"0"-9"-1,0-7-56-15,7 3-2 16,27-3-22-16,14-1 1 15,18-7-44 1,-3 3 0-16,1 3-79 16,-13 5-2-1,-10-1-17-15,-12 2-5 16</inkml:trace>
  <inkml:trace contextRef="#ctx0" brushRef="#br0" timeOffset="92598.5581">19262 13758 69 0,'0'-4'86'0,"-3"1"-5"0,-19 3-38 16,-16 0-3-1,-2 7-7-15,-12 12 2 16,7 2-18 0,12-2 0-1,22-1-11-15,11-2 0 16,37-2-1-1,22 8-1-15,5-3-5 0,-13-1 1 32,-10-2 1-32,-26 2 1 15,-15 0 3-15,-4 0 1 16,-33-6-1-1,-11-1 0-15,-7-1-3 16,6 1 1 0,1 1-41-16,22-5 0 15,4-3-85 1,18-4-10-16,4 0 38 15</inkml:trace>
  <inkml:trace contextRef="#ctx0" brushRef="#br0" timeOffset="92778.5689">19392 13887 185 0,'0'4'118'0,"0"7"-6"16,4 8-102-1,-1 4 0-15,1 1-15 16,-4 6 1-16,4-8-109 15,3-11-5 1,5-11-4-16</inkml:trace>
  <inkml:trace contextRef="#ctx0" brushRef="#br0" timeOffset="92918.5773">19444 13607 149 0,'-4'-5'108'16,"-3"2"-7"-16,7-8-164 15,0 0-4-15,0 4-45 16,7 3-3-1</inkml:trace>
  <inkml:trace contextRef="#ctx0" brushRef="#br0" timeOffset="93208.5947">19551 13833 129 0,'4'14'114'16,"3"7"-8"-16,5 17-67 16,-8 0-2-16,-1-3-22 31,1-12 0-31,3-8-9 0,0-8 1 31,8-7-3-31,8 0 1 0,-1-7-4 16,0-8 0-1,-7 4-2 1,0 7 1-16,3 4-2 15,0 0 1 1,1 4-33-16,4 7 0 0,-1-7-89 31,7-4-9-31,-6 0 30 16</inkml:trace>
  <inkml:trace contextRef="#ctx0" brushRef="#br0" timeOffset="93798.6301">20070 13862 77 0,'0'0'84'16,"0"0"-4"-1,0 3-50-15,-4 8 1 16,4 11-10-16,0 4 0 15,0 8 1 1,4-5 3-16,15-3 2 16,6-8 1-1,-6-11-11-15,7-3 1 16,-11-4-14-1,-4-4 1-15,-4-7-8 16,-3-3 1 0,-4 7-4-16,0 7 0 15,0 0 4-15,0 0 0 31,11 7 11-31,12-7 0 0,10 0 0 16,3-4 1 0,-2-14-8-16,-8-5 1 15,-11 5-33 1,-15-4 2-1,0 7-102-15,-11 0-8 16,-1 0 20 0</inkml:trace>
  <inkml:trace contextRef="#ctx0" brushRef="#br0" timeOffset="94218.6553">20559 13681 93 0,'0'3'93'16,"0"8"-6"-1,0 7-49-15,0 9-1 0,-4 10-5 31,0 10 0-31,0-3-8 0,4 12 0 32,0-4-7-32,4-8 1 15,4-11-11-15,-1-11 2 16,1-10-9-1,10-5 0-15,1-7 0 16,3 3 0 0,-4-3 0-16,-3 0 0 15,4-15 0 1,3 2 0-16,-7 1-22 15,-7 1 2 1,-5 3-76-16,-3 5-2 16,0-5-22-16,0 1-8 15</inkml:trace>
  <inkml:trace contextRef="#ctx0" brushRef="#br0" timeOffset="94418.6673">20392 13865 165 0,'0'0'122'15,"0"0"-8"1,22 0-87-16,27 0 1 16,18 0-27-1,6 0 0-15,5-3-79 16,-19-5-1-1,-14 1-43-15,-19-5-9 16,-11-6 83 0</inkml:trace>
  <inkml:trace contextRef="#ctx0" brushRef="#br0" timeOffset="95418.7273">21107 13404 44 0,'0'0'66'15,"-11"0"-2"-15,0 0-33 16,7 0 0-16,1-4-3 15,-1 4 0 1,0 0-8 0,-3 0 2-16,3 0-9 15,0 0 1 1,4 0-2-16,0 0 1 0,0 0-3 31,0 0 0-31,-4 0-2 16,0 0 0-16,1 0 0 15,-1 0 0 1,4 0 6-16,0 0 1 15,0 0-2 1,23 0 1-16,6 4-9 16,12-4 1-1,18 0-4-15,-11-4 2 16,-3-7-4-16,-12 4 0 15,-11 3 0 1,-11 0 0-16,-3 1 0 16,-8 3 0-1,0 0 0-15,0 7 0 16,-4 23 0-1,-4 6 0-15,5 23 0 16,3 22 0 0,0 16 0-16,7 20 0 15,16 9 0-15,10 3 0 16,0 11 0-1,5-4 0-15,-5-9 0 16,3-16 0 0,-5-27 0-16,-10-25 0 15,-2-3 0 1,-4-23 0-1,-11-15 0-15,-4-7 0 16,-23-7 0-16,-28-4 0 16,-20 0 0-16,-36 0 0 15,-19-7-130 1,-3 3-4-1,6-4-13-15</inkml:trace>
  <inkml:trace contextRef="#ctx0" brushRef="#br0" timeOffset="97218.8353">13866 14747 25 0,'130'-7'32'0,"7"7"-5"16,15 4 2-1,0-4-19-15,11 0 2 0,3 0-59 31,5 0 2-31,-5-4 2 0</inkml:trace>
  <inkml:trace contextRef="#ctx0" brushRef="#br0" timeOffset="98008.8827">13410 14795 17 0,'8'0'38'16,"3"0"1"-16,12 0-17 0,10-4 0 15,11 1 6 1,19-5 0-16,7 8-11 16,12 0 0-1,11 0-10 1,11 11 2-16,21 7-2 15,16-2 0 1,14-9 7 0,27-7 1-16,7 0-2 0,7-4 0 15,1-11-53 1,-20 5-1-16,-6 2-51 15,-23 1-5 1,-8-1 54 0</inkml:trace>
  <inkml:trace contextRef="#ctx0" brushRef="#br0" timeOffset="98738.9265">10529 15869 90 0,'0'0'81'0,"0"0"-3"31,4 0-58-31,22 0 1 0,19 0-10 31,21 0 0-31,16 0-51 0,-12 4 0 16,-11-1-50 0,-18 1-4-1,-8-4 46-15</inkml:trace>
  <inkml:trace contextRef="#ctx0" brushRef="#br0" timeOffset="98898.9361">10707 16090 91 0,'0'4'91'15,"0"0"-5"-15,33-4-64 0,27 0 0 32,21-15-104-32,8-7-6 15,3 4-9-15</inkml:trace>
  <inkml:trace contextRef="#ctx0" brushRef="#br0" timeOffset="99328.9619">12189 15799 116 0,'-15'7'63'0,"-4"8"-1"16,5 7-82 0,14 4 0-16,25-7 22 15,27-4 0 1,15 3 25-16,-8-4-1 15,-11 5 22 1,-26 0-2-16,-14-1-18 16,-12 0 1-16,-33 1-83 31,-15-1 2-31,-7-14-62 0,-1-4-7 15,12-15 61 1</inkml:trace>
  <inkml:trace contextRef="#ctx0" brushRef="#br0" timeOffset="99418.9673">12137 15847 173 0,'11'-11'115'16,"11"-4"-7"-16,22-14-90 0,34-8 0 15,15-8-115 1,14 1-4-16,-3 3-29 16</inkml:trace>
  <inkml:trace contextRef="#ctx0" brushRef="#br0" timeOffset="99858.9937">13385 15618 134 0,'0'-4'87'0,"0"4"-5"16,-23 0-90 0,-21 15 0-16,-15 26 8 15,-8 14 1 1,12-6 4-16,28-2 1 0,20-6-7 31,22-9 0-31,26-14 2 16,18-2 0-16,-3-5 5 15,-20-3 1 1,-9-1 23-16,-27 0 1 0,-4 5-2 31,-33 2-1-31,-15 1-32 16,0 0 1-16,1-4-92 15,20-7-4 1,21-4-19-1</inkml:trace>
  <inkml:trace contextRef="#ctx0" brushRef="#br0" timeOffset="100039.0045">13607 15829 162 0,'3'14'116'16,"5"5"-7"0,7 7-89-16,-4 3 1 15,-3 4-33 1,-8 1 1-16,0-4-102 15,-4-9-9-15,-7-17 11 16</inkml:trace>
  <inkml:trace contextRef="#ctx0" brushRef="#br0" timeOffset="100139.0105">13559 15625 142 0,'0'-7'28'0,"0"-1"0"16,3-6-122-1,-3-1-3-15</inkml:trace>
  <inkml:trace contextRef="#ctx0" brushRef="#br0" timeOffset="100439.0285">13674 15774 138 0,'11'18'109'31,"4"19"-7"-31,-1 19-82 0,-6-2 1 16,11-2-15 0,-8-11 1-1,-1-23 21-15,5-10 1 0,-3-8-4 31,2-12 1-31,8-6-26 0,11-8 0 16,-10 11-6 0,3 12 2-1,-8 3-2-15,-2 10 0 16,13 19-41-1,1 2 0-15,3 2-80 0,4-15-10 16,-7-7 45 0</inkml:trace>
  <inkml:trace contextRef="#ctx0" brushRef="#br0" timeOffset="101349.0831">14681 15921 240 0,'0'3'126'0,"0"1"-2"16,-15 3-129-1,15 1 1-15,-4 3 4 16,4 8 1-1,0-5 7-15,4-3 0 16,7-4-2 0,-3-3 1-16,0-4-7 15,-1 0 0-15,-4 0 0 16,-3 0 0-1,0 0 0-15,0 0 0 16,4 0 0 0,7 5 0-16,4-2 0 15,3 0 0 1,1-3 0-16,-4 0 0 15,-4 0 0-15,-4 0 0 16,0 0 0 0,-7 0 0-16,4-11 0 15,0-4 0 1,0 1 0-16,0-1 0 15,3 4 0 1,-3-8 0-16,0 12 0 16,-4 0 0-1,0 3 0 1,0 4 0-16,0 0 0 0,0 0 0 15,0 0 0 1,0 0 0-16,0 0 0 16,0 0 0-1,0 0 0 1,0 0 0-16,0 0 0 15,0 0 0-15,0 0 0 32,0 0 0-32,0 0 0 0,0 0 0 15,0 0 0 1,0 0 0-16,0 0 0 15,0 0 0-15,0 0 0 32,0 0 0-32,0 0 0 0,0 0 0 31,0 11 0-31,10 15 0 0,1 0 0 15,4-4 0 1,11-4 0 0,4-15 0-16,7-3 0 15,-4 0 0 1,-7-18 0-16,0-3 0 0,-15 2 0 31,-7 1 0-31,0-5 0 16,-4 5 0-16,0 3-60 15,-4 4 1 1,4 4-75-16,0-1-10 0,7-3 61 31</inkml:trace>
  <inkml:trace contextRef="#ctx0" brushRef="#br0" timeOffset="101669.1023">15551 15654 176 0,'0'-10'116'0,"-3"6"-7"16,-12 1-106-1,-4 3 0-15,-2 14-1 16,2 19 1 0,0 8 18-16,5 14 0 15,10-6-2 1,4-5 1-16,11-8-12 15,22-2 2-15,-4-16-10 16,16-3 0 0,-15-7 0-16,-8-5 0 15,4-3-42 1,-11 0 1-16,-1 0-90 15,-10 0-10 1,-4-22 37-16</inkml:trace>
  <inkml:trace contextRef="#ctx0" brushRef="#br0" timeOffset="101899.1161">15385 15854 182 0,'-4'4'131'0,"0"0"-8"16,4-1-94-1,23-3 0-15,25 0-21 16,18-15 1-1,13-3-18-15,-2 0 2 16,-3-4-20 0,-11-5 1-1,0-2-35-15,-15-12-1 0,-7-10-46 16,-23-1-10-1,-2-15 45-15</inkml:trace>
  <inkml:trace contextRef="#ctx0" brushRef="#br0" timeOffset="102099.1281">15541 15275 182 0,'0'0'119'0,"7"0"-7"16,30 4-96 0,37 10 1-1,22 12-10-15,15 22 0 16,0 19-8-1,-22 18 0 1,-33 18-1-16,-37 15 1 0,-16 0-115 31,-58 0-4-31,-24-15-15 0</inkml:trace>
  <inkml:trace contextRef="#ctx0" brushRef="#br0" timeOffset="102499.1521">14666 15629 188 0,'0'-11'107'0,"0"-7"-7"15,0-4-119-15,-15 7 1 16,-18 7 16 0,-11 8 0-16,-4 52 44 15,-1 33-2 1,13 22-8-16,28 6 1 15,8-2-29 1,48-14 2-16,19-16-6 16,18-19 0-1,15-21-130 1,-7-11-4-16,3-30-13 0</inkml:trace>
  <inkml:trace contextRef="#ctx0" brushRef="#br0" timeOffset="103949.2391">13829 9606 142 0,'-11'-8'73'0,"-4"2"-2"31,-7-6-88-31,-4-6 1 0,4 7 19 16,3 7 1-1,-3-3-2-15,7 0 0 16,-4 7-6-1,2 0 2 1,-6 3 2-16,5 20 1 16,3 28 12-1,15 15 1-15,0 27 4 0,7 32 1 16,8 23-3-1,-12 13 0 1,-3 10 7-16,0-8 0 16,-10-17 3-1,-13-20 1 1,1-33-20-16,4-12 0 0,6-33-94 15,12-22-2 1,0-26-37-16,19-14-9 16</inkml:trace>
  <inkml:trace contextRef="#ctx0" brushRef="#br0" timeOffset="104633.2803">13670 9473 211 0,'0'0'121'15,"0"0"-6"-15,15 0-112 16,18-4 1 0,38-6-1-16,25-5 1 15,44 4-1-15,12-8 0 16,12-3 0-1,9 0 0-15,-2-8 0 16,6 1 1 0,-6-4-2-16,6 3 0 15,-21-3-2 1,-26 11 1-16,-23 11-3 15,-36 4 1-15,-19 7-1 16,-27 3 0 0,-10 34 2-16,4 26 1 15,3 33 1 1,22 33 1-16,-10 26-1 15,-5 11 1 1,-6 11 0 0,-12-4 0-16,0-6 0 15,-8-16 1-15,1-7-3 16,7-22 1-1,1-23-1-15,-8-24 0 16,3-28 0 0,-7-25 2-16,0-11-3 15,-4-7 0 1,-26-8 0-16,-18-25 0 15,-56-13 0-15,-73-12 0 16,-83 10 0 0,-91 10 0-16,-61 34-14 15,-40 26 1 1,8 41-117-16,85 18-4 15,74-29-1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12:30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23140 1214 65 0,'-3'-4'89'0,"-4"1"-4"15,-1-1-51 1,-7 0 1-16,7 4-28 16,8 0 1-16,-3 19-2 15,3 10 1 1,11 12 4-16,15 18 1 15,15-3 2 1,-4-5 1-16,15-11 11 16,3-21 0-1,-3-19 0-15,11-11 0 16,-8-25-17-16,-10-9 1 15,-8-3-10 1,-19 0 0-16,-10 7-38 16,-5 4 1-1,-3 4-94 1,0 0-9-16,0 3 32 15</inkml:trace>
  <inkml:trace contextRef="#ctx0" brushRef="#br0" timeOffset="460.0276">23211 930 171 0,'0'0'130'16,"0"0"-8"-16,-8 0-89 15,-3-7 1 1,7 3-37-1,4 0 0-15,0 4-82 16,0 0-2 0,0-7-39-16,15-5-10 0,-3-14 86 15</inkml:trace>
  <inkml:trace contextRef="#ctx0" brushRef="#br0" timeOffset="690.0414">23448 875 172 0,'0'6'117'16,"0"6"-7"-16,3-5-97 15,-3-7 0 1,0 0-40-16,0 4 0 16,0 0-85-1,15-1-9-15,-3-3 26 16</inkml:trace>
  <inkml:trace contextRef="#ctx0" brushRef="#br0" timeOffset="1392.084">23033 487 45 0,'-11'0'65'16,"-4"0"-2"-1,-11 0-43-15,-11 11-1 16,8 7-12-1,-8 5-1 1,14 13 2-16,-2 12 1 0,-6 19-1 16,13 14 0-1,3 9-2-15,12 8-1 16,3 6 4-1,0-8-1 1,7 3 1-16,19 0 0 0,4-2-5 31,7 3 0-31,11-1 0 0,7-18 1 16,1-7 6-1,3-15 1-15,0-18 5 16,4-16 1 0,4-17 3-1,3-8 0-15,16-18-2 0,-1-19 1 31,0-12-10-31,11-13 0 0,-14 3-8 16,3-4 1 0,4-22-3-1,-4-15 0-15,15-11-3 16,-37 8 1-1,-19 15-13 1,12-59 1-16,-16-34-2 16,-40 29 1-16,-58 27 11 15,-32 47 0-15,-6 23 1 16,-15 10 0-1,11 12-43 1,-63-7 1-16,-40 6-64 16,-16 13-8-1,1-2 47-15</inkml:trace>
  <inkml:trace contextRef="#ctx0" brushRef="#br0" timeOffset="5747.3455">2144 2528 3 0,'0'-4'58'31,"-4"-3"2"-31,0-1-16 0,1 1 1 15,3-4-42 1,0 11 3-16,0 0-12 16,0 0 3-16,0 18 12 31,7 12-3-31,20 11 2 0,-6 3 0 31,6 8 1-31,-6-1-1 0,2 4 0 31,-5 4-1-31,1-3 0 0,-4-4 0 16,-4 3 1-1,7-8-1 1,-7-6 0-16,-3-7 0 0,0-9-2 31,-5 1 0-31,1-11-2 0,3-4 0 16,-4-3 1-1,-3-4 1 1,4-1 13-16,-4-3 1 0,0 0 1 31,0-3-1-31,0-23-13 0,8-19 1 16,3-14-3-1,11-19 0 1,8-28 0 0,-1-5 1-16,1-3-1 15,-4 0 1 1,-3 14-11-16,-13 22 1 0,1 29-65 15,1 21 0 1,-9 17-48 0,1 11-10-16,0 3 73 15</inkml:trace>
  <inkml:trace contextRef="#ctx0" brushRef="#br0" timeOffset="6297.3785">2959 2506 26 0,'4'-19'57'16,"0"12"2"0,-1-11-22-16,-3 7-1 15,4 6-21 1,-4 1-1-1,0 4-20-15,0 0 0 0,-15 27 3 32,0 17-1-32,-7 11 3 0,-4 8 0 15,0 11 2 1,4-4 2-1,10 7 5-15,9-7 1 16,-1 1 12 0,4-8 0-16,15-15 5 15,15-11 1-15,7-11-12 16,4-4 1-16,-12-15-34 15,-3-3 2 1,-11-4-85 0,-8 0-6-16,0-20 17 15</inkml:trace>
  <inkml:trace contextRef="#ctx0" brushRef="#br0" timeOffset="6697.4025">3177 2635 63 0,'0'-8'66'16,"0"5"-2"-16,0-1-55 15,-3 4 0-15,-4 4 0 16,-5 22 1 0,-3 17 6-16,4 6 2 15,4 2-5 1,7 8-1-16,0-10 0 15,0 2 0 1,0-10 4-16,0-8 0 16,11-11-5-1,4-7 2-15,7 0-24 16,0-12 2-16,5-3-34 15,-10 0-1 1,10 0-21-16,-13-15-2 16,-6 5 4-1,-5-4 1-15</inkml:trace>
  <inkml:trace contextRef="#ctx0" brushRef="#br0" timeOffset="6987.4199">2970 2779 106 0,'-3'0'96'16,"3"0"-5"-16,0 0-55 16,25-12 0-16,12 2-18 31,15 2 0-31,0 5-40 0,-4 3 0 15,-7 0-83 1,-15 0-10-16,-4 0 21 16</inkml:trace>
  <inkml:trace contextRef="#ctx0" brushRef="#br0" timeOffset="7297.4385">3336 2410 87 0,'-3'-4'77'31,"-1"-7"-3"-31,4 3-65 16,4 5 2-16,26 3 1 15,18 26 1 1,18 18-4 0,-3 19 1-16,-3 18-7 15,-24 12 1 1,-17-2-7-16,-15 9 0 0,-30-15-84 15,-22-10-5 1,-4-25 4 0</inkml:trace>
  <inkml:trace contextRef="#ctx0" brushRef="#br0" timeOffset="7837.4709">3888 2682 118 0,'0'0'86'16,"8"0"-4"-1,21-3-75-15,27-3 1 16,18 1-3 0,-4 1 1-1,1 4-2-15,-15 0 1 0,-8 0-38 16,-12 0 1-1,-9-3-60-15,-13 3-5 16,-6 0 37 0</inkml:trace>
  <inkml:trace contextRef="#ctx0" brushRef="#br0" timeOffset="8027.4823">3948 2978 114 0,'33'0'84'31,"22"-15"-3"-31,20-3-80 0,10-1 0 16,7-6-81 0,-17 6-5-1,-13 1 1 1</inkml:trace>
  <inkml:trace contextRef="#ctx0" brushRef="#br0" timeOffset="8757.5261">4781 2262 116 0,'0'0'89'16,"0"0"-5"-16,0 0-78 31,0 0-1-31,0 15-4 0,7 11 0 15,12 18 5 1,7 19 1-16,0 7 3 16,-4 15-1-1,4 0 4 1,-8-4 0-16,5-7 2 0,-12-8 1 15,-3-11-5 1,-2-3 0-16,-6-11 1 16,4-4 1-1,-4-24 9 1,4-4 0-16,3-21-8 15,5-32 1 1,3-29-15-16,6-31 0 0,6-14 0 31,-2-3 0-31,2 6-21 16,-9 34 1-16,-3 11-92 15,-8 22-2 1,1 18-9 0</inkml:trace>
  <inkml:trace contextRef="#ctx0" brushRef="#br0" timeOffset="9517.5612">5333 2931 16 0,'0'-5'47'16,"0"5"3"-1,-4 0-22-15,-7 0 0 0,4 23-9 16,-4 6 0-1,3 4-4-15,8 4-1 16,0-16 21 0,19-1-1-1,14-20 6-15,0-11 1 0,8-23-16 31,-19-10 0-31,-10 4-23 0,-12 6 0 16,-23 12-48 0,-21 15-1-1,-1 7-65-15,8 0-9 0,11 4 38 31</inkml:trace>
  <inkml:trace contextRef="#ctx0" brushRef="#br0" timeOffset="10857.6014">5904 2583 35 0,'-8'0'55'15,"-3"4"2"1,3 3-28-16,8 8 0 0,0 0 4 31,11 3-2-31,16 1 3 16,10-7 0-16,3-9-6 15,1-3 1 1,-1-8-16-1,-6-10 1-15,-4-5-8 16,-12-2 0-16,-3-9-16 16,-12-6 1-1,-3 3-18-15,-3 8-2 16,-23 6 6-1,-14 23-1-15,-16 7 13 16,4 30 0 0,-7 33 20-16,7 15-1 15,4 15 13 1,26 0-1-16,18-7 3 15,18-17 1-15,38-20-3 16,23-19 0 0,6-22-33-16,19-15 0 15,-4-4-104 1,-7-22-9-16,8-15 13 15</inkml:trace>
  <inkml:trace contextRef="#ctx0" brushRef="#br0" timeOffset="11567.6227">6259 1613 20 0,'-7'0'70'16,"-5"0"1"0,1 0-9-1,0 0-2-15,0-4-28 16,11 4 1-1,4 0-26-15,29 0 1 16,15 0-6 0,8 0 1-16,11 0-52 15,-12 0 1 1,4-4-56-16,-15 4-5 15,-6 0 55-15</inkml:trace>
  <inkml:trace contextRef="#ctx0" brushRef="#br0" timeOffset="12187.6413">6821 1295 19 0,'0'0'58'16,"0"-7"2"-16,0 7-36 15,0-4-1 1,0 4-22-16,0 0 1 0,0 19 9 31,0 17 2-31,0 5 4 16,-6 3-1-16,-2 4-7 15,5-11 1 1,-1-11 4-16,4-11 1 0,11 7 1 31,15-7 2-31,10-5-11 16,9-2 0-16,0-8-29 15,-1 0 2 1,-7-8-75-1,-15-6-6-15,-3-12 24 16</inkml:trace>
  <inkml:trace contextRef="#ctx0" brushRef="#br0" timeOffset="12507.6509">6652 1417 109 0,'0'0'95'15,"11"0"-4"1,18-14-64-16,16-5-1 16,-1 0-25-1,0 5 1-15,-3 6-99 16,-7 8-8-16,-5 0 5 15</inkml:trace>
  <inkml:trace contextRef="#ctx0" brushRef="#br0" timeOffset="12917.6632">7318 1195 67 0,'0'-3'55'0,"0"3"0"16,0 0-38-1,-3 18 1 1,-12 30 25-16,-12 30 0 0,-2 14-13 31,-8 15 0-31,0 7-18 0,4-10-1 16,3-12-33-1,8-18 1 1,7-23-82-16,8-24-8 16,7-24 23-1</inkml:trace>
  <inkml:trace contextRef="#ctx0" brushRef="#br0" timeOffset="13317.6752">7415 1613 133 0,'0'-8'74'16,"0"-3"-2"-16,0 0-86 15,0 4 1 1,0 7 24-16,0 7 0 15,0 26 15 1,-8 23 0-16,1 6-9 16,-1 8 0-1,1 0-11 1,3-11 1-16,0-18-19 0,4-4 1 15,0-15-54 1,0-11-1-16,8-11-30 16,3-15-1-1</inkml:trace>
  <inkml:trace contextRef="#ctx0" brushRef="#br0" timeOffset="13827.6905">7355 1708 20 0,'-3'-3'65'0,"3"0"1"15,0-5-21 1,0 1 0-16,0-8-23 15,0 3 0-15,11-2-4 32,11-4 0-32,4 3-4 0,15 7 1 31,-1 8-12-31,-3 0 1 0,4 4-4 31,-15 15 0-31,-15-1 0 16,-11 8 0-16,-7 0-7 15,-23-4 0 1,-15 0-5-16,5-15-1 0,3-3 9 31,4-4 0-31,14 0 4 16,8 0 0-16,3 0 8 15,8 7 1 1,0 19 8-1,23 0 1-15,6 15-2 16,1-5 0-16,-1-6-8 16,4-1 0-16,-10-11-30 15,-4 9-1 1,-5-5-85-1,1-4-8-15,4-7 19 16</inkml:trace>
  <inkml:trace contextRef="#ctx0" brushRef="#br0" timeOffset="14237.7028">7996 1738 45 0,'8'-12'65'0,"2"-2"-2"16,1-8-22-1,1 4 0-15,-5-1-15 16,-3 8 0-16,-4 0-24 15,0 8 0 1,-23 3 6-16,-17 0 2 16,-8 29 5-1,-8 8 0-15,4 14 3 16,15 8 1-1,15 0 12-15,22-7 1 16,11-11-9-16,37-8 0 16,15-14-21-1,11-9-1-15,12-2-71 16,6-5-2-1,4-3-61-15,-7 0-15 16,0-3 80 0</inkml:trace>
  <inkml:trace contextRef="#ctx0" brushRef="#br0" timeOffset="25038.0268">1792 5121 50 0,'0'-6'83'16,"-4"-6"-3"-16,4-2-24 16,0 7-1-16,0 3-29 31,0 0 2-31,0 1-25 0,0 3 1 15,4 0-1 1,7 11 1-16,4 10 1 16,3 9 1-1,5 11 1 1,-5-1 0-16,8 8 1 0,-7 1 1 31,-8 1-1-31,0-4 0 0,-4 1-1 16,5-2 0-1,-5-1-2 1,0-7 0-16,0-11-2 15,5 3 1 1,-8-7-1 0,3-3 1-16,1-4-1 15,-5-3 1-15,1-6-1 16,0 2 1-16,-1-4-2 15,-3-2 1 1,0 2-2 0,0-4 2-16,0 0-3 15,0 0 0 1,0 3 0-16,0-3 0 0,0 0 0 31,4 5 0-31,-4-5 0 16,0 0 0-16,0 4 0 15,0-1 0 1,0 1 0-16,0 0 0 0,0-4 0 31,0 0 0-31,0 0 0 16,3 0 0-1,5-11 0-15,11-25 0 16,6-35 0-16,13-25 0 15,6-26 0 1,1-4 0-16,-5 16 0 16,-7 14 0-1,-6 29-2-15,-13 19 1 16,-3 19-128-1,-7 18-4-15,-4 7-13 16</inkml:trace>
  <inkml:trace contextRef="#ctx0" brushRef="#br0" timeOffset="26578.073">2696 5152 7 0,'0'-4'50'16,"0"0"2"-16,0 1-2 15,0-1 0 1,0 0-5-16,0 4 0 0,0 0-20 31,0-3-1-31,0 3-17 16,0 0 0-16,-4 0-8 15,-7 11 0 1,-3 26 1-16,-5 11 1 0,4 18 3 31,-7 19 2-31,-1 4 1 16,12 3 2-16,4-15 6 15,7-14 0 1,4-22 10-16,25-15 0 15,8-12-8 1,0-10 1-16,-3-4-41 0,-5 0-1 31,-10 0-106-31,-15 0-8 16,-4-22 19-1</inkml:trace>
  <inkml:trace contextRef="#ctx0" brushRef="#br0" timeOffset="37519.4027">3163 5281 32 0,'0'-4'68'0,"0"4"-1"15,0-4-28 1,0 1-1-16,0 3-24 16,0 0 0-1,0 0-5 1,0 15 0-16,0 11 8 0,7 15 1 31,0 6-3-31,-3 5 1 0,0 3-1 31,-1-3 0-31,1-9 0 16,4-2 1-16,-5-15-2 15,-3-7 1 1,0-12-4-16,0-3 0 0,0 1-9 31,0-5 0-31,4 0-40 16,-4 0 0-16,0-5-84 15,0-6-9 1,0-11 33 0</inkml:trace>
  <inkml:trace contextRef="#ctx0" brushRef="#br0" timeOffset="38109.4204">2903 5366 17 0,'-7'4'70'0,"-4"-1"0"15,0 5-17 1,4-5-3-1,7-3-25-15,18 0 0 0,33-26-6 16,28-14-1 0,17-1 0-16,-7-4 1 15,-4 9-11 1,-22 3 1-1,-15 14-24-15,-19 8-1 16,-18 8-48 0,-11 3-1-1,0 0-32-15,0 11-4 0,-11 0 58 16</inkml:trace>
  <inkml:trace contextRef="#ctx0" brushRef="#br0" timeOffset="38679.4375">3474 4930 0 0,'-11'0'43'15,"0"0"-1"-15,-8 0 3 16,5 0-1-16,2 0-3 15,5 0 0 1,3 0-23-16,4 0 0 16,11 4-14-1,30 15-1-15,18 10-3 16,11 22 0-1,5 23 4-15,-12 26 1 16,-4 15 8-16,-33 10-1 16,-19-3 4-1,-7-11 1-15,-30-23-76 16,-7 1-3-1,4-30-48 1,3-18-5-16</inkml:trace>
  <inkml:trace contextRef="#ctx0" brushRef="#br0" timeOffset="39739.4693">2836 3997 41 0,'-3'0'61'0,"3"0"1"31,11 0-23-31,33-19 0 0,23 1-7 16,18-8 1-1,11-3-23-15,-13 11 2 16,-14 2-75 0,-21 13-2-1,-25 3-34-15,-23 0 1 0</inkml:trace>
  <inkml:trace contextRef="#ctx0" brushRef="#br0" timeOffset="40109.4804">3088 3941 84 0,'-3'0'78'0,"-1"0"-5"15,-3 0-64 1,7 0 1-16,0 0 1 15,3 23-1 1,-3 17 12-16,0 8-2 16,0 0-3-1,0-4 0-15,0-7-8 16,-3-11 1-16,-4-8-39 15,3-6 0 1,4-5-73-16,0-3-8 16,0-4 34-1</inkml:trace>
  <inkml:trace contextRef="#ctx0" brushRef="#br0" timeOffset="40489.4918">3459 3956 51 0,'-7'4'72'31,"-1"-4"-1"-31,0 4-45 0,8-4-1 15,0 0-10 1,8 0 0-16,18 0-4 16,4-8 1-1,6-3-9 1,-2 0 0-16,-4 0-12 0,-8 3-1 15,-4 4-75 1,-6-2-5-16,-9 6 9 16</inkml:trace>
  <inkml:trace contextRef="#ctx0" brushRef="#br0" timeOffset="40739.4993">3374 4123 93 0,'0'0'78'15,"0"0"-4"1,0 0-51 0,11 0-1-16,19 0-5 15,7-12 0 1,3 5-22-16,1 3 2 0,-4 0-47 15,-4 1-3 1,-3-1-37 0,-4-3-3-16</inkml:trace>
  <inkml:trace contextRef="#ctx0" brushRef="#br0" timeOffset="41299.5161">3818 3790 77 0,'-3'0'73'15,"3"0"-2"-15,0 0-60 16,3-12 0 0,19 2-4-16,12 2 0 15,3 1 0 1,0 0 0-16,7 3-4 15,-3 4 2 1,-4 0-3-16,-4 11 1 16,-7 4 9-1,-22-1-1-15,-4 5 3 16,-8 0-1-1,-17 3-19-15,2-8 1 16,1 1-64 0,11 1-4-1,3-2-18-15,5 4 1 0</inkml:trace>
  <inkml:trace contextRef="#ctx0" brushRef="#br0" timeOffset="41979.5365">3955 4129 82 0,'0'0'108'0,"0"0"-6"16,0 0-46-1,0 0 1-15,-3 0-38 16,3 0 1-1,0 0-22-15,0 0 1 16,0 0-4 0,0 0 1-16,0 0 3 15,0 0 1 1,0 0 2-16,0 0 1 15,0 0 0-15,0 0 0 16,0 0-1 0,0 0 0-16,0-3-2 15,0 0 1 1,0 3-16-16,0 0 1 15,0 0-101 1,0 0-8-16,0-15 7 16</inkml:trace>
  <inkml:trace contextRef="#ctx0" brushRef="#br0" timeOffset="43469.5812">4125 5355 35 0,'0'0'62'0,"0"0"2"16,11 0-25 0,27 0 0-16,13 0-11 15,12 0 0 1,8 0-19-16,-1 0 1 15,-14 0-10-15,-16 0 0 16,-13 0-74 0,-16 3-5-16,-4 5-15 15</inkml:trace>
  <inkml:trace contextRef="#ctx0" brushRef="#br0" timeOffset="43759.5899">4181 5583 120 0,'0'0'92'16,"30"0"-4"-16,14 0-70 16,19-3 2-1,7 3-11 1,1 0 1-16,-5 0-80 15,-10 12-3-15,-8-6-31 32,-14-3-3-32</inkml:trace>
  <inkml:trace contextRef="#ctx0" brushRef="#br0" timeOffset="45549.6436">5081 5203 51 0,'0'0'58'15,"-4"0"-2"-15,-3 0-50 16,-8 0 1-16,-7 0-1 16,0 23 0-1,-1 13 8 1,2 13 1-16,2 13-3 15,4 5 1-15,4 3-5 32,11 0 0-32,0-8 2 0,14-10 1 15,17-16 9 1,2-20 0-16,3-16 5 15,9-11 1-15,3-33 3 32,-4-15 0-32,-2-4-1 0,-13-11 0 15,-14 11-16 1,-15 4 1-16,0 8-15 15,-30 14 1 1,-11 14-12 0,-3 9 0-16,0 14-39 15,7 0 0 1,7 25-68-16,8 5-9 0,14 3 38 31</inkml:trace>
  <inkml:trace contextRef="#ctx0" brushRef="#br0" timeOffset="46109.6604">5407 5613 10 0,'0'0'60'0,"0"8"3"16,0-8 7-1,0 0-3-15,0 0-24 16,0 0-1-16,0 0-26 16,0 0 1-1,0 0 1-15,0 0 1 16,0 0-3-1,0 0 0-15,0 0-9 16,0 0 1 0,-4 0-10-16,4 0 1 15,0 0-2-15,0 0 1 16,0 0-1-1,0 0 0-15,0 0-17 16,0 0 0 0,0 0-97-16,0 0-7 15,0 0 10 1</inkml:trace>
  <inkml:trace contextRef="#ctx0" brushRef="#br0" timeOffset="46539.6733">5711 5144 101 0,'0'0'87'31,"0"-3"-5"-31,0 3-65 0,4 0 1 16,-1 26 2 0,4 21-1-1,1 5 5-15,-1 7 1 0,5 4-5 31,-5-11 1-31,-3-9-7 0,-4-1 1 32,0-13-9-32,3-3 0 15,1-8-47-15,-1-10 1 16,5-4-85-1,-1-4-9 1,1-27 41-16</inkml:trace>
  <inkml:trace contextRef="#ctx0" brushRef="#br0" timeOffset="47249.6946">6140 5185 13 0,'-7'0'14'16,"-4"-3"2"-1,-4 3-15 1,-4 0 1-16,1 0 48 16,-8 0 2-16,7 3 6 31,1 8 0-31,-4-4-18 0,10-3 0 15,9-4-14 1,3 0 1-16,0 0-16 16,0 0 0-16,22 0-12 31,8-11 1-31,14 0 2 0,8-4 0 15,0 12-2 1,0 3 1-16,-11 0 6 16,-16 3 1-1,-13 19 10 1,-8 4 2-16,-23-3-6 15,-11 6 0-15,4-7-17 16,8-11-1-16,11-3-7 16,7 3 1-1,14 3 3 1,20 8 0-16,6 4 2 15,-14 0 0 1,-4 4 15 0,-22-1 1-16,-7 1 4 15,-26-1 1-15,-12-6-20 16,-6-5-1-16,6 0-92 15,8-7-3 1,11-8-34 0,22-3-8-16</inkml:trace>
  <inkml:trace contextRef="#ctx0" brushRef="#br0" timeOffset="47809.7114">6640 5174 129 0,'0'-4'91'15,"-15"1"-5"-15,-10 3-67 16,-5 0 0 0,-7 3-4-16,11 15 2 15,-4 5-14-15,19-2 2 16,8-1 3-1,3 1 0-15,18-2-2 16,26 3 0 0,4-2-6-16,1 1 1 15,-16-6 15 1,-11-1 1-16,-11 1 7 15,-11 0 0 1,-11 3-16-16,-18-3 1 16,-8 1-9-16,-1-3 0 15,2 1 0 1,17-5 0-1,5-6-29-15,2-3 2 16,5 0-103-16,7 0-8 31,0-21 19-31</inkml:trace>
  <inkml:trace contextRef="#ctx0" brushRef="#br0" timeOffset="47989.7168">6500 5203 176 0,'0'-7'120'0,"4"-4"-7"0,21-7-86 31,16-1 1-31,7 4-14 0,11 0 1 16,1 0-105 0,-5 5-2-1,-3 3-43-15,-8 3-12 0</inkml:trace>
  <inkml:trace contextRef="#ctx0" brushRef="#br0" timeOffset="48949.7456">7237 5052 65 0,'0'-7'90'31,"0"-1"-5"-31,0 1-33 0,0 0-3 15,0 3-27 1,0 4 2-16,0 0-19 16,11 0 0-1,7 11 5 1,4 15 1-16,5 7 2 15,-5 11 1-15,-4 5 1 16,4-5 1-16,-3 0-4 16,-8-3 0-1,0 3-7 1,4-7 1-16,-8-4-6 15,1-7 0-15,-4-5 0 32,3-3 0-32,-3-6 0 0,-4 3 0 15,0-11 0 1,0 0 0-16,3-1 0 15,-3-3 0 1,0 0 0 0,4 0 0-16,-1-15 0 15,16-26 0 1,0-17 0-16,10-22 0 0,4-13 0 31,1-4 0-31,-4 9 0 16,-1 10 0-16,-14 23-27 15,-4 25 2 1,-7 18-105-16,-4 12-7 0,0 0 15 31</inkml:trace>
  <inkml:trace contextRef="#ctx0" brushRef="#br0" timeOffset="49639.7663">7821 5399 56 0,'0'-3'64'15,"0"-1"-2"-15,0-7-32 16,0 3-1-1,0 1-4-15,0 2-1 16,0 5-9-16,0 0-1 31,-14 16-1-31,-5 10 0 0,1 7-4 31,7 12 0-31,7 2 4 0,4-6 1 16,11-12 12 0,11-6 0-1,8-23 0-15,7 0 0 0,4-29-18 31,-8-12 1-31,-3-8-9 0,-23 5 0 16,-7 7 0 0,-11 8 0-1,-23 14-92-15,-10 11 0 16,-4 4-47-1,0 0-11 1</inkml:trace>
  <inkml:trace contextRef="#ctx0" brushRef="#br0" timeOffset="50479.7915">8248 5229 68 0,'0'0'76'16,"0"0"-1"-16,0 0-36 15,0 0 1-15,11 3 2 32,30 6 1-32,14-2-17 0,19 0 0 31,1 0-16-31,-9-7 0 0,1 0-5 31,-23 0 1-31,-11 0-20 16,-18 0 1-16,-7 0-103 15,-5 0-7 1,1 0 3-16</inkml:trace>
  <inkml:trace contextRef="#ctx0" brushRef="#br0" timeOffset="50869.8032">8359 5472 55 0,'0'0'83'0,"0"0"-1"15,0 0-24-15,11 0-3 16,15 0-9-1,11 0 0-15,7 0-16 16,8 0 0 0,4 0-18-16,-16 0 2 15,5 0-14 1,-11 9 0-16,-13-3 0 15,-6 2 0 1,-3-1-35-16,-1-3 2 16,-4 3-98-16,-4-7-8 15,1-7 27 1</inkml:trace>
  <inkml:trace contextRef="#ctx0" brushRef="#br0" timeOffset="52179.8425">9033 5299 37 0,'-4'0'56'16,"0"0"1"-16,1 0-14 16,3 0-2-16,0 4 13 15,18 0-2 1,8 3-1-16,19-3-2 15,0-4-19 1,-5 0 0-16,-3-7-25 16,-4-8 1-1,-3-8-6 1,-4-2 0-16,-8 3 0 15,-6-8 0-15,-5-3 0 16,-7 3 0-16,0 9-9 16,-11-2 1-1,-19 16-3 1,-3 7 0-16,-8 4 5 15,-7 28 1-15,0 13 1 32,7 15 1-32,11 5 3 0,12 5 1 15,18-3 13 1,22-11 1-16,22-12-2 15,23-18 1-15,11-16-14 32,-4-10 0-32,-4 0 0 0,-18 0 0 15,-18-3 0 1,-9-1 0-16,-17 1 0 15,-4 3 0 1,-4-4 0 0,0 4 0-16,0 0 0 0,0 0 0 31,0 0 0-31,0 0 0 0,0 0 0 31,0 0 0-31,0 0 0 16,-4 0 0-16,4 0 0 15,-4 0 0 1,4-4 0-1,0 0 0-15,0 4-55 16,0 0 2-16,0 0-80 16,0 0-10-16,-4-3 53 15</inkml:trace>
  <inkml:trace contextRef="#ctx0" brushRef="#br0" timeOffset="53079.8695">9492 4787 85 0,'-3'0'92'31,"3"0"-5"-31,0 0-45 0,0 0 0 31,33 0-16-31,15 0 1 16,11 0-20-16,1-8 0 16,-9 4-53-1,-18 4 0-15,-2 0-67 16,-21-3-10-1,-10-5 54-15</inkml:trace>
  <inkml:trace contextRef="#ctx0" brushRef="#br0" timeOffset="53719.8887">9929 4329 50 0,'0'-4'90'16,"0"0"-5"-16,0 1-39 15,0-1-1 1,0 4-33 0,0 0 0-16,0 11-1 0,4 18 0 15,11 20 7 1,-7 2 1-16,-2 1-7 15,2 0 1 1,-5-16-6 0,5-6 0-16,-8-8-9 15,4-7 1 1,-4-8-29-1,0-7-1-15,4 0-80 16,-1 0-10-16,1-18 24 16</inkml:trace>
  <inkml:trace contextRef="#ctx0" brushRef="#br0" timeOffset="54009.8974">9729 4387 96 0,'-11'0'94'16,"11"-6"-4"0,0-9-46-16,34-3-2 0,6-9-7 31,12-2-1-31,8-1-22 15,-5 8 0-15,-14 4-13 16,-8 3 0 0,-14 11-30-16,-19 4 1 15,0 0-87 1,-4 7-10-16,-15 8 25 15</inkml:trace>
  <inkml:trace contextRef="#ctx0" brushRef="#br0" timeOffset="54529.913">10244 4229 131 0,'0'-7'104'0,"0"-8"-7"0,0 4-88 16,0 8 0-1,0 3-13-15,0 17 1 16,0 35 16-1,-11 26 2 1,-8 21 10-16,-3 12-1 0,-4 0-4 31,-3-8 1-31,3-21-10 0,7-16 1 16,8-25-15-1,7-16 1 1,0-14-71-16,4-11-2 0,0 0-51 31,0-26-11-31,16-18 77 0</inkml:trace>
  <inkml:trace contextRef="#ctx0" brushRef="#br0" timeOffset="54789.9208">10311 4535 143 0,'3'0'95'16,"1"0"-6"-16,0 15-67 15,-4 14 2 1,0 19 9-16,0 4-1 15,0 7-17 1,0-3 0-16,0-8-9 16,-4-9 0-16,0-12-19 15,4-16 1 1,0-11-112-16,0-3-6 15,0-32 4 1</inkml:trace>
  <inkml:trace contextRef="#ctx0" brushRef="#br0" timeOffset="55209.9334">10248 4565 96 0,'0'-7'85'16,"0"-8"-4"-1,4-4-55-15,14 1 0 16,16 4 3-1,2 2 0-15,5 9-13 16,-4 3 0 0,-3 0-8-16,-16 25 0 15,-15 8 2 1,-3 5 1-16,-25-2-2 15,-9-10 0-15,1-11-3 32,7-12 0-32,8-3-4 0,3 0 1 15,7 0-9 1,8 0 0-16,0 8 2 15,4 7 1 1,18 14 7 0,8 1 1-16,0-1-2 0,-5 1 0 15,-2-5-8 1,-5-2 0-16,-7-8-48 15,-3-5-1 1,11-10-65 0,6 0-9-16,5-18 47 15</inkml:trace>
  <inkml:trace contextRef="#ctx0" brushRef="#br0" timeOffset="55479.9415">10822 4576 127 0,'0'-7'101'15,"0"-1"-6"1,0-6-80-1,0-1 1-15,-22 15 2 16,-16 7 0 0,-13 33 9-16,10 20 1 0,0 10-9 15,19 0 0 1,22-3-9-1,4-9 0-15,29-17-7 16,19-15 2 0,4-11-85-16,6-5 0 0,-6-5-56 31,-8-5-12-31,-14-5 88 15</inkml:trace>
  <inkml:trace contextRef="#ctx0" brushRef="#br0" timeOffset="56689.9778">11192 5103 88 0,'0'-10'101'15,"-3"3"-6"1,3-1-44-16,-4-7 1 15,4 4-16 1,0 7 1-16,0 1-25 16,0 3 1-1,0 0-13-15,11 22 1 16,7 8 6-16,8 17 0 15,4 12-2 1,-4 0 1-16,3 1-6 16,-10-1 0-1,-4-12 0-15,0-6 0 16,-4-8 0-1,-4-3 0-15,1-15 0 16,-4-1 0 0,-1-6 0-16,1-5 0 15,-1-3 0-15,1-3 0 16,7-30 0-1,8-20 0-15,10-13 0 32,12-22 0-32,3-5 0 0,-2 1 0 15,-2 11 0 1,-10 14 0-16,-12 24-32 15,-6 13 2 1,-9 19-101 0,4 11-7-16,-7 0 22 0</inkml:trace>
  <inkml:trace contextRef="#ctx0" brushRef="#br0" timeOffset="57119.9907">11800 5396 65 0,'0'-4'70'0,"0"4"-2"32,0 0-36-32,0 0 0 0,-4 0 2 15,-3 18-1 1,-1 12-12-1,8-1 1-15,0 1 12 16,11-1-1 0,30-18-5-16,7-11 1 0,0-3-25 31,-7-27 2-31,-11-4-6 15,-23 2 0-15,-7-1 0 16,-18 7 0 0,-16 11-86-16,-11 15 0 0,1 0-51 31,11 0-13-31,7 0 98 15</inkml:trace>
  <inkml:trace contextRef="#ctx0" brushRef="#br0" timeOffset="58074.0196">8011 4772 84 0,'0'0'58'31,"-15"0"-2"-31,-15 36-58 0,-22 37 1 16,-14 38 20 0,-23 34 1-1,-18 17-7-15,3 2 0 16,11-29-86-1,26-24-4 1,27-63-4-16</inkml:trace>
  <inkml:trace contextRef="#ctx0" brushRef="#br0" timeOffset="58664.0373">12166 4823 156 0,'0'-4'89'0,"0"4"-5"15,-11 23-87 1,-37 32 0-16,-22 34 17 0,-42 22 0 15,-28 33-10 1,-16 18 0-16,-14 4-100 16,22-8-9-1,22-39 1 1</inkml:trace>
  <inkml:trace contextRef="#ctx0" brushRef="#br0" timeOffset="61474.1216">4992 7000 50 0,'-19'4'86'15,"-2"0"-2"1,-6 0-35-16,17-1-2 0,10-3-19 31,33 0 1-31,37-3-12 0,23-15 0 16,14-1-12-1,-7 0 0 1,-7 12-34-16,-23 7-2 16,-15 0-79-1,-18 22-9-15,-22-7 29 0</inkml:trace>
  <inkml:trace contextRef="#ctx0" brushRef="#br0" timeOffset="62024.1381">5229 7060 8 0,'-4'0'55'15,"1"-4"0"-15,-1 0-3 32,1-3-2-32,-1-4-6 0,0 4-1 15,4-5-17 1,0 12-1-16,-4 0-12 15,1 4 1-15,3 22-2 32,0 7 1-32,0 12 2 0,-4 13 1 15,-4 5-4 1,-3-8 0-16,1-3-16 15,2-7 1 1,1-16-71 0,7-6-3-16,3-13-44 0,19-10-10 15,12-10 77 1</inkml:trace>
  <inkml:trace contextRef="#ctx0" brushRef="#br0" timeOffset="62756.1609">6196 7097 4 0,'-8'0'34'0,"-3"0"23"16,-7 0 2-1,-1 0-3-15,1 0-2 16,3 3-25 0,12 5 2-16,3-5-12 15,7 5 1 1,19 3-5-16,10-3 0 15,13-1-10 1,2-4 1-16,-9 1-1 16,-2-4 0-16,-10 0-10 15,-8 0 1 1,-4 0-70-16,-6 0-1 15,-5 0-35 1,1 0-7-16</inkml:trace>
  <inkml:trace contextRef="#ctx0" brushRef="#br0" timeOffset="63026.169">6133 7396 111 0,'-4'0'87'16,"0"0"-3"0,4 3-57-1,0-3 0-15,15 4-1 0,18 0 3 16,16 2-20-1,-1 3 0-15,0 2-26 16,0 0-1 0,-14 3-89-1,-12 1-9-15,-7-4 15 16</inkml:trace>
  <inkml:trace contextRef="#ctx0" brushRef="#br0" timeOffset="71481.423">7366 7089 4 0,'-3'-4'45'16,"-1"1"1"-1,-3-1-6-15,-1 0-1 16,4 4-8 0,1 0-1-1,3-7-16-15,0 0-1 16,3-5-5-16,23-2 1 0,12-5 2 31,13-2 1-31,8 2-5 16,-3 0 0-1,-8 12-5-15,-11 7 1 16,-11 0 1-1,-15 0 1-15,1 15 1 16,-12 7 0-16,0 7-2 16,-8 1 0-1,-7 7-2-15,-11 0 0 16,-8 15-2-1,5 3 0-15,3-7 0 16,8 0 0 0,14-7 9-16,4-16 2 15,29-14 8 1,16-11-1-16,3 0-6 15,-3-11 1-15,-1-11-11 16,-11 11-1 0,-7 4-50-16,-7 3-1 15,-8 4-66 1,-7 0-11-16,-4 0 53 15</inkml:trace>
  <inkml:trace contextRef="#ctx0" brushRef="#br0" timeOffset="71821.4332">7992 6949 101 0,'0'0'78'16,"4"0"-3"-16,0 0-57 0,0 0 2 16,6 22 13-1,1 15-1-15,1 3-5 16,-1 9-2-1,-4 6-15 1,-3 1 1-16,0-12-7 16,-4-8 1-16,0-13-8 31,3-9 0-31,-3-6-41 0,4-8-2 15,-1-8-66 1,-3-21-10-16,-3-8 42 16</inkml:trace>
  <inkml:trace contextRef="#ctx0" brushRef="#br0" timeOffset="72401.4506">8011 7034 16 0,'-7'0'45'15,"-5"0"2"1,1 0-4-16,-4 0 1 0,1 0 1 31,6 0-1-31,1 0-26 16,7-4-1-16,0-7-6 15,0-8-1 1,22 5 7-16,15-8 2 0,7 7 0 31,12 3 0-31,3 2-11 16,-10 10 0-16,-9 0-5 15,-11 7 2 1,-17 12 0 0,-12 11 1-16,-8-1-7 15,-25-3 0 1,-7-4-12-16,-5-8 1 15,4-10 3-15,0-4 0 16,12 0 4 0,14 0 1-16,15 0 6 15,0 0 1 1,19 7 12-16,14 5 0 15,7 2 2 1,-2 13 0-16,-5-2-3 16,-8 5 0-1,2-4-7-15,-9-5 0 16,-3 2-5-16,-8-4 1 15,1-9-21 1,0-3 2-16,-1-7-71 16,0 0-3-1,0 0-33-15,1-3-9 16,-4-15 87-1</inkml:trace>
  <inkml:trace contextRef="#ctx0" brushRef="#br0" timeOffset="72791.4623">8704 6937 96 0,'3'-3'94'16,"1"-4"-5"-1,-4-1-65-15,0 6 1 0,0 2-19 32,-19 0 1-32,-10 6-4 0,-12 20 1 15,4 8 2 1,-4 6 0-1,4 4 4-15,15-3-1 16,10 10 8 0,12-2 0-1,16-9 8-15,24-6 1 0,16-17-8 16,11-14 1-1,3-3-15-15,-15 0 2 16,1-6-23 0,-16-2 1-16,-6 2-114 15,-16 6-5 1,-3 0 4-1</inkml:trace>
  <inkml:trace contextRef="#ctx0" brushRef="#br0" timeOffset="79881.675">5759 9614 75 0,'0'-8'76'0,"4"-10"-3"16,-1 3-51-1,-3 1 1-15,4 6-11 16,-4 8-1-1,3 0-4 1,1 0 0-16,-4 0 1 0,4 0 2 16,0 8-6-1,-4-2 1-15,0 6-2 16,3-5 0-1,1-3 2 1,0 0 0-16,-4-4-6 16,0 6 1-1,0 2-45-15,0-4-1 0,0-4-50 31,0 0-7-31,0 0 49 16</inkml:trace>
  <inkml:trace contextRef="#ctx0" brushRef="#br0" timeOffset="81561.7254">5863 9510 59 0,'0'-4'82'16,"0"1"-3"-16,-4-1-48 16,4 4 0-16,-4 0-24 15,4 0 1 1,0 0-3-16,0 0 1 15,0 0 4 1,0 0 1 0,0 0-5-16,8 15 1 15,6 7-3-15,5 1 0 31,-4 13 4-31,-1-6 0 0,1 6 1 16,-3-2 1 0,-1 6-4-16,-4 5 1 15,0-5-2 1,1 12 1-1,-1 0-2-15,-3 7 0 0,0-4 0 32,0 3 1-32,-1 2-2 0,1-13 1 15,0-2-1 1,-1 4 0-1,1-2 0-15,-1 2 0 0,1 10 0 32,-4-1 0-32,4 1 0 0,-4 4 0 15,4 3 0 1,3-6 0-1,-3 6 5-15,-4-7 0 16,0-1 1 0,0 6 1-16,0-8-6 0,0 14 1 31,7 3-4-31,-7 2 2 15,0 5-3 1,0 2 0-16,0 6 0 16,0-3 0-1,0 0 0-15,-7-1 0 16,3 2 0-1,0 2 0-15,1 1 0 16,-1 3 0-16,-4-7 0 16,1 3 0-1,0-7 0-15,0 5 0 16,3-13 0-1,0 4 0-15,0-6 0 16,0-1 0 0,-3 4 0-16,-1 0 0 15,1-4 0-15,7-4 0 16,0-3 0-1,4 4 0-15,-4-1 0 16,3 8 0 0,9 0 0-16,-1-1 0 15,-3 9 0 1,3-9 0-16,-4 6 0 15,0-10 0 1,-3 0 0-16,-4 2 0 16,7-1 0-1,-3 8 0-15,0-4 0 16,7-5 0-16,-4 5 0 31,-3 4 0-31,-1 4 0 0,1-9 0 16,-4-3 0-1,0 0 0-15,0-11 0 16,4 7 0-1,3-2 0-15,-3-2 0 16,0 1 0-16,-4 15 0 16,0-5 0-1,4 8 0-15,-4-7 0 16,4-4 0-1,-1 0 0-15,1-3 0 16,3-2 0 0,4-1 0-16,-3 3 0 15,-1 3 0-15,4-8 0 31,-7-3 0-31,3-3 0 16,-3-8 0-16,-1-3 0 16,1-13 0-1,0 5 0 1,-4-4 0-16,0-6 0 15,0-6 0 1,0-6 0-16,0-7 0 0,0-8-130 16,0 0-4-1,4-15-13 1</inkml:trace>
  <inkml:trace contextRef="#ctx0" brushRef="#br0" timeOffset="83271.7767">6266 16183 143 0,'0'0'101'16,"0"0"-7"-16,0 0-84 15,0 0 0 1,0 0-3-16,0 0-1 15,4 0 1 1,3 0 1-16,4 0-1 16,8 0 1-1,-4 0 1-15,18 0 0 16,-3 0 2-1,3 0 0-15,4 0-1 16,0 0 0 0,0 0-2-16,11-4 0 15,-7-3-2 1,4 3 0-1,7 0-3-15,-4 4 1 0,10 0-1 32,-2-3 1-32,4 3-2 0,-1 0 1 15,-3 0-2 1,-4 0 1-1,3 3-2-15,-3 1 0 0,3 0 0 32,4-4 0-32,12 0 0 0,-4 0 0 15,10 0 0 1,-3 0 0-16,-3 0 0 15,14 0 0 1,-3-4 0 0,-5 0 0-16,1 1 0 0,0 6 0 15,-4-3 0 1,4 0 0-1,3 0 0-15,8 0 0 16,4 0 0 0,-4 0 0-1,3 0 0-15,4 0 0 16,8 0 0-1,-4 0 0-15,4 0 0 16,-8 0 0-16,0 0 0 16,-3 0 0-1,3 0 0-15,0 0 0 16,12 0 0-1,11 0 0-15,-1 0 0 16,15-3 0 0,-7-6 0-16,4 2 0 15,-1 0 0-15,1 0 0 16,4 4 0-1,2-5 0-15,5 1 0 16,4-1 0 0,3 1 0-16,0 3 0 15,-7 0 0 1,11 1 0-16,-4-1 0 15,8 0 0 1,-1 1 0-16,8-1 0 16,0 0 0-1,4-6 0-15,3 6 0 16,0-4 0-16,-7 8 0 31,7-3 0-31,1-1 0 0,-5 4 0 16,13-4 0-1,-2 1 0-15,12-1 0 16,0-4 0-1,-4 5 0 1,4 3 0-16,-4 0 0 0,11 0 0 16,4 0 0-1,4 0 0-15,-8 0 0 16,-3 3 0-1,0 0 0 1,-1 2 0-16,12 6 0 16,0-7 0-16,3-1 0 15,8 1 0-15,4 0 0 16,2-4 0-1,6 0 0 1,-5 0 0-16,11 0 0 16,4 0 0-16,-11 0 0 31,-8 0 0-31,-6 4 0 15,-8-4 0 1,-12 0 0-16,-18 0 0 0,-19 0 0 16,-28 0 0-1,-23 0 0 1,-31 0 0-16,-13 0 0 15,-24 0 0 1,-17 0 0-16,-15 0 0 0,-4 0 0 31,0 0 0-31,-15 0 0 16,0 0 0-16,1 0-41 15,-5-4 1 1,11 0-91-16,8 0-10 0,0 4 37 31</inkml:trace>
  <inkml:trace contextRef="#ctx0" brushRef="#br0" timeOffset="83671.7887">20185 15733 178 0,'-15'0'128'16,"-11"0"-7"-16,8 0-94 15,-1 0 0 1,4 0-17-16,15 11 0 15,0 3-6 1,34-3 2-16,14 3-6 16,15 2 0-16,3-1 0 15,-3 7 0 1,8 0 0-16,-16 5 0 15,-10 0 0 1,-12 8 0-16,-11 5 0 16,-22 1 0-1,-11 7 0-15,-30 1 0 16,-29 5 0-1,-8-2 0-15,-3-4 0 16,7 0 0-16,18-4-130 16,19-11-4-1,26-18-13-15</inkml:trace>
  <inkml:trace contextRef="#ctx0" brushRef="#br0" timeOffset="85211.8349">5840 9377 110 0,'0'0'97'0,"0"0"-5"16,0 0-56 0,4 0 0-16,-4-3-6 31,4 3 0-31,-4 0-13 0,0 0 0 15,0 0-11 1,0 0 0-16,0 0-6 16,-11 18 1-16,-11 15-1 31,-5 1 0-31,5-2 0 0,0 2 0 15,0-4 0 1,0 7 1-16,7-4-1 16,3-4 1-1,5-10 1 1,4-4 0-16,-1-8 1 15,0 1 1-15,4-8-1 16,0 0 0-16,0 0 0 16,0 0 0-1,0 0-1 1,0-4 1-16,11-15-2 15,0-3 1 1,-3-4-2 0,7-4 0-16,0-10 0 15,3 7 0-15,4-5 0 16,-7 2 0-16,0 6 0 15,-8-3 0 1,1 18 0 0,-1 4 0-16,-3 0 0 15,0 4 0 1,-1-1 0-16,1 5 0 0,-4 0 0 31,0-1 0-31,0 4 0 16,0 0 0-16,0 0 0 15,0 0 0 1,3 0 0-16,9 10 0 0,-1 8 0 31,4 5 0-31,7 0 0 16,8 17 0-16,3-11 0 15,4 1 0 1,-4 3-19-1,-3 4 1-15,7 4-112 16,-18-16-5-16,-1-25 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14:37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5904 10698 0 0,'-8'-3'57'0,"0"0"3"16,-3-2 2-1,0 1-1-15,0-2-27 16,4 6 0-16,7 0-6 31,11 0 1-31,37 0-6 0,30 0-1 16,18-3-37-1,8 3-1-15,-8 0-93 16,-25 0-7-1,-23-12 13 1</inkml:trace>
  <inkml:trace contextRef="#ctx0" brushRef="#br0" timeOffset="1400.042">4552 9429 26 0,'0'-8'57'16,"0"-9"2"-1,0 2-15-15,0 0 0 16,0 3-21-1,0 5-1-15,0 7-23 16,3 0 1-16,9 15 6 16,6 7 0-1,8 19 5-15,3 7-1 16,-2 4 0-1,2-5 1-15,-3-2 0 16,-8-9 0 0,-6-13 7-16,-5-8 0 15,1-8 9 1,-5-7 1-16,4-3-7 15,4-27 0-15,4-18-15 16,7-26 0 0,5-4-3-16,-6-14 1 15,-2 7-20 1,0 8 0-16,-8 25-113 15,-8 11-6 1,-3 1 7-16</inkml:trace>
  <inkml:trace contextRef="#ctx0" brushRef="#br0" timeOffset="2610.0783">20081 16754 78 0,'0'-6'81'16,"0"-8"-2"-16,4 2-44 16,0 12 0-1,-1-4-2-15,-3 0 0 16,0 1-16-1,0 3-1-15,0 0-10 16,0 11 0 0,-7 36 1-16,-4 16 0 15,0 11 5 1,-1 0 1-16,5-8 1 15,7-3 1-15,0-15-7 32,26-8 1-32,11-13-6 0,11-9 1 15,4-11-8 1,15-7 2-1,-8 0-21-15,-14-3 1 16,-12-13-67 0,-14-2-2-1,-9-7-26-15,-10-5-8 0</inkml:trace>
  <inkml:trace contextRef="#ctx0" brushRef="#br0" timeOffset="2810.0843">19885 16936 215 0,'-4'0'135'16,"4"0"-5"-16,26 0-115 15,45-11 1-15,25-12-146 31,19-2-4-31,7-5-13 0</inkml:trace>
  <inkml:trace contextRef="#ctx0" brushRef="#br0" timeOffset="4650.1395">2474 3506 6 0,'-4'-7'20'15,"1"-12"-21"-15,3-3 0 0,-4 0-19 31</inkml:trace>
  <inkml:trace contextRef="#ctx0" brushRef="#br0" timeOffset="6390.1917">2392 3344 8 0,'-11'-4'14'0,"4"4"-7"16,7 0 1 0,0 0-3-16,29 0 1 15,1 4-2 1,11-4 2-16,3 0 0 15,1 0 1-15,7 3-2 16,0 1 0 0,-1 3-3-16,8 1 0 15,8-5 3 1,11 1 0-16,0-1-3 15,3-3 2 1,8 4-4-16,8-4 0 16,-1 4 5-1,8-4-2-15,10 0 2 16,8 0 1-16,0 0-5 15,12 0 1 1,3-8 2-16,-8 5-1 16,9-4 9-1,2-1 1-15,1-3-3 16,3 4 2-1,4-1-10-15,-7 1 1 16,4-1 0-16,-8 5-1 16,4 3 0-1,-1 0 1 1,8 0-2-16,1 0 1 15,2 0 1 1,-2 0 1 0,2 0-1-16,-6-8 1 0,10-2-2 31,-3-4 0-31,4-6-1 0,-4 2 1 15,0 3 1 1,-4-3-2 0,0 3 1-16,-7 4 1 0,-5 3 2 31,-2-2 0-31,-8 2-1 0,-4 4 0 15,-11 4-3 1,-7 0 1 0,-18 0-1-16,-5 0 1 15,-14 0-2 1,-8 0 1-16,-11 0 6 0,-11 0 2 15,0-4 10 1,-8-3 1 0,1-15-6-1,-4-11 2-15,0-12-12 16,-4-10 0-1,0-12-2-15,-6-10 0 16,1-26-1-16,2-12 1 16,0-17 1-1,-5-1 0-15,1 0 4 16,-7 4 1-1,-4-8 0-15,-4 8 1 16,0 0-4 0,0 7 0-16,-8 7-3 15,-3 8 1 1,3 8-1-16,1 3 0 0,-4 15 1 15,0 7 0 1,-8 12-1 0,-6 6 0-16,-5 1-4 15,-15 3 1 1,-7 4-2-16,-25 0 1 0,-5 7 0 31,-28 4 0-31,-24 8 0 16,-15 3 0-1,-20 8 0-15,-17 7 0 16,-11-1 0-16,-20 8 1 15,-17 2 1 1,-18 2 0-16,-11 2 0 31,-4 5 1-31,-10 5 1 0,-1-4 1 16,0 3 0-1,11 0 1-15,12 0-3 16,10 3 1-16,12-2-2 16,7 2 1-1,-3-3-1-15,-1 12 0 16,4-9-1-1,11 5 0-15,11 3-1 16,19-3 1 0,15 2 0-16,15-2 1 15,3-4-1 1,22-4 1-16,8 3 0 15,18 1 1-15,12-4-1 16,17 4 1 0,12 1-5-1,22-3 1-15,8 10-2 16,14 3 1-1,9 7 2 1,10 15 0-16,0 22 1 16,3 4 1-1,8 29 0-15,1 11 0 0,-5 5 0 16,1 6 1-1,-8-7 0 1,0-10 0-16,0 2-1 16,-8-7 1-1,-3-7-1-15,-4-7 0 0,4-7 2 31,-4-13 0-31,-4-3 1 0,1 1 0 16,-4-9-1 0,-4 6 0-1,-8-2 0-15,-2-6 0 0,-1 2-2 31,3 6 1-31,8-8-2 16,15-5 0-16,11-3 6 16,44-18 0-1,46-5-3 1,61-14 1-16,35 4-113 15,32 7-6-15,8 7-6 16</inkml:trace>
  <inkml:trace contextRef="#ctx0" brushRef="#br0" timeOffset="11800.354">4467 10680 35 0,'0'-3'42'0,"0"3"-1"15,0-3 0-15,0-2-10 32,0 1 1-32,0-3-21 0,0 0 0 15,0 7-11 1,7 0 1-16,7 11 0 15,5 19 0 1,3-1 3 0,1 0 0-16,2 15 3 15,1-3-1-15,-4 0-1 16,-7-15 1-16,-3-5-1 15,-5-10 0 1,-3-4 2 0,-4 2 0-16,4-6 12 15,-4 1-1 1,0-4 5-1,0 0 2-15,0 0-15 16,0-19 0-16,0-17-9 16,7-9 1-16,7-21-3 15,5-8 1 1,3-7-16-1,4 11-1-15,4 14-60 16,-4 12-4 0,-4 25-20-16,-3 9-3 0</inkml:trace>
  <inkml:trace contextRef="#ctx0" brushRef="#br0" timeOffset="12220.3666">4988 10809 18 0,'0'3'38'0,"0"9"1"16,-3 7-25-1,-5 10 0-15,4-3 11 16,4-7-1-1,0-4 13-15,8-13-2 16,11-2 4-16,3-2-1 16,0-25-9-1,-11 5 2-15,-7-4-14 16,-4-10-1 0,-11 6-11-16,-19 4 1 15,-3 4-15 1,0 22 0-16,3 0-88 15,4 37-4 1,11-5-13-16</inkml:trace>
  <inkml:trace contextRef="#ctx0" brushRef="#br0" timeOffset="22834.6853">6081 10821 0 0,'0'-12'3'0,"0"8"0"16,0 2-3-16,-4-3 0 16,0 1 17-1,-3 4-1-15,4-3 15 16,-5-1 1-1,1 0-16-15,7 4 0 16,0 0-10 0,0-3 1-16,0-1 10 15,0 0 0-15,0 1 0 16,0 3 1-1,0-4-7-15,0-3 0 16,0 7-7 0,0-4 1-16,0 4-2 15,-4 0-1 1,4 0-1-16,0 0 0 15,0 0-2 1,0 0 0 0,0 0 0-16,0 0 0 0,0 0 1 31,4 0 0-31,3 0 1 0,-3 4 1 15,3 10-1 1,0-6 0 0,1 6 0-16,-1-3 0 15,-3 5 2 1,4-5 1-1,-1 0 3-15,1 3 1 0,6 1-1 16,-6 0 2 0,-1 0-5-16,-3-8 1 15,0 12-1 1,-1-9 0-1,1 5 1-15,3-4 1 0,0 1-1 32,1-1 1-32,-1 3-2 0,1-3 1 15,0 0-1 1,-5 4 0-1,-3-1 0-15,4-2 1 16,0 10 0 0,3-7-1-16,0 0-3 0,1 0 1 31,-1-4-2-31,4-1 1 15,-3 10-1 1,-5-6 1-16,4 1 0 16,5 0 1-16,-1 3 1 15,0 0 1 1,-3-3-1-16,2 1 1 15,5-7-1 1,-7 2 0-16,3 1-1 16,-4-1 0-1,0 8 0-15,-3-8 0 16,0 0-1-1,7 3 0-15,1-3-1 16,-1 0 0-16,-1 0 0 16,-2-3 0-1,-1 3 0-15,5 0 0 16,-5 0 0-1,0 0 0-15,-3-3 0 16,-1 3 1 0,1 0-1-16,0 0 1 15,0 5-1-15,7-2 1 16,-3-4 1-1,-1 1 0-15,0-3 0 16,0-1 0 0,-3 1 0-1,4 3 1-15,-1 7 1 16,4-3 1-16,-3 0-1 31,-1-5 1-31,0 6-2 0,4-2 1 16,-3 1-2-1,7 0 0-15,-8 0-1 16,4-4 0-16,0 0-1 31,-3 3 1-31,3 2-1 0,0-2 0 16,-4 1 0-1,4 0 1-15,1-1 0 16,-1 1 0-1,0 4 0 1,0-4 1-16,4-1 0 0,-4 4 1 16,3 1-1-1,1 0 0-15,1-1-1 16,-5-7 1-1,3 4 0 1,1-4 1-16,4-1-1 16,3 9 1-1,-3-7-2-15,-2 2 1 0,2 5-1 31,0-8 0-31,-8 4-1 16,7-4 1-16,-2-3-1 16,-5 2 0-1,-1 0 0 1,2 6 0-16,-1-1 0 15,0 0 1 1,0-1 0-16,0 1 0 0,0 3-1 16,4-6 1-1,-1 10-1 1,2-4 1-16,2 0-1 15,-3 1 1 1,0-4-1-16,-4-1 1 0,4-3 0 31,-1 4 0-31,1 0 0 16,0-4 0-1,0 11 0-15,3-4 1 16,-2 1 0-16,1 0 0 16,2-1-1-1,4-3 2-15,-1 3-3 16,-3 1 0-1,10-4 0-15,-3-1 0 16,0 1 0 0,3 4 0-16,1-1 0 15,-1-3 0-15,-2-1 0 16,-2 5 0-1,9-1 0-15,-12 5 0 16,11-5 0 0,-3 0 0-16,3 1 0 15,1-1 0 1,-1-3 0-16,0 3 0 15,-6 1 0 1,9 0 0-16,-6 2 0 16,0-6 0-16,3 4 0 15,-3-8 0 1,-5 8 0-16,5-2 0 15,0 1 0 1,-1 2 0 0,5-2 0-16,-1 8 0 15,4-8 0 1,3-3 0-1,-2 3 0-15,-1-4 0 0,4 2 0 16,-5 3 0 0,2-1 0-16,-1 0 0 15,0-3 0 1,0 7 0-16,4-3 0 15,-4-1 0-15,-4 4 0 32,4 1 0-32,0 0 0 0,-4-5 0 15,8 0 0 1,-4 4 0-16,1-7 0 15,-5 3 0-15,0 0 0 32,1 2 0-32,10-2 0 0,-4 3 0 15,-3 2 0 1,8 3 0-16,-4-1 0 15,0-3 0 1,-1 4 0 0,1 0 0-16,-1 0 0 0,-2 3 0 31,3 1 0-31,-1-8 0 15,-3-7 0 1,0 4 0-16,1-5 0 16,-2 1 0-1,1-1 0-15,4 5 0 16,0-8 0-1,-4 11 0-15,0-3 0 16,0-4 0-16,-3-1 0 16,-5 1 0-1,8-1 0-15,-7 1 0 16,3 0 0-1,-4-3 0-15,5 2 0 16,-1 1 0 0,-3 3 0-16,3 2 0 0,0-6 0 15,1 4 0 1,3-3 0-1,0 0 0-15,0 3 0 16,-4 0 0 0,1 1 0-16,2-1 0 15,-6 1 0 1,4 0 0-16,2-5 0 15,9 4 0 1,-11-6 0-16,6 7 0 16,1-1 0-1,-4-4 0-15,0 5 0 16,0 3 0-16,-8 0 0 31,16 0 0-31,-8 0 0 0,0 1 0 16,0-5 0-1,4 0 0-15,3-3 0 16,-3 0 0-1,0-3 0 1,-4 2 0-16,0 0 0 0,-4-3 0 16,4 1 0-1,0-1 0-15,-4 0 0 16,5 3 0-1,-1 1 0 1,-8 0 0-16,5-3 0 16,-1 2 0-16,-4-7 0 15,5 0 0-15,-1 8 0 16,0-7 0-1,1-1 0 1,11 4 0-16,-9-3 0 16,-3 3 0-1,5-4 0 1,-5 0 0-16,-4 1 0 15,9-1 0 1,-9 4 0-16,12-4 0 0,-7 1 0 16,-1 3 0-1,-4 4 0 1,1-8 0-16,0 4 0 15,0-4 0 1,-1 1 0-16,0 3 0 0,5-3 0 31,3-1 0-31,-4 1 0 16,4-2 0-16,4 6 0 15,-4-6 0 1,11 6 0-16,-3-5 0 0,3 1 0 31,-8 7 0-31,-2-4 0 0,3-4 0 31,-8 0 0-31,3 1 0 16,-2 3 0-16,7 0 0 16,-1 3 0-1,-6 2 0-15,-1-5 0 16,0-1 0-1,1 9 0-15,3-4 0 16,0 0 0 0,-4 0 0-16,8-12 0 15,-11 4 0 1,-1 1 0-16,1 2 0 15,-4 2 0 1,7-1 0-16,4-3 0 16,0-1 0-16,8 4 0 15,-5 3 0 1,-2-2 0-16,2 3 0 15,-7 0 0 1,0 3 0-16,5-4 0 16,-5-3 0-1,8 4 0-15,-1 0 0 16,-6 0 0-1,7-7 0-15,-4 10 0 16,-4-7 0 0,4 4 0-16,0-4 0 15,4 0 0-15,7 7 0 31,-7-7 0-31,3 4 0 0,1-4 0 32,-4 0 0-32,3-3 0 0,-3-2 0 15,-5 6 0 1,9-2 0-1,-4-2 0-15,4 0 0 0,-5-1 0 32,5 1 0-32,-5-1 0 0,-3 0 0 15,4 8 0 1,-8-8 0-1,12 1 0-15,3-1 0 16,0 1 0 0,-7 6 0-16,-7-2 0 0,6-1 0 15,-7-1 0 1,1 5 0-1,3 0 0-15,0 0 0 16,7 4 0 0,-3-9 0-1,0 1 0-15,-4 0 0 16,-4 1 0-1,7-5 0-15,1-3 0 16,8-1 0-16,-12 1 0 16,-4 0 0-1,-3 0 0-15,-1-1 0 16,1 5 0-1,0-1 0-15,-9-4 0 16,2 1 0 0,3 0 0-16,-4-1 0 15,0 1 0-15,8 0 0 16,-1 0 0-1,9-1 0-15,-1-3 0 16,7 0 0 0,-3 0 0-16,7 0 0 15,-4 0 0 1,-3 0 0-16,0 0 0 15,0 4 0-15,7-4 0 16,4 0 0 0,-4 0 0-16,4 0 0 15,-8 0 0 1,8 0 0-16,-4-4 0 15,4 1 0 1,-4-1 0-16,-3 4 0 16,3 0 0-1,-12 0 0-15,9 0 0 16,-4 0 0-1,-8 0 0-15,0 0 0 16,-6 0 0-16,-2 0 0 16,2 4 0-1,-2-1 0 1,-10-3 0-16,7 4 0 15,-3 0 0 1,-4-4 0-16,3 0 0 16,1 3 0-16,-4 1 0 15,-1 1 0 1,-3-5 0-16,1 0 0 15,-5 0 0 1,4 0 0-16,4 0 0 16,4 0 0-1,-1 0 0-15,4 3 0 16,1-3 0-1,-2 0 0-15,2 0 0 16,-1 0 0-16,0 0 0 31,0 0 0-31,5 0 0 0,-2 0 0 16,-2 0 0-1,-1 0 0-15,4 0 0 16,7 0 0 0,1 0 0-1,3 0 0-15,3 0 0 0,1 0 0 16,-8 0 0-1,8 0 0-15,-4 0 0 16,4 3 0 0,-4-3 0-1,7 0 0-15,5 0 0 16,-9 0 0-16,1 0 0 31,-1 0 0-31,-3 0 0 0,5 0 0 16,-2 0 0-1,-7 0 0-15,1 0 0 16,-4 0 0-1,-1 0 0 1,1 0 0-16,3 0 0 16,0 0 0-1,5 0 0-15,-1 0 0 0,-4 0 0 31,7 0 0-31,-2 0 0 16,2 0 0-16,5 0 0 16,3 0 0-1,8 0 0-15,-5 3 0 0,5-3 0 31,3 0 0-31,4 0-130 16,0 0-4-16,-7 0-13 16</inkml:trace>
  <inkml:trace contextRef="#ctx0" brushRef="#br0" timeOffset="29381.8829">8481 16128 38 0,'0'-12'42'0,"0"-6"-12"15,0 3 1-15,0 0-6 32,0-3 2-32,0 11-1 0,0-1 0 15,0 1-13 1,4 2 0-16,0 5-3 15,7 12 1-15,3 29 3 32,1 26 2-32,0 17-9 0,-7 8 1 15,-8-3-9 1,0-19 0-16,0-11-90 15,0-22-6 1,0-19-2 0</inkml:trace>
  <inkml:trace contextRef="#ctx0" brushRef="#br0" timeOffset="29991.9012">8196 17150 59 0,'0'-8'72'15,"0"4"-2"1,0 1-60-16,0 3 1 16,0 11-2-1,4 19 1-15,0 18 12 16,3 10 0-1,0 5-12-15,-4-3 0 16,-3-5-10-16,4-15 0 16,0-14-26-1,0-15 0-15,-4-11-61 16,0-4-3-1,0-22 26-15</inkml:trace>
  <inkml:trace contextRef="#ctx0" brushRef="#br0" timeOffset="30531.9174">8181 17168 33 0,'0'0'60'0,"-4"0"1"0,0-3-38 31,4-5 1-31,0-11-6 0,0 0 1 16,15-6-1-1,18-1 1 1,9 8-9-16,-1 7 1 0,3 8-6 31,-4 3 0-31,-17 3-1 0,-1 23 1 16,-15 14-12-1,-7 5 0 1,-22 2-10-16,-11 2 0 0,-8-9 5 31,8-14 0-31,3-11 13 0,12-15 0 16,3 0 8-1,7-15 1 1,8-3 1 0,0 3 2-16,23 4 5 15,6 11 1 1,8 3-6-16,-3 20 0 15,-1 6-7-15,-11 11 2 16,-7-6-5 0,-4 6 1-16,-3-3-17 15,-1-11 2 1,-3-7-69-16,6-5-4 15,-2-6-13 1</inkml:trace>
  <inkml:trace contextRef="#ctx0" brushRef="#br0" timeOffset="30921.9291">8859 17127 18 0,'4'-8'60'16,"-4"-2"3"-16,3 0-11 16,-3 2-2-1,0 4-25 1,0 4 0-16,-18 0-23 15,3 7-1-15,-11 26-2 32,-8 16 1-32,5 13-3 0,7 12 3 15,7-8 6 1,15-7 0-16,18-22 19 15,27-18 0-15,14-19-3 32,4-7 0-32,1-15-49 0,-2-8 0 15,-7 1-81 1,-21 6-7-16,-12 0 29 15</inkml:trace>
  <inkml:trace contextRef="#ctx0" brushRef="#br0" timeOffset="33161.9963">5570 14069 16 0,'0'0'43'0,"0"0"2"16,0 0-31-1,0 0 1-15,15 4-4 16,11 5 2-1,26 3 1-15,14 2 1 16,20-2-37 0,6-1 1-16,8-7-42 15,0-4 1 1</inkml:trace>
  <inkml:trace contextRef="#ctx0" brushRef="#br0" timeOffset="35402.0635">8881 13595 16 0,'-4'-2'40'0,"0"-7"0"16,-3-2-27-16,4-3 0 15,-12 7-8 1,11 3-1-16,4 0-2 16,0 0-1-1,22 1 9-15,1-5 2 16,6 1 2-1,-7 3 0-15,-6 0-2 16,-16 4 2-16,-19 0-2 16,-33 0 0-1,-15 0-4-15,-3 12 0 16,3 2-4-1,15-2 0 1,23-5-4-16,21-3 0 16,8-4 1-1,30-8 0 1,25-10 3-16,8-1-1 0,4 4-1 15,-15 8 1 1,-7 2 3-16,-35 5-1 16,-10 0 0-1,-22 16 0 1,-33-5-3-16,-5 4 0 0,5-4-1 31,3-3 0-31,11-5-3 0,26 1 1 16,15-4-2-1,23 0 2 1,25-11 1-16,19-8 3 0,6 1 0 31,-2 7 0-31,-15 2 3 0,-35 9 0 16,-21 0-1-1,-36 20 2 1,-31 9-34-16,-18 12-1 15,11-8-64 1,11 0-5-16,11-22 30 16</inkml:trace>
  <inkml:trace contextRef="#ctx0" brushRef="#br0" timeOffset="36142.0857">5866 13944 18 0,'-11'2'33'0,"-4"2"-1"15,0-1 1 1,8 2-9-1,4-5 0-15,3 0-15 0,3 0 0 16,23 0-7 0,7 0 0-16,5 0-2 15,-5 0 1 1,0 0 19-1,-18 0 1-15,-15 0 2 16,-11 0-1 0,-30 0-16-1,-11 0 0-15,0 0-2 16,16 0 0-16,5 0-2 15,31 0 0-15,23 0 1 16,40 0 1 0,22-8-2-1,11-10 0-15,16-1-67 16,-35 4-4-1,-21 4-22-15</inkml:trace>
  <inkml:trace contextRef="#ctx0" brushRef="#br0" timeOffset="37462.1253">3811 13570 3 0,'0'-7'46'16,"0"-4"1"0,0-4-2-16,0 0-1 15,-4 4-10 1,0 0-3-16,1 7-24 15,3 4 1 1,0 0-10-16,0 18-1 16,7 27 6-1,8 10-1-15,-1 15 4 16,-2-3 1-16,-1 3 2 15,-7-4 1 1,0-7-3-16,-1-3 0 16,1-16 0-1,-1-7 1-15,1-11 5 16,-4-11 1-1,4-7 6-15,-4-4 1 16,0-4-9-16,0-22 1 16,3-14-11-1,5-15 0-15,3-8-7 31,4-10 0-31,3-5-15 0,-6 11 0 16,6 4-31 0,-3 13-1-16,3 5-45 15,-3 8-5 1,0 4 41-1</inkml:trace>
  <inkml:trace contextRef="#ctx0" brushRef="#br0" timeOffset="38102.1445">4170 13858 26 0,'0'0'47'0,"0"0"0"0,-7 0-38 32,-4 10 2-32,-1 17-3 15,1 2 0-15,0 11 3 16,4 2 1-1,3-2 1 1,4-7-1-16,0-11 16 16,0-15-1-1,22-7-2-15,8-21-1 16,-1-13-7-16,-10-2 0 15,-8-2-2 1,-11 5 1-16,-15 11-14 16,-11 7 0-1,-3 12-26-15,6 3 1 16,5 7-78-1,14 8-7-15,4-8 22 16</inkml:trace>
  <inkml:trace contextRef="#ctx0" brushRef="#br0" timeOffset="38582.1589">4407 13374 13 0,'0'-7'41'16,"0"-5"22"-16,0 1-1 15,0 5-28 1,0 6 0-16,0 0-32 0,0 15 0 16,0 17-1-1,0 12 1 1,0 5-4-16,4 2 1 15,0 8-65 1,-1-4-3 0,1-10-6-16</inkml:trace>
  <inkml:trace contextRef="#ctx0" brushRef="#br0" timeOffset="38812.1658">4315 13839 61 0,'0'0'67'15,"0"-4"-2"1,21-10-47-16,13-1 1 16,11 1-14-1,7-5 1-15,-8 12-49 16,-7 7 1-16,-15 0-31 15,-11 0 1 1</inkml:trace>
  <inkml:trace contextRef="#ctx0" brushRef="#br0" timeOffset="39292.1802">4415 13972 58 0,'0'0'50'0,"0"0"-1"16,0 0-40 0,10 4 2-16,1-4 19 15,1 0 1 1,7 0-4-1,-9 0 0-15,1-8-13 16,-11-2 1-16,0-4-14 31,0 2 1-31,-7 4-15 0,-4 5 1 16,-11 3-5-1,7 0 1-15,-3 14 9 16,-1 19 2-16,8 8 6 31,11 3 0-31,3-3 9 0,31-12-1 16,3-6-5-1,11-12 0-15,-3-7-85 16,-12-1-5 0,-11-3 2-1</inkml:trace>
  <inkml:trace contextRef="#ctx0" brushRef="#br0" timeOffset="40012.2018">3292 13740 13 0,'-4'0'57'0,"-3"0"1"15,0 0-34 1,3 0 2-16,4 0-22 15,0 0 2 1,7 0 2-16,8 0 0 16,18 0-3-1,-3 7 0 1,7 0 0-16,-7 1-3 0,-8-4-14 15,-3-1-1 1,-8 1-55-16,-4-4-2 16,0 0 16-1</inkml:trace>
  <inkml:trace contextRef="#ctx0" brushRef="#br0" timeOffset="40312.2108">3292 13902 88 0,'0'0'78'16,"0"0"-3"0,0 0-62-16,27 4 0 0,2-1-8 31,8 1 2-31,3 4-39 0,-2-1 1 31,-1 5-51-31,-15-6-3 16,-4-6 36-1</inkml:trace>
  <inkml:trace contextRef="#ctx0" brushRef="#br0" timeOffset="49902.4985">1396 13802 38 0,'-4'-7'40'0,"-4"-4"-12"0,1 0-1 15,-7 0-4 1,-5 7 0-16,4 0-1 16,1 1 0-1,-1 3-14 1,-1 0 0-16,2 0-12 15,3 18 2 1,3 19 5-16,5 8 1 0,3 6 5 16,0 7-1-1,0-9 2 1,0-8 0-16,11-16 16 15,7-18 0 1,12-7 7 0,7-29 2-16,7-26-7 15,-6-11 0-15,-16-8-11 16,-22 4 0-16,-12 10-18 15,-17 13 0 1,-8 17-30 0,3 22 1-16,5 8-93 15,14 8-9 1,15 10 21-16</inkml:trace>
  <inkml:trace contextRef="#ctx0" brushRef="#br0" timeOffset="50152.506">1555 14035 242 0,'0'0'121'15,"0"0"-2"-15,0 0-149 16,0 7 1-16,0 4-46 16,0 0 0-1,0-2-32-15,0-9-5 16,8-4 59-1</inkml:trace>
  <inkml:trace contextRef="#ctx0" brushRef="#br0" timeOffset="50742.5237">1740 13724 14 0,'0'0'48'16,"0"0"0"-1,-14 0-15-15,-1 4 1 16,-4-1-8 0,8 2 0-1,4-1-13-15,0-4 1 0,7 0 2 31,0 0 0-31,14 0-5 0,20 0 0 16,6 0-9 0,5-9 0-1,-5 9 5-15,-13 0-1 0,-6 0 15 31,-21 16 2-31,-4-1 0 0,-21 11-1 16,-1-8-23 0,8 0 1-1,6-3-5-15,12-3 0 0,12-1 5 31,9-5 1-31,6 13 5 0,-20 0 0 32,-7 10 4-32,-11 8 0 15,-22 0-9-15,-9-4 0 16,6-6-37-1,14-5 0 1,7-16-78-16,15-6-10 16,4 0 33-16</inkml:trace>
  <inkml:trace contextRef="#ctx0" brushRef="#br0" timeOffset="51222.5381">1863 13769 32 0,'0'0'46'0,"0"0"3"16,0 0-18 0,0 4 0-16,14 0 7 15,24-4-2-15,-2 0-6 16,9 0 1-1,-1 0-4 1,-7 0 2-16,-7 0-12 16,-15 0-1-16,-8 0-8 31,-7 0 1-31,0 0-10 0,0 0 1 15,-7 0-2 1,-8 15 0-16,0 3 3 16,7 7 0-16,1 2 1 31,4 13 1-31,3-2 0 0,0-6 0 15,0 2-23 1,0-9 1-16,0-3-78 16,0-6-5-1,0-16-4 1</inkml:trace>
  <inkml:trace contextRef="#ctx0" brushRef="#br0" timeOffset="51382.5429">1874 13987 154 0,'0'-4'97'16,"0"0"-6"-1,18-7-84 1,23-4 0-16,18-3 2 15,16-4 0 1,2 4-75 0,-10-1-2-16,-19 15-41 15,-33 4-4-15</inkml:trace>
  <inkml:trace contextRef="#ctx0" brushRef="#br0" timeOffset="51912.5588">2277 13747 61 0,'0'-4'47'15,"0"4"-1"-15,0 0-43 16,0 0 1-16,0 0 37 16,15 8-1-1,4 3 5-15,3 11 0 16,4 4-20-1,-4 6 2-15,0 9-12 16,-3-3 1 0,-1-1-2-16,-7-4 1 15,-3-7 4-15,0-8 1 16,-5-7-7-1,1-11 2-15,3-22-15 16,8-23 0 0,7-17 0-16,4-16 0 15,0 1 0 1,-8 7 0-16,1 15-36 15,-11 17 2 1,-5 20-97-16,-3 14-8 16,0 4 27-16</inkml:trace>
  <inkml:trace contextRef="#ctx0" brushRef="#br0" timeOffset="52342.5717">2684 13921 36 0,'0'3'72'16,"-3"5"-1"0,-1 4-1-1,4 8-51-15,0 7 0 0,0-1 16 31,19-1-2-31,7-10 16 0,3-15-1 16,8 0-22 0,0-26 0-1,-7-11-23-15,-15 1 1 16,-15 2-4-1,-15 8 0 1,-18 15 0-16,-5 11 0 16,2 4-37-16,6 18 2 15,15 9-96-15,15-15-8 16,4-8 28-1</inkml:trace>
  <inkml:trace contextRef="#ctx0" brushRef="#br0" timeOffset="54476.636">10881 16109 13 0,'0'0'20'0,"4"0"-36"0,0 0-1 16</inkml:trace>
  <inkml:trace contextRef="#ctx0" brushRef="#br0" timeOffset="54766.6447">10881 16109 48 0,'44'-33'85'0,"-44"29"-4"15,0-7-24 1,-3 4-1-16,-1-1-18 0,4 5 3 16,-4-1-24-1,4 0 1-15,0 4-15 16,0 0 1-1,0 26-1 1,0 26 0-16,0 7-1 16,4 11 1-1,-4-8-23-15,0-3 0 0,0-10-99 31,0-20-8-31,4-14 15 16</inkml:trace>
  <inkml:trace contextRef="#ctx0" brushRef="#br0" timeOffset="55456.6654">10904 16851 63 0,'0'-4'81'0,"0"0"-3"15,0 1-42 1,0-1-1-16,0 4-7 16,0 0-2-1,3 23-5 1,8 9 0-1,-7 24-11-15,-1-9 0 0,-3 5-6 16,0-7 1 0,0-9-13-16,0-13 0 15,0-8-84 1,0-12-3-1,0-3-16-15</inkml:trace>
  <inkml:trace contextRef="#ctx0" brushRef="#br0" timeOffset="56086.6843">10904 16925 13 0,'-12'0'25'15,"1"0"6"1,0 0 0-16,0 0 18 16,11 0-1-1,0-4-6-15,0-7-2 16,0-8-7-1,22 8 0-15,11 0-6 16,8-4 1-16,8 4-13 16,-1 4 0-1,-8 7-13-15,-7 0 1 16,-10 0-6-1,-16 18 1-15,-7 1-2 16,-11 10 0 0,-19-10-1-16,-3-4 1 15,-4 0 0-15,4-12 1 16,-1 1 3-1,9-4 1-15,6 0-2 16,15 0 1 0,4 4 5-16,4 3 1 15,22 8 7 1,0 10 0-16,7-2-5 15,1 6 1 1,-9 4-12-16,-10-4 0 16,-7 1-53-1,-8-7-2-15,0-12-60 16,4-11-11-16,3 0 56 31</inkml:trace>
  <inkml:trace contextRef="#ctx0" brushRef="#br0" timeOffset="57426.7245">11514 16932 52 0,'4'0'63'16,"0"-7"9"0,3-5-3-16,-3 5-22 0,4-8-2 15,-5 8-20 1,-3 3 0-1,0 1-17-15,0 3 0 16,-15 0-9 0,-10 0 0-1,-2 3 3-15,-6 34 0 0,3 8 1 31,12 6 0-31,11 12-2 16,7-12 1-16,18-6 1 16,19-16 0-1,8-10-29-15,-5-15 0 16,-3-4-87-1,-18-12-10-15,-8-9 25 16</inkml:trace>
  <inkml:trace contextRef="#ctx0" brushRef="#br0" timeOffset="58248.75">10396 16965 77 0,'-4'0'71'16,"4"0"-4"-16,0 0-49 16,0-3 1-1,12-1 2 1,17 0 1-16,4 1-13 15,5 3 0 1,-2-4-8-16,-3 4 1 0,-10 0 3 31,-8 0 0-31,-8 18 2 16,-7 1 1-16,-11 14-2 15,-15 0 1 1,-3 0-3-16,-1 1 1 16,-3 2-2-1,21-6 1-15,8-8 11 0,4-7-1 16,31-7 1-1,5-8 0 1,9 0-24-16,-5-4 0 16,-10-8-103-1,-8 9-7 1,-10-5 3-16</inkml:trace>
  <inkml:trace contextRef="#ctx0" brushRef="#br0" timeOffset="59518.7881">11007 14674 31 0,'0'0'33'0,"0"0"0"0,0 0-53 16,0 0 0 0,4-4 30-1,7-4-1-15,4 1 33 16,-4-1 1-1,-4 5-24-15,-7 3 2 0,0 0-16 32,0 11 2-32,0 0 31 15,-7 1-1-15,-1-10 0 16,5-2-2-1,3-2-29-15,7-21 2 16,19-3-6 0,4 0 0-16,-1 4-1 15,-6 8 0 1,-9 14 4-16,-14 0 0 15,0 14 5 1,-33 12 0-16,-8 0-4 16,-3-4 1-16,7-7-64 15,15-5 2 1,10-10-61-16,12-6-9 15,34-24 65 1</inkml:trace>
  <inkml:trace contextRef="#ctx0" brushRef="#br0" timeOffset="60443.8162">6000 14891 41 0,'-23'0'60'0,"-2"0"15"31,6 4-4-31,1-4-38 0,18 0-2 31,7 0-20-31,37 0-1 16,19-8 2-16,15 1 1 16,3 3 0-1,-17 0 1 1,-12 4 14-16,-38 0 0 15,-10 0-8-15,-8-3 1 16,-29-1-50 0,-19-3 0-16,0 0-94 15,8-4-10 1,14-12 24-16</inkml:trace>
  <inkml:trace contextRef="#ctx0" brushRef="#br0" timeOffset="61733.8549">3455 14880 11 0,'-3'0'50'16,"-1"0"0"-16,-4 0-9 15,1 0 0 1,3 0-20-16,4 0 0 31,0 0-9-31,4 0 0 0,26 0 3 31,3 4 1-31,7-4-11 0,5 0 0 16,-8 0-9-1,-3 0 0 1,-9 0-76-16,-6 0-5 0,0 0-1 31</inkml:trace>
  <inkml:trace contextRef="#ctx0" brushRef="#br0" timeOffset="61933.8609">3433 15094 133 0,'0'0'87'15,"7"0"-5"1,20-4-83-16,17-7 1 16,19-7-13-1,7-4 0 1,4 3-72-16,-4 8-4 15,-6 0 13-15</inkml:trace>
  <inkml:trace contextRef="#ctx0" brushRef="#br0" timeOffset="67574.0301">3963 14740 50 0,'0'-4'78'0,"0"-3"-3"16,0-1-32-16,0-7 0 16,0 8-14-1,0 4 1-15,0-1-19 16,0 4 2-1,0 0-11-15,7 0 0 16,4 7 2 0,4 19 2-16,0 4 1 15,3-5 1 1,1 4 0-1,-4 5 0-15,-1-5-3 0,1 5 0 16,-7-12 4 0,-5-8 0-16,1-6 10 15,-4-8 1 1,4 0-7-1,0-15 1-15,-1-14-14 16,4-16 0-16,1 1 0 31,-1 0 0-31,-3 0-29 0,4 3 1 16,3 15-76-1,3 8-3-15,5 10-7 16,3 5-5-16</inkml:trace>
  <inkml:trace contextRef="#ctx0" brushRef="#br0" timeOffset="67964.0418">4336 14773 43 0,'-3'3'73'15,"-5"5"-2"-15,1 7-38 16,0 7-1-1,3 4-12-15,4 3 1 0,4 1 9 32,10-12-2-32,5-7-3 0,0-8 1 15,3-3-16 1,0-6 1-1,-7-12-8-15,-1-1 0 16,-6-7-2 0,-8 4 1-1,0 3-5-15,-11 8 1 16,-11 3-12-16,-1 8 1 15,9 0-97-15,3 0-6 16,7 0 4 0</inkml:trace>
  <inkml:trace contextRef="#ctx0" brushRef="#br0" timeOffset="68614.0613">4633 14444 44 0,'-8'-4'79'15,"5"-2"-2"1,-1-2-23-16,1 1-2 15,3 7-22 1,0 0-1 0,0 11-16-16,14 18 0 0,5 12-4 31,0-4 0-31,6 3-5 0,-6-6 0 15,-1-9-23 1,-7-6 0-16,-3-12-90 16,3-3-9-1,-7-4 16 1</inkml:trace>
  <inkml:trace contextRef="#ctx0" brushRef="#br0" timeOffset="68854.0685">4570 14699 140 0,'-11'0'101'15,"0"0"-7"1,7 0-61-16,4 0 0 16,19 0-2-1,43-3 0-15,13-13-16 16,13-13 0-1,1 7-16-15,-14-4 1 16,-20 4-108-16,-26 10-5 16,-13 6-22-1,-16 2-1-15</inkml:trace>
  <inkml:trace contextRef="#ctx0" brushRef="#br0" timeOffset="69484.0874">4611 14932 65 0,'-4'3'79'0,"4"0"-2"16,0 5-34-1,15-4-1-15,15 0 5 16,3-4 1-16,4 0-14 31,-4 0 0-31,-11 0-19 0,-7 0 0 31,-4 0-10-31,-7-8 2 0,0-6-12 16,-4-1 2 0,0-3-9-1,0-1 1-15,-8 4-4 16,-10 1 0-1,-8 14 6-15,-8 3 0 0,-3 30 8 32,4 12 0-32,3 10 5 15,12 1 1-15,7-1 3 16,11-14 1-1,11-16 2 1,18-7 0-16,9-10-34 16,17-8 1-1,-3 0-104-15,3-4-8 0,-10-22 22 16</inkml:trace>
  <inkml:trace contextRef="#ctx0" brushRef="#br0" timeOffset="70014.1033">5081 14791 63 0,'-8'0'70'16,"-6"0"-3"0,-1 0-40-16,0 0 0 15,4 0 3 1,4 0-1-16,3 0-4 15,4 0-1 1,0 0-9-16,15 0 1 16,11 0-14-1,-4 4 1-15,-7 4-2 16,-8 2 1-16,-7 5 6 15,0 8 1 1,0-2 1-16,-7-2 1 16,3-4 7-1,4-7 0 1,19-8-3-16,14 0 0 15,7-19-25 1,5 0 0-16,4 1-116 0,-13 3-3 16,-14 4-6-1</inkml:trace>
  <inkml:trace contextRef="#ctx0" brushRef="#br0" timeOffset="71354.1435">1048 15046 111 0,'0'-3'93'16,"0"-1"-5"-16,-4 4-79 16,-7 0 1-1,-4 14-11-15,8 27 1 0,-4 7 8 31,11 0 1-31,3-4 19 16,20-7 2-16,6-22 5 16,0-15 0-1,5-7-15-15,-4-23 0 16,-4-14-13-1,-16 3 2-15,-6 1-9 16,-4 2 0 0,-14 9 0-16,-16 3 0 15,-3 15 0-15,-1 7 0 16,5 4-10-1,7 0 1-15,-1 12-41 16,16-1 1 0,7 3-75-16,4 1-10 15,22-7 41 1</inkml:trace>
  <inkml:trace contextRef="#ctx0" brushRef="#br0" timeOffset="71574.1501">1277 15275 181 0,'0'4'117'15,"0"0"-7"1,0-4-80-16,0 0-1 16,-3 3-8-1,3 0 2-15,-4 1-42 16,4 4 2-1,0-2-51-15,0 2-1 16,11-8-49-16,4-3-11 16,7-26 58-1</inkml:trace>
  <inkml:trace contextRef="#ctx0" brushRef="#br0" timeOffset="71914.1603">1503 14950 152 0,'0'-4'117'31,"0"0"-9"-31,0 0-92 0,0 4-1 15,0 0-5 1,0 16 1-16,0 28 14 16,15 11 1-1,0 1-13 1,-8 3 0-16,1-11-11 0,-5 7 1 15,-3-19-17 1,0-9 1-16,4-20-66 16,4-7-1-1,3-11-44 1,-1-18-12-1,2-16 78-15</inkml:trace>
  <inkml:trace contextRef="#ctx0" brushRef="#br0" timeOffset="72444.1762">1655 14938 51 0,'0'0'86'0,"0"0"-3"15,0 0-34-15,-7 0-2 16,-5 0-23 0,2 0 1-16,-5 4-15 15,4 0 1 1,3 0 2-16,8-4 0 15,0 0 1 1,23 0 0-16,6 0-8 16,4-4 1-1,-3-4-6-15,-8 2 1 16,-7 6 2-16,-8 3 0 15,-7 16 4 1,0 3 1-16,0-3-9 31,-3-5 1-31,3 5-1 0,0-4 1 16,19 3 1-1,10 0 0-15,1 4-3 16,-12 1 0-16,-7-1 7 31,-11 0 0-31,0 4 0 0,-26-4 2 16,0 3-16-1,7-10 1-15,5-3-58 16,7-9-1 0,7-3-60-1,0 0-15-15,7-11 67 16</inkml:trace>
  <inkml:trace contextRef="#ctx0" brushRef="#br0" timeOffset="72764.1858">2003 14980 101 0,'0'0'91'0,"-3"0"-6"0,-9 3-64 16,5 12 0-1,7 3 2 1,0 5 0-16,11-1 3 16,12-4-1-1,2-3-10-15,2 0 0 0,-10 3 2 31,-9 1 1-31,-8 3-5 0,-8-4 0 16,-13 8-26 0,-6-15 0-1,6 4-117-15,2-12-5 0,0-3 2 31</inkml:trace>
  <inkml:trace contextRef="#ctx0" brushRef="#br0" timeOffset="72934.1909">1981 15016 201 0,'3'-11'134'16,"1"-3"-6"-16,4-8-107 15,3 7 0-15,4-7-20 16,14 4 0 0,8-1-62-16,4 0 0 15,4 8-72 1,-12 0-11-16,-7 4 63 15</inkml:trace>
  <inkml:trace contextRef="#ctx0" brushRef="#br0" timeOffset="73594.2107">2333 14832 157 0,'-4'-7'92'0,"1"-5"-7"15,-1-2-67 1,4 3 1 0,0 3 7-16,0 8 0 0,0 0-10 31,4 19 0-31,18 18 5 0,-3 3 0 15,6 4-15 1,-2-3 2 0,-5 11-8-16,-3-8 0 15,-4-3 0 1,-3-4 0-16,-1-15 0 0,-4-1 0 15,1-13 0 1,-1 0 0 0,1-5 0-16,0-3 0 15,0 0 0 1,0 0 0-16,-1-19 0 15,5-24 0-15,3-16 0 16,3-19 0 0,1-10 0-16,1 6 0 15,-6 12 0 1,5 11 0-1,4 22-58-15,3 8 1 16,12 11-76 0,2 10-12-16,-3 8 60 15</inkml:trace>
  <inkml:trace contextRef="#ctx0" brushRef="#br0" timeOffset="74034.2239">2755 14983 173 0,'0'-3'107'0,"0"3"-7"16,0 0-99-1,-7 0 1-15,-8 25 1 16,4 13 0-16,4 5 7 31,7 6 1-31,0-9 17 0,7-14 0 16,11-15-6-1,5-11 1-15,-2 0-23 16,-5-15 0 0,6-10 0-1,-11-8 0-15,-11 3-6 16,0 4 1-16,0 8-124 15,0-1-4-15,7-11-10 16</inkml:trace>
  <inkml:trace contextRef="#ctx0" brushRef="#br0" timeOffset="74664.2428">2792 15068 8 0,'-8'0'75'0,"1"0"1"16,-3-11 3-1,2-3-5-15,-3 2-34 16,3 5 2-16,4 7-34 16,4 0 0-1,0 0-7-15,4 0 1 16,11 15 0-1,0 11 1-15,3-1-31 16,-3 1-2 0,7-7-79-16,-3-8-11 15,4-11 28-15</inkml:trace>
  <inkml:trace contextRef="#ctx0" brushRef="#br0" timeOffset="78494.3577">10185 1616 36 0,'0'-3'52'0,"-12"-1"1"0,1 4-23 31,-3 11 0-31,-1 26 3 16,-4 22 0-16,-6 18-12 15,-5 12 0 1,-4-5-9-1,-2 2-1-15,6-24-9 16,-4-6 0-16,16-20-32 16,7-13 1-16,4-9-66 15,3-14-4 1,0-21 32-1</inkml:trace>
  <inkml:trace contextRef="#ctx0" brushRef="#br0" timeOffset="78774.3661">9848 1702 90 0,'-4'-4'75'16,"0"0"-2"0,4 0-71-16,0 4 0 15,0 30 6 1,12 21 0-16,17 19 9 15,12 4 1 1,-1-4-9-16,5-3 0 16,-8-16-8-16,0-6 1 15,-11-12-30 1,-8-12-1-16,-3-12-61 15,-7-9-3 1,-8-19 30-16</inkml:trace>
  <inkml:trace contextRef="#ctx0" brushRef="#br0" timeOffset="78974.3721">9789 2029 98 0,'0'0'90'15,"15"0"-6"-15,21-3-54 16,31-23-1-1,18-14-13-15,27-5 0 16,-9 4-35 0,-10 1 1-1,-8 10-80-15,-26 5-8 0,-18-5 19 31</inkml:trace>
  <inkml:trace contextRef="#ctx0" brushRef="#br0" timeOffset="79354.3835">9773 1628 42 0,'-29'32'67'0,"-19"31"-2"16,-4 22-30-1,22 34-2 1,16 2-12-16,18-3 0 0,40-15-9 31,30-10 0-31,29-42-1 0,9-43 2 31,21-34-5-31,1-52 1 16,6-47-2-16,-25-26 2 16,-26-8-5-1,-60 7 0-15,-36 23-4 16,-82 26 0-1,-48 48-2-15,-26 47 1 16,-18 31-4 0,14 58 0-16,19 14-85 15,52 5-7-15,44-30-9 16</inkml:trace>
  <inkml:trace contextRef="#ctx0" brushRef="#br0" timeOffset="93505.8095">17241 7978 55 0,'0'15'78'0,"0"14"-2"16,-8 24-40-1,1 9 1-15,-1 5-19 0,-3 3 0 16,0-11-10 0,0-10-1-1,4-17-13-15,7-14 0 16,0-18-85-1,0-10-6 1,11-39 5-16</inkml:trace>
  <inkml:trace contextRef="#ctx0" brushRef="#br0" timeOffset="93875.8206">17114 7938 64 0,'0'-7'74'0,"0"-4"-1"16,8-12-38-1,32 1 0-15,16 4-5 16,15 3 0-1,14 11-18-15,-15 4 0 16,-15 19-12-16,-25 17 0 16,-26 17 0-1,-11 5 0-15,-34-10 4 16,-15 1 1-1,-7-26 6-15,11-20 0 16,8-3 1 0,25 0 1-16,19 0 12 15,11 0 0 1,41 10-6-16,12 9 2 15,2 11-21-15,-7 6 0 16,-11 9-33 0,-7-9 1-16,-11 2-99 15,-8-13-7 1,-7-18 24-16</inkml:trace>
  <inkml:trace contextRef="#ctx0" brushRef="#br0" timeOffset="94815.8488">15941 8151 70 0,'-8'0'64'16,"4"0"-2"0,4 0-39-16,33-3-2 15,31-8 1 1,20 4-1-16,2 7-18 15,-5 0 0 1,-32 18 0-16,-34 16 2 16,-15 10 19-1,-41 19-1-15,-18-4 14 16,-5-4 1-16,16-3-16 15,29-14 0 1,19-14-14-16,52-12 0 16,34-12-51-1,21 0 1-15,19-16-85 16,-8-4-10-1,-3-15 46-15</inkml:trace>
  <inkml:trace contextRef="#ctx0" brushRef="#br0" timeOffset="95235.8614">18451 7902 124 0,'-18'0'95'31,"-23"0"-9"-31,-22 9-59 0,-7 29 0 16,0 21 8-1,18 19-2 1,22-1-12-16,34 1 1 0,59-23-13 31,41-22 0-31,32-14-55 0,-6-15 1 31,-4-4-83-31,-41 0-11 16,-29-15 48-16</inkml:trace>
  <inkml:trace contextRef="#ctx0" brushRef="#br0" timeOffset="96205.8905">16062 9362 82 0,'-14'0'97'15,"-1"0"-5"-15,4 4-44 16,11 0-1 0,7 3-15-16,41 1-1 0,23-1-20 31,7-3 0-31,3-4-19 15,-3 0 1-15,-8 0-55 16,-18 0-1 0,-15 0-52-16,-22 0-8 15,-12 0 61 1</inkml:trace>
  <inkml:trace contextRef="#ctx0" brushRef="#br0" timeOffset="96385.8959">15962 9695 151 0,'8'4'115'0,"44"-4"-9"16,33 0-88-1,22 0 0-15,12-19-92 16,-1-3-1-1,-10 0-41-15,-30-4-5 16</inkml:trace>
  <inkml:trace contextRef="#ctx0" brushRef="#br0" timeOffset="96845.9097">13541 8388 118 0,'33'-10'91'0,"37"-9"-5"0,27-7-89 31,6-4-1-31,-10 5-82 0,-23 2-5 16,-29 12 10-1</inkml:trace>
  <inkml:trace contextRef="#ctx0" brushRef="#br0" timeOffset="97085.9169">13707 8388 120 0,'0'23'110'0,"0"21"-7"15,0 18-66 1,0 8 1-16,0 8-25 16,0-10 0-1,-4-3-33-15,4-13 0 16,0-19-94-16,0-11-8 15,11-18 18 1</inkml:trace>
  <inkml:trace contextRef="#ctx0" brushRef="#br0" timeOffset="97385.9259">14481 8470 164 0,'0'0'111'16,"0"0"-7"-16,8 0-87 15,29-4-1-15,14-4-10 32,5 1 1-32,7-8-64 0,-11-3 0 15,-11 11-59 1,-20-1-9-16,-17 5 65 15</inkml:trace>
  <inkml:trace contextRef="#ctx0" brushRef="#br0" timeOffset="97555.931">14462 8724 185 0,'0'0'119'15,"27"-7"-7"1,25-8-101 0,29-11 0-16,7-3-56 15,5 0-2 1,-3 2-70-1,-13 2-11-15,-10 6 52 0</inkml:trace>
  <inkml:trace contextRef="#ctx0" brushRef="#br0" timeOffset="98755.967">17174 9396 44 0,'0'0'67'0,"0"0"-1"0,0 0-33 15,4-4 0 1,36-14-5-16,23-8 0 16,15 4-14-1,7 3 1 1,0 12-13-16,-25 7 1 15,-16 11-1 1,-26 18 1-16,-18 16-1 16,-18 3 1-1,-30 0 1-15,-15 4 1 16,-4-8 8-16,1-4-1 15,10 1 4 1,34 4 0-16,18-9 4 16,11-10 0-1,41-15-5-15,19-3 1 16,11-8-29-1,-11 0 1-15,0 0-112 16,-16 0-6-16,-6-4 4 16</inkml:trace>
  <inkml:trace contextRef="#ctx0" brushRef="#br0" timeOffset="99415.9868">18614 9370 82 0,'0'-4'92'31,"0"0"-3"-31,0 4-56 15,0 0 0-15,-7 23-8 16,-1 17 1 0,-2 16 8-16,-5 10-1 0,0-3-10 31,0-8 0-31,0-11-16 15,8-3 0-15,-1-15-14 16,5-8-1 0,3-3-40-1,0-11 0-15,3-4-76 16,16-11-10-16,-1-33 39 15</inkml:trace>
  <inkml:trace contextRef="#ctx0" brushRef="#br0" timeOffset="99725.9961">18792 9547 100 0,'4'12'95'0,"3"17"-6"16,1 8-51-1,10-4-1-15,8 0 3 16,11-18-1-1,8-15-13-15,-4 0 1 16,-1-30-19 0,-21-7 1-16,-15 0-8 15,-4-3 1 1,-38 14-5-16,-10 8 1 15,-8 10-11-15,4 8 0 16,4 4-42 0,15 18-1-16,14-3-64 15,19 3-11 1,15-11 46-16</inkml:trace>
  <inkml:trace contextRef="#ctx0" brushRef="#br0" timeOffset="99966.0033">19122 9621 110 0,'0'11'96'0,"0"11"-5"15,0 12-49 1,4-9 0-16,21-7-3 16,13-18-1-1,6-7-20-15,4-18 1 16,-7-13-13-1,-26-2 1 1,-15 7-11-16,-19 0 0 0,-29 22-31 31,0 7 1-31,-4 4-92 0,8 15-9 16,14 10 24-1</inkml:trace>
  <inkml:trace contextRef="#ctx0" brushRef="#br0" timeOffset="100896.0312">19647 9688 44 0,'12'7'72'15,"7"4"-2"1,2 0-14 0,9-4-1-16,4-7-8 15,2 0 1-15,-5-15-28 31,-10-14 0-31,-9-1-17 0,-12-6 0 16,-4-1-5 0,-11 4 0-16,-7 3-3 15,11 3 1-15,11-1-3 31,7 9 0-31,22 8 1 0,13 7 0 16,2 4 6 0,-11 19 1-16,-10 14 17 15,-9 11 2 1,-10-6 4-1,-4 1 2-15,4-8-15 0,15-6 1 32,10-10-32-32,11-4 2 0,5-7-112 31,3-4-6-31,0 0 7 15</inkml:trace>
  <inkml:trace contextRef="#ctx0" brushRef="#br0" timeOffset="101386.0459">20755 9352 117 0,'0'0'107'15,"4"0"-7"1,7 10-59-16,0 20 3 15,-3 11-13 1,-1 13 0-16,-7-5-16 16,0-1 1-1,0-7-23-15,-4-1-1 16,1-6-109-16,3-12-3 15,0-8-14 1</inkml:trace>
  <inkml:trace contextRef="#ctx0" brushRef="#br0" timeOffset="102146.0687">21547 9322 128 0,'4'12'110'16,"-4"9"-9"0,0 16-60-16,0 11 0 15,0 3-13 1,0-2 0-16,0-9-17 15,-7-3 0 1,-7-15-23-16,2-3 0 16,12-8-60-1,0-11-2-15,0 0-46 16,15-30-12-16,7-14 68 15</inkml:trace>
  <inkml:trace contextRef="#ctx0" brushRef="#br0" timeOffset="102396.0762">21640 9491 137 0,'0'19'105'31,"7"11"-7"-31,5 10-65 0,14 5 1 16,11-12 0 0,22-18 0-16,4-15-18 15,-4 0 0-15,-11-30-15 31,-14-3 2-31,-27-12-3 0,-21 16 0 16,-38 3-3 0,-23 15 1-16,-13 11-20 15,10 0 1 1,11 22-94-1,30 1-3-15,26-12-4 0</inkml:trace>
  <inkml:trace contextRef="#ctx0" brushRef="#br0" timeOffset="102806.0885">21966 9118 201 0,'-11'0'101'0,"11"0"-4"0,0 0-88 32,37 0 0-32,11 0 14 15,8 0 0-15,-1 0-38 16,-10-2 1-1,-15 2-106-15,-5-4-6 16,-10-4 7 0</inkml:trace>
  <inkml:trace contextRef="#ctx0" brushRef="#br0" timeOffset="103136.0984">22511 8749 109 0,'0'0'80'0,"-4"0"-2"15,-11 27-45 1,1 24-1-16,-1 12 5 16,3 22 0-1,12-4-17-15,15-7 0 16,18-22 2-1,15-23 0-15,1-25-14 16,-5-4-1-16,-3-19-21 16,-15-13 0-1,-15-10-2-15,-11 2 1 16,-19 14 8-1,-25 19 0-15,-4 7 1 16,-8 22 0 0,-3 19-85-16,30 7-3 31,17-8-25-31</inkml:trace>
  <inkml:trace contextRef="#ctx0" brushRef="#br0" timeOffset="103816.1188">22985 9540 102 0,'7'4'98'16,"0"11"-8"-16,1 14-43 15,3 0 0-15,-11-3-3 16,0-11 1 0,4-8-27-16,-4-7 2 15,0 0-20 1,4-22 0-16,-4-11 0 15,0-18 0 1,0-2 0-16,-8-9 0 16,-14-1 0-1,7 12 0-15,4 14 0 16,7 14 0-16,4 5 0 15,30 11 0 1,18 3 0-16,7 0 0 16,16 4-6-1,-19 0 1-15,11 0-48 16,-18 4 0-1,-12 0-75-15,-15-4-11 16,-7 0 49-16</inkml:trace>
  <inkml:trace contextRef="#ctx0" brushRef="#br0" timeOffset="103986.1239">23007 9407 211 0,'0'0'113'15,"0"7"-6"1,26-3-100-1,22-4-1-15,22 0-8 0,12 0 1 16,7 0-119 0,-12-4-7-16,-17-3 4 15</inkml:trace>
  <inkml:trace contextRef="#ctx0" brushRef="#br0" timeOffset="104766.1473">16381 10828 93 0,'-7'0'97'15,"3"0"-4"-15,4 0-50 16,19 0 0 0,33 0-21-16,33-11 0 15,22-8-23 1,4 8 0-16,0 4-38 15,-22 3 0-15,-11 4-69 16,-22 0-8 0,-16-4 36-16</inkml:trace>
  <inkml:trace contextRef="#ctx0" brushRef="#br0" timeOffset="104946.1527">16559 11093 155 0,'-8'4'107'0,"8"4"-9"0,0-1-70 31,42 0-2-31,27-3-8 16,43-4 0-16,21-7-133 15,19-16-5 1,3-2-12-16</inkml:trace>
  <inkml:trace contextRef="#ctx0" brushRef="#br0" timeOffset="108176.2496">17959 10812 38 0,'-4'0'68'15,"-3"0"-2"1,7 0-18-16,0 0-2 15,30 0-7 1,29-14 0-16,15-4-17 16,22 3 3-1,-7-3-15-15,-19 10 0 16,-18 8-5-1,-22 0 0-15,-19 0 1 16,-11 15 0-16,-15 25 0 16,-33 13 0-1,-4-2 4-15,0 4 1 16,-3 0 1-1,17-6 0-15,13-9-5 16,21-10 0 0,12-12-4-16,40-11 1 15,15-7-4-15,7 0 0 16,4-14-63-1,-18-5 2 1,-1 5-73-16,-14-1-11 16,-15-3 64-1</inkml:trace>
  <inkml:trace contextRef="#ctx0" brushRef="#br0" timeOffset="108526.2601">18789 10821 70 0,'0'3'100'31,"-11"23"-5"-31,-8 7-43 0,4 16 0 16,4-2-20-1,11-6-1 1,11-16-5-16,30-13 0 15,11-12-14 1,3-14 0-16,0-21-11 0,-17-5 1 16,-9 6-2-1,-29 2 0 1,-11 9 0-16,-41 9 0 15,-14 14-11 1,-1 0 1 0,8 11-23-16,11 15 0 15,11 0-45-15,22-4-1 16,15-4-27-1,0-14-6-15,26-4 63 16</inkml:trace>
  <inkml:trace contextRef="#ctx0" brushRef="#br0" timeOffset="109866.3003">19296 10857 46 0,'0'-4'72'0,"-4"1"5"16,1-4-4 0,-5 3-51-16,-3 4 0 15,0 0-7-15,-1 22-1 16,2 11 6-1,6 5 3-15,4 6-3 16,0-8 0 0,18-10 2-16,12-7 1 31,3-15-7-31,4-4 0 0,1-18-12 15,-9-17 2 1,-7-5-6-16,-15-5 0 16,-7 9-8-1,-21 6 1 1,-9 12-75-16,-11 14-1 0,0 4-47 31,8 0-13-31,11 0 89 0</inkml:trace>
  <inkml:trace contextRef="#ctx0" brushRef="#br0" timeOffset="110576.3216">19751 11462 82 0,'-4'4'72'0,"1"4"-3"16,-1-1-24-16,4-3-2 15,0-4 11 1,4 0 2-16,18-26-27 15,11-21 1 1,5-13-17-16,3-7 1 16,3-10-13-1,-3-4 2-15,-1-1-3 16,-13 13 0-1,-10 7 0-15,-9 27 0 16,-8 13 0-16,0 12 0 16,0 10-3-1,-4 0 1-15,-7 14 0 16,4 19 0-1,4 7 0-15,3 9 0 16,7-9 4 0,15-6 0-16,4-23 2 15,3-11 1-15,1 0-5 31,7-25 0-31,-4-10 0 0,-7-1 0 16,-11-4 0 0,-11-1 0-16,-4 3 0 15,0 6 0 1,-8 9-58-1,-6 16 1-15,3 7-76 16,3 0-12-16,8 0 60 16</inkml:trace>
  <inkml:trace contextRef="#ctx0" brushRef="#br0" timeOffset="110916.3318">20855 10651 176 0,'-8'-4'110'15,"-25"4"-5"-15,-18 0-90 0,-16 27 1 31,1 12-5-31,14 6 0 0,25 14-9 32,27-11 1-32,8-8 7 15,18 5 0-15,11-19 4 16,-19-4 0-1,-18 0-8-15,-10 3 2 0,-42 2-19 32,-12 20 1-32,-13-10-120 15,6-3-3-15,19-16-5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24:34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23570 579 5 0,'0'0'44'0,"0"0"16"31,0 0-2-31,-4 0-27 16,4 0 1-16,0 0-16 15,-3 0 2 1,-1 0-7-1,0 4 1-15,4 11-3 16,0 8 0-16,4 9 1 16,11 5 1-16,-1 0 2 15,20-4 1 1,-5-11 7-1,5-7 1-15,3-12 4 16,4-3 0 0,-5 0-5-16,1-6 1 15,1-9-14 1,-16-8 1-16,-3 1-10 15,-12-7 0-15,-3 3-41 16,0 7 1 0,-4-2-89-16,0 3-9 15,-4 6 36 1</inkml:trace>
  <inkml:trace contextRef="#ctx0" brushRef="#br0" timeOffset="520.0052">23707 376 134 0,'0'0'119'0,"0"0"-9"0,-4 0-73 31,4 0-1-31,-4 0-37 0,1 0 1 16,3 0-90-1,0 0-2 1,0 0-27-16,15 0-7 0</inkml:trace>
  <inkml:trace contextRef="#ctx0" brushRef="#br0" timeOffset="920.0092">23881 413 128 0,'0'0'103'16,"0"0"-7"-1,-7 0-73-15,-1-7 2 16,5 3-28-16,3 1 0 15,0 3-67 1,0 0-2-16,0 0-28 16,0 0-4-1</inkml:trace>
  <inkml:trace contextRef="#ctx0" brushRef="#br0" timeOffset="1870.0187">23599 252 37 0,'-7'-9'46'0,"3"2"-3"15,-3-4-3 1,-4 3-13 0,4 5 0-16,-1-5-11 15,-3 5 2-15,0-1-7 16,-4 4 1-16,0 0-4 15,-18 7 0 1,-1 19 0 0,5 3-1-16,-8 9-2 15,3 6 0 1,5-6-1-1,0 2-1-15,2 4 0 16,9 3 0-16,3-2 1 16,8 3 1-16,7-4-1 15,0 1 0 1,-4-1 1-1,4 4 0-15,0-11 2 16,4-3 2 0,18-14 0-16,8 11 0 0,10-9-3 31,8-3 1-31,4 2-4 15,8 1 0-15,3-7 0 16,-1 0 1 0,16-8 1-16,-4-7 0 0,-7 0 0 31,11-7 0-31,-12-11 2 15,-10-8 1-15,-4-3 0 16,0-5 0 0,-15-6-3-1,11 3 0-15,-8-7-2 16,-2-9 1-16,-13 2-2 15,-13 0 1 1,3-2-1-16,-15 2 1 16,3-4-1-1,-3 10 0-15,-14 9-1 16,-13 6 1-1,9 4-1-15,-16-15 1 16,-14-6-2-16,-11 2 1 16,-19 1-2-1,-3 10 0-15,-11 13-1 16,32 13 0-1,-103 8-18-15,-14 18 1 16,6 42-108 0,45 17-7-16,60-18 8 15</inkml:trace>
  <inkml:trace contextRef="#ctx0" brushRef="#br0" timeOffset="73455.7404">1936 7890 4 0,'0'-11'34'16,"0"-7"10"0,0-5 2-16,0 2-11 15,0-5-1 1,0-1-7-16,0 6 1 15,0-5-9-15,4 7 2 16,0 12-16 0,3 7 1-16,1 0 3 15,3 29 2 1,3 19 9-16,-6 11 0 15,0 11-3 1,-8 5 0-16,0-5-8 16,-4-8 0-1,-4-18-6-15,-3-10 0 16,4-9-25-16,0-10 0 15,-1-11-88 1,8-4-8-16,0-19 18 16</inkml:trace>
  <inkml:trace contextRef="#ctx0" brushRef="#br0" timeOffset="73835.7442">2292 7782 68 0,'0'0'74'16,"0"0"-3"0,0 4-45-1,0 19 0-15,-22 3-9 16,-8 3 1-16,-3 4-7 15,-4-3 1-15,0-11 0 16,4-8 1 0,7-8-3-1,3-3 2-15,16 0-10 16,7 0 0-16,15 0-2 31,29 0 1-31,4 0 4 0,12 18 2 31,-4 5-3-31,-16 2 1 0,-3-2-1 16,-14 3 0-1,2 0-18 1,-14-3 0-16,-3-5-77 16,-1-4-6-1,-3-3-6-15</inkml:trace>
  <inkml:trace contextRef="#ctx0" brushRef="#br0" timeOffset="74345.7493">2792 7884 23 0,'4'-9'60'16,"0"-5"1"-16,3-5-21 15,-3 1-2 1,-4-1-20-16,0 0-1 16,-4 15-14-1,-15 1 2-15,-2 3-5 16,-10 0 1-16,-5 19-2 15,3 18 1 1,-1 3 7-16,12 12 1 16,-1-1 10-1,12 2 0-15,11-2 10 16,0-9 0-1,26-10-1-15,15-10 0 16,7-14-15 0,4-8 1-16,-8 0-26 15,-10 0-2-15,-4-4-92 16,-8 0-4-1,-4-3-4-15</inkml:trace>
  <inkml:trace contextRef="#ctx0" brushRef="#br0" timeOffset="74815.754">2977 7794 100 0,'4'0'85'16,"0"-3"-5"-16,-4-2-53 0,0 1-2 15,0 4-6 1,0 0-1 0,0 0-11-16,0 23 2 15,0 7 4 1,3 10-1-1,-3 8 1-15,0 4 0 0,0-5 0 32,0 2 1-32,-3-1-5 0,-1-16 1 15,4-5 2 1,0-12 0-1,26-4-3-15,11-4 2 0,0 0-11 32,7-3 0-32,-2 4-14 0,-9-5 2 31,0 5-118-31,-3 4-4 15,-8-12-2-15</inkml:trace>
  <inkml:trace contextRef="#ctx0" brushRef="#br0" timeOffset="76965.7755">4459 7968 7 0,'-4'0'23'15,"-3"0"-2"1,3 4 2-16,-4 6 11 15,-3 5-1-15,8 4-5 16,-1 7 0 0,8 3-1-16,-4-3 0 15,0 1-3 1,14-3 1-16,2 6-4 15,9-4 0 1,-2-4-6-16,-1 0 1 16,-4-15-6-1,-3 0 0-15,0-7-9 16,0 0 0-16,0 0-61 31,-4 0-1-31,3-9-48 0,-6-14-6 16,-1-7 65-1</inkml:trace>
  <inkml:trace contextRef="#ctx0" brushRef="#br0" timeOffset="77245.7783">4515 7782 96 0,'-4'0'104'0,"0"0"-7"15,0 0-57 1,1 0 0-16,-1 0-28 16,0-3-1-1,0 3-53 1,4-3 2-16,0 0-67 15,0-2-9 1,0-6 43-16</inkml:trace>
  <inkml:trace contextRef="#ctx0" brushRef="#br0" timeOffset="78265.7885">5359 7938 25 0,'-7'0'63'16,"-5"0"0"-1,1 0-14-15,4 0-3 16,7 0-8 0,0 0 0-1,26 0-18-15,14 0 1 0,20-4-13 31,-1 1-1-31,-3 3-5 0,-16 0 2 16,1-4-13 0,-15 4 0-1,-4 0-51-15,-7 0-3 16,0 0-37-1,-8 0-4-15,-3 0 65 16</inkml:trace>
  <inkml:trace contextRef="#ctx0" brushRef="#br0" timeOffset="78575.7916">5403 8108 82 0,'0'0'94'16,"0"0"-5"-16,22 0-43 15,26 0 0 1,15-7-15-16,12-1-1 16,6 1-20-1,-10 3 1-15,-19 4-8 16,-19 0 0-16,-8 0-2 15,-13 0 1 1,-5 0-5-16,1 0 1 16,-8 0-19-1,0 0 0-15,0 0-49 16,0 7-1-1,0-7-32-15,0 0-5 16,0 0 59 0</inkml:trace>
  <inkml:trace contextRef="#ctx0" brushRef="#br0" timeOffset="79595.8018">6407 7934 32 0,'0'-3'68'15,"0"-1"-1"-15,0-3-31 16,0 3 0 0,-3 4-16-16,-9 0 2 15,8 22 4 1,8 12 1-16,-4 7-3 15,8-5 2-15,3 1-8 16,0-11 0 0,7-11-4-16,5-9 1 15,-5-2-21 1,12-4 1-16,-8 0-112 15,8-18-8 1,-12-19 2-16</inkml:trace>
  <inkml:trace contextRef="#ctx0" brushRef="#br0" timeOffset="79715.803">6407 7739 102 0,'0'0'63'16,"0"0"-1"-1,0 0-137-15,15 0-1 0,11 0 12 31</inkml:trace>
  <inkml:trace contextRef="#ctx0" brushRef="#br0" timeOffset="79985.8057">6733 8004 118 0,'0'9'95'15,"4"0"-5"-15,-1 11-72 0,5 9-1 16,-1 1-10 0,8 2 0-1,-8-2-56-15,1 0-1 16,3-8-52-1,4-19-4 1,3-6 61-16</inkml:trace>
  <inkml:trace contextRef="#ctx0" brushRef="#br0" timeOffset="80385.8097">7207 7908 87 0,'0'0'100'0,"0"0"-5"15,18 8-51-15,12-4 0 16,11-1-25 0,7-3-1-16,-7 0-18 31,-11 0 0-31,-5-3-62 0,-13-6 0 15,-9 0-50 1,-3-9-7-16,-11-9 67 16</inkml:trace>
  <inkml:trace contextRef="#ctx0" brushRef="#br0" timeOffset="80565.8115">7304 7743 96 0,'-4'7'102'16,"4"7"-7"-1,0 4-56 1,0 20-1-16,0 10-21 15,0 0-1-15,0 4-14 16,0 6 1-16,0-6-109 16,4-6-7-1,-4-22-7 1</inkml:trace>
  <inkml:trace contextRef="#ctx0" brushRef="#br0" timeOffset="81015.816">7748 7872 98 0,'-15'0'81'15,"-4"0"-5"1,-10 15-51-1,7 6-1-15,-4 13 5 16,14 2 0-16,8-1-6 16,4-6-1-1,23-8-5-15,3-9 1 16,0-12-50-1,11 0-1-15,0-26-86 16,-7-15-10 0,-9-14 38-16</inkml:trace>
  <inkml:trace contextRef="#ctx0" brushRef="#br0" timeOffset="81105.8169">7737 7673 143 0,'-12'-8'98'15,"-6"0"-6"-15,-8-2-90 16,22 2 0 0,4 5-94-16,0-1-5 15,11 0-3 1</inkml:trace>
  <inkml:trace contextRef="#ctx0" brushRef="#br0" timeOffset="81625.8221">7959 8022 82 0,'0'0'68'15,"0"0"-3"-15,22 0-46 0,8 0 0 16,7-3 0 0,0 3 1-1,-4 0-10-15,-14 0 1 16,-12 15 9-1,-7 7-1 1,-7 11-2-16,-9-3 0 0,2-5-5 31,14-6 1-31,0-4-6 0,33 0 1 16,15-8-118-1,16-7-4 1,5 0-12-16</inkml:trace>
  <inkml:trace contextRef="#ctx0" brushRef="#br0" timeOffset="82055.8264">8385 7968 128 0,'-4'0'96'16,"4"0"-6"-1,0 0-63-15,15 0 0 16,22 0-5-16,15-4 0 15,7-3-15 1,-3-4 0-16,-8-1-37 16,-15-2-1-1,-10-4-81 1,-20-5-11-16,-3-7 32 15</inkml:trace>
  <inkml:trace contextRef="#ctx0" brushRef="#br0" timeOffset="82225.8281">8489 7768 114 0,'0'14'110'16,"0"9"-6"-16,0 18-66 15,7 6 3-15,1 9-28 32,2 8 0-32,-2-6-35 0,-5-2 1 15,9-16-94 1,-5-7-6-16,5-22 18 15</inkml:trace>
  <inkml:trace contextRef="#ctx0" brushRef="#br0" timeOffset="82865.8345">8952 7908 71 0,'0'0'81'15,"0"3"-3"-15,0 20-37 16,0 7-1-16,0 10-5 15,0-2 2 1,14 2-15-16,9-14 0 16,-1-10-11-1,4-13 0-15,-4-3-80 16,8 0-1-1,-8-26-54-15,-8-19-10 16,-10-7 82-16</inkml:trace>
  <inkml:trace contextRef="#ctx0" brushRef="#br0" timeOffset="82975.8356">8911 7782 124 0,'0'0'85'0,"0"-3"-6"16,0 0-160 0,18 0-3-16,12-2-3 15</inkml:trace>
  <inkml:trace contextRef="#ctx0" brushRef="#br0" timeOffset="83396.8408">9214 8022 61 0,'0'0'68'16,"0"0"-2"-16,0 0-42 15,0 4-3 1,4-4-5-16,18 0 1 0,8 0-7 31,0 5 0-31,-5 2 1 0,-10 0-1 16,-11 11-2-1,-4 1 0-15,0 0-6 16,0 4 0 0,-4-5 0-1,4 0 0-15,4 4 1 0,11-4 0 16,3 0 10-1,-10 1 1-15,-8-3 4 16,0 2 0 0,-15 0-14-1,-3-4 0-15,-5 1-101 16,12-7-2-1,11-5-22 1</inkml:trace>
  <inkml:trace contextRef="#ctx0" brushRef="#br0" timeOffset="83690.8441">9652 7960 87 0,'-4'0'80'16,"0"0"-2"-16,4 0-40 16,12 4 0-1,28-4-8-15,20 0 3 0,9 0-27 31,-9-11 1-31,-12-4-70 16,-15 0-1-16,-22-3-48 16,-11-8-7-16,-25 0 80 15</inkml:trace>
  <inkml:trace contextRef="#ctx0" brushRef="#br0" timeOffset="83820.8454">9718 7782 77 0,'-4'0'103'16,"4"0"-5"0,0 23-45-1,0 10 1-15,23 1-32 16,-4 5 1-1,2 10-19-15,2 7 0 0,-5-5-116 16,-3-3-7 0,0-12-10-1</inkml:trace>
  <inkml:trace contextRef="#ctx0" brushRef="#br0" timeOffset="84160.8488">10481 8001 227 0,'-8'0'121'0,"-3"0"-3"15,1-4-128 1,6 0 1-16,4 1-106 16,0-1-5-1,14 4-8-15</inkml:trace>
  <inkml:trace contextRef="#ctx0" brushRef="#br0" timeOffset="84290.8501">10707 7946 174 0,'0'0'124'0,"0"0"-8"16,-7 0-112-1,3 0 1-15,4 0-121 16,0 0-6 0,18 0 4-16</inkml:trace>
  <inkml:trace contextRef="#ctx0" brushRef="#br0" timeOffset="84430.8515">10940 7931 210 0,'-11'0'122'0,"0"0"-6"31,7 0-185-31,4 7 0 0,0-3-55 31,19-4-11-31,29 0 84 0</inkml:trace>
  <inkml:trace contextRef="#ctx0" brushRef="#br0" timeOffset="84750.8547">11325 7782 170 0,'0'0'100'0,"-7"0"-7"15,-7 4-76 1,2 34 0 0,5 2 10-16,7 1 1 0,4 0-11 15,18-1 0 1,8-13-21-16,3-14 0 15,-3-8-124 1,3-5-6 0,-8-23 1-16</inkml:trace>
  <inkml:trace contextRef="#ctx0" brushRef="#br0" timeOffset="84890.8561">11325 7617 158 0,'-7'-8'111'0,"0"-2"-7"16,-4-5-93-16,11 4-1 15,0 0-67 1,25 11 1-16,9 0-53 15,3 7-7 1,0 19 63-16</inkml:trace>
  <inkml:trace contextRef="#ctx0" brushRef="#br0" timeOffset="85450.8617">11581 7897 136 0,'4'0'98'16,"-4"8"-6"-16,0 7-62 15,0 11 2-15,0 10 2 31,0 4 1-31,0-6-19 0,-8 3 1 16,5-15-10 0,3-7 0-16,0-12-12 15,0-3 0 1,0 0-39-1,0-21 1-15,7-9-54 16,1-10-4-16,-5 6 55 16,1 4 0-16,0 5 93 15,-4 14-1 1,0 7 0-1,0 4 0-15,4 19-4 16,2 17 2-16,2 5-13 31,-1 0 1-31,1-12-12 0,0-6 0 16,6-17-11-1,5-6 2-15,-1-3-11 16,8-26 0-16,-3-9 0 31,-2-6 0-31,-2 0-33 0,-4-4 1 31,7 8-99-31,1 2-7 0,-12 6 24 32</inkml:trace>
  <inkml:trace contextRef="#ctx0" brushRef="#br0" timeOffset="87750.8847">4318 9639 77 0,'0'-7'77'15,"0"4"-4"1,-11-5-59-16,-4 8 0 16,-3 4 0-16,-1 29 1 15,-3 4 10 1,14 14 1-16,1 5-1 15,7-1 3 1,4-11-2-16,22-6 0 16,7-14-6-1,8-1 1-15,-4-8-11 16,-11-7 0-1,0-1-7-15,-8-7 0 16,-3 0-53-16,-7 0 1 16,7-15-82-1,-8-14-11-15,0-15 49 16</inkml:trace>
  <inkml:trace contextRef="#ctx0" brushRef="#br0" timeOffset="87940.8866">4340 9400 161 0,'-4'-8'109'16,"-3"1"-7"0,0-4-89-16,3-5-1 0,4 6-60 31,0 6 2-31,7 0-64 0,16 4-9 15,3-3 56 1</inkml:trace>
  <inkml:trace contextRef="#ctx0" brushRef="#br0" timeOffset="89170.8989">5200 9621 39 0,'-15'0'62'16,"-3"4"0"-1,-1 3-32-15,4 0-1 0,11 1 6 31,4 3 0-31,11-4 3 16,26 1 0-16,11-5-14 16,4-3 0-1,0 0-16 1,4 0 1-16,-12 0-9 15,-10 0 1 1,-12 0-16-16,-7-3 0 0,-4 3-53 16,-4 0-1-1,0 0-36 1,-3 0-7-16,-4 0 62 15</inkml:trace>
  <inkml:trace contextRef="#ctx0" brushRef="#br0" timeOffset="89430.9015">5218 9868 101 0,'0'0'111'16,"26"0"-9"-1,11 0-53-15,11 0 1 16,11 4-30 0,5 3 0-16,-9 1-21 15,-14 3 0-15,-8 0-53 16,-18-4-1-1,0 1-63-15,-4-8-11 16,-8 0 56 0</inkml:trace>
  <inkml:trace contextRef="#ctx0" brushRef="#br0" timeOffset="91340.9206">6544 9673 62 0,'8'-8'94'16,"-5"-3"-4"-16,1-4-39 16,-4 1-3-16,0-1-25 15,0 7 1 1,-4 1-17-16,-14 4 0 15,3 3-9 1,-11 0 0-16,-4 0 0 16,-3 6 0-1,-4 17 1-15,-4 10 0 16,4 1 0-1,15 2 1-15,3 9 4 16,12-9 1 0,7-3 11-16,11-6 2 15,19-9-4-15,25-7 1 31,1-7-11-31,-8-1 0 0,0-3-16 32,-11 0 0-32,-11 0-81 0,-7-3 0 15,-8-5-28 1,-4-3-5-1</inkml:trace>
  <inkml:trace contextRef="#ctx0" brushRef="#br0" timeOffset="91820.9254">6837 9772 11 0,'0'0'82'16,"3"0"1"0,-3 0-5-16,0 0-3 15,0 12-29-15,0 13 0 16,0 8-23-1,4 4 0-15,0 0-17 16,-4 4 0 0,0-12-47-16,0-6 1 15,4-9-86 1,-1-14-9-16,5 0 41 15</inkml:trace>
  <inkml:trace contextRef="#ctx0" brushRef="#br0" timeOffset="93860.9458">20074 1195 36 0,'0'-7'66'31,"-11"-7"2"-31,-1-1-38 16,1-4-1-1,1 8-24-15,-6 11 1 16,-2 0-10 0,-4 4 1-16,-1 37 0 15,5 11 0-15,-1 10 0 16,4 7 1-1,12-5 4-15,3-19 1 16,15-17 11 0,14-17 1-16,9-11 12 15,10-7-1 1,-4-23-1-16,-15-3-1 15,-6-11-14 1,-23 4 0-16,0-1-13 16,-30 4 1-16,-3 4-38 15,4 11 0 1,-2 11-61-16,10 11-8 15,13 0 42 1</inkml:trace>
  <inkml:trace contextRef="#ctx0" brushRef="#br0" timeOffset="93990.9471">20040 1339 32 0,'0'4'56'15,"7"8"0"-15,5 2-38 16,3 8-1-16,3 8-18 16,-3 3 1-1,4-1-58 1,-1 2-3-16,4-15 6 15</inkml:trace>
  <inkml:trace contextRef="#ctx0" brushRef="#br0" timeOffset="94320.9504">20263 1318 81 0,'0'0'77'0,"7"-4"-2"16,22-7-61 0,19 3 2-16,8 5-45 15,-4-1 1 1,-8 4-51-1,-13 0-4-15,-14 0 39 16</inkml:trace>
  <inkml:trace contextRef="#ctx0" brushRef="#br0" timeOffset="94500.9522">20351 1391 75 0,'0'0'68'0,"0"0"-2"0,8 0-53 15,25 0 0 1,5 0-23-1,6 0 1-15,4 0-65 16,-7 0-4 0,-5-3 20-16</inkml:trace>
  <inkml:trace contextRef="#ctx0" brushRef="#br0" timeOffset="94790.9551">20792 1184 20 0,'-7'0'64'15,"-12"0"1"-15,-3 19-19 16,0 6-1-1,7 5-14-15,15 0 1 16,0 3-10-16,26-7 0 16,4-8-20-1,3-3 0-15,8-4-98 16,-8-11-7-1,-4 0 1-15</inkml:trace>
  <inkml:trace contextRef="#ctx0" brushRef="#br0" timeOffset="95150.9587">20959 1195 33 0,'4'0'50'15,"-1"0"1"1,5 0-18-16,3 8 1 15,0 3 10 1,0 3-1-16,8 9-13 16,-1 6 1-1,-3 5-12-15,4-1 0 16,-8-4-10-1,-4-2 1 1,0-6-2-16,1 2 0 0,-5-12 16 31,5-7 0-31,-4-4-4 0,7-12 1 16,15-21-21-1,3-8 0 1,1-6-9-16,-5-5 2 0,-2 15-103 31,-8 4-5-31,-1 0-21 0</inkml:trace>
  <inkml:trace contextRef="#ctx0" brushRef="#br0" timeOffset="97030.9775">21799 1597 29 0,'0'-3'73'15,"0"0"1"1,0-1-31-16,0 0-3 0,-3 4-25 31,-5 0 1-31,1 11-2 0,-4 19 0 16,11-1 0-1,0 1 0 1,0-1-3-16,8-3 2 0,-1 0-3 31,4-8 2-31,0-11-61 16,4-7 1-1,0 0-63-15,-1-21-8 16,-2-24 61-1</inkml:trace>
  <inkml:trace contextRef="#ctx0" brushRef="#br0" timeOffset="97150.9787">21778 1403 129 0,'-8'-8'83'0,"4"-3"-3"16,-3-8-100-1,7 5 1-15,0 2-63 16,19 5-4 0,6 4 18-16</inkml:trace>
  <inkml:trace contextRef="#ctx0" brushRef="#br0" timeOffset="97500.9822">21996 1546 83 0,'0'0'81'0,"0"0"-3"0,0 0-56 31,18 0-1-31,8 0-13 0,4 0 2 16,11 0-29 0,-12 0 1-16,-6 0-68 15,-5 0-5-15,-3 0 21 31</inkml:trace>
  <inkml:trace contextRef="#ctx0" brushRef="#br0" timeOffset="97690.9841">21970 1675 89 0,'0'0'91'16,"26"4"-5"-16,18-4-67 15,15 0 0 1,5 8-102-1,-9-8-5-15,8 0-4 16</inkml:trace>
  <inkml:trace contextRef="#ctx0" brushRef="#br0" timeOffset="99391.0011">22507 1594 12 0,'7'-3'50'0,"-3"-5"1"16,0-3-12 0,-4 0 1-16,0 7-19 15,0 1 0 1,0 3-21-1,-4 0 1-15,-11 0-4 16,-3 0 1-16,-16 0 4 16,13 3 0-16,-2 16 4 15,8 2 0 1,4 13 13-1,11-8-1 1,7 0 3-16,27-7 1 0,18-9-22 31,0-6 1-31,-4 0-93 0,-11-4-5 16,-8-4 2-1</inkml:trace>
  <inkml:trace contextRef="#ctx0" brushRef="#br0" timeOffset="100031.0075">22974 1462 10 0,'0'-4'58'16,"0"-4"1"-16,-4-3-25 16,-15 7 0-16,-6 1-23 15,-2 3 2-15,2 0 2 16,2 11 2-1,2 8 0 1,6 9 1-16,3-5 4 16,12-1 1-1,0-3 6-15,8-5 2 16,14-14-14-1,4 0 1-15,0-11-15 16,0-7 1-16,3-8-16 16,-10-7 0-1,-4-8-5-15,-11 5-1 16,-4 2 12-1,0 4-1-15,-12 5 4 16,9 3 0 0,-5 14-5-16,4 4 1 15,1 4 5-15,3 15 1 16,0 26 10-1,0-1 0-15,3 1-3 16,12-4 2 0,0-5-4-16,-4-9 1 15,-4-8-18 1,-3-4-1-16,0-3-87 15,0-5-8 1,3-3 12-16</inkml:trace>
  <inkml:trace contextRef="#ctx0" brushRef="#br0" timeOffset="100381.011">23137 1295 74 0,'0'-3'68'15,"3"3"-1"1,1 0-43-16,3 3 1 15,-3 20 6 1,4 2-1-16,-1 5-8 0,1 0 0 16,-1 2-5-1,-4 1 1 1,-3-3 3-16,0-8 1 15,0-10 2 1,0-12 1 0,8 0-15-16,7-30 1 0,7-14-11 15,-4-1 0 1,5 1-10-16,-5 0 2 15,1 14-74 1,-12 15-2 0,-3 4-46-16,-4 7-10 0,0 4 86 31</inkml:trace>
  <inkml:trace contextRef="#ctx0" brushRef="#br0" timeOffset="100691.0141">22607 1808 127 0,'-4'0'106'0,"4"-4"-6"16,4-11-63-1,44 5 1-15,37-12-13 16,19 3 1-1,11 1-22-15,-23 3 1 16,-17 12-85 0,-27 3-3-16,-19 0-44 15,-21 14-9-15,-8-4 94 16</inkml:trace>
  <inkml:trace contextRef="#ctx0" brushRef="#br0" timeOffset="101361.0208">22737 2044 42 0,'-7'0'53'31,"-5"0"2"-31,-7 0-33 0,-10 0 0 16,7 0 9-1,0 8 1-15,-1 14-2 16,12 4-1 0,7 0-1-1,4-4 0-15,23-4 1 0,10-11 0 16,11-7-11-1,-6 0 1-15,2-18-14 32,-7-11 0-32,-6-6-16 15,-13-8 0-15,-6-1-5 16,-8 3 1-1,0 8 6 1,-11 0 1-16,4 10-2 16,-1 16 1-16,1 7 6 15,-1 0-1-15,-3 30 14 16,7 10-1-1,4 1 4 1,0 3 1-16,19-10-3 16,0-5 0-1,2-14-11-15,2-4 1 0,-9 0-71 31,13-7 0-31,-2-4-51 16,-6-12-10-16,0-25 77 16</inkml:trace>
  <inkml:trace contextRef="#ctx0" brushRef="#br0" timeOffset="101601.0232">22988 1841 98 0,'0'0'95'16,"0"4"-6"-1,8 18-48-15,3 8-2 16,4 6-8-1,3-6-1-15,1 7-20 16,3-4 1 0,-11-3-7-16,4 2 1 15,0-9-19 1,-7-4 0-16,-5-4-61 16,-3-5-1-1,0-2-34-15,-7-8-6 16,-12-8 68-16</inkml:trace>
  <inkml:trace contextRef="#ctx0" brushRef="#br0" timeOffset="101751.0247">22940 1974 128 0,'0'-8'78'0,"0"2"-3"16,30-2-63-1,22 1 2-15,14 3-11 16,9 4 1 0,-12 0-98-16,-8 0-6 15,-14-4 13-15</inkml:trace>
  <inkml:trace contextRef="#ctx0" brushRef="#br0" timeOffset="104147.0492">7618 9487 11 0,'3'0'38'15,"1"-2"17"-15,4-2-1 16,3 0-19-1,-3-4-1-15,-1-2-17 16,-3-5 1 0,-1-4 0-16,-3-2 1 15,0 9-4-15,0-10 1 16,-7 10-8-1,-15-2 1-15,-1 4-9 16,-6 10 1 0,-4 0-3-16,-1 6 0 15,4 16-1 1,5 8 0-16,2-1 2 15,12 9 1-15,11-6 5 16,0 2 1 0,23-8 9-16,10-4 1 15,7-15 4 1,8-7-1-16,4-18-7 15,4-15 1 1,0-9-8-16,-20-9 1 16,-5 0-6-1,-17-4 1-15,-14 6-4 16,0 5 0-16,-22-4-2 15,-11 8 0 1,-5 17-2 0,5 5 1-16,11 10-1 15,0 8 1-15,7 4 2 31,15 26 1-31,0 14 5 0,4 15 1 16,22 4 3 0,-4 3 0-16,14-3-3 15,-5-11 1-15,-6-15-7 31,2-11 0-31,-6-15-76 16,-2-11-1-16,0-4-38 16,-5-26-6-1</inkml:trace>
  <inkml:trace contextRef="#ctx0" brushRef="#br0" timeOffset="104567.0534">7885 9093 97 0,'0'0'73'0,"0"-3"-3"16,0 3-56-1,3 0 0-15,1 0 16 16,4 0-1 0,-1 22-3-16,11 7 1 15,1 12-6 1,0 6-1-16,-1 5-3 15,1-3 1-15,6 6-2 16,-10-7 0 0,4-8-8-16,-8-7 0 15,-4-10-6 1,1-8 0-16,-5-8-1 15,1-7 1 1,0 0-2-16,4-30 0 16,-1-18 0-1,7-18 0-15,5-4 0 16,0 3 0-16,3 8 0 15,0 12 0 1,0 17-55-16,1 12 2 16,-5 14-80-1,-3 4-10 1,-15 4 53-16</inkml:trace>
  <inkml:trace contextRef="#ctx0" brushRef="#br0" timeOffset="105017.0579">7381 9731 45 0,'-8'0'81'16,"-2"0"-4"0,-5 0-28-16,0 0-1 15,3 0-20 1,9 0-1-16,3 12 3 0,26-1-2 31,34 0 2-31,40 0 1 16,29-11-17-16,11 0 1 15,-2 0-12 1,-9 0 2-1,-25 0-17-15,-27-4 2 16,-17 4-91 0,-23 0-3-16,-22 0-28 15,-15 0-7-15</inkml:trace>
  <inkml:trace contextRef="#ctx0" brushRef="#br0" timeOffset="105967.0674">7633 10241 73 0,'0'-7'89'16,"0"-1"-5"0,-8 5-52-1,-3-5-1-15,-7 5-24 16,-1 3 2-16,-3 0-7 15,-8 3 1-15,1 12 1 16,-4 11 0 0,10 0 2-1,-6 3 0-15,14 4 4 16,7 1 1-1,5 2 4 1,3 2-1-16,15-17 2 16,14-10 1-1,8-7 1-15,15-4 0 0,-7-18-4 16,-4-15 1-1,-8-15-9 1,-4 7 1-16,-14-3-7 16,-8-1 0-1,-7-7-3-15,0 9 1 0,-3 2-1 31,-9 0 1-31,2 16-2 16,-1 2 1-16,-4 12-5 16,3 7 1-1,5 4 1-15,-4 11 1 0,4 23 6 31,3 10 1-31,4 12 4 16,0 3 0-16,0 7 2 16,4-7 1-1,14-14-4 1,8 2 1-16,0-21-6 15,0-15 0-15,7-4-12 16,-7-7 2 0,0 0-120-16,0-3-4 15,0-15-3 1</inkml:trace>
  <inkml:trace contextRef="#ctx0" brushRef="#br0" timeOffset="106507.0728">8007 10053 73 0,'-3'-4'104'15,"3"0"-6"1,0 1-47-16,-4 3-1 15,0 0-36 1,0 0 0 0,-3 18-7-16,-1 14 1 0,-3 14 6 31,0 5 1-31,4 8-2 0,3-7 0 15,4-4-4 1,0-11 1 0,15 0-4-16,11-16 1 15,3-5-5 1,5-5 1-16,3-8-24 0,-1-3 2 15,6 0-59 1,-9-10-3 0,-8-6-37-16,-6 3-9 15,-4-10 67 1</inkml:trace>
  <inkml:trace contextRef="#ctx0" brushRef="#br0" timeOffset="106817.0759">7837 10238 156 0,'0'0'126'16,"0"0"-9"-16,0 0-81 15,33-8 1 1,8-7-26-16,14 0 0 15,4 8-24 1,-7 0 1-16,-11 7-81 16,-7 0-2-1,-9 0-29-15,-2 0-8 16</inkml:trace>
  <inkml:trace contextRef="#ctx0" brushRef="#br0" timeOffset="108537.0931">8729 9735 123 0,'0'0'102'16,"11"-4"-5"-16,22-10-72 16,19 0 1-1,19 6-16-15,-4-3 0 16,-8 7-17-1,-18 4-1-15,-8-4-45 16,-15 4-1 0,-7 0-47-16,-7 0-7 15,-4 0 51-15</inkml:trace>
  <inkml:trace contextRef="#ctx0" brushRef="#br0" timeOffset="108757.0953">8889 9536 65 0,'0'0'86'15,"0"0"-4"-15,0 15-30 16,0 11-2 0,0 11-16-16,7 7 1 15,-7 4-25 1,0 0 1-16,0-4-43 31,8-7-2-31,2-7-79 0,5-8-9 16,4-19 34-1</inkml:trace>
  <inkml:trace contextRef="#ctx0" brushRef="#br0" timeOffset="109077.0985">9692 9358 54 0,'-11'0'70'15,"-18"0"0"-15,-12 8-24 16,-14 18-1-1,-5 22-1 1,16 7 0-16,-1 12-11 16,23 3-1-1,14-7-14 1,8-12 1-16,34-13-15 0,14-13 1 15,11-10-28 1,4-4 0-16,0-8-102 16,-7-3-8-1,-8-3 17 1</inkml:trace>
  <inkml:trace contextRef="#ctx0" brushRef="#br0" timeOffset="109607.1038">9925 9688 46 0,'0'0'68'16,"0"0"-2"-16,-7 0-32 15,7 0-1 1,0 0 3-16,0 0-2 15,11 0-7-15,19-12 1 16,0 5-20 0,-1 7 2-16,-3 0-9 15,-11 0 1 1,-12 19 6-16,-3 2 1 15,-10 5 5 1,-13 0 1-16,5-3-6 16,7-5 1-1,7-7-5-15,4 0 1 16,22-3-12-16,8-8 1 15,11 0-81 1,-1 0-1-16,-7-8-36 16,-3-7-8-1</inkml:trace>
  <inkml:trace contextRef="#ctx0" brushRef="#br0" timeOffset="110797.1157">10604 9263 82 0,'3'-7'88'15,"-3"-4"-5"-15,0-5-57 16,-3 6 0-1,-20 2-14 1,-3 8 2-16,-7 0-1 16,-4 16 0-16,4 17 0 15,10 11 0-15,12 10-4 16,11-8 0-1,11 1 7 1,30-21 1-16,7-22 0 16,0-4 1-16,4-33-12 31,-4-19 0-31,-10 0-10 0,-9-11 0 15,-10 1-13 1,-19-12 0-16,-8 15 4 16,-25 0 1-16,-5 19 8 31,-2 17 1-31,-1 19 1 0,11 4 1 15,12 37 8 1,18 15 1-16,8 11 0 16,29 10 1-1,7-6-4 1,4-12 1-16,0-10-11 15,-7-20 1 1,-7-21-61-16,-9-4 0 0,-10-19-50 31,-7-24-9-31,-8-16 63 16</inkml:trace>
  <inkml:trace contextRef="#ctx0" brushRef="#br0" timeOffset="111107.1188">10777 8946 70 0,'0'-4'84'15,"0"4"-4"-15,12 4-32 16,17 21-1-16,5 24-8 15,-1 6 0 1,0 7-15 0,-7 12 1-16,-4-7-6 15,-7-8 0 1,-4-15-11-16,-3-18 1 0,-1-8-9 15,-3-18 0 1,3-25 0 0,4-23 0-16,4-38 0 15,7-9 0 1,1-12 0-16,6 0 0 15,-3 26-85 1,-4 29 0-16,-3 19-52 16,-8 25-12-1,-3 8 95-15</inkml:trace>
  <inkml:trace contextRef="#ctx0" brushRef="#br0" timeOffset="111487.1226">10359 9654 163 0,'-4'0'99'15,"4"0"-7"-15,11 0-73 16,52 0 1 0,30 0 12-16,29 0 0 15,30 0-20 1,-15-15 1-1,-4 1-94-15,-40 3-3 16,-30-1-47 0,-33 2-12-1,-30-5 100-15</inkml:trace>
  <inkml:trace contextRef="#ctx0" brushRef="#br0" timeOffset="112117.1289">10555 10064 89 0,'-3'0'74'0,"-16"0"-3"15,-7 0-42 1,0 18-2-16,0 27 10 15,8 6-2 1,10 5-12-16,8-1-1 16,8-15 1-1,21-14 0-15,9-26-5 16,6-11 0-16,4-33-12 15,-4-15 1 1,-7 0-13-16,-18-15 1 16,-15 4-15-1,-4 4 0-15,-8 18 3 16,-29 14 1-1,7 23 15-15,-3 11 0 16,7 26 11 0,15 22 2-16,8 15 0 15,3-1 1-15,25 5-2 16,9-9 0-1,7-20-19-15,7-9 0 16,4-14-118 0,-8-11-6-16,-3-4 2 31</inkml:trace>
  <inkml:trace contextRef="#ctx0" brushRef="#br0" timeOffset="112387.1316">10962 9850 247 0,'0'0'93'31,"-10"0"-3"-31,-13 11-116 0,8 18-1 15,-3 12 54 1,3 11-1-16,7 14 0 16,8-3 0-1,12-1-12 1,7-10 1-16,2-15-15 0,9-11 0 15,-4-11 0 1,4-5 0-16,3-6-19 16,-4-4 1-1,-2 0-112 1,-16 0-5-16,-11-10 6 15</inkml:trace>
  <inkml:trace contextRef="#ctx0" brushRef="#br0" timeOffset="112517.1329">10859 10127 178 0,'0'-12'112'16,"0"1"-6"-16,0-1-87 15,7-2 0 1,34 8-6 0,25-2 0-16,13-7-131 15,9 0-4 1,5-7-13-16</inkml:trace>
  <inkml:trace contextRef="#ctx0" brushRef="#br0" timeOffset="112917.1369">11511 9731 177 0,'3'0'126'0,"31"0"-8"16,22-10-94-1,6-2 1-15,9 9-19 16,-12-8 1 0,-3 4-35-16,-23 3 1 15,-8 0-98 1,-25 0-8-16,0-3 22 15</inkml:trace>
  <inkml:trace contextRef="#ctx0" brushRef="#br0" timeOffset="113107.1388">11677 9551 115 0,'0'4'116'15,"0"18"-9"1,0 11-54-16,4 15-2 16,7 3-28-1,-3 9 1-15,-4-5-25 16,2-4 1-1,6-13-127-15,3-9-3 16,3-18-10-16</inkml:trace>
  <inkml:trace contextRef="#ctx0" brushRef="#br0" timeOffset="113367.1414">12177 9739 239 0,'0'0'133'0,"0"0"-4"16,0 0-125-1,0 0 2-15,0 0-29 0,0 0 2 16,0 4-109 0,15-4-6-1,0 0 10-15</inkml:trace>
  <inkml:trace contextRef="#ctx0" brushRef="#br0" timeOffset="113607.1438">12529 9650 236 0,'0'0'134'15,"0"0"-5"-15,0 0-124 16,-4 0 2-1,1 4-7-15,-1 3 0 16,4 1-63 0,0 3 1-16,0-3-72 15,0-8-11-15,19 0 65 16</inkml:trace>
  <inkml:trace contextRef="#ctx0" brushRef="#br0" timeOffset="113756.1461">12725 9695 241 0,'0'0'133'0,"0"0"-4"15,0 0-147-15,0 0 0 16,0 8-112 0,0-2-6-1,4-6 10-15</inkml:trace>
  <inkml:trace contextRef="#ctx0" brushRef="#br0" timeOffset="114846.1588">13348 9451 85 0,'0'-3'99'15,"-19"-5"-8"-15,-7 8-49 16,-15 0-1-1,-7 19-9 1,-4 21-2-16,8 12-8 0,11 22 0 16,18-8-12-1,15-7 1-15,33-7-9 16,12-16 0-1,7-13-69 1,-4-12-2-16,-4-11-60 16,-7-7-12-1,-11-23 74-15</inkml:trace>
  <inkml:trace contextRef="#ctx0" brushRef="#br0" timeOffset="115066.161">13429 9654 61 0,'0'11'80'16,"4"8"-2"-16,-4 6-24 15,4 16 0 1,-4-1-15-16,0-10 3 0,0 4-29 16,0-9 0-1,-4-6-18 1,4-12 0-16,0-7-44 15,-4-7 0 1,0-26-61-16,4-12-9 0,0 9 45 31</inkml:trace>
  <inkml:trace contextRef="#ctx0" brushRef="#br0" timeOffset="115286.1632">13429 9654 68 0,'12'41'94'15,"6"-27"-5"1,8 12-33-16,7 4-2 16,-7 3-5-1,-8-14-1-15,1-1-24 16,0-15 1-1,-1-3-24-15,5-14 2 16,-2-12-3 0,-6-18 0-16,-7-1 0 15,-4 5 0-15,-4 0-6 16,3-1 1-1,1 12-124-15,-4 14-4 16,0-4-10 0</inkml:trace>
  <inkml:trace contextRef="#ctx0" brushRef="#br0" timeOffset="116106.1714">14629 9108 67 0,'0'-8'88'16,"0"-10"-3"-1,0 0-48-15,0-1-1 16,-22 5-21 0,-11 6 0-16,-8 8-5 0,-11 15 0 15,4 22 2 1,4 14 0-1,10 1-2-15,20 3 0 16,14-3 12 0,14-18 0-1,20-19 1-15,10-15 1 16,4-19-18-1,4-18 1-15,-4-14-14 16,-11-5 1-16,-7-3-25 16,-19-12 2-1,-11 5-12-15,0 0 0 16,-26 19 29-1,-11 12 1-15,-4 21 24 16,0 14 0 0,12 22 6-16,14 19 1 15,15 25-6-15,7 4 0 16,38 0-6-1,7-7 1-15,7-12-34 16,-3-20 1 0,-8-17-93-16,-8-14-9 15,-10-4 25 1</inkml:trace>
  <inkml:trace contextRef="#ctx0" brushRef="#br0" timeOffset="116446.1748">14803 8765 114 0,'0'0'95'15,"0"0"-5"1,0 11-56-16,15 22-1 16,11 16 7-1,0 9-2-15,0 13-13 16,-8 2 1-1,-3-3-19 1,-7-4 2-16,-4-6-9 0,-1-20 0 16,1-14 0-1,-1-18 0-15,5-8 0 16,10-30 0-1,5-29 0 1,6-11 0-16,1-15 0 16,0-8 0-16,3 16-90 15,-7 11 0-15,0 18-48 16,-4 14-12-1,-8 13 107 1</inkml:trace>
  <inkml:trace contextRef="#ctx0" brushRef="#br0" timeOffset="116866.179">14266 9555 164 0,'-11'0'132'16,"-3"0"-10"-16,-1 0-85 15,15 0 0 1,29 0-28 0,60 0 1-16,41 0-10 15,18 0 0-15,11 0 0 16,-30-4 0-16,-25 4-73 15,-33 0-2 1,-30 0-59 0,-26 4-14-16,-15-4 81 15</inkml:trace>
  <inkml:trace contextRef="#ctx0" brushRef="#br0" timeOffset="117636.1867">14718 10127 88 0,'0'-12'99'16,"0"1"-5"0,0-11-56-16,-8 8 1 15,-17-1-26 1,-9 7 1-1,1 8-9-15,-11 0 1 16,3 27 6 0,-3 20 1-16,6 5 5 0,16 3 0 15,11 1 0 1,11-15 0-1,23-20-10-15,21-10 2 16,12-11-10 0,6-23 0-1,-6-16 0-15,-1-28 0 0,-14 5 0 31,-19-10 0-31,-14 3 0 0,-8 9 0 16,-19 2 0 0,-10 14 0-1,-5 15-4-15,8 6 1 0,0 23 2 31,19 8 1-31,0 25 2 0,7 11 1 32,14 15-2-32,20 0 1 15,10-3-2-15,-3 6 0 16,-4-18-6-1,-3-6 1-15,-9-12-110 16,2-1-4 0,-10-25-20-16</inkml:trace>
  <inkml:trace contextRef="#ctx0" brushRef="#br0" timeOffset="117986.1902">15070 9769 142 0,'0'0'113'0,"4"0"-8"16,-1 15-63-1,-3 10-2-15,0 27-13 16,0 11 0-1,0 3-20-15,0 4 1 16,0-3-8-16,0-16 0 16,8-10 0-1,10-8 0-15,8-15 0 16,11-10 0-1,0-8 0-15,4 0 0 16,-8 0-44 0,-7-4 2-16,0-7-90 15,-4 0-9-15,-11-15 39 16</inkml:trace>
  <inkml:trace contextRef="#ctx0" brushRef="#br0" timeOffset="118226.1926">14877 10001 173 0,'0'-3'132'31,"4"-5"-8"-31,29 1-91 0,19-1 0 15,19 5-26 1,14-6 2-16,0 7-43 16,-7-2 1-1,-19 0-98 1,-22 0-8-16,-18 1 27 15</inkml:trace>
  <inkml:trace contextRef="#ctx0" brushRef="#br0" timeOffset="144202.4538">5307 11433 55 0,'-7'0'67'15,"-1"0"-1"1,-3 0-32-16,3 0 0 16,5 0 2-1,3 0 1-15,-3 0-15 16,3 0 1-16,0 0-14 15,3 0 0 1,19 0-1-16,11 0 1 16,12 0 6-1,3 0 0-15,4 8-2 16,-4-8 0-1,-3 0-8-15,-12 0 1 16,-7 0-7 0,-8 0 1-16,-6-8-23 15,-5 8 1-15,4 0-43 16,-4 0-1-1,-3 0-41-15,0-4-8 16,-4 1 51 0</inkml:trace>
  <inkml:trace contextRef="#ctx0" brushRef="#br0" timeOffset="144462.4564">5318 11599 124 0,'0'0'106'16,"0"4"-8"-16,15-4-61 16,29 0 0-1,12 0-8 1,11 0 1-16,-1 0-18 0,1 0 0 15,-19 0-43 1,-18 0 0-16,-12 0-94 16,-7 0-9-1,-7 3 26 1</inkml:trace>
  <inkml:trace contextRef="#ctx0" brushRef="#br0" timeOffset="176519.7794">6918 11455 20 0,'3'-11'43'0,"1"-4"14"0,0 4-3 15,0 1-9 1,-4-2-5-1,0 1-15-15,0 0 0 0,-12 0-16 32,2 4 1-32,-5 3-11 0,-4 4 0 15,-3 0-2 1,-4 4 1-1,-3 17 0-15,-1 10 1 16,-3 5 0 0,3 8 1-1,0 7-1-15,12-2 0 16,7 3 3-16,11-5 0 15,0-17 6-15,29-11-1 16,12-12-3 0,0-7 0-1,7 0-51-15,-7-3-2 16,-4-12-48-1,-7-8-6-15,-12 1 57 16</inkml:trace>
  <inkml:trace contextRef="#ctx0" brushRef="#br0" timeOffset="176769.7819">7111 11573 133 0,'4'0'81'15,"-1"0"-3"-15,4 0-71 16,-7 15 0 0,0 14 8-16,4 4 0 15,-4 4-19 1,4-7 0-16,3-4-88 15,1 0-6 1,3-18 3-16</inkml:trace>
  <inkml:trace contextRef="#ctx0" brushRef="#br0" timeOffset="177296.7878">7459 11444 22 0,'0'0'55'0,"0"4"2"15,0-1-18 1,11 1 1-16,26 3-17 15,11 1 0 1,8 3-17-16,-1-4-1 16,-7-3-2-16,-7 0 1 15,-8-4-52 1,-7 0-1-16,-11 0-35 15,-15 0 0 1</inkml:trace>
  <inkml:trace contextRef="#ctx0" brushRef="#br0" timeOffset="177531.7906">7570 11303 70 0,'0'0'66'0,"0"8"-1"0,0 3-46 16,11 8 1-1,8 7 2-15,-5 7-1 16,5 0-12 0,0 19 2-1,-8-5-36-15,-1-2-1 0,-6 3-62 16,0-7-5-1,3-23 32 1</inkml:trace>
  <inkml:trace contextRef="#ctx0" brushRef="#br0" timeOffset="178021.7955">8370 11303 50 0,'0'-6'50'16,"-11"-2"0"-16,-11-7-42 15,-4 4 0 1,-8 8 8 0,1 3 0-16,3 14 6 15,1 27 0-15,-1 11 6 16,8 3 0-16,7 11-8 15,15-11 1 1,0-10-9 0,15-1 0-16,18-14-6 15,5-15-1-15,2-12-77 31,-7-3-2-31,-3 0-34 0,-4-3-5 16</inkml:trace>
  <inkml:trace contextRef="#ctx0" brushRef="#br0" timeOffset="178431.7996">8470 11555 51 0,'-4'-4'71'31,"1"4"-3"-31,3-4-33 15,0-4-1-15,0-2-12 16,18 0 0 0,5-2-17-1,-2 8 0-15,-2 4-4 16,-7 0 1-16,-12 16 4 15,0 4-1-15,0 11 8 16,-19 2 0 0,0 4 4-1,5-8 0-15,6 1-4 16,8-12 0-1,11-7-7-15,22-7 0 0,4-4-94 32,0 0-3-32,1 0-29 15,-5-15-6-15</inkml:trace>
  <inkml:trace contextRef="#ctx0" brushRef="#br0" timeOffset="178821.8035">8959 11474 67 0,'-7'0'87'0,"3"0"-3"15,0 0-38 1,4 0-1-16,22 3-21 16,16-3 1-1,6 0-18-15,0 0-1 16,-3 0-11-1,-8 0-1 1,-10 0-74-16,-8-3-5 16,-12-9-22-16,-3-9-1 15</inkml:trace>
  <inkml:trace contextRef="#ctx0" brushRef="#br0" timeOffset="179011.8054">9059 11322 87 0,'0'8'107'15,"0"10"-6"1,0 11-49-16,0 8 2 0,-3 11-33 15,-1 1 1 1,4 2-18-16,0 1 1 16,0-8-67-1,0-7-2 1,0-11-59-16,14-15-11 0,5-11 74 31</inkml:trace>
  <inkml:trace contextRef="#ctx0" brushRef="#br0" timeOffset="179351.8088">9692 11496 247 0,'0'0'134'0,"0"0"-4"15,0 4-155 1,0 3 2-16,0 0-79 15,0 2-1-15,0-7-15 16,12-2-6 0</inkml:trace>
  <inkml:trace contextRef="#ctx0" brushRef="#br0" timeOffset="179521.8105">9889 11514 231 0,'0'0'130'16,"0"0"-3"-16,0 5-142 15,0-5 1 1,0 4-113-16,0-4-7 16,0 0 10-1</inkml:trace>
  <inkml:trace contextRef="#ctx0" brushRef="#br0" timeOffset="179681.8121">10089 11451 235 0,'0'0'127'31,"0"0"-3"-31,0 8-193 0,-4-1-1 16,4 1-58 0,0-1-15-16,4-7 79 15</inkml:trace>
  <inkml:trace contextRef="#ctx0" brushRef="#br0" timeOffset="179981.8151">10685 11234 201 0,'0'0'107'0,"-8"0"-5"16,-25 0-110-1,-11 22 0-15,-12 7 19 16,1 16 0 0,10 6 11-1,19 1-1-15,12 3-9 16,14-6 0-1,10-9-29-15,28-14 1 0,-1-8-108 32,18-10-8-32,1-8 9 15</inkml:trace>
  <inkml:trace contextRef="#ctx0" brushRef="#br0" timeOffset="180471.82">10859 11532 144 0,'0'7'111'32,"-7"16"-8"-32,-1 3-78 15,4 11-1 1,1-8-14-16,3-3 0 15,0-7-5 1,-4-4 1-16,0-8-6 16,0-7-2-1,4 0-28-15,0-19-1 16,0-10-6-16,0-4 1 15,0-4 37 1,0 7 1-16,4 12 15 16,0 6-1-1,3 12 2-15,5 4 1 16,2 22 11-1,12-7 0-15,0 3-3 16,0-11 0 0,0-11-17-16,0-4 2 15,0-25-12-15,-11-1 0 16,-4-9 0-1,-15-3 0-15,4 5-20 16,-4 1 2 0,-3 9-112-16,7 5-6 15,0 11 7 1</inkml:trace>
  <inkml:trace contextRef="#ctx0" brushRef="#br0" timeOffset="180751.8228">11155 11034 181 0,'0'0'108'31,"0"0"-6"-31,18 0-101 0,27 11 0 16,7 19 1-1,7 22 1 1,-7 14-2-16,-15 8 0 15,-30 11-105 1,-21 14-6 0,-45 1-8-16</inkml:trace>
  <inkml:trace contextRef="#ctx0" brushRef="#br0" timeOffset="181321.8285">6552 11248 115 0,'-23'0'87'16,"-6"19"-5"-16,-19 21-60 15,-4 24 1 1,4 24-5-16,14 19 0 15,27 7-27-15,11 8 0 16,51-16-88 0,27-24-9-16,29-34 8 15</inkml:trace>
  <inkml:trace contextRef="#ctx0" brushRef="#br0" timeOffset="182251.8378">12159 11105 6 0,'0'-4'59'0,"0"-4"3"16,-7 1-11-1,-4-4-1-15,-5 8-29 16,-2 3 0 0,-8 0-14-16,7 14-1 15,-6 8 3-15,6 8 0 16,11 6 4-1,8-9 1-15,4-12 2 16,23-15 1 0,-2 0-7-16,9-23 0 15,3-14-6 1,-4 4-1-16,-3-15-3 15,-16 11 1-15,-10-3-4 16,-4-1 1 0,-11 12-3-16,-15 6 2 15,-7 20-1 1,7 3 1-16,4 0 0 15,7 36 2 1,11 9 1-16,4 15 1 16,0 2 3-1,19-4 0-15,6-5-3 16,5-17 0-16,0-17-39 15,-1-11 0 1,1-8-65-16,0-12-7 16,-4-21 41-1</inkml:trace>
  <inkml:trace contextRef="#ctx0" brushRef="#br0" timeOffset="182591.8412">12281 10887 106 0,'0'-4'92'15,"0"0"-4"1,0 4-67-16,0 0 0 15,0 0-13 1,8 0 0 0,10 23 2-16,12 13 1 0,-5 9 0 31,5 10 2-31,-4 0-4 0,-3-6 0 15,-2-10 13 1,-6-8 0 0,-3-20 1-16,-5-11 0 0,0-7-17 31,4-28 2-31,12-19-8 0,6-12 0 15,12-5 0 1,-4-2 0 0,-7 21-75-16,-4 19-1 15,-4 18-59 1,-11 10-13-16,4 10 84 0</inkml:trace>
  <inkml:trace contextRef="#ctx0" brushRef="#br0" timeOffset="182961.8449">11907 11429 165 0,'-7'0'117'0,"7"4"-8"16,7-4-83 0,60 0 0-16,29 0-13 15,26-7 1 1,19-1-19-16,-15 8 0 15,-15 0-72 1,-26 0-3-16,-26 0-43 16,-32 4-9-1,-20 7 84-15</inkml:trace>
  <inkml:trace contextRef="#ctx0" brushRef="#br0" timeOffset="183651.8518">12210 11828 55 0,'0'0'74'15,"-21"0"-1"-15,-9 0-39 16,-11 0 0-1,-7 15-6 1,-8 18 0-16,12 7-8 0,-1 5 2 31,16 3-7-31,18-1-1 0,11-13 4 16,22-15 0-1,23-16-4 1,7-3 0-16,10-29-11 16,1-16 1-1,4-10-8-15,-15 3 1 0,-15-7-8 31,-18-3 0-31,-19 3 3 16,0 14 0-16,-23 5 6 16,1 17 1-1,0 16 1-15,-1 7 0 0,9 7 5 31,6 23 0-31,8 14 6 16,0 4 1-16,12 4-3 16,6 0 0-1,1-9-6 1,-1-1 1-16,0-13-10 15,1-3 1-15,3-8-92 16,1-7-3 0,2-11-28-16,5-21-7 15</inkml:trace>
  <inkml:trace contextRef="#ctx0" brushRef="#br0" timeOffset="183971.855">12510 11562 146 0,'0'0'95'16,"0"0"-5"-16,0 0-75 15,0 19 0 1,-7 25 11-16,4 15-1 16,-1 8-4-1,8 7 1-15,-4-5-8 16,0-6 1-1,0-11-7-15,10-8 1 16,9-14-5 0,11-8 2-16,7-11-6 15,4-7 0-15,-1-4-24 16,-3 0 2-1,4 0-56-15,-11-15-2 32,-8 0-35-32,-7-4-9 0,-12-2 64 15</inkml:trace>
  <inkml:trace contextRef="#ctx0" brushRef="#br0" timeOffset="184151.8568">12414 11802 170 0,'0'-4'125'0,"19"1"-9"15,18-5-93 1,22-2 0 0,12 2-68-16,3 0-2 15,-7-2-74 1,-19-1-12-16,-4-8 52 0</inkml:trace>
  <inkml:trace contextRef="#ctx0" brushRef="#br0" timeOffset="199001.0061">13259 11592 114 0,'0'0'82'15,"7"0"-3"1,19-4-72-16,15-3 0 16,0 3 4-1,10-3 0-15,5-1-4 16,4 1 2-16,-1-1-21 15,-7 4 2 1,-4 4-54-16,-15 0-4 16,0 0-17-1,-10 4 1-15</inkml:trace>
  <inkml:trace contextRef="#ctx0" brushRef="#br0" timeOffset="199291.009">13352 11779 113 0,'0'0'92'0,"0"4"-4"15,29 0-58 1,19-4-2-16,19 0-10 16,14 0 1-16,0 0-18 31,2 0 0-31,-10 0-30 0,-10 0 3 15,-3 0-78 1,-23 0-7-16,-11 0 24 16</inkml:trace>
  <inkml:trace contextRef="#ctx0" brushRef="#br0" timeOffset="202021.0363">15437 11234 0 0,'0'-4'49'16,"4"-3"2"-16,-4-4-11 15,0-4-1-15,0 4-14 16,0-1 0 0,0 1-9-16,-4 0 1 15,-4 1-12 1,-7 2 0-16,-3 5-6 15,-4 3 0 1,-1 0-1-16,-2 7 1 16,2 15 0-1,-3-1 0-15,0 10 0 16,12 5 0-16,-1-5 0 15,11 1-1 1,4-2 4-16,8-12 0 31,17-6 5-31,20-12 1 0,0 0 0 16,14-23 2-1,3-10-5-15,-6-8 0 16,0-7-2 0,-23 8 1-1,1-4-1-15,-13-1 2 0,-9 0-5 31,-9 1 0-31,-3 8-5 0,-18 5 1 16,-4 7 0 0,-5 12 0-1,6 9 0-15,-6 3 0 16,6 3-1-1,6 24 1-15,11 2 3 0,4 11 0 16,19 2 3 0,6 1 0-1,9-6 1-15,3-8 1 16,0-3-22-1,7-3 1 1,-3-8-68-16,-7-15-5 0,-13 0 21 31</inkml:trace>
  <inkml:trace contextRef="#ctx0" brushRef="#br0" timeOffset="202511.0412">15951 10832 97 0,'0'0'75'16,"-3"0"-3"-16,3 0-66 15,0 0-1 1,0 15 13-16,11 14 1 15,4 9 4-15,11 5 2 16,-8 1-11 0,-7 0 1-16,8 1-8 15,-8-4 2 1,-4-9-1-16,-3-2 1 15,-4-11 18 1,0-5 0-16,0-14-3 16,4-10 1-1,11-32-23-15,14-13 2 16,8-19-13-16,11 5 2 15,4 7-54 1,-4 16-1-16,-7 17-65 16,-11 11-10-1,-4 2 56 1</inkml:trace>
  <inkml:trace contextRef="#ctx0" brushRef="#br0" timeOffset="203011.0462">15159 11577 85 0,'-4'0'85'16,"0"0"-4"-16,4 0-48 15,42 0 0 1,39 0-6-1,67-7 0-15,33-8-17 16,19-3 2 0,19 4-11-16,-31 2 0 0,-13 4-15 15,-27-3 2 1,-26 4-91-1,-26-1-7-15,-14-3 6 16</inkml:trace>
  <inkml:trace contextRef="#ctx0" brushRef="#br0" timeOffset="203981.0559">15837 11946 19 0,'0'-4'65'15,"0"-7"1"1,-4 0-30-16,0-1 0 0,1-2-24 31,-13 8 0-31,9 2-3 0,-11-4 1 16,3 8-7-1,0 0 1 1,-7 0-4-16,7 14 0 0,-10 12 0 31,-6 4 0-31,-5 4 0 0,6 3 1 16,11 6-1-1,8-2 1 1,11-8 7-16,0-11-1 16,27-18 8-1,24-4 0-15,5-30-2 0,10-17-1 31,5-13-7-31,-8-2 1 16,-4-9-4-16,-22 6 1 16,-15 1-2-1,-22 9 1 1,0 15-3-16,-22 14 1 15,-12 22 0-15,-2 4 1 16,3 33 5 0,6 23 0-16,9 17 4 15,11 5 0 1,7-4-2-16,21-15 0 15,13-12-13 1,14-6 1-16,-3-10-91 16,3-14-5-1,11-14-13-15</inkml:trace>
  <inkml:trace contextRef="#ctx0" brushRef="#br0" timeOffset="204528.062">16400 11758 89 0,'0'-7'84'0,"3"3"-3"0,-3 0-68 32,0 4 0-32,-14 4-1 0,-13 28-1 15,6 14 15 1,6 5-1-1,-1 8-4-15,13-4 0 16,3-10-10 0,3-1 1-16,28-14-5 0,2-9 1 31,-4-6-12-31,16-12 0 15,-16-3-48-15,-3 0 0 16,0-6-60 0,-11-16-9-1,-11-12 51-15</inkml:trace>
  <inkml:trace contextRef="#ctx0" brushRef="#br0" timeOffset="204648.0632">16337 11894 247 0,'0'0'88'16,"0"-4"-3"-1,14-10-130-15,28-1 1 16,9-7-44-1,27 4-6-15,3-5-6 16</inkml:trace>
  <inkml:trace contextRef="#ctx0" brushRef="#br0" timeOffset="205418.0709">16166 11905 43 0,'-4'0'66'16,"4"3"-1"-16,-3 1-30 15,3 0-2 1,3-4-13-16,28 0 0 0,24-11-42 31,15-6 2-31,8 5-64 16,7 1-4-16,-4-4 28 15</inkml:trace>
  <inkml:trace contextRef="#ctx0" brushRef="#br0" timeOffset="205918.0759">17299 10821 108 0,'0'0'87'16,"0"0"-3"0,30 3-67-16,40 5-1 15,30-1-12-15,38 7 1 31,17-6-68-31,4-4-2 0,-14-1-30 32,-30-3 2-32</inkml:trace>
  <inkml:trace contextRef="#ctx0" brushRef="#br0" timeOffset="206708.0838">17407 10894 31 0,'-8'4'76'0,"1"0"-2"16,-4-4-22-1,4 0-1-15,3 0-22 16,0 0 1 0,4 0-14-16,0 0 1 15,0 0-9 1,0 0 0-16,12 3-1 15,9 20 1 1,9 2-2-16,7 5 0 16,11 10-3-16,-3-2 0 15,18 2 0 1,-15-3 0-16,-4 3-2 15,-10-10 0 1,-8-8-1-16,-8-4 1 16,-7-3 1-1,-11-7 0-15,0 6 0 16,-7 2 1-1,-15 1-2-15,-4 13 1 16,-4-4-2-16,-7 3 1 16,-7 1-1-1,-4 14 0-15,-12 8 0 16,9-4 0-1,2 4 1 1,19-8 0-16,20-3 11 16,24-23 0-16,49-14 0 15,33-4 0-15,23 0-25 16,-4-8 0-1,3 5-78 1,-29 3-2-16,-22 0-30 16,-34 11-9-16</inkml:trace>
  <inkml:trace contextRef="#ctx0" brushRef="#br0" timeOffset="207198.0887">17311 12345 76 0,'-4'0'88'15,"-4"0"-3"1,-6 0-51 0,3 11 0-16,3 15-14 15,8-1-1 1,0 1 0-16,12 0 1 0,6-4-6 31,0-4 1-31,5-6-43 16,2-6-2-16,-2-6-82 15,-12-6-11 1,-8-31 31-16</inkml:trace>
  <inkml:trace contextRef="#ctx0" brushRef="#br0" timeOffset="207328.09">17281 12109 144 0,'-7'-4'101'0,"-1"-4"-6"16,4-3-114-1,4 0 0-15,12 4-79 16,10-1-6-16,8 1 28 16</inkml:trace>
  <inkml:trace contextRef="#ctx0" brushRef="#br0" timeOffset="207638.0931">17603 12278 152 0,'-4'0'100'16,"1"0"-7"-16,3 0-81 15,0 0 2 1,15 0-1-16,15 0 0 16,7 0-17-16,-1-3 0 15,5-5-33 1,-15 8 1-1,4-4-65-15,-12 4-7 16,-10 0 28 0</inkml:trace>
  <inkml:trace contextRef="#ctx0" brushRef="#br0" timeOffset="207808.0948">17611 12411 180 0,'-4'0'92'0,"4"0"-6"0,0 0-92 31,7 0 1-31,23 0-7 0,7 0 0 16,4 0-87 0,-1 0-7-1,5-4 21-15</inkml:trace>
  <inkml:trace contextRef="#ctx0" brushRef="#br0" timeOffset="207998.0967">18037 12175 156 0,'0'11'112'15,"0"11"-7"1,-8 15-89-16,-3 7 0 16,0 1-46-16,3 3 0 15,1-11-79 1,0-1-7-16,3-25 29 15</inkml:trace>
  <inkml:trace contextRef="#ctx0" brushRef="#br0" timeOffset="208966.1071">17678 9805 113 0,'0'0'94'15,"3"0"-4"1,1 0-77-16,-4 0 1 15,0 15-12 1,0 26 0-16,0-1 2 16,4 1 0-1,-12 0-1-15,12-12 0 16,-4-3-15-1,-4-11-1-15,4-15-80 16,0 0-7-16,-3-23 12 16</inkml:trace>
  <inkml:trace contextRef="#ctx0" brushRef="#br0" timeOffset="209246.1099">17678 9805 19 0,'21'15'79'15,"-21"-18"2"-15,0-5-26 16,0 4-2 0,0 4-35-1,8 0 1-15,7 4-9 0,11 29 1 16,0 8 1-1,-4 7 2-15,0 0 3 16,-11-4-1 0,-3-14 14-1,-1-15 0-15,-7-15-7 16,4 0 1-16,-1-34-24 31,1-14 0-31,0 1 0 0,3-5 0 16,1 3-20-1,3 9 2-15,0 14-112 16,19 12-6-16,3 6 7 31</inkml:trace>
  <inkml:trace contextRef="#ctx0" brushRef="#br0" timeOffset="210116.1186">18844 11256 82 0,'3'-11'90'16,"5"-8"-4"-16,-1-6-59 15,-7-4-1 1,0-1-20-16,-7 7 1 15,-15 12-7 1,-8 8 1 0,-7 3 1-16,-15 18 0 0,4 27 7 15,0 10 0 1,8 7 2-16,21 9 2 15,19-13-1 1,11-10-1 0,30-10-11-16,14-13 0 15,8-7-71 1,-3-10-2-1,-5-8-36-15,-7 0-6 0</inkml:trace>
  <inkml:trace contextRef="#ctx0" brushRef="#br0" timeOffset="210476.1222">18992 11412 131 0,'0'0'94'0,"0"0"-5"16,0 0-70 0,0 6 0-16,-3 17 1 15,-5 13 0 1,-7 6-11-16,-4-3 0 15,5 2-23 1,-1-8 1-16,0-3-45 16,8-15 0-1,7-15-40-15,11 0-7 16,19-27 47-1</inkml:trace>
  <inkml:trace contextRef="#ctx0" brushRef="#br0" timeOffset="210676.1242">19074 11488 78 0,'4'0'86'16,"-4"0"-5"-1,0 0-55-15,-12 0 1 16,-13 12-7-1,2 11 1-15,-3 1 8 16,23 2 1 0,3 0-11-16,25-8 0 15,8-3-50-15,9-4 0 16,2-4-85-1,1-7-9-15,-9 0 33 16</inkml:trace>
  <inkml:trace contextRef="#ctx0" brushRef="#br0" timeOffset="212176.1392">16614 9780 35 0,'0'-8'38'0,"-4"-6"-16"0,4 2 1 15,0 1-15 1,0 0 0-1,-3 11-12-15,-1 0 2 16,4 22 0 0,0 12-1-1,0 6 3-15,0 27 0 16,11 13 1-1,8 25 2-15,3 38-3 0,4 27 1 16,3 21-1 0,5 20 1-1,-4 3 1-15,-15 4 1 16,-5-25-1-1,-10-24 2-15,-14-22-7 16,-16-32 2 0,-7-16-48-16,8-24 1 15,2-21 9-15</inkml:trace>
  <inkml:trace contextRef="#ctx0" brushRef="#br0" timeOffset="213136.1488">16833 9617 0 0,'-7'-7'46'16,"-1"-5"2"-16,-3 2-15 16,-3-1-1-16,-2-7-5 15,1 10 0-15,1-7-5 16,3 8 0-1,3 3-20 1,8 0 2-16,4 4-8 16,37 0 2-16,18 0 3 31,30 0 1-31,18 0 0 0,23-7 0 15,22-4 0 1,22-1 1-16,7 6 1 16,19-2 2-1,8 0-1 1,-8-2 1-16,-4 2-1 0,-15 1 0 31,-10-1-2-31,-12 5 0 0,4-5-2 31,-15 4 1-31,-18-3 0 16,-8 0 1-16,-29 0 6 15,-27 3-1 1,-22 4-2-16,-13 0 1 0,-10 0-6 31,-9 18 0-31,-1 8 0 16,-7 11 1-16,-4 15-1 15,0 7 1 1,-8 14-1 0,-7 12 0-16,-7 15 0 15,0 11 1-15,0 10-1 16,-1 24 1-16,1 13-2 15,-4 19 1 1,-3 8 3 0,-5 4 0-16,-3-16 15 15,0-15-1 1,-3-13 0-16,-2-10 0 15,-6-5-14 1,8-12 0-16,7-4-11 16,6-6 2-16,9-9-111 15,11-3-6 1,7-26-3-16</inkml:trace>
  <inkml:trace contextRef="#ctx0" brushRef="#br0" timeOffset="214286.1603">16729 11965 20 0,'0'-4'68'16,"0"-3"0"-1,0-5-28-15,-3 1 0 0,-1 4-32 31,0 3 1-31,-4 4-11 0,1 0 1 16,0 0 2 0,4 19 0-1,-1 14 3-15,4 14 2 16,0 20-3-1,0 11 0-15,0 7-2 0,0-4 0 32,0 0 2-32,0 1 2 15,4 2-1 1,-4 1 1-16,-8 0 0 15,-3-8 2 1,-1 1-2-16,1-19 1 16,4-11-3-16,4-11 0 15,-1-11-2 1,0-11 1-16,0-8 3 15,4 0-1 1,0 5 7-16,26-9 0 16,18 0 2-1,27-3 1-15,21-6 1 16,27-17-1-1,14 5-5-15,15-5 1 16,12-2-8-16,10-2 0 16,4 2 2-1,1-8 1-15,-2 7 0 16,-6 4 0-1,-4 7-4-15,-18 12 1 16,-23-2-2 0,-15 5 1-16,-14 0 0 15,-23 0 0-15,-14 0 0 16,-8 0 1-1,0 0 0 1,-11 0 0-16,-8 0 10 16,1 0 1-16,-8-10-1 31,-7-28 1-31,-3-29-13 0,-12-21 0 15,0-26-10 1,-12-15 2-16,-10 15-122 16,-8-4-3-16,8 3-7 31</inkml:trace>
  <inkml:trace contextRef="#ctx0" brushRef="#br0" timeOffset="217616.1936">5603 14492 85 0,'0'-3'91'16,"0"-5"-5"-16,0 4-66 15,0 1 1 1,-7 3-20-16,-1 0 0 15,-3 0 1 1,-7 22 1-16,-1 12 4 16,4 5 1-1,5 7 0-15,10 9 1 16,0-4 1-1,0-2 1-15,10-6 12 16,13-5-2-16,6-13 0 16,1-14 0-1,3-7-13-15,-7-4 0 16,-4 0-41-1,-3-7 0-15,-1-12-88 32,-3-10-10-32,4-12 32 0</inkml:trace>
  <inkml:trace contextRef="#ctx0" brushRef="#br0" timeOffset="217806.1955">5707 14123 196 0,'-11'-7'127'0,"-4"-4"-7"16,-3 0-117 0,7-4 1-16,3-3-124 0,4 3-6 15,4 0-1 1</inkml:trace>
  <inkml:trace contextRef="#ctx0" brushRef="#br0" timeOffset="218296.2004">6185 14471 48 0,'-12'0'83'15,"2"0"-1"-15,-5 0-39 16,11 0 0 0,4 0-23-16,8 3 1 0,25 8-10 31,11 4 0-31,8-4-8 15,-8 0-2-15,12 0 2 16,-12-3 0 0,-3 0-16-1,-3-6 2-15,-9-2-88 16,8 0-8-1,-11 0 10-15</inkml:trace>
  <inkml:trace contextRef="#ctx0" brushRef="#br0" timeOffset="218546.2029">6137 14806 90 0,'-4'0'86'16,"4"0"-5"-1,0 0-45-15,26 0 0 16,22 0-14 0,15 0 2-16,15-3-23 15,-8 3 1 1,-3 0-31-16,0 0 1 15,-8 0-74 1,-4-8-8-16,-10-11 30 16</inkml:trace>
  <inkml:trace contextRef="#ctx0" brushRef="#br0" timeOffset="219736.2148">19526 7599 102 0,'-8'7'71'0,"8"4"-3"0,0 4-65 31,48 3 2-31,33-3 14 0,68-5 1 15,44-5-3 1,69-2 1 0,50 1 3-16,43 0 0 15,19-1 12 1,26 9-1-1,0-12-5-15,-14 3 1 0,-20 5-17 16,-51-5 1 0,-34 1-11-16,-51 0 1 15,-45 0-2 1,-52-1 0-1,-33 1 0-15,-44 0 0 16,-19 0 0 0,-19-1 0-16,-14-3 0 0,-8 3 0 15,-17-3 0 1,-17 0 0-1,5 0 0-15,11 0 0 16,0 0 0 0,10 0 0-16,1 0 0 15,4 0 0 1,0 0-20-16,7 0 1 15,0 0-88 1,0 0-1-16,0-3-15 16,4-8-7-16</inkml:trace>
  <inkml:trace contextRef="#ctx0" brushRef="#br0" timeOffset="222576.2432">8052 14345 58 0,'0'-8'71'0,"3"-2"-2"16,-3-8-51 0,0-1 1-16,0 7-4 15,-18 5-1 1,-5 0 2-16,-10 7 0 15,-4 0-10 1,-11 7 1-16,-8 23 1 16,-3 17 1-16,-11 12 3 15,11 15 1 1,3 8-5-16,19-9 2 15,18-13-5 1,19 2 0-16,15-25-6 16,30-15 1-1,14-14-100-15,7-8-7 16,1 0-5-1</inkml:trace>
  <inkml:trace contextRef="#ctx0" brushRef="#br0" timeOffset="223156.249">8107 14732 45 0,'-3'0'55'16,"-1"0"1"-16,4 0-27 0,0 4 0 15,7-4 10 1,19 0-2-1,11 0-15-15,0-15 0 16,0-10-15 0,0 3 0-1,-11 3-7-15,-12 0 0 0,-6 5-5 31,-8-1 0-31,-11 4 0 0,-19 7 0 16,-3 4 2 0,-4 0 0-1,0 23-1-15,4 6 2 16,-1 7 2-1,8 9 0-15,11-4 8 16,15-4-1 0,0-4 2-16,27-8 0 15,10-2-8-15,7-12 0 16,4-11-41-1,8 0 0-15,7-11-58 16,-11-15-5 0,7-7 43-16</inkml:trace>
  <inkml:trace contextRef="#ctx0" brushRef="#br0" timeOffset="223526.2527">8644 14662 20 0,'0'-11'76'15,"0"4"1"1,0-4-28-16,-7 3-1 16,-16 8-35-16,1 0 1 15,-11 19-5 1,3 17 0-16,-3 5-2 15,7 4 0 1,11-5-1-16,15-10 1 16,0-12 2-1,15-18 1-15,15 0-5 16,3-22 1-1,-7-7-5 1,7-1 0-16,-11 1 2 0,-14 2 0 16,-1 6-2-1,1 21 2-15,-8 0 0 16,0 25 1-1,0 20 7 1,3 10 1-16,-14 19-1 16,-4-4 2-16,-10 8-11 15,-5-12 2-15,11-7-118 16,4-15-6-1,8-11-10 1</inkml:trace>
  <inkml:trace contextRef="#ctx0" brushRef="#br0" timeOffset="224306.2605">9437 14264 49 0,'0'-12'79'16,"0"2"-2"-16,0-5-41 15,-4 4 0-15,0-1-29 16,-3 6 1-16,-4 6-8 15,-8 0 0 1,-10 6 1 0,3 21 2-16,0 13-2 15,4 8 1 1,3 8 1-16,12-1 0 0,7 0 9 31,0-18 1-31,7-18 5 16,19-9 2-16,15-10-9 15,-1-14 1 1,-3-16-9-16,1-10 0 15,-9-16-3 1,-14 5 1-16,3 0-2 16,-14-2 0-1,-4 5-1-15,0 11 1 16,-22 8-1-1,3 3 0-15,-2 11-2 16,2 8 0-16,-4 7 0 16,5 0 1-1,7 22 3-15,11 11 1 16,0 8 1-1,11 7 1-15,11 0-2 16,8 3 2 0,-1-10-6-16,-6-12 1 15,10-6-40-15,-10-13 1 16,13-10-62-1,-6-6-8-15,0-28 45 16</inkml:trace>
  <inkml:trace contextRef="#ctx0" brushRef="#br0" timeOffset="224676.2642">9666 14042 122 0,'0'-4'91'0,"0"1"-4"15,0-1-81 1,0 4 0-1,0 0 0-15,7 15 1 16,12 18 11 0,0 8 0-1,14 7 0-15,-11 3 0 0,4 5-9 31,-7-8 0-31,-5-8 2 0,-6-10 1 16,-1-16 9 0,-3-6 1-1,-4-8-8-15,4-15 2 0,4-22-16 31,6-17 0-31,8-17 0 0,11-3 0 16,8 11-21 0,0 4 1-1,-4 19-110-15,0 10-6 0,-11 8 9 31</inkml:trace>
  <inkml:trace contextRef="#ctx0" brushRef="#br0" timeOffset="225096.2684">9189 14784 146 0,'0'0'107'15,"0"0"-7"-15,36-8-79 16,35 2 1-1,18 2-14-15,15 0 1 16,3 4-17 0,-14 0 0-16,-16 0-56 15,-18 0 0-15,-18 4-42 16,-18 0-7-1,-16-4 63-15</inkml:trace>
  <inkml:trace contextRef="#ctx0" brushRef="#br0" timeOffset="225746.2749">9337 15146 130 0,'0'-7'91'16,"0"-1"-5"-1,0-3-86 1,-8 3 0-16,-14 8-2 15,-4 4 0 1,-7 22 9 0,-1 14 0-16,5-2 3 0,10 13-1 15,12-10 6 1,7-8 2-16,4-7 7 15,25-22 0 1,8-4-9 0,7-23 1-16,1-17-13 15,-4-16 1 1,0-6-6-16,-12-8 0 0,-6 7 1 31,-19 7 0-31,-4 8 2 16,0 23 0-16,-8 10-6 15,-3 12 1 1,-1 3 3-16,5 21 1 0,-4 24 8 31,8 14 0-31,3 7-1 16,0 1 0-16,0-16-3 15,10 1 0 1,5-15-19-1,0-8 1-15,-3-6-57 16,2-23-1-16,1 0-42 16,0-38-10-1,7-17 64-15</inkml:trace>
  <inkml:trace contextRef="#ctx0" brushRef="#br0" timeOffset="225946.2769">9685 14942 247 0,'0'0'89'0,"0"-4"-4"15,0 4-113-15,0 0-2 16,-4 23 57-1,0 25-1-15,4 0-14 16,0 4 1 0,0 7-9-16,0-15 0 15,0 4-25 1,4-11 1-16,0-8-96 15,0-10-10 1,-1-19 17-16</inkml:trace>
  <inkml:trace contextRef="#ctx0" brushRef="#br0" timeOffset="226096.2784">9589 15072 211 0,'0'-4'123'0,"11"-7"-5"16,29-7-110-1,16-8 0-15,14-4-126 16,8-3-3-1,0 3-18-15</inkml:trace>
  <inkml:trace contextRef="#ctx0" brushRef="#br0" timeOffset="227136.2888">13585 14492 101 0,'0'-15'86'16,"-11"-6"-4"-16,-8-5-69 31,-14 0 0-31,-15 11-4 0,-8 15 0 15,-7 18 9 1,11 42-1-16,4 24 4 16,11 35 1-16,15 6-11 31,18-6 0-31,15-17-7 0,34-28 1 15,17-29-54 1,17-16 1-16,-2-25-68 16,9-4-10-1,3-33 59 1</inkml:trace>
  <inkml:trace contextRef="#ctx0" brushRef="#br0" timeOffset="227836.2958">13981 14861 70 0,'-15'11'85'15,"-10"8"-4"1,2 7-43 0,12 7 0-16,7-14-7 15,4-1 0-15,22-18-10 16,15 0-1-16,1-7-14 15,-9-16 0 1,0 4-12 0,-17-9 1-16,-12 2-6 15,0 3 1 1,-18 9 2-16,-16 7 0 0,-10 7 3 15,-1 7 0 1,-7 22 4 0,30 9-1-16,0 9 7 15,14 8 0 1,8-3 3-16,12-15 0 15,28-3-7 1,20-23 0-16,6-11-11 16,5-4-1-1,-8-26 1-15,-7-10 1 16,-16-5 10-16,-14 5 1 15,-8 3 7 1,-10 15 2-16,-8 10-1 16,-15 12 0-1,-7 0-4-15,-12 30 1 16,1 15-5-1,11 6 1-15,15-7 4 16,7-7 1 0,10-18 4-16,24-15 1 15,-4-4-9-15,-4-19 0 16,-8-18-4-1,1-4 1-15,-5 12-4 16,-7 6 0 0,-7 23 0-16,0 8 1 15,0 36 4 1,-7 23 1-16,0 10-2 15,-8 9 0-15,-4-2-7 16,1-6 0 0,0-8-111-16,18-22-7 15,3-30-5 1</inkml:trace>
  <inkml:trace contextRef="#ctx0" brushRef="#br0" timeOffset="228156.299">15037 14640 158 0,'0'0'117'16,"0"0"-7"-1,0 0-80-15,25 0 1 0,2 0-17 31,28 0 1-31,-3 0-20 0,-4 0 0 16,4 0-56 0,-11 0-2-1,-12 0-58-15,-18 4-11 16,-11-1 62-1</inkml:trace>
  <inkml:trace contextRef="#ctx0" brushRef="#br0" timeOffset="228316.3006">14893 14902 149 0,'0'0'115'15,"0"4"-9"1,25-4-83-16,38 0-1 16,22-7-52-1,30-12-1-15,7-3-80 16,8 7-10-16,-1 0 34 15</inkml:trace>
  <inkml:trace contextRef="#ctx0" brushRef="#br0" timeOffset="228746.3049">15874 14168 162 0,'0'0'109'16,"11"0"-7"-16,30 0-88 16,43 0-1-1,16 0-41 1,16 0 0-16,2 0-35 0,-25 0-4 15,-16 0-14 1,-17 0-4-16,-20-4 37 16</inkml:trace>
  <inkml:trace contextRef="#ctx0" brushRef="#br0" timeOffset="229472.3127">16010 14242 63 0,'0'0'51'0,"-7"0"-2"16,-3 0-54 0,-21 0 2-16,10 0 13 15,-2 4 1 1,1-1 25-16,3 0 1 0,4 1 10 31,4 0-2-31,11-4-17 16,0 4 0-16,0-4-14 15,11 0 0 1,8 0-4-16,10 0 0 0,9 3-4 31,14 8 1-31,-4 1-6 16,-3 17 1-16,-1-3-1 15,-7 4 1 1,-4-1 0-16,-3 1 0 31,-8-5-2-31,-11 1 1 0,-7-7 0 16,-4-1 0-1,0-3 0-15,0 7 1 16,-15-4-2-1,-11 1 0 1,0 3-1-16,-15 11 0 0,-3 4 0 31,3 4 1-31,-14 0-1 0,18-2 1 16,3 3 5-1,8-9 1 1,19-7 4-16,11-4 0 16,36-8-6-1,23-6 2-15,15-1-6 0,0-3 0 16,7 0-20-1,-11 3 1 1,-4-3-90-16,1-1-2 16,-1-3-13-1,-7 0-4 1</inkml:trace>
  <inkml:trace contextRef="#ctx0" brushRef="#br0" timeOffset="230102.319">17429 14264 102 0,'0'-8'84'16,"0"-2"-4"0,0-9-73-16,0 0 1 15,-7 9-10 1,-16 5 0-16,-14 5 7 15,-3 11 1 1,-8 27 23 0,-4 21 0-16,0 11 0 15,11 11 0-15,19-15-8 16,22-11 0-16,4-10-1 15,36-19 0 1,16-11-24 0,3-8 0-16,4-3-94 15,0 0-1-15,-7-4-30 31,-12 0-6-31</inkml:trace>
  <inkml:trace contextRef="#ctx0" brushRef="#br0" timeOffset="230982.3278">17659 14622 147 0,'0'0'113'0,"0"0"-8"15,0 0-85-15,0 0-1 16,7 7-16 0,1 15 1-16,3 7 2 15,-7-3 1 1,-1 8 0-16,1-8 0 15,-4-16 3 1,0-2 1-16,0-4-2 16,11-4 0-1,8-8-7-15,14-14 0 16,4-11-2-16,-4 4 1 15,0 11 0 1,-14-1 1-16,-11 11-5 16,-8 4 1-1,0 4-3-15,-8 0 1 16,-11 19 6-1,5 3 1 1,14-8 5-16,7 5 0 16,27-8-26-16,25 1 0 15,-4-5-78-15,-10 0-1 16,-4 5-19-1,-27-2-7 1</inkml:trace>
  <inkml:trace contextRef="#ctx0" brushRef="#br0" timeOffset="233192.3499">17178 12219 23 0,'0'-4'70'0,"0"-3"1"15,0-7-13 1,0-1-2 0,0 3-20-16,0-3 1 0,0 5-17 31,-4 2 1-31,4 4-11 0,-4 4 1 15,0 0-8 1,4 0 1 0,0 0-1-16,0 12 0 15,0 21 10 1,0 15 1-16,0 14-1 15,0 5 1 1,0-4-9-16,4 0 0 16,0-19-2-1,0-4 0-15,-4-14-9 16,3-11 0-16,1-8-52 15,0-3-2 1,6-4-63-16,-2-7-11 16,3-19 54-1</inkml:trace>
  <inkml:trace contextRef="#ctx0" brushRef="#br0" timeOffset="233552.3535">17318 12289 104 0,'4'-4'88'0,"-4"1"-5"16,0-4-71 0,0-1 0-16,-4 8-4 15,-11 0 0 1,-7 26 8-1,-4 0-1-15,-3 4-3 0,10 3 1 16,8-4 4 0,11 4-1-16,0-7 5 15,22-3 1 1,19-5-9-1,-1-7 0-15,5-4-18 16,10-3 1-16,-3-4-37 31,-4 0-1-31,4 3-75 0,-11 1-10 16,-11 0 33-1</inkml:trace>
  <inkml:trace contextRef="#ctx0" brushRef="#br0" timeOffset="234372.3617">15862 15352 137 0,'0'-3'109'0,"0"-1"-7"15,0 0-85 1,0 4 2-16,0 0-14 15,0 30 0 1,-3 22 9-16,-1 6 0 16,-7 8-4-1,-7-6 1-15,2-9-12 16,6-10 1-16,6-7-38 15,1-19-1 1,3-15-76-16,7-4-9 16,11-41 35-1</inkml:trace>
  <inkml:trace contextRef="#ctx0" brushRef="#br0" timeOffset="234627.3647">16100 15404 110 0,'0'-4'91'0,"0"1"-6"0,-7 3-73 15,-20 0-1 1,-13 11-5-16,-9 15 2 15,5-1 9 1,4 1 0-16,9-3 9 16,24-6-1-1,7 1-1-15,22-6 0 16,19-1-14-1,7 1 1-15,0-5-20 16,-11 4 1-16,-7-3-36 16,-8-2-1-1,-11 2-71-15,1-4-10 16,-5-4 35-1</inkml:trace>
  <inkml:trace contextRef="#ctx0" brushRef="#br0" timeOffset="234897.3674">16289 15496 118 0,'4'0'121'0,"6"0"-10"0,5 0-67 31,8-7 0-31,-2-1-36 16,2 1 1-16,-5 7-9 15,5 0 1 1,-5 0-28-16,0 0 0 0,-3 0-91 31,-3 0-9-31,-2 0 22 0</inkml:trace>
  <inkml:trace contextRef="#ctx0" brushRef="#br0" timeOffset="235047.3689">16381 15563 170 0,'0'0'125'0,"4"3"-9"16,14 1-104-1,20 0 1 1,2-4-105-16,-3 0-1 15,-4 0-28 1,-3-11-4 0</inkml:trace>
  <inkml:trace contextRef="#ctx0" brushRef="#br0" timeOffset="235597.3744">15937 13448 124 0,'0'0'103'15,"0"0"-8"1,4 0-74-1,-1 0 1-15,4 25-15 0,-3 9 0 16,-4 11-5 0,0 2 2-16,0 5-4 15,0-8 1 1,4-8-69-1,-1-9 1-15,-3-16-43 16,0-7-5-16</inkml:trace>
  <inkml:trace contextRef="#ctx0" brushRef="#br0" timeOffset="236007.3785">15966 13570 115 0,'-4'-7'104'0,"1"-8"-10"16,-1 0-66-1,4-4 0-15,0 8-20 16,7-1 2 0,-7 10-4-1,4 2 1-15,7 0 6 0,12 11 0 31,-1 18-1-31,15 8 1 0,-7 8-7 32,-1 6 1-32,-3-7-4 15,0-7 0-15,-11-14 7 16,-7-1 1-1,-5-18-2-15,8-4 2 0,-4-30-11 32,5-8 0-32,3-13 0 15,-5-8 0-15,1 4 0 16,4 7 0-1,1 10-43 1,1 9 1-16,6 3-89 16,3 19-10-16,4 4 38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29:38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2907 6783 59 0,'-4'0'64'0,"-7"-4"-6"16,0-14-1-1,-3-12-30-15,-1-10 0 16,-1-5-12 0,5-6 1-16,-7-4-6 15,11-9 0-15,-1 2-6 16,4-12 0-1,4-3-1-15,0-1 0 16,0-7 0 0,0 8 0-16,0-8-1 15,-4 4-2 1,1-8 0-16,-1 12 1 15,1-4 1-15,3 14-1 16,0 5 0 0,0 2 0-16,0 5 0 15,0 0 0 1,3 6-2-16,4 10 1 15,1 4-3 1,0 3-1 0,10 1 1-16,8 3 0 15,7 5 2-15,5 1 0 16,6 3 1-16,4 1 0 15,4 4 0 1,8-5 0 0,6 4 0-16,-11 1 0 15,8-5 0 1,4 8 0-1,-1 0 0-15,9 3 0 0,6 5 0 32,1-1 1-32,7 4 0 0,11 0 0 15,-4 0-1 1,12-4 1-1,-1 1-2-15,-7-6 1 0,0 7-1 32,-15 2 1-32,11 0 1 0,-7 2 0 15,0 10 1 1,7 3 0-1,-3 0-1-15,3-8 2 0,8 1-3 32,3-8 1-32,4 0-2 0,8-4 1 31,-5-7 0-31,5 7 0 15,0 1 1-15,-8 3 0 16,0-4 0 0,4 4 1-1,-8 0-1-15,8-4 1 16,-12-3-2-16,5-1 1 15,3 0-1 1,-7-2 1-16,0 2-1 16,7 2 1-1,-4 2-1-15,4 0 1 16,4-3 1-1,-11 3-1-15,0-4 1 16,-1 1 0 0,-3 3 0-16,0 0 1 15,11-3-1-15,0 0 0 16,12-4-1-1,2 0 0-15,5 0 1 16,-4 0 0 0,-3 2 1-16,-5 3 1 15,-7-2-2 1,4 1 1-16,7 0-2 15,-3 0 1-15,-4 3-1 16,-1-4 0 0,1 5-1-16,4-5 1 15,-5 4-1 1,-3 1 1-16,1-1-1 31,-1 0 1-31,3 1-1 0,1 3 1 16,8-4 0-1,-5 4 0-15,1 0-1 16,6-4 1-16,1 0-1 31,4 1 0-31,-8-5 0 0,0 5 0 16,-3-1 0-1,-8 1 0-15,11-1 0 16,-7 4 0-1,0 0 0 1,-7 0 1-16,2 0-1 16,5 0 1-16,-3 0-1 15,2 4 0-15,-3 3 0 16,4-4 0-1,-4 5 0 1,-3-1 0-16,2 1 0 16,-6-1 0-16,-4 0 0 31,4 1 0-31,-8 3 0 0,12 4 0 15,-8-4 0 1,7-4 0-16,1 0 0 16,-8 0 1-1,4 1 0 1,-8 0 1-16,-11-1 1 15,7-3 1 1,-13-4 1-16,-10 0 0 0,-5 0-2 31,-1 0 1-31,-11 0-3 16,-4 0 0-16,-4 0-2 15,-7-4 1 1,7 0-2-16,1 4 1 16,-8 0-3-1,-7 0 0-15,-1 0 0 16,-7 8 1-1,-3 10 2-15,3 8 1 16,-11 4 0-16,-3 3 0 16,-4-4 0-1,-1-3 0-15,1 0 0 16,-1-5 0-1,1 2 0-15,3 7 0 16,-7 3 0 0,0 4 0-16,0 4 0 15,-7 6 0 1,0-6 1-1,0 3 0-15,-1-7-1 0,4 4 1 16,1 0-1 0,-1-5 1-16,0 2 0 15,0 6 1 1,0-4-2-1,-6-4 1-15,3 5-1 16,3 0 1-16,0-3 0 16,0-2 0-16,0 8-1 15,4 1 1 1,-7-5-1-1,-4 1 1-15,-7-1 1 16,-1 8 1-16,0-11 1 31,1-3 1-31,-8-9-1 0,4-6 1 16,-5-4-3-1,-6 3 0-15,7-7-2 16,-11 0 1-16,0 1 0 31,-3-2 0-31,-8-2-1 0,-4-1 1 31,-8 4-1-31,-14 0 0 0,0 0 0 32,-14 0 0-32,-9-3 0 15,-14 7 1-15,0-1-1 16,-11-3 0-1,7 7 0-15,-12-6 0 0,6-1 0 32,-6 0 1-32,-2 0-1 15,-8 0 0-15,-15 0 0 16,-3 0 0-1,-1-3 0 1,-3 3 1-16,3-8 0 16,0-3 0-16,5 0 0 15,-4 0 0 1,3 0-1-16,-4-7 1 15,-3 0-1 1,-1-1 1-16,1 1 0 16,3-4 0-16,1 0 0 15,0 4 0 1,7-5 0-16,-4 1 0 15,-8 0-1 1,1-3 1-16,-8 2-1 16,1 6 1-1,3-6 0 1,-4 1 0-16,8 3-1 15,-8 5 1-15,8-5-1 16,-8 5 0-16,1-5 0 16,-9 4 1-1,2-3-1 1,6 7 1-16,-4 0-1 15,-3 0 0-15,3 0 0 32,-2 0 0-32,-5 0 0 0,0 4 0 15,7-1 0 1,2 5 0-16,-2-1 0 15,8 1 1-15,4 3-1 32,-8 4 0-32,-3-7-1 0,3 2 1 15,0 0 0 1,-3 2 1-16,11 3-1 15,-4 0 1 1,7 0-1 0,-7-1 0-16,15 1 0 0,0-8 1 31,3 1 0-31,9-5 1 0,6 4-2 31,8 9 0-31,3-9 0 16,30 0 0-16,8 0 0 15,18-3 0 1,11-4 0-1,15 0 0-15,7 0-10 16,12 0 2-16,11 4-29 16,3-4 1-16,4 0-87 15,0-4-9 1,15-14 24-1</inkml:trace>
  <inkml:trace contextRef="#ctx0" brushRef="#br0" timeOffset="300.003">3407 6347 181 0,'0'0'101'16,"0"-3"-6"0,0-9-102-16,-4 6 0 15,-7 2 5 1,-11 4 1-16,-8 0 6 15,-10 22 1 1,3 8 6-16,3-1-1 16,5 0-4-16,6 5 0 15,5-5 6 1,14 1 1-16,4-1 4 15,4-7 0 1,29 4-38-16,15 0 0 16,19-4-105-1,11-7-8-15,4-11 21 16</inkml:trace>
  <inkml:trace contextRef="#ctx0" brushRef="#br0" timeOffset="3210.0321">2840 8127 23 0,'0'-8'62'16,"-4"-3"2"-1,-3 0-16-15,3 7 0 16,4-3-24-1,-3 3 0-15,3 4-19 16,0 0 0-16,0 4 1 16,11 18 0-1,4 7 2-15,4 8 0 16,2 0 2-1,2 7 1-15,-1-3-1 16,-3-4 1 0,-1-4-5-16,4 4 2 15,-3-4-2 1,-8-11 0-16,3 4 1 15,-2-11 0-15,-5-3-1 16,-3-2 1 0,0-2-3-16,3 3 1 15,-3-4-2 1,-4-3 0-16,0 0-2 15,0-4 1 1,0 0-1-16,3 3 0 16,1 1 0-16,-4 7 1 15,4 0-1 1,-1-4 1-16,5 1-1 15,-4-5 1 1,-1 1-1 0,1 0 1-16,-4-1 1 15,0 2 0-15,0-1 7 31,4-4 1-31,-4 2-1 0,0-2 0 16,4-2-8 0,3-33 2-16,4-16-4 15,11-23 0-15,11-15 0 31,4 1 0-31,1 7 0 0,-9 19 0 16,1 17-14 0,-8 11 2-16,-3 13-50 15,-1 13-1 1,-3 8-58-1,-4 0-11-15,4 0 52 0</inkml:trace>
  <inkml:trace contextRef="#ctx0" brushRef="#br0" timeOffset="8770.0877">1807 8303 24 0,'-7'0'67'0,"-1"0"1"0,-3 0-18 31,-3-3-3-31,2 3-10 16,1 0 0-16,7 0-13 16,0-4 2-1,4 0-21-15,0 1-1 0,0 3-3 31,0 0 1-31,12 0 10 16,17 0 1-16,9 0 2 16,10 0 1-1,7 3-4 1,11 5 0-16,1-5-5 15,-7-3 0-15,-4 0-4 16,-16 0 0-16,-7 0-6 16,-3 4 1-1,0 4-70 1,6-5-1-16,-9-3-56 15,2-3-11 1,-6-34 78-16</inkml:trace>
  <inkml:trace contextRef="#ctx0" brushRef="#br0" timeOffset="12100.121">3996 8200 6 0,'-4'0'46'16,"-3"0"2"-16,-4 0-6 16,0 0-2-1,3 0 3 1,1 0 0-16,7 0-12 0,-4 0 0 31,4 0-23-31,0 0 0 0,4 0-7 31,29 7 0-31,8 1 7 16,14-5 1-16,1-3-1 15,-4 4 0 1,-4 0-2-16,4 3-1 0,-12-7-42 31,-6 0 1-31,-8 0-70 16,-11 0-10-16,0 0 42 15</inkml:trace>
  <inkml:trace contextRef="#ctx0" brushRef="#br0" timeOffset="12500.125">4107 8071 58 0,'-4'0'82'16,"1"-4"-3"-16,-5-11-47 16,-3 12 1-1,4 3-19-15,0 0 0 16,3 37 1-1,4 7-1-15,4 8 0 16,-4 7 2-16,0-11-7 16,0-4 2-1,0-7-34-15,0-7 0 16,0-1-82-1,10-14-9-15,1-15 25 16</inkml:trace>
  <inkml:trace contextRef="#ctx0" brushRef="#br0" timeOffset="13470.1347">4000 8174 107 0,'0'-7'94'0,"0"0"-5"0,0-5-73 31,3 1 0-31,16 4-19 0,7 7 2 16,3 0 5 0,-14 21-1-1,-11 14 7-15,-15 1 0 16,-30 4 5-1,-22-10 2-15,-3-7 3 0,6-12 0 32,12-11-17-32,26-8 0 15,22-25-12 1,22-11 0-16,45-8 6 15,22 11 1 1,22 8-2-16,-22 15 0 16,-19 18 6-16,-33 11 1 15,-33 29 8 1,-26 12 0-16,-42 7 2 15,-13-7 1 1,-5-11 1-16,8-11 1 16,22-24-14-1,19-6 0-15,18-15-10 16,19-21 0-1,44-16 1-15,37-7 1 16,26 7-1-16,-3 15 0 16,-12 24 3-1,-36 13 1-15,-27 27 6 16,-33 29 1-1,-41 15 2-15,-30-5 1 16,-17-10 2 0,-1-12 0-16,3-22-1 15,9-7 1 1,21-15-11-16,19-23 1 15,22-21-9 1,15-8 0-16,45 8 3 16,22 4 0-16,25 15 2 31,-14 16 1-31,-15 9 5 0,-33 34 0 15,-27 14-5 1,-10 4 1-16,-23-4-113 16,4-12-5-16,7-10-3 31</inkml:trace>
  <inkml:trace contextRef="#ctx0" brushRef="#br0" timeOffset="14670.1467">5096 8278 22 0,'-8'0'56'0,"-7"0"2"16,-3 2-13-1,3 3-1-15,4-1-4 0,11-1-1 16,19 1-11 0,29 0 0-1,19-1-10-15,6-3 0 16,-2 0-12-1,-11 0 0 1,-20 0-10-16,-14 0 1 0,-7 0-39 16,-8 4 2-1,-7 0-65-15,-4 0-9 16,0-4 38-1</inkml:trace>
  <inkml:trace contextRef="#ctx0" brushRef="#br0" timeOffset="14980.1498">5159 8163 67 0,'-4'0'73'0,"-3"0"-3"16,3 8-33 0,4 10 1-16,0 23 1 15,0 7-1 1,0 7-13-16,11 8-2 15,1-8-10-15,-2-7 0 16,-2-11-21 0,-1 0 0-16,1-15-107 15,3-11-6 1,0-11 4-16</inkml:trace>
  <inkml:trace contextRef="#ctx0" brushRef="#br0" timeOffset="16700.167">5981 8193 30 0,'0'0'64'0,"0"-7"1"0,0 3-20 31,0 4-2-31,0-4-20 0,0 4 0 16,0 0-12 0,0 0-1-1,4 15 4-15,3 10 0 16,5 10 0-1,6 1 2-15,-7 1 0 0,4 3 0 32,3 8-3-32,-3-11 1 15,-4-4-3 1,-3-4 0-16,-1-10-2 15,1-4 1 1,-5 0 1-16,1-8 1 16,-1-7-5-1,-3 0 2-15,4 0-9 16,4-29 0-16,7-9 0 15,3-9 0 1,4-8 0-16,4-4 0 16,-7 3 0-1,-4 12 0-15,-1 10-30 16,-7 5 2-1,1 14-102-15,3 12-8 16,1 3 20 0</inkml:trace>
  <inkml:trace contextRef="#ctx0" brushRef="#br0" timeOffset="16950.1695">6473 8458 107 0,'0'8'108'16,"4"14"-7"-16,0 7-59 16,-4 9 1-16,0 2-27 31,0 1 0-31,0-1-14 0,0 5 1 15,0-1-90 1,0-11 1-16,0-18-37 16,15-15-7-1</inkml:trace>
  <inkml:trace contextRef="#ctx0" brushRef="#br0" timeOffset="17320.1732">6855 8352 101 0,'-7'0'104'15,"-1"0"-7"1,1 0-57-16,7 0 2 0,7 0-19 15,26 0 1 1,12 0-14 0,3-4 1-16,4 4-10 15,-11 0 1 1,-12 0-47-16,-2 0-2 0,-9 0-72 31,-7-11-11-31,-7-11 47 16</inkml:trace>
  <inkml:trace contextRef="#ctx0" brushRef="#br0" timeOffset="17540.1754">7000 8071 121 0,'0'7'106'15,"0"12"-7"1,-4 14-60-1,0 15 2-15,-11 15-18 16,4 7 0 0,0 7-16-16,-4-7 1 15,4-3-52-15,11-5 0 16,0-21-80-1,8-18-10-15,14-23 48 16</inkml:trace>
  <inkml:trace contextRef="#ctx0" brushRef="#br0" timeOffset="17910.1791">7296 8127 77 0,'0'15'96'15,"4"14"-4"1,0 18-40-16,3 9 1 16,3 11-13-1,-2 6-1-15,0-6-16 16,-1-5 0-16,4-21-16 15,-7-15 2 1,3-14-9-16,4-12 0 16,0-12 0-1,8-32 0-15,14-27 0 16,-7-10 0-1,8-15 0-15,-13 4 0 16,-2 10-48 0,-7 24 1-1,-5 21-85-15,0 14-10 0,0 5 45 31</inkml:trace>
  <inkml:trace contextRef="#ctx0" brushRef="#br0" timeOffset="18470.1847">7621 8543 80 0,'0'0'74'0,"12"-11"-3"16,21-14-38 0,8 2-1-16,4-3-5 15,3 12 1-15,0 6-22 16,-8 8 1-1,-14 0 3-15,-15 19-1 16,-11 19 6 0,-18 9 0-16,-16 4 1 15,-6 1 0 1,3-8-3-16,14-10 0 15,16-6 0-15,7-12 1 16,34-13-5 0,29-3 1-16,7 0-86 15,11-15 0 1,1-5-59-16,-5-3-13 15,-6-7 84 1</inkml:trace>
  <inkml:trace contextRef="#ctx0" brushRef="#br0" timeOffset="18800.188">8477 8307 167 0,'-7'0'125'0,"-4"0"-10"15,4 0-80 1,7 0 1-16,14 0-20 15,31 0 1-15,0 0-17 32,13 0 0-32,-2-4-7 0,-15-3 1 15,-8-4-68 1,-14-3-2-16,-16-9-53 15,-3-14-14-15,-18-11 79 32</inkml:trace>
  <inkml:trace contextRef="#ctx0" brushRef="#br0" timeOffset="18959.1904">8566 8067 136 0,'0'15'123'0,"0"11"-9"16,0 10-71 0,0 17-1-16,0 3-28 0,0 2 1 31,0 4-43-31,4-9 0 0,7-17-99 31,4-5-8-31,3-25 24 16</inkml:trace>
  <inkml:trace contextRef="#ctx0" brushRef="#br0" timeOffset="19259.1934">9437 8348 247 0,'0'0'134'0,"0"0"-4"15,-12 0-162 1,1 0 2-16,-3 7-100 15,10 4-7 1,4 1 22-16</inkml:trace>
  <inkml:trace contextRef="#ctx0" brushRef="#br0" timeOffset="19419.195">9562 8370 213 0,'0'0'128'15,"0"0"-5"-15,0 0-147 16,8 0 0-1,3 0-100-15,8 0-10 16,10 0 30-16</inkml:trace>
  <inkml:trace contextRef="#ctx0" brushRef="#br0" timeOffset="19559.1964">9800 8373 159 0,'0'0'113'0,"0"0"-7"16,-4 0-116 0,0-3-1-16,1 3-95 15,3 0-9 1,0 0 21-16</inkml:trace>
  <inkml:trace contextRef="#ctx0" brushRef="#br0" timeOffset="20189.2027">10352 8127 138 0,'0'-3'114'15,"0"-6"-9"1,0 6-75-16,0 3-1 15,0 12-7-15,18 24-2 16,8 8-1 0,0 5 1-16,4 1-14 15,-1 2 2 1,-6-7-8-16,-5-1 0 15,-3 0 0 1,-8-7 0-16,-3-4 0 16,0-10 0-16,-1-9 0 15,1-10 0 1,7-4 0-16,4-26 0 15,7-26 0 1,4-22 0-16,3-7 0 16,-2-5 0-1,-12 17 0-15,3 18 0 16,-11 18-115-1,4 21-2-15,1 9-27 16</inkml:trace>
  <inkml:trace contextRef="#ctx0" brushRef="#br0" timeOffset="20839.2092">10989 8426 144 0,'0'-4'113'16,"0"4"-9"-16,-12 0-69 0,-3 22-2 15,-3 7-14 1,-1 19 1-16,8-7-14 15,-3-4 0 1,6-5-6 0,5-6 1-16,3-7-15 15,0-11 1-15,0-8-18 31,7-4 0-31,4-33 4 0,0-7 3 16,-7 0 18 0,-1 2 0-16,1 2 14 15,-4 22 1 1,0 7 4-1,4 7 2-15,3 4 2 16,5 4 0 0,6 14-1-16,4 22 0 0,4-2-1 31,4-1 0-31,3-4 0 15,-7-7 0-15,-4-8-10 16,1-15 1 0,-5-3-6-16,-3-26 0 0,0-14 0 31,-8-11 0-31,-3-5 0 15,-4-2 0-15,0 10-130 16,3 7-4 0,5 4-13-16</inkml:trace>
  <inkml:trace contextRef="#ctx0" brushRef="#br0" timeOffset="21174.213">11644 8193 187 0,'-3'0'111'31,"-1"-7"-6"-31,4 3-89 16,0 4 0-16,4 0 6 15,32 4 0 1,5-1-13-16,7 5 0 0,0-5-31 31,-14 4 0-31,-20 1-82 16,-2 3-3-16,-9-4-9 15,-3 1-5 1</inkml:trace>
  <inkml:trace contextRef="#ctx0" brushRef="#br0" timeOffset="21394.2152">11548 8382 154 0,'0'2'121'16,"4"5"-7"0,21 2-84-16,12-9 1 15,11 3-23 1,0 1 1-16,-3-4-53 15,-4 7-1-15,0-3-78 16,-4-4-10 0,-4 0 46-16</inkml:trace>
  <inkml:trace contextRef="#ctx0" brushRef="#br0" timeOffset="21734.2186">12181 8174 51 0,'0'0'82'15,"-11"12"-4"1,-11 17-31-16,3 11-1 16,4 12-10-1,15 0 0-15,0-4 1 16,27-11 0-1,9-15-13-15,20-18 1 16,11-4-20 0,7-30 2-1,-4-10-7-15,-18-1 0 0,-23-7 0 16,-29-1 0-1,-22 5 0-15,-44 12 0 16,-23 17-2 0,3 15 1-1,9 7-128-15,25 22-4 16,19-3-13-1</inkml:trace>
  <inkml:trace contextRef="#ctx0" brushRef="#br0" timeOffset="22984.2311">3100 9514 104 0,'0'-8'112'0,"3"-3"-7"15,1-3-48 1,0-4 1-16,0 6-28 15,-4 5 0 1,0 3-25 0,4 4 1-16,2 0-6 15,5 8 1 1,5 21 0-16,6 0 1 0,4 5-2 15,3 6 0 1,1 1 0 0,-1 7 0-16,-2-8 0 15,-2 9 0 1,-2-13 0-1,-9 5 0-15,1-11 0 16,-7-5 0 0,-1-6 0-16,1-4 0 0,-4-4 0 15,-1-4 0 1,-3-3 0-1,0-4 0-15,0 0 0 16,0 0 0 0,0 0 0-16,7 0 0 0,12-30 0 31,10-18 0-31,5-22 0 15,14-11 0-15,0 7 0 16,-7-4 0 0,-12 27 0-16,-10 10 0 0,-4 8-112 31,-11 14-3-31,-1 2-28 15</inkml:trace>
  <inkml:trace contextRef="#ctx0" brushRef="#br0" timeOffset="23784.2391">4225 9559 39 0,'-7'0'82'0,"-8"0"-3"16,-3 0-21-1,7 0-2 1,4 0-18-16,7 0 1 16,0 0-8-1,33 0 1 1,15 3-10-16,11 0 1 15,1 5-18-15,-9-8 2 16,-17 0-9-16,-5 0 1 16,-7 4-30-1,-7-1 0 1,0 1-75-16,0 0-3 15,-4-4-2 1,-3 0-4-16</inkml:trace>
  <inkml:trace contextRef="#ctx0" brushRef="#br0" timeOffset="24104.2423">4218 9761 70 0,'-7'0'94'0,"-1"0"-4"15,5 0-28-15,3 0 0 16,7 0-19-1,34 0 0-15,11-7-29 16,7-1 1 0,4 8-11-16,-15 0 0 15,-3 0-17 1,-12 0 0-16,-7 0-102 15,-4 12-3-15,-3-9-10 16</inkml:trace>
  <inkml:trace contextRef="#ctx0" brushRef="#br0" timeOffset="27494.2762">5044 9510 18 0,'0'-4'67'0,"0"1"2"15,0-5-1 1,0 0-2 0,0 6-21-16,0-2-1 15,0 4-34 1,-4-4 0-16,4 4-9 0,0 4 1 15,0 18 7 1,23 15 0 0,2 7 4-16,2 8 0 15,-2 0-1 1,-6-1 0-16,-1-3-1 15,-3-15 1 1,-7 1-5-16,-1-13 1 16,-3-6-6-1,0-7 1-15,-1-8-3 16,4 0 0-16,8-30 0 15,4-18 0 1,-1-11 0-16,5-11 0 16,-5-4 0-1,4 4 0-15,-3 14 0 16,-8 16 0-1,-4 7 0-15,1 7 0 16,-5 19-61 0,1 7 2-16,4 0-75 15,-1 11-10-15,4 18 61 16</inkml:trace>
  <inkml:trace contextRef="#ctx0" brushRef="#br0" timeOffset="27844.2797">5588 9717 89 0,'0'0'96'31,"0"0"-7"-31,0 0-42 0,0 4-2 16,0 18-3-1,0 4-1-15,0 10-19 16,0-3 1-16,0-3-17 31,0-4 0-31,0-7-30 0,0-12 0 16,0-3-106-1,8-4-8-15,14-8 18 16</inkml:trace>
  <inkml:trace contextRef="#ctx0" brushRef="#br0" timeOffset="28164.2829">5996 9547 161 0,'-4'0'112'16,"4"0"-6"-1,0 0-80 1,4 0-1-16,22 4-10 16,7-4 0-1,8 0-10-15,-4 0 1 0,-4 0-25 16,-11 0 1-1,-6 0-105 1,-13-4-7-16,-3-10 14 16</inkml:trace>
  <inkml:trace contextRef="#ctx0" brushRef="#br0" timeOffset="28344.2847">6096 9352 130 0,'0'0'119'0,"0"6"-11"15,0 17-68-15,4 14-1 16,-4 0-25-1,-4 11 0-15,-4 0-29 16,5 15 1 0,-1-12-107-16,4-10-7 15,0-23 10 1</inkml:trace>
  <inkml:trace contextRef="#ctx0" brushRef="#br0" timeOffset="28904.2903">6470 9418 122 0,'0'0'84'0,"0"0"-4"15,-4 0-73 1,4 0 1 0,0 22 20-16,0 7-1 0,11 8 11 31,19 8-2-31,-8-1-11 0,8-3 0 15,-12-8-13 1,-7-3 0 0,1-20-9-16,-5-10 1 0,4 0-4 31,4-36 0-31,4-20 0 0,2-10 0 15,6-4 0 1,-5 3 0 0,-7 8-92-16,-8 15-1 15,-3 18-46 1,3 11-11-16</inkml:trace>
  <inkml:trace contextRef="#ctx0" brushRef="#br0" timeOffset="29524.2965">6944 9625 58 0,'4'0'83'16,"7"-4"-4"-16,3-7-42 31,13 3-1-31,2 4-19 0,-6 4 0 16,-9 0-4-1,-7 4 1-15,-7 19 6 16,0 10 0 0,-18 4 3-1,0 7 1-15,-1-7-4 0,16-8 0 16,3-17-11-1,25-5 0-15,16 1-24 16,7-8 1 0,4 0-114-1,0-15-7-15,3-4 6 16</inkml:trace>
  <inkml:trace contextRef="#ctx0" brushRef="#br0" timeOffset="29764.2989">7444 9540 114 0,'-7'0'106'0,"7"4"-8"31,0-1-54-31,11 1 2 0,26-4-19 16,11 0 0-1,4 0-19 1,-12 0 0-16,5-7-40 16,-23-1 0-1,-3 1-93-15,-19-4-8 0,0-8 29 31</inkml:trace>
  <inkml:trace contextRef="#ctx0" brushRef="#br0" timeOffset="29944.3007">7581 9304 117 0,'0'0'108'31,"-4"26"-6"-31,0 10-71 16,1 16 3-16,-4 3-24 16,3 1 1-1,0 7-45 1,4-8 1-16,0-11-78 15,8-18-9-15,10-22 36 16</inkml:trace>
  <inkml:trace contextRef="#ctx0" brushRef="#br0" timeOffset="30317.3047">8281 9503 245 0,'-4'0'132'16,"0"0"-5"-16,-3 0-179 16,7 0 0-16,0 0-79 15,11 0-11 1,19 0 52-16</inkml:trace>
  <inkml:trace contextRef="#ctx0" brushRef="#br0" timeOffset="30467.3062">8559 9510 171 0,'0'0'106'15,"0"0"-7"-15,0 0-150 16,0 4-1-16,0 0-55 16,18-4-5-1,9 0 59-15</inkml:trace>
  <inkml:trace contextRef="#ctx0" brushRef="#br0" timeOffset="30587.3074">8825 9510 185 0,'0'0'118'0,"0"0"-7"15,0 0-135 1,0 0-1-16,0 0-88 15,0 0-10-15,0 0 32 16</inkml:trace>
  <inkml:trace contextRef="#ctx0" brushRef="#br0" timeOffset="31102.313">9285 9362 121 0,'0'0'93'0,"0"-7"-5"16,0-4-67-1,0 4 0 1,0 7-2-16,0 0 2 15,0 7 3 1,15 23 1 0,3 0-1-16,1 10 1 0,-4 1-15 31,-1 3 1-31,-3-8-8 0,1 5 2 15,-5-8-5 1,4-11 0-16,-4-7 0 16,4-15 0-1,4-3 0-15,8-31 0 16,3-21 0-1,18-23 0 1,-7-3 0-16,-7-4 0 16,-1 15-7-1,-10 15 2-15,-5 22-124 0,-3 11-5 16,-3 18-8-1</inkml:trace>
  <inkml:trace contextRef="#ctx0" brushRef="#br0" timeOffset="31442.3164">9889 9487 207 0,'0'0'110'0,"-4"0"-4"16,4 0-97-1,-4 16 1 1,0 14 12-16,0-4 1 15,1 10-15 1,-1-2 1-16,0-2-6 0,-2 6 1 31,2-16-32-31,0 3 2 16,4-17-83-1,0-8-3-15,0 0-4 16,8-33-4 0</inkml:trace>
  <inkml:trace contextRef="#ctx0" brushRef="#br0" timeOffset="31792.3199">9870 9540 87 0,'0'-7'116'15,"0"-1"-8"-15,0-3-47 16,-4 0-1 0,4 7-38-16,0 4 1 15,0 0-13 1,4 0 1-16,11 19-5 15,7 3 1-15,-4-3-7 16,9 10 0 0,-2-3 0-16,-6-4 0 15,7-4 0 1,-4 1 0-16,0 3 0 15,1-8 0 1,2-2 0-16,5-9 0 16,3-3 0-1,8-15 0-15,3-14 0 16,-2-19 0-16,-6-4 0 15,-10-3 0 1,-11-3 0 0,-11 5 0-16,-4 9-130 15,0-4-4-15,0 4-13 31</inkml:trace>
  <inkml:trace contextRef="#ctx0" brushRef="#br0" timeOffset="39252.3945">18762 7849 29 0,'0'-3'71'0,"0"-5"0"0,0 1-22 31,0-4-2-31,0 0-22 16,-3-4-2-16,-5 3-12 16,-2 9 0-1,-5 0-6 1,-4 3 0-16,4 0-3 15,-7 0 0-15,-4 18-1 16,4 15 1-16,-1 8-2 16,9 2 1-1,10-5 1 1,4-9 1-16,11-10 5 15,11-15-1 1,5-4-2-16,2-8 1 0,0-13-8 31,-2-2-1-31,-9 5-2 16,-3 7 1-16,-8 7 4 15,-7 4 1 1,0 18 6-16,0 16 2 16,0 11 1-1,-7 5 1-15,3-5-5 16,0-5 1-1,4-6-37-15,0-9-1 16,0-2-80 0,4-12-10-16,11-11 30 15</inkml:trace>
  <inkml:trace contextRef="#ctx0" brushRef="#br0" timeOffset="39592.3979">19022 7849 58 0,'-4'0'83'16,"0"0"-3"0,1 0-39-16,-1-3-1 15,4 3-8-15,0 0 0 16,19 0-1-16,17 0-2 15,13-4-20 1,-5-3 1 0,-3 3-52-16,-11 0-2 15,-5 4-72 1,-14 0-10-1,-7-3 41-15</inkml:trace>
  <inkml:trace contextRef="#ctx0" brushRef="#br0" timeOffset="39812.4001">18981 7972 122 0,'0'3'105'0,"33"0"-7"15,0-3-76 1,23 0 1-1,-4 0-77-15,-8 0 1 0,8-3-54 32,-18-4-5-32,-12-8 68 0</inkml:trace>
  <inkml:trace contextRef="#ctx0" brushRef="#br0" timeOffset="40132.4033">19726 7782 91 0,'0'-3'76'0,"0"3"-2"16,-15 0-55-1,-15 0 2-15,-7 0 7 16,0 12 0 0,0 17-11-16,7 4 1 15,8 7-9-15,15-2 1 16,7-5-2-1,3-7 1-15,20-8-26 16,6-7 0 0,1-11-91-16,3 0-9 15,-11 0 17 1</inkml:trace>
  <inkml:trace contextRef="#ctx0" brushRef="#br0" timeOffset="40532.4073">19766 7764 104 0,'4'-7'105'0,"4"3"-8"16,-1 1-65-1,0 3 1-15,-3 0-19 16,-1 14 0-16,1 8 0 31,0 12 1-31,0-1-3 0,3 1 0 16,-3-10-4-1,0 3 0-15,3-5-1 16,-3 0 0-1,-1-7 0 1,4 1 1-16,-3-10-3 16,0-6 0-16,4 0-4 15,10-6 2-15,4-25-3 16,15-13 0-1,1-19 0 1,6 1 0-16,-3 6-14 16,-12 8 2-1,-10 14-118 1,-4 9-4-16,-8 7-2 15</inkml:trace>
  <inkml:trace contextRef="#ctx0" brushRef="#br0" timeOffset="42452.4265">18611 8768 85 0,'0'0'87'16,"0"-3"-4"-1,0-1-58 1,0 0-1-16,0 4 3 16,3 4 0-16,5 18 8 15,3 8-1-15,0 3-14 16,0 7 0-1,0 1-9 1,1-4 0-16,2-8-4 16,-3 5 1-16,0-12-5 31,1-4 1-31,-9-3-4 0,1 1 0 15,-4-6 0 1,4 0 0-16,-4-2 0 16,0-4 0-16,0 0 0 31,4-4 0-31,-4 0 0 0,0 0 0 15,0 0 0 1,0 0 0-16,0 0 0 16,0 0 0-1,0 3 0 1,0 1 0-16,0 0 0 0,0-4 0 31,0 0 0-31,0 4 0 0,0-4 0 31,0 0 0-31,0 0 0 16,0-4 0-16,10-19 0 15,13-17 0 1,6-11 0 0,1-16 0-16,-4 4 0 15,-4-3 0-15,0 14 0 16,-7 11 0-16,-7 12-26 15,-1 14 2 1,-3 4-106 0,0 11-7-16,-1 0 14 15</inkml:trace>
  <inkml:trace contextRef="#ctx0" brushRef="#br0" timeOffset="42902.431">19170 8749 94 0,'-4'0'103'16,"0"0"-5"0,4 0-61-16,0 4 1 15,0-4-20-15,4 0 0 16,15 4-8-1,3 4 1-15,15-5-8 16,-7 5 1 0,-1-4-12-16,-3-4 1 15,-4 0-35 1,-7 0 0-16,-3 0-65 15,-9-4-8-15,1 0 32 16</inkml:trace>
  <inkml:trace contextRef="#ctx0" brushRef="#br0" timeOffset="43072.4327">19103 8938 109 0,'0'0'110'0,"0"0"-8"0,0 0-61 16,15 0 2-1,18-7-45-15,15 0 1 16,12-1-111 0,10-3-7-1,-7-8 7-15</inkml:trace>
  <inkml:trace contextRef="#ctx0" brushRef="#br0" timeOffset="43582.4378">19818 8566 150 0,'4'7'110'16,"7"11"-7"-1,-4 4-87-15,4 8 1 16,-3 11-15 0,3-8 1-16,4-3-39 15,-8-9 0-15,0-6-72 16,-3-7-9-1,-4-8 39-15</inkml:trace>
  <inkml:trace contextRef="#ctx0" brushRef="#br0" timeOffset="43762.4396">19696 8890 152 0,'0'0'114'16,"26"-7"-9"-16,15-4-87 31,18-3 0-31,4 2-59 0,-4-3 2 15,-4 4-72 1,-21 4-9-16,-16 7 47 16</inkml:trace>
  <inkml:trace contextRef="#ctx0" brushRef="#br0" timeOffset="44132.4433">19933 9053 126 0,'0'-4'85'16,"0"0"-4"-16,0-3-80 15,-3 3 2 1,-16 4 8-16,-11 0 1 0,-7 19 13 15,7 14 0 1,1 3-1 0,25 9-1-16,4-12-17 15,33-6 0 1,12-13-108-16,10-7-5 0,5-7-17 31</inkml:trace>
  <inkml:trace contextRef="#ctx0" brushRef="#br0" timeOffset="44702.449">20533 8897 181 0,'0'-11'79'0,"-7"4"-3"15,-8 4-88 1,-4-5 0-16,-3 2 34 15,-4 6 0-15,-4 0-12 16,1 10 1 0,-1 23-3-16,22 0-1 15,8-3 9 1,0-9 1-16,19-5 3 15,11-16 0 1,-4 0-13-16,-4-18 1 16,-3-1-8-1,-8 1 0-15,-4 3-8 16,-7 4 0-16,0 11-3 15,4 0 0 1,-4 22 9-16,4 14 0 31,-1 13 5-31,-3-1 1 0,4-9-5 16,-4 3 0-1,0-13-114-15,0-10-6 16,0-4-8 0</inkml:trace>
  <inkml:trace contextRef="#ctx0" brushRef="#br0" timeOffset="45312.4551">20866 8816 87 0,'-3'0'103'0,"-1"0"-5"15,-4 0-46-15,8 0 0 16,0 0-30 0,23-3 0-16,21-4-32 15,12-1 1 1,3 5-79-16,-3 3-2 15,-19 0-23 1,-23 0-5-16</inkml:trace>
  <inkml:trace contextRef="#ctx0" brushRef="#br0" timeOffset="45492.4569">20837 8968 122 0,'0'0'93'16,"29"0"-5"-16,16 0-78 15,14 0 1-15,8 0-97 32,3 0-6-32,-11-8-8 0</inkml:trace>
  <inkml:trace contextRef="#ctx0" brushRef="#br0" timeOffset="47692.4789">21844 8558 75 0,'0'0'89'16,"0"0"-4"-1,0 0-34 1,0 0-2-16,3 0-11 15,1-7-2-15,4-8-19 32,-4-4 0-32,-4-3-8 0,0-15 0 31,0 11-6-31,-8-10 1 0,-7-1-3 15,-7 0 0 1,-4 7-4 0,4 5 1-16,-1 13-6 15,-2 5 0 1,2 7-1-16,2 14 0 0,-2 27 6 31,12 29 1-31,7 27 3 16,4 32 0-16,0 5 0 15,11 5 0 1,-3-18 8-16,-4-21 0 0,-4-22 7 31,-4-26 0-31,-15-19-8 16,-10-19 1-16,-1-14-9 15,-4 0 0 1,1-10-118-1,11-21-4-15,-4-5-22 16</inkml:trace>
  <inkml:trace contextRef="#ctx0" brushRef="#br0" timeOffset="48722.4892">22181 8765 51 0,'0'-4'70'0,"0"4"-3"16,0 0-45-1,0-4-1-15,0 4-10 16,-3 0 1-1,-1 0 9-15,-4 0 2 16,-3 15 2 0,3 0 0-16,1 0 0 15,4 7 1 1,3-4-3-16,0 4 1 15,7-7-11-15,8 7 1 16,4-7-9 0,-1 0 1-16,0-4-6 15,-2 0 1 1,9 0-43-16,-6-7 1 15,6-4-84 1,-6-18-11-16,-7-20 39 16</inkml:trace>
  <inkml:trace contextRef="#ctx0" brushRef="#br0" timeOffset="48862.4906">22244 8525 147 0,'-4'0'88'16,"-3"0"-4"-1,4-4-141-15,3-4-3 16,0 6-32-1,14 2-1-15</inkml:trace>
  <inkml:trace contextRef="#ctx0" brushRef="#br0" timeOffset="49792.4999">22699 8820 91 0,'0'-4'101'15,"0"1"-8"-15,0-8-60 16,0 0 0 0,0 7-25-16,-3 0 2 0,-15 4-6 31,-5 0 1-31,1 0 1 15,0 26 0-15,3 0-3 16,5 7 1 0,2 4 1-16,9-4 1 0,3-3 11 31,0-11 0-31,15-13 4 15,6-6 1 1,10 0-12-16,-6-6 1 16,8-24-9-16,1-15 1 15,-1-5-3 1,8-6 0-16,-7-11-2 15,-9 4 1 1,-6 0-4-16,-15 12 1 16,-4 10-3-1,0 13 0-15,-4 1-1 16,-11 16 0-1,-4 3-1-15,-3 8 0 16,-8 8 4-16,5 30 1 16,-1 16 6-1,4 17 0-15,6 6 5 16,13-7 1-1,3-4 6-15,11-18 1 16,19-7-5 0,3-15 1-16,4-12-28 15,-4-6 1 1,-3-8-114-16,-4 0-5 15,-4-22 4-15</inkml:trace>
  <inkml:trace contextRef="#ctx0" brushRef="#br0" timeOffset="50248.505">23130 8513 117 0,'0'0'97'15,"0"0"-5"1,0 0-72-16,0 0 0 0,0 12-1 31,0 18 3-31,-8 14 4 0,-11 11 1 16,8 8-7-1,0 0 0 1,8-1-11-16,3-14 1 16,3-3-7-1,12-9 1 1,7-18-2-16,0-6 1 15,8-5-12-15,-1-7 1 16,-6 0-33-16,6 0 1 16,1 0-62-1,-12-3-4 1,-2-5 5-16,-9-2-3 15</inkml:trace>
  <inkml:trace contextRef="#ctx0" brushRef="#br0" timeOffset="50488.5074">23007 8761 143 0,'-8'-4'111'15,"8"-4"-8"1,0 1-64-1,16-2-1-15,28-3-15 16,4 8 0-16,15 0-100 16,-7 4-2-16,3 0-53 15,-26-3-11 1,-15-9 94-1</inkml:trace>
  <inkml:trace contextRef="#ctx0" brushRef="#br0" timeOffset="59165.5948">4052 10839 31 0,'-8'0'46'16,"-7"0"3"-16,-3 0-14 15,-5 0-1-15,5 0 2 16,0 0-1-1,10 0-9-15,8 0-2 16,0 4 7 0,8 3 1-16,25 0-9 15,11 1 0 1,8-8-10-16,7 0 1 15,4 0-9-15,1 0 1 16,-2 3-15 0,-6-10 0-16,-5 11-52 15,-2-4-2 1,-9 0-53-16,-10-4-8 15,-11-7 57 1</inkml:trace>
  <inkml:trace contextRef="#ctx0" brushRef="#br0" timeOffset="59565.5988">3911 11131 61 0,'-4'0'63'32,"4"0"-1"-32,0 0-19 0,4 0-1 15,29 0 16 1,30 0 0-1,22-8-22-15,15-7 0 0,-4 0-23 32,-17 4 1-32,-10 1-21 0,-24 10 1 31,-8 0-44-31,-19 3-1 15,-2 12-69-15,-9-4-11 16,-3-7 45 0</inkml:trace>
  <inkml:trace contextRef="#ctx0" brushRef="#br0" timeOffset="60525.6084">5470 10610 8 0,'0'-7'65'0,"-3"-1"-1"0,-5-3 4 31,4-1-2-31,1 3-22 16,-1 0 0-16,0 9-27 15,4 0 0 1,0 12-9-16,0 14 1 0,15 3-3 31,-1 8 0-31,1-3-4 16,0-2 1-16,-7-9-45 15,-8 2-1 1,0-6-71 0,0-7-10-16,-4-10 46 15</inkml:trace>
  <inkml:trace contextRef="#ctx0" brushRef="#br0" timeOffset="61405.6172">5344 10928 41 0,'-4'-5'77'31,"-7"5"-1"-31,4 0-36 0,3 0 0 32,4 0-9-32,0 0 0 15,22 5 4-15,26-1 1 16,31-4-17-1,-2 0 0-15,-3 0-17 16,-15 0 1 0,-14 0-50-16,-15 0-1 15,-5 2-69 1,-17 2-12-16,-8-1 49 15</inkml:trace>
  <inkml:trace contextRef="#ctx0" brushRef="#br0" timeOffset="62251.6262">5570 11201 63 0,'7'0'70'0,"1"-4"-1"0,-1-12-2 16,-3 3-30-1,-4 1-1-15,0 1-19 16,-4 4 2-16,-11-4-17 15,-7 11 2 1,-8 0-9-16,-7 4 2 16,-3 25 0-1,3 8 0-15,3 3 4 16,24 2 0-1,10-3 7-15,3-1 2 16,30-9-3 0,16-14 0-16,14-15-96 15,10-4-3-15,5-25-25 16</inkml:trace>
  <inkml:trace contextRef="#ctx0" brushRef="#br0" timeOffset="64074.6447">5818 11279 93 0,'0'0'100'16,"0"0"-6"-1,0 0-59-15,0 4-1 16,0 5-17-1,0 10 1-15,0 3-6 16,0 4 1-16,0-4-12 16,0-3 0-1,0-5-73-15,0-6 0 16,4-8-43-1,14 0-7-15</inkml:trace>
  <inkml:trace contextRef="#ctx0" brushRef="#br0" timeOffset="64764.6516">6663 10632 32 0,'0'-14'63'31,"3"-5"1"-31,-3-8-18 16,0-5 0-16,0-9-9 16,-18 12 1-1,-12-7-20 1,-7 1 1-16,-15 14-10 15,0 6 0-15,0 7-5 16,-3 8-1-16,7 12-6 16,14 14 1-1,5 24-6 1,10 17 1-16,16 11-2 15,3 21 1 1,26 8-8-16,11 8 0 0,3 3 1 16,-7-14-1-1,-6-5 25 1,-20-14 0-16,-7-8 19 15,-11-14-1 1,-22-18-5-16,-15-13-2 16,3-17-55-1,0-15 0-15,1-4-75 16,11-25-9-1,10-8 41-15</inkml:trace>
  <inkml:trace contextRef="#ctx0" brushRef="#br0" timeOffset="65264.6566">6629 11008 25 0,'-4'0'57'0,"-3"4"1"15,0 4-6 1,0 3-1-1,-1 7 6-15,4 5-2 0,4 10-12 16,0-4-1 0,4 5-21-16,15-9 1 15,-1-10-16 1,1-7 1-1,-1-8-38-15,0 0 1 0,5-19-99 32,-12-15-8-32,0-21 26 0</inkml:trace>
  <inkml:trace contextRef="#ctx0" brushRef="#br0" timeOffset="65374.6577">6652 10769 247 0,'-8'-4'67'32,"1"-3"-2"-32,-1-1-197 0,8 1-13 15,0 3 70 1</inkml:trace>
  <inkml:trace contextRef="#ctx0" brushRef="#br0" timeOffset="66004.664">7033 10983 25 0,'-8'0'49'16,"-10"0"13"-16,-16 15-1 15,5 10-20 1,-4 13-1-16,3 9-17 15,12 1 0-15,10-3 2 16,8-12 2 0,4-19-1-16,22-14 0 15,7-3-13 1,8-34 1-16,7-15-6 15,0-11 0 1,-3-7-6-16,-16-3 0 16,-10 6-9-1,-19 5 1-15,0 6-4 16,-19 19 1-16,-10 22 2 31,-1 15 0-31,0 11 7 0,8 37 1 16,4 19 3-1,10 3 1-15,8 8-2 16,12-20 1-1,13-6-1 1,12-15 1-16,1-11-35 0,-2-14 1 16,1-12-90-1,-3-4-8-15,-8-26 30 16</inkml:trace>
  <inkml:trace contextRef="#ctx0" brushRef="#br0" timeOffset="66244.6664">7273 10805 98 0,'4'4'111'16,"4"19"-9"-16,-1 13-50 16,5 10 1-1,-1 12-30 1,-1-3 1-16,5 0-17 15,0 5 0 1,0-12-13-16,-4-4 0 0,0-15-48 16,-7-7-1-1,0-15-62 1,-4-7-12-16,0-18 48 15</inkml:trace>
  <inkml:trace contextRef="#ctx0" brushRef="#br0" timeOffset="66404.668">7177 11020 171 0,'0'-4'119'15,"19"0"-6"1,14-3-95-16,15-4 1 0,4 0-79 31,4 0 1-31,-1 0-62 16,-18-9-11-16,0 7 72 15</inkml:trace>
  <inkml:trace contextRef="#ctx0" brushRef="#br0" timeOffset="66854.6725">7870 10964 166 0,'0'0'116'16,"7"0"-7"-16,4-3-81 16,5-1 0-1,13 4-10-15,4 0 0 31,1 0-16-31,-1 4 0 0,-3-1-45 16,-12 1 1 0,-7-4-85-16,-7-4-8 15,-4-19 39 1</inkml:trace>
  <inkml:trace contextRef="#ctx0" brushRef="#br0" timeOffset="67014.6741">7892 10783 159 0,'0'22'116'16,"4"8"-6"-1,7 11-89-15,11 6 0 16,-7 6-24 0,4-9 0-16,-1-3-110 0,-3-1-6 15,7-18-1 1</inkml:trace>
  <inkml:trace contextRef="#ctx0" brushRef="#br0" timeOffset="68364.6876">8681 10522 71 0,'0'-4'85'0,"0"0"-3"16,0 4-49-1,0 0 0-15,0 8-18 16,0 24 1-16,8 13-24 16,7-1 0-1,-5 0-84-15,5-3-7 16,-7-4 9-1</inkml:trace>
  <inkml:trace contextRef="#ctx0" brushRef="#br0" timeOffset="68574.6897">8437 11012 141 0,'0'0'115'0,"33"0"-8"15,22 0-76 1,27-4-1-16,18-6-23 15,-7 2 0 1,-8-3-74-16,-22 8-1 16,-19-1-53-16,-25 0-7 15,-12 4 75 1</inkml:trace>
  <inkml:trace contextRef="#ctx0" brushRef="#br0" timeOffset="68974.6937">8733 11163 85 0,'0'-3'69'15,"-4"3"-4"-15,-18 0-55 0,-12 8 0 16,-17 28 31 0,10 16-2-1,-3 18 4-15,14 0 1 16,15 0-24-1,15-11 0 1,19-14-10-16,22-16 0 16,11-11-46-16,-4-6 0 15,0-12-88 1,-11 0-9-16,-8-12 39 15</inkml:trace>
  <inkml:trace contextRef="#ctx0" brushRef="#br0" timeOffset="69384.6978">8870 11466 113 0,'-4'4'92'15,"1"-4"-5"1,3 0-61-16,0 0 0 15,14 0-8-15,16 0 1 16,-4 0-11 0,-7 0-1-16,-5 7 11 31,-10 12 0-31,-4 10 8 0,0 4 1 15,-14-6-16 1,2 13 1-16,8-17-11 16,4-9 1-16,23-3-37 31,6-11 2-31,8 0-98 0,-7-7-8 15,7-16 27 1</inkml:trace>
  <inkml:trace contextRef="#ctx0" brushRef="#br0" timeOffset="70154.7055">9877 10776 100 0,'15'-18'100'16,"4"-4"-7"-16,-1-16-52 15,1 2-1 1,-15-5-18-1,-4-8 0-15,-19-5-18 16,-22 2 1 0,-18 8-7-16,-22 7 0 15,-9 11 0 1,13 11 0-16,6 15-2 15,20 0 0-15,13 41-1 16,27 33 1 0,11 33 3-16,19 28 1 15,14 25 4 1,1 6 0-16,-1-12 16 15,-22-13 1 1,-7-34 1-16,-8-17 0 16,-26-32-28-16,-3-10 1 15,4-25-124 1,6-21-4-16,8-4-3 15</inkml:trace>
  <inkml:trace contextRef="#ctx0" brushRef="#br0" timeOffset="70714.7111">9981 11097 78 0,'-8'-4'98'31,"1"4"-7"-31,0 0-44 0,4 4 0 31,3 15-20-31,0 7-2 16,0 4-14-16,10-1 0 16,5-4-7-1,-4-3 0-15,8-10-46 16,-8-9-1-1,4-3-73-15,-8-15-11 16,-3-29 43 0</inkml:trace>
  <inkml:trace contextRef="#ctx0" brushRef="#br0" timeOffset="70834.7123">9937 10891 137 0,'0'0'91'0,"0"-4"-7"16,0-4-145 0,0 8-4-16,11 0-28 15,0 0 0 1</inkml:trace>
  <inkml:trace contextRef="#ctx0" brushRef="#br0" timeOffset="71264.7166">10322 10987 111 0,'0'3'95'16,"-11"5"-5"-16,-15 6-61 16,-7 17-1-1,-5 16-7-15,5 8 1 16,14 4-6-1,19-3 0-15,0-19 6 16,34-19 0-16,7-18-7 16,-1-14 1-1,8-35-14 1,-3-13 0-16,-8-9-26 15,-7-10 0-15,-15 4-10 32,-15 7 0-32,-4 14 22 0,-26 26 1 15,-3 19 18 1,3 11 2-16,0 23 4 15,19 25 0-15,11 21-5 32,15 5 1-32,26 8-6 0,7-12 1 15,7-18-21 1,1-16 1-16,-4-24-97 15,-8-12-8 1,-14-30 12 0</inkml:trace>
  <inkml:trace contextRef="#ctx0" brushRef="#br0" timeOffset="71484.7188">10648 10805 111 0,'-4'0'78'16,"4"0"-2"-16,-4 16-48 15,4 16 2 1,0 17 17-1,12 10 0-15,13 3-22 16,2 5 0-16,6-8-16 16,-11-7 0-16,0-8-20 15,-3-15 0 1,-8-14-114-1,-11-15-6-15,0-4 2 16</inkml:trace>
  <inkml:trace contextRef="#ctx0" brushRef="#br0" timeOffset="71624.7202">10548 11034 164 0,'0'-3'110'15,"7"-8"-6"-15,27-1-89 16,21-2-1 0,23-1-29-16,4 0 0 0,6 4-94 31,-10 4-8-31,-4 2 16 15</inkml:trace>
  <inkml:trace contextRef="#ctx0" brushRef="#br0" timeOffset="71934.7233">11281 11008 209 0,'4'0'135'15,"18"0"-6"-15,12-10-112 16,2 2 1-1,12 1-18-15,-11 0 0 16,-7 3-52 0,-11 0 1-16,-8-7-81 15,-11-12-11 1,0-13 52-16</inkml:trace>
  <inkml:trace contextRef="#ctx0" brushRef="#br0" timeOffset="72064.7246">11348 10783 114 0,'0'8'109'0,"-4"10"-7"16,4 16-68-16,0 14 2 31,0 2-35-31,0 7 1 0,11 2-108 16,4-8-8-1,4-17-1-15</inkml:trace>
  <inkml:trace contextRef="#ctx0" brushRef="#br0" timeOffset="72274.7267">11866 11068 221 0,'0'0'94'0,"0"0"-2"16,8 0-212-1,14 0-8 1,11-7 23-16</inkml:trace>
  <inkml:trace contextRef="#ctx0" brushRef="#br0" timeOffset="72404.728">12174 11016 178 0,'0'0'77'0,"0"0"-4"16,0 4-177-1,0-4-6 1,15 0 27-16</inkml:trace>
  <inkml:trace contextRef="#ctx0" brushRef="#br0" timeOffset="72514.7291">12329 11008 187 0,'0'0'111'15,"-4"0"-6"1,-3 0-160-16,7 4 0 15,0 0-57 1,23 0-7-16,10-4 62 16</inkml:trace>
  <inkml:trace contextRef="#ctx0" brushRef="#br0" timeOffset="73174.7357">13174 10463 154 0,'0'0'106'0,"-8"0"-6"32,4 7-77-32,4 33-2 0,0 16-8 31,12 17 1-31,10 5-11 15,-8-4 1-15,-6-8-30 16,-8-18 0 0,0-12-90-16,0-16-7 0,-18-13 24 31</inkml:trace>
  <inkml:trace contextRef="#ctx0" brushRef="#br0" timeOffset="73344.7374">12855 11008 122 0,'0'0'114'31,"19"4"-7"-31,32 0-69 15,31-4 1-15,33 0-29 16,7 0 1 0,-4 0-58-1,-25-8-1-15,-23 5-69 16,-36-4-12-1,-31-1 53-15</inkml:trace>
  <inkml:trace contextRef="#ctx0" brushRef="#br0" timeOffset="73664.7406">12970 11363 88 0,'-22'8'112'15,"-1"6"-9"1,-6 13-47-16,7 5 2 15,10 9-28 1,12 3 1-16,8-7-18 16,25-11 1-16,8-1-55 15,0-10-1 1,-1-11-90-16,-6-4-9 15,-8-15 41 1</inkml:trace>
  <inkml:trace contextRef="#ctx0" brushRef="#br0" timeOffset="74094.7449">13192 11523 129 0,'0'14'118'0,"0"7"-9"16,0 9-62-1,0 11-2 1,0-4-24-16,-7-16 1 16,7-6-15-1,-8-7 0 1,5-8-8-16,3 0 0 0,0-23-11 15,0-6 1 1,0 0 0-16,0 3 1 16,11 4 8-1,4 18 1 1,7 4 9-16,8 0 0 0,3 8 5 31,4 6 0-31,-7-14-7 0,-8 0 1 16,7-14-7-1,-22-9 0 1,-3-2 0-16,-4-5 0 0,-7 0-3 31,-4-6 1-31,0 3-127 0,11-1-4 31,0-3-13-31</inkml:trace>
  <inkml:trace contextRef="#ctx0" brushRef="#br0" timeOffset="74774.7517">14477 10525 111 0,'4'-18'83'16,"-4"-12"-4"-16,0-13-64 15,-4-17 1-15,-22 0 5 31,-18-6 0-31,-19 7-4 0,-15 11 1 16,-7 19-3 0,-7 7 0-16,13 14-10 15,31 8 0-15,19 45-4 31,29 21 0-31,15 49 1 0,40 32 1 16,19 26-4 0,-3 11 1-16,-12-2 13 15,-25-16 0 1,-23-19 7-1,-19-25 1-15,-33-19-13 0,-18-29 1 16,-15-18-9 0,4-31 0-16,7-21-76 15,11-4 0 1,29-33-59-1,23-15-13-15,15-4 84 16</inkml:trace>
  <inkml:trace contextRef="#ctx0" brushRef="#br0" timeOffset="75214.7561">14451 11138 140 0,'-3'7'113'15,"3"8"-9"1,-4 3-73-16,4 8-1 15,0 0-15 1,15-8 1-16,7-3-36 16,0-15 0-16,1 0-100 15,-1-26-7 1,-8-21 20-16</inkml:trace>
  <inkml:trace contextRef="#ctx0" brushRef="#br0" timeOffset="75334.7573">14537 10879 133 0,'-15'-11'117'16,"0"0"-10"-1,-3-7-78-15,10 0-1 16,8 6-56-1,0 6-2-15,15 6-80 16,11 2-8-16,3 17 28 16</inkml:trace>
  <inkml:trace contextRef="#ctx0" brushRef="#br0" timeOffset="75834.7623">14885 11049 83 0,'0'0'97'0,"-4"0"-6"31,-18 3-46-31,-11 6 0 0,7 23-14 31,-4 2-2-31,8 7-9 0,15 3 1 16,7-4-5-1,3-3 1 1,23-23-10-16,7-14 2 0,5-6-9 31,-2-31 0-31,9-15 0 0,-12-11 0 16,-7-14 0-1,-11 3 0 1,-15-11 0-16,0 19 0 15,-15 10-4 1,-7 19 1-16,-4 26 3 0,7 11 0 16,1 41 3-1,15 18 1 1,6 11-4-16,1 15 0 15,18-15 0 1,4 0 0 0,3-26-25-16,-3-10 2 15,0-20-107 1,0-14-7-16,-4-3 14 0</inkml:trace>
  <inkml:trace contextRef="#ctx0" brushRef="#br0" timeOffset="76094.7649">15226 10710 134 0,'0'0'101'0,"0"18"-5"16,0 26-66-16,0 8 3 15,0 11 2 1,3 11 1-16,12-4-17 15,-8 4 1 1,12-11-17-16,0-15 1 16,-1-8-4-1,-3-11 0-15,4-13-19 16,2-6 1-1,2-6-112-15,-1-4-5 16,0-4 6-16</inkml:trace>
  <inkml:trace contextRef="#ctx0" brushRef="#br0" timeOffset="76304.767">15066 11016 189 0,'0'-4'138'15,"11"0"-8"-15,22 1-104 0,31-1 2 16,10-3-50 0,22 0 2-16,4-4-110 15,-26-8-6 1,-15-4 9-1</inkml:trace>
  <inkml:trace contextRef="#ctx0" brushRef="#br0" timeOffset="79444.7984">3796 12894 84 0,'-8'0'97'15,"-3"0"-6"1,4-8-55-16,7 6-1 15,0 2-21 1,18 0 1-16,27 0-8 16,14 0 2-16,12 0-5 15,10 2 1 1,-7 6-10-16,-7-4 1 15,-16 3-50 1,-6 1 1-16,-8-1-51 16,-22 1-8-1,-12-8 54-15</inkml:trace>
  <inkml:trace contextRef="#ctx0" brushRef="#br0" timeOffset="79654.8005">3840 13122 94 0,'-11'0'100'0,"0"4"-6"31,4-4-45-31,7 5 0 0,18-5-22 32,34 0 1-32,19 0-22 0,17 0 0 15,1 3-24 1,-11-3 1-1,-4 4-100-15,-26 0-8 0,-7-1 11 32</inkml:trace>
  <inkml:trace contextRef="#ctx0" brushRef="#br0" timeOffset="81064.8146">5785 12533 58 0,'0'-8'78'16,"-4"-6"-2"-16,-14-4-52 15,-8-1 2 1,-15 8-22 0,-7 3 1-16,-8 8-5 15,0 8 0 1,1 28-2-16,14 24 0 0,12 36 1 31,18 25 0-31,11 27 0 16,0 15 1-16,15-17 24 15,-5-20 1 1,-6-33 22-16,-4-31 1 15,-26-13-20 1,-18-19 0-16,-8-21-25 16,-3-9 0-1,3 0-29-15,4-9 1 16,11-14-53-16,18-10 0 15,19 3-28 1,0 1-5-16,29-5 65 16</inkml:trace>
  <inkml:trace contextRef="#ctx0" brushRef="#br0" timeOffset="81414.8181">5773 13157 133 0,'0'3'103'16,"0"12"-6"-1,0 3-82-15,0 13 0 16,0-2-13 0,0-4-2-1,4-10-95-15,0-11-8 0,3-4-6 16</inkml:trace>
  <inkml:trace contextRef="#ctx0" brushRef="#br0" timeOffset="81534.8193">5822 12876 122 0,'0'-3'89'31,"0"-6"-5"-31,0 3-164 0,0 2-2 16,0 4-10 0</inkml:trace>
  <inkml:trace contextRef="#ctx0" brushRef="#br0" timeOffset="82576.8317">6192 13122 41 0,'0'-3'66'16,"0"-3"-1"-1,0-9-35-15,0 4 0 16,-11 7-16-1,-7 0 0-15,-8 4-8 16,-11 4 0 0,0 21-4-16,-1 16 2 15,5 11-3-15,14 7 1 16,16 4 5-1,3-4 1 1,18-19 13-16,12-18 2 16,7-22-3-16,8-11 3 31,-1-33-16-31,4-15 1 0,-3-11-6 31,-12-7 0-31,-7-12-6 0,-15 11 0 16,-11-7-3-1,0 22-1 1,-3 15 0-16,-9 16 0 0,-3 13 1 31,1 19 1-31,-1 11 4 0,0 29 1 16,7 20 5-1,8 18 1 1,0-1-1-16,0 4 1 0,19-8-5 31,0-13 0-31,6-16-27 0,-6-11-1 16,-8-24-71-1,11-9-8 1,-7-38 29-16</inkml:trace>
  <inkml:trace contextRef="#ctx0" brushRef="#br0" timeOffset="82806.834">6459 12939 116 0,'0'19'96'16,"0"10"-5"0,0 15-67-16,4 12 0 15,3 10-10 1,-4 5 1-16,1-2-11 15,-4 0 0 1,0-13-39-16,0-19 3 16,0-19-73-16,0-18-7 15,-4-6 34 1</inkml:trace>
  <inkml:trace contextRef="#ctx0" brushRef="#br0" timeOffset="82956.8355">6385 13175 179 0,'0'-4'116'15,"0"1"-7"-15,11-1-98 16,18 4 1-16,9-4-74 15,3 1-1 1,-1-1-57-16,4 0-7 16,-3-7 73-1</inkml:trace>
  <inkml:trace contextRef="#ctx0" brushRef="#br0" timeOffset="84246.8484">7681 12374 74 0,'0'0'95'0,"7"0"-6"16,1-18-50-1,-8 3-1-15,0-4-25 16,-15 1 0 0,-18 3-4-16,-19 1 0 15,-7-2-1-15,-12 10-1 16,9 6-1-1,10 0 0-15,4 0-1 16,14 0 0 0,8 14-1-16,11 15 1 15,11 5 0 1,4 10 1-16,0 19-3 15,12 13 0 1,3 25 0-16,-4 14 1 16,-8 20 1-16,-3 17 1 15,0 11-2 1,-3 6 0-16,-1-6-1 15,0-12 1 1,1-21 3-16,-1-20 0 16,-4-10 0-1,1-15 1 1,-8-8-5-16,-3-3 1 0,-5-8-4 31,-2 1 0-31,2-8 0 0,1-12 0 16,3-9 0-1,4-16 0 1,5 4 0-16,6-16 0 15,4-2 0 1,0-4 0 0,26-4 0-16,33 0 0 0,26-4-15 15,23-10 1 1,10-9-116-16,8-3-3 15,4-11-2 1</inkml:trace>
  <inkml:trace contextRef="#ctx0" brushRef="#br0" timeOffset="84826.8542">8259 12499 87 0,'0'0'101'0,"-4"0"-5"15,4 0-52 1,0 4-1-16,0 26-26 16,18 11 0-16,5 13-12 15,2 13 0 1,2 3-10-1,-2 0 1-15,-10 0-41 16,-11-14 1-16,-4-20-62 31,0-13-9-31,-15-19 42 0</inkml:trace>
  <inkml:trace contextRef="#ctx0" brushRef="#br0" timeOffset="85016.8561">8088 13024 106 0,'0'4'113'0,"0"-1"-10"16,30 1-63-1,33 3 3-15,26-7-33 16,18 0 1 0,5 4-26-1,-20-4 1-15,-14-4-98 0,-33 4-7 16,-20 0 10-1</inkml:trace>
  <inkml:trace contextRef="#ctx0" brushRef="#br0" timeOffset="85376.8597">8355 13389 120 0,'-26'11'107'16,"-15"18"-7"-1,-7 12-64 1,4 18 2-16,11 5-11 16,18-2 1-1,15-11-8-15,7-14 0 0,30-14-14 31,4 3-1-31,7-20-59 16,-4-6 1-16,1 0-79 16,-11-21-10-1,-1-20 53-15</inkml:trace>
  <inkml:trace contextRef="#ctx0" brushRef="#br0" timeOffset="85516.8611">8537 13602 167 0,'0'12'122'0,"0"21"-8"15,-12 8-93 1,-2 7 1-16,3 0-30 15,11-11 1 1,0-7-110-16,11-13-5 16,18-13 0-16</inkml:trace>
  <inkml:trace contextRef="#ctx0" brushRef="#br0" timeOffset="85856.8645">9111 13157 167 0,'0'0'126'15,"0"0"-7"1,14 0-90-16,20 0 1 15,11 0-26-15,3 0 1 32,-4 0-38-32,-7 0 0 0,-11 0-89 31,-19-8-11-31,-7-10 28 0</inkml:trace>
  <inkml:trace contextRef="#ctx0" brushRef="#br0" timeOffset="86046.8664">9225 12850 161 0,'0'8'125'0,"0"25"-8"15,0 11-87 1,0 23 0 0,4 3-29-16,0 0 1 15,7 0-81 1,1-4-2-16,5-18-45 0,14-21-9 15,5-27 90 1</inkml:trace>
  <inkml:trace contextRef="#ctx0" brushRef="#br0" timeOffset="86346.8694">9996 12459 147 0,'0'0'110'0,"0"19"-8"15,4 16-74 1,18 18-1-16,-4 13-13 16,1 12 1-16,-5 7-20 15,-2 6-1 1,-5-9-110-16,-7-12-5 15,0-25-1 1</inkml:trace>
  <inkml:trace contextRef="#ctx0" brushRef="#br0" timeOffset="86536.8713">9766 13149 190 0,'0'0'126'16,"26"0"-6"-1,22 0-104-15,34 0 0 16,14 0-87-1,8-4-2-15,-1-3-55 16,-21 0-11 0,-19 2 85-1</inkml:trace>
  <inkml:trace contextRef="#ctx0" brushRef="#br0" timeOffset="86836.8743">9966 13482 167 0,'-26'9'128'31,"-3"26"-10"-31,-9 12-90 0,13 13 0 16,14-1-19-1,11-8 1-15,33-17-13 16,11-9 1-1,8-10-125 1,0-11-4-16,0-4-6 0</inkml:trace>
  <inkml:trace contextRef="#ctx0" brushRef="#br0" timeOffset="87186.8778">10273 13688 117 0,'-3'0'105'16,"-1"0"-8"-16,4 0-63 16,0 0 1-1,19 0-22 1,14 0 1-16,1 0-15 15,-5 0 1 1,-10 18 11-16,-12 4 0 0,-3 4 13 16,-4-7 1-1,-4 6-13 1,1-10 2-16,3 1-14 15,0-10 0 1,14 1-82-16,16-7 0 16,3 0-54-1,8-7-13-15,3-22 92 16</inkml:trace>
  <inkml:trace contextRef="#ctx0" brushRef="#br0" timeOffset="87656.8825">10755 13201 192 0,'-3'0'134'15,"-1"-4"-8"1,4 0-101-16,14 0 0 15,24 1-21 1,10 3 1-16,4-3-16 16,-12-5 1-16,-7 1-33 15,-10-4 1 1,-12-1-49-16,-11-11-3 15,0-12-3 1,-18-3-3 0,-9 2 161-16,5 7 2 15,0 20 63 1,15 9-8-16,-4 30-78 0,3 18 1 15,5 12-33 1,-1 10 1 0,4 0-60-16,0 3 0 15,0-14-78 1,7-15-9-1,15-21 51-15</inkml:trace>
  <inkml:trace contextRef="#ctx0" brushRef="#br0" timeOffset="87876.8847">11544 13168 247 0,'0'7'116'0,"0"1"-4"16,-3 2-242 0,-1-2-5-16,4-8 5 0</inkml:trace>
  <inkml:trace contextRef="#ctx0" brushRef="#br0" timeOffset="88006.886">11970 13201 238 0,'0'0'120'0,"0"0"-2"15,0-4-243 1,0 0-5-16,0-3-6 16</inkml:trace>
  <inkml:trace contextRef="#ctx0" brushRef="#br0" timeOffset="88126.8872">12148 13168 235 0,'0'0'123'16,"0"0"-4"0,0 0-188-16,-4 0-1 15,1 0-55-15,3 0-12 16,0 0 73-1</inkml:trace>
  <inkml:trace contextRef="#ctx0" brushRef="#br0" timeOffset="88456.8905">12862 12584 213 0,'0'0'122'16,"0"0"-5"-16,0 0-110 31,0 15 0-31,0 18-1 0,4 12 1 16,7 17-20-1,1 5 1-15,-1 7-111 16,-8-4-7-1,-3-15 4 1</inkml:trace>
  <inkml:trace contextRef="#ctx0" brushRef="#br0" timeOffset="88636.8923">12629 13186 233 0,'12'0'133'16,"28"0"-3"-1,20-7-137 1,28-4 0-16,12 0-100 15,-4 3-3 1,-3 8-19-16,-26 0-7 0</inkml:trace>
  <inkml:trace contextRef="#ctx0" brushRef="#br0" timeOffset="88956.8955">12785 13511 202 0,'-19'7'114'15,"-22"12"-4"1,-3 14-98 0,4 11 0-16,9 8 9 15,31-5 0-15,0-2-12 16,42-15 1-1,9-16-67-15,8-3 1 16,8-7-77 0,-4-4-11-16,-11 0 58 15</inkml:trace>
  <inkml:trace contextRef="#ctx0" brushRef="#br0" timeOffset="89376.8997">13055 13681 141 0,'-3'11'117'0,"-1"3"-9"15,0 11-79 1,1 6-1-16,-5 2-22 16,0-7 0-1,1-8 5-15,3-3 0 16,4-11 2-16,0-4 1 15,0-7-14 1,0-23 1-16,15-14-6 16,-3-2 1-1,-1 7 4-15,-1 9 1 16,9 23 0-1,3 7 0-15,8 18 4 16,-1 13 0 0,1-7 2-16,-8-1 1 15,-14-20-5-15,-1-3 1 31,-7-14-4-31,0-22 0 0,0-6 0 32,0-13 0-32,0 0-79 0,0-6-1 15,0-12-56 1,26-7-12-1,15-2 88-15</inkml:trace>
  <inkml:trace contextRef="#ctx0" brushRef="#br0" timeOffset="89986.9058">13700 12459 154 0,'-8'-8'129'15,"-7"1"-9"-15,0-11-79 0,5 7 1 32,10 3-30-32,6-3 1 15,25 3-13-15,5 5 0 16,13 0 0-1,-5 3 0-15,-7 6 0 16,-15 17 0 0,-7 14 0-16,-15 14 0 15,0 9 0 1,0 9 0-16,0 17 0 15,-3 2 0 1,-9 8 0-16,9-7 0 16,-1-1 0-16,4-3 0 15,0 0 0 1,7-4 0-16,16 4 0 15,-9-7 0 1,-3-1 0-16,1-6 0 16,-12-4 0-1,0-20 0-15,-8-6 0 16,-14-12 0-16,-8-3 0 15,-10-8 0 1,-12 12-7-16,-19-12 1 16,9-7-123-1,2-11-5-15,9-15-7 16</inkml:trace>
  <inkml:trace contextRef="#ctx0" brushRef="#br0" timeOffset="96364.9712">19714 1413 6 0,'0'-10'58'0,"-3"2"2"0,-1-3-14 16,0 0-2-1,0-1-15-15,4 6-1 16,0-2-11 0,0 0 0-1,0 5-12-15,0 3 0 0,0 0-1 31,0 3 1-31,8 5 0 0,-4 0 1 16,-1-2 5 0,1 6 1-1,0-1 2-15,0 4 1 16,3 10-8-1,0-2 1-15,-3 6-4 16,3 4 1 0,5 4-1-16,-5 0 1 15,4-4 0 1,-3-3 1-16,2-4 1 15,-2-4 0 1,-1 0-1-16,1-4 1 16,-4-3-4-16,0-4 1 15,-1-3-3 1,1-1 1-16,-4 0-1 15,0-3 0 1,0-1 0-16,0-3 1 16,3 4 0-1,-3-4 1-15,4 0 0 16,-4 0 1-16,3 0-1 15,-3 0 0 1,0 0-2-16,0 4 0 16,0-4-1-1,0 0 1-15,0 0-1 16,0 0 1-1,0 0-1 1,0 0 1-16,0 0-1 16,0 0 1-16,0 0-1 15,0 0 0-15,0 0 0 16,0 0 0-1,0 0 0 1,0 0 0-16,0 0 0 16,0 0 1-16,0 0 0 31,0 0 0-31,0 0 0 0,0 0 0 15,0 0-1 1,0 0 1-16,0 0-2 16,0 0 1-16,0 0-2 31,0 0 1-31,0 0 0 0,0 0 0 15,0 4 1 1,0-1 0-16,0-3 2 16,0 0 0-1,0 0 1 1,0 0 0-16,0 0-2 0,4-33 2 15,4-22-3 1,11-19 0-16,-5-14 0 31,5 17 0-31,-8 12-10 16,-3 19 2-16,-5 17-73 15,1 17-2 1,-1 6-46 0,8 0-12-16,4 0 86 15</inkml:trace>
  <inkml:trace contextRef="#ctx0" brushRef="#br0" timeOffset="96784.9754">20263 1443 52 0,'-8'0'88'0,"-3"0"-4"15,-3 0-37 1,2 0-2-16,1 0-17 16,11 0 0-1,0 0-7-15,26 4-1 16,15-1-14-1,7 1 0-15,8-4-30 16,-8 0-1 0,-11 0-59-16,-11 0-3 15,-12 0-9-15,-10 4-2 16</inkml:trace>
  <inkml:trace contextRef="#ctx0" brushRef="#br0" timeOffset="96984.9774">20259 1624 148 0,'-8'7'85'0,"1"0"-4"16,3 1-65-16,4-5-1 15,26-3 10 1,19 4 0-16,3 0-86 15,15 7 0 1,-11 0-50 0,-15-7-7-1,-4-4 74-15</inkml:trace>
  <inkml:trace contextRef="#ctx0" brushRef="#br0" timeOffset="106385.0714">21096 937 61 0,'0'-11'86'0,"0"0"-4"16,0 0-45 0,0 0 0-16,7 3-26 15,-3 8 2 1,3 15-7-16,5 22 0 15,2 14 0 1,12 13 0-16,-3-1-10 31,-1 3 0-31,-7-15-90 0,-11-10-7 16,-4-11 1-1</inkml:trace>
  <inkml:trace contextRef="#ctx0" brushRef="#br0" timeOffset="106585.0734">20855 1458 142 0,'0'0'105'15,"23"0"-7"-15,29 0-70 0,32-4 1 16,24-7-17-1,0 0 0-15,-1 7-124 16,-37 4-5 0,-22 0-6-1</inkml:trace>
  <inkml:trace contextRef="#ctx0" brushRef="#br0" timeOffset="106985.0774">21122 1594 55 0,'0'-11'55'0,"-23"4"-1"0,-10 3-47 31,-7 4 0-31,-8 4 22 16,-4 33 0-16,-4 10 16 16,12 13-2-1,10 6-11-15,27-7 2 0,7-4-13 31,26-14 1-31,18-16-27 16,12 2 0-16,-1-12-111 16,-7-5-7-1,-3-10 6 1</inkml:trace>
  <inkml:trace contextRef="#ctx0" brushRef="#br0" timeOffset="107455.0821">21170 1993 108 0,'4'0'88'15,"3"0"-3"1,8-19-65-16,7 8 1 16,4-7-9-1,4 0 0-15,-12 6-6 16,1 1 0-1,-12 0-10-15,-7 0 0 16,0 0-6 0,-30 3 0-16,5 8 6 15,-12 0 0-15,0 15 7 16,3 19 1-1,5-1 7-15,6-8 0 16,9 2 8 0,14-9 0-16,0-4-1 15,10 5 1 1,17-8-17-16,6-7 1 15,0 0-39 1,1-4-2 0,-1 0-73-16,-4-8-9 0,13-10 31 31</inkml:trace>
  <inkml:trace contextRef="#ctx0" brushRef="#br0" timeOffset="107775.0853">21447 1897 80 0,'0'0'89'0,"-10"0"-4"15,-9 0-49 1,0 11 0-16,-2 8-16 0,2 10 2 15,7-7 0 1,12 8-1 0,0-12 0-16,19-15 1 15,11-3-14 1,0 0 0-1,-5-11-13-15,-6-3 0 0,-8-1-6 32,-11 0 1-32,0 15 9 0,0 0 1 15,-3 30 7 1,-1 10 0-1,4 7-3-15,0 2 1 0,0 7-47 32,0-16-1-32,0-3-79 15,4-11-10 1,-1-26 45-16</inkml:trace>
  <inkml:trace contextRef="#ctx0" brushRef="#br0" timeOffset="108495.0925">22303 1159 83 0,'8'-15'78'16,"-1"0"-5"0,5-15-50-1,-9-6 0-15,-3-1-7 16,-15-8-1-16,-18 5-7 31,-26 3 1-31,-1 8-2 0,-3 11 1 16,7 13-9-1,8 5 0-15,23 41-2 16,21 29 1-16,4 41 3 31,26 29 0-31,18 15 0 0,-3 4 0 16,-8-15 21-1,-14-34 3-15,-12-29 14 16,-7-29 1-1,-22-30-21 1,-11-11 1-16,-8-11-56 16,0-15 0-1,-11-14-95-15,23-8-9 0,3 1 33 31</inkml:trace>
  <inkml:trace contextRef="#ctx0" brushRef="#br0" timeOffset="108805.0956">22444 1594 247 0,'0'0'87'31,"-4"0"-3"-31,-3 0-110 16,-4 26-1-16,0 0 51 15,7 0-1 1,0-8-31-16,4-3 0 0,0-15-101 31,15 0-7-31,4-33 4 16</inkml:trace>
  <inkml:trace contextRef="#ctx0" brushRef="#br0" timeOffset="108895.0965">22396 1265 76 0,'0'0'0'16,"0"0"0"-1,3 0-64-15</inkml:trace>
  <inkml:trace contextRef="#ctx0" brushRef="#br0" timeOffset="109385.1014">22696 1435 129 0,'0'0'96'0,"-11"0"-6"15,-15 0-67 1,-3 19 0-16,-2 17 0 16,2 9-1-1,6-1-8-15,16 1 1 16,7-12 7-16,0-11 0 15,26-18-7 1,11-4 2 0,8-19-17-16,6-17 0 15,-6-24-22 1,-1-10 2-1,-2-15-10-15,-21-7 0 0,-9 7 20 32,-12 12 1-32,0 17 11 0,-12 15 1 15,-2 27 4 1,-1 14 1 0,-4 22 6-16,12 33 0 0,3 26-1 31,4 1 1-31,7 10-6 0,20-10 1 15,-2-9-8 1,2-15 0 0,6-9-56-16,-4-27-1 0,-6-22-70 31,-8-26-11-31,3-44 56 0</inkml:trace>
  <inkml:trace contextRef="#ctx0" brushRef="#br0" timeOffset="109595.1035">23070 1166 135 0,'0'22'109'0,"0"16"-8"16,4 16-67-16,0 23 0 16,-1 9-15-1,1 3 0-15,-1-5-14 16,-3-10 1-1,0-19-39-15,0-18 0 16,0-22-89 0,-14-15-8-16,-12-44 32 15</inkml:trace>
  <inkml:trace contextRef="#ctx0" brushRef="#br0" timeOffset="109715.1047">22974 1403 150 0,'18'-4'90'16,"30"4"-5"-16,15-4-117 15,19 4 1 1,-8-4-59-16,-30 1-4 15,-17-9 29 1</inkml:trace>
  <inkml:trace contextRef="#ctx0" brushRef="#br0" timeOffset="109955.1071">22159 1177 247 0,'0'0'127'0,"0"-3"-5"16,19-1-252-1,6 4-3-15,5 0-7 16</inkml:trace>
  <inkml:trace contextRef="#ctx0" brushRef="#br0" timeOffset="112148.1293">16655 13304 93 0,'0'-11'111'16,"0"0"-8"-16,0 0-67 15,4 11 0-15,-4 7-29 16,0 34-1 0,0 22-3-1,-4 22 1-15,0 3-43 16,1 4 2-1,3-15-70-15,0-17-8 0,0-27 39 32</inkml:trace>
  <inkml:trace contextRef="#ctx0" brushRef="#br0" timeOffset="112338.1312">16281 13862 182 0,'29'0'118'0,"38"0"-8"15,41-4-101 1,40-12 1-16,15 3-96 16,3 1-2-16,-6 5-34 15,-16-1-7 1</inkml:trace>
  <inkml:trace contextRef="#ctx0" brushRef="#br0" timeOffset="112908.1369">16603 14293 166 0,'0'-7'99'0,"-14"-1"-7"0,-20 5-95 31,-22 3 1-31,-10 11 24 0,-23 44 1 16,-4 19 6-1,12 15 0 1,21-1-18-16,35-6 0 0,25-24-6 31,33-20 0-31,34-24-46 0,29-14 1 16,0 0-87-1,-3-22-11 1,-4-8 41-16</inkml:trace>
  <inkml:trace contextRef="#ctx0" brushRef="#br0" timeOffset="113334.1417">16562 14696 158 0,'-3'0'108'15,"3"0"-8"1,0 0-80-16,30 0-1 16,10 0-7-16,12-4 0 15,4-8-8 1,-8 2 1-16,-4-5-4 15,-22-4 1 1,-14 5-18-16,-8-8 1 16,-18 7-3-1,-34 3 0-15,-4 12 23 16,-7 8 1-16,0 22 7 31,18 18 0-31,9-5-5 0,24 6 0 16,12-12-1-1,23-4 0-15,21-14-24 16,16-12 0-1,6-7-91 1,-3-4-6-16,4-18 5 16</inkml:trace>
  <inkml:trace contextRef="#ctx0" brushRef="#br0" timeOffset="113654.1449">17107 14592 116 0,'0'-4'106'16,"-11"4"-7"-16,-15 0-63 16,-7 12 3-1,-8 24-20-15,0 6 1 0,15 1-10 31,15-2 1-31,11-4 1 16,8-19 1-16,21-14-5 16,9-4 0-1,-2-22-9-15,-6-11 1 0,-4 3-1 31,-12 0 0-31,-2 20 0 16,-9 10 0-16,-3 0 0 16,0 33 1-1,-11 18 1 1,-7 9 0-16,3 6-15 15,-4 11 1 1,9-14-113-16,2-15-5 16,8-33 2-16</inkml:trace>
  <inkml:trace contextRef="#ctx0" brushRef="#br0" timeOffset="114054.1489">17826 13858 177 0,'-4'0'121'0,"4"4"-7"32,0-4-88-32,22 0 0 0,23 0-13 15,25 0 1 1,12 0-17-16,-12 0 1 15,4 0-52 1,-15 0 0 0,-14 0-71-16,-20 0-11 0,-17 0 51 31</inkml:trace>
  <inkml:trace contextRef="#ctx0" brushRef="#br0" timeOffset="114224.1506">17874 14017 203 0,'0'7'136'0,"18"-4"-6"15,34 1-115 1,26-4 0 0,11 0-111-16,14 4-2 15,-3-4-37 1,-15 0-10-1</inkml:trace>
  <inkml:trace contextRef="#ctx0" brushRef="#br0" timeOffset="114984.1582">19262 13031 173 0,'0'-7'125'0,"0"-1"-8"16,0 5-100-1,0 3 0-15,0 29-17 16,4 27 1-16,0 32-13 31,0 12-1-31,0 14-104 0,3 0-7 31,-3-21 7-31</inkml:trace>
  <inkml:trace contextRef="#ctx0" brushRef="#br0" timeOffset="115174.1601">18962 13722 177 0,'8'2'125'31,"44"2"-8"-31,29-4-97 16,38-4 0-16,21-16-93 16,-3-3-2-1,-7 8-51 1,-33 11-11-16,-31 4 89 15</inkml:trace>
  <inkml:trace contextRef="#ctx0" brushRef="#br0" timeOffset="115504.1634">19278 14087 152 0,'-4'0'82'0,"-15"-5"-5"16,-7 2-63-1,-11 3-1-15,-8 0 35 16,-6 29-2-1,-1 16-18-15,19 10 0 16,11-3-19 0,22-3 1-16,18-6-9 15,22-9 2-15,16-16-106 16,3-11-2-1,-7-7-36-15,0-7-10 16</inkml:trace>
  <inkml:trace contextRef="#ctx0" brushRef="#br0" timeOffset="115634.1647">19418 14301 202 0,'0'10'119'16,"0"12"-6"-16,0 8-117 16,0 7 1-16,0 1-111 15,0-5-5 1,8 0-4-16</inkml:trace>
  <inkml:trace contextRef="#ctx0" brushRef="#br0" timeOffset="115954.1679">20330 13773 203 0,'0'4'128'0,"7"7"-7"0,15-4-110 32,22 0 1-32,0-3-46 0,1-4 0 15,3 0-89 1,-10-8-10-1,-2-28 32-15</inkml:trace>
  <inkml:trace contextRef="#ctx0" brushRef="#br0" timeOffset="116144.1698">20570 13330 144 0,'0'0'109'0,"0"18"-9"16,0 23-77 0,0 22 0-1,-4 11-13-15,-15 11 1 16,-2 3-15-16,-6-3 0 15,6-11-87 1,6-11-5-16,7-12-19 16</inkml:trace>
  <inkml:trace contextRef="#ctx0" brushRef="#br0" timeOffset="116464.173">21288 13046 206 0,'0'0'125'15,"0"11"-6"1,0 19-108-16,0 21 0 16,0 15-5-16,-3 19 0 15,3 11-10 1,0 8 1-16,0-12-76 31,3-15-3-31,16-25-45 0,-12-22-10 16,-3-30 85-1</inkml:trace>
  <inkml:trace contextRef="#ctx0" brushRef="#br0" timeOffset="116614.1745">21003 13681 229 0,'0'0'132'15,"30"0"-3"-15,29-8-121 16,34-10 1-1,7-8-115 1,7-1-5-16,-3 9-31 16,-26 4-6-16</inkml:trace>
  <inkml:trace contextRef="#ctx0" brushRef="#br0" timeOffset="116954.1779">20907 14105 150 0,'-8'0'125'31,"-2"15"-8"-31,-9 11-74 16,8 10 0-16,11 5-27 15,15 11 1 1,25-12-20-16,20-7 1 0,3-10-95 31,-1-12-3-31,5-11-38 16,-22 0-11-16</inkml:trace>
  <inkml:trace contextRef="#ctx0" brushRef="#br0" timeOffset="117454.1829">21326 14264 123 0,'-4'0'102'0,"0"0"-6"16,0 0-70-16,4 0 2 15,0 0-5 1,4 0 0-16,11 0-8 16,7 0 0-1,4 7-13-15,4 0 0 16,-15 16-3-1,-8-1 1-15,-7 7 4 16,0-3 1 0,0 3 8-16,-3-10 0 15,3-11-9-15,17-4 0 31,17-4-114-31,3-4-4 0,8-15-23 32</inkml:trace>
  <inkml:trace contextRef="#ctx0" brushRef="#br0" timeOffset="117894.1873">20892 14200 65 0,'-7'0'96'0,"0"0"-6"15,-8 0-36-15,15-2-2 16,0-10-16-1,33-3-1-15,11-3-23 16,5 3 1 0,2 0-47-16,-10 0 0 15,-11 1-84 1,-11-1-8-16,6-3 29 15</inkml:trace>
  <inkml:trace contextRef="#ctx0" brushRef="#br0" timeOffset="118374.1921">21914 13788 146 0,'0'-4'128'16,"0"-3"-8"-16,8 3-78 31,10-3 0-31,16-5-32 0,14-6 1 15,4 4-15 1,4 2 1-16,-5 6-58 16,-14-3-1-16,-11-5-65 31,-19-1-13-31,-7-4 63 0</inkml:trace>
  <inkml:trace contextRef="#ctx0" brushRef="#br0" timeOffset="118524.1936">22055 13552 114 0,'0'0'106'16,"0"3"-7"-16,-4 26-61 0,0 16 1 31,-6 10-22-31,-5 8 0 0,-4-8-23 31,1-6 1-31,7 2-108 16,0-9-6-16,3-14 0 15</inkml:trace>
  <inkml:trace contextRef="#ctx0" brushRef="#br0" timeOffset="118704.1954">22618 13777 246 0,'0'0'0'31,"4"0"0"-31,0 0-146 16</inkml:trace>
  <inkml:trace contextRef="#ctx0" brushRef="#br0" timeOffset="118834.1967">22907 13795 164 0,'8'0'0'0,"10"0"0"16,0 0-108-16</inkml:trace>
  <inkml:trace contextRef="#ctx0" brushRef="#br0" timeOffset="118964.198">23115 13766 209 0,'0'0'87'15,"0"0"-4"-15,0 0-197 16,11 0-10 0,14-23 27-16</inkml:trace>
  <inkml:trace contextRef="#ctx0" brushRef="#br0" timeOffset="119224.2006">23840 13031 206 0,'0'0'123'0,"4"0"-7"16,0 0-98-16,-4 26 1 15,0 7-5 1,-4 34 1-1,-7 3-15-15,-4 18 0 16,4 1-19 0,7 10 1-1,-3-9-112-15,3-10-5 0,4-25 6 16</inkml:trace>
  <inkml:trace contextRef="#ctx0" brushRef="#br0" timeOffset="119374.2021">23507 13754 247 0,'33'0'134'0,"26"0"-4"16,30-14-186 0,8-8 2-1,-1-1-79-15,-3 5-11 0,-19-1 56 31</inkml:trace>
  <inkml:trace contextRef="#ctx0" brushRef="#br0" timeOffset="119744.2058">23588 14050 185 0,'0'0'122'15,"-10"0"-7"1,-5 0-94-16,-8 23 1 16,1 9-7-1,7 9 1-15,8 3-9 16,7 0 1-1,15-3-18-15,18-5 2 16,4-10-122 0,0-15-3-16,0-11-7 15</inkml:trace>
  <inkml:trace contextRef="#ctx0" brushRef="#br0" timeOffset="120364.212">23707 14278 110 0,'0'0'97'31,"0"4"-5"-31,0 4-59 0,0 6 0 15,0-3 3 1,0 3-1-16,0 2-11 16,0-1 1-1,0-4-16 1,0-4 0-16,0-3-6 0,0-4 2 15,0 0-5 1,0 0 0-16,0 0 0 16,0-7 0-1,0-12 0 1,-4 0 0-16,0 5 0 15,1 0 0-15,-1-9 0 32,4 12 0-32,0 0 0 0,0-1 0 15,4 2 0 1,-1 6 0-16,5 0 0 15,3 4 0 1,4 0 0 0,11 8 0-16,0 17 0 0,-4 1 0 31,7 8 0-31,-2-9 0 0,-2-6 0 15,-2-4 0 1,-4-4 0 0,-5-11 0-16,-3 0 0 15,-3-19 0 1,3-14 0-16,-4-8 0 0,0-7 0 31,-3 4 0-31,-4 3-130 16,0 1-4-16,7-9-13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9:08:54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 5238 51 0,'0'-3'78'0,"0"-1"-2"0,0-2-37 31,0-6 0-31,0 6-15 0,-5-5 1 16,2 4-14-1,-1-3 0 1,0 3-12-16,4 7 0 15,-3 0 0 1,3 7 0-16,0 17 3 0,0 4 0 31,-8 0-1-31,1 6 1 16,3 5-2-1,0-5 1-15,4-3 1 16,0 0 0-16,0-6 4 16,4-1-1-1,7-3 2-15,4-1 2 16,-1-6 1-1,9-1 0-15,-1-5-4 16,4-4 1 0,3-4-53-16,5 0 1 15,-8-15-67 1,-4-11-13-16,-4-13 53 15</inkml:trace>
  <inkml:trace contextRef="#ctx0" brushRef="#br0" timeOffset="350.0034">1143 4836 193 0,'0'-10'122'16,"0"-4"-5"-16,0-6-104 15,0 3 1-15,0-1-12 16,0 7 0-1,-7 5-25-15,4 2 0 16,-1 4-96 0,1 0-8-16,-2 0 15 15</inkml:trace>
  <inkml:trace contextRef="#ctx0" brushRef="#br0" timeOffset="1230.0121">1588 5377 65 0,'0'-4'81'31,"0"1"-5"-31,-4-1-48 0,4-3-1 31,0 4-22-31,-3 3 0 0,-1 0-11 32,1 0 0-32,-1 0 1 15,4 10 1-15,0 11 4 16,0 3 0-1,7 1 14-15,4 6-1 0,16-11 17 32,2-9-1-32,1-8-4 15,-4-3 1-15,-5-10-11 16,-6-14 0-1,-11-5-9-15,-4 2 1 16,-4-1-14 0,-17 8 0-16,-2 3-77 15,-2 9-1 1,2 4-34-16,5 4-6 15</inkml:trace>
  <inkml:trace contextRef="#ctx0" brushRef="#br0" timeOffset="5010.0501">5763 3716 45 0,'-11'0'48'16,"-3"0"-1"-1,-6 0-1-15,-2 0-5 16,7 0-2-16,-7 0-17 31,7 0 1-31,-4 0-16 0,9 0 1 31,6 0-2-31,4 3 0 0,0 1 9 31,0-2 1-31,7 3 7 16,19 2-1-16,11-1-2 16,30-2 0-1,10 3-7-15,20-11 1 0,6 4-6 31,9-11 0-31,-9 2-4 16,-10-2 1-16,-15 1-3 16,-16 2 1-1,-20 2-3 1,-17-1 0-16,-6 7 0 15,-12-4 0-15,-3 4 0 16,-1 0 0 0,-3 0 0-16,0-3 0 15,0 3 0 1,0 0 0-16,0 0 0 15,0 0 0 1,0 0 0-16,0 0 0 16,0 0 0-1,0 0 0 1,0 3 0-16,0 14 0 0,0 15 0 31,-7 16 0-31,0 14 0 0,-8 19 0 16,4 1 0-1,3 12 0 1,-2-12 0-16,3 6 0 15,-5-23 0 1,8-7 0 0,0-16 0-16,4-14 0 0,0-8 0 15,0-6 0 1,0-6-33-16,0-4 1 15,4-4-99 1,-4-8-7 0,0-13 24-16</inkml:trace>
  <inkml:trace contextRef="#ctx0" brushRef="#br0" timeOffset="5430.0543">6288 4304 161 0,'0'0'111'15,"0"0"-6"1,0 0-86 0,0 4 0-16,0 9-2 15,16 4 1-15,5 8-1 16,2 5 1-16,-1 2-9 15,-4-1 1 1,1 4-7 0,-8 3 1-16,0-11-4 15,-3-2 0-15,-6-7 0 31,3-9 0-31,-1 5 0 0,3-11 0 32,0-3 0-32,12-3 0 0,8-28 0 15,-2 0 0 1,19-14 0-1,-3 3 0-15,-5 4 0 16,-2 3 0 0,-11 11-27-16,3 0 1 0,-11 10-104 31,0 1-8-31,-1-4 18 15</inkml:trace>
  <inkml:trace contextRef="#ctx0" brushRef="#br0" timeOffset="5890.0589">7055 4024 167 0,'-3'0'111'0,"-1"0"-8"16,1 13-79 0,3 12 0-1,0 13 2-15,0 0 1 0,0-3-15 31,7 2 0-31,8-5-10 0,3-12 1 16,5-6-3 0,-6-6 0-1,10-8 0-15,-9 0 0 16,0 0 0-1,-2-8 0-15,-6-10-61 0,5-5 2 32,-11-23-75-32,-4-2-10 15,-8-14 61 1</inkml:trace>
  <inkml:trace contextRef="#ctx0" brushRef="#br0" timeOffset="6010.0601">6985 3767 220 0,'-4'-11'123'15,"4"5"-5"-15,-4-1-172 16,4 1-2-16,0-1-66 15,0 0-13 1,0 3 63-16</inkml:trace>
  <inkml:trace contextRef="#ctx0" brushRef="#br0" timeOffset="6520.0652">7533 4065 123 0,'0'0'93'15,"0"0"-4"1,0 0-75-16,0 0 2 0,0 18 0 31,-8 6 2-31,4 7 4 16,4 0 0-16,0 4 5 15,8-8 0 1,17-9-9-16,3-12 1 16,1-6-16-1,-1-6 1-15,-8-19-4 16,-9-3 0-1,-11 1 0-15,-3 3 0 16,-25 3-5 0,0 10 2-16,-6 5-126 15,5 6-4-15,2-4-12 16</inkml:trace>
  <inkml:trace contextRef="#ctx0" brushRef="#br0" timeOffset="7892.0791">6155 8293 167 0,'0'-7'121'0,"0"4"-7"15,0-1-97-15,0 1 0 16,0 3-13 0,0 0 1-1,0 10 13-15,0 22 1 16,0 2-5-1,7 21 1 1,4 15-15-16,0 6 0 0,1 10 0 31,0 0 0-31,-5 0 0 0,0-6 0 16,-4-10 0-1,2-19 0 1,-2-15 0-16,-3-6 0 16,0-9 0-1,0-10 0-15,0-5 0 16,0-6 0-1,0 0 0-15,0 4 0 16,0-4 0 0,0 0 0-16,0 0 0 15,0 0 0-15,0 0 0 16,0 0 0-1,-3 0 0-15,-16 0 0 16,-19 0 0 0,-17 0 0-16,-23 0 0 15,-18 0 0 1,-26 0 0-16,-15 0 0 15,0 0 0 1,0 0 0-16,18 0 0 16,26 4 0-1,23 0 0-15,26-4 0 16,14 0-4-16,15 0 2 15,8 0-113 1,7 0-5-16,0-8-22 16</inkml:trace>
  <inkml:trace contextRef="#ctx0" brushRef="#br0" timeOffset="8342.0836">4988 9019 188 0,'8'-3'127'0,"-2"-1"-7"15,7 2-95-15,-3-2 0 16,-6 4-15 0,-4 0 1-16,0 4-9 15,-14 10 1 1,-9-2-3-16,-10 6 0 15,-4 3 0 1,0-7 0-16,-8-4 0 16,8 1 0-1,7 3 0-15,20-4 0 16,2 0 0-16,8 3 0 15,4 5 0 1,18-4 0-16,30 14 0 16,0-4 0-1,11 4 0 1,4 3 0-16,-1-4-130 15,9 2-4-15,-9-17-13 32</inkml:trace>
  <inkml:trace contextRef="#ctx0" brushRef="#br0" timeOffset="9052.0907">5866 9546 120 0,'-4'0'103'16,"1"0"-7"-1,-1 0-61-15,-3 0 1 0,3 14-2 32,-1 9 0-32,5 13-12 0,0-2 0 15,5 4-18 1,10-1 1-1,7-1-5-15,1-13 0 16,-2-4 0 0,2-10 0-1,2-6 0-15,2-3 0 16,2 0-24-16,-14-6 2 15,4-15-108 1,-12-6-7-16,-7-11 13 16</inkml:trace>
  <inkml:trace contextRef="#ctx0" brushRef="#br0" timeOffset="9242.0926">5848 9386 201 0,'-4'-6'130'15,"-1"-2"-7"-15,3-2-118 16,2-1 1 0,0 8-129-1,0 3-6-15,0 0-2 16</inkml:trace>
  <inkml:trace contextRef="#ctx0" brushRef="#br0" timeOffset="9832.0985">6385 9593 166 0,'0'0'111'15,"0"-3"-8"-15,0 3-91 16,0 0-1 0,0 0-3-16,0 7 1 15,0 11 3 1,0 3 0-16,0 3 2 15,3 3 1 1,13-3-2-16,-2-3 0 16,5-10-8-1,3-8 2 1,4-3-7-16,0-6 0 0,0-20 0 31,0-3 0-31,-19-3 0 0,-7 1 0 16,0 2 0-1,-26 2 0 1,4 10-19-16,-8 7 1 0,0 6-112 31,7 4-5-31,13 0 6 0</inkml:trace>
  <inkml:trace contextRef="#ctx0" brushRef="#br0" timeOffset="17979.1806">12607 2740 155 0,'7'-10'114'16,"4"-1"-7"-16,5-6-80 15,-5 0-1 1,-8-1-17-16,-3 8 1 0,-3-4-12 15,-24 7 0 1,-3 7-1 0,-10 0 0-16,-12 17 0 15,8 5 1 1,-5 5-1-16,5 8 1 15,7-1-1 1,12 4 1-16,10-8 2 16,11 2 0-16,4-3 4 15,19-10 1 1,14-4 2-16,7-12 0 15,9-3-2 1,-1-24 0-16,3-11-3 16,-10-6 1-1,-12-12-1-15,-7 12 0 16,-6 3-1-1,-12 4 1-15,0 6-6 16,-4 11 0 0,0 10-5-16,0 4 1 15,0 3 4 1,0 23 1-1,0 23 5-15,0 16 0 0,-8 21 1 32,4 6 1-32,-2 15 1 0,-7 0 1 15,6-10 0 1,-1-14 1-1,2-26-3-15,-2-9 1 0,4-20-36 32,1-11 0-32,3-11-94 0,0-3-9 31,0-32 29-31</inkml:trace>
  <inkml:trace contextRef="#ctx0" brushRef="#br0" timeOffset="18349.1843">12910 2740 141 0,'0'0'116'0,"0"0"-8"16,27 0-71-1,17 0-1-15,27-3-21 16,-1 3 1 0,3 0-14-1,-5-4 1-15,-5 4-21 16,-20 0 1-16,-12 0-63 15,-13 0 0-15,-7 0-34 32,-11 0-6-32,0 0 75 15</inkml:trace>
  <inkml:trace contextRef="#ctx0" brushRef="#br0" timeOffset="18579.1866">12903 2917 163 0,'14'2'115'16,"27"2"-8"-1,30 0-90-15,10-1 0 16,9 1-30-1,-13-4 1-15,-2 3-99 16,-24 4-8-16,-6-3 11 16</inkml:trace>
  <inkml:trace contextRef="#ctx0" brushRef="#br0" timeOffset="19069.1914">14255 2681 123 0,'0'-10'96'0,"0"-1"-6"15,-8 2-80 1,-10-6 1-16,-11 8-9 16,-12 4 0-1,-11 3 1-15,-7 3 0 16,-4 19 0-1,7 8 1-15,8-2 4 16,11 6 0-16,18 1 10 16,19 7 1-1,0-8 3-15,33 0 0 16,12-3-8-1,21-2 1-15,9-5-23 16,4-7 1 0,-6-10-116-16,-10-4-7 15,-7-3 2 1</inkml:trace>
  <inkml:trace contextRef="#ctx0" brushRef="#br0" timeOffset="19660.1974">14618 2605 154 0,'0'-3'108'16,"4"3"-8"-1,3 0-79-15,-3 0-2 16,11 7 1-1,-3 16 1-15,2 5 1 16,8 10 1 0,0-3-12-16,1-4 1 15,-2 1-12 1,1 5 0-16,-3-8 0 15,0 1 0-15,-8-3 0 16,-3 5 0 0,-2-1 0-16,-1-7 0 15,2-3 0 1,-4-7 0-1,-3-7 0-15,4 0 0 16,-1-7 0 0,9-5 0-16,10-24 0 0,8-30 0 15,11-18 0 1,-1-12 0-1,1 12 0-15,-7 1 0 16,-5 24-130 0,-10 14-4-1,-4 0-13-15</inkml:trace>
  <inkml:trace contextRef="#ctx0" brushRef="#br0" timeOffset="23081.2327">12185 4660 42 0,'7'-3'45'15,"1"-4"12"-15,3-3 0 16,-4-5-2 0,-3 1-2-16,-4 2-24 15,0 0-1 1,0 6-17-16,0-1 0 15,-11 7-7-15,-8 0 1 16,1 13 2 0,-1 18 0-16,8 8 6 15,11 9 1 1,0 0 8-16,30 1 1 15,18-8-10 1,11-5 2-16,0-13-15 16,1-12 0-16,-12-8-20 15,-11-3 1 1,0-10-111-1,-22-17-6-15,-11-11 8 16</inkml:trace>
  <inkml:trace contextRef="#ctx0" brushRef="#br0" timeOffset="23271.2346">12285 4124 243 0,'-4'-4'108'0,"4"-3"-2"0,0 7-234 32,0 0-7-32,11 0 12 15</inkml:trace>
  <inkml:trace contextRef="#ctx0" brushRef="#br0" timeOffset="23731.2391">12825 4497 188 0,'-7'0'126'31,"-4"0"-7"-31,0 0-98 0,4 0 0 16,3 0-10-1,4 0 1 1,29 0-6-16,23 0 1 16,7 0-7-1,5 0 0 1,2 0 0-16,-11 0 0 15,-17 0-35-15,-9-2 1 16,-11-2-97 0,-6 4-8-16,-5-4 28 15</inkml:trace>
  <inkml:trace contextRef="#ctx0" brushRef="#br0" timeOffset="24041.2423">12748 4691 195 0,'4'0'137'16,"36"4"-7"-16,30-1-106 15,20-3 1-15,17 0-25 16,-4-3 0-16,-17-4 0 16,-20 3 0-1,-21 4 0 1,-15 0 0-16,-16 0-29 15,-10 0 2 1,-4 7-103 0,0 0-8-16,-4-7 19 0</inkml:trace>
  <inkml:trace contextRef="#ctx0" brushRef="#br0" timeOffset="25411.256">14459 4532 146 0,'4'-11'111'16,"-1"1"-7"0,5-6-84-16,-8 1 1 15,0 1-21 1,-19 4 1-16,-18 7-4 15,-15 3 0 1,-11 7 4-16,-7 20 0 16,-4 15 9-1,15 3 0 1,17 13 16-16,28-2 1 0,18-4-8 31,48 0 1-31,29-15-20 0,15-9 0 16,8-10-30-1,-1-8 2 1,-21 1-102-16,-19-11-8 15,-14 0 20 1</inkml:trace>
  <inkml:trace contextRef="#ctx0" brushRef="#br0" timeOffset="26701.2689">15541 4304 163 0,'0'-8'115'16,"3"-4"-8"-1,-3-2-90-15,0-1 1 0,0 5-16 31,-18 0 1-31,-15 6-7 0,2 4 1 16,-9 0 0 0,2 21 1-1,-2 3 0-15,3 11 0 16,8-4 1-1,11 7 0-15,9-4 7 16,9 8 0 0,15-11 14-16,19-7 0 15,10-10-1 1,8-14 1-16,7 0-14 15,8-20 1-15,-4-15-7 16,-4-14 0 0,-10-6 0-16,-9-15 0 15,-11-5 0 1,-16-8 0-16,-13 7 0 31,0 3 0-31,-23 14 0 0,-7 14 0 16,-3 6 0-1,-1 19 0-15,5 14-4 16,-4 6 1-16,2 10-2 31,2 31 1-31,3 14 4 0,12 22 0 16,14-5 4-1,7 4 1-15,37-13-2 16,11-15 1-1,16-6-51 1,11-11 2-16,4-10-87 16,-14-11-9-1,-12-10 41-15</inkml:trace>
  <inkml:trace contextRef="#ctx0" brushRef="#br0" timeOffset="28851.2904">16070 4017 42 0,'0'-4'82'0,"0"-6"-1"0,0 3-23 16,0 0-3-1,0 3-20 1,0-2 1-16,0 2-23 15,0 4 1 1,0 0-12-16,0 0 1 0,0 0 3 31,0 17 0-31,0 15 6 16,11 9 0-1,1 11 0-15,5 0 1 16,-1 3-4-16,2-3 1 16,-7-7-6-1,0-7 2-15,-3-9-6 16,-1-6 0-1,-3-5 0-15,0-8 0 16,-4 0 0 0,4-10 0-16,2 0 0 15,2-20 0 1,6-16 0-16,9-12 0 15,10-17 0 1,8-8 0 0,3-3 0-16,1 10 0 0,-1 14-60 31,1 6 1-31,-8 20-75 0,-3 1-10 15,-12 8 61 1</inkml:trace>
  <inkml:trace contextRef="#ctx0" brushRef="#br0" timeOffset="29341.2953">15155 4667 97 0,'-11'4'100'15,"-11"-1"-7"-15,-4 4-58 0,0 0-1 16,4 0-8 0,11-4-2-16,7 1 6 15,4-1 0 1,18-3-12-1,41 0 1-15,41-7-17 16,49-10 1-16,36 0-3 16,8 3 0-16,-1 4 0 31,-25 6 0-31,-30 0-22 15,-37 4 2-15,-26 0-110 16,-33 0-6 0,-23 0 9-1</inkml:trace>
  <inkml:trace contextRef="#ctx0" brushRef="#br0" timeOffset="30290.3083">15444 5338 130 0,'3'-6'111'15,"2"-9"-8"1,-2-2-75-16,-3 3 0 16,0 7-23-1,-11-3 1-15,-19 3-6 16,-7 7 0-1,-7 0 0-15,-4 14 0 16,-4 3 0 0,0 22 0-16,8-1 1 15,14 3 0 1,7 1 3-16,16 9 1 15,7-13 14-15,7-6 0 16,27-8 1 0,10-14 0-16,9-10-15 31,2-8 1-31,1-25-6 0,-5-6 0 15,-6-12 0 1,-5-12 0-16,-9-5 0 16,-6-5 0-16,-17 3 0 31,-8 5 0-31,0 9 0 15,-11 15 0-15,-8 6 0 16,8 15 0 0,1 5 0-16,-3 12 0 15,3 3 0 1,2 18 0-16,5 23 0 0,-5 18 0 31,8 7 0-31,8 7 0 16,6-7 0-1,12-1 0-15,0-14 0 16,15-16 0-1,0 2 0-15,3-15 0 16,0-12-105 0,-11-10-2-16,-2-3-35 15,-10-28-9-15</inkml:trace>
  <inkml:trace contextRef="#ctx0" brushRef="#br0" timeOffset="30640.3118">15937 5003 171 0,'0'0'126'16,"0"7"-9"-16,0 27-83 15,-4 12 0 1,-3 12-20-1,2 15 1-15,5-8-15 16,0 1 0 0,0-14 0-1,20-14 0-15,5-1 0 16,5-12 0-16,4-7 0 15,-2-8 0-15,-5-3 0 16,6-4 0 0,-33-3-72-1,0 0 72-15,48 0-71 0,-25-7-64 16,-13-17-13-1,-6-8 80-15</inkml:trace>
  <inkml:trace contextRef="#ctx0" brushRef="#br0" timeOffset="30790.3133">15810 5231 194 0,'23'0'120'16,"29"0"-6"-16,37-6-185 15,12-2 0 1,0-2-52-16,-7-4-9 15</inkml:trace>
  <inkml:trace contextRef="#ctx0" brushRef="#br0" timeOffset="35840.3638">11177 7013 197 0,'0'0'128'0,"3"-3"-7"16,-3-1-105 0,0 4 1-16,5 0-8 15,-1 0 0 1,7 14-3-16,0 6 2 15,3 11-8 1,9 11 0-16,2 6 0 16,2 8 0-16,2-1 0 15,1 8 0 1,-4-5 0-16,-7-6 0 15,6 0 0 1,-10-7 0-16,-1-10 0 31,-2-1 0-31,-5-13 0 0,-4-7 0 16,3-3 0-1,-3-5 0-15,0-2 0 16,-3-1 0-16,4-3 0 31,-4 0 0-31,0 0 0 0,0 0 0 16,4 0 0-1,-1-7 0-15,2-10 0 16,5-14 0 0,9-14 0-1,3-18 0-15,4-16 0 16,3-14 0-1,9-8 0-15,-9 8 0 0,-3 6 0 32,-8 15 0-32,-3 20 0 15,-7 14 0-15,-4 10-130 16,-1 8-4-1,0 8-13 1</inkml:trace>
  <inkml:trace contextRef="#ctx0" brushRef="#br0" timeOffset="36370.369">11974 7079 171 0,'0'3'129'0,"0"1"-9"15,18 6-86 1,12 0 0-16,11 1-23 16,18 3 1-16,4 0-12 15,4-7 0 1,-9-5 0-16,-10 2 0 15,-6-4 0 1,-9 0 0-16,-11 0-30 16,-3 0 2-1,-8-4-102-15,-11-1-8 16,0-3 20-1</inkml:trace>
  <inkml:trace contextRef="#ctx0" brushRef="#br0" timeOffset="36570.371">12066 7379 245 0,'34'0'133'0,"7"0"-4"15,32 0-128 1,-2-7 2-16,-4 7-42 15,-11 0 2 1,-12 0-94 0,-11 0-9-16,-7 0 32 15</inkml:trace>
  <inkml:trace contextRef="#ctx0" brushRef="#br0" timeOffset="37350.3789">13326 6798 195 0,'0'-3'118'0,"0"-1"-6"16,0 4-92-1,0 0 1-15,11 17-3 16,-1 25 1 0,9 10-16-1,4-1 2-15,-9 12-5 16,5-10 0-16,3-9-48 15,-7-5 2-15,-4-13-86 16,-3-4-10 0,-8-8 44-1</inkml:trace>
  <inkml:trace contextRef="#ctx0" brushRef="#br0" timeOffset="37600.3814">13052 7379 222 0,'7'4'134'16,"37"-1"-4"-1,38 1-118-15,25-1 1 0,33-3-13 31,-2 0 0-31,-5 0-7 16,-29 0 2-16,-22 4-124 16,-30 6-5-1,-31-2-8-15</inkml:trace>
  <inkml:trace contextRef="#ctx0" brushRef="#br0" timeOffset="38110.3865">13592 7691 176 0,'0'-8'117'15,"0"2"-6"1,-15-4-100-16,-10 3 1 15,-17 7-11 1,-6 0 0-16,-14 14 8 16,-9 20 1-1,1 15 9-15,18 2 1 16,19 5-9-1,29 3 2-15,19-8-13 16,41-12 0 0,32-12 0-16,12-13 0 15,8-10-21 1,-12-4 1-16,-11 0-110 15,-14-4-6-15,-16-23 9 16</inkml:trace>
  <inkml:trace contextRef="#ctx0" brushRef="#br0" timeOffset="39500.4004">15181 6909 156 0,'15'0'119'0,"4"-14"-6"31,-1-7-83-31,-3-3 0 0,-8-6-17 31,-7-12 1-31,-7 0-8 16,-31-13 0-16,-13 3-3 16,-15 1 0-1,-13 8-2 1,-6 6 0-16,0 13-3 15,3 16 0-15,9 8-3 16,17 18 0-16,8 30 2 16,29 24 0-1,12 39 3 1,7 35 1-16,26 30 0 15,18 32 1 1,5 13 1-16,2-4 1 16,-14-12 3-16,-14-35 0 15,-23-29-2 1,0-40 1-16,-34-25-6 15,-14-34 0 1,-8-25 0-16,-14-21 0 16,-8-41-42-1,16-23 2-15,2-12-91 16,8-4-10-1,33 8 36-15</inkml:trace>
  <inkml:trace contextRef="#ctx0" brushRef="#br0" timeOffset="41340.4188">15789 7262 155 0,'-8'0'105'0,"-7"17"-7"15,1 3-72-15,3 16-2 32,3 8 9-32,8 12 1 0,0-1-17 31,26-6 2-31,4-9-19 0,10-11 0 15,-3-15-14 1,4-8 1 0,-4-6-117-16,0-13-4 0,-8-28-1 31</inkml:trace>
  <inkml:trace contextRef="#ctx0" brushRef="#br0" timeOffset="41480.4202">15803 7006 211 0,'-7'-3'108'16,"4"-4"-4"-1,3 3-188-15,0 1-1 16,0 3-29-16,17 0-7 16</inkml:trace>
  <inkml:trace contextRef="#ctx0" brushRef="#br0" timeOffset="41830.4235">16341 7131 176 0,'0'-4'112'15,"-8"4"-5"-15,-15 0-91 16,2 22 0-16,-6 25 1 16,6 15 0-16,13 15-3 15,8-5 0 1,0-2-6-1,22-15 0-15,12-10-6 16,-5-14 2 0,1-7-60-1,-1-10 1-15,-3-11-78 16,-3-3-11-1,-8-21 57-15</inkml:trace>
  <inkml:trace contextRef="#ctx0" brushRef="#br0" timeOffset="42142.4269">16689 7120 166 0,'0'0'119'15,"0"4"-8"1,-8 24-82-16,-11 16 0 15,1 22-9 1,-4 7 1-16,3 7-14 16,9-14 2-16,6-11-9 15,4-8 0 1,14-12 0-16,13-7 0 15,2-4 0 1,1-6 0-16,-4-8-56 16,-5-10 2-1,-2 0-79-15,-12-17-11 16,-3-21 56-1</inkml:trace>
  <inkml:trace contextRef="#ctx0" brushRef="#br0" timeOffset="42302.4286">16537 7331 209 0,'11'0'130'16,"25"7"-5"0,17 0-118-1,-1 4 0-15,0-1-113 16,-8 1-3-1,-15-5-24-15</inkml:trace>
  <inkml:trace contextRef="#ctx0" brushRef="#br0" timeOffset="42572.4312">17003 7040 200 0,'15'0'126'16,"15"21"-7"-16,7 21-106 16,-1 20 1-1,-6 14-10-15,-11 14 0 16,-11 4-63-1,-8-15-1-15,0-6-67 16,-8-22-13-16,-3-19 68 16</inkml:trace>
  <inkml:trace contextRef="#ctx0" brushRef="#br0" timeOffset="45352.4591">11677 7490 158 0,'0'-3'120'16,"4"-3"-8"-16,-4-2-90 15,4 5 1 1,-4 3-15-16,0 0 0 16,-4 13 7-1,-7 25 0-15,0 18-3 16,0 16 0-1,4 1-10-15,7 0 2 16,0-8-4 0,18-6 0-1,12-17-24-15,3-7 2 0,0-11-108 31,-2-11-7-31,-9-9 13 0</inkml:trace>
  <inkml:trace contextRef="#ctx0" brushRef="#br0" timeOffset="45802.4635">11874 7725 161 0,'0'0'120'15,"0"11"-7"-15,-3 24-77 16,-6 6 1-1,6 7-18 1,-1 5 0-16,4-12-17 0,0-6 2 16,11-9-4-1,8-1 0-15,3-11 0 16,-4 0 0-1,1-10-16 1,-4-4 1-16,-4 0-84 16,-4 0-1-1,-7-18-26 1,0-7-9-16</inkml:trace>
  <inkml:trace contextRef="#ctx0" brushRef="#br0" timeOffset="45992.4655">11733 7868 209 0,'11'0'128'0,"19"0"-5"16,14 0-117-16,19 0 0 15,-10 0-87 1,-10 0-2-16,-10 0-44 15,-14 2-10 1,-11-2 93-16</inkml:trace>
  <inkml:trace contextRef="#ctx0" brushRef="#br0" timeOffset="46272.4683">12052 7670 174 0,'6'0'121'0,"6"0"-9"0,14 7-97 31,4 22 1-31,-1 8-12 0,5 22 1 15,-12-1-3 1,-8 13 1 0,-10-13-37-16,-4-14 1 0,0-5-85 31,-15-12-8-31,-3-9 29 0</inkml:trace>
  <inkml:trace contextRef="#ctx0" brushRef="#br0" timeOffset="47682.4824">16715 6742 161 0,'0'0'106'0,"-5"0"-7"0,2 4-92 31,-1 17 0-31,4 10-101 16,0 15-6-1,0-5-13-15</inkml:trace>
  <inkml:trace contextRef="#ctx0" brushRef="#br0" timeOffset="60063.6072">17641 7425 184 0,'0'-4'118'0,"0"0"-6"0,0-2-102 31,-8-5 1-31,-7 4-14 0,0 7 1 16,-3 0-1 0,-5 7 1-1,2 25 3-15,2 2 0 0,9 4 2 31,5 4 0-31,5-9 15 0,5-8 1 32,13-11-2-32,3-14 1 15,9 0-16-15,0-28 2 16,7-20-4-1,-11-11 0-15,4-9-6 16,-12-12 1 0,-11 1-1-16,-7 5 1 15,0 19-1 1,0 14 0-16,-7 24-3 15,-4 13 0 1,-1 10 5-16,2 40 0 16,10 12 6-1,0 23 1-15,10-2 4 16,18-3 0-16,4-10-2 31,5-19 1-31,0-8-56 0,3-19 0 16,-10-16-76-1,-11-8-12-15,0-26 53 16</inkml:trace>
  <inkml:trace contextRef="#ctx0" brushRef="#br0" timeOffset="60403.6106">18085 7065 152 0,'0'0'114'0,"0"14"-8"15,0 20-78 1,-4 14 0-16,-7 15-6 15,0 7 0-15,3-2-8 16,5-5 1-16,3-11-11 16,0-15 2-1,3-9-6 1,16-3 0-16,3-9 0 15,8-5 0 1,3-1 0-16,1-6 0 16,-1-4-30-1,0 0 1-15,-10-4-101 16,-2-13-8-16,-9-3 21 15</inkml:trace>
  <inkml:trace contextRef="#ctx0" brushRef="#br0" timeOffset="60623.6128">17892 7311 186 0,'0'0'130'0,"26"0"-7"15,14 0-102 1,9 0 0 0,3-4-59-16,-4 4 1 0,4-4-88 31,-15-3-10-31,-4-3 35 0</inkml:trace>
  <inkml:trace contextRef="#ctx0" brushRef="#br0" timeOffset="60853.6151">18533 6906 154 0,'0'0'104'16,"3"3"-7"-16,5 18-89 15,-1 10 2 1,-3 14-43-16,0 6 0 16,-1 5-70-1,1-1-7-15,0-9 38 16</inkml:trace>
  <inkml:trace contextRef="#ctx0" brushRef="#br0" timeOffset="62223.6288">15081 8369 123 0,'0'-8'102'15,"0"3"-6"1,-4 1-76-16,1 1 1 0,-9-1-14 31,1 4-1-31,-3 0-5 16,-5 7 1-16,1 20 1 15,3 8 1 1,8 7 6 0,3 2 0-16,4 1 15 15,15-6 0-15,17-15-3 16,6-14 1-1,3-10-18-15,6-7 1 16,-13-18-6 0,0-8 0-16,-16-2 0 15,-13-6 0 1,-5 9-11-16,-16 5 1 15,-13 6-120-15,-9 10-3 32,-3 1-5-32</inkml:trace>
  <inkml:trace contextRef="#ctx0" brushRef="#br0" timeOffset="63680.6458">15414 6062 135 0,'0'0'110'15,"0"-4"-8"1,0 0-71 0,4 0 0-16,-4 2-18 0,0 2 1 31,0 0-9-31,0 0 0 0,0 0 0 31,0 10 0-31,0 14-2 16,-4 7 1-16,-7 8-2 15,4 5 1 1,0 1 3-16,7-3 0 0,0-4 3 31,7-6 1-31,23-3-5 16,19-7 2-1,9-8-7-15,5 0 0 16,-4-7-45-1,-8-1 1-15,-10-2-88 16,-11-4-9 0,-14 0 41-16</inkml:trace>
  <inkml:trace contextRef="#ctx0" brushRef="#br0" timeOffset="64223.6569">15289 6207 172 0,'0'0'126'16,"14"0"-9"-16,31 0-94 31,21 0 1-31,38 0-140 0,15 0-5 16,-1-11-16-1</inkml:trace>
  <inkml:trace contextRef="#ctx0" brushRef="#br0" timeOffset="67093.6856">11618 9784 107 0,'-11'-3'109'0,"-4"-1"-7"15,-6-2-59 1,2 2 1-16,8 1-19 16,11 3 1-1,18 0-10 1,37 0 1-16,16 0-11 15,14 0 0-15,7 0-3 16,1 0 0-16,-11 0-20 16,-11 0 0-1,-17 0-48 1,-5-4-1-16,-16-3-51 15,-18 4-10-15,-12-1 53 32</inkml:trace>
  <inkml:trace contextRef="#ctx0" brushRef="#br0" timeOffset="67303.6877">11577 10006 122 0,'0'0'123'15,"12"3"-9"1,33-3-68-16,28 0-1 15,34-7-34 1,20-7 1-16,-2-3-40 16,5-1 1-16,-26 12-96 15,-24 2-10 1,-12-3 26-16</inkml:trace>
  <inkml:trace contextRef="#ctx0" brushRef="#br0" timeOffset="67773.6924">13610 9278 180 0,'0'0'122'16,"0"4"-7"-16,0 28-93 15,4 16 1 1,4 18-12-16,-4 13 0 15,3-3-7 1,-3-3 1-16,-4-18-21 16,0-16 0-1,0-2-111-15,0-18-6 16,0-10 7-1</inkml:trace>
  <inkml:trace contextRef="#ctx0" brushRef="#br0" timeOffset="67993.6946">13248 9919 178 0,'11'0'129'15,"40"7"-7"-15,28-7-91 16,24 0 0-16,27-4-22 15,0-16 2-15,-5 10-66 16,-25 6 1 0,-25 4-79-1,-31 0-10-15,-22 4 54 16</inkml:trace>
  <inkml:trace contextRef="#ctx0" brushRef="#br0" timeOffset="68523.6999">13818 10293 173 0,'0'-8'117'0,"0"-5"-6"15,0-1-102 1,0 4 0-16,-26 3-13 15,-14 7 0 1,-12 0 5-16,-15 17 0 16,-7 14 4-1,0 11 1 1,18 6 6-16,19 3 1 0,30 5 6 31,18-14 1-31,52-5-9 0,30-15 1 16,17-15-12-1,20-7 0 1,-22 0 0-16,-8-7 0 0,-22-3-50 31,-33 6 2-31,-24 0-84 0,-21 4-11 31,-7-4 48-31</inkml:trace>
  <inkml:trace contextRef="#ctx0" brushRef="#br0" timeOffset="75153.766">15329 9653 154 0,'0'-4'114'15,"0"-3"-7"1,0 1-93 0,0 2 0-16,0 4-16 15,-3 0 0 1,-9 14 10-16,1 25 0 0,1 8 6 31,6 12 0-31,4-6 6 16,4-5 0-16,21-4-7 15,5-12 2 1,3-12-15-16,0-6 0 15,8-10-28 1,-7-4 1-16,10-14-103 16,-11-25-8-1,-3-22 19-15</inkml:trace>
  <inkml:trace contextRef="#ctx0" brushRef="#br0" timeOffset="75343.7681">15333 9307 212 0,'-7'-4'121'16,"-5"-3"-6"0,1 4-178-16,8 0-3 15,3-1-56 1,7 4-11-1,19 0 75-15</inkml:trace>
  <inkml:trace contextRef="#ctx0" brushRef="#br0" timeOffset="75913.7738">15918 9861 142 0,'0'-4'102'15,"0"0"-7"-15,0 0-87 16,0 4 0-16,-11 0-5 15,0 15 0-15,0 13 9 16,11 2 1 0,0 1 14-1,4-6 0-15,14-11 0 16,8-7 0-1,0-7-19 1,-1-5 1-16,-6-11-9 16,-12-11 0-16,-7-5 0 15,0-2 0-15,-14 10-33 16,-8 3 2-1,-4 11-100 1,7 6-7-16,4 4 23 16</inkml:trace>
  <inkml:trace contextRef="#ctx0" brushRef="#br0" timeOffset="76757.7824">17418 9339 143 0,'9'-15'113'0,"1"-9"-9"0,4-11-74 16,-3-3-2-1,-3-10-17-15,-8 0 1 16,-8-5-11-1,-25-6 1 1,-18 8-5-16,-16-4 0 16,-14 13-3-1,2 14 0-15,6 14-4 16,2 14 1-1,16 24 3-15,13 36 1 16,9 33 6-16,11 35 1 16,18 34-1-1,4 28 1-15,19 9-1 16,18 1 1-1,-11-11 6 1,-7-29 1-16,-19-29 10 16,-22-37 0-16,-19-29-13 31,-19-26 1-31,-11-22-130 0,12-17-5 15,1-15-7 1</inkml:trace>
  <inkml:trace contextRef="#ctx0" brushRef="#br0" timeOffset="77437.7894">17289 10414 126 0,'-11'4'102'31,"-8"16"-7"-31,1 25-68 0,10-4 2 15,8 0 9 1,11-12 0 0,30-19-12-16,7-10 0 15,4-7-25 1,-10-21 2-1,-21-2-3-15,-14-5 0 16,-7 4-10-16,-11 0 2 16,-19 17-108-1,-3 4-4-15,7 10-16 16</inkml:trace>
  <inkml:trace contextRef="#ctx0" brushRef="#br0" timeOffset="78197.7968">17962 8349 143 0,'0'-4'112'0,"0"1"-9"15,0-4-91 1,0 7-1-16,-7 0-14 16,0 21 1-1,-8 30 12-15,11 22-1 16,4 7 11-1,0-1 1 1,12-10 1-16,21-13 1 0,4-11-13 31,11-18 0-31,-4-10-15 0,-3-6 1 16,-4-8-43-1,-5-3 0 1,-4 0-78-16,-7-10-8 0,-13-11 37 31</inkml:trace>
  <inkml:trace contextRef="#ctx0" brushRef="#br0" timeOffset="78367.7987">17727 8570 182 0,'6'-7'119'0,"31"-3"-8"16,34-8-106 0,10 4 1-16,24-3-117 15,1 10-6 1,-13 4-5-16</inkml:trace>
  <inkml:trace contextRef="#ctx0" brushRef="#br0" timeOffset="79657.8116">18199 9798 129 0,'0'-7'96'31,"-10"3"-6"-31,-9-2-81 0,-3 2-1 16,0 4-10-1,-1 0 0-15,-2 14 1 16,6 10 0-16,8 14 4 31,7 1 1-31,4-2 18 0,11-5 1 16,12-8 10-1,6-17-1-15,1-7-14 16,3-4 0 0,-4-27-12-1,1-7 0-15,-8-14-14 16,-7-14 0-1,-11-3-6-15,-4 0 0 0,0 7 5 32,-15 13-1-32,-7 8-2 15,2 19 1-15,10 19 1 16,3 6 1-1,7 36 6 1,0 14 0-16,15 12 8 16,18 3 0-16,5-1 1 15,7-8 1 1,-5-18-9-16,-4-12 0 15,-6-13-104 1,-1-13-6-16,1-3-4 16</inkml:trace>
  <inkml:trace contextRef="#ctx0" brushRef="#br0" timeOffset="79987.8149">18637 9539 102 0,'0'10'102'0,"-10"14"-6"16,-6 18-62-1,1 16 1 1,1 1-18-16,6 10 0 0,8-3 1 15,0-11 1 1,8-2 1-16,17-16 1 16,5-9-10-1,0-8 0 1,2-8-12-16,2-6 0 15,-8-6-57 1,-7 0 1-16,-1-18-73 16,-11-9-10-16,-7-12 56 15</inkml:trace>
  <inkml:trace contextRef="#ctx0" brushRef="#br0" timeOffset="80157.8164">18496 9726 157 0,'0'-4'108'15,"23"0"-8"-15,13-3-95 16,13 4 0-16,-2 3-106 16,5-4-6-1,-4 4-2 1</inkml:trace>
  <inkml:trace contextRef="#ctx0" brushRef="#br0" timeOffset="80377.8187">19073 9339 148 0,'5'0'94'0,"-2"12"-5"0,1 17-113 31,0 9 0-31,-1 4-69 16,1 13-4-16,-1-18 24 15</inkml:trace>
  <inkml:trace contextRef="#ctx0" brushRef="#br0" timeOffset="80767.8227">19511 9583 186 0,'0'0'122'32,"7"0"-7"-32,26 0-96 0,12 0 1 15,10 0-12 1,8 0 1-1,8 0-41-15,-12 0 0 16,-10 0-93 0,-8 0-8-16,-12 0 28 0</inkml:trace>
  <inkml:trace contextRef="#ctx0" brushRef="#br0" timeOffset="80927.8243">19414 9806 167 0,'0'2'120'15,"19"2"-8"-15,26 2-93 16,21-2 1-16,12-4-116 16,22 0-1-1,0 0-30-15</inkml:trace>
  <inkml:trace contextRef="#ctx0" brushRef="#br0" timeOffset="82034.836">20933 9151 161 0,'0'0'102'16,"0"0"-8"-1,4 0-82-15,-4 0 0 0,3 24 13 32,1 7 0-32,-1 18-5 15,1 3 0-15,4 3-8 16,3-10 0-1,8-7-5-15,0-11 2 0,-2-2-9 32,13-19 0-32,-4-6-126 15,4 0-5 1,-4-37-15-16</inkml:trace>
  <inkml:trace contextRef="#ctx0" brushRef="#br0" timeOffset="82204.8377">21011 8811 166 0,'-3'-10'104'16,"-3"0"-6"-16,3-7-144 16,3 7-2-1,0 2-56-15,0 8-7 16,15 0 56-1</inkml:trace>
  <inkml:trace contextRef="#ctx0" brushRef="#br0" timeOffset="82644.8421">21407 9414 137 0,'0'0'92'16,"-4"0"-6"-16,-3 0-75 16,7 21 0-1,0 6 23-15,15 0 1 16,14-9 3-16,12-7 0 15,0-11-24 1,-4-3 1-16,-18-19-15 16,-17-11 0-1,-4-3 0 1,-32 6 0-16,-11 1-31 15,2 12 2-15,-6 10-79 32,13 7-3-32,5 10-3 0,16 19-3 15</inkml:trace>
  <inkml:trace contextRef="#ctx0" brushRef="#br0" timeOffset="82948.8455">20566 9830 219 0,'8'0'133'16,"37"0"-3"-16,43 0-116 16,45 0 1-16,35-8-15 15,20-6 0-15,-3 0 0 16,-22 1 0-1,-33 6-40 1,-34 4 1-16,-29 3-92 16,-34 0-9-1,-29 10 34 1</inkml:trace>
  <inkml:trace contextRef="#ctx0" brushRef="#br0" timeOffset="83368.8497">21262 10023 177 0,'0'0'109'0,"-7"-4"-6"16,-15 1-95-1,-15 3 1-15,-8 0 8 16,-10 15 0-1,-4 9 3-15,11 10 1 32,6 0-10-32,21 4 1 0,21 4-9 15,18-4 1 1,40-7-4-16,33-6 0 15,4-12 0 1,-3-2 0 0,-1-4-70-16,-25-7 0 0,-18 0-65 31,-19 0-12-31,-10-14 77 0</inkml:trace>
  <inkml:trace contextRef="#ctx0" brushRef="#br0" timeOffset="84118.8572">22730 9460 186 0,'0'0'104'16,"0"0"-5"-16,0 0-103 15,0 6 0 1,-7 25 16-16,-13 14 0 16,-6 20 8-1,-3 9 1-15,3 9 0 16,3-7 0-1,20-14-10-15,3-7 1 16,26-18-12 0,22-8 0-16,15-9 0 15,7-12 0-15,1-4 0 16,-8-4 0-1,-12 0-44-15,-2 0 2 16,-16 0-90 0,-7-8-9-1,-14-6 39-15</inkml:trace>
  <inkml:trace contextRef="#ctx0" brushRef="#br0" timeOffset="84378.8598">22426 9736 213 0,'14'-4'135'15,"38"-10"-5"1,34-3-114-16,21-7 1 16,26 7-147-1,0-1-4-15,-3 1-13 16</inkml:trace>
  <inkml:trace contextRef="#ctx0" brushRef="#br0" timeOffset="87148.8875">4303 11608 83 0,'0'0'65'16,"0"0"-3"-16,4 3-56 16,0 28 2-1,3 20 21-15,4 33-1 16,1 37-1-16,2 42 1 15,1 52-4 1,3 54 2-16,-4 43 0 31,2 27 0-31,2-4-3 0,-10-20 1 16,0-39-12-1,-5-29 2-15,-3-29-14 16,8-22 0 0,-4-20-46-1</inkml:trace>
  <inkml:trace contextRef="#ctx0" brushRef="#br0" timeOffset="87198.888">4467 14959 465 0,'7'164'-45'0,"4"-22"-87"0,4-38-9 0,0-41 42 15</inkml:trace>
  <inkml:trace contextRef="#ctx0" brushRef="#br0" timeOffset="87748.8934">4133 11739 127 0,'-18'0'95'16,"-9"0"-5"0,-13 15-78-16,-5 4-1 15,12 5 5-15,7-2 2 16,22-19 0-1,4-3 0 1,33-37-7-16,19-19 1 16,19-13 5-1,-4-5 1 1,-8 17-11-16,-8 11 1 0,-9 22-9 15,-5 20 0 1,3 4-9-16,8 31 0 16,12 22-53-1,10 12-2 1,12 15-52-16,-5-1-11 0,4 11 61 31</inkml:trace>
  <inkml:trace contextRef="#ctx0" brushRef="#br0" timeOffset="88338.8994">3567 15029 157 0,'48'0'100'16,"59"-14"-6"-16,48-6-92 15,56-1 1 1,30 4 2-16,37 10 0 0,22 7 23 31,22 0-1-31,22 3 3 16,23 1 0-16,18-4-19 15,1 2 0 1,11-8-12-1,-20-4-1-15,-14 3-26 16,-26 4 0 0,-33 3-79-16,-34 0-5 15,-32 0-3-15</inkml:trace>
  <inkml:trace contextRef="#ctx0" brushRef="#br0" timeOffset="88628.9021">9363 14611 221 0,'3'0'128'16,"38"0"-4"-1,29 25-119-15,34 12 0 16,15 12-7 0,-8 2 0-1,-8 12 1-15,-28-8 0 0,-35-1-9 16,-29 9 0-1,-22-3-112-15,-45 1-6 16,-32-8-1 0</inkml:trace>
  <inkml:trace contextRef="#ctx0" brushRef="#br0" timeOffset="89578.9117">2725 11787 77 0,'0'0'78'15,"-3"0"-3"1,3 0-43-16,0 0-2 15,0 0-1 1,0 18-1 0,0 3-15-16,3 16 1 15,16-5-6-15,0-1 0 16,-1-3-17-1,-4-4-1-15,2-11-95 16,2-6-7 0,-3-7 8-16</inkml:trace>
  <inkml:trace contextRef="#ctx0" brushRef="#br0" timeOffset="89718.913">2792 11425 166 0,'0'-4'56'16,"0"-3"-3"-16,0 3-155 15,0 1-6 1,11 3 50 0</inkml:trace>
  <inkml:trace contextRef="#ctx0" brushRef="#br0" timeOffset="90738.9234">3736 13297 134 0,'-3'0'89'0,"3"0"-4"16,0-4-86-1,0 0 0-15,15 0 5 16,18-2 1 0,19 2 5-16,11 0 0 15,19 4-3 1,17 0 0-16,16 0 5 15,4 0 2 1,6 8-1-16,9-2-1 16,-2 6-5-1,18-6 1-15,-2 0 1 16,15-1 0-16,21-5 9 31,17 0 0-31,17 0-2 0,23-5 1 16,15-1-13-1,6 6 1-15,9 0-5 16,0 4 0-1,-5 9 0 1,-11 1 0-16,-14-4 0 16,-19 4 0-16,-10-14 0 15,-35 4 0-15,-21 3-69 16,-38-1 1-1,-21 8-66 1,-35-3-13-16,-35-5 74 16</inkml:trace>
  <inkml:trace contextRef="#ctx0" brushRef="#br0" timeOffset="91578.9317">2507 13338 44 0,'0'-8'74'0,"0"-8"0"16,-4-5-27-1,2-4-1-15,2 4-12 16,-6-6 0-1,6 16-27-15,-3 1 1 16,-1 10-14 0,0 0 2-16,4 14 8 15,0 27 2-15,0 5 2 31,4 2 1-31,15-4 2 0,3-2 0 16,4-11-2 0,7-10 0-16,1-14-76 15,7-7 1 1,-12-10-53-1,4-35-9-15,-14-31 83 0</inkml:trace>
  <inkml:trace contextRef="#ctx0" brushRef="#br0" timeOffset="91708.9331">2522 12850 177 0,'-7'-3'95'16,"-5"3"-6"0,-3 0-173-1,4 0-7-15,1 12-11 16</inkml:trace>
  <inkml:trace contextRef="#ctx0" brushRef="#br0" timeOffset="92038.9362">3015 13379 91 0,'4'13'79'0,"9"1"-5"16,3 4-46 0,13 0 1-16,13-12 8 15,6-6 1 1,-4-10-13-1,-8-18 0-15,-9-7-17 0,-20 1 0 16,-7 7-19 0,-22 2 0-1,-11 11-66-15,-16 14 0 16,5 0-35-1,-1 22-7 1</inkml:trace>
  <inkml:trace contextRef="#ctx0" brushRef="#br0" timeOffset="92948.9454">9082 15209 169 0,'0'-2'111'16,"0"-3"-6"-16,0 5-103 15,-9 0 1 1,-1 5-8-16,-1 21-1 15,-4 13 8 1,11 12 1 0,4 9 3-16,7-5 0 15,19-6 1 1,12-6 0-16,-2-7-3 0,12-8 1 15,-3-4-19 1,3-10 0 0,-4-4-96-16,1-7-8 15,-8-3 11 1</inkml:trace>
  <inkml:trace contextRef="#ctx0" brushRef="#br0" timeOffset="93128.9471">9019 15320 209 0,'37'-15'65'15,"25"-2"-1"1,34-6-181-16,15-5-11 15,1 4 55-15</inkml:trace>
  <inkml:trace contextRef="#ctx0" brushRef="#br0" timeOffset="93950.9574">14352 11871 30 0,'10'20'47'15,"13"25"3"-15,2 31-29 16,9 24 1 0,3 29-3-1,-11 33 1-15,4 28-13 16,-8 33 2-16,-6 15 6 15,-2 17 0-15,7 12 19 16,2 3 0 0,4 4-6-1,6-8 2-15,7-2-21 16,11-10 0 0,-6-14-35-1,1-9 0-15,-6-16-80 16,0-21-8-1,-10-38 24-15</inkml:trace>
  <inkml:trace contextRef="#ctx0" brushRef="#br0" timeOffset="94480.9626">13352 15348 180 0,'51'0'108'31,"60"-7"-5"-31,64-7-101 0,62 3 0 16,59 0 11-1,51 2 1 1,54-5 11-16,51 0 1 16,52-4-11-1,32-2 1-15,20-1-13 16,22-4 1-1,-8 2-4-15,-10 3 0 16,-27-2-16 0,-37 1 1-16,-48 5-106 15,-59 2-4 1,-67 3-5-16</inkml:trace>
  <inkml:trace contextRef="#ctx0" brushRef="#br0" timeOffset="94920.9671">21211 14693 187 0,'-4'-2'109'0,"-4"-2"-6"0,8 4-107 31,0 0 1-31,0 0 2 16,18 24 1-16,20 17 7 15,-8 7 1 1,7 9 8 0,-19 4 1-16,-18 5-3 15,-3 7 0 1,-35-4-61-16,-2 0 0 15,-5-2-77-15,23-16-11 16,15-10 52 0</inkml:trace>
  <inkml:trace contextRef="#ctx0" brushRef="#br0" timeOffset="95650.9745">13892 12213 127 0,'0'0'102'15,"26"-21"-7"-15,22-16-70 16,11-16 2-16,8-6-1 31,-4-3 0-31,0-1-13 0,-15 20 0 31,-7 7-15-31,0 23 0 0,4 13-40 32,6 0-1-32,5 31-75 15,3 7-9-15,-11 3 40 16</inkml:trace>
  <inkml:trace contextRef="#ctx0" brushRef="#br0" timeOffset="96357.984">13055 12622 106 0,'4'0'75'16,"6"10"-1"-16,10 17-67 16,1 14-1-16,6 8 12 15,-2 10 1 1,5 0 7-16,1-11-1 15,-10-12 0 1,-2-7 0-16,-5-11 0 16,-2-7 0-1,-1-8-5-15,3-3 1 16,9-10-15-1,2-28 2-15,9-18-8 16,8-13 0 0,-2-17-16-16,0-1 2 15,1 8-116 1,-8 6-5-16,-3 21 2 0</inkml:trace>
  <inkml:trace contextRef="#ctx0" brushRef="#br0" timeOffset="97287.9931">20933 15791 187 0,'4'-7'118'15,"-4"-4"-7"1,3 1-111-16,-3 6 1 15,-3 4-2 1,-23 18 1-16,-11 26 17 16,-11 19 1-1,0 16 2-15,14 8 0 16,20-1-11-1,14-13 2 1,10-11-11-16,35-13 0 0,7-14 0 31,3-8 0-31,-3-9 0 0,-4-8 0 16,-7-6-3-1,-3-4 2 1,-10 0-72-16,-5-8-1 16,-5-12-59-1,-11-8-14-15,-7-3 81 0</inkml:trace>
  <inkml:trace contextRef="#ctx0" brushRef="#br0" timeOffset="97477.9959">20547 16026 235 0,'0'0'130'16,"42"-4"-6"-16,39-6-138 16,37 0 1-16,34-1-19 15,11 1 0 1,-4-1-81-16,-10-3-7 15,-27-2 12 1</inkml:trace>
  <inkml:trace contextRef="#ctx0" brushRef="#br0" timeOffset="99288.0141">14826 15334 36 0,'-8'3'42'16,"-7"1"8"-16,-4 6-1 0,-3-3-6 31,1 4 0-31,-2-1-21 0,5-3 0 16,-1 7-13-1,8-7 2 1,11-5 2-16,0-2 0 15,26-6 7 1,29-31 1-16,27-20 2 16,33-22 1-1,33-28 0-15,26-28 1 16,33-21-15-16,30-24 1 15,26-14-11 1,27-13 0-16,17-11 0 16,18 0 0-1,9-3 0-15,-1 13 0 16,-10 15 0-1,-16 19 0-15,-24 22 0 16,-34 21 0 0,-36 20 0-16,-32 18 0 15,-48 26 0 1,-37 12 0-16,-25 17-26 15,-27 17 2-15,-21 11-106 32,-20 10-7-32,-3 0 14 0</inkml:trace>
  <inkml:trace contextRef="#ctx0" brushRef="#br0" timeOffset="104458.0659">4525 2505 209 0,'0'0'122'0,"0"0"-6"16,-3 21-104 0,-9 12 1-16,-2 3 0 15,-1-5 1 1,8-18-9-16,7-13 2 15,41-37-7 1,66-43 0-16,67-16-130 16,41-16-4-16,22 1-13 15</inkml:trace>
  <inkml:trace contextRef="#ctx0" brushRef="#br0" timeOffset="108518.1065">12877 16670 102 0,'4'-12'104'0,"-4"2"-7"0,4-3-57 31,-4-1 1-31,0 4-24 16,-8-4 0 0,-7 0-19-16,-6 7 0 15,-6 3-9-15,-6 4 0 16,-4 7 4-1,1 21 0-15,2 4 6 16,8 5 0 0,7 11 0-16,15-10 0 15,4-6 5 1,19-15 1-16,14-17 2 15,8 0 0 1,0-14-2-16,-4-13 0 16,-8-7 0-16,1-1 0 31,-8 4-2-31,-7 9 0 0,-7 5-11 31,-8 15 1-31,0 2 0 0,0 12 1 16,0 30 7-1,0 13 1 1,0 11-1-16,-8 3 1 0,1-10-27 31,-1-14 1-31,1-6-82 0,7-8-9 16,0-17 23-1</inkml:trace>
  <inkml:trace contextRef="#ctx0" brushRef="#br0" timeOffset="108918.1105">13281 16494 67 0,'-7'0'63'0,"-4"0"0"16,-4 19-47 0,-8 20-1-16,1 12 10 15,8 19-2-15,2-5-5 16,5 1 1-16,7-7-9 15,0-21 2 1,7-15-20 0,5-4 0-16,2-13-84 15,0-6-7 1,6 0 11-1</inkml:trace>
  <inkml:trace contextRef="#ctx0" brushRef="#br0" timeOffset="109208.1134">13403 16597 82 0,'0'0'70'0,"0"3"-1"15,0 18-57 1,-11 14 1-16,4-1 3 15,3 12-1 1,4-8 5-16,0-4-1 16,4-6-2-16,11-8 0 15,-1-3-13 1,10-9 0-16,-10-6-43 15,0-2 1 1,1 0-63-16,4 0-5 16,-1 0 43-1</inkml:trace>
  <inkml:trace contextRef="#ctx0" brushRef="#br0" timeOffset="109578.1171">13255 16707 102 0,'0'0'90'0,"0"0"-7"16,26 0-66-16,22 0-1 15,19 0-39 1,-1-6 0-16,1-1-67 15,-10 0-5 1,-10-4 31-16</inkml:trace>
  <inkml:trace contextRef="#ctx0" brushRef="#br0" timeOffset="109898.1203">13807 16524 124 0,'7'-7'80'16,"8"3"-3"-16,11 2-85 16,5 2 2-1,-7 9 1 1,7 26 0-16,-10 17 0 15,-21 17 0 1,0 11-68-16,-25 0-4 0,-16-11 3 16</inkml:trace>
  <inkml:trace contextRef="#ctx0" brushRef="#br0" timeOffset="110408.1254">15077 16562 163 0,'0'0'86'16,"0"0"-6"0,0 0-88-16,0 35-1 15,16 38 32 1,-2 44-1-16,1 39-4 15,-8 24 0 1,-7 24-19-16,0 0 1 16,0-15-50-1,0-60 0-15,0-39-57 16,8-24-8-16,-4-11 55 15</inkml:trace>
  <inkml:trace contextRef="#ctx0" brushRef="#br0" timeOffset="110970.1312">14338 18005 68 0,'0'0'60'16,"32"0"-2"-1,39 0-22-15,29 0-1 16,44 0 12 0,40 0-1-16,47-4-30 15,35 1 2-15,34 3-13 16,34 0 0-1,25 3-3-15,15 1 1 16,14 2-2 0,-6-2 0-16,-23 0-36 15,-10 2 2 1,-38 4-75-16,-26-5-7 15,-41 2 34 1</inkml:trace>
  <inkml:trace contextRef="#ctx0" brushRef="#br0" timeOffset="111270.1342">19026 17919 104 0,'15'2'76'15,"36"8"-3"-15,23 12-62 16,22 9 0-1,8 4 14-15,-19 10 0 0,-37-4-5 32,-33-2 1-32,-15-13-28 15,0 3 0-15,-10 12-93 16,-32 14-9-1,-13-6 11-15</inkml:trace>
  <inkml:trace contextRef="#ctx0" brushRef="#br0" timeOffset="111740.1389">20026 17697 165 0,'-4'0'100'0,"-11"17"-7"16,-11 18-93-1,-8 20 1 1,-6 18 5-16,-4 10-1 16,21-20 10-1,13-12-1-15,5-6 10 0,5-8 1 31,0 16-7-31,12-2 0 16,21-2-29-16,15-11 1 16,12-13-70-1,6-16-2 1,-28-9-38-16,76-12-7 15,-25-34 74 1</inkml:trace>
  <inkml:trace contextRef="#ctx0" brushRef="#br0" timeOffset="111910.1406">19585 17953 201 0,'3'0'108'16,"46"0"-5"-1,33-8-134 1,39 2 1-16,42-4-75 0,15 0-8 15,-4-1 21 1</inkml:trace>
  <inkml:trace contextRef="#ctx0" brushRef="#br0" timeOffset="112930.1508">15144 16673 24 0,'-11'-3'57'0,"-4"-1"2"0,-7 0-12 32,-4 4 0-32,0 0-2 0,0 11-1 15,4 3-19 1,7 6 1-1,4 4 3-15,7-13-1 0,4-4 1 32,0-7 1-32,0 0-20 0,4-13 1 15,4-22-11 1,-1 0 0-1,-3 0 0-15,0 1 0 16,-4 3 0 0,3 17 0-16,1 3 0 15,3 7 0 1,4 4 0-16,8 0 0 15,3 18 0 1,-4-7 0-16,1-1 0 16,-8-3 0-1,-8 3 0-15,1-10 0 16,-4 0 0-16,0 0 0 15,0 0 0 1,-14 4 0-16,-9-4 0 16,-6 6 0-1,-9 2 0-15,-2 5 0 16,3 2 0-1,7-6 0-15,12 1 0 16,8-2 0 0,4-8 0-1,6 0 0-15,6 0 0 0,15-14 0 16,9-9 0-1,4-3 0-15,-5-1 0 16,0 13 0 0,-3 11 0-1,4 3 0-15,3 0-35 16,7 17 1-1,16 14-97-15,1 3-8 0,9-2 28 32</inkml:trace>
  <inkml:trace contextRef="#ctx0" brushRef="#br0" timeOffset="114516.1672">14789 18192 49 0,'-5'3'57'16,"5"-3"-1"-16,0 4-32 15,9-4 1 1,31-7 5-16,27-25-1 15,29-16 4 1,26-15-1-16,22-12 3 16,20-22 1-1,31-11-11 1,13-20 0-16,29-6-8 0,15-15 1 15,14 0-10 1,5 1 0-16,-8 2-7 16,0 15 2-1,-26 9-3 1,-11 26 0-16,-33 24-24 15,-38 19 2 1,-36 18-108 0,-31 15-7-16,-39 9 13 15</inkml:trace>
  <inkml:trace contextRef="#ctx0" brushRef="#br0" timeOffset="120128.2235">19899 2996 93 0,'4'-11'89'0,"3"-6"-4"15,1-7-59 1,-8 3 0 0,0-2-17-16,-4 8-1 15,-17 12-12 1,-25 3 1-16,-5 3-1 0,-16 31 0 15,-3 9 2 1,-4 16 1 0,18 9 5-16,16-2 0 15,21 0 6 1,19-18 1-1,12-20 1-15,35-24 1 16,16-11-7 0,11-31 1-16,-3-15-1 15,-9-8 0-15,-10 6-2 16,-25-1 1-1,-17 14-8-15,-10 8 1 16,0 9-5 0,-23 14 1-16,5 11 4 15,-4 25 0 1,4 27 9-16,3 24 1 15,1 18 5-15,-2 20 1 16,1 0-1 0,-3 0 1-16,-4-20-5 15,4-18 0 1,7-21-12-1,-1-14 1-15,12-20-74 16,0-14-2-16,15-7-46 31,15-38-10-31,3-25 81 0</inkml:trace>
  <inkml:trace contextRef="#ctx0" brushRef="#br0" timeOffset="120398.2262">20047 2972 87 0,'-10'0'90'32,"-8"20"-5"-32,-9 29-45 15,1 27-1-15,7 17-6 16,9 9 1-1,10-10-12-15,3-16 0 16,31-14-6 0,11-27 1-16,18-20-52 15,-1-15 0 1,8-4-94-16,-10-28-10 15,-12-16 40-15</inkml:trace>
  <inkml:trace contextRef="#ctx0" brushRef="#br0" timeOffset="120668.2289">20362 2958 110 0,'0'7'102'0,"0"27"-7"16,-3 29-58-1,-1 17 2 1,4 9-15-16,0 5 1 0,0-9-11 31,4-11 0-31,11-16-6 0,3-16 1 16,-3-17-48-1,-4-9-2 1,-7-16-85-16,-4-10-10 16,-4-28 43-1</inkml:trace>
  <inkml:trace contextRef="#ctx0" brushRef="#br0" timeOffset="120818.2304">20159 3318 164 0,'4'-4'107'15,"26"-9"-6"1,14-5-133-16,8-2 1 15,14-1-74-15,1 0-8 16,-15-3 42 0</inkml:trace>
  <inkml:trace contextRef="#ctx0" brushRef="#br0" timeOffset="121038.2326">20547 2934 122 0,'16'0'85'16,"13"0"-3"-16,12 24-75 0,4 17 0 15,-5 24 5 1,-11 9 2-16,-17 12-2 16,-12-3 1-1,0-3-15 1,-19-14 1-16,1-14-95 15,7-20-7-15,7-27 1 32</inkml:trace>
  <inkml:trace contextRef="#ctx0" brushRef="#br0" timeOffset="121258.2348">21051 3176 141 0,'23'-3'95'15,"17"-1"-5"1,16 1-123 0,4 3 2-16,-2 0-64 15,-6 0-4 1,-18 0 39-16</inkml:trace>
  <inkml:trace contextRef="#ctx0" brushRef="#br0" timeOffset="121408.2363">21051 3425 128 0,'12'0'92'16,"28"0"-6"-16,23 0-106 16,11-11 1-1,11-3-70-15,-11-2-6 31,-7-1 28-31</inkml:trace>
  <inkml:trace contextRef="#ctx0" brushRef="#br0" timeOffset="121658.2388">21726 3048 131 0,'-19'16'109'16,"-3"20"-9"-1,0 8-68-15,14 9 1 16,8-2-15 0,33-5 1-16,26-12-71 15,8-7-1 1,7-9-69-16,16-11-10 15,-14-7 65 1</inkml:trace>
  <inkml:trace contextRef="#ctx0" brushRef="#br0" timeOffset="122678.249">22240 3055 136 0,'0'0'103'16,"4"0"-8"-16,0 3-69 16,7 15 2-1,4 13-5-15,4 6 1 16,-1 8-9-16,8 12 1 15,-4-6-4 1,-4-3 1-16,-3 1-6 16,-8-15 1-1,1-9-6-15,-4-11 1 16,2-11-3-1,7-3 0-15,4-24 0 16,2-24 0 0,3-22 0-16,-2-2 0 15,-6-4-38 1,-3 13 1-16,-7 8-94 15,-1 20-9-15,8 7 32 32</inkml:trace>
  <inkml:trace contextRef="#ctx0" brushRef="#br0" timeOffset="122918.2514">22799 2941 123 0,'-11'21'112'0,"-7"9"-7"0,-7 12-65 31,3 13 1-31,2-6-16 16,16 0 1-16,4-8-11 15,16-6 0 1,9-11-24-16,5-4 0 0,-1-9-121 31,9-11-4-31,-4-6-1 16</inkml:trace>
  <inkml:trace contextRef="#ctx0" brushRef="#br0" timeOffset="123188.2541">23166 2917 143 0,'0'13'111'15,"-7"19"-8"-15,-8 9-73 16,-3 14-1 0,7 7-9-16,-1-2 1 15,8 2-4 1,4-10 0-16,4-11-9 15,15-3 1-15,7-13-21 16,-5-9-1 0,2-8-117-16,-4-8-4 15,-4-12-1 1</inkml:trace>
  <inkml:trace contextRef="#ctx0" brushRef="#br0" timeOffset="123378.256">22918 3096 200 0,'12'0'122'0,"24"0"-6"16,15 0-107 0,10 0 1-1,5 4-59-15,-7-4-2 16,-11-4-71-1,-11-16-11-15,-14-11 56 16</inkml:trace>
  <inkml:trace contextRef="#ctx0" brushRef="#br0" timeOffset="123538.2576">23411 2882 115 0,'18'3'104'15,"12"21"-8"-15,7 15-61 16,-1 12 2 0,-8 8-19-16,-18 10 1 15,-10 7-56 1,-26 10-1-16,-11-5-77 15,-1-9-9-15,17-14 43 16</inkml:trace>
  <inkml:trace contextRef="#ctx0" brushRef="#br0" timeOffset="124338.2656">20530 4356 117 0,'-8'0'107'15,"-3"0"-6"-15,7 0-64 16,4 0 2 0,37-4-20-16,26 1 0 15,26-4-13 1,18-4 0-16,-3 5-64 15,-3-1-2-15,-28 3-62 16,-24 1-11 0,-32 0 68-16</inkml:trace>
  <inkml:trace contextRef="#ctx0" brushRef="#br0" timeOffset="124538.2676">20488 4518 115 0,'5'3'113'16,"32"5"-9"-16,14-5-71 15,23 1 3 1,26-4-30 0,1 0 0-16,-6 0-33 15,5 0-1-15,-18 0-80 31,-12-4-11-31,12-7 27 16</inkml:trace>
  <inkml:trace contextRef="#ctx0" brushRef="#br0" timeOffset="124778.27">21551 4141 143 0,'-18'0'112'31,"-8"18"-8"-31,-7 12-69 15,15 23-1-15,18-2-8 16,21 8 1 0,39-6-15-16,25-12 1 15,23-7-86 1,9-3-2-16,10-10-60 15,-5-3-13 1,-4-15 85-16</inkml:trace>
  <inkml:trace contextRef="#ctx0" brushRef="#br0" timeOffset="125948.2817">21499 4235 38 0,'-3'0'79'15,"3"-4"-2"1,-4 1-26-16,4-4-1 0,0-4-19 31,11-10-1-31,16 1-5 0,13-8 0 16,12-6-11-1,7-5 0 1,4 1-13-16,-8 11 2 15,-3 5-67 1,-1 16 1-16,10 6-55 16,-6 0-11-1,-3 4 71-15</inkml:trace>
  <inkml:trace contextRef="#ctx0" brushRef="#br0" timeOffset="129513.3196">22537 4228 70 0,'0'-4'79'0,"0"4"-4"15,0 0-48 1,0 0-1-16,0 14-3 15,-4 10 0 1,1 4-1-16,3 3 2 16,0 0-6-1,10-3-1-15,9-11-36 16,10-7-1-1,5-10-89 1,-2 0-10-16,-1-33 25 0</inkml:trace>
  <inkml:trace contextRef="#ctx0" brushRef="#br0" timeOffset="129653.321">22540 3955 179 0,'0'-7'107'16,"-3"-3"-5"-1,3-2-154-15,0 2 0 16,0 10-56-16,3 0-7 15,16 0 59 1</inkml:trace>
  <inkml:trace contextRef="#ctx0" brushRef="#br0" timeOffset="129973.3242">22888 4270 70 0,'0'10'86'32,"0"6"-4"-32,0 6-35 0,0-5-1 15,26-10-9 1,11-7 0-16,8 0-14 15,-4-21 1 1,-8-4-14 0,-18 1 1-16,-15-3-27 15,-11 3 1 1,-30 3-86-16,-7 7-2 0,-11 14-15 31,-4 0-2-31</inkml:trace>
  <inkml:trace contextRef="#ctx0" brushRef="#br0" timeOffset="130293.3274">21693 4587 140 0,'0'0'106'15,"0"4"-7"-15,37-4-68 16,40 0 1 0,56 0-9-16,38 0 1 15,36 0-24 1,1 0 1-1,-19 0-121-15,-41 0-5 16,-37 0-5 0</inkml:trace>
  <inkml:trace contextRef="#ctx0" brushRef="#br0" timeOffset="130763.3321">22392 4865 54 0,'0'0'63'15,"-18"0"-1"-15,-16 0-30 16,-13 0 0 0,-13 10 11-1,-3 21 0-15,-8 8-10 16,16 2 2-16,10 2-6 31,24 14 0-31,21-12-7 0,21-14 0 16,43-4-17-1,13-5 2-15,16-16-54 16,-4-2 1-16,-8-4-86 31,-10 0-10-31,-8-8 44 16</inkml:trace>
  <inkml:trace contextRef="#ctx0" brushRef="#br0" timeOffset="131331.3383">23663 4311 89 0,'-23'7'96'15,"-2"13"-7"1,-13 18-51-16,-3 11-1 15,12 6-6 1,14 7 0-16,15-9-6 16,7 2 1-16,30-14-13 15,12-10 0 1,-1-13-9-16,7-1 1 15,-7-3-26 1,-3-7 0-16,-4-7-106 16,-12 0-8-1,-6-7 13-15</inkml:trace>
  <inkml:trace contextRef="#ctx0" brushRef="#br0" timeOffset="131531.3405">23355 4483 173 0,'23'0'111'0,"28"-3"-7"15,23 3-182 1,15 0-1-1,-3 0-36-15,-13 0-1 16</inkml:trace>
  <inkml:trace contextRef="#ctx0" brushRef="#br0" timeOffset="132061.3458">21226 6300 215 0,'11'0'129'16,"32"-3"-5"-1,40-11-114 1,28 0 1-16,11 4-22 16,4 6 1-1,-18 4-87-15,-20 0-3 0,-28 18-24 16,-35 2-9-1</inkml:trace>
  <inkml:trace contextRef="#ctx0" brushRef="#br0" timeOffset="132241.3476">21388 6484 159 0,'0'2'119'16,"0"6"-9"0,15-2-89-16,29-2 1 15,20-4-45-15,17 0 0 16,20 0-92-1,-6-4-8-15,2-12 24 16</inkml:trace>
  <inkml:trace contextRef="#ctx0" brushRef="#br0" timeOffset="132461.3498">22499 6200 177 0,'-7'20'126'0,"-5"9"-8"0,2 15-87 31,10 4 1-31,0 1-19 0,29-11 1 16,12-7-35-1,11-14 1 1,7-13-110-16,-11-4-6 15,-17-35 9 1</inkml:trace>
  <inkml:trace contextRef="#ctx0" brushRef="#br0" timeOffset="132581.3509">22299 5868 186 0,'0'0'98'16,"0"-4"-6"0,12 4-196-16,17 0-7 15,12 4 5-15</inkml:trace>
  <inkml:trace contextRef="#ctx0" brushRef="#br0" timeOffset="132911.3541">22948 6376 154 0,'0'14'116'0,"0"14"-8"15,11 3-76 1,15 4 0-16,15-7-10 15,14-19 1 1,-3-9-13 0,-4 0 0-16,-18-23-9 15,-27-16 2 1,-3 5-6-16,-29 3 2 0,-16 10-15 31,1 7 0-31,-4 10-62 16,15 4-3-16,14 8-40 15,15 8-10 1,4-5 73-1</inkml:trace>
  <inkml:trace contextRef="#ctx0" brushRef="#br0" timeOffset="133301.358">23522 5878 117 0,'0'0'105'0,"0"3"-8"16,0 29-59-16,-4 16 1 15,-3 15-6 1,3 12 1-16,4-3-14 15,0-2 0 1,19-11-17-16,18-6 2 31,0-16-5-31,3-6 0 0,5-10 0 16,-8-7 0-1,7-8 0-15,1-2 0 16,-5-4-71 0,1 0 1-1,-3-7-65-15,-17-10-12 0,-6-4 77 31</inkml:trace>
  <inkml:trace contextRef="#ctx0" brushRef="#br0" timeOffset="133511.3603">23140 6058 221 0,'26'0'134'0,"38"0"-5"15,39 0-118 1,15 0 1-16,16 0-98 15,-13 0-2 1,-9 0-49-16,-19 0-13 16,-16 0 104-16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32:05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5252 3420 30 0,'-8'5'58'0,"0"-1"2"15,1-1-18-15,7-3 0 16,26 0 0 0,30-3-1-16,18-19-18 15,29-5 0 1,5 2-18-16,-12 10 2 15,-7 7-15 1,-22 8 2-16,-15 0-91 16,-12 12-9-16,-7-1 2 15</inkml:trace>
  <inkml:trace contextRef="#ctx0" brushRef="#br0" timeOffset="1900.019">10289 5680 19 0,'-4'0'74'16,"-4"0"0"-1,-3-8-14-15,4 1-3 16,4-1-37-1,3 1 1-15,3-1-19 16,23-2 1 0,11-1 2-16,7-4 1 15,8 7 1 1,-4 2 0-16,0 1-2 15,-7 1 0-15,-7 1-5 16,-9-1 0 0,-6 4-37-16,-8 0-1 15,-3 0-62 1,-8 0-7-16,0-7 40 15</inkml:trace>
  <inkml:trace contextRef="#ctx0" brushRef="#br0" timeOffset="2120.0212">10392 5451 111 0,'-7'0'81'0,"-5"0"-4"31,-2 0-61-31,7 7 0 0,7 22 2 31,0 16 2-31,7 10-12 0,11 12 0 16,12 9-26 0,-4 6 0-1,3 7-79-15,-6-8-8 0,3-7 20 31</inkml:trace>
  <inkml:trace contextRef="#ctx0" brushRef="#br0" timeOffset="2770.0277">10400 12130 1 0,'-19'4'40'16,"-7"0"40"0,-7 0-3-16,3 2-7 15,11-2-4 1,8 0-17-16,15-4-2 15,34 0-20 1,31 0 0-16,20-4-23 16,11-3 1-16,11 4-21 31,-7-1 1-31,-8-4-111 0,1-2-7 15,-19-5 6 1</inkml:trace>
  <inkml:trace contextRef="#ctx0" brushRef="#br0" timeOffset="4970.0497">9363 4074 3 0,'-15'15'38'0,"-8"19"1"16,-2 21-24 0,6 19 3-16,11 3 7 15,12-11 1 1,37-43 15-1,14-23 0-15,16-31-4 16,-19-35-2 0,-4-7-12-16,-40 6 1 0,-8 12-24 31,-38 18 0-31,-24 26-70 15,-1 11-5-15,3 30-28 16,23 3-3 0</inkml:trace>
  <inkml:trace contextRef="#ctx0" brushRef="#br0" timeOffset="5860.0586">9489 13024 5 0,'0'0'47'15,"0"0"2"1,-8 0-8-16,-7 25-1 16,-3 13-9-1,3 9 0 1,4 16-10-16,3-4-1 0,5-3 9 15,3-20 0 1,7-22 13-16,23-21-2 16,3-36-12-1,0-24 0 1,-3-14-18-16,-26 4 1 15,-4 18-7 1,-26 15 1-16,-19 32-25 0,8 15 1 16,8 35-111-1,29 2-6 1,11-21 8-16</inkml:trace>
  <inkml:trace contextRef="#ctx0" brushRef="#br0" timeOffset="28700.2888">19018 7621 54 0,'-26'0'89'0,"-4"3"-3"15,-14 5-30 1,4 3-1-1,3 3-8-15,29 2-1 0,12-2-15 32,66-7 0-32,41-7-24 0,45 0 2 15,14 0-9 1,-7-3 0-1,-23-5 0-15,-40 0 0 16,-33 6 0 0,-30-2 0-16,-25 4-81 0,-5 0 0 31,-7 0-55-31,-15 11-13 15,-18 3 91 1</inkml:trace>
  <inkml:trace contextRef="#ctx0" brushRef="#br0" timeOffset="29020.292">18992 8016 118 0,'-14'3'107'16,"-9"4"-6"-16,1 5-43 16,15-8-1-1,10 6-23-15,53-6 2 16,48-4-36-1,33 0 0-15,11 0 0 16,-11 0 0 0,-22-4 0-16,-38 4 0 15,-29 0-58-15,-29 4 1 16,-19 3-76-1,0-7-12-15,-11 0 60 16</inkml:trace>
  <inkml:trace contextRef="#ctx0" brushRef="#br0" timeOffset="29610.2979">20707 7507 113 0,'0'-12'109'16,"0"1"-6"-1,-8-4-66 1,-28 4 3-16,-20 11-10 15,-11 0 0 1,-7 34-9-16,-3 16 1 0,6 25-20 16,27 6 2-1,25 0-4 1,23-11 0-16,40-11 0 15,27-14 0 1,6-8-6-16,2-11 2 0,-10-4-125 31,-5-15-4-31,-16-3-11 16</inkml:trace>
  <inkml:trace contextRef="#ctx0" brushRef="#br0" timeOffset="30655.3088">20933 7986 57 0,'-3'0'92'15,"3"0"-3"1,0 0-24-16,0 4-2 15,21-1-20 1,9-3-1 0,7 0-24-16,-8 0 1 0,-6-7-22 31,-15-7 1-31,-8-1-13 0,-12 0 1 15,-21 7 5 1,-11 8 2 0,-5 0 4-16,5 12 1 15,-1 20 10 1,27 6 0-16,15 2 8 0,3 1 1 15,36-11-6 1,1-6 1 0,7-4-58-16,5-9 0 15,-1 0-86 1,-3-11-11-1,-1-7 48-15</inkml:trace>
  <inkml:trace contextRef="#ctx0" brushRef="#br0" timeOffset="31035.3126">21366 7990 120 0,'0'0'93'0,"-7"0"-5"16,-15 0-55 0,3 23-1-16,-3 6-1 15,11 4-2 1,4-11-8-16,3-4 0 15,4-6-4-15,0-9 1 16,11-3-15 0,3 0 2-16,1-11-5 15,-7-7 0 1,-4 3 0-16,0 0 0 15,-1 7-2 1,1 8 1-16,-1 0 1 16,4 15 0-1,-3 8 1-15,0 3 1 16,0-5-2-16,3-2 0 15,1 0 0 1,3-8 0-16,-4-4 0 16,0 4 0-1,-3-8-130-15,0 1-4 16,0 0-13-1</inkml:trace>
  <inkml:trace contextRef="#ctx0" brushRef="#br0" timeOffset="31575.318">21307 8097 114 0,'-11'-8'106'16,"0"5"-8"-16,-4-5-59 31,-4 5 2-31,-6 3-18 0,-2 0 0 16,2 18-8-1,-2 8 1-15,6-1-4 16,21 2 1-16,0-1-8 31,4-12 1-31,25-3-6 0,-3-7 0 31,3-4 0-31,-3 0 0 0,-7-15 0 16,-4-10 0-1,-4-1 0 1,-11 8 0-16,3 6 0 16,-3 12 0-1,4 0 0-15,3 21 0 0,8 17 0 31,1 3 0-31,5 3 0 16,-6 0 0-16,0 8-83 16,-8-8 0-1,-3-7-53 1,-4-7-14-16,-4-4 95 15</inkml:trace>
  <inkml:trace contextRef="#ctx0" brushRef="#br0" timeOffset="32355.3258">19259 8226 87 0,'-4'-8'105'0,"0"-6"-7"15,0-1-43 1,4-3 1 0,0-2-18-16,-3 6 0 0,-1 7-22 15,1 1 2 1,-1 1-18-16,0-2 0 15,4 3 0 1,-3 4 0 0,3 0 0-16,0 16 0 15,0 34 0 1,3 31 0-1,5 23 0-15,6 18 0 0,-3 10 0 16,1 2 0 0,-5-9 0-16,-3-18 0 15,0-11 0 1,-4-22 0-1,3 4 0-15,-3-24 0 0,0-9 0 32,-3-13 0-32,3-13 0 0,0-7 0 15,0-9-111 1,0-3-2-1,0-26-30-15</inkml:trace>
  <inkml:trace contextRef="#ctx0" brushRef="#br0" timeOffset="33305.3353">19259 7632 52 0,'0'0'72'16,"0"0"-1"-16,0 0-31 0,0 0-1 16,0 0 0-1,0 4-1-15,0-1 2 16,0 5-1-1,3-2-9 1,1 3 0-16,0-2-20 16,-4-3 1-16,0-4-11 31,0 0 0-31,0-11 0 0,0-34 0 15,0-40 0 1,0-34 0-16,0-31 0 16,0-31 0-1,0 4 0 1,4 11 0-16,0 29 0 15,-4 30 0 1,0 18 0-16,0 23 0 0,0 7-53 16,0 22 2-1,0 8-82 1,0-1-10-16,3 1 51 15</inkml:trace>
  <inkml:trace contextRef="#ctx0" brushRef="#br0" timeOffset="36205.3643">13414 5853 44 0,'-4'-12'71'15,"1"-1"-1"1,3 5-43-16,0 0 0 16,0 8-19-1,3 8 2-15,1 33 6 16,0 18 0-1,0 26 5-15,3 6 1 16,1 5-10-16,-4-14 1 16,-4-12-9-1,0-19 1-15,0-17-34 16,3-20-1-1,-3-10-71-15,0-4-8 16,-11-8 35 0</inkml:trace>
  <inkml:trace contextRef="#ctx0" brushRef="#br0" timeOffset="36515.3674">13089 6491 11 0,'-15'0'71'16,"-11"0"1"-16,-12 4-19 16,13 4-1-16,6-1-13 31,19 8-2-31,26 0 3 0,59-5 1 15,38-10-19 1,14 0 0-16,0 0-16 16,-30-7 1-1,-22 4-29 1,-33 3 1-16,-22 0-101 15,-26 0-8-15,-4 7 15 16</inkml:trace>
  <inkml:trace contextRef="#ctx0" brushRef="#br0" timeOffset="37025.3725">13062 6812 11 0,'-7'0'60'15,"-4"0"2"1,-4 0-5-1,-7 4 0-15,7 0-16 16,4 0 0-16,11-1-8 16,22 1 2-16,49 0-9 15,40-4 0 1,18 0-18-1,1 0 0-15,-8 0-19 16,-18 0 1 0,-26 0-110-16,-23 0-7 15,-21 0 4 1</inkml:trace>
  <inkml:trace contextRef="#ctx0" brushRef="#br0" timeOffset="38075.383">7437 6883 76 0,'-8'0'66'0,"4"0"-2"15,4 0-45 1,34 0 1-16,40 0 1 16,22 7-1-1,23 4-28-15,-1 5-1 16,-11 4-74-1,-25-1-5-15,-23-4 14 16</inkml:trace>
  <inkml:trace contextRef="#ctx0" brushRef="#br0" timeOffset="38625.3885">3788 7255 110 0,'-14'0'92'15,"-5"-18"-5"-15,-3 0-80 16,18-1-1 0,4 12-11-16,45 7 0 0,25 0-1 31,34 0 1-31,36 0-78 0,8 0-2 15,12-16 2 1</inkml:trace>
  <inkml:trace contextRef="#ctx0" brushRef="#br0" timeOffset="39765.3999">14003 6443 14 0,'-7'0'71'15,"-12"4"2"1,-6 4-11-16,2-5-3 15,1-3-20 1,7 0 1-16,12 0-14 16,3 0-2-16,29 0-18 15,34-11 1 1,4 1-9-16,7 5 0 15,-3 5-3 1,-20 0 0-16,-18 11 4 16,-14 19 1-1,-8 7 5-15,-11-7 1 16,0-4-5-1,-4-5 1-15,-6 2-4 16,10 2 1-16,0 9 1 16,14-6 0-1,-11 6 8-15,-6-4 0 16,-30-4 3-1,-8-1 0-15,1-6-27 16,6-8 0 0,16-4-42-16,10-3-1 15,8 0-46 1,8-1-8-16,13-3 43 15</inkml:trace>
  <inkml:trace contextRef="#ctx0" brushRef="#br0" timeOffset="40425.4065">14470 7004 6 0,'0'-7'70'0,"0"-4"2"32,0-11-4-32,0-1-1 0,4-1-25 15,-4-3-2 1,3 5-17-1,-3 7-2-15,0 4-22 16,0 8 0 0,4 3-7-16,-4 0 1 0,8 10 10 31,6 12 1-31,5 5 13 15,3-2 0-15,8-11 8 16,-1-10 1 0,9-4-13-16,6-24 1 0,0-14-14 31,-7-10 0-31,-7-4 0 15,-16 1 0-15,-10 6 0 16,-4 8 0 0,0 11-24-1,0 16 1-15,0 10-46 16,-7 4-2-1,-4 14-42-15,0 11-10 16,3-7 53-16</inkml:trace>
  <inkml:trace contextRef="#ctx0" brushRef="#br0" timeOffset="40875.411">14474 6879 67 0,'0'0'82'16,"0"0"-3"-1,-8 0-35-15,-10 22-1 16,-4 14-3-1,-1 13 1 1,-14 7-17-16,0-1 0 0,11 0-18 16,0-11 0-1,11-7-41-15,12-7 0 16,3-11-84-1,15-19-10 1,18-15 34-16</inkml:trace>
  <inkml:trace contextRef="#ctx0" brushRef="#br0" timeOffset="41385.4161">14970 6720 35 0,'0'11'74'16,"4"8"-1"-16,-4 6-11 0,0 12-2 31,0-7-6-31,0-8 2 16,0-7-20-16,0-11 0 15,0-4-24 1,3 0 1-16,5-23-16 16,0-10 2-1,-1-11-5-15,-4 0 0 16,-3-1 0-1,0 5 1-15,0 3 3 16,0 15 0 0,0 3-3-16,4 5 1 15,7 6 1 1,8 1 1-16,14 0 3 15,11-4 1-15,8 3-20 16,-4 1 1 0,-3 7-91-16,-1 0-5 15,-21 0-4 1</inkml:trace>
  <inkml:trace contextRef="#ctx0" brushRef="#br0" timeOffset="41525.4175">14981 6694 89 0,'0'0'85'16,"4"0"-3"-16,29 0-68 15,19 0 0 1,7 0-94-16,-3 0-3 16,-15-3-3-1</inkml:trace>
  <inkml:trace contextRef="#ctx0" brushRef="#br0" timeOffset="41996.4223">14241 6728 32 0,'0'0'72'0,"0"0"-2"15,0 0-24 1,-4 0-1 0,-11 0-11-16,-7 0-1 15,-23 0-9 1,16 0 1-1,-20 0-30-15,5 0 0 0,7 0-99 32,3 11-7-32,9-4 7 0</inkml:trace>
  <inkml:trace contextRef="#ctx0" brushRef="#br0" timeOffset="42963.4326">13322 6983 32 0,'-8'-8'38'15,"-3"-11"0"1,0 12 0-16,11-8 4 31,-3 0 0-31,-1 5-8 0,-4-1 0 16,-3 3-11-1,7 1 0-15,-3 3-13 16,4 0 1-16,-1 0-14 31,4 4 1-31,0 0-2 0,-4 12 1 16,4 18 1-1,0 6 1-15,0 19 0 16,0 1 1-1,11 3 0 1,8 26 0-16,-1-1 1 16,8 20 1-16,-7 11 0 15,-4 10 1-15,7 4-2 16,-4 12 1-1,-7-1 6 1,0 4-1-16,-11-4 7 16,0-8-1-1,0-9 0 1,-7-6 1-16,0-9-3 0,3-9 1 31,-3-11-7-31,3-14 1 0,4-11-44 16,4-26 0-1,3-29-84 1,11-23-9-16,16-70 38 15</inkml:trace>
  <inkml:trace contextRef="#ctx0" brushRef="#br0" timeOffset="43513.4381">14189 6845 6 0,'0'0'67'0,"0"-3"0"16,0 3-14 0,0 0-1-1,-23 0-20-15,5 0-1 16,-12 11-10-1,-7 15 0 1,-7 12-13-16,-4 9 0 0,0 16-40 16,10-1-1-1,9 5-70-15,17-15-6 16,5-16 39-1</inkml:trace>
  <inkml:trace contextRef="#ctx0" brushRef="#br0" timeOffset="44203.445">13107 9245 51 0,'-18'0'90'16,"-5"0"-3"-16,1 0-41 15,7-8-1-15,15 0-27 32,33 2-1-32,46-6 0 0,32-3 0 15,22 4-5 1,-8 1 0-16,-6-1-8 15,-23 3 0-15,-7 1-32 32,-33 3-2-32,-19 4-80 0,-26 0-11 15,-11 11 29 1</inkml:trace>
  <inkml:trace contextRef="#ctx0" brushRef="#br0" timeOffset="44543.4484">13100 9559 1 0,'-11'0'58'16,"-12"0"3"-16,-2-8 8 16,-2 8-1-16,13-4-18 15,14 4-2 1,3 0-15-1,60 0-1-15,33 0-12 16,31 0 1 0,17 0-19-16,-11 0 0 0,-10 4-35 31,-35 4 1-31,-24-2-88 15,-31 2-10-15,-30-8 29 16</inkml:trace>
  <inkml:trace contextRef="#ctx0" brushRef="#br0" timeOffset="45433.4573">10189 11119 22 0,'0'0'41'0,"0"0"2"16,15 0-29-1,29-18 0 1,26-19 6-16,34-19-1 15,29-20 3 1,26-24-1-16,31-8-80 16,2-9-3-16,8-6-11 15</inkml:trace>
  <inkml:trace contextRef="#ctx0" brushRef="#br0" timeOffset="46363.4666">14481 9027 14 0,'0'0'49'15,"-4"0"2"1,-11 0-18-1,-3 0-1-15,-4 0-8 16,7 0 1 0,11 0-2-16,4 0 0 0,30 0-5 31,11 4-1-31,11-1-16 15,-8 4 0-15,-11 12 5 16,-26 7 1 0,-7 10 5-16,-17 2 0 0,-14-2-10 31,6-9 1-31,6-2-4 15,11 5 0-15,8-4 2 16,4 4 1 0,8-2 3-1,-12 2 1-15,0 3-3 16,-16-3 1-1,-5-8-58-15,6 0 1 16,3-7-51-16,12-11-7 16,0-4 61-1</inkml:trace>
  <inkml:trace contextRef="#ctx0" brushRef="#br0" timeOffset="46923.4722">14566 9879 143 0,'0'0'106'16,"0"-4"-8"-16,19-14-82 16,10-19 2-1,8 1-11-15,8-17-1 16,7-2-4-1,-7-4 1 1,-5-3-3-16,-11 17 1 0,-14 12-7 16,-7 19 1-1,-8 14 2-15,0 14 0 16,0 23 8-1,8 0 1 1,2 4 20-16,13-23 1 16,6-18 0-1,9-8 0 1,-2-35-23-16,1 2 2 0,-10-4-11 15,-17 1 1 1,-3 4-52-16,-7 9 1 16,0 17-74-1,0 10-12 1,0 4 55-16</inkml:trace>
  <inkml:trace contextRef="#ctx0" brushRef="#br0" timeOffset="47313.4761">15285 9385 77 0,'4'7'95'0,"3"15"-4"31,4 0-40-31,-8 9 0 16,1-7-7-16,0-1 0 15,0-8-20 1,-4-15 1-16,0 0-21 16,0-8 1-1,-4-26-5-15,-14-5 0 16,3-17 0-1,4 8 0-15,-1 0 0 16,12 12 0 0,0 3 0-16,15 10 0 15,11 12 0 1,22 0 0-16,11 7-5 15,1 4 1-15,-1 0-38 16,-14 0 1 0,-9 11-86-16,-17 4-11 15,-11-4 35 1</inkml:trace>
  <inkml:trace contextRef="#ctx0" brushRef="#br0" timeOffset="47463.4776">15351 9400 111 0,'0'0'82'16,"19"4"-5"-16,21-16-74 15,20 5 1 1,11-1-81-16,-5-3-5 16,-11 0-3-1</inkml:trace>
  <inkml:trace contextRef="#ctx0" brushRef="#br0" timeOffset="48073.4837">13507 9731 1 0,'3'-10'66'0,"5"-2"0"0,-1 2-2 16,-3-5-2 0,-4 0-26-16,0 4-2 15,0 7-27 1,0 4 1-1,0 22-2-15,15 37 0 0,11 44 8 32,4 34 1-32,-1 22-8 15,-3 7 1-15,-7-26-14 16,-12-14 0-1,-7-30-66-15,-4-26 0 0,-18-26-34 32,0-17-5-32</inkml:trace>
  <inkml:trace contextRef="#ctx0" brushRef="#br0" timeOffset="48803.491">11073 10732 49 0,'-18'4'59'0,"0"-4"-3"31,3 0 0-31,7 0-37 0,8-8 0 16,11-7-19-1,26-3 0 1,12-12 6-16,17-7 0 15,9-10 12 1,17-16 1-16,19-18 9 0,38-12-1 16,13-17-3-1,5 3-2 1,-23 10-11-16,-21 13 0 15,-46 28-23 1,-36 20 0 0,-22 20-62-16,-19 16-2 15,-8 4-30 1,-21 19-6-16</inkml:trace>
  <inkml:trace contextRef="#ctx0" brushRef="#br0" timeOffset="49053.4935">12181 9846 68 0,'0'-4'89'0,"-7"0"-4"16,-1 1-49-16,8 0-1 15,11 3-18 1,26 0-1-16,11 0-8 15,0 22 0 1,-10 11-4-16,-20 11 1 16,-18 11-18-1,-4 1 1-15,-17 3-88 16,-6-7-8-1,-2-16 13-15</inkml:trace>
  <inkml:trace contextRef="#ctx0" brushRef="#br0" timeOffset="51193.5149">10596 6743 13 0,'-7'-4'55'16,"-5"4"1"-16,1-4-31 31,11 0-1-31,4 4-12 0,44 0-1 16,30 0 8-1,37 0 1-15,29 0-2 16,5 4 0 0,-1-4-9-1,-23 0 0-15,-17 0-11 16,-34 0 1-16,-26 0-47 15,-22 0-3-15,-11 0-34 16,-15 0 1 0</inkml:trace>
  <inkml:trace contextRef="#ctx0" brushRef="#br0" timeOffset="51423.5172">11474 6599 35 0,'-4'-4'60'0,"0"-4"1"16,4 1-47-1,8 3 0-15,32 4-12 16,20 8 1-1,10 14 13 1,8 4 1-16,-11 7 2 16,-19-1 0-1,-23 6 1-15,-21-1 0 0,-4 7-31 31,-33 4 1-31,-23 5-80 16,-3-10-5-16,3 1 23 16</inkml:trace>
  <inkml:trace contextRef="#ctx0" brushRef="#br0" timeOffset="52193.5249">9052 6100 4 0,'-52'0'16'15,"-19"0"-17"-15,-21 15 1 16,3 11 12 0,-3 14 0-16,-1 9 0 15,26 6 1 1,15 26-10-16,29 0 2 15,23 19-3-15,19-1 2 32,45 5 1-32,24-5-1 0,31-7 3 15,36-6 3 1,19-16-5-16,19-15 0 15,14-18 8 1,9-30 0 0,-2-14 22-16,-11-52 0 0,-10-19 13 31,-37-21-2-31,-23 6-7 0,-48-6 1 15,-25 11-26 1,-56-1 1 0,-19 19-22-16,-67 14 1 15,-40 27-71 1,-19 18-2-1,-22 11-32-15,7 0-6 0</inkml:trace>
  <inkml:trace contextRef="#ctx0" brushRef="#br0" timeOffset="53113.5341">4622 5905 35 0,'-45'18'47'31,"-32"16"2"-31,-27 28-40 0,15 15 0 16,7 19-3-1,31 8 0-15,29 14-2 16,22 8 2-16,51-1 1 31,42 0 1-31,40-2-2 0,45-13 0 16,40-18-2-1,42-11 0-15,18-33 5 16,14-29 1-1,1-23 17 1,-16-51-1-16,-21-41 0 0,-19-15 1 31,-26-18-15-31,-52-19 0 0,-51-6-9 16,-79 2 0-1,-54 12-12 1,-102 29 0-16,-69 29-9 16,-48 31 0-1,-19 36-70 1,8 15-8-16,28 26 9 15</inkml:trace>
  <inkml:trace contextRef="#ctx0" brushRef="#br0" timeOffset="60771.6114">21563 1583 45 0,'0'-4'66'15,"0"1"-1"-15,0-12-37 16,0 4 1-1,-4 7-16 1,4 4 0-16,0 0-5 16,0 11-1-1,11 33 3-15,0 8 1 0,0 11-5 16,0 10 0-1,-3-9-4 1,-5-5 1-16,-3-15-87 16,0-15-7-1,-11-10-3-15</inkml:trace>
  <inkml:trace contextRef="#ctx0" brushRef="#br0" timeOffset="61203.6159">20074 2299 45 0,'-8'4'71'0,"5"4"-2"16,3-2-35-1,15-10 0-15,51 2-2 16,79-21-1-16,62-3 1 15,86-7 1 1,48 6-13-16,25 6 0 16,1 10-9-1,-60 7 0-15,-44 4-9 16,-78-7 1-1,-55 0-119-15,-67-1-5 16,-41-3-9 0</inkml:trace>
  <inkml:trace contextRef="#ctx0" brushRef="#br0" timeOffset="61599.6204">20547 2580 131 0,'-3'-12'89'15,"3"6"-6"-15,0 6-78 16,0 3 1 0,0 26 2-1,3 8 0-15,5 0-20 16,0-5 2-16,-1-1-82 15,-7-5-4-15,0-16 9 16</inkml:trace>
  <inkml:trace contextRef="#ctx0" brushRef="#br0" timeOffset="61759.622">20299 2926 124 0,'0'0'98'16,"12"0"-7"-16,24 0-72 15,24-18-1-15,14 3-51 16,8-3 0-1,-5 3-69-15,-18 4-5 16,-18 3 44 0</inkml:trace>
  <inkml:trace contextRef="#ctx0" brushRef="#br0" timeOffset="62179.6262">20381 3196 78 0,'-3'0'85'16,"3"0"-5"-1,0-7-43-15,3-5-1 16,27-6-17-16,10 3 0 31,8-3-22-31,4 7 1 0,-18 7-1 16,-8 4 0-1,-19 11 10-15,-7 15 1 16,-4-3 3-1,-11 9-1 1,-3-10-8-16,11 0 2 16,3-7-3-1,4 1 0-15,0-3 6 0,-11 6 0 16,-4 3-1-1,-7 1 0 1,-1-5-79-16,9-7 0 16,7-11-44-1,7 0-6 1</inkml:trace>
  <inkml:trace contextRef="#ctx0" brushRef="#br0" timeOffset="62449.6289">20922 2960 177 0,'0'0'120'16,"18"0"-7"-16,20 0-98 16,21 0 1-1,3-11-38-15,-6-1 0 16,-8-12-94-1,-18 1-8-15,-16-15 19 16</inkml:trace>
  <inkml:trace contextRef="#ctx0" brushRef="#br0" timeOffset="62619.6306">21122 2735 84 0,'-8'7'86'15,"1"12"-4"-15,-1 13-49 16,8 9-1 0,0 7-12-16,0 7-1 15,15-6-36 1,-3-5 0-16,-1-18-82 15,3-13-6 1,-6-13 20-16</inkml:trace>
  <inkml:trace contextRef="#ctx0" brushRef="#br0" timeOffset="62869.6331">21540 2421 137 0,'0'4'106'16,"0"25"-8"-16,0 26-77 15,0 7 3-15,11 17-12 31,4-9 1-31,7-11-35 0,-3-4-1 16,-4-22-87 0,-15-10-9-16,-4-16 25 15</inkml:trace>
  <inkml:trace contextRef="#ctx0" brushRef="#br0" timeOffset="62999.6344">21388 2897 147 0,'0'0'93'16,"23"0"-5"-16,25-7-93 15,30-12 0 1,11 0-83-1,-12 1-6-15,-6 0 0 16</inkml:trace>
  <inkml:trace contextRef="#ctx0" brushRef="#br0" timeOffset="63439.6388">21514 3096 100 0,'-11'0'100'15,"-14"0"-7"-15,2 0-51 16,15 0 0-1,8 0-23-15,12-11-1 0,21-5-21 32,15 10 1-32,-7 3-4 15,-11 3 1-15,-8 0 4 16,-18 25 0-1,-4 5 8-15,0 3 1 0,-19-4-4 32,4-3 0-32,4-8-2 15,11-3 0-15,0 4-1 16,19-4 0-1,-8 3-1 1,-11 4 1-16,-4 0-8 16,-22 1 0-16,0-2-104 15,4-2-8 1,8-15 2-16</inkml:trace>
  <inkml:trace contextRef="#ctx0" brushRef="#br0" timeOffset="65359.658">21922 3778 140 0,'0'0'91'16,"0"0"-5"0,0 0-80-16,0 4-1 15,0 23 1 1,11 17 1-16,3 0-16 15,5 15 0 1,0 3-84-16,-16-10-7 16,-3-11 9-16</inkml:trace>
  <inkml:trace contextRef="#ctx0" brushRef="#br0" timeOffset="65649.6609">20844 4329 135 0,'15'0'110'0,"56"0"-7"16,54 0-59-1,71-15-2 1,52-7-12-16,31 4 0 15,9-1-22 1,-17 8 1 0,-38 4-9-16,-52 3 0 0,-51 4-69 15,-45 11 0 1,-36 15-65-16,-42-1-14 15,-14 1 77 1</inkml:trace>
  <inkml:trace contextRef="#ctx0" brushRef="#br0" timeOffset="66719.6716">21533 4492 7 0,'0'0'38'16,"0"0"1"-16,0-4-3 31,0 4-1-31,0-4 5 0,4 0-1 16,14 1-13-1,8-1 0-15,0 4-17 16,-3 0 0-1,-6 0-10 1,-9 11 0-16,-8 15 7 16,0 7 0-1,-15 0 3-15,-7 8 0 0,3-15 0 16,12-8 0-1,7-3 2 1,7-8 1-16,24-3-28 16,5-1 2-1,9-3-88-15,-19 4-8 0,0 0 18 31</inkml:trace>
  <inkml:trace contextRef="#ctx0" brushRef="#br0" timeOffset="66919.6736">21399 4901 118 0,'0'0'103'16,"23"0"-7"-1,21 0-65 1,16-8 1-16,17-4-36 15,1 3 0 1,0 0-102-16,-23 7-8 16,-25 2 12-16</inkml:trace>
  <inkml:trace contextRef="#ctx0" brushRef="#br0" timeOffset="67449.6789">21463 5082 64 0,'-4'0'93'16,"-4"0"-4"-1,1 0-32-15,7 0-2 32,0 0-26-32,11 0-2 0,22-11-23 15,12-1 0 1,3 12-6-16,-15 0 0 15,-14 12-1 1,-19 6 1 0,-7 8 2-16,-16 0 0 0,1-4-1 31,11 0 0-31,11-4 0 0,0 2 1 15,22-2-2 1,-3-4 1 0,-4 12 3-16,-15-4 1 15,-12 0-5 1,-21 0 0-16,-4 8-107 0,-4-11-6 15,16-8-2 1</inkml:trace>
  <inkml:trace contextRef="#ctx0" brushRef="#br0" timeOffset="68369.6881">21692 7717 77 0,'-4'0'99'0,"-3"0"-6"0,4 0-44 16,3-4 1-1,18-3-30 1,19-12 0-16,18 7-25 16,4 2 0-1,-7 2-70-15,-11 4-3 0,-18-2-32 31,-12 2-5-31</inkml:trace>
  <inkml:trace contextRef="#ctx0" brushRef="#br0" timeOffset="68549.6899">21685 7842 104 0,'0'4'106'0,"0"3"-8"0,26 4-67 16,18-11 1-1,15 0-57 1,23 0 1-16,7-22-79 15,0-3-7 1,7-13 30-16</inkml:trace>
  <inkml:trace contextRef="#ctx0" brushRef="#br0" timeOffset="69039.6948">22437 7318 101 0,'-4'0'108'0,"4"0"-9"16,0-4-63 0,4-4 1-16,37 1-24 15,14-4-1 1,11 1-9-16,-10 2 0 15,-15 8-5 1,-30 4 1-16,-11 21 2 16,-26 9 0-16,-15-1-2 15,0 8 1 1,5-12 1-16,20-3 0 15,16 0 1 1,12 0 1 0,17-4-3-16,-6 4 1 15,-16-4 6-15,-7 0 1 16,-7 4-3-16,-19-1-1 15,-4-2-87 1,12-5-1 0,7-10-39-16,11-5-6 15</inkml:trace>
  <inkml:trace contextRef="#ctx0" brushRef="#br0" timeOffset="69269.6971">22266 7875 135 0,'0'0'129'0,"0"0"-9"0,12 0-72 32,36 0 1-32,22 0-36 0,15-11 0 15,8-7-25 1,-23 7-1-1,-18 3-70-15,-18 8-2 16,-13 0-39 0,-13 0-10-16,-8 4 81 0</inkml:trace>
  <inkml:trace contextRef="#ctx0" brushRef="#br0" timeOffset="69669.7011">22344 8104 120 0,'0'0'103'15,"11"0"-7"-15,22 0-69 16,9-15 1 0,6 4-21-16,-4 0 1 15,-11 7-10-15,-14 4 0 16,-19 4 7-1,-4 18 1-15,-33 8 11 16,3-1 0 0,1 5 2-16,7-12 1 15,23-8-6 1,3-2 1-16,33-9-9 15,23-3 1 1,10 0-115-16,-10 0-3 16,-12 0-31-16,-14-11-8 15</inkml:trace>
  <inkml:trace contextRef="#ctx0" brushRef="#br0" timeOffset="70399.7084">23066 8488 135 0,'-3'0'135'16,"3"0"-10"-16,0 0-76 15,0 0 1 1,7-4-42-16,15-18 1 0,4 0-9 31,4-18 0-31,3-12 0 16,-3-22 0-16,-8-7 0 15,-4-8 0 1,-10 11 0-16,-8 9 0 0,0 20 0 31,0 20 0-31,0 14 0 16,-4 15 0-16,0 11 0 15,4 25 0 1,0 10 0 0,0 1 0-16,23-13 0 15,10-20 0-15,0-14 0 16,-3 0 0-16,-1-21 0 15,-10-17 0 1,-11 2 0 0,-8-5 0-16,0-3-3 15,-8-4 2 1,-3 6-128-16,-4 13-4 15,4 11-14 1</inkml:trace>
  <inkml:trace contextRef="#ctx0" brushRef="#br0" timeOffset="70829.7127">23599 7868 111 0,'12'7'111'0,"-5"11"-7"15,5 9-53 1,-6-1 0-16,-2 0-20 16,0-5 0-1,0-1-21-15,-4-14 1 16,3-6-11-1,1 0 0-15,-4-29 0 16,0-12 0 0,0-15 0-16,0-17 0 15,0 3 0-15,-4 7 0 31,4 15 0-31,0 15 0 0,8 15 0 16,18 7 0 0,7 7 0-16,8 4 0 15,3 0 0 1,-3 0 0-1,-4 0-54-15,-11 4 2 16,0-1-81 0,-11 5-10-16,-12-5 52 0</inkml:trace>
  <inkml:trace contextRef="#ctx0" brushRef="#br0" timeOffset="70989.7143">23622 7835 165 0,'0'0'139'0,"0"0"-10"0,22 0-93 16,19 0 1-1,14 0-54-15,12-11 0 16,7 4-113 0,-11-1-6-1,-8-3 8-15</inkml:trace>
  <inkml:trace contextRef="#ctx0" brushRef="#br0" timeOffset="72039.7248">19044 6259 16 0,'0'0'30'16,"3"0"2"-1,1 0-22 1,7 0-1-16,1 0 23 15,3 0-2 1,-1 0 20 0,-3 0-2-16,-7 0-2 15,-4 0-1-15,0 0-27 16,0 0 3-16,-15 0-18 15,-18 0 1 1,-11-4-3 0,-27 0 1-16,-25 4-2 15,-34 0 0 1,-29 0 2-16,-19 0 1 0,4 0 2 31,7 8 1-31,34-1-3 16,41 1 0-16,25-1-9 15,34 1 1 1,25 3-103-16,8 1-7 0,19-12-3 31</inkml:trace>
  <inkml:trace contextRef="#ctx0" brushRef="#br0" timeOffset="72819.7326">17766 6381 59 0,'-7'0'89'0,"3"-7"-5"0,0-1-46 31,1 4 0-31,3 1-32 0,-4 3 1 16,1 0-7 0,3 0 0-1,-4 0 1-15,4 0 1 0,0 0 4 31,0 7 0-31,0 22 12 0,11 8 1 16,0 22-2 0,-4 4 0-1,-3 11-1-15,-4-5 1 16,0-1-2-1,-15-6 1 1,1-14-10-16,2-6 0 0,5-10-7 16,7 2 1-1,0-5-96-15,0 1-4 16,0-8-34-1,0-16-7 1</inkml:trace>
  <inkml:trace contextRef="#ctx0" brushRef="#br0" timeOffset="73846.7435">19240 9400 102 0,'0'0'105'16,"0"0"-7"-16,0 0-57 16,0 0 2-16,0 0-23 15,0 0 1 1,-11 0-7-16,-26 0 0 15,-29 18-1 1,-42 0 1-16,-21 1-9 16,-27 7 1-1,-3 7-86-15,3 0-1 16,12-3-53-1,29-12-12-15,18-18 92 16</inkml:trace>
  <inkml:trace contextRef="#ctx0" brushRef="#br0" timeOffset="75874.7645">17722 7259 68 0,'0'-4'90'16,"0"1"-3"0,0-5-45-1,-4-3 0-15,0 0-24 16,1 4 1-1,-1 3-13-15,0 1-1 0,4 3-7 32,0 0 1-32,0 0 0 15,0 0 0 1,0 0 3-16,0 0 1 15,0 7 0-15,15 11 2 16,8 4-4 0,-2 5 1-16,2-3-1 15,-9-1 1 1,-14-1 2-16,0-3 1 15,-25 7 0 1,-12-5 0-16,-8 6-4 16,1-5 1-16,3-4-3 15,8 1 0 1,10-4 0-16,16-5 0 15,7 1 4 1,7 1 0-16,27 2 1 16,3 9 0-1,7-2-4-15,-3 6 1 16,-7-1-1-1,-13-1 0-15,-5-3 2 16,-16 4 1-16,0 0 0 16,-12-5 1-1,-10 10-2-15,-4-6 0 16,0 1-2-1,-4 0 0 1,-3 7-1-16,7-3 1 16,4-5 0-16,3-6 1 31,16-8 4-31,3-3 1 0,19-5 0 15,6 0 1 1,9 6-6-16,-1-6 0 16,-4 5-3-1,-10-8 1 1,-8 7 0-16,-7 11 1 0,-4-3 1 31,0 7 0-31,-7 11 3 0,-5 8 0 16,1 18 7-1,4 11 0 1,0 19-3-16,-1 14 1 0,-3 20-9 31,0 4 0-31,0 0 0 0,4-6 0 16,3-18 0-1,4-14 0 1,0-8-2-16,0-14 1 15,0-12-121 1,11-3-5-16,11-27-17 0</inkml:trace>
  <inkml:trace contextRef="#ctx0" brushRef="#br0" timeOffset="76164.7674">17618 9709 107 0,'-4'4'117'0,"4"14"-8"15,8-3-46 1,48-7-1-16,40-8-36 15,26-11 1 1,26-15-27-16,-11 8 0 16,-11 3-26-16,-34 4 2 15,-21 3-106 1,-34 8-7-16,-30-7 14 15</inkml:trace>
  <inkml:trace contextRef="#ctx0" brushRef="#br0" timeOffset="76754.7733">16022 7761 100 0,'0'0'90'31,"0"-8"-3"-31,0 5-64 0,26 3 0 31,11 0-3-31,15 3 2 0,14 26-8 16,1 13 2 0,-15 2-5-1,-23 11 0-15,-29-3 4 16,-10-1 0-1,-24-6-21-15,-7-8 0 0,-3-21-98 32,3-16-4-32,4-23-11 15</inkml:trace>
  <inkml:trace contextRef="#ctx0" brushRef="#br0" timeOffset="76874.7745">16218 7717 200 0,'26'-15'121'32,"15"-7"-6"-32,7-5-145 15,-7 6 0-15,-8 10-88 16,-7 11-9-1,-18 0 35 1</inkml:trace>
  <inkml:trace contextRef="#ctx0" brushRef="#br0" timeOffset="77554.7813">16555 7650 82 0,'4'0'110'15,"-1"23"-9"-15,5 13-45 16,-4 23 1 0,-4 4-25-16,0 3-2 15,0 9-13 1,0-13 0-16,0-7-13 15,0-17 1 1,0-14-5-16,0-4 0 16,0-13-13-16,0-3 1 31,0-4-56-31,3-19-2 0,13-20-53 15,1-14-12 1,6 1 101-16,-1-3 0 16,4 7 136-1,-8 4-2 1,-3 10-25-16,-7 13-4 15,-4 17-52 1,-4 4-1-16,-4 29-3 0,-8 19 1 16,5 11 4-1,7-4 1 1,0-10-9-16,23-1 1 15,6-13-10 1,9-13 1 0,-9-16-66-16,-10-2 2 0,-5 0-74 31,-10-20-11-31,-4-15 64 0</inkml:trace>
  <inkml:trace contextRef="#ctx0" brushRef="#br0" timeOffset="78234.7881">16926 8019 19 0,'0'3'58'0,"3"6"2"15,16-2 5-15,-1 0-2 16,12-3-11 0,-8-4 1-16,1 0-36 15,-16-11 0 1,-7-19-14-16,0-3 0 15,-22-8-2 1,-5-3 0-16,-2 7-2 16,14 8 1-16,4-1-5 15,11 15 1 1,11 9 0-1,19 6 1-15,7 6 10 16,0 28 0-16,-11 6 8 31,-8 4 0-31,-7-3 3 0,1-7 1 16,13-13-6-1,9-1 1-15,22-11-139 16,10-5-6-16,5-4-16 31</inkml:trace>
  <inkml:trace contextRef="#ctx0" brushRef="#br0" timeOffset="79164.7974">9570 14319 150 0,'0'0'93'15,"0"0"-6"1,3 8-80-16,24 21 1 16,6 15 18-1,19 19 0-15,3 0 0 16,-6 3 0-1,-9 1-6-15,-13-16 1 16,-10 5-11-16,-5-9 1 16,-5-9-11-1,1-17 0-15,-1-9 0 16,4-12 0-1,0-12 0-15,19-35 0 32,-4-42 0-32,11-22 0 0,-3-14 0 15,-13 7 0 1,-2 22-39-16,-8 26 2 15,0 22-94 1,0 11-9 0,4 11 32-16</inkml:trace>
  <inkml:trace contextRef="#ctx0" brushRef="#br0" timeOffset="79624.802">10537 14242 111 0,'0'22'104'15,"-8"23"-7"1,-7 28-52-16,5 22 2 15,-2 9-17-15,12-11 1 16,0-16-16 0,30-22 0-16,7-18-8 15,4-19 2 1,-1-14-29-16,9-4 1 15,-9-4-111 1,-3-17-6-16,-7-24 8 16</inkml:trace>
  <inkml:trace contextRef="#ctx0" brushRef="#br0" timeOffset="79874.8045">10881 14238 143 0,'0'0'106'16,"0"18"-8"-1,0 30-62-15,-8 23-2 16,8 13 0-1,0 8 0-15,12 1-22 16,10-8 2-16,0-15-14 16,4-18 0-1,0-16 0-15,0-9 0 16,-4-13-17-1,4-10 2-15,-11-4-115 16,-12-4-5 0,-3-29 3-1</inkml:trace>
  <inkml:trace contextRef="#ctx0" brushRef="#br0" timeOffset="80034.8061">10729 14651 156 0,'-7'0'109'16,"-8"-4"-8"0,8-3-73-1,7 0-2-15,29-4-7 16,23-4 1-16,11 0-24 31,11 4 1-31,0 3-105 0,-7 4-3 16,-8-6-15-1</inkml:trace>
  <inkml:trace contextRef="#ctx0" brushRef="#br0" timeOffset="80264.8084">11044 14082 65 0,'4'0'68'16,"37"0"-4"-1,22 9-38 1,10 20 0-16,9 22 4 16,-19 24 0-1,-22 27-14-15,-34 13 0 0,-7 10-57 31,-33-7-2-31,-11-11-56 16,10-25-4-16,8-39 49 16</inkml:trace>
  <inkml:trace contextRef="#ctx0" brushRef="#br0" timeOffset="80604.8118">11633 14569 101 0,'0'0'110'15,"15"0"-9"-15,26-6-57 16,22-13 2-1,10 5-31-15,9-5 0 16,-12-3-35-16,-22 7 0 16,-7 8-93-1,-15 7-9-15,-8 0 17 16</inkml:trace>
  <inkml:trace contextRef="#ctx0" brushRef="#br0" timeOffset="80804.8138">11792 14706 178 0,'-3'4'121'0,"3"-4"-7"16,0 7-83 0,11-7 0-16,41 0-14 15,21 0 2 1,12 0-75-16,9 0 2 15,-2 0-79 1,-14 12-11 0,-11 6 56-16</inkml:trace>
  <inkml:trace contextRef="#ctx0" brushRef="#br0" timeOffset="83233.8425">12944 14116 108 0,'0'0'86'16,"-3"0"-3"0,-5 0-72-16,0 0 1 15,1 11-5-15,3 8 1 16,4 3 6-1,0 0-1-15,15 0-1 16,15-3 0 0,14-1-7-16,12 8 0 15,-1 0-1 1,-10 2 2-16,-19 14 8 15,-22 6 0 1,-4 4 4-16,-23-5 1 16,-10-16-8-16,-11-3 0 15,-12-9-12 1,4-12 0-16,4-7-36 15,7 0 1 1,11-22-84-16,16-10-10 16,7-6 30-1</inkml:trace>
  <inkml:trace contextRef="#ctx0" brushRef="#br0" timeOffset="83403.8442">12892 14204 228 0,'0'0'89'15,"0"-6"-1"1,4-6-108-16,10-6-2 15,17-12 39 1,13-3 0 0,12-8-59-16,10 8 2 0,-3 8-69 15,-4 6-8 1,-7 0 47-16</inkml:trace>
  <inkml:trace contextRef="#ctx0" brushRef="#br0" timeOffset="84323.8534">13496 14393 20 0,'0'0'51'16,"0"0"2"-16,0-15-23 16,-4 0 0-1,1 4 5-15,3 0-1 16,-4 3 1-1,4 2 1-15,0-2-17 16,0 4 1-16,0 0-20 31,0 2 2-31,0 2-5 0,0 2 2 16,0 16 11-1,15 13-1-15,7 9 3 16,8 16 0 0,-5-5-3-1,-2-9 0-15,-9-3 4 0,-10-12 0 16,0-13 7-1,7-10 0-15,4-4-9 16,-1-18 1 0,-2-34-12-1,3-11 0-15,-1-7 0 16,-3 0 0-1,0 14-46 1,16 19 1-16,-13 12-87 0,5 6-9 16,6 4 42-1</inkml:trace>
  <inkml:trace contextRef="#ctx0" brushRef="#br0" timeOffset="85343.8636">14729 14234 45 0,'-3'0'66'0,"-5"0"0"32,0 0-31-32,5 15 0 0,3 14 3 15,3 8 0 1,20 4 0-16,14-4 3 15,11-15-11 1,19-18 0 0,7-4-16-16,-7-30 0 0,0-7-8 31,-9-11 1-31,-28-4-15 0,-22-2-1 15,-12-6-19 1,-48 9 0 0,-7 14 6-16,-15 18 1 15,-12 19 22 1,-10 38 0-16,11 35 19 0,3 37 1 15,24 27 3 1,27 11 0 0,31-11-12-16,41-27 1 15,49-43-10 1,35-38 2-1,31-25-71-15,14-30 0 0,8-23-68 32,-4-16-13-32,-11-24 73 0</inkml:trace>
  <inkml:trace contextRef="#ctx0" brushRef="#br0" timeOffset="85883.869">15122 13359 87 0,'-8'0'105'0,"-6"0"-8"16,7 0-46-1,10 0 1-15,38 0-27 16,36 0 0 0,31 0-17-1,7 8 0-15,7-4-11 16,-26 3 0-16,-18-3-59 31,-22-4-2-31,-31 0-56 0,-6 0-10 16,-15-15 66-1</inkml:trace>
  <inkml:trace contextRef="#ctx0" brushRef="#br0" timeOffset="86363.8738">16277 12765 78 0,'0'-3'73'31,"-7"3"-3"-31,3 0-57 16,-3 11 2-16,-4 29 9 16,-11 23 1-1,-1 19 6 1,1 2-1-16,11 0-3 15,11-17-1 1,4-15-2-16,32-8 0 0,9-18-10 16,14-6 1-1,1-14-10 1,-12-3 1-16,-8-3-16 15,-9 0 1 1,-10-18-46-16,-9-8-1 0,-12-7-64 31,0-7-10-31,-30-1 43 16</inkml:trace>
  <inkml:trace contextRef="#ctx0" brushRef="#br0" timeOffset="86543.8756">15970 12931 147 0,'-4'0'104'16,"4"0"-7"-1,0 4-66-15,37-4 0 16,22 0-8 0,41-7 1-16,15-16-47 15,11 2 0-15,4-2-96 16,-22 1-10-1,-12-7 22-15</inkml:trace>
  <inkml:trace contextRef="#ctx0" brushRef="#br0" timeOffset="87053.8807">17141 12566 113 0,'3'-4'74'0,"1"4"-2"15,-4 8-50 1,0 47 0-1,-26 53 35-15,-22 43 1 0,-27 40-20 32,-25 27 1-32,4-4-32 0,7-22 2 15,19-40-9 1,25-45 0-1,12-41-2-15,29-29 1 16,4-25-128 0,45-12-4-16,18-38-13 0</inkml:trace>
  <inkml:trace contextRef="#ctx0" brushRef="#br0" timeOffset="89542.9064">17189 13444 19 0,'0'-11'63'0,"0"-4"28"0,0 1-5 16,0-8-42-1,0 11-1-15,-4 2-33 16,4 9 2-16,0 0-12 31,0 23 1-31,14 18 11 0,-2 11 1 16,-1 7 4-1,-4 6 0-15,1-9-5 16,-4-8 0-16,-1-18-10 31,-3-12 0-31,0-10-32 0,0-4 1 31,0-4-89-31,0-4-9 0,0-15 25 16</inkml:trace>
  <inkml:trace contextRef="#ctx0" brushRef="#br0" timeOffset="90312.9141">17229 13784 0 0,'-3'0'63'16,"-1"0"2"-16,-4 0-5 15,5 0-2 1,-1 0-16-16,-4 0 0 15,5 0-13 1,3 0 2-16,0 0-20 16,7 0 1-16,23 0-9 15,15 0 1 1,10 0-1-16,-3 0 0 15,0 0-3 1,-19 0 0 0,-11 8 1-16,-22 6 1 15,0 9 2-15,-26 2 1 16,-11-7-4-16,-11 8 1 15,4-11-22 1,14 0 1 0,4-3-96-16,15-6-7 15,7-6 14 1</inkml:trace>
  <inkml:trace contextRef="#ctx0" brushRef="#br0" timeOffset="90592.9169">17229 13441 213 0,'-7'0'113'16,"3"-4"-6"-16,4-4-109 0,4-6 1 31,29-8-6-31,19-9 1 15,11 4-108-15,-7-8-7 16,3 2 4 0</inkml:trace>
  <inkml:trace contextRef="#ctx0" brushRef="#br0" timeOffset="91122.9222">17703 13526 98 0,'0'-8'108'15,"0"-3"-7"1,0 4-68-16,4 3 0 16,11 4-16-1,-4 30-1-15,4 25 14 16,-8 7 0-16,-3 5-11 31,-4-11 0-31,0-9-24 0,0-13 0 16,-8-16-53-1,8 0-1-15,0-18-66 16,0-15-12-1,19-18 53 1</inkml:trace>
  <inkml:trace contextRef="#ctx0" brushRef="#br0" timeOffset="91322.9242">17926 13522 202 0,'0'0'88'16,"0"0"-3"-1,-8 0-100 1,-21 0 1-16,-9 26 40 16,1 10 0-16,1 9-2 31,13 3 0-31,16-3-6 0,7-16 0 31,33-11-57-31,23-3 1 0,-1-11-92 16,8-4-9-1,-7-22 45 1</inkml:trace>
  <inkml:trace contextRef="#ctx0" brushRef="#br0" timeOffset="92122.9322">18181 13773 91 0,'-3'0'86'16,"-1"0"-5"-1,0 0-51-15,4 0 0 16,0 11 0-16,15-3 0 15,7-2-3 1,12-2 0-16,-9-4-4 16,1 0 0-1,-7 0-11-15,-8-4 1 16,-4-6-12-1,-7-5-1-15,0 0-6 16,-3-7 0 0,-5-1 0-16,4-2 1 15,4-1-2-15,0 7 0 31,8 5 0-31,18 3 1 0,4 7 2 16,-1 4 1 0,-7 4 6-16,-3 25 1 15,-8 12 12 1,-4 2 0-1,-3-8-5-15,0-6 0 16,3-11-10 0,4-10 1-16,19-5-9 0,-1-3 2 15,1 0-124 1,0 0-5-1,-8-7-8-15</inkml:trace>
  <inkml:trace contextRef="#ctx0" brushRef="#br0" timeOffset="93372.9456">19133 13253 95 0,'0'0'84'16,"0"0"-5"-16,14-11-51 15,17-4-1 1,5 0-6 0,9 4 0-16,-5-1-19 15,-6 9 0-15,-8 3-4 16,-19 0 0-16,-7 3 6 15,0 16 0 1,-7 0 3 0,-15 3-1-16,3-7-5 15,4-5 0 1,8-2 0-16,7-1 0 0,7 4 2 31,16 8 0-31,10-3-4 16,-7-3 1-16,-4 6 5 15,-15 3 1 1,-7 0 6-16,-11 0 1 0,-14-7-6 31,-2 1 0-31,2-13-37 16,13-3 0-1,12 0-85-15,0-3-8 16,12-9 29-16</inkml:trace>
  <inkml:trace contextRef="#ctx0" brushRef="#br0" timeOffset="93592.9478">19129 13699 163 0,'8'0'121'0,"25"0"-7"16,19 0-92-1,11-18 0-15,7-8-50 16,-7-4 0 0,-11 7-89-16,-15 14-9 15,-18-3 28 1</inkml:trace>
  <inkml:trace contextRef="#ctx0" brushRef="#br0" timeOffset="93992.9518">19240 13821 83 0,'-7'0'102'16,"3"0"-6"-1,4 0-48-15,0 0-1 16,18 0-22 0,13 0 0-1,9 0-13-15,1-8-2 0,-8 1-12 31,-14 3 1-31,-12 4-1 0,-7 15 1 16,-19 10 11 0,-10 5 0-1,-4 11 3-15,14-8 0 0,12-11-5 31,7-11 0-31,18-3-5 0,23-8 1 16,3-4-109 0,4-19-2-1,-3 3-35-15,-8-11-9 16</inkml:trace>
  <inkml:trace contextRef="#ctx0" brushRef="#br0" timeOffset="94612.958">19847 14116 158 0,'4'4'139'15,"0"3"-10"-15,7 4-90 16,8-11 1-1,-5 0-38-15,5-30 2 16,7-5-4 0,4-14 0-16,3-3 0 15,-10-7 0 1,-6 4 0-16,-5-1 0 15,-12 1 0 1,0 12 0-16,0 12 0 16,0 16 0-16,-8 15 0 15,1 8 0 1,3 25 0-16,4 11 0 15,4 5 0 1,11-17 0-16,7-9 0 16,4-12 0-1,0-11 0 1,0-4 0-16,-7-26 0 0,-8-6 0 15,-8-16 0 1,-3 0 0-16,-3 1-34 16,-8-1 2-1,-1 8-99 1,9 10-7-16,3 16 24 15</inkml:trace>
  <inkml:trace contextRef="#ctx0" brushRef="#br0" timeOffset="94982.9617">20411 13662 147 0,'0'15'91'16,"3"7"-5"-16,1 7-66 0,0 5 1 31,0-1 23-31,0-7-1 0,-4-8-19 15,3-6 0 1,-3-9-19 0,0-3 1-16,0 0-6 15,0-19 0 1,-7-18 0-16,-8-14 0 0,3-1 0 31,2 8 0-31,10 7 0 16,0 11 0-16,7 8 0 15,19 0 0 1,3 3 0-16,12 4 0 0,0 3-91 31,-8 1 0-31,-3 3-48 16,-15-3-10-16,-15-8 108 15</inkml:trace>
  <inkml:trace contextRef="#ctx0" brushRef="#br0" timeOffset="95132.9632">20470 13681 203 0,'0'0'136'0,"0"0"-6"0,0 0-110 15,19 0 2 1,22-15-61-1,14-8 1-15,19-9-93 16,-7-2-9 0,-8-6 33-16</inkml:trace>
  <inkml:trace contextRef="#ctx0" brushRef="#br0" timeOffset="95572.9676">20892 12850 158 0,'0'0'112'0,"0"0"-7"0,26 0-85 16,34 23 0-1,25 28-13-15,11 15 1 16,8 31-10 0,-30 9 1-1,-30 16-30-15,-44 15 0 16,-18-5-80-1,-60-10-9 1,-22-11 27-16</inkml:trace>
  <inkml:trace contextRef="#ctx0" brushRef="#br0" timeOffset="96162.9735">17281 13175 76 0,'8'-15'74'0,"-5"-7"-2"15,-3-8-60 1,0 5 1-16,-30 17 14 16,-14 8 0-1,-12 59 18-15,1 44 1 16,7 38-21-16,26 36 0 15,22 11-37 1,25-10 0-16,27-26-104 16,23-25-7-1,6-41 8-15</inkml:trace>
  <inkml:trace contextRef="#ctx0" brushRef="#br0" timeOffset="97692.9888">12214 16179 68 0,'0'0'78'16,"8"0"-3"-16,29 0-41 16,29 0 0-1,23 0-13-15,22 0 0 16,12 0-23-16,-16 0 1 15,-7 4-91 1,-26-4-4-16,-18 0 0 16</inkml:trace>
  <inkml:trace contextRef="#ctx0" brushRef="#br0" timeOffset="97892.9908">12237 16526 195 0,'0'0'117'15,"37"0"-6"-15,33-4-107 16,45-22 1 0,26-3-68-16,7-11-1 15,4 10-55 1,-34 0-9-16,-11 1 74 15</inkml:trace>
  <inkml:trace contextRef="#ctx0" brushRef="#br0" timeOffset="98402.9959">14018 16076 166 0,'-22'0'105'0,"-4"11"-6"32,-3 15-96-32,25 6 1 0,4 13-1 31,40-4 2-31,20 3 7 15,6 0 1-15,-3 8 10 16,-19-8 1 0,-25-3-4-16,-22-3 0 0,-57-3-14 31,-17 3 2-31,-31-5-32 15,-3-4 2-15,3-14-108 16,12-15-7 0,22-3 13-1</inkml:trace>
  <inkml:trace contextRef="#ctx0" brushRef="#br0" timeOffset="98592.9978">13877 16035 170 0,'23'-15'116'16,"14"-14"-7"-1,26-1-95-15,14-3 0 0,8 3-19 32,-3 12 1-32,-12 7-87 15,-7 7-3-15,-14 4-22 16</inkml:trace>
  <inkml:trace contextRef="#ctx0" brushRef="#br0" timeOffset="99313.005">14737 16205 87 0,'4'-7'94'0,"-4"-1"-4"0,3-3-61 31,-3 4 0-31,0 7-17 0,7 11 1 16,4 18 5-1,8 27 0 1,3 10 5-16,-3 4 0 0,0-7 2 31,-9-16 0-31,1-24-13 0,4-23 1 16,18-8-13-1,1-31 0 1,3-21 0-16,0-7 0 0,-11-10-15 31,-8 0 1-31,-6 11-69 0,3-1-3 31,-1 23-38-31,16 17-10 16,-1 13 80-16</inkml:trace>
  <inkml:trace contextRef="#ctx0" brushRef="#br0" timeOffset="99843.0103">15948 16190 247 0,'-11'-3'68'16,"-12"-5"-2"-16,-10 4-132 15,0 1 0 1,3 3 83-16,12 0 1 16,11 15 24-1,7-1 0-15,25-6-6 16,23-5 0-16,8-3-19 15,-8-7 0 1,-8-8-13-16,-21-11 0 16,-11-4-12-1,-8 1 0-15,-19 3-1 31,-33 5 1-31,-4 21 10 0,-17 21 0 16,-2 31 11 0,9 29 1-16,14 26-2 15,30 8 0-15,22-5-9 31,19-17 1-31,36-34-4 0,26-25 0 16,8-28-79 0,7-6 0-16,12-25-55 15,-4-27-16 1,3-15 89-1</inkml:trace>
  <inkml:trace contextRef="#ctx0" brushRef="#br0" timeOffset="100203.0139">16129 15474 247 0,'0'0'111'32,"0"4"-4"-32,0-1-119 15,4 5 0-15,18-4 25 16,19-1 0-1,22 5-49-15,7-4 0 0,1 7-88 32,6-7-9-32,-17-2 38 15</inkml:trace>
  <inkml:trace contextRef="#ctx0" brushRef="#br0" timeOffset="100653.0184">16981 15212 138 0,'0'0'92'0,"0"0"-6"16,0 0-87-1,0 0 1-15,0 4 4 16,-19 29 1 0,5 19 10-16,-5 14 0 15,8 1 3-15,3-1 0 16,8-19-2-1,19-5 1-15,7-17-6 16,26-10 1 0,-8-11-18-16,1-4 0 15,-12 0-40 1,0-4-2-16,-14-7-63 15,-11-3-9 1,-1-9 40-16</inkml:trace>
  <inkml:trace contextRef="#ctx0" brushRef="#br0" timeOffset="100843.0203">16674 15400 162 0,'-4'0'101'15,"4"0"-8"1,15 0-83-16,37 0 2 0,21 0-1 31,13 0-1-31,7-3-80 0,-8-1-2 16,-18-7-41-1,-23 0-6 1</inkml:trace>
  <inkml:trace contextRef="#ctx0" brushRef="#br0" timeOffset="101223.0241">17748 15079 156 0,'0'-7'97'0,"0"3"-7"16,-11 8-82-1,-37 44 0-15,-30 37 18 16,-34 44-1-16,-9 41-18 15,-6 29 1 1,17 7-122-16,20 1-5 16,24-37-3-1</inkml:trace>
  <inkml:trace contextRef="#ctx0" brushRef="#br0" timeOffset="109590.1084">17266 10411 57 0,'-4'-4'79'0,"4"-4"-2"16,-3 8-61-16,3 0-1 15,0 8-16 1,0 25 0-16,0 19 17 0,0 28 1 31,0 2-3-31,0 7 0 16,-11-8-7-1,0-14 1-15,0-26 6 16,3-20-1-16,4-13-60 16,4-8-2-1,0-23-56-15,0-21-3 16</inkml:trace>
  <inkml:trace contextRef="#ctx0" brushRef="#br0" timeOffset="110100.1135">17011 10447 24 0,'0'-7'52'0,"0"-4"1"15,3-7-19 1,27-8-1-16,11 0 1 15,22-1 0 1,15 6-17-16,-1 7 1 16,1 14-17-1,-15 0 1-15,-18 17-2 16,-23 24 0-16,-15-3 4 15,-7 6 1 1,-19-4-4 0,-18-10 1-16,-11-8-11 15,-18-14 0-15,7-5 1 31,7 1 1-31,11-4-3 0,15 0 2 16,18 7 4 0,8 5 2-16,19 9 19 15,26 5 1-15,-1 7-2 31,0 4 2-31,-14 11-6 0,-4 4 1 16,-15 0-4 0,-11 3 2-16,0-19-17 15,0-6 1 1,-3-11-52-1,3-8-2-15,0-11-39 0,3 0-5 32,12-7 60-32</inkml:trace>
  <inkml:trace contextRef="#ctx0" brushRef="#br0" timeOffset="110500.1175">17585 10839 84 0,'0'0'86'15,"7"4"-4"-15,12-4-45 16,7 0 1 0,3 0-13-1,8-4 2-15,-3-11-16 16,-12-4 0-1,-7-3-12-15,-15 4 1 0,0-4-11 16,-19 3 0 0,-10 12 2-1,-8 7 0-15,-1 4 4 16,-6 22 0-1,3 21 10-15,19 12 1 0,11-7 9 32,11 11 1-32,8-11-3 15,10-15 0-15,12-8-7 16,3-7 1-1,0-14-37-15,4-8-1 16,0 0-83 0,4-26-8-16,0-12 29 15</inkml:trace>
  <inkml:trace contextRef="#ctx0" brushRef="#br0" timeOffset="110880.1213">17933 10812 101 0,'0'-3'84'16,"-4"3"-5"-1,-22 0-62-15,1 26 1 16,-2 18 5-16,5 0 0 15,7 5-3 1,12-1 1-16,3-16-4 16,15-16 0-1,18-12-3-15,4-4 1 16,4-15-16-1,-12-19 1-15,-17-6-9 16,-5 3 0-16,-7 5 0 16,0 16 1-1,0 16 6-15,0 0 0 16,0 30 8-1,0 14 0-15,0 15 1 16,0 3 0 0,0-3-1-16,0 5 0 31,0-17-9-31,0-7 0 0,0-13-81 15,-4-9-1 1,1-18-36-16,3-22-6 16</inkml:trace>
  <inkml:trace contextRef="#ctx0" brushRef="#br0" timeOffset="111290.1254">18444 10311 98 0,'-3'-7'76'15,"-20"0"-3"1,-10-1-57-16,-15 8 0 15,-15 19 15 1,7 36 0 0,-3 16-12-16,22 17 1 15,22 0-12 1,15 0 0-16,15-17 2 0,33-19 0 15,0-12-26 1,0-18 1 0,4-11-97-16,-11-11-6 15,-8-3 14 1</inkml:trace>
  <inkml:trace contextRef="#ctx0" brushRef="#br0" timeOffset="111620.1287">18429 10798 124 0,'-11'-4'96'15,"7"4"-6"-15,4-3-61 16,0-1 0-16,27 0-4 15,10-7 0 1,7-7-16-16,-4 3 2 16,-6-7-18-1,-16 0 1-15,-14 1-21 16,-8-2 0-1,-21 11 6-15,-17 12 1 16,-6 0 26-16,8 35 0 16,-12 4 8-1,23 2 2-15,13 8 0 16,16-2-1-1,23-14-3-15,18-14 1 16,3-16-38 0,0-3 0-16,1 0-88 15,-5-14-10 1,-2-12 26-1</inkml:trace>
  <inkml:trace contextRef="#ctx0" brushRef="#br0" timeOffset="111970.1322">18747 10695 61 0,'0'0'88'0,"0"0"1"15,-10 3-5 1,-13 20-58-1,8 6 1-15,-6 12-13 16,13 3-1-16,4-11 0 31,4-7 0-31,8-15 3 0,17-7 1 16,2-4-20-1,-9-11 1-15,-3-11-11 16,-8-4 0-16,-3 4 4 31,-4 3 0-31,0 15 11 0,0 4 0 31,0 23 10-31,-4 14 1 0,0 3 0 16,4 12 0 0,-3-1-4-1,-1 2 1-15,-4-6-9 0,-2 1 0 31,2-11-94-31,5-7-3 0,3-19-38 32,0-11-9-32</inkml:trace>
  <inkml:trace contextRef="#ctx0" brushRef="#br0" timeOffset="112280.1353">19137 10481 167 0,'0'0'108'16,"0"0"-7"-1,7 3-84 1,19 5 0-16,3-4-1 16,16-1 1-1,-8 8-14-15,-4-3 1 16,-7-4-76-1,-7-1-1-15,-12-3-50 16,-7 0-9-16,0 0 82 16</inkml:trace>
  <inkml:trace contextRef="#ctx0" brushRef="#br0" timeOffset="112440.1369">19029 10783 182 0,'0'0'128'0,"22"0"-8"15,30 0-98 1,11-3 1-16,15-8-49 15,-8-4 0-15,-6 4-98 16,-24 0-10 0,-3-8 26-16</inkml:trace>
  <inkml:trace contextRef="#ctx0" brushRef="#br0" timeOffset="113310.1456">19903 10293 64 0,'0'0'69'16,"-18"0"-2"-1,-12 7-44-15,12 11 0 16,-5 12-2 0,20 0 0-16,3 6 1 15,36 5 0 1,13-4-5-16,-1 4 2 15,-7-16-7-15,-12-2 1 16,-25 3 3 0,-8 3 0-16,-36 0-2 15,-8-7 0 1,-15-3-6-16,7-8 0 15,0-11-26 1,8 0 0-16,15 0-104 16,10-7-7-16,16-23 12 15</inkml:trace>
  <inkml:trace contextRef="#ctx0" brushRef="#br0" timeOffset="113480.1473">19726 10374 247 0,'7'-11'103'31,"26"0"-3"-31,15-9-112 0,19-4-1 16,15-2 29-1,6 7 0-15,-6 12-82 16,-23 7-2-16,-7 0-55 31,-18 0-12-31,-23 3 77 0</inkml:trace>
  <inkml:trace contextRef="#ctx0" brushRef="#br0" timeOffset="113880.1513">20447 10215 150 0,'0'0'100'16,"0"0"-7"-1,0 11-71 1,0 22 1-16,0 26 12 16,0 12 1-1,0 17-15-15,-10-2 1 0,-13-6-18 31,1-17 1-31,-4-19-5 16,11-3 0-16,4-23-26 16,11-18 2-1,0 0-106-15,15-40-7 0,19-16 14 31</inkml:trace>
  <inkml:trace contextRef="#ctx0" brushRef="#br0" timeOffset="114080.1533">20596 10463 101 0,'7'-11'109'16,"1"-4"-9"-1,-1 3-68 1,-7 9 0-16,-15 3-17 15,-18 37-1-15,-7 11 9 16,2 8 0 0,16-1-3-16,11-11 1 15,11-14-11 1,7-9 1-16,26-6-28 15,5-4 1 1,3-7-114-16,7-4-5 16,-4 0 4-16</inkml:trace>
  <inkml:trace contextRef="#ctx0" brushRef="#br0" timeOffset="114610.1586">20781 10658 26 0,'0'11'83'0,"0"3"-2"32,0 4-15-32,11 5-4 0,15-4-14 15,7-12 2 1,5-7-14-16,-1 0 0 15,-4-18-25-15,-3-13 1 32,-8-5-12-32,-22-8 0 0,0-8-4 31,-12 5 2-31,-6 2-2 0,3 8 1 15,4 4-3 1,7 11 0 0,4 18 1-16,12 4 0 0,17 12 13 31,9 24 0-31,-2 8 1 0,-6 5 1 15,0-8-10 1,-5-5 0 0,5-10 0-16,3-8 0 15,0-3-5 1,5-4 1-1,3-11-125-15,-8 0-4 0,-4-22-11 16</inkml:trace>
  <inkml:trace contextRef="#ctx0" brushRef="#br0" timeOffset="116010.1726">21647 9967 3 0,'-3'0'61'15,"3"0"3"1,-4 0-13-16,4 5 0 0,0-5-19 16,0 0-1-1,0 0-3 1,11 0-1-16,16 0-5 15,13-11 0 1,12-1-10-16,8 5 0 16,-2 7-10-1,-9 0 0-15,-12 0-2 16,-15 19 1-1,-15 10 3-15,-7 4 0 16,-25 4 2-16,-13-1 1 16,-6-13 1-1,11-8 0-15,7-8-1 16,11-7 0-1,15 4-7-15,15 0 1 16,29 7-4 0,8 3 0-16,3 9 3 15,-10 3 0 1,-27 3 7-16,-18-3 0 15,-25-7 1-15,-27-2 1 16,-4 1-6 0,8-6 0-16,8-8-19 15,13-4 1 1,16 0-114-16,11-7-5 15,0-2 4 1</inkml:trace>
  <inkml:trace contextRef="#ctx0" brushRef="#br0" timeOffset="116220.1747">21674 10466 120 0,'-15'0'104'16,"-4"0"-6"0,1 0-41-16,7 0 0 15,11 0-20 1,7 0 1-1,45-3-38-15,25-17 0 0,27 2-5 16,-8 7 2 0,-3-4-69-16,-34 15-1 15,-21 0-58 1,-31 0-14-1,-7 19 79-15</inkml:trace>
  <inkml:trace contextRef="#ctx0" brushRef="#br0" timeOffset="116650.179">21707 10654 133 0,'-8'4'105'16,"1"0"-8"-16,7 3-64 0,4-2 1 31,30-5-10-31,32 0 0 15,4 0-18 1,-3 0 1-16,-15 0-8 16,-19 0 0-1,-25 9 6-15,-8 14 1 16,-38 14 6-1,-10 0 1-15,11 0-7 16,12-4 2-16,21-11-8 16,18-7 0-1,38-8 0-15,34-3 0 16,2-4-12-1,-10-15 1-15,-11 0-119 16,-27 4-4 0,-17-3-2-16</inkml:trace>
  <inkml:trace contextRef="#ctx0" brushRef="#br0" timeOffset="117260.1851">22466 11038 152 0,'0'5'129'15,"0"9"-10"-15,4-7-77 16,4 4 0-1,2 0-29 1,16-11 1-16,0 0-14 0,8-25 0 16,3-9 0-1,-4-10 0-15,-11-11 0 16,0-23 0-1,-7-7 0 1,-7-15 0-16,-1 4 0 16,-3 8 0-16,-4 25 0 31,0 15 0-31,0 30 0 0,4 18 0 15,7 33 0 1,11 29 0-16,0 9 0 16,12 3 0-1,6-19 0 1,4-25 0-16,8-24 0 15,0-9 0 1,-7-34 0-16,-12-14 0 0,-15-16 0 16,-10-6 0-1,-8-1 0 1,0 14 0-16,-19 16-130 15,1 11-4 1,3 11-13-16</inkml:trace>
  <inkml:trace contextRef="#ctx0" brushRef="#br0" timeOffset="117620.1887">23263 10336 236 0,'0'8'99'31,"7"15"-4"-31,4 9-102 16,4 16 1-16,-12-7 40 15,1 4 1 1,0-6-23 0,-4-12 1-16,8-12-13 15,-5-15 0 1,1-11 0-16,-4-34 0 15,0-21 0-15,0-1 0 16,0-10 0 0,0 11 0-16,4 10 0 15,6 12 0 1,9 18 0-16,18 11 0 15,11 12 0 1,11 3 0-16,-3 0-34 16,-15 7 2-16,-4 4-99 15,-22-3-7 1,-15-1 24-16</inkml:trace>
  <inkml:trace contextRef="#ctx0" brushRef="#br0" timeOffset="117770.1902">23351 10332 188 0,'0'0'138'0,"19"0"-8"16,29 0-103-1,12 0 1-15,13 0-63 16,2 0 1-16,-9-3-97 16,-22 0-8-1,-25-5 28-15</inkml:trace>
  <inkml:trace contextRef="#ctx0" brushRef="#br0" timeOffset="118434.1972">19044 11640 83 0,'-3'0'106'16,"-9"0"-6"-1,5 0-44-15,7 0 0 0,19-8-26 16,36 1 1 0,27-1-20-16,6 5 0 15,1-1-30 1,-18 4 1-1,-16 0-106-15,-25 0-7 0,-27 7 9 32</inkml:trace>
  <inkml:trace contextRef="#ctx0" brushRef="#br0" timeOffset="118594.1988">18974 11821 148 0,'0'7'134'16,"0"4"-10"-16,22 0-80 0,37-4 0 31,23-7-36-31,18 0 1 15,-4 0-134-15,-3 0-4 16,-8 0-17 0</inkml:trace>
  <inkml:trace contextRef="#ctx0" brushRef="#br0" timeOffset="119704.2099">19844 11396 129 0,'-4'0'99'16,"4"0"-8"-16,0 0-69 16,26 7-1-1,22 4-6-15,12-3 1 0,-8 3-10 16,-12 4 0-1,-7-8 0 1,-14 4 1-16,-11 4 8 16,-8 7 0-1,0 7 4-15,-12 9 0 0,-6 17-9 31,0 0 0-31,-1 8-8 16,7 11 1-16,9-15-3 16,3-8 0-1,0-6-12-15,0-16 1 16,0-17-92-1,0-12-4-15,-4-8-24 16,-14-32-9 0,-5-13 229-16,2 2 1 15,9 11 13 1,12 6-5-16,0 5-95 15,23 7 0 1,21 11 5-16,4 3 1 16,4 1-72-16,-4 7 0 15,-11 0-51 1,-18 0-7-16,-16 0 72 15</inkml:trace>
  <inkml:trace contextRef="#ctx0" brushRef="#br0" timeOffset="119884.2117">20351 11880 232 0,'0'0'133'0,"0"0"-3"16,0 0-123-1,0 0 2-15,0 4-37 16,0 10 1-1,0-4-103-15,0-2-8 32,8-8 19-32</inkml:trace>
  <inkml:trace contextRef="#ctx0" brushRef="#br0" timeOffset="120304.2159">20689 11603 90 0,'0'-4'92'16,"0"-3"-5"0,-8 7-60-16,5 0 0 15,-1 7 1 1,4 11 1-16,15 5 9 0,14 3-1 15,4-1-17 1,-3-2 0 0,-12-1-15-16,-3 11 1 15,-15 0-4 1,-11 0 1-1,-18 1-3-15,-8-9 0 16,-1 1-119 0,13-15-4-16,2-11-22 0</inkml:trace>
  <inkml:trace contextRef="#ctx0" brushRef="#br0" timeOffset="120434.2172">20711 11614 190 0,'15'-15'135'16,"10"-11"-8"-16,13-4-102 15,20 1 1 1,-2 3-37-16,-8 8-1 15,-10 10-118 1,-20 8-5-16,-14 0 3 16</inkml:trace>
  <inkml:trace contextRef="#ctx0" brushRef="#br0" timeOffset="120844.2213">19999 11736 100 0,'-3'0'124'15,"-4"0"-10"-15,7 0-48 16,0 0-2 0,14 0-43-1,23-8 1-15,15-6-22 16,11-1 0-16,8 3-43 31,-19 2 1-31,-12 10-89 0,-14 0-10 16,-15 0 38-1</inkml:trace>
  <inkml:trace contextRef="#ctx0" brushRef="#br0" timeOffset="125405.2679">21403 11625 52 0,'0'-11'89'15,"0"0"-5"-15,0-11-17 31,0 3-3-31,0 4-24 0,8 5-1 16,-1 10-20 0,5 0 1-16,-5 33-5 15,-4 11 0-15,1 8-12 31,-4 7 1-31,0 3-4 0,-7-3 0 16,-8-3 0 0,0-12 0-16,4-14-13 15,0-12 1 1,7-11-118-1,4-7-4-15,0-11-1 0</inkml:trace>
  <inkml:trace contextRef="#ctx0" brushRef="#br0" timeOffset="125715.271">21551 11732 96 0,'0'0'92'16,"0"19"-6"0,0 21-47-1,12 8-1-15,13 3 4 0,17-2-1 16,9-16-13-1,12-19 1-15,-4-14-20 16,-11-10 2 0,-7-27-11-1,-30-8 0-15,-11-6 0 16,-40 6 0-1,-20 12 0-15,-13 8 0 0,2 21-14 16,15 4 2 0,12 11-58-1,22 19-1-15,22-9-52 16,10-6-11-1,35-15 65-15</inkml:trace>
  <inkml:trace contextRef="#ctx0" brushRef="#br0" timeOffset="126045.2743">22007 11470 124 0,'-4'0'108'0,"4"0"-8"15,-4 0-60 1,4 0 0-16,8 0-21 16,22 0 1-1,3 0-59-15,15 4-1 16,-3 3-79-1,-9-3-10-15,-9-4 41 16</inkml:trace>
  <inkml:trace contextRef="#ctx0" brushRef="#br0" timeOffset="126725.2811">22340 11422 12 0,'-10'0'64'0,"2"0"2"16,-3 0-7-1,3 0-2 1,4 0-5-16,-3 0-2 15,3 0-16 1,4 0-2-16,0 0-24 0,15-4 1 16,19-2-2-1,10-6 0 1,12 4-3-16,3 5 1 15,-11 3-7 1,-18 0 1 0,-16 7 2-16,-14 9 1 15,-14-2 2 1,-20 11 1-16,-3-6-4 0,8-1 0 15,6-3-1 1,23-7 1 0,19 4 0-16,14 2 1 15,4-4-3 1,-14 5 0-16,-16-4 2 15,-7 4 1 1,-33 7 1-16,-19 0 1 16,-7-4-25-1,7 1 1-15,11-4-105 16,19-4-9-16,14-7 14 15</inkml:trace>
  <inkml:trace contextRef="#ctx0" brushRef="#br0" timeOffset="127195.2858">23051 11414 116 0,'-14'0'90'0,"-20"0"-4"16,-14 0-63 0,-8 12 1-16,1 10-8 15,10 4 2 1,16 3-8-1,29 11 0-15,4-6 1 16,44 3 0-16,11-3 1 31,8-5 0-31,-12 4 9 0,-36-7 1 16,-19 3-8-1,-48 1 1-15,-27 6-15 16,2 2 0-16,2-13-62 31,15-3 1-31,20-11-73 0,28-7-11 16,8-4 65-1</inkml:trace>
  <inkml:trace contextRef="#ctx0" brushRef="#br0" timeOffset="128445.2983">21670 12444 124 0,'0'0'109'0,"0"0"-7"0,8 0-69 31,25 0 0-31,3 0-17 0,9 0 1 15,3 0-5 1,-3 0 1 0,-12 0-2-16,-14 0 0 15,-12 0-7 1,-4 0 0-16,5 0-6 0,-8 0 1 31,0 4 0-31,0 14 1 16,0 12 0-16,8 14 1 15,-5 0 2 1,-3 4 1-1,0 0 0-15,0-3 0 16,0-13-8-16,0-5 1 16,0-9-49-1,0-7 0-15,0-7-75 16,-15-4-10-1,-6-11 48-15</inkml:trace>
  <inkml:trace contextRef="#ctx0" brushRef="#br0" timeOffset="128555.2994">21781 12721 133 0,'0'-3'105'15,"0"-1"-8"1,15-7-79-16,22-1 2 15,15-2-104-15,3-4-3 16,16-1-26 0</inkml:trace>
  <inkml:trace contextRef="#ctx0" brushRef="#br0" timeOffset="128955.3034">21181 12566 36 0,'0'0'77'15,"0"0"-2"-15,0 0-4 16,4 0-3 0,22 0-24-1,3 0 1-15,12 4-38 16,-4-4 1-16,-4 4-46 15,-3 3-1-15,-12 0-74 16,-6 0-11 0,-12-3 39-1</inkml:trace>
  <inkml:trace contextRef="#ctx0" brushRef="#br0" timeOffset="129115.305">21107 12710 106 0,'0'0'106'0,"4"0"-7"0,25 0-64 16,27 0 2-1,3-4-51 1,12-7 0-16,-5 4-90 16,-3-1-10-1,-15-3 20-15</inkml:trace>
  <inkml:trace contextRef="#ctx0" brushRef="#br0" timeOffset="129405.3079">22166 12747 230 0,'-3'0'133'16,"3"0"-3"0,0 0-122-16,-4 0 2 15,4 0-51 1,0 0 2-16,0 0-92 15,0 3-10 1,7-3 36-16</inkml:trace>
  <inkml:trace contextRef="#ctx0" brushRef="#br0" timeOffset="129715.311">22322 12455 108 0,'-4'0'93'0,"4"4"-5"16,0 3-49-1,0 8-1-15,19 7 2 16,7 4-1-1,3 0-23-15,1 3 0 16,-5 1-13 0,-2 3 1-16,-23-3-31 15,0 7 1 1,-26-12-100-16,-4-14-8 15,-6-11 22-15</inkml:trace>
  <inkml:trace contextRef="#ctx0" brushRef="#br0" timeOffset="129845.3123">22278 12489 189 0,'0'-4'123'0,"18"-7"-6"15,16-4-96 1,14-4 0 0,4-2-29-16,-1 13 0 15,-2 4-117 1,-13 4-7-16,-6-3 8 0</inkml:trace>
  <inkml:trace contextRef="#ctx0" brushRef="#br0" timeOffset="130485.3187">22718 12559 73 0,'0'11'98'0,"0"7"-4"31,0 16-37-31,12 6-2 15,-2 4-19-15,1-3-1 16,-7-12-15 0,0-6 1-16,-4-9-12 15,0-7 0 1,4-7-8-16,-1-3 2 15,9-19-3 1,-2-11 0-16,1-8 0 16,8 4 0-1,-4 4 0-15,0 14 0 16,3 19 0-16,-3 0 0 15,7 12 0 1,-3 17 0-16,-8 1 0 16,-4 0 0-1,-7-6 0-15,0-8 0 16,0-16 0-1,8 0 0-15,10-11 0 16,4-15 0-16,1-4 0 16,3 4 0-1,-4 5 0-15,-3 13 0 16,-5 8 0-1,1 4 0-15,0 21 0 16,-4 5 0 0,-7-1 0-16,-1 5 0 15,-3-8-36 1,0-8 2-16,0-3-97 15,4-15-8-15,3-12 27 16</inkml:trace>
  <inkml:trace contextRef="#ctx0" brushRef="#br0" timeOffset="131445.3283">23651 12463 39 0,'0'-4'91'0,"0"-4"-2"16,0-3-25 0,-3-3-2-16,-12 7-23 15,-15 3-1 1,1 4-10-16,-12 0 0 15,-4 7-15-15,5 19 1 16,7 0-12 0,17 7 2-16,13 4-4 15,3 0 0 1,22 0 0-16,15 4 0 15,0-9 0 1,-7-2 0-16,-16-1 0 16,-14-3 0-1,-10 11 0-15,-24 0 0 16,-7 4-48-16,-3-4 1 15,7-1-85 1,18-10-10 0,8-23 45-16</inkml:trace>
  <inkml:trace contextRef="#ctx0" brushRef="#br0" timeOffset="132595.3398">17618 15614 90 0,'-11'0'107'16,"-7"0"-7"-1,-16 0-45 1,12 0 1-16,3 0-25 16,12 0 0-16,7 0-17 31,15 4 0-31,22-4-8 0,26 4 1 15,-7-4-7 1,-5 0 0-16,-6 0 0 16,-23 0 0-16,-11 11 0 31,-11 14 0-31,0 9 0 0,-15 10 0 31,1 3 0-31,-2 9 0 0,9-7 0 31,3-5 0-31,4-7-26 16,0-12 2-16,0-10-106 15,0-15-7 1,-7 0 14-16</inkml:trace>
  <inkml:trace contextRef="#ctx0" brushRef="#br0" timeOffset="132745.3413">17551 15898 215 0,'0'-4'135'15,"27"-5"-5"1,6-11-115-16,11-2 1 0,8 0-77 31,-4 0 2-31,-7 3-75 16,-11 4-10-16,-1 5 61 15</inkml:trace>
  <inkml:trace contextRef="#ctx0" brushRef="#br0" timeOffset="132895.3428">18029 15898 247 0,'0'5'134'16,"0"1"-4"-16,0 9-154 15,0 0 2 1,0 4-108-16,15-16-7 15,3-3 13 1</inkml:trace>
  <inkml:trace contextRef="#ctx0" brushRef="#br0" timeOffset="133545.3493">18203 15607 129 0,'-4'0'110'0,"1"0"-8"16,-1 0-70 0,4 0 1-1,0 0-10-15,11 11 1 0,23 0-7 31,3 11 1-31,15 4-12 0,-8 4 0 16,-7-1-3 0,-22 12 0-1,-15 0-1-15,-19-1 1 0,-25 0-12 31,-8-10 2-31,0-8-123 0,4-22-3 32,11-15-8-32</inkml:trace>
  <inkml:trace contextRef="#ctx0" brushRef="#br0" timeOffset="133665.3505">18122 15629 167 0,'0'-11'133'15,"26"-11"-10"-15,4-11-88 0,6 4 1 32,-2 3-39-32,-4 7-1 15,3 8-126 1,-7 7-4-16,-4 0-2 15</inkml:trace>
  <inkml:trace contextRef="#ctx0" brushRef="#br0" timeOffset="134335.3572">18599 15769 138 0,'0'0'105'16,"8"0"-7"-1,-1 0-70-15,8 23 0 16,-3 6 1 0,-2 4 0-16,9-2-8 31,-8 1 0-31,-3-10-15 0,-1-7 2 15,-7-4-8 1,0-7 0-16,0-4 0 16,0-11 0-16,0-19 0 31,3-7 0-31,1 4 0 0,7 4 0 15,4 6 0 1,0 9 0-16,0 9 0 16,0 5 0-1,0 12 0 1,-5 14 0-16,-2 3 0 0,-4 2 0 15,3-7 0 1,-3-5 0-16,0-15 0 16,3-4 0-1,1-15 0 1,6-22 0-16,12-4 0 15,4 5 0 1,3 13 0-16,-7 17 0 0,-11 6 0 16,-4 21 0-1,-4 16 0 1,-7 4 0-16,0 3-31 15,0-7 1 1,-7-11-101 0,7-15-7-16,0-11 22 15</inkml:trace>
  <inkml:trace contextRef="#ctx0" brushRef="#br0" timeOffset="134685.3607">19299 15504 185 0,'0'0'125'15,"-14"0"-6"1,-12 11-92-16,0 21 0 0,-4 6-15 31,26 6 0-31,4-3-11 16,27-1 2-1,6-10-3-15,4-5 0 16,-7-3 0-1,-19 1 0-15,-11 6 0 16,-19 5 0-16,-25 5-36 16,-8-1 1-1,0-8-96-15,26-16-8 16,15-14 28-1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37:40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10166 1591 0 0,'78'29'24'0,"-15"4"2"31,-22 19 21-31,-41 3 3 16,-19 4-4-1,-44 11-1-15,-18-11-28 16,-15-3 1 0,-8-23-17-16,15-7 2 15,15-15-84 1,22-4-4-16,38-7 4 15</inkml:trace>
  <inkml:trace contextRef="#ctx0" brushRef="#br0" timeOffset="410.0041">10025 1605 127 0,'0'-4'80'16,"0"-25"-2"-16,34-15-78 15,32-16 1 1,27 1-9-1,3 7 0-15,-3 16-51 0,-19 10-3 16,-18 23-13 0,-27 3 1-16</inkml:trace>
  <inkml:trace contextRef="#ctx0" brushRef="#br0" timeOffset="930.0093">10752 1486 71 0,'0'0'66'0,"0"8"-2"31,0 11-40-31,-4 14 1 0,-4 8 4 16,5 14 0 0,3 11-16-1,0-3 0-15,0-7 10 16,11-16 1-1,14-21 2-15,9-19-1 0,7-15-21 32,7-29 1-32,4-8-7 15,-15-3 1-15,-11 3-9 16,-12 18 1-1,-6 28 0-15,-4 9 0 0,3 38 8 32,4 17 0-32,7 1 12 15,13-7 1-15,2-15 12 16,7-26 1-1,8-11-9 1,-11-40 0-16,-7-5-26 16,-11-2 0-1,-8-8-42-15,-11 10-1 0,0 4-67 16,0 12-9-1,-4 10 38 1</inkml:trace>
  <inkml:trace contextRef="#ctx0" brushRef="#br0" timeOffset="1230.0123">11633 1447 106 0,'0'3'89'16,"4"23"-4"0,0 18-55-16,-1 19 1 15,-3 0-7 1,0 7 0-16,-3-7-15 15,-5-8 1-15,8-7-7 16,-4-15 1 0,0-7-50-16,4-7 1 15,-3-9-67 1,3-6-9-16,7-4 50 15</inkml:trace>
  <inkml:trace contextRef="#ctx0" brushRef="#br0" timeOffset="1490.0149">11989 1517 115 0,'0'7'78'15,"7"8"-3"1,4 7-62-16,-8 14-1 15,12 9 13 1,4 3 0-16,-8-4-13 0,0-7 2 16,-7-15-12-1,0-3 0 1,-1 0-60-16,-3-19 0 15,0-4-48 1,0-41-4 0,0-25 69-16</inkml:trace>
  <inkml:trace contextRef="#ctx0" brushRef="#br0" timeOffset="1630.0163">11862 1517 134 0,'0'-4'93'16,"0"0"-6"0,27 0-84-16,9 4 1 0,13 0-28 31,2 0 0-31,20 0-65 0,-5 0-6 31,1-7 25-31</inkml:trace>
  <inkml:trace contextRef="#ctx0" brushRef="#br0" timeOffset="1860.0186">12696 1280 143 0,'0'0'85'0,"0"0"-5"16,-26 0-87-1,-22 19 1-15,-15 29 13 16,-4 8 0-1,8 17 6-15,18-3 0 16,11 0-3-16,20-11 1 16,10-8-2-1,0-13 1-15,22-13-71 16,14-17 0 0,9-8-49-16,10-26-4 15</inkml:trace>
  <inkml:trace contextRef="#ctx0" brushRef="#br0" timeOffset="2070.0207">12792 1432 134 0,'0'3'94'16,"4"16"-6"-16,-4 13-76 15,0 10 0 1,0 2-4-16,0 8 1 16,0-16-21-1,0-2 1-15,4-12-85 31,3-12-8-31,-4-10 11 0</inkml:trace>
  <inkml:trace contextRef="#ctx0" brushRef="#br0" timeOffset="2320.0232">12814 1591 189 0,'-4'-4'103'31,"1"4"-5"-31,3 0-99 0,11 4 0 16,30 2 2 0,3-6 0-16,1-6-39 15,3-35 1-15,-11 0-18 31,-11-2-2-31,-8-2 47 0,-10 19 1 16,-4 19 54 0,-4 7-1-16,3 25-10 15,-3 30 0 1,0 12-41-1,0 18 0-15,-11 3-88 16,7 5-6 0,1-16 9-16</inkml:trace>
  <inkml:trace contextRef="#ctx0" brushRef="#br0" timeOffset="5010.0501">7373 7138 41 0,'-3'0'46'16,"-1"0"-16"-16,4 0 1 15,26-4-12-15,26 0 2 16,29-7-5-1,12 3 1-15,3 5-11 16,-3-1-1 0,-15 0-12-16,-23 4 1 15,-14 0-64 1,-18-3-3-16,-13-1 9 15</inkml:trace>
  <inkml:trace contextRef="#ctx0" brushRef="#br0" timeOffset="5320.0532">7681 6871 27 0,'0'0'55'16,"4"0"1"-16,3 27-23 15,5 12-1-15,-9 21-10 31,-3 17 0-31,0 5-12 0,0-1 0 16,0-16-17 0,0-4 2-16,0-21-73 15,0-7-5 1,0-11 11-1</inkml:trace>
  <inkml:trace contextRef="#ctx0" brushRef="#br0" timeOffset="5580.0558">7385 7687 57 0,'0'4'65'15,"7"-1"-2"-15,34-3-38 16,30 0 0 0,21 0-5-1,19-11-1-15,0-7-23 16,-8 10 0-1,-6 1-76-15,-30 7-5 0,-15-3 9 16</inkml:trace>
  <inkml:trace contextRef="#ctx0" brushRef="#br0" timeOffset="6970.0697">7611 6458 0 0,'-23'0'19'16,"-2"0"-16"-16,-9 0 0 16,-3 0-1-1,0 0 2 1,-11 0 4-16,11 11 2 0,-8 4-4 31,-3 4 1-31,11 7-7 0,-3-1 1 16,3 5 1-1,-1 3 1 1,5 4 2-16,0 3-1 0,-1 5 2 31,1-1 1-31,0 4 5 0,7 7 2 16,4 0-2-1,3 1 1 1,0 11-7-16,12-1-1 15,0 12-2 1,7-4 0-16,0 3 1 0,0-7 0 31,11 0 1-31,11 4 0 16,7-4-3-16,9 0 1 15,-5-10 0 1,8-6-1 0,3 6 0-16,4-9 0 15,8 1 0-15,0-4 0 16,3-8-1-1,0-6 1-15,-7-4-1 16,4-1 2 0,-1 0-2-16,0-7 0 15,1-7 0 1,0-8 0-16,7-3 0 15,0-4 0 1,-1 0 2-16,5-7-1 16,-3-12 2-16,-5-3 1 15,-1-11-1 1,2-4 2-16,7-4-2 15,-4-6 1 1,-4 2-2-16,-4-6 1 16,1-5 3-1,-4-10-1-15,-4-8 8 16,0-11 0-1,-4-7 2-15,-6-8-1 16,-9 0-6-16,-10 5 0 16,-5 2-7-1,-14 1 1-15,0 11-2 16,0 3 1-1,0 8 0-15,-21 0 1 16,-6 7 0 0,-6 1 1-16,-15-5-3 15,-19 8 1-15,-18-8-4 31,-26 9 1-31,-22 10-6 0,-34 6 1 16,-14 28-7 0,-15 14-1-16,-12 14-26 15,19 35-3 1,26 6-44-1,48 12-4-15,41 2 38 16</inkml:trace>
  <inkml:trace contextRef="#ctx0" brushRef="#br0" timeOffset="8450.0845">7892 6160 10 0,'0'6'23'0,"0"9"-6"16,0 1 1 0,0-2 8-16,4 5 1 15,0-5 2 1,0-3 1-16,-1 4-10 15,-3-8 0 1,0 12-15-16,4-3 2 16,-1-2-4-16,4 0 1 31,-3-7 2-31,4-3 1 0,-4 0 10 15,-4 0 0 1,0-4-2-16,0 0 0 16,0 0-9-1,0-8-1 1,0-15-2-16,-4-5 0 15,4-13-1 1,0-7 1-16,0-15-3 0,-8 1 1 16,-6-9-2-1,3-6 0 1,3 6 1-16,-7-2 0 15,1 6 0 1,-5-3 1 0,0 7-1-16,1 5 1 0,-1 3-2 15,1 6 1 1,3 9-1-16,4 0 0 15,0 2 0 1,-1 5 1 0,5 0 0-16,0 11 0 15,4-4-1 1,-5 0 1-16,8 8-1 0,0-1 1 31,0 7-2-31,0 5 0 16,0 4-3-16,0 0 0 15,0-2 1 1,0 5 1-16,18 0 2 15,8 0 0 1,11 0 1-16,11 0 0 16,15 0 0-1,12 8 0-15,10-2 0 16,15 3 0-1,7-2 0-15,15-3 1 16,19-1 0-16,14-3 0 16,9 0 1-1,13 0 0-15,1-3 8 16,11-5 0-1,-8 8-2-15,13 0 1 16,-10 4-7 0,-10 11 0-16,-7 0-29 15,-19 0 0-15,-7 3-72 16,-19-7-8-1,-10-8 33-15</inkml:trace>
  <inkml:trace contextRef="#ctx0" brushRef="#br0" timeOffset="10143.1044">10800 5211 6 0,'0'0'14'16,"-4"-4"1"0,0 4 0-16,4 0 0 0,-7-4 2 31,-1 1-8-31,1 3 1 0,-4 0-3 15,0 0 0 1,0 0 4-16,3 0 0 16,4 0 9-1,4 0 1-15,12 0-3 16,36-30 1-1,26-22 5-15,37-21-1 16,30-34 7 0,10-8 2-16,1-6-12 15,-25 10 1-15,-27 15-12 16,-23 19 1-1,-33 28-15-15,-14 16 2 16,-18 15-36 0,-2 10 0-16,-6 8-49 15,-4 0-6 1,0 8 23-16</inkml:trace>
  <inkml:trace contextRef="#ctx0" brushRef="#br0" timeOffset="10800.1116">12037 5137 10 0,'-4'0'52'16,"-7"-4"1"-16,-1 1-19 0,9-2 1 31,-4 1-21-31,3 1 1 0,4 3-12 16,0 0 1-1,14 0 4 1,46 0 0-16,22 0 9 16,36 0 0-1,19-3-3-15,15-5 0 0,3-2-7 31,1-1 1-31,-12 7-4 16,-3-4 2-16,0 1-16 16,-12-1 2-1,-6 5-50-15,-9-1-2 0,-10 0-26 31,-4 4 1-31</inkml:trace>
  <inkml:trace contextRef="#ctx0" brushRef="#br0" timeOffset="12321.1287">13748 5059 42 0,'0'-7'58'0,"0"0"1"16,0-5-33 0,-4 6-1-1,1-2-4-15,-5 1 1 0,4 3-19 31,4 0 1-31,-4 4-9 16,4 0 1-16,0 8 5 16,0 13 0-1,16 24 8-15,-5 10 0 16,3 23 6-16,1 10 0 15,4 16-5 1,-9-1 1 0,2 1-7-16,-12-2 0 15,3-17 2 1,-3-3 0-1,0-12 2-15,8-7 0 0,-4-15-3 32,3-16 1-32,1-9-1 0,-5-12 0 15,0-3-9 1,1-8 0-1,0 0-4-15,-4 0 2 0,0 0 5 32,-4-4 1-32,0 0-3 0,1 4 1 15,0-4-4 1,-5 4 1-1,-7 0 1-15,-11 0 0 0,0 0 1 32,1 4 1-32,2 7-2 0,19 0 0 31,4-3 4-31,0 6 2 15,16-3 3-15,5-3 0 16,2 0-2 0,-1-6 1-1,0 2-5-15,-7 4 0 16,-4-1-1-16,-4 1 0 15,-3 6 3 1,-4-3 0-16,0 4 1 16,-14 0 0-1,-9 12-1-15,-6-3 0 16,-16 3-1-1,-3 2 1-15,-4 1-2 16,11-5 0 0,4 5-1-16,12-4 0 15,2-4 0-15,8-3 1 16,11-9 3-1,4-2 1-15,15 0 1 16,22-2 1 0,8 2-4-16,3 3 1 15,-3-3-2 1,-16-1 0-16,0 1-1 15,-13-5 1-15,-1 0-2 16,-8 1 1 0,0 4 1-16,-3-1 0 15,-1 12 2 1,-3 2 0-16,-10 5-1 15,-20 0 0 1,-11 4-2-16,4-4 1 16,-7 7 0-1,-1-8 0-15,8-2-1 16,12-5 1-16,9-3 1 31,13 1 1-31,3-6 2 0,22-3 0 16,19 0-4-1,7-3 0-15,-7 0-3 16,-8 3 0-1,-11 16 4 1,-7 2 0-16,-7 16 6 16,-8 22 2-16,-4 18 2 15,-26 12-1-15,-7 2-3 16,0 12 0-1,-4-14-20 1,12-1 0-16,3-14-94 16,3-16-8-1,16-29 10 1</inkml:trace>
  <inkml:trace contextRef="#ctx0" brushRef="#br0" timeOffset="13121.1367">13618 5041 17 0,'-8'0'59'0,"1"0"1"15,4 0-29-15,3 0 0 16,18 0-10 0,49 0-4-16,29 0 5 15,45-8 0 1,14 2-9-16,9-6 1 15,-5 1-8 1,-26 3 0-16,-15 1-3 16,-10 0-1-1,-12 3-2-15,-7 1 1 16,-11-1-1-16,-11 4 0 15,-12 0 2 1,-3 0 0-16,-7 0-1 16,-5 0 1-1,-7 11 0-15,-6 8 1 16,-9 13 6-1,-18 24 0-15,0 33 2 16,-11 25 2 0,-15 22-1-16,-3 16-1 15,-5 3-5-15,12-8 1 31,-8-14-5-31,4-18 1 0,4-15-11 16,0-18 0 0,7-13-74-16,3-18-4 15,-2-17-24 1,11-12-5-1</inkml:trace>
  <inkml:trace contextRef="#ctx0" brushRef="#br0" timeOffset="13451.14">14793 6414 122 0,'-19'0'91'16,"-4"-4"-4"-1,-2-7-74-15,9 4 1 16,13 7 8 0,6 0 1-1,46 0 5-15,40 0 0 0,25 0-12 31,20 0 0-31,11 0-11 0,-12 0 1 32,-18 0-9-32,-11 0 0 15,-23 0-41-15,-22 0-1 16,-11 0-75-1,-26 0-9-15,-11 0 39 0</inkml:trace>
  <inkml:trace contextRef="#ctx0" brushRef="#br0" timeOffset="13821.1437">14700 6746 82 0,'-26'0'90'16,"-7"0"-5"-16,-1 4-53 15,16 0 1 1,18 3 1-16,52-3 3 16,51-1-3-1,46-3 0-15,20 0-24 16,-13 0 0-1,-15 4-15-15,-41-1 0 16,-26 5-56 0,-18-1-1-16,-23 8-61 15,-22-8-11-15,-11-7 63 16</inkml:trace>
  <inkml:trace contextRef="#ctx0" brushRef="#br0" timeOffset="14341.1489">15189 6913 11 0,'0'-8'53'0,"4"-3"3"31,-4-4-12-31,0 0-1 0,0 4-14 16,0 3 0-1,0 5-19 1,0 0 1-16,0 3-9 15,0 0 2 1,0 0-3 0,-4 0 2-16,-4 0 3 15,1 10 0-15,-1 20 8 16,4 10 0-16,-3 24 1 15,3 9 2 1,-3 23-9 0,0 4 2-16,-1 11-6 15,1 3 0 1,3-14-3-16,0-4 1 0,4-16-29 15,-4-9 1 1,4-23-79 0,-10-12-8-16,-1-21 24 15</inkml:trace>
  <inkml:trace contextRef="#ctx0" brushRef="#br0" timeOffset="15121.1567">13592 7632 5 0,'-7'-15'8'15,"-1"7"27"1,5 1 0-16,-1 0 10 15,0 3-2 1,0 4-22-16,4 0-1 31,0 15 0-31,-3 32 0 0,-4 13 10 16,-4 9-1-1,-5 10-7-15,5-9-1 16,0-4-10-16,-3-11 0 31,-1 1-7-31,0-8 1 0,4-11-2 31,4-12 0-31,3-10 3 0,4-4 1 16,0-7 0 0,0-4 1-1,0 5-5-15,7-5 0 0,15 0-3 31,30-12 1-31,22-3 2 0,34 4 0 16,21 0-1 0,8 4 2-1,-3-4-15-15,-16-1 1 16,-10 1-50-1,-8-4 1-15,-12-3-51 0,-9-4-7 16,-17-11 56 0</inkml:trace>
  <inkml:trace contextRef="#ctx0" brushRef="#br0" timeOffset="15651.162">15129 7786 65 0,'0'0'61'16,"0"0"-3"-1,0 5-50-15,-3 2 0 16,-5 15 15 0,-7 4 0-16,5 12 9 15,2 5-1 1,-7 8-12-16,0 2 0 15,-3-2-14-15,7 0 0 16,-1-10-3 0,5-8 0-16,0-10 2 15,3-12 0 1,1-4 0-16,-5-2 1 15,0 4 0 1,-7 0-1-16,-6-6-1 16,-17 1 0-1,-17-2-2 1,-19 3 0-16,-19-1-65 0,-7 3-1 15,4 0-46 1,11-3-7-16</inkml:trace>
  <inkml:trace contextRef="#ctx0" brushRef="#br0" timeOffset="16751.173">13548 8274 24 0,'0'0'51'31,"0"0"2"-31,0 0-25 16,0 0 1-16,-7 0 0 15,-9 0 0 1,1 0-6-1,5 0-1-15,-5 0-12 16,-4 0 0 0,5 0-7-16,-9 0 0 0,1 0 0 15,4 4 1 1,-5 7 1-1,5-8 0-15,-1-3 0 16,-7 0 0 0,0 0 0-16,4 0 0 15,-4 0-1 1,4 0 1-16,-15 0-4 15,8 0 1-15,-12 0-2 16,-7 0 2 0,-4 0-2-16,-7 0 1 15,-16 0 1 1,-6 8-1-16,-1 3 0 15,-11 0 0 1,5 4 0-16,-1 0 1 16,-7-1 2-1,-4-2 1-15,-4-2 0 16,4 2 1-16,0-5 0 15,4 0 1 1,3-3-1-16,-3 0 0 16,14 0-2-1,-3-1 0-15,-4 0-3 16,1 1 1-1,-9 0-2-15,-6 3 0 16,3-3 0 0,0 0 1-16,-4-1-1 15,0 5 1-15,-3-1-1 16,-5 13 1-1,1-11-1-15,-11 2 1 16,0-3 0 0,-8 0 2-1,0-5-1-15,1 1 1 16,-4 3 1-16,3-3 1 15,-7-4-2-15,0 0 0 16,-7 4-2 0,-1 3 0-1,-6 1-2-15,2 7 1 16,5 3-25-1,6 1 1 1,17 3-91-16,9-5-9 0,24-2 16 31</inkml:trace>
  <inkml:trace contextRef="#ctx0" brushRef="#br0" timeOffset="17291.1784">7633 8322 24 0,'0'-7'63'15,"0"-1"0"1,15-3-21-16,-8 4-1 15,-7-2-24-15,4 3-1 16,-4 3-13 0,7 3 1-16,8 9 5 15,-4 26 1 1,8 12-1-16,-5-2 1 15,-2 3 2 1,-5-1-1-16,-7 2-1 16,0-9 1-1,0-7-4-15,0-10 2 16,0-9-3-16,0-6 1 15,0-5-4 1,0 5 0-16,4-4 1 16,33-4 1-1,30 0-5-15,29 0 0 16,22-8-106-1,16 1-6-15,-1-1-4 16</inkml:trace>
  <inkml:trace contextRef="#ctx0" brushRef="#br0" timeOffset="18311.1886">15807 5067 4 0,'-4'0'59'0,"-3"0"1"15,0 0-14-15,7 0-2 16,0 0-14 0,4 0 0-16,17 0-10 15,27 4 0 1,8-1-26-16,3 5 1 15,-7-4-83 1,-15-1-5-16,-10-3 7 16</inkml:trace>
  <inkml:trace contextRef="#ctx0" brushRef="#br0" timeOffset="18531.1908">15910 4945 71 0,'-3'4'73'0,"-1"7"-2"16,1 15-52-1,3 15 1-15,0 21-9 0,0 16-1 16,0 10-85-1,3 9-5 1,-3 2-7-16</inkml:trace>
  <inkml:trace contextRef="#ctx0" brushRef="#br0" timeOffset="19091.1964">15551 7507 148 0,'0'0'103'16,"0"0"-7"0,23 0-84-16,29 0 1 15,18-4-56 1,23 4-1-16,3-4-62 15,-11-7-6 1,7-11 52-16</inkml:trace>
  <inkml:trace contextRef="#ctx0" brushRef="#br0" timeOffset="19901.2045">16514 5871 77 0,'0'-4'85'16,"0"-2"-5"-1,0-2-58-15,0 5 0 0,4 3-7 16,15 11-1 0,-1 25 7-1,4 19-1-15,0 12-1 16,1 0 0-1,-4-8-5-15,2-7 0 16,-2-9-5 0,-4-9 0-16,-4 0-2 15,-4-6 1 1,-3-9 4-16,0-8 0 15,-4-3-1-15,4-8 1 16,3-4-8 0,8-30 1-16,11-36-5 15,10-26 0 1,5-25 0-16,-3-1 0 15,-5 11-12 1,-11 30 1-16,-15 29-98 16,-7 23-3-1,-3 29-20-15,-16 0-3 16</inkml:trace>
  <inkml:trace contextRef="#ctx0" brushRef="#br0" timeOffset="20251.208">17251 6207 80 0,'0'-10'89'0,"0"-6"-4"31,0 1-53-31,-14 9-1 0,-12 6-9 15,-11 29 0 1,-11 22 0-16,36 9-2 16,12 6-7-1,41-14 1 1,37-23-67-16,22-3 0 0,33-26-67 31,4-11-9-31,11-30 66 0</inkml:trace>
  <inkml:trace contextRef="#ctx0" brushRef="#br0" timeOffset="23151.237">11452 5739 71 0,'0'0'70'15,"0"3"-4"1,0 1-31-1,0-4 0-15,3 0 9 0,8-4-2 32,0-21-10-32,4-12-1 0,0-15-8 31,3-11 0-31,1-19-9 15,-1-9 0-15,-3-24-9 16,-7-14 1 0,-4-7-6-1,-4-1 0-15,-8 4 0 16,-14 12 0-16,-8 16 0 15,-14 21 0-15,-8 10 0 16,-15 19 0 0,-3 7 0-1,-4 11 0-15,0 12-3 16,18 2 1-1,12 12-1-15,10 3 0 0,16 8 0 16,7 0 0 0,7-4 1-1,0 4 0-15,0 0 2 16,4 0 1-1,0 0-1-15,0 0 0 16,0 0-4 0,0 0 1-16,0 4 0 15,4 15 0 1,8 14 3-16,3 12 0 15,-5-1 1-15,1 4 0 16,-3-7 2 0,-1-8 0-16,-3-11 4 15,0-11 0 1,0-11-2-16,-1-4 1 15,-3-33-6 1,0-11 0-16,0-11 0 16,-18-3 0-1,-5-5 0-15,-2 16 0 16,6 10 0-16,4 12 0 15,8 10-5 1,7 11 1-16,0 4-1 16,33 4 1-1,19 0 4-15,15 4 0 16,10 11-26-1,5 0 0 1,-4-4-101-16,-11 4-8 0,-9-15 20 16</inkml:trace>
  <inkml:trace contextRef="#ctx0" brushRef="#br0" timeOffset="24691.2524">4881 6941 93 0,'0'0'77'16,"0"0"-4"-1,0 0-51-15,0 19 0 16,0 25 9-16,0 16 0 15,0 10-8 1,0 7 0-16,0-6-12 16,0-13 1-1,0-10-20-15,0-14 1 16,-4-20-104-1,4-14-5-15,0-14 2 16</inkml:trace>
  <inkml:trace contextRef="#ctx0" brushRef="#br0" timeOffset="24973.2563">5003 7156 97 0,'8'7'79'16,"10"15"-4"0,8 12-53-16,7-1 1 0,8-7 17 31,3-19 1-31,1-7-7 15,-4-26 0 1,-15-11-23-16,-23-8 1 16,-3 9-15-1,-36 3 0-15,-9 14-5 16,-7 12 1-16,0 7-15 15,12 7 1 1,6 15-25-16,23 12 1 16,11-8-55-1,18-8-6-15,19-7 26 16</inkml:trace>
  <inkml:trace contextRef="#ctx0" brushRef="#br0" timeOffset="25313.2597">5325 6934 121 0,'0'-7'80'16,"0"3"-3"-16,4 0-76 31,7 4 0-31,1 0 18 0,3 15-1 15,-1 15 12 1,8 14 0-16,0 12-5 16,-3-9-1-16,0 13-8 31,-5-5 1-31,-3-18-1 0,-3-12 0 15,3-21-7 1,7-8 2-16,5-36-11 16,6-27 0-1,1-14 0 1,3-4 0-16,-7 15-130 15,-7 15-4 1,0 10-13-16</inkml:trace>
  <inkml:trace contextRef="#ctx0" brushRef="#br0" timeOffset="27163.2791">12366 6580 45 0,'-7'0'49'0,"0"0"-16"15,3 0-1 1,4 0-11-16,0 4 1 15,0 3-4 1,11 1 0-16,11 7-7 16,0-1 0-16,0 1-4 31,-3 3 0-31,-8-6 3 0,-4-2-1 15,-3 1 3 1,-4 0 0-16,0-3-3 16,0-5-1-1,0 1 0 1,0-4 0-16,0 4-5 0,0-4 1 15,0 0-4 1,0 0 1-16,0 0 0 16,0 0 0-1,0 0 0 1,0 0 0-16,0 4 0 15,0-1 1-15,0 1-2 16,0 0 1-16,4 0 1 16,-4 3-1-1,4 0 1 1,-1 4 1-16,-3 4 6 15,0 0-1 1,-11 11 1 0,-7-5 0-16,3-6-4 15,7-4 0 1,5-3 4-16,3-4 1 0,19-4-1 15,14 0 1 1,11 0-20-16,0 0 1 16,-10 0-82-1,-8 0-1 1,-11 0-26-16,-11-12-5 0</inkml:trace>
  <inkml:trace contextRef="#ctx0" brushRef="#br0" timeOffset="28003.2875">12807 6473 61 0,'0'0'63'15,"0"0"0"1,0 0-39-16,0 0 0 16,0 15 8-1,0 11 0-15,0 10-7 16,-7 9 0-1,3-1-5-15,0 4 1 16,1-11-5-16,3-11 0 31,0-4 0-31,0-11-2 0,11-7-3 31,18-4 0-31,-3 0-16 0,8-19 1 16,-1-10-12 0,-7-9 1-16,3 2 6 15,-14 3 0 1,-4 11 1-1,-11 7 1-15,0 7-1 0,0 8 0 16,-14 4 8 0,-1 15 0-1,7 6 4-15,8 5 0 16,0-8 3-1,4 0 0-15,7-7-19 16,4-4 1-16,-1-7-83 31,13-4-4-31,-9-8-7 0</inkml:trace>
  <inkml:trace contextRef="#ctx0" brushRef="#br0" timeOffset="28721.2954">13059 6359 16 0,'0'0'21'16,"0"0"-21"-16,0-4 1 15,0 0 17-15,0 4 1 16,0 0 10 0,0-4 1-16,0 1-6 15,-4 3 0 1,-7 0-6-16,4 0-2 15,7 7 1 1,0 8 0 0,0 0 5-16,15-1 2 15,-1-6-1 1,9-8 2-16,-2 0-11 0,-2-8 1 15,4-13-13 1,-16-6 1 0,-4-6-3-16,-3-4 1 15,4 8-1 1,0-1 0-1,3 1-1-15,5 6 0 0,-1 9 0 16,-4 14 0 0,4 0 11-16,4 18 0 15,-4 9 14 1,4-6 0-1,11-6-3-15,7-4 1 0,4-7-23 32,8-1 0-32,-8-3-127 0,-15 4-4 15,-11-4-4 1</inkml:trace>
  <inkml:trace contextRef="#ctx0" brushRef="#br0" timeOffset="29721.3054">15977 6514 74 0,'0'0'83'16,"0"-4"-4"-16,0 4-45 0,-3 0-1 16,-9 0-9-1,5 0-1-15,0 4-8 16,0 3 1-1,-1-3-3 1,8 0 0-16,0 3-6 16,26-3 1-1,8 3-10 1,-5 4 1-16,-3-1-2 15,-12 9 1-15,-6 0 4 16,-8 10 0-16,-11-6 3 16,-15-4 1-1,11-9-4 1,0-6 1-16,15-1-6 15,0 0 0 1,15 9-2-16,4 3 1 0,-1 4 7 31,-14 3 1-31,-4-4 5 16,-11 4 0-16,-15-3-8 15,7-4 0 1,1-1-50-16,-1-3-2 0,12-4-66 31,7 1-11-31,0-1 52 16</inkml:trace>
  <inkml:trace contextRef="#ctx0" brushRef="#br0" timeOffset="30231.3105">16151 6949 120 0,'0'7'100'0,"8"8"-6"16,3 0-54 0,0-4 2-16,-7-4-7 15,4-7 0 1,9 0-21-16,6-14 1 15,-1-16-11 1,4-3 1-16,0-4-4 16,0 0 1-1,-11 8-3-15,-12 7 1 16,1-1-9-16,-4 16 0 15,0 7-1 1,0 0 1-16,0 22 11 16,7-4 1-1,8-3 7-15,8-7 1 16,10-8-4-1,-7 0 2-15,0-8-9 16,-8-7 0 0,-7-10 0-16,-7 3 0 15,-4 0-18-15,0-1 2 31,-4 4-114-31,0 9-5 0,1 6 4 32</inkml:trace>
  <inkml:trace contextRef="#ctx0" brushRef="#br0" timeOffset="30571.3139">16585 6794 106 0,'4'14'101'0,"6"5"-5"15,-6 11-57 1,3-4 2-1,1-4-5-15,0-8 0 16,-5-6-13 0,1-8 1-1,-4 0-20-15,0-10 1 0,0-21-5 16,-7-2 0-1,-1-8 0-15,8 1 0 16,0 7 0 0,0 3 0-1,11 12 0-15,11 4 0 16,12 6-10-1,3 4 1-15,7 4-59 0,-7 0-2 16,-11 0-55 0,-14 8-14-1,-12-2 68-15</inkml:trace>
  <inkml:trace contextRef="#ctx0" brushRef="#br0" timeOffset="30701.3152">16666 6765 174 0,'0'0'107'0,"27"0"-7"15,13 0-134 1,23 0 1-16,11 0-71 15,-3-4-9-15,-13-11 39 16</inkml:trace>
  <inkml:trace contextRef="#ctx0" brushRef="#br0" timeOffset="32731.3355">12481 3941 65 0,'0'-7'85'16,"-4"-1"-4"-1,-7-7-57-15,4 5 0 16,3 6-25 0,4 4 0-16,0 8 5 15,0 28 0 1,0 5 4-16,11 3 1 15,4 0-2-15,7 5 1 16,0-13 3 0,5-2-1-16,2-9 0 31,8-6 0-31,4-4-29 0,-4-15 1 15,-4 0-82 1,-3 0-6-16,-15-4 22 16</inkml:trace>
  <inkml:trace contextRef="#ctx0" brushRef="#br0" timeOffset="32951.3377">12359 4133 124 0,'-4'0'91'16,"4"0"-4"-16,0 0-78 15,11-10 1-15,26-2-6 16,22-3 0-16,12 4-41 16,6-4-1-1,-6 4-57 1,-19 4-3-16,-4-8 42 15</inkml:trace>
  <inkml:trace contextRef="#ctx0" brushRef="#br0" timeOffset="33231.3405">13100 3897 152 0,'0'0'106'15,"0"0"-7"1,18 0-84-16,26-8 1 0,12 1-17 31,0-4 1-31,-1 0-104 16,-7 4-7-16,0-4 0 15</inkml:trace>
  <inkml:trace contextRef="#ctx0" brushRef="#br0" timeOffset="33441.3426">13159 4045 131 0,'-4'0'99'15,"4"7"-6"1,0 0-72-16,15-3 0 15,22 0-10 1,11-4 1-16,7 0-81 16,12-12 0-16,4-9-41 15,3-9-6 1</inkml:trace>
  <inkml:trace contextRef="#ctx0" brushRef="#br0" timeOffset="33671.3449">13818 3901 130 0,'-4'18'99'15,"4"8"-7"-15,8 0-64 16,25-4 1-16,15-18-4 16,7-4 0-1,5-26-13-15,-8-19 1 16,-22 1-6-1,-12 4 1-15,-18 3-12 16,-22 14 1 0,-22 19-117-16,-8 4-6 15,4 19-6-15</inkml:trace>
  <inkml:trace contextRef="#ctx0" brushRef="#br0" timeOffset="34791.3561">13818 3953 50 0,'0'0'44'0,"0"0"0"16,0 0-44-16,0-8 0 15,0-3 16 1,4-4 0-16,3-3 1 15,5 4 1 1,2-2-10-16,1 1 0 16,-8 4-7-1,1 0 1-15,-4 4 7 16,-4 3 1-1,0 1 4-15,0-1 1 16,-12 0-6-16,-10 4 0 16,-15 0-27-1,-4 15 0 1,-3 18-66-16,18-4-4 15,4 1 22 1</inkml:trace>
  <inkml:trace contextRef="#ctx0" brushRef="#br0" timeOffset="36031.3685">7614 10381 73 0,'0'-11'77'15,"4"-7"-2"-15,-1-5-48 16,-3 8-1-1,0 5-19 1,4 10 1-16,4 0-5 16,11 14-1-1,2 27 8-15,-2 14 0 0,7 15 3 31,-7 9-1-31,-4-3 4 16,-8-5 2-16,0-9 7 16,-7-17-1-1,0-23 1-15,11-22 1 0,4-15-15 31,11-37 1-31,8-25-11 16,-1-8 1-16,-4 4-24 16,5 18 1-1,-12 19-86-15,-4 11-3 0,1 25-9 31,-8 8-5-31</inkml:trace>
  <inkml:trace contextRef="#ctx0" brushRef="#br0" timeOffset="36291.3711">8229 10680 115 0,'0'0'87'16,"-4"0"-5"-16,-14 0-56 15,-8 7 1 1,-3 27 2-16,6 14 2 16,5 0-19-1,14 0 1-15,4-11-15 16,26 2 1-1,26-16-110-15,18-15-5 16,15-8-6-16</inkml:trace>
  <inkml:trace contextRef="#ctx0" brushRef="#br0" timeOffset="36601.3742">8833 10447 113 0,'-8'-4'83'0,"-10"4"-2"15,-12 4-49 1,1 26 0 0,-8 22 7-16,7 18 0 0,12 5-26 31,18 1 0-31,7-9-17 0,34-19 1 15,11-15-112 1,3-14-6 0,0-19-5-16</inkml:trace>
  <inkml:trace contextRef="#ctx0" brushRef="#br0" timeOffset="37091.3791">9233 10437 111 0,'-4'-3'73'16,"-3"-2"-4"-16,-4 5-70 15,-4 8 1 1,-4 28 26-16,1 24 0 15,7 14 0 1,7-1 0-16,4-3-12 16,4-8 1-1,14-21-3-15,8-15 1 16,7-11-8-1,-2-15 1-15,-6 0-36 16,-6 0-1-16,-1-11-79 16,-7-4-10-1,-7-3 29-15</inkml:trace>
  <inkml:trace contextRef="#ctx0" brushRef="#br0" timeOffset="37281.381">8996 10658 161 0,'0'0'101'15,"4"4"-7"-15,25-1-89 16,27 1 0 0,15-4-13-1,10 0 0-15,4-4-90 16,-3-10-8-16,-16-9 6 31</inkml:trace>
  <inkml:trace contextRef="#ctx0" brushRef="#br0" timeOffset="37561.3838">9489 10193 152 0,'0'0'81'16,"0"0"-4"-16,11 14-91 0,29 13-1 16,9 17 18-1,2 10 0-15,5 21 5 16,-19 2-1-1,-14 20-1 1,-23-9 0-16,-12-10-90 16,-25-4-5-1,3-23-8-15</inkml:trace>
  <inkml:trace contextRef="#ctx0" brushRef="#br0" timeOffset="38131.3895">10359 10248 73 0,'-4'0'67'15,"4"4"-3"1,0 0-47-16,22-4 1 15,19 3-2 1,18-3 1-16,8 0-24 16,-4 0-1-16,-4-7-72 15,-21 3-4 1,-13-6 11-16</inkml:trace>
  <inkml:trace contextRef="#ctx0" brushRef="#br0" timeOffset="38331.3915">10322 10477 106 0,'0'7'89'0,"26"-3"-4"15,15 4-70 1,22-5 0-1,14-3-30-15,12 0 0 0,-3-11-73 32,6-7-7-32,-15-9 21 0</inkml:trace>
  <inkml:trace contextRef="#ctx0" brushRef="#br0" timeOffset="38801.3962">11622 9972 33 0,'0'0'63'16,"0"0"2"-1,15-11-31-15,18-1 1 16,4 2-13-1,8 2-1-15,-5 8-10 16,-3 0 1 0,-14 0 2-16,-20 8 2 15,-3 6 4-15,-14 16 0 16,-20-4-13-1,4 3 0-15,-6 1-70 16,9-6 0 0,9-1-44-16,7 0-5 15</inkml:trace>
  <inkml:trace contextRef="#ctx0" brushRef="#br0" timeOffset="39041.3986">11677 10518 138 0,'0'0'87'15,"0"0"-4"1,0 0-77-16,0 0 2 16,0 0 8-1,0-4 1-15,4 4 7 16,-4 0 0-1,0 0-10-15,0 0 0 16,0 8-126-16,0-5-5 16,0-3-9-1</inkml:trace>
  <inkml:trace contextRef="#ctx0" brushRef="#br0" timeOffset="59939.6101">13052 10293 123 0,'-8'0'83'16,"-3"0"-3"-1,-4-4-76-15,15 4 1 16,0 8 10 0,30-5 2-16,22-3 0 15,10 0 0-15,9 0-9 16,-4 0-1-1,-12 0-25-15,-10-3 2 16,-8 3-84 0,-12 0-8-16,-2 0 15 15</inkml:trace>
  <inkml:trace contextRef="#ctx0" brushRef="#br0" timeOffset="60129.612">13055 10537 155 0,'-3'7'105'15,"3"3"-7"-15,25 2-80 16,39-2 0-16,24-10-11 31,12 0 1-31,8-10-115 0,-8-9-6 16,-8 1-7-1</inkml:trace>
  <inkml:trace contextRef="#ctx0" brushRef="#br0" timeOffset="60589.6166">14518 10171 174 0,'0'0'110'0,"0"0"-6"16,-11 11-80 0,0 10 2-1,-4 17 1-15,-4 21 1 0,-2 4-20 31,2 3 2-31,4-7-13 16,8-3 2-16,7-16-49 16,0-10 0-1,0-19-82-15,7-11-9 0,8-22 48 31</inkml:trace>
  <inkml:trace contextRef="#ctx0" brushRef="#br0" timeOffset="60899.6197">14703 10256 107 0,'0'18'94'16,"0"12"-5"0,4 14-60-16,11 7 0 15,4 5-3 1,14-19 1-16,3-15-2 15,16-22 1 1,0-7-9-16,-11-34 0 16,-22-11-13-16,-19-3 0 15,-23 7-7 1,-32 19 0-16,-15 14-2 15,3 15 1 1,4 7-79-16,11 23-3 16,26 2-44-1,26-5-11-15,11-16 102 16</inkml:trace>
  <inkml:trace contextRef="#ctx0" brushRef="#br0" timeOffset="61579.6265">15151 10215 184 0,'0'-3'99'15,"0"-9"-6"-15,0 1-76 16,0-4 0 0,8 5 11-16,-1 2-1 15,1 8-23 1,-1 4 1-1,5 29 1-15,2 8 1 16,12 22 0 0,-8-5 1-16,16 1-4 15,-12-3 1-15,-7-8-5 16,-4-12 0-1,-3-2 0-15,-1-12 0 16,7-18 0 0,1-4 0-16,4-33 0 15,11-30 0 1,-1-8 0-16,5-2 0 15,6 3-19 1,-10 14 2-16,4 5-113 16,6 14-5-16,1 7 5 15</inkml:trace>
  <inkml:trace contextRef="#ctx0" brushRef="#br0" timeOffset="72339.7341">16381 10090 95 0,'-7'2'98'0,"3"10"-6"16,4 7-43-16,0 7 0 15,26-8-5 1,22-7 0-16,22-11-25 16,9-7 2-1,2-23-21-15,-18-7 0 16,-19 1 0-1,-32-5 0-15,-12 0 0 16,-38 12 0 0,-24 11 0-16,-21 18 0 15,-1 18 0-15,6 44 0 16,11 34 0-1,37 15 0-15,27 4 0 16,25-16 0 0,45-25 0-16,25-22 0 15,20-30-128 1,2-18-4-16,5-15-15 15</inkml:trace>
  <inkml:trace contextRef="#ctx0" brushRef="#br0" timeOffset="72729.738">17174 9362 177 0,'0'0'122'0,"25"4"-7"32,17 4-101-32,13-5 1 0,11 1-129 15,1 0-5 1,3-4-11-1</inkml:trace>
  <inkml:trace contextRef="#ctx0" brushRef="#br0" timeOffset="73299.7437">17985 9049 102 0,'0'0'91'15,"0"0"-6"1,0 0-60-16,-4 7 0 15,-7 19 2-15,-8 14 3 16,1 5-5 0,7 7 1-16,7-8-5 15,4-11 0 1,19-3-8-16,14-12 1 15,11-4-12 1,-7-6 2-16,4-4-25 16,-11-4 1-1,-1 0-42-15,-6 0-1 16,-12-12-51-16,-11-9-10 15,-4-5 44 1</inkml:trace>
  <inkml:trace contextRef="#ctx0" brushRef="#br0" timeOffset="73469.7454">17841 9164 128 0,'0'-4'106'16,"0"0"-7"0,0-3-67-16,33 7 2 15,11-4-19-15,16 0 0 16,10 4-97-1,0 0 0 1,1 0-40-16,-16 0-7 16</inkml:trace>
  <inkml:trace contextRef="#ctx0" brushRef="#br0" timeOffset="73769.7484">18547 8942 172 0,'0'0'99'15,"0"22"-7"1,-6 19-67-16,-21 21-1 0,-2 16 12 31,-8 18 0-31,-4-3-27 0,4-2 0 16,4-10-84-1,7-10-2 1,11-23-58-16,15-23-12 15,3-25 87 1</inkml:trace>
  <inkml:trace contextRef="#ctx0" brushRef="#br0" timeOffset="74169.7524">18703 9241 201 0,'0'0'106'0,"0"0"-4"16,-4 0-89-1,1 25 0-15,-1 20 16 16,1 14 0-16,-1 7-21 15,4 1 2 1,-4-8-10-16,1-4 0 16,-1-14-3-1,4-8 2-15,0-18-72 16,0-15-1-1,0-3-59-15,4-35-14 16,3-13 81 0</inkml:trace>
  <inkml:trace contextRef="#ctx0" brushRef="#br0" timeOffset="74569.7564">18641 9348 127 0,'-8'-8'106'15,"1"8"-7"1,7-6-74-1,0-2 3-15,21-3-10 0,24 0 1 16,10 3-1 0,9 8 1-16,-5 0-12 15,-15 8 0 1,-14 10-4-1,-23 8 1-15,-7 0 1 16,-22-8 1-16,-15-6-2 31,-4-2 0-31,1-10-2 0,3 0 1 16,0 0-7-1,11-7 1-15,18 7 0 16,4 0 0 0,4 22 6-16,12 16 1 15,21 5-1 1,8-2 1-1,-4 0-14-15,-8-8 1 0,5-11-108 32,-8-8-3-32,-4-6-14 15</inkml:trace>
  <inkml:trace contextRef="#ctx0" brushRef="#br0" timeOffset="74859.7593">19399 9304 172 0,'0'-4'108'0,"0"4"-8"0,-18 0-86 32,-16 0 0-32,-10 26 16 15,-15 22-2-15,7 11-8 16,19-1 0-1,18 2-18 1,18-9 1-16,42-14-3 16,18-11 0-1,15-18-20-15,0-8 2 16,-4 0-112-16,-12-8-6 15,-17-10 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40:26.6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1729 9370 16 0,'7'-8'0'15,"-3"-20"0"1</inkml:trace>
  <inkml:trace contextRef="#ctx0" brushRef="#br0" timeOffset="690.0069">1836 8403 144 0,'0'-3'87'0,"4"3"-6"16,4 0-83-16,-1 14 0 15,1 30 18 1,3 11-1-16,7 19 9 15,1 15 2 1,-4 7-5-16,-1 8 1 16,-3 2-10-1,1-9 1-15,-1-12-4 16,-4-8 0-1,0-11-1-15,1 1 1 16,3-8-3-16,0-7 0 16,0-4-3-1,0-16 1-15,-3 1-4 16,-1-10 0-1,-3-12 0-15,-4-7 0 16,0-4 0 0,4 0 0-16,0-4 0 15,10-26 0 1,8-28 0-16,15-35 0 15,15-32 0-15,7-30 0 16,1-8 0 0,-12 13 0-1,0 21 0-15,-19 36 0 16,-6 19 0-1,-12 25 0 1,-4 17-11-16,-3 9 1 0,3 16-120 16,1 7-3-1,-1 0-5-15</inkml:trace>
  <inkml:trace contextRef="#ctx0" brushRef="#br0" timeOffset="1010.0101">2677 8599 150 0,'-3'0'103'0,"-1"0"-7"16,4 11-66-1,7 1 0-15,31 2-1 16,24-3 0 0,16-4-22-1,3 0 1 1,-6 4-8-16,-16 1 0 15,-7-9-35-15,-15 1 1 16,-11-4-91 0,-11 0-8-16,-12 0 29 15</inkml:trace>
  <inkml:trace contextRef="#ctx0" brushRef="#br0" timeOffset="1220.0122">2667 9112 147 0,'-4'4'113'0,"4"2"-7"15,11 6-61 1,37-9-2-16,22 1-17 16,23-4 0-1,-1 0-24-15,-10 0 1 16,-16-4-75-1,-14 4-1-15,-18 0-61 16,-16 0-14-16,-14 0 81 16</inkml:trace>
  <inkml:trace contextRef="#ctx0" brushRef="#br0" timeOffset="2080.0208">3903 8422 247 0,'0'-8'84'0,"0"1"-4"0,0 3-137 31,0 4 2-31,0 19 48 15,0 21 2-15,8 30 14 16,6 22-1 0,5 5 13-16,-15 9 0 0,0-9 3 31,-4-9 1-31,-8-14-6 0,-7-11 1 15,-3-12-8 1,7-14 0 0,3-14-7-16,8-5 0 15,0 0 6 1,4-10 0-1,22-1-1-15,22-3 1 16,22 0-11-16,19-1 0 16,0 1 0-1,-15 4 0-15,-14-5 0 16,-27 0 0-1,-11-3-53-15,-7 12 1 16,-8-9-81 0,-7-3-10-16,0-25 52 15</inkml:trace>
  <inkml:trace contextRef="#ctx0" brushRef="#br0" timeOffset="2870.0287">5470 8016 142 0,'0'-8'88'0,"-11"-3"-5"16,-15 0-84-1,-26 3 1 1,0 8 3-16,-7 0 1 0,-8 35-2 15,4 15 0 1,8 14 1-16,6 6 1 16,24 4 12-1,25-16 0-15,4-14 23 16,36-14-2-16,16-26-8 31,18-4 1-31,8-41-24 0,3-14 2 16,-8-23-8-1,-14-11 0 1,-15-10 0-16,-18-4 0 0,-19 3-4 31,-11 11 1-31,-22 11-5 0,-19 24 1 31,-7 21-3-31,3 22 1 16,1 11 0-16,15 32 1 15,2 32 4 1,20 27 0-16,4 13 8 16,3 3 1-1,7-7 3-15,26-19 0 0,0-15 1 31,4-17 0-31,1-13-11 16,-5-14 1-16,0-10-110 16,4-12-3-1,-3-8-19 1</inkml:trace>
  <inkml:trace contextRef="#ctx0" brushRef="#br0" timeOffset="3120.0312">5863 7916 107 0,'3'11'108'0,"1"11"-7"16,3 19-56-16,1 14 1 15,-1 8-26 1,1 0 1-16,-1-4-12 15,1-18 0 1,-5-12-46-16,4-22 0 16,5-7-87-1,-5-40-10-15,1-45 41 31</inkml:trace>
  <inkml:trace contextRef="#ctx0" brushRef="#br0" timeOffset="3240.0324">5829 7706 167 0,'0'-15'102'15,"0"4"-6"-15,0-4-108 31,19 3 1-31,3 9-86 0,-4 3-6 16,1 0 6 0</inkml:trace>
  <inkml:trace contextRef="#ctx0" brushRef="#br0" timeOffset="3630.0363">5011 8618 152 0,'-4'0'95'16,"4"0"-5"-1,0 0-68-15,26 6 3 0,37-2 9 16,56 4 1 0,43-1-21-1,27-3 0-15,8 6-20 16,-20 2 1-1,-25 3-97-15,-33-1-2 0,-19-2-25 32,-34-9-6-32</inkml:trace>
  <inkml:trace contextRef="#ctx0" brushRef="#br0" timeOffset="4430.0443">5377 9414 133 0,'0'-7'83'0,"-10"0"-2"15,-17 3-83 1,-17 4-1-16,-8 11 11 15,-7 33-1-15,-4 11 4 16,8 16 1 0,10 6-2-16,23-10 0 31,18-4 18-31,11-15 1 0,42-30 4 15,17-18 1 1,16-18-20-16,6-42 0 16,1-9-12-1,-7-20 0 1,-19-11-9-16,-30 0 0 0,-22 8-6 31,-11 3 1-31,-33 27 0 0,-19 17 1 16,-4 23 3-1,4 22 0 1,-3 4 3-16,22 33 1 15,15 26 8 1,14 14 1-16,4 4 7 0,29 4 0 16,1-7-1-1,11-12 0 1,-1-11-6-16,-10-14 1 15,0-23-46 1,-1-6 1 0,4-12-87-16,5-26-11 0,-1-37 39 31</inkml:trace>
  <inkml:trace contextRef="#ctx0" brushRef="#br0" timeOffset="4910.0491">5804 9060 172 0,'0'0'100'16,"0"4"-7"-16,0 22-82 15,0 6 1 1,7 17 19-16,4 17 0 16,11 12-8-16,0-4 0 15,-3 4-16 1,0-16 1-16,-5-11-8 15,1-6 0 1,-4-16 0-16,0-3 0 16,-3-3 0-1,-1-9 0-15,4 0 0 16,-4-10 0-1,1 0 0-15,3 0 0 16,0-4-24-16,0 0 2 16,-7-4-35-1,0-14-1-15,-1 6-9 16,-3 9-4-1,0-4 25-15,0-1 1 16,-7 5 38 0,3-5 1-16,4 4 21 15,0-3 0 1,0-1 3-16,4 1 0 15,18 3-8-15,-4 1 0 16,1-1-32 0,0 0 1-16,-5 1-42 15,-6-1 0 1</inkml:trace>
  <inkml:trace contextRef="#ctx0" brushRef="#br0" timeOffset="5159.0524">5685 9407 173 0,'-4'0'114'0,"4"-7"-7"16,19-8-84-1,33-8 1-15,21-2-9 16,20-1 1-16,4 4-59 31,-12 7 1-31,-8 1-82 0,-21-5-10 16,-16-11 43-1</inkml:trace>
  <inkml:trace contextRef="#ctx0" brushRef="#br0" timeOffset="6359.0644">6125 9735 49 0,'-7'0'69'0,"0"0"20"15,7 0-4 1,0 0-43-16,22-14 0 16,18-1-32-1,12 0 0-15,4 8-27 16,-4 7 0-1,-4 0-87-15,-11 0-7 16,-11 7 12 0</inkml:trace>
  <inkml:trace contextRef="#ctx0" brushRef="#br0" timeOffset="6799.0688">5977 9754 113 0,'-7'0'107'0,"0"0"-6"0,-1 4-66 32,8-4 2-32,0 0-26 15,22 0 0-15,19-8-104 16,11 1-5-1,7-5-24-15</inkml:trace>
  <inkml:trace contextRef="#ctx0" brushRef="#br0" timeOffset="33032.3323">10037 8989 42 0,'0'-7'84'0,"0"-4"-4"16,0-3-19 0,0-5-2-16,0 5-22 15,0-1 3 1,-8 3-21-16,1 5 1 15,-4 7-12-15,-4 0 0 16,4 0-6 0,3 15 1-16,-7 11-1 15,9 14 1 1,-2 12 3-16,8 4 0 15,0-1 3 1,18 4 0-16,8-15-4 16,19-3 0-1,7-12-4-15,3-10 1 16,5-5-2-16,-8-14 0 15,-4 0-46 1,-8-14 1-16,-7-12-87 16,-18-11-9-1,-15-7 42-15</inkml:trace>
  <inkml:trace contextRef="#ctx0" brushRef="#br0" timeOffset="33272.3347">10066 8695 220 0,'-4'-4'134'16,"-2"4"-4"-16,-2-4-117 15,8 1 1-15,-4-1-33 32,4-4 1-32,0 8-112 0,15 0-5 15,7 0 6 1</inkml:trace>
  <inkml:trace contextRef="#ctx0" brushRef="#br0" timeOffset="33922.3412">11170 8938 90 0,'-11'0'103'16,"-4"4"-8"-16,4 4-50 15,11-1-1 1,0-4-8-16,40 5 0 16,20-1-11-1,18 0 0-15,3 0-20 16,-7-3 2-1,-7 0-7-15,-19 0 0 16,-11-4-11 0,-14 0 1-16,-2 0-78 15,-6 0-3-15,-3-4-38 16,-9 4-10-1,-3 0 96-15</inkml:trace>
  <inkml:trace contextRef="#ctx0" brushRef="#br0" timeOffset="34182.3438">11211 9164 120 0,'0'0'119'15,"0"3"-10"1,18 1-51-16,34-4-2 15,26 0-32 1,18 0 1-16,1 0-25 16,-16-7 0-1,0 7-3-15,-29 0 1 16,-14 0-83-16,-9 0-2 31,-14 3-49-31,-11 1-12 0,-4-4 98 31</inkml:trace>
  <inkml:trace contextRef="#ctx0" brushRef="#br0" timeOffset="35132.3533">12970 8440 116 0,'-4'-4'95'15,"-3"4"-5"-15,0 0-55 31,3 19 1-31,0 21 6 0,4 20-1 16,0 16-18 0,4 3 0-16,7-9-19 15,4-8 2-15,-4-21-8 31,-4-12 1-31,4-10-48 0,-7-12 0 16,-1-7-82 0,1 0-12-16,-4-11 49 15</inkml:trace>
  <inkml:trace contextRef="#ctx0" brushRef="#br0" timeOffset="35352.3555">12441 9060 137 0,'-8'4'110'15,"8"-1"-8"-15,11 1-55 16,55 0-1 0,46-4-16-1,36 0 1-15,23-19-28 16,-5 1 2-16,-14 7-37 15,-41 7 2-15,-33 4-101 16,-45 4-7 0,-29 10 22-16</inkml:trace>
  <inkml:trace contextRef="#ctx0" brushRef="#br0" timeOffset="35952.3615">12841 9385 182 0,'0'-8'130'0,"0"5"-7"16,0-5-100-16,0 8 0 15,0 0-15 1,0 15 0-16,7 18-2 16,4 12 2-1,-4-1-8-15,-3 4 0 16,-4 3 0-1,0 5 0-15,0-8 0 16,-11 0 0 0,4-4 0-16,7-18 0 15,0 0 0-15,7-8 0 16,26-7 0-1,19 4 0 1,11-8 0-16,15 1 0 16,-8-4 0-16,-11-4 0 31,-11 3-97-31,-18 1-1 0,-4-4-41 15,-11 0-12 1</inkml:trace>
  <inkml:trace contextRef="#ctx0" brushRef="#br0" timeOffset="37288.3754">14581 8536 114 0,'0'-15'105'15,"0"-7"-10"1,-15-19-59-16,-18-3 2 16,-11 0-20-1,-16 3 1-15,-7 15-14 16,-6 12 0-1,2 10-6-15,8 4 0 16,8 26-3 0,25 25 1-16,18 38 2 15,12 29 1-15,27 37 3 16,14 33 0-1,-1 12 4-15,1-12 1 16,-19-19 10 0,-22-24 1-16,-33-38-6 15,-30-19 2 1,-4-25-15-16,4-26 0 15,4-26-130-15,18-11-4 32,0-45-13-32</inkml:trace>
  <inkml:trace contextRef="#ctx0" brushRef="#br0" timeOffset="37898.3815">14507 9098 181 0,'-4'-5'121'16,"4"-6"-8"-1,0 11-89-15,0 0 0 16,0 30-7 0,23 7 1-16,2 25-12 15,5 5 1 1,-1-5-7-16,-2-6 0 15,-13-4 0 1,1-19 0-16,0-11 0 16,-11-11 0-1,4-11 0-15,6-19 0 16,1-40 0-16,7-25 0 15,-4-12 0 1,-3-4 0-16,4 15 0 16,-12 22 0-1,0 23-27-15,-3 14 2 16,4 19-105-1,3 7-7-15,0 7 15 16</inkml:trace>
  <inkml:trace contextRef="#ctx0" brushRef="#br0" timeOffset="38448.387">15351 9141 165 0,'-7'0'108'16,"-15"0"-6"-16,-4-4-81 15,0 4 0-15,-11 12 3 16,-3 21 0 0,-2 14-8-1,5 20 0-15,4 3-10 16,18 0 2-16,15-15-8 31,11-10 0-31,22-22 0 0,16-17 0 16,10-6 0-1,4-25 0-15,7-28 0 16,-11-16 0-16,-14-19 0 15,-19-9 0 1,-22 1 0-16,-4 12 0 16,-30 10 0-1,-11 15 0-15,1 15 0 16,3 26 0-1,7 18 0-15,12 4 0 16,6 39 0 0,9 27 0-16,3 8 0 15,22 6 0-15,19-6 0 16,-4-8 0-1,3-21 0-15,-3-13 0 16,-7-14 0 0,-8 0 0-1,1-15-11-15,2-7 2 16,-2-21-121-1,6-31-3-15,1-30-6 0</inkml:trace>
  <inkml:trace contextRef="#ctx0" brushRef="#br0" timeOffset="38768.3902">15803 8761 198 0,'4'-8'127'15,"3"4"-7"1,-3 2-98-16,-4 2 0 0,0 10-12 31,0 24 2-31,0 17-12 16,0 19 0-16,0 7 0 15,11 9 0 1,1-12 0-16,-2 0 0 0,-6-12 0 31,7-13 0-31,0-9 0 0,5-7 0 16,-2-7 0-1,8-8 0 1,4-2 0-16,4-10 0 16,3-2 0-1,4-4 0-15,-3 0 0 0,3-22 0 31,-8-4-130-31,-10-11-4 16,-8-3-13 0</inkml:trace>
  <inkml:trace contextRef="#ctx0" brushRef="#br0" timeOffset="38958.3921">15726 9045 216 0,'-16'0'135'16,"2"0"-5"-16,14 0-116 15,22 0 2 1,45 0-16-16,37-18 0 15,7-1 0 1,-4 0 0-16,-4 1-130 16,-36 0-4-1,-11 0-13-15</inkml:trace>
  <inkml:trace contextRef="#ctx0" brushRef="#br0" timeOffset="42088.4234">3274 12352 111 0,'0'-30'89'15,"3"-7"-6"1,-3-10-61-16,0 3 0 15,0 2-6-15,-22 20 1 32,-4 20-9-32,-11 8 0 0,-7 50 1 15,-1 21 0 1,1 30-4-16,10 4 1 15,20-4-3 1,14-11 1 0,8-19-9-16,43-29 1 15,12-26-104 1,23-22-7-16,10-22-1 0</inkml:trace>
  <inkml:trace contextRef="#ctx0" brushRef="#br0" timeOffset="42378.4263">3722 12459 161 0,'-11'7'99'0,"-4"26"-5"0,-7 23-88 32,25 7 2-32,-3-1 22 0,38-9 0 15,17-33 2 1,15-20 0-1,1-17-23-15,-8-31 1 0,-12-12-10 32,-36 6 0-32,-15 9 0 0,-37 9 0 31,-22 17-11-31,-11 15 2 15,-1 4-80-15,12 19-2 16,22 9-39 0,18-9-9-16,19-11 97 15</inkml:trace>
  <inkml:trace contextRef="#ctx0" brushRef="#br0" timeOffset="42968.4322">4036 12415 123 0,'8'7'92'16,"11"11"-4"-16,-1 12-55 16,8 13 0-1,7 6 8-15,-3-1-1 16,-4-7-18-1,-7-1 1-15,-9-13-16 16,-6-9 2 0,3-15-9-16,-7-3 0 15,0-3 0-15,4-27 0 16,4-14 0-1,3 0 0-15,0 0 0 16,4 10 0 0,3 16 0-16,8 9 0 15,4 9 0 1,3 12 0-16,8 14 0 15,-15 4 0-15,3-4 0 16,-10-5 0 0,-8-5 0-1,-4-9 0-15,-3-7 0 16,0-11 0-16,3-26 0 31,1-7 0-31,3-2 0 0,0 7 0 16,0 20 0-1,8 12 0-15,3 7 0 16,8 11 0-16,-5 23 0 31,5-2 0-31,-1 9 0 0,-6 0 0 16,-9-1-73-1,-2-3 0-15,-1-22-62 16,-4-15-13-1,1-19 82 1</inkml:trace>
  <inkml:trace contextRef="#ctx0" brushRef="#br0" timeOffset="43328.4358">4959 12493 179 0,'4'10'135'16,"3"16"-7"-16,0 19-98 16,1 9 1-1,-1 9-28 1,-3-4 2-16,-4-3-5 15,0-12 0-15,0-14 0 0,4-12 0 16,-4-18 0 0,-4-22 0-1,-7-37 0 1,-7-19 0-16,-1-14 0 15,7-4 0 1,12 11 0-16,4 11 0 0,26 23 0 31,7 14 0-31,0 18 0 16,-11 16 0-16,-8 3 0 15,-14 29 0 1,-4 19-12-16,-11 4 1 0,-7 11-119 31,3-15-4-31,7-19-2 0</inkml:trace>
  <inkml:trace contextRef="#ctx0" brushRef="#br0" timeOffset="43738.4399">5677 12179 178 0,'-22'0'115'15,"-22"7"-6"1,-8 26-86-16,-4 11 0 15,-3 23-6-15,26-1 0 16,10 1-9 0,23-17 0-16,19-23-2 15,26-27 1 1,6-18-7-16,1-34 0 15,-7-11 0 1,-12 8 0-16,-14 14 0 16,-16 19 0-1,-3 22 0-15,-3 4 0 16,-9 33 0-16,8 15 0 15,4 10 0 1,4-7 0-16,11-6 0 16,7-16 0-1,1-22-130-15,6-11-4 16,8-18-13-1</inkml:trace>
  <inkml:trace contextRef="#ctx0" brushRef="#br0" timeOffset="44218.4447">5881 12293 206 0,'7'7'111'0,"1"8"-5"0,3 11-90 32,0 11 0-32,-4 0 8 0,-3 7 1 15,0-10-22 1,-4-14 1-1,0-8-4-15,0-12 0 0,0 0 0 32,0-18 0-32,0-11 0 0,0-1 0 15,0-3 0 1,0 18 0-1,4 7 0-15,11 4 0 16,3 4 0 0,4 0 0-16,4 0 0 15,4 4 0-15,10-4 0 16,9-4 0-16,-5-17 0 15,-3-12 0 1,-8-5 0 0,-15-2 0-16,-10 10 0 15,-8 12 0 1,-11 18 0-1,-11 7 0-15,-1 31 0 0,13 5 0 32,10-2 0-32,3-4 0 0,34-15 0 15,19-11 0 1,29-7-130-1,23-15-4-15,13-26-13 16</inkml:trace>
  <inkml:trace contextRef="#ctx0" brushRef="#br0" timeOffset="45308.4556">7459 11902 166 0,'-15'6'140'16,"-11"36"-8"-16,0 27-97 16,0 17 3-16,8 10-38 15,18-12 0-15,7-13 0 16,26-23 0-1,16-30 0-15,6-14 0 16,5-4-7 0,-8-26 1-16,-4-25-103 15,-12-5-3 1,-3-11-25-16,-14-3-3 15,-11 19 228 1,-8 17 5-16,0 31 45 16,-15 10-7-16,-4 42-101 31,12 21 1-31,7-8-31 0,0 1 0 15,18-15 0 1,9-27 0-16,6-21 0 16,-11-3 0-1,-11-37 0-15,-11-12 0 16,0-7 0-16,-22-8 0 31,-1 20 0-31,2 17 0 0,2 30 0 31,7 15 0-31,12 32 0 0,4 16 0 16,23-3 0-1,6-9 0 1,7-10 0-16,-10-20 0 16,-8-17 0-1,-7-4 0-15,-7-33-46 0,3-18 2 16,7-4-6-1,1 13 0 1,-1 21 79-16,1 17 2 16,-4 12 19-1,-4 32-1 1,-1 11-34-16,-6 1 1 0,-4-1-16 15,0-17 0 1,-4-8 0-16,1-23 0 16,-1-6 0-1,1-38 0 1,3-25 0-16,7-16 0 0,23 2 0 31,14-5 0-31,8 18 0 0,0 20 0 31,-8 32 0-31,-21 15 0 16,-20 29 0-16,-10 19 0 15,-38 11 0 1,-3 0 0-16,-11-8 0 16,11-13 0-1,10-28-55-15,21-10 2 16,17-6-80-1,7-42-10-15,34-27 53 16</inkml:trace>
  <inkml:trace contextRef="#ctx0" brushRef="#br0" timeOffset="45498.4575">8525 11769 247 0,'0'0'134'0,"0"0"-4"15,0 0-130 1,0 4 0-16,0 0-48 15,8-2 2-15,3 6-86 16,1 7-10 0,2 0 44-16</inkml:trace>
  <inkml:trace contextRef="#ctx0" brushRef="#br0" timeOffset="45608.4586">8540 12086 247 0,'-11'0'134'0,"0"0"-4"16,-3 4-228-1,6 3-2-15,4-3-40 16,4-4-10-1</inkml:trace>
  <inkml:trace contextRef="#ctx0" brushRef="#br0" timeOffset="47358.4761">3203 14389 63 0,'0'0'91'15,"0"0"-4"1,-7 0-39-16,-4-3-1 16,-4 3-24-1,0 0 3-15,-4 7-15 16,-2 19 0-16,-6 14-1 15,13 16 1 1,-5 17 3-16,8 1 0 16,3 0-2-1,8 3 1-15,0-14-4 16,27-4 1-1,6-11-5-15,11-15 1 16,4-10-6 0,4-13 0-1,4-10 0-15,-4 0 0 0,-4-10 0 31,-15-13 0-31,-7-13-130 0,-11-9-4 16,-8-29-13 0</inkml:trace>
  <inkml:trace contextRef="#ctx0" brushRef="#br0" timeOffset="47528.4778">3236 14013 229 0,'-3'-11'132'16,"-8"3"-3"-1,-4-3-125-15,4 4 0 16,3 3-84-1,8 0-2 1,4 4-50-16,26-4-13 0,7-2 90 31</inkml:trace>
  <inkml:trace contextRef="#ctx0" brushRef="#br0" timeOffset="47936.4826">4103 14249 181 0,'-7'0'111'16,"-1"0"-5"-1,1 0-89-15,7 0 1 16,11 7 8 0,33 4 0-16,16 0-14 15,7-3 2 1,3 7-14-16,-18-5 0 15,-1 6 0-15,-13-6 0 16,-12-2-34 0,-11-5 1-16,-8 1-98 15,-7-4-8 1,-4 0 27-16</inkml:trace>
  <inkml:trace contextRef="#ctx0" brushRef="#br0" timeOffset="48146.4847">4077 14647 196 0,'0'4'137'16,"15"0"-7"-16,29 0-107 16,27-4 2-1,18 0-25 1,-4 0 0-16,-7-4-40 15,-12 0 2-15,-17 4-93 32,-12 0-9-32,-19-4 33 0</inkml:trace>
  <inkml:trace contextRef="#ctx0" brushRef="#br0" timeOffset="48826.4915">5663 14264 113 0,'3'-12'109'0,"1"-2"-6"0,-1-5-60 31,-3 0 0-31,0 5-29 15,-21 7 0-15,-9 3-15 16,-11 4-2 0,-4 0 3-16,-3 23 1 15,0 13 12 1,11 16 1-16,7 22 3 15,20 0 1 1,10-1-12-16,14-17 1 16,24-23-7-1,14-11 0-15,10-11-88 16,5-7 0-16,14-8-50 15,-6-37-11 1,-5-14 101-16</inkml:trace>
  <inkml:trace contextRef="#ctx0" brushRef="#br0" timeOffset="49576.499">6659 13769 162 0,'0'-11'104'31,"-4"-7"-7"-31,-14-9-87 16,-8 9 1-16,-15 7-2 15,-11 11 1 1,-3 20-1-16,3 16 0 0,0 19 3 31,11 12 0-31,19 6 1 16,14 9 0-16,8-12-1 15,23-19 1 1,21-21-6 0,19-30 1-16,11-11-8 15,-3-34 0-15,-5-17 0 16,-14-16 0-16,-11-11 0 15,-26-10 0 1,-12-4 0 0,-6-8 0-16,-30 14 0 15,-12 24 0 1,-3 21 0-16,3 23 0 15,8 18 0-15,23 11 0 16,6 22 0 0,8 22 0-16,18 26 0 15,23 19 0 1,8 3 0-16,-1 7 0 15,0-13 0 1,-11-9 0-16,0-18-32 16,-1-14 2-1,-2-16-101-15,-8-25-7 16,0-8 22-16</inkml:trace>
  <inkml:trace contextRef="#ctx0" brushRef="#br0" timeOffset="49936.5026">6907 13374 184 0,'0'-3'113'16,"-3"3"-7"0,3 0-81-16,0 7 0 15,21 23-1-15,17 14 1 16,3 26-21-1,-1 7 1-15,-3 16-5 16,-3-8 0 0,-9 0 0-16,-2-12 0 15,-9-14 0 1,-3-7 0-1,-3-25 0-15,3-21 0 0,3-6 0 32,5-44 0-32,0-38 0 0,-1-20 0 15,-3-27 0 1,0-12 0-16,-4 15 0 15,-4 19 0 1,1 33-130 0,-4 24-4-1,3 27-13-15</inkml:trace>
  <inkml:trace contextRef="#ctx0" brushRef="#br0" timeOffset="50406.5073">6288 14341 246 0,'-22'7'111'0,"-4"5"-2"15,-3-1-109 1,29-4 1-16,22-7 20 15,63 0 2 1,60-18-23-16,40-13 0 16,30-5 0-1,-5 14 0-15,-13 3 0 16,-38 9 0-16,-40 10-29 15,-42 0 1 1,-25 14-102-16,-41 8-8 16,-11 4 20-1</inkml:trace>
  <inkml:trace contextRef="#ctx0" brushRef="#br0" timeOffset="51166.5149">6670 14869 106 0,'-11'0'92'0,"-11"0"-3"15,-11 3-61 1,-1 20 1-16,-7 17-3 16,16 20 1-1,-6 6-1-15,28 4 1 16,3 4-6-16,0-15 1 15,30-16-14 1,7-9 2-16,14-23-10 16,5-11 0-1,7-14 0-15,-7-31 0 16,2-10 0-1,-16-11 0 1,-20-20 0-16,-22-2 0 16,0-4 0-1,-26 7 0-15,0 19 0 0,-3 7 0 16,-2 25 0-1,6 12 0 1,-1 11 0-16,4 11 0 16,7 0 0-1,3 4 0 1,5 22 0-16,4 7 0 0,3 7 0 15,0 8 0 1,0 0 0-16,0 0 0 16,14 4 0-1,9 11 0 1,6-8 0-16,1 4 0 0,11-7 0 31,-1-15 0-31,5-19 0 0,7-3 0 16,-8-4 0-1,4-11 0 1,-7 0-130-16,-7-15-4 0,-9-11-13 31</inkml:trace>
  <inkml:trace contextRef="#ctx0" brushRef="#br0" timeOffset="51481.5185">7196 14651 216 0,'0'-4'125'0,"0"4"-5"16,0 0-106-1,0 15 0-15,0 22-4 16,0 22 2 0,0 8-12-1,0 7 0-15,4 3 0 0,7-7 0 16,7-4 0-1,12-14 0 1,-4-19 0-16,10-10 0 0,2-9 0 31,3-14 0-31,3 0-24 0,0-18 2 16,-3-4-108-1,-11-12-7 1,-16-6 13-16</inkml:trace>
  <inkml:trace contextRef="#ctx0" brushRef="#br0" timeOffset="51661.5203">7063 14961 224 0,'-8'0'134'0,"1"0"-4"16,7-7-119-1,18-1 1 1,37-14-12-16,31-11 0 15,18 0-76 1,-11 0-1-16,-9-1-58 16,-32 1-13-16,-19-4 85 15</inkml:trace>
  <inkml:trace contextRef="#ctx0" brushRef="#br0" timeOffset="435072.3874">14474 11201 82 0,'0'-4'77'0,"0"0"-3"16,0 1-55-1,0-1-1-15,0 4-9 16,0 0-1-1,0 7-5-15,0 19 0 16,0 15 2-16,0 21-1 16,0 8-3-1,11 15 0-15,0 8 1 16,0 14 0-1,0 11 2-15,0 3 0 32,-3 13-3-32,-4 6 1 0,3 0-3 15,0 0 1 1,4 4 6-16,4 4-1 15,0 3 12-15,-1 0 0 32,2 4 6-32,-1 8-2 0,-5 3-4 31,-6 8 0-31,-4-1 1 0,0-4 1 15,-4-6-6 1,-14-8 0 0,3-19-10-16,0-14 1 15,8-22-30 1,4-31 2-16,-1-20-106 0,4-23-7 15,0-26 14 1</inkml:trace>
  <inkml:trace contextRef="#ctx0" brushRef="#br0" timeOffset="436752.4042">13403 13168 7 0,'-3'0'30'16,"3"0"1"-1,0 0-25-15,14 3 0 16,20 5-2-16,10-1 2 16,16 0-5-1,2-3 1-15,16 0 2 16,15-1 1-1,14 1 2-15,26 0-1 16,8-1 3 0,15 1 1-16,11-4 8 15,-5 0 2 1,24 0 2-16,3 5-1 15,3 1-6-15,19 1-1 16,8-2-8 0,14 2 0-16,15 0-2 15,19 4 2 1,22-4 2-16,11-7 2 15,14 0 2 1,13 0-1-16,9 0-2 16,20 0 2-1,4 0-3-15,9 0 0 16,24 4-1-16,0 4 1 15,7-5 3 1,-7 5-1 0,-1-1 1-16,-18 1-1 15,-11-1-6-15,-33 4 1 31,-30-6-7-31,-48-2 1 0,-41 0-27 16,-56-3 0 0,-40 0-78-16,-41-6-8 15,-29-21 23 1</inkml:trace>
  <inkml:trace contextRef="#ctx0" brushRef="#br0" timeOffset="437112.4078">22792 13098 111 0,'-4'0'82'0,"4"0"-4"16,15 0-72 0,41 0 0-1,33 0-2-15,26 21 1 16,18 20-5-16,-3 14 0 15,-8 8 14-15,-30 7-1 16,-21-7 18 0,-34-1 2-1,-26-6-11-15,-15-1 0 16,-33 8-44-1,-26-4 0-15,-11 1-93 16,-15 7-7-16,-4-13 22 16</inkml:trace>
  <inkml:trace contextRef="#ctx0" brushRef="#br0" timeOffset="438072.4174">14277 11311 52 0,'0'-4'52'0,"0"0"0"0,0 4-45 31,0 4 0-31,0 22 8 16,-7 15 1-16,-4 3 5 15,-4-3 0 1,8-19 4-16,-1-15 0 0,5-7-13 31,3-18 0-31,0-26-8 16,11-1-1-16,14-3 10 15,13 0 1 1,-12 8-4 0,3 18 2-16,-3 15-11 15,0 7 0 1,8 29 1-16,10 23 0 0,4 3-50 15,12 5 0 1,-2-6-58 0,5-9-8-16,4-19 57 15</inkml:trace>
  <inkml:trace contextRef="#ctx0" brushRef="#br0" timeOffset="510533.1474">20707 7993 46 0,'-8'-3'74'0,"-2"-1"-2"16,-5 0-42 0,4 4 1-16,3 0-14 15,4 22 1 1,4 23 0-16,0 18 0 15,4 3-7-15,7 4 1 16,-3-7-6 0,-1-4 0-16,1-15-6 15,-5-11 0 1,1-18-27-16,-1-11-1 15,-3-4-70 1,0-8-6-16,0-28 27 16</inkml:trace>
  <inkml:trace contextRef="#ctx0" brushRef="#br0" timeOffset="511093.153">20503 8112 13 0,'-7'-4'35'0,"-8"-3"0"16,-7-5-9-1,0 5 0-15,-4 0 17 16,0 7-1-16,-4 0-3 16,12 0 1-1,3 0-10-15,7 0 0 31,1-4-21-31,7 0-1 0,0-11-12 16,19 8 1 0,6-7 5-16,16-1 0 15,0 0 1 1,4 0 0-1,3 7-3-15,0 5 0 0,8 3-1 32,-8 7 1-32,-8 12 1 0,-14 6 0 15,-7 16 2 1,-16 0 0-1,-3-5 1-15,-15-2 0 16,-14-5-2 0,3-10 1-1,0-8-6-15,15 0 1 0,11 0 0 16,0 1 0-1,30 2 2-15,3 1 0 16,-4 3-1 0,-10 1 1-1,-11 6 3-15,-8 1 0 0,-19-3-2 31,-10-5 0-31,-5-3-24 0,8-4 0 16,7-8-81 0,19-3-7-1,0-3 17-15</inkml:trace>
  <inkml:trace contextRef="#ctx0" brushRef="#br0" timeOffset="512513.1672">20547 8148 106 0,'-3'-4'94'16,"-1"2"-5"-16,1-3-70 16,-1 1 1-1,4 4-15 1,0 9 0-16,4 23 2 0,14 24 1 15,-3-1 1 1,11 1 2-16,-11-9-3 16,-4-6 2-1,0-12 0 1,-4-14 0-1,0 0 11-15,-7-10 1 16,0-5-5-16,0-9 0 0,-17-24-16 31,-6-15 0-31,-10-14-1 16,14 1 1-16,-6 3 4 15,9-4 0 1,13 6-2 0,3 4 0-16,33 4-7 15,8 12 1 1,18 6-2-16,-4 15 1 0,1 15 0 15,-12 0 1 1,-3 30 1 0,-15 7 0-16,-14 11 4 15,-12-4 1 1,-12 1 2-16,-21-9 1 0,-8-2-2 31,4-16 1-31,0-11-3 16,4-3 2-16,7-4-8 15,11 0 2 1,11 0-3-16,8 0 0 0,30 7 1 31,14 4 1-31,11 7 3 16,-4 5 1-1,1 3 1-15,-12 0 1 16,-10 3 0-1,-12-7 0-15,-11-7 0 16,-4-4 0-16,1-7-1 16,0 0 1-1,2-4-3-15,9 0 0 16,0-22-2-1,2-8 1-15,-6-7-2 16,-7 4 1 0,-4 4-5-16,-4-5 0 15,0 8-6 1,-12 4 1-16,-21 11 2 15,3 11 1-15,-3 22 8 16,11 19 1 0,15 7 8-16,7 0 1 15,25-1 3 1,24-13 1-16,14-12-11 15,-4-7 1 1,-4-12-79-16,-10-3-2 16,3 0-53-1,-18-26-11-15,-12-6 84 16</inkml:trace>
  <inkml:trace contextRef="#ctx0" brushRef="#br0" timeOffset="513033.1724">21555 8174 73 0,'0'-7'81'31,"-8"0"-3"-31,-6 3-52 0,-8 4 1 16,3 0-8 0,-7 26 1-1,0 7 0-15,8 11 1 16,7 4 2-1,11-3-1-15,3-13 4 0,20-13 0 16,10-15-7 0,0-4 0-1,15-25-14-15,-3-28 1 16,-8-9-33-1,-15-12 1 1,-11-15-11-16,-11 7 0 16,-15 6 28-1,-18 14 0-15,-11 13 17 0,3 27 1 16,7 22 3-1,16 7 0 1,18 34 2-16,11 14 0 16,30 4-3-1,18 8 0-15,8-8-7 16,-4-9 1-1,3-1-49-15,-3-19 0 16,-15-16-78-16,-14-14-10 16,-20-3 44-1</inkml:trace>
  <inkml:trace contextRef="#ctx0" brushRef="#br0" timeOffset="513793.18">22318 7817 65 0,'-4'0'63'0,"1"0"-2"0,-5 3-37 15,-7 15-1 1,1 16 12 0,3 5 0-16,-1 14-2 15,12 5 0 1,0-5-4-16,0-9-1 0,15-7-9 31,4-4 0-31,3-15-7 16,4-7 0-16,0-7-22 15,0-4 0 1,0 0-117-1,0-11-6-15,0-22 3 16</inkml:trace>
  <inkml:trace contextRef="#ctx0" brushRef="#br0" timeOffset="514113.1832">22388 7580 128 0,'-3'0'101'0,"-1"0"-7"15,4 0-78 1,0 0 1-16,7-7-11 15,12-8 1 1,0 3 11-16,-8 2-1 16,-11 2 0-1,0 5 0-15,0 3-16 16,-7 0 0-16,-5 0-114 15,8 3-7 1,4 1-9-16</inkml:trace>
  <inkml:trace contextRef="#ctx0" brushRef="#br1" timeOffset="524228.2857">20144 9211 118 0,'-11'0'84'16,"0"0"-5"-16,-4 0-71 15,4 16 2-15,4 17 3 31,7 11 1-31,0 14-6 0,10-2 1 16,5-5-4 0,-3-6 0-16,-5-15-1 15,-3-12 1 1,-1-3-37-1,-3-12 0-15,0-3-70 0,0-21-6 16,-14-13 38 0</inkml:trace>
  <inkml:trace contextRef="#ctx0" brushRef="#br1" timeOffset="524798.2914">19766 9241 37 0,'-11'0'57'0,"-4"0"1"16,-3 0-24-1,-1 0-1-15,5 0-8 16,3 0 1-16,3 0-14 31,4 0 1-31,4 0-1 0,0 0 0 31,19 0 0-31,10-4 0 0,12-6-2 32,18-2 2-32,8-3-5 15,3-3 0-15,1 7-6 16,-4 0 2-1,-16-4-7-15,-6 15 2 0,-16 0-1 32,-13 0 1-32,-13 26 5 15,-3-1 0-15,-30 6 2 16,1-2-1-1,-8-4-6-15,14-2 0 0,8-5-2 32,15-6 2-32,12 2 3 15,24 0 1-15,16 1-3 16,0-3 0-1,-18-1 1 1,-20 10 1-16,-14 6 4 16,-44 10 0-1,-12-4-2-15,1-4 0 0,3-3-2 16,11-7 0-1,8-5-33 1,22-10 2-16,11-4-76 16,0 0-8-1,26-12 30-15</inkml:trace>
  <inkml:trace contextRef="#ctx0" brushRef="#br1" timeOffset="525118.2946">20378 9118 135 0,'0'0'85'16,"3"0"-4"-16,1 0-71 15,0 23 2-15,-1 25 16 16,4 4 1 0,1 3-9-16,3 4 0 15,1-14-13 1,-5 3 1-16,0-11-5 15,-4-16 0 1,1-2-22-16,0-11 1 16,0-8-82-1,3 0-4 1,5-23-5-16</inkml:trace>
  <inkml:trace contextRef="#ctx0" brushRef="#br1" timeOffset="525618.2996">20544 9289 122 0,'0'0'88'15,"0"0"-6"1,0 4-62-16,3 22 1 15,9 7 5 1,-1 4 2 0,4 3-8-16,14-6 0 0,-3-10 2 15,4-5 1 1,-1-15-8-16,2-4 1 15,-10-4-13 1,-2-17 2 0,-8-9-5-16,-7 0 0 0,-4 1-9 31,0 14 2-31,0 11-3 0,-4 4 0 15,4 8 9 1,0 11 1 0,0 6 8-16,18-3 1 0,9-4-2 31,2-14 1-31,5-4-6 0,-5-4 1 31,-7-21-7-31,-11 2 2 16,-7-6-9-16,-4 7 0 15,-8 7-4 1,-9 8 1-16,-2 7 13 15,4 10 0 1,8 24 12-16,7 3 0 16,10-3-1-1,31-6 1-15,8-9-59 16,2-11 0-1,8-5-83-15,-11-3-11 16,-6-15 53 0</inkml:trace>
  <inkml:trace contextRef="#ctx0" brushRef="#br1" timeOffset="526108.3045">21370 9134 154 0,'0'-4'127'15,"0"-4"-8"1,0 2-78-16,0 2 1 15,4 4-29 1,7 0 2-16,0 6-15 31,7 17 0-31,5 11 0 0,-1 2 0 16,0 1 0-1,-4 0 0-15,-6 4 0 16,7-5 0-16,-12-6 0 31,-4-1 0-31,-3-10 0 0,0 0 0 16,0-11 0-1,0-6 0-15,7-2 0 16,9-10 0 0,6-35 0-1,11-21 0-15,8-16 0 0,3 1 0 16,-3 8 0-1,-7 17 0-15,-9 16-119 16,9 6-4 0,-5 5-22-1</inkml:trace>
  <inkml:trace contextRef="#ctx0" brushRef="#br1" timeOffset="546693.5108">13025 11245 43 0,'0'-8'48'15,"0"-3"1"-15,-11-3-2 16,0-1-4-16,11-1-2 16,-3 7-13-1,3 0 0-15,0 2-24 16,0 7 1-1,0 4-6-15,10 26 0 16,24 14 6 0,-4 7 1-16,-4 1 5 15,-1-12 1-15,-6-14 28 16,-8-11-1-1,-4-15-8-15,5-10 2 16,3-35-33 0,-1-21 0-16,5-12 0 15,3-3 0 1,-4 7-37-16,5 22 2 15,-5 16-96 1,4 6-8 0,8 12 28-16</inkml:trace>
  <inkml:trace contextRef="#ctx0" brushRef="#br1" timeOffset="547581.5204">22888 13909 14 0,'0'-7'63'16,"0"0"1"-1,0-5-15-15,0-3 0 16,-7 9-21-1,0-9 0 1,-8 7-20-16,4 4 1 16,-7 4-9-16,-5 7 1 15,1 23 15-15,0 22 0 16,3 18 12-1,12 15 1 1,7 0-12-16,0-3 0 16,18-17-8-1,15-5 0 1,9-20-3-16,-2-7 1 0,12-10-14 31,-4-13 0-31,0-10-35 0,0 0-1 16,1-21-71-1,-16-5-10 1,-3-7 33-16</inkml:trace>
  <inkml:trace contextRef="#ctx0" brushRef="#br1" timeOffset="547731.5219">22599 14123 157 0,'16'0'99'16,"54"-15"-6"-16,33-2-185 0,31-10-6 31,18-6-7-31</inkml:trace>
  <inkml:trace contextRef="#ctx0" brushRef="#br0" timeOffset="593543.9829">13381 11448 50 0,'0'0'54'0,"0"0"0"16,0 0-41-1,-11 14 1-15,-4 20-1 16,-3 2 2-16,-9 5-9 16,9 0-3-1,-4-5-69-15,4-6-3 16,14-19 0-1</inkml:trace>
  <inkml:trace contextRef="#ctx0" brushRef="#br0" timeOffset="594073.9882">13525 11193 12 0,'4'0'30'0,"0"-3"-10"16,-4 3 0-16,0 0 0 0,-8 0 2 16,1 11 0-1,3 11-1 1,0 7-6-16,4 4 1 15,0 8-4 1,0-8-1 0,0-7 4-16,12-8 1 0,-1-7 4 15,4-7 0 1,-4-4-8-16,7 0 0 15,5 0-22 1,-1-6 1 0,4-10-75-16,-4-6-3 15,-3-11 3 1</inkml:trace>
  <inkml:trace contextRef="#ctx0" brushRef="#br0" timeOffset="594233.9898">13525 10946 123 0,'-7'-12'83'15,"3"1"-4"1,4-10-95-16,0 13 0 16,0-3-65-1,15 0-4-15,4 4 16 16</inkml:trace>
  <inkml:trace contextRef="#ctx0" brushRef="#br0" timeOffset="603757.0853">14118 13706 7 0,'-8'0'18'16,"5"0"-2"-1,-1 0-1-15,4 0 6 16,0-7 2-1,0-4-9-15,7 4 0 16,5-5-11-16,3 1 1 16,0 0-1-1,-5-3 1-15,9-5 1 16,-7 7 0-1,-2-2 4-15,5-4-1 16,-4 0-3 0,4 3 2-16,0-4-4 15,0 1-1-15,0 7-1 16,-1 0 1-1,-3 0 1-15,1-4 0 16,-1 0 0 0,-4 0 2-16,1 1-4 15,2 3 0 1,2-4-2-16,-1 0 1 15,4 3 0 1,-1-2 0-16,1-4 1 16,-3 3 0-16,-2 4 2 15,-2 3 0 1,-5 1-1-16,5 3 0 15,-1 0 1 1,5-3-3 0,2 0 0-16,-3-4 1 15,-3-1-1 1,3 2 1-1,-3-2-1-15,2 1 1 0,5 4-1 16,0-1 0 0,4 2 0-16,-5-2 1 15,-2 1-1 1,-1-1 1-1,0 1-1-15,-8 3 1 0,5-7-1 32,7 7 2-32,-8-4-2 0,5 4 0 15,-5-2 0 1,3-2 1-1,-2-2 0-15,0 2 0 0,3 1 3 32,-4-1 1-32,0 1-1 0,-3-1 2 15,3 5-5 1,1-5 0-1,-1 1-1-15,5 0 0 16,2 0 0 0,-3-5 0-16,1 5 0 0,-1-5 0 31,0 2 0-31,0-2 0 15,0-2 0 1,0 7 1-16,8-12-1 16,-5 8 1-1,1 0-1-15,-3-4 0 16,-2 3 0-1,1 2 0-15,4-2 0 16,4-2 0-16,-8 7 0 16,0-1 0-1,-3 1 0-15,-5-1 0 16,9 1 0-1,2 4 0-15,1-5 0 16,-4 1 1 0,-3 3-1-16,3-7 1 15,3 4-1-15,-2-4 0 16,-1-1 0-1,-4 5 0-15,8-3 0 16,3-2 1 0,-6 1-1-16,2 0 1 15,-3 0-2 1,1 3 1-16,-1-3-1 15,7 1 1 1,16-2 0-16,-13 1 0 16,10 0 0-1,-17 4 0-15,-3-1-1 16,0 5 0-16,-3-5 0 31,0 4 0-31,6 1 1 0,1 3 0 16,7-4 0-1,0 0 0-15,-3 1 0 16,3-1 0-1,0 1 0 1,4-1 0-16,8 0 0 0,-9 4 0 16,-6 0-1-1,-8 0 1-15,0-4-1 16,-4 4 1-1,8 0 0 1,-3 0 1-16,-1 0-1 16,3 0 1-16,5 0-1 15,-4 0 1-15,3 0 0 16,-7 0 1-1,1 0-1 1,2 0 1-16,-10 0-2 16,7 0 1-1,0 0-1 1,-7 0 0-16,4 4 0 0,-5 0 1 31,1 0 1-31,-1-1-1 0,5 1 0 16,-1 3 1-1,-3-3 0 1,0-1 0-16,-1-3 0 15,-3 4 0 1,0 0 1-16,0 0 0 0,8 3-1 31,0-3 1-31,-1 0-1 16,0 2 0-16,-4-2-1 15,5 4 1 1,3-1-2-16,-7 1 0 0,-4-1 1 31,4-4 1-31,0 1 2 16,6 0 0-16,-2 0 1 15,-8 3 1 1,0 0-4 0,3 5 0-16,1-5-2 15,15 1 1-15,-8 3 2 16,-4-1-1-1,-3-2 1-15,-1 2 0 16,1-2-1 0,4-4 0-16,3 3-1 15,7 1 0 1,-7-1-1-16,-3 4 1 15,-1-3-1 1,1-1 0-16,3 0 0 16,0 1 0-16,0-1 0 15,-7 1 1 1,3 3-1-16,-3-5 1 15,4 6-1 1,-1 3 1-16,-4-4-1 16,8 0 1-1,-3 4-1-15,-1-4 0 16,-3 8 0-1,4-5 0-15,10 1 0 16,-3 0 0-16,-8 3 0 16,5-3 1-1,-9 3-1-15,1-3 1 16,3 4-1-1,-3-5 0-15,3 1 0 16,1-5 1 0,-5 2 0-16,-3 3 1 15,0 0 0-15,0 3 0 31,0 0-1-31,0 5 0 0,4-1-1 32,-4 0 1-32,4 0-1 0,0-3 1 15,3 4-1 1,4-5 1-1,0-4-1-15,0 1 1 16,-7 0-1 0,0-1 0-16,7 8 0 0,-8-7 0 15,5 4 0 1,-5-4 1-1,-3-1 0-15,4 1 1 16,0 0-1 0,3-4 0-1,5 4-1-15,-5-1 2 0,0 1-2 31,0 3 0-31,5-3 1 0,-5 11 1 16,1-4-1 0,-1 0 1-1,0 0-1-15,1-4 0 0,-1-2-1 31,1-5 1-31,-5 0 0 0,1 4 1 32,0 0 0-32,4-1 2 15,2-3-3-15,1 5 1 16,1-2-1-1,-5 1 0-15,1-5 0 16,-1 9 1 0,4-4 0-16,0-4 0 15,0 7-1 1,1-3 1-16,-2-5-1 15,5 6 0 1,0-5-1-16,-4 0 1 16,0 4-1-16,0-4 0 15,-3-4 0 1,-1 0 1-16,1 1 0 15,-1 3 0 1,0-4 0-16,0 2 0 16,-3-3 0-1,0-3 0-15,0 2-1 16,7 2 1-1,0 0-1-15,0 0 0 16,0 1 0-16,-3-1 1 16,-1 1-1-1,1-1 1-15,2 1-1 16,-2-1 1-1,-1 1-1-15,5-5 1 16,-5 1-1 0,4-1 0-16,0 1 0 15,-4 0 1-15,5 3-1 16,-1-3 1-1,-3 4-1 1,2-2 1-16,5 2 0 16,-4-4 0-16,1-1 0 31,-2-3 0-31,1 0 0 0,8 4 0 15,-1 0 0 1,1 0 0-16,0-1 0 16,-1-3 0-16,-3 4 0 31,0-4 0-31,-4 4 0 0,0 0 0 15,0-4-1 1,0 0 1-16,4 0-1 16,-4 0 0-1,0 6 0 1,-3-6 0-16,-1 0 0 15,1 0 1-15,2 0 0 16,2 0 0-16,-1 0 0 16,0 0 0-1,-3 0 1 1,2 0-2-16,-2 0 1 15,-1 0 0 1,5 0 0 0,-1-3 0-16,3-4 0 15,5-1 0-15,-4 5-1 16,10-5 1-16,-6 1-1 15,3-1 1 1,-3 0-1 0,0 1 1-16,-1 0-1 15,-3 3 0 1,3-3 0-16,1 3 0 0,-4-3 0 31,3 4 0-31,-7-1 0 16,0-4 1-16,4 1-1 15,0 0 1 1,-4-1-1-16,0 4 1 0,0 1 1 31,-3-5 0-31,-1 4 0 16,-3-3 0-16,-1-3-2 15,8-2 1 1,-3-3-1-1,7 1 0-15,-1 2 0 16,-2 1 1-16,-1 1 0 16,0-1 1-1,-3-1-1-15,-1 1 0 16,4-4-1-1,-4 0 0-15,8 2 0 16,-4-3 1 0,0 1 0-16,4 1 0 15,-4-5-1-15,4 1 0 16,0 2-1-1,-4 3 1-15,0 1 0 16,0-3 0 0,8-3 0-16,-4-4 0 15,0-4 0 1,-1-4 0-16,-3-3 0 15,4 7 0 1,0-3 0-16,-4 4 0 16,0-2 0-16,0-2 1 15,1-1-1 1,-5 5 0-16,-4-2-1 15,8 5 1 1,5 0 0-16,-2 0 0 16,-3-5 0-1,-3 0 0-15,10 0 0 16,-6 5 1-1,-2 0 0-15,-2 0 0 16,-1 4-1 0,1-2 1-1,-1 2-1-15,-3 0 0 0,3-1-1 31,4-4 1-31,-3-2-1 0,3 7 1 16,0-8-1 0,4 0 1-1,-1-8-1-15,-2 9 1 0,10-4 0 31,-7 6 0-31,3-3-1 0,1 0 1 16,3 1-1 0,0-5 1-1,0 5-1-15,1-1 1 16,-1 0 0-1,0 0 0 1,-7 4 0-16,7-1 1 0,-7 2-1 16,-1 2 0-1,-2 4-1-15,-1 0 1 16,8 4-1-1,-5 1 1 1,1-5 0-16,4 0 0 16,-5 0-1-1,5-1 1-15,-4 6-1 0,3 0 0 31,5 2 0-31,-5-3 1 16,-3 3-1-16,0 1 1 16,0-1-1-1,-1 1 1-15,1 3-1 16,0 1 1-1,11-1-1-15,0-3 1 16,0 3-1 0,-4 1 1-16,-4 3-1 15,-3 0 0-15,-7 0 0 16,-1 0 0-1,4 0 0-15,8 0 1 16,-4 0 0 0,0 0 0-16,-5 3-1 15,9 1 1 1,-4 7-1-16,-1-8 0 15,1 5 0 1,4-1 0-16,-5 1 0 16,1 3 1-16,1-4 0 15,-2 1 0 1,-3-1 0-16,8-4 0 15,-4 5 0 1,-1 2 0-16,5 2-1 16,0-1 1-1,-1 4-1 1,4 0 1-16,0-1-1 15,-3 1 1-15,3 0 0 16,-7 3 0-16,-4-3 1 16,11 0 0-1,-3-4-1 1,0 0 1-16,2 4-1 15,-2-4 0-15,3 4 0 32,-3-1 0-32,-8 0 0 0,0-2 0 15,4-1 0 1,0 4 0-16,7-4 0 15,-8 4 0-15,5-4 0 32,-4 4 0-32,-4 0 0 0,4 0 1 15,0 3-1 1,0 0 1-16,-5 1-1 15,2-8 1 1,-1 11-1 0,0-4 1-16,-3-4-1 0,-1 2 1 31,0-5-1-31,4 4 1 0,1 3-1 31,-1 1 1-31,-1-1 0 16,-2 8 0-16,3-11 0 15,8-1 0 1,-8-2-1-1,0-1 1-15,0 0-1 16,1 3 1-16,-2 1 0 16,1 4 0-16,1 3 1 15,-1 3 1 1,-4 1 2-1,8 0 1-15,0-4-1 16,0 1 1 0,3-1-4-16,4 0 0 0,-3 0-2 15,-1 8 1 1,1-6 0-1,-8 7 0-15,3-1-1 16,5 2 1 0,-4-2-1-16,-4 7 1 0,11-4 0 31,-3 1 0-31,-5-5 0 15,5-3 0 1,4-1-2-16,-1-2 1 16,-3-2-1-16,-2-1 1 15,-9-6 1 1,15 8 0-16,-12-3 0 15,-1-4 0 1,5 3-1-16,-3-8 1 16,-5 2-1-1,-3-1 0-15,-1 0 0 16,4 1 0-1,1-1 0-15,0-1 1 16,-1-2-1 0,1-1 1-16,3 4-1 15,3 5 0 1,1-3 0-16,4 10 1 15,-1-5 0-15,-3 1 1 16,-4 3-1 0,7-4 2-16,1-2-3 15,-4-6 0 1,3 5 0-16,5-4 0 15,-5 4 0 1,4 0 0-16,1-8 0 16,-5 0 0-1,1 5 0-15,-4 2 0 16,-5-7 0-16,5 1 0 15,-3-4 0 1,2 0 0-16,-3-2 0 31,1 2 0-31,3 0 0 0,-4 0 0 16,-1-4 0-1,2 4 0-15,-1-4 0 16,0 0 0 0,3 3 0-1,5-3 0-15,-4 0 0 0,0 4 0 16,0 0 0-1,0-4 0-15,3 0 0 16,1 0 0 0,-1 0 0-1,0 0 0-15,-3 0 0 16,1 0 0-16,1 0 0 15,-1-4 0-15,-1 0 0 16,-4 4 0 0,-1-3 0-1,2-1 0-15,-1 0 0 16,4-4 0-1,-5 2 0 1,2-2 0-16,-1 2 0 0,0-2 0 31,4-7 0-31,7 7 0 0,-3-3 0 16,-1 0 0-1,-3 1 0 1,0-2 0-16,7-6 0 16,-7 2 0-1,3-2 0-15,-3 0 0 0,0-4 0 31,3 0 0-31,-3-4 0 16,0 1 0-16,4-2 0 16,-5 5 0-1,1-4 0-15,0 4 0 0,-4-4 0 31,4 1 0-31,0 2 0 16,0-3 0-16,-1 12 0 16,5-5 0-1,-4 1 0 1,-4-1 0-16,4-6 0 15,-4 10 0-15,-3-11 0 16,6-4 0-16,-7 1 0 16,5-1 0-1,-1-3 0 1,3 7 0-16,1-3 0 15,0-4 0 1,-3 7 0-16,-2-4 0 16,5 8 0-1,0-4 0-15,3-3 0 16,1-5 0-16,-8 1 0 15,11 4 0 1,-7-1 0-16,4 0 0 16,-1 5 0-1,1-4 0-15,-4 3 0 16,3 3 0-1,-3-3 0-15,0 5 0 16,3-9 0 0,4-3 0-16,4 2 0 15,0 2 0-15,0-4 0 16,0 7 0-1,3-6 0-15,-2-6 0 16,-2 5 0 0,6 0 0-16,2 0 0 15,11-4 0 1,8-7 0-16,3 3 0 15,1 1 0-15,-4-1 0 32,4-3-94-32,-4 3-1 0,-8-11-45 15,4-18-10 1</inkml:trace>
  <inkml:trace contextRef="#ctx0" brushRef="#br1" timeOffset="610143.1497">14522 12392 24 0,'-8'0'26'15,"1"0"1"-15,3 0-17 16,1 0 0-1,-1 0-11 1,4 0 1-16,-3 0 1 16,3 0 0-1,0 0 9-15,0 0-1 0,10 0 0 16,5 0 0-1,0 0 11 1,-4 0 1-16,-7 0 4 16,-4-4-1-1,-4 1-15-15,-7 0 1 0,-4-1-8 31,4 0 1-31,4 4-2 16,0 0 0-16,-1 0-5 16,4 0 1-1,0 0 1-15,4 0 0 0,8 0 3 31,14 0 1-31,12 0-2 16,-5-4 0-16,-6 4 2 16,-9 0 2-1,-7 0 5 1,-7 0 2-16,0 0-3 15,0 0-1-15,-7-3-6 16,-7 3 1 0,-9 0 0-16,4 0 1 15,1 0-3 1,7 0 0-16,3 0-4 15,8 0 1 1,0 0 1-16,0 0 0 16,19 0 3-1,3 0 1-15,0 0 3 16,-6 3 1-16,-6-3 5 15,-6 0 0 1,-4 0-3-16,0 0 0 16,-14-3-7-1,-9-1 1-15,-3 4-2 16,8 0 0-1,-1 0-4-15,8 0 0 16,4 0-35 0,7 0 0-16,0 0-53 15,14 0-4-15,12-14 39 16</inkml:trace>
  <inkml:trace contextRef="#ctx0" brushRef="#br1" timeOffset="615095.1994">15603 13157 20 0,'0'0'49'15,"-7"3"2"1,0 1-25 0,3-4-1-16,4 0-1 15,-4 0 1-15,4 0-7 16,0 0 0-16,-7 0-11 15,7 0 0 1,0 0-9 0,0 0 0-16,0 0-1 15,0 0 0 1,-4 7 10-1,-7 5 0-15,-4-6 6 16,4 2 1 0,4-4-5-16,7-4 2 0,0 0-9 15,0 0 1 1,0 0-6-1,3-4-1-15,1 4 0 16,-4 0 0 0,0 0 6-16,0 0 0 0,0 0 5 31,0 0-1-31,0 0-5 15,4 0 0-15,3 0-4 16,-3 0 0 0,-4-4-3-16,0 4 1 0,0 0 0 31,0 0 1-31,0 0 3 15,0 4 1-15,3 3 0 16,1 1 1 0,-4-5-2-1,4-3 1-15,-1 0 0 16,9 0 0-16,3 0 0 15,-4 0 0 1,-1 0-1-16,-6 0 1 16,-4 0 2-1,0 0 1-15,0 0 5 16,0 0 1-1,0 0-3-15,-4 0 0 16,1-3-6 0,3-1 1-16,0 0-2 15,0-3 1-15,0 3-3 16,0 0 1-1,0 4 1-15,0 0 0 16,-4 0 3 0,1 0 1-16,-1 4-33 15,4 0-1 1,0-4-63-16,0 0-7 15,14 0 36-15</inkml:trace>
  <inkml:trace contextRef="#ctx0" brushRef="#br1" timeOffset="616435.2128">16170 14079 14 0,'0'3'32'15,"-8"2"0"-15,5-1-15 32,-5-1 1-32,5-3 3 0,3 0 0 15,0 0-2 1,0 0 2-16,0 0-13 15,0 0 0 1,0 0-7 0,-4 0 1-16,1 0-1 0,-1 0 0 31,0 0 8-31,-3 0 1 0,3 7 14 15,4-3 0 1,0-4-8 0,0 0-1-16,0 0-14 15,0-4 0 1,0 0-1-1,0 1 0-15,0 3-2 16,0 0 0-16,0 0-44 16,0 0-1-16,0 0-44 15,4-7-2 1</inkml:trace>
  <inkml:trace contextRef="#ctx0" brushRef="#br1" timeOffset="617375.2222">17085 13341 0 0,'0'0'32'16,"0"-3"11"-1,0-5 0 1,0 4-11-16,0-3-1 0,0 3-11 31,0 4-1-31,0 0-5 0,0 0 1 16,0-7-9-1,0 3 2 1,0 0-7-16,0 1 1 0,0 3 2 31,0 0 1-31,0 0 6 0,0 0 1 16,0 0 6-1,-4 3 2 1,-3 5-6-16,-1-4 1 16,4-4-12-1,4 0-1 1,0 0-11-16,0 0 1 0,0 0-6 15,0 0 1 1,8 0-7-16,-4 0 1 16,0 0-67-1,3 0-6 1,1-12 12-16</inkml:trace>
  <inkml:trace contextRef="#ctx0" brushRef="#br1" timeOffset="618044.2297">18059 12581 1 0,'0'0'48'16,"0"0"-1"-16,0 0-10 0,0-4-3 15,-4 1-15 1,0-1 0-16,-3 4-8 15,4 0 1 1,-1 0-1 0,4 0 0-16,0 0-6 15,0 0 2 1,0 0 2-16,0-4 2 0,0 4 6 15,-4-4-1 1,0 1-4 0,-3 3-1-16,3 0-7 15,-3 0 0-15,-1 0-10 31,1-4 0-31,3 4-86 0,4 0-6 16,15-7 2 0</inkml:trace>
  <inkml:trace contextRef="#ctx0" brushRef="#br1" timeOffset="618664.2359">19033 13286 0 0,'0'0'50'15,"0"0"2"-15,0 0 3 16,0-4-1-1,0 0-24-15,8-3-1 16,-2 0-15 0,2-4 0-16,-1 3 11 15,-7 5-1 1,0-2-6-16,0 5 3 15,0 0-8-15,-11 0 1 16,1 0-4 0,6 0 0-16,-4 0-48 15,8 0-2 1,0 0-74-16,0 0-11 15,4 0 41 1</inkml:trace>
  <inkml:trace contextRef="#ctx0" brushRef="#br1" timeOffset="619354.2428">19892 14157 63 0,'0'0'71'0,"0"0"-3"16,0 0-56-16,0 0 2 15,0 0 4 1,-7 0 1 0,0 0 8-16,-1 0-1 15,8 0-12-15,0 0 0 16,0-8-1-1,0 5 2-15,0-1 2 16,-4 0 0 0,1 1-11-16,-1 3 0 15,0 0-40 1,0 0-1-16,4 0-75 15,0 0-9-15,12-15 32 16</inkml:trace>
  <inkml:trace contextRef="#ctx0" brushRef="#br1" timeOffset="620184.2511">19974 13362 31 0,'0'0'66'16,"-4"0"2"-1,0 0-30-15,4 0 0 0,0 0-16 32,4-3 0-32,4-3 4 15,-1-3 1-15,-3 3-2 16,-4 3 3-1,0 3-20-15,0 0 1 0,-4 0-39 32,-3 0 0-32,7 0-77 15,0 0-10-15,18-5 29 16</inkml:trace>
  <inkml:trace contextRef="#ctx0" brushRef="#br1" timeOffset="620944.2587">20799 13300 16 0,'0'0'43'0,"0"0"2"31,0 0-14-31,0-3-1 0,4-1 7 15,4 0 0 1,-8 1-17-16,3-1 1 16,-3 4-16-1,0 0 2 1,0 0-2-16,0 0 0 0,0 0 3 31,0 0 0-31,0 0 3 0,-11 0 0 16,4 0-3-1,7 0 1 1,0 0-1-16,0 4-1 15,0-4 1 1,0 0 2 0,0 0-4-16,0 0 1 0,0 0-5 15,0 0 1 1,0 0-2-16,0 0 0 15,0 0 2 1,0 0 0 0,0 0 0-16,0 0 1 0,0 0-4 31,0 0 0-31,0 0-14 0,0 0 1 15,0 0-97 1,0 0-6 0,3-4 5-16</inkml:trace>
  <inkml:trace contextRef="#ctx0" brushRef="#br1" timeOffset="621464.2639">20885 12404 6 0,'-4'0'62'16,"-3"0"1"-16,-4 0-9 15,-1 0-3 1,1 3-25-16,8-3-2 15,3 0-14-15,0 0 0 16,14-11-4 0,5 0 1-16,-4 0 10 15,-4 7 0 1,-8 4 0-1,-3 0 0-15,0 0-14 16,-10 0 1-16,-5 0-3 31,0 0 0-31,7 0-55 0,8 0 1 16,0 0-56-1,12 0-8-15,14 0 60 16</inkml:trace>
  <inkml:trace contextRef="#ctx0" brushRef="#br1" timeOffset="627794.3272">14541 12392 32 0,'0'-4'36'0,"0"4"-17"0,-4-3 2 16,-7 0-6 0,3-1 2-16,0 0-7 15,5 4 2-15,3 0-11 16,0 0 1-1,0 0-3-15,0 0 1 32,0 4 2-32,0 3 2 0,11 0 2 31,-3-3 0-31,7 4-1 0,-1-1 1 15,5-3-3 1,0 3 2 0,-2 4 1-16,6-4 2 0,-5 1 0 31,5 7 0-31,-1-8-1 0,4 8-1 15,11-1 0 1,-3 4-1 0,-5-2-1-16,8-1 2 15,-15-1-3 1,7-2 0-16,-10-5-2 0,-4 0 0 15,0 0 0 1,0 5 0 0,0 3 1-16,3-5 0 15,1 5 1 1,-4 0 0-1,3-4 0-15,-3 4 1 0,0 0-4 32,-8 0 3-32,7 0-1 0,-2-9 1 15,-1 5-1 1,4 4 1-1,3 4-2-15,-7-1 0 16,1 0 0 0,-1 1 0-16,3 0 0 15,-2-4 1 1,3-2 0-16,-8 3 1 15,4 2-1-15,4-3 2 16,-4 8-3 0,4-6 0-16,3 1-1 15,-3 2 1 1,0-2-1-16,-1 0 1 15,1-3-1 1,-3 4 1-16,2-8 0 16,1 8 0-1,0-1-1-15,0-4 0 16,-4 1-1-16,4 0 1 15,-8 7 0 1,5 5 0-16,2-2 0 16,5 4 0-1,-1 1 0-15,0-3 1 16,-3-7 0-1,1 3 0-15,-2-1-1 16,-3 0 1 0,0 4-1-16,1 4 0 15,-5-1 0-15,-4-3 0 16,8 0 0-1,-3-1 1-15,-4-7-1 16,7 13 1 0,-11-9-1-1,0 0 0-15,8-4 1 16,-1 5 0-16,3-5 0 15,2 0 1-15,-1-3-2 16,11 4 1 0,-7-1-2-1,-4-3 1-15,-3-3 0 16,-4-3 0-16,6 7 1 31,1-2 1-31,8 9 0 0,-11-5 1 16,-1 1-2-1,-4-5 1-15,8 4-2 16,4-3 1-16,1-3-1 31,-2-1 1-31,1 0-1 0,-8-4 1 16,5 8-1-1,2-4 1-15,-7 0-1 16,16 1 1-1,-1-6 0 1,-11 1 0-16,4 2-1 16,11-3 1-1,-8 2-1-15,5-5 0 0,-1 1 0 31,-7 0 1-31,3 7-1 16,1-3 1-16,-8-5-1 16,11 1 1-1,-7 0-1 1,4-4 1-16,-1 0-1 15,0 0 0-15,-2 0 0 16,-6 3 2-16,-3 1-2 16,5-4 1-1,-1 0 1 1,4 0-1-16,-1 0 0 15,1 0 0 1,4-4 1-16,-8-3 1 0,11 0-1 31,-3-5 1-31,-1 1-3 16,1-4 2-16,-1 0-2 15,1-3 0 1,0 4 2-16,-9-1 0 16,5 4 2-1,0-4 1-15,-3-3 0 16,-2-5 1-1,5 1-3-15,4-7 0 16,-5 3-3 0,5 0 1-16,-4 12 0 15,-1-4 1-15,1-2-1 16,0 2 0-1,4-11-2-15,3-1 1 16,1-7-1 0,2 0 1-16,-2 4 0 15,-2-1 0 1,6 5 1-16,-9 7 1 15,1 0 2-15,-1-4 1 16,-7 0-1 0,-4 0 1-16,9-3-4 15,-5-4 0 1,3 4-2-16,1-1 1 15,4 0 0 1,-1 1 0-16,1-2 0 16,-4 2 1-1,-1 8 0-15,-3-5 0 16,-3 0-1-16,7-4 1 15,-4 8-1 1,0 0 0 0,0 0-1-16,0 3 1 15,4-4 0 1,0 5 0-1,-4 1 0-15,0-6 0 0,4 8-1 32,3 0 0-32,1 4 0 0,-1-3 1 15,1-2 0 1,-4 6 0-1,7-5 0-15,-7 4 1 0,3 0-1 32,4-4 0-32,1 4-1 0,2 0 0 15,2-4 1 1,2 3 0-1,-6 2 0-15,-5 0 0 0,4 2-2 32,-4 1 2-32,1-1-1 0,0-3 1 15,6-4 0 1,5 8 0-1,0-1 0-15,-4 1 0 16,4 4-1 0,-9-1 1-1,2 4-1-15,-1-4 0 16,0 4 1-16,1 0 0 15,10-4 0-15,-7 4 1 16,0 0-1 0,-1 0 0-1,-2 0-1-15,3 0 0 16,4-3-1-1,-9 3 1-15,-2 0 0 16,7 0 1 0,0 0 0-16,0 7 0 15,7 4-1-15,0 7 1 16,-3-3 0-1,4-4 0-15,-5 4 0 16,-3 3 1 0,0-4-1-16,0 2 0 15,0-1 0 1,0-4 0-16,0 4 0 15,0-5 0-15,-4 9 0 16,4-4 0 0,-4-1 0-16,0 4 0 15,-4-2 0 1,-3-1 1-16,1-4-1 15,-5 4 1 1,3 3-1-16,-3 0 0 16,4 0 0-1,0-2 0-15,0-1 0 16,0-1 0-16,0 1 0 31,-1-4 0-31,5 4 0 0,-8-8 0 16,0 11 0-1,0-7 0-15,0 1 0 16,1-1 1-1,2 4-1 1,1-4 1-16,0 0-2 16,4-1 1-16,-1 5-1 15,-3 0 1-15,0-1 0 16,7 6 0-1,-7-2-1 1,-4 0 1-16,-4 1-1 16,0 3 1-16,8-4 1 31,4-4 1-31,-5 2 0 0,5 3 0 15,0-1-2 1,3 0 1-16,0 4-1 16,-4-4 0-16,5 5 0 31,-5-1 0-31,-3 0 0 0,0 1 0 31,0-2 0-31,-1-3 1 0,1 5 1 31,4 3-2-31,-1-4 0 16,1 4 1-16,-4-3-1 15,-1-5 0 1,1 0 0-16,-3-7 0 0,2 12 0 31,-3-5 1-31,0-4-1 16,1 1 0-16,-5 0 0 15,4-7 0 1,0-2 1 0,0 9 0-16,-3-3 3 15,3 2 0-15,0-2 3 16,0-1 1-16,0 1-3 15,4-3 0 1,-7-2-4 0,-1 1 1-16,-4 3-1 15,1-7 1 1,0 4 1-16,0-1 0 0,3-3 0 15,4 3 0 1,0 1-2 0,8-1 0-16,-4 0 0 15,-8 0 0 1,4 1 0-16,0-4 1 15,0-1-2 1,-3 1 1-16,-1 0-1 16,1-1 1-1,-1 6 0-15,0-7 0 16,1 2-1-16,-1-4 1 15,1 0 0 1,3 0 0-16,-4 0 0 16,0 0 2-1,1 0-3-15,-1 0 0 16,1 0 0-1,10 0 0-15,-7 0 0 16,-3-4 0 0,3-2 0-16,4 1 0 15,-4-2 0-15,0 0 0 16,0-1 0-1,1-3 0-15,-2 0 0 16,1 4 0 0,4 0 0-16,-7-1 0 15,-1 1 0 1,8-1 0-1,-8-3 0-15,4 3 0 0,1-3 0 16,-5 2 0 0,0 0 0-16,4 2 0 15,1 0 0 1,-1-1 0-1,0-3 0-15,7 0 0 16,-7-4 0 0,1 1 0-1,-5-1 0-15,7-3 0 0,9-5 0 16,-4 1 0-1,-1-8 0-15,5 4 0 16,-9-3 0 0,-3-1 0-1,0-2 0-15,4-6 0 0,-4 5 0 31,4 0 0-31,-4 0 0 0,-3 0 0 16,-1-5 0 0,4 6 0-1,-4-3 0-15,1 3 0 0,-1-1 0 31,1 3 0-31,-4-4 0 0,-1 5 0 32,5 0 0-32,2-1 0 15,2 4 0-15,-1-6 0 16,0 5 0-1,0-2 0-15,0 0 0 16,0-5 0 0,-3-3 0-16,3 8 0 15,0 0 0 1,4-1 0-16,-4 4 0 15,0 0 0 1,0 0 0-16,0 4 0 16,-3 4 0-1,-1 3 0-15,-3 4 0 16,3-4 0-16,4 0 0 15,0-3 0 1,0-1 0-16,5 5 0 16,1-5 0-1,-1-3 0-15,2 7 0 16,-7-3 0-1,-4-1 0-15,1 5 0 16,3-1 0 0,1 0 0-16,-5 4 0 15,0 4 0-15,0-5 0 16,5 5 0-1,-5 0-2-15,4-4 1 16,0 4 0 0,8-1 1-16,-4 1-1 31,-1-1 1-31,-3 0-2 0,1 5 1 15,-1 0-1 1,0-5 0-16,3 4 0 16,-2 1 0-16,-1 3 0 31,4 0 1-31,3 0 0 0,-3 0 1 15,0 0-1 1,-1 0 0-16,5 0-1 16,0 0 1-1,-1 0 0 1,1 7 0-16,-1 4 0 0,4-4 1 15,-3 8 0 1,7-11 0-16,-4 4 0 16,4-1 0-1,-11 4-1 1,3-4 1-16,-3 4-1 15,-4 0 1-15,4 1-1 32,-8-1 1-32,12 3-1 0,-8 0 1 15,4-2 0 1,-4 3 0-16,0-4 0 15,0 0 0 1,1 0 0 0,-5 0 0-16,4 0 0 15,0 8 0 1,0-1 0-16,4 5 1 0,3-2 2 15,-3 2 1 1,0-1 1 0,-4-8 0-16,0-3-3 15,4-4 0 1,0 1-3-16,-8 0 1 0,4-1-1 31,-3 1 1-31,7 3 0 16,-1 0 1-16,1 7 0 15,4 1 1 1,-1-2-1-16,1 3 1 0,3-6-2 31,4 1 1-31,-11-4-2 16,7 0 1-16,-3 8-1 15,-1-1 1 1,0 0 0-1,1 5 0-15,0-5 0 16,-1 0 1 0,-3-3 0-16,3 0 0 15,-3-7 0-15,0 6 1 16,0 4-2-1,-1-6 0-15,5 2 0 16,0 1 0 0,-8 0 0-16,0-1 0 15,0 5 0 1,1-8 0-16,-2 0 0 15,-3 4 0-15,1 0 0 16,-4 3 0 0,0 4 0-16,-1 1 0 15,5-5 0 1,3 0 0-16,-8 1 0 15,5-8 0 1,-1 0 0-16,1 0 0 16,-1 0 0-1,5 4 0-15,-2 0 0 16,1 0 0-16,4 0 0 15,4 3 0 1,-5 0 0-16,9 4 0 16,10-7 0-1,4 0 0-15,8 3-31 16,10-4 1-1,12 17-101-15,0-17-7 16,-1-14 22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51:15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2988 6584 20 0,'0'0'38'31,"0"0"0"-31,0 0-8 0,0 0-1 15,0 0 14 1,0 0 1 0,0 0-14-16,-3 3 0 0,-1-3-10 31,0 0 0-31,-3 0-11 0,0 0 0 15,3-3-7 1,-3-9 1 0,3-6-3-16,0-7 1 15,0-13 2 1,0 2-1-16,1-9 1 0,3-3 0 15,-4-2-1 1,4 4 0 0,0 2 1-16,-4 0-1 15,4 0 0 1,0-2 0-1,-3-1-1-15,3-1 0 16,-3 4 0 0,3 3 0-16,0 4 2 15,0 0 1-15,0 4 0 16,0-3 0-1,0 6-2-15,0 0 0 16,0 1-2 0,0-5 1-16,0 2-2 15,0 5 0 1,3 5-1-16,0 4 1 15,5 0-1-15,3-8 0 16,8 3 1 0,3 1 0-16,8 0 0 15,3 0 0 1,7 0-1-16,12-5 1 15,0 0 0 1,0-4 1-16,4 1-1 16,-1-2 1-1,1 14-1-15,0-5 0 16,-8 8 0-16,7 4 1 15,-3-4 0 1,0 8 0-16,-1-1-1 16,1 5 1-1,-4-1-1-15,-3 0 1 16,0 4 0-1,-5 0 0-15,5 0 0 16,-1 0 1 0,4 0 0-1,8 0 0-15,3 4-1 0,4-4 1 16,3 0 0-1,5 0 1-15,3 0-1 16,0 0 1 0,0-7-2-1,4-2 1-15,3 3-1 16,1-2 1-16,3 4-1 15,0-2 0-15,4 2 0 16,-3 4 1 0,-5 0 0-1,0 0 0-15,12 0 0 16,-4 0 0-16,4 4-1 31,-1 2 1-31,1-2 0 0,-5 1 0 16,5-2 0-1,-4 0 1-15,0-3-1 16,3 0 0-16,5 0-1 31,-9 0 1-31,9 0-1 0,-1 0 1 31,-3 0 0-31,11 0 0 0,-1 0 0 16,4 0 0-1,-3-3-1 1,0 0 1-16,-4 3-1 16,-4 0 0-1,12 0 0-15,-12 0 0 0,8 0 0 31,-1 6 0-31,-3-3 0 16,0 6 1-16,8-6-1 16,0 1 1-1,6 3-1 1,5-3 0-16,-8 0 0 15,4 0 0-15,-5-1 0 16,2 1 1-16,7-4 0 16,-5 0 0-1,8 0-1 1,1 0 1-16,-1 0-1 15,4-4 1 1,7-3 0-16,0-1 0 0,-3 1 0 31,7 0 0-31,-4-5 0 16,8 6 0-16,-7-9 1 15,14 4 0 1,-4 3 3-16,4 1 0 16,-3-1-1-1,-1 4 1-15,0 1-4 16,1-1 1-1,-11 0-1-15,6 1 0 16,-14-1-1 0,0 0 1-16,-4 0 0 15,-3-2 0-15,3 2 1 16,-4 0 0-1,-3 4 0-15,-4 0 0 16,-11 0-1 0,4 0 1-16,-11 0-2 15,-1 0 1 1,-3 0-1-16,0 0 0 15,-7 8 0-15,10-2 0 16,-11 6 0 0,8-5 0-16,0 0 0 15,-7 5 0 1,-5-1 0-16,5 4 1 15,-8 3 0 1,1 0 0 0,-6 1-1-16,-5 3 1 15,-1 0-1-15,-8 8 0 16,-3-8-1-16,0 7 1 15,-7-3 0 1,-1 5 0 0,-4 5 0-16,-7 1 0 15,1-1 0 1,-8 4 0-1,-3 5 0-15,-6-4 1 0,-1-4-1 32,-1 7 1-32,-5 0-1 0,1-3 1 15,-3-4-1 1,-1 11 0-1,-3-1-1-15,-4-6 1 0,0 0 0 32,0 0 0-32,0-5 2 0,0-6 0 15,-7-5 1 1,-8 1 0-1,0-3 0-15,-3-5 0 0,-5 4-1 32,-3-7 0-32,4-1-1 0,-11-2 1 15,4 3-1 1,-13-1 2-1,1-3-3-15,-7 4 0 16,0-4 0 0,-7 12 0-1,-4-1 0-15,-4-8 0 16,-4 1 0-16,-3 4 0 16,-8-4 0-1,-3-5 0-15,-8 1 0 16,-5 1 0-1,-2-1 0-15,0-1 0 16,0 9 0 0,7-1 0-16,-3 1 0 15,-8 0 0 1,0-4 0-16,-4-1 0 15,-7 1 0-15,-11-1 0 16,-5 1 0 0,-6 0 0-16,-4 0 0 15,-4 0 0 1,1 7 0-16,-9-7 0 15,-2-1 0 1,-1-3 0-16,-8 0 0 16,-2 0 0-16,-9 1 0 15,1-1 0 1,0 0 0-16,3-4 0 15,0 1 0 1,1-1 0-16,6 0 0 16,-13 1 0-1,2-1 0-15,0 1 0 16,1-5 0-1,7 0 0-15,-4-3 0 16,9 0 0-16,-6 0 0 31,5 0 0-31,-8 0 0 0,1 0 0 16,-5-3 0-1,5 3 0-15,3 0 0 16,0 0 0 0,7 0 0-1,-4 0 0-15,2 0 0 16,-1-3 0-16,3-1 0 15,4-4 0-15,4-3 0 16,4 0 0 0,3 4 0-1,0 3 0-15,7-3 0 16,5 3 0-16,-1 1 0 31,5-5 0-31,-2 4 0 0,9 1 0 16,-1-5 0-1,-3 1 0-15,15-1 0 16,-4 0 0-1,-4 5 0 1,3 0 0-16,2 3 0 16,-1 0 0-1,3 0 0-15,0 0 0 0,-3 0 0 31,8 0 0-31,-1 0 0 16,8 0 0-16,7-12 0 16,4 6 0-1,4-2 0-15,2 1 0 0,9-1 0 31,11 1 0-31,3 3 0 16,8 0 0-16,0 4 0 16,8 0 0-1,2 0 0 1,1 0 0-16,12 0 0 15,-2 0 0-15,12 0 0 16,5 0 0-16,2 0-18 16,8 0 1-1,0 0-18 1,0 0 0-16,0 0-15 15,18-3 1 1,5-12 13-16,10-3 0 16,1-1 46-16,-9 1 0 15,-2-1 23 1,-5 1 1-16,-7-1-4 15,-3 12 3 1,-8-1-21-16,0 5 1 16,0 3-15-1,-23 0 1-15,-6 15 0 16,-16 11 0-1,9 3 5-15,-12 0 1 16,3 4-2-16,4 1 1 16,8-5-4-1,7 1 0-15,19-8 9 16,7-3 0-1,33-5-4-15,22 1 0 16,19 0-88 0,4-1 1-16,11 1-41 15,-22-3-8 1</inkml:trace>
  <inkml:trace contextRef="#ctx0" brushRef="#br0" timeOffset="2352.0237">2777 7764 61 0,'0'0'69'0,"0"0"-1"16,0 0-45-1,0 0-1-15,0 12-5 16,0 6 2-16,0 19-5 16,4 0 2-1,-4 6-3 1,7 3-1-16,1-2 0 15,3-3 1-15,7 10-1 16,-7-7 1 0,8-3-5-16,-7-4 1 15,-2-4-2 1,1 4 1-16,-3-11-1 15,-4-4 1 1,-1-3-1 0,-3-9 0-16,0-6-2 0,4 0 1 15,0-1-2 1,0-3 1-16,-4 0-1 15,0 5 1 1,0-1 1 0,0-2 1-16,0 2-1 15,0-4 0-15,0 0-4 31,0 0 1-31,0 0-2 0,0 0 0 16,0 0-1 0,0 0 1-16,0 0-1 15,0 0 1-15,0 0 0 31,0 0 1-31,0 0-2 0,0 0 0 32,0-10 0-32,0-13 0 0,10-21 0 15,13-26 0 1,3-8 0-1,3-18 0-15,4 7 0 16,-2 8 0 0,-2 15-48-16,-3 17 2 0,0 17-86 31,3-1-10-31,-6 7 44 15</inkml:trace>
  <inkml:trace contextRef="#ctx0" brushRef="#br0" timeOffset="3142.0316">567 8042 124 0,'0'-20'92'0,"0"11"-5"16,3 9-73-1,5 0 2 1,-5 6-1-16,4 17 0 0,1 6-2 15,-1 8 0 1,5 3-16-16,-5-2 0 16,0-2-81-1,-3-3-4 1,3-3-19-16,1-15 3 0</inkml:trace>
  <inkml:trace contextRef="#ctx0" brushRef="#br0" timeOffset="3482.035">844 8019 27 0,'-11'3'68'0,"4"1"1"15,-1 1-26 1,-3-2 0-16,0 1-12 0,-1 0-1 31,-2-1-8-31,-1 4 0 16,0 4-12-16,1-3 1 15,6 3 2 1,5 0 0 0,-1 4 0-16,4 1 0 15,0-3-18 1,11 1 1-16,11 2-62 15,34 14 0-15,-8-12-45 16,-8-15-8 0,-21-3 65-16</inkml:trace>
  <inkml:trace contextRef="#ctx0" brushRef="#br0" timeOffset="3962.0398">996 7960 171 0,'-8'0'101'0,"8"0"-7"16,0 15-95-1,0 3 1-15,8 8 9 31,11 0 0-31,-5 15 3 0,5 0 1 16,-4-8-2 0,-1 0 1-16,-3-8-2 15,-3-6 0 1,-1-3 7-1,-3-7 0-15,0 0-5 0,3-9 2 16,-3 0-14 0,3-12 0-16,0-14 0 15,1-7 0 1,-4-4 0-1,-4 1 0-15,3-2-17 16,1 12 2-16,4 1-114 16,-4 0-5-16,-1-6 2 15</inkml:trace>
  <inkml:trace contextRef="#ctx0" brushRef="#br0" timeOffset="4272.0429">1244 7835 122 0,'4'0'88'0,"-1"0"-6"0,1 3-70 16,4 8-1 0,3 15 7-1,-1 10-1-15,2 17 5 16,-8-1 0-1,-4-5-3-15,0-6 1 0,0-15 3 32,7-8 0-32,12-10-8 15,6-8 2 1,12 0-17-16,8-8 0 15,10-3-92-15,-3 4-1 0,0-11-46 32,-4-5-11-32</inkml:trace>
  <inkml:trace contextRef="#ctx0" brushRef="#br0" timeOffset="4882.049">3674 8004 96 0,'-4'0'89'0,"1"0"-6"16,-1 0-52-16,0 0-1 31,4 0-3-31,0 0 3 0,11 0-10 31,19 4 0-31,3 7-8 0,19 1-2 16,-12-5-7-1,-2 0 0 1,-5 0-35-16,-4-3 1 15,-6 7-88 1,-8-11-9-16,-8 0 30 0</inkml:trace>
  <inkml:trace contextRef="#ctx0" brushRef="#br0" timeOffset="5062.0508">3663 8207 116 0,'0'0'107'0,"0"0"-7"0,4 0-53 31,29 0 0-31,19 0-22 0,7 0 1 15,4 0-44 1,-1 0 0 0,-6 0-104-16,-8 0-7 0,-7 0 13 31</inkml:trace>
  <inkml:trace contextRef="#ctx0" brushRef="#br0" timeOffset="7442.0746">5255 7978 54 0,'-3'0'80'15,"-1"-3"-2"1,0-8-45-16,0 4 1 15,4 7-25 1,0 0 1-16,0 11-2 16,12 18 1-1,6 12 6-15,4 7 0 16,1-1 0-1,-13-6 1-15,13 0-3 16,-8-3-1-16,-5-11-3 16,-2 4 1-1,-1-9-2-15,5-3 2 16,-9-9-5-1,1-2 2-15,0-5-2 16,-4 2 1 0,4-5 7-1,-1 4 1-15,1-4-3 16,-1 0 1-16,1-27-12 15,7-13 0-15,4-16 0 16,3-10 0 0,5 3 0-1,-1 8 0-15,-4 6-28 16,1 20 1-16,3 7-96 31,-3 11-7-31,-4 7 11 0</inkml:trace>
  <inkml:trace contextRef="#ctx0" brushRef="#br0" timeOffset="7792.0781">5766 8355 77 0,'0'4'92'0,"0"7"-6"15,0 15-42 1,0 0-1-16,-3 3-22 15,-1 1 3-15,0 0-25 16,4-1 1-16,0-3-103 16,0-11-6-1,4-15-3 1</inkml:trace>
  <inkml:trace contextRef="#ctx0" brushRef="#br0" timeOffset="8282.083">6252 8174 110 0,'-8'0'93'16,"4"0"-6"-16,4 0-55 15,12 0-1 1,28 0-6-16,27-3 0 15,7-5-17 1,4-4 1-16,-12 5-26 16,-18-4 0-16,-14 5-95 15,-16 3-6 1,-18-9 14-16</inkml:trace>
  <inkml:trace contextRef="#ctx0" brushRef="#br0" timeOffset="8512.0853">6322 7982 115 0,'0'8'96'16,"3"6"-6"0,16 13-65-16,-4 17 0 15,3 11-11 1,-7 8 2-1,-3 11-8-15,-4-8-1 0,-4-3-45 32,0-15 3-32,7-19-74 0,8-9-9 15,3-20 45 1</inkml:trace>
  <inkml:trace contextRef="#ctx0" brushRef="#br0" timeOffset="8842.0886">6773 7920 162 0,'4'0'101'16,"4"0"-7"-16,3 22-80 0,0 18 0 15,0 20 11 1,8 17 1-1,-1 4-1-15,0-3 0 16,-3-19-13 0,1-12 1-1,-9-20-13-15,0-16 0 16,0-11 0-1,5-19 0-15,3-29 0 16,-4-18 0-16,-4-8 0 16,-4-4 0-1,1 19-3-15,0 15 2 16,7 11-116-1,1 18-5-15,5 7-22 16</inkml:trace>
  <inkml:trace contextRef="#ctx0" brushRef="#br0" timeOffset="9242.0926">7300 8271 107 0,'-8'0'103'0,"1"0"-7"16,-1 0-60-16,8 0 0 15,0 0-18 1,27-4 0-16,9-4-13 15,9 2 1 1,-5 6-6-16,-13 0 1 16,-16 14 3-1,-11 11 1-15,0 9 4 16,-26 6 1-1,-7-3-3 1,14-8 1-16,7-6 2 0,12-12 0 16,15-4-1-1,26 1 0-15,15-8-30 16,3-11 0-1,4-4-109 1,-7-8-7-16,-8-9 13 16</inkml:trace>
  <inkml:trace contextRef="#ctx0" brushRef="#br0" timeOffset="9472.0949">7763 8119 167 0,'-4'0'112'31,"4"0"-7"-31,0-4-78 0,4 1 0 15,25 3-3 1,16-4 1-16,6 0-17 16,1 4 1-1,-4-3-34 1,-18-5-1-16,-4-3-104 0,-15-4-8 31,-7-10 20-31</inkml:trace>
  <inkml:trace contextRef="#ctx0" brushRef="#br0" timeOffset="9642.0966">7873 7879 176 0,'0'18'125'0,"-3"19"-8"0,-1 15-92 31,1 11 0-31,3 7-18 16,0 4 0-16,0-5-97 15,0-9-2 1,3-12-42 0,27-22-9-16</inkml:trace>
  <inkml:trace contextRef="#ctx0" brushRef="#br0" timeOffset="9892.0991">8640 8151 247 0,'8'0'134'15,"0"-14"-4"1,-1-4-130-16,-4 3 0 15,-3 8-43 1,0 7 1-16,0 0-89 16,0 0-10-1,11 7 38-15</inkml:trace>
  <inkml:trace contextRef="#ctx0" brushRef="#br0" timeOffset="10042.1006">8900 8142 216 0,'0'0'128'0,"0"0"-5"16,0 0-192-1,-4 0-2-15,4 0-60 16,0 0-10 0,0-5 87-16</inkml:trace>
  <inkml:trace contextRef="#ctx0" brushRef="#br0" timeOffset="10162.1018">9085 8108 227 0,'0'0'129'16,"-4"0"-3"0,-11 0-150-16,5 0 1 15,2 16-104 1,4-3-8-1,4-6 23-15</inkml:trace>
  <inkml:trace contextRef="#ctx0" brushRef="#br0" timeOffset="10722.1074">9614 7887 180 0,'0'0'109'0,"0"0"-6"16,11 0-91-1,16 10 1-15,6 20 11 0,0 7 0 32,8 12-7-32,-8 1 1 15,-7 6-13-15,-7-1 1 16,-8-7-6-1,-7-11 0 1,0-7 0-16,-4-12 0 16,0-7 0-16,0-7 0 15,3-4 0 1,4-11 0-16,4-29 0 15,4-24 0 1,0-16 0-16,3-5 0 16,5 7 0-1,-5 16 0-15,-7 17-33 16,1 19 1-1,10 12-99-15,0 14-7 16,7 0 24-16</inkml:trace>
  <inkml:trace contextRef="#ctx0" brushRef="#br0" timeOffset="11312.1133">10277 8086 247 0,'0'0'107'0,"0"0"-3"16,0 3-105 0,-7 16 0-16,-11 10 26 31,-5 12 1-31,1 3-25 0,0-4 2 15,3-6-3 1,5-1 0-16,2-14-4 16,9-8 2-16,3-11-23 31,0 0 0-31,7-15-8 0,1-22 0 15,-1 1 31 1,0-5 0-16,0 4 29 16,1 11 1-1,-4 3-2 1,-4 12 1-16,7 8-20 15,5 3 1-15,2 0-7 16,5 18 1-16,3 12-2 16,-4-1 0-1,1 1 0 1,7 4 0-16,-11-2 0 15,-8-2 0-15,1-8 0 32,-5-15 0-32,1-7 0 0,10 0 0 15,2-18 0 1,9-23 0-16,1-7 0 15,4-7 0 1,-4-8 0 0,7 4 0-16,-3 3-130 15,0 6-4 1,-1 1-13-16</inkml:trace>
  <inkml:trace contextRef="#ctx0" brushRef="#br0" timeOffset="11982.12">3929 9185 11 0,'-4'0'26'0,"1"4"-18"0,-1 3 1 31,1-3-9-31,-1-4 0 0,0 4 7 16,4-4 0-1,-4 0-16-15,-3 4 2 16,-1-1-26 0</inkml:trace>
  <inkml:trace contextRef="#ctx0" brushRef="#br0" timeOffset="12222.1224">3800 9237 52 0,'-8'0'85'0,"1"0"-2"16,-1 0-32 0,8 0-1-1,0 0-11-15,15 0 2 16,26 0-11-1,18 0 0 1,4-4-18-16,11 0 1 0,-7 2-9 16,-11 2 1-1,-16 0-3-15,-14 0 0 16,-19 0-29-1,1 0 0 1,-5 0-82-16,-3 0-5 0,0 0 1 31</inkml:trace>
  <inkml:trace contextRef="#ctx0" brushRef="#br0" timeOffset="12462.1248">3733 9477 120 0,'0'0'120'0,"0"4"-9"16,11 0-54 0,37-4-1-16,15 0-34 15,11 0 0-15,4-4-21 16,-11 0 1-1,-8 4-49-15,-18 0 2 16,-12 0-87 0,-10 0-9-16,-12 0 41 15</inkml:trace>
  <inkml:trace contextRef="#ctx0" brushRef="#br0" timeOffset="13642.1366">5111 9370 29 0,'0'0'29'15,"-4"-4"1"-15,0-4-41 16,4 2 2-1,0 2 30-15,0 4 1 16,0-4 32-16,0 4 0 16,0-4-11-1,0 4-1-15,0 0-14 16,0-3 0-1,0 0-3-15,0-1-1 16,0 0-17 0,0 0 0-16,0 4-9 15,0 0 1-15,-3 0 1 16,-1 0 0-1,4 0-54-15,0 0 1 16,0 0-62 0,0-3-8-16,-4-20 60 15</inkml:trace>
  <inkml:trace contextRef="#ctx0" brushRef="#br0" timeOffset="18492.1851">5067 9326 45 0,'0'-4'84'0,"0"-3"-2"0,0-4-24 16,0 0-1 0,0 3-18-1,0 1 2-15,0 3-23 16,0 4 0-1,-4 0-15-15,4 0 1 16,0 4-1 0,0 22 0-16,4 7 5 15,-1 7 0-15,0 8 2 16,1 4 1-1,-4 0-5-15,4-4 1 16,-4-8-5 0,0-3 2-16,0-3-4 15,0-13 0 1,-4 1 0-16,0-7 0 15,4-11 0 1,0 0 0-16,0-4 0 16,15 0 0-16,19 0 0 15,7 0 0 1,3 0 0-16,-11 4 0 15,-3-1 0 1,-15 5 0-16,-4-1-45 16,-7 4 2-1,-4-8-88-15,3-3-11 16,5 0 41-1</inkml:trace>
  <inkml:trace contextRef="#ctx0" brushRef="#br0" timeOffset="18802.1882">5515 9588 109 0,'0'0'95'15,"0"0"-4"1,0 0-43-16,0 0 1 16,3 29-3-1,8 4-2 1,0 8-30-16,-3 3 1 0,3-7-15 31,-4 0 0-31,0 0 0 0,1-11 0 16,-1-8-117-1,1-7-3 1,7-11-24-16</inkml:trace>
  <inkml:trace contextRef="#ctx0" brushRef="#br0" timeOffset="19935.1998">6292 9322 23 0,'4'-7'50'15,"4"-8"32"-15,-1 0-3 16,-3 0-12 0,3 1-3-16,-7-1-32 15,0-3-1 1,-7 6-26-16,-4 5 1 15,-8 3-9 1,0 4 0-16,-3 0-1 16,-4 15 0-1,4 15 2-15,3-1 0 16,5 8 2-16,3 7 1 15,7-7 2 1,4 7 0-16,0-11 9 16,25-7 1-1,2-11 6-15,6-7 0 16,4-8-10-1,0-12 2-15,0-13-11 16,0-8 0 0,4-19 0-16,-8 4 0 15,-7-7 0-15,-3-11 0 31,-9 6 0-31,-10 5 0 0,-4 7 0 16,0 4 0 0,-11 11 0-16,-15 10 0 15,7 9 0 1,-3 10 0-1,0 4-5-15,0 0 1 0,3 25-1 32,4 9 0-32,4 10 5 0,8 19 0 15,3-4 4 1,0-1 1-1,7-2-2-15,15-15 1 16,8-9-3 0,7-9 1-1,0-12-6-15,3-7 2 0,-2 0-78 16,-1 0-1-1,-8-12-53-15,-6-11-13 16,-9-14 90 0</inkml:trace>
  <inkml:trace contextRef="#ctx0" brushRef="#br0" timeOffset="20435.2048">6796 9171 73 0,'0'0'91'15,"0"0"-3"1,0 7-22-16,0 4 1 16,0 8-17-1,0 6 0-15,0 2-38 16,-4-6 2-1,4 2-14-15,0-5 0 16,0-3-12 0,4-8 1-16,11-7-119 15,-5 0-4-15,2-29-2 16</inkml:trace>
  <inkml:trace contextRef="#ctx0" brushRef="#br0" timeOffset="20555.206">6777 9012 163 0,'-4'-7'115'31,"1"-9"-8"-31,-4 2-95 0,7 3 1 15,0 4-119 1,0 7-6-16,7 0-10 16</inkml:trace>
  <inkml:trace contextRef="#ctx0" brushRef="#br0" timeOffset="21115.2116">6125 9610 41 0,'-7'0'77'15,"-7"0"0"1,-2 0-8-16,1 0-4 0,5 0-9 15,2 0-1 1,-3 0-31 0,11-4 1-16,11 0-18 15,30 0 1 1,22 1-5-16,33 0 1 0,19-1-4 31,11 0 0-31,-4 4 0 16,-11 0 0-16,-19 0 0 15,-17 0 0 1,-16 0-4-16,-18 0 1 15,-16 0-126 1,-9 4-4-16,-13 0-12 16</inkml:trace>
  <inkml:trace contextRef="#ctx0" brushRef="#br0" timeOffset="21895.2194">6415 10072 117 0,'0'-8'110'0,"0"-7"-8"16,0-4-60-1,0 1 0-15,-11 4-26 16,-5 2 1-1,-6 9-17-15,-4 3 1 16,-7 3-2-16,-4 20 1 31,0 13-2-31,4 9 1 0,6 10 2 31,9-3 1-31,11-11 10 0,7-1 1 16,0-4 1 0,25-14 1-1,9-17-10-15,18-5 1 0,0-30-6 31,10-29 0-31,2-11 0 0,-16-20 0 16,-4 7 0 0,-10 5 0-1,-20 4 0-15,-14 19 0 16,0 14 0-1,-7 4 0-15,-11 22 0 0,-5 15 0 16,1 0 0 0,-4 26 0-1,8 23 0-15,7 13 0 16,3 12 0-1,8 7 0 1,4-14 0-16,14 3 0 16,8-26 0-1,4-7 0-15,3-15 0 0,0 0 0 16,1-15-38-1,-4-7 1 1,-5 0-94-16,-2-29-9 16,-5-23 32-1</inkml:trace>
  <inkml:trace contextRef="#ctx0" brushRef="#br0" timeOffset="22135.2218">6829 9824 179 0,'0'-4'107'16,"0"4"-6"-16,-8 12-82 15,-2 13 0-15,-5 19 11 16,4 16 0-1,3 2-19-15,8-3 1 16,0 12-11 0,0-17 1-16,15-9-2 15,4-8 0 1,3-15 0-16,4-4 0 15,7-15-5-15,-4-3 1 16,5 0-115 0,-8-21-6-16,0-8-16 15</inkml:trace>
  <inkml:trace contextRef="#ctx0" brushRef="#br0" timeOffset="22305.2235">6781 10016 188 0,'-8'-4'128'0,"8"4"-6"16,0-3-96-16,4-1 1 15,30-3-21 1,18-1 0-16,10 4-135 16,5 1-4-1,-7-5-12 1</inkml:trace>
  <inkml:trace contextRef="#ctx0" brushRef="#br0" timeOffset="23075.2312">6611 9979 126 0,'0'0'113'0,"0"0"-9"16,0 0-63-1,11 0-2-15,15 0-22 16,14 0 0-16,12 0-26 15,12 4 0 1,5 7-109-16,6-4-8 16,-5-7 4-1</inkml:trace>
  <inkml:trace contextRef="#ctx0" brushRef="#br0" timeOffset="23755.2389">7896 9598 91 0,'-4'-3'113'0,"-3"3"-8"15,-1-3-59-15,1 3 1 16,7 0-28 0,3 0 0-16,28 0-6 15,20 3 0 1,5 4-24-16,-4 1 1 15,-4-1-94 1,-7-3-4-16,-8-4-12 16</inkml:trace>
  <inkml:trace contextRef="#ctx0" brushRef="#br0" timeOffset="24395.2453">7948 9455 70 0,'0'-4'80'31,"0"4"-2"-31,0 0-22 0,0 4-1 16,0 18-5 0,4 15-1-16,3 8-32 15,7 10 1 1,-2-4-15-1,-5 5 1-15,1-5-92 0,3-14-3 32,3-8-41-32,9-21-10 0</inkml:trace>
  <inkml:trace contextRef="#ctx0" brushRef="#br0" timeOffset="25004.2522">8925 9296 167 0,'0'0'99'0,"-3"0"-8"16,3 0-92 0,0 23 1-16,0 20 15 15,7 9 0-15,8 7 9 16,-7 8 1-1,-4-9 0-15,-4 2 1 16,-4-1-14 0,-11 4 1-16,0-11-13 15,4-12 0 1,4-11 0-16,3-10 0 15,4-11 0 1,18-8 0-16,27 0 0 16,17-15 0-16,9-4 0 15,-8 4 0 1,-8 1-5-16,-17 6 2 15,-20 8-122 1,-11 0-3-16,-7 0-15 16</inkml:trace>
  <inkml:trace contextRef="#ctx0" brushRef="#br0" timeOffset="25434.2565">9489 9717 95 0,'-16'4'102'0,"-1"-1"-7"16,-2 4-47-1,4-3 0 1,7 0-21-16,8-4 1 16,19 0-15-1,18 0 0 1,11-8-7-16,-4 1 0 0,1 7 1 31,-19 19 0-31,-11 10 0 0,-15 8 2 16,-8 8-9-1,-10-9 0 1,3-10 0-16,12-7 0 0,3-15 0 31,18-4 0-31,19 0 0 0,11-8 0 31,11-10-117-31,-3-1-4 16,-8-7-23-16</inkml:trace>
  <inkml:trace contextRef="#ctx0" brushRef="#br0" timeOffset="26244.2646">10511 9134 120 0,'0'0'90'31,"0"-8"-5"-31,-15-2-68 0,-4 2 1 16,-6 8-4 0,-9 0 1-16,1 22 3 15,-4 19 0-15,3 7 1 31,16 11 1-31,11 3-3 0,7-10 1 16,15-11-3 0,21-19 1-16,13-22-11 15,10-4 1-15,0-33-6 31,0-11 0-31,-7-14 0 0,-15-5 0 16,-7-6 0 0,-23-12 0-16,-7 3-6 15,-11 5 2 1,-22 19-4-1,-1 20 0-15,-3 16 2 16,-3 18 0-16,10 4 9 16,12 37 0-16,10 7 7 15,8 19 0 1,0 3-5-1,33 1 2-15,-3-8-7 16,7 3 0 0,-4-17 0-1,-7-12 0-15,0-11-72 16,-7-3-1-1,-4-15-61-15,-11-4-14 0,-1-26 81 16</inkml:trace>
  <inkml:trace contextRef="#ctx0" brushRef="#br0" timeOffset="26464.2668">10825 9045 194 0,'0'4'137'15,"0"7"-7"-15,4 11-106 16,4 4 2-1,3 3-26-15,0 16 0 0,-8-12 0 32,5-3 0-32,3-5-26 15,0-2 2-15,1-12-106 16,-5-11-7-1,-4-23 14 1</inkml:trace>
  <inkml:trace contextRef="#ctx0" brushRef="#br0" timeOffset="26564.2678">10837 8909 188 0,'-8'0'77'0,"1"-4"-4"15,-4 0-180 1,11 0-9-16,0-3 32 16</inkml:trace>
  <inkml:trace contextRef="#ctx0" brushRef="#br0" timeOffset="26894.2711">10259 9654 189 0,'-15'0'129'15,"0"0"-6"-15,4 0-97 16,18 0 0 0,53-7-18-16,44-4 2 15,32-4-10 1,9-4 0-16,-4 5-33 15,-34 3 2 1,-14-1-100-16,-27 12-7 16,-25 0 23-16</inkml:trace>
  <inkml:trace contextRef="#ctx0" brushRef="#br0" timeOffset="27964.2818">10652 10016 151 0,'0'-4'119'15,"0"-7"-8"-15,0 0-84 16,-4 0-1-1,-15 7-22-15,-18 4 1 16,-3 8-5 0,-8 25 1-16,3 11 4 15,8 8 0 1,7 3 3-16,15 4 1 15,15-15 2 1,12-10 1-16,28-20-4 16,12-14 1-16,15-10-9 15,-1-28 0 1,-3-13 0-1,-18-15 0-15,-12-9 0 16,-18 13 0-16,-12-5 0 31,-3 8 0-31,-11 11 0 0,-11 8 0 16,-4 14 0-1,4 15 0-15,0 11 0 16,4 7 0-16,10 30 0 31,8 22 0-31,0 12 0 0,4 9 0 16,18-3 0-1,-3-9 0-15,-4-9 0 16,6-19 0 0,2-18 0-1,-1-7 0-15,4-15-70 0,3 0 1 31,1-33-65-31,0-27-14 0,-1-24 77 16</inkml:trace>
  <inkml:trace contextRef="#ctx0" brushRef="#br0" timeOffset="28204.2842">11066 9750 179 0,'-4'0'130'16,"-14"22"-7"-16,-4 15-93 15,0 19 1-15,3 3-23 16,8 7 2-1,11 4-10 1,0-7 0-16,15-8 0 16,14-18 0-1,1-14 0-15,3-5 0 0,4-11-46 31,-7-7 1-31,-8 0-87 16,-22-33-9-16,0-11 42 16</inkml:trace>
  <inkml:trace contextRef="#ctx0" brushRef="#br0" timeOffset="28354.2857">10929 9990 220 0,'0'0'132'16,"4"-4"-4"-16,29-3-116 16,15-5 1-1,15-2-98-15,15 0-3 16,7-1-50-1,-3-8-12-15,-8-3 106 16</inkml:trace>
  <inkml:trace contextRef="#ctx0" brushRef="#br0" timeOffset="28714.2893">11585 9658 185 0,'4'0'134'15,"29"0"-7"-15,15 0-99 16,19 0 0-1,-4 0-24-15,-4 0 1 32,-4 0-83-32,-25 0 0 0,-8-4-57 15,-22-18-14 1,0-15 88-16</inkml:trace>
  <inkml:trace contextRef="#ctx0" brushRef="#br0" timeOffset="28874.2909">11681 9495 174 0,'0'15'118'0,"0"8"-9"15,4 9-94 1,11 17 0 0,7 2-72-16,8-7 0 0,7 1-62 31,11-15-10-31,7-16 68 0</inkml:trace>
  <inkml:trace contextRef="#ctx0" brushRef="#br0" timeOffset="29084.293">12722 9632 247 0,'0'0'134'16,"0"0"-4"-1,-4 0-178-15,0 0 1 16,4 0-85 0,0 0-10-16,23 0 45 15</inkml:trace>
  <inkml:trace contextRef="#ctx0" brushRef="#br0" timeOffset="29204.2942">13125 9588 243 0,'0'0'116'15,"-18"0"-3"1,-4 4-241-16,7 6-5 15,15-6 3 1</inkml:trace>
  <inkml:trace contextRef="#ctx0" brushRef="#br0" timeOffset="29324.2954">13329 9559 247 0,'0'0'126'0,"0"0"-5"15,-4 0-172 1,-11 3 0-16,1 8-74 16,14-4-11-1,0-3 44-15</inkml:trace>
  <inkml:trace contextRef="#ctx0" brushRef="#br0" timeOffset="29944.3016">14014 9185 190 0,'4'-3'112'16,"-4"-1"-7"-16,0 4-102 0,0 7 1 31,-18 37 14-31,-1 27 0 0,-10 18 4 31,10 13 0-31,0-1-14 16,8-13 1-16,11-22-9 16,34-14 0-1,36-26 0-15,15-8 0 0,12-14 0 31,-20-4 0-31,-17 0-57 16,-12 0 1-16,-19-8-77 16,-18-10-11-1,-11 0 58 1</inkml:trace>
  <inkml:trace contextRef="#ctx0" brushRef="#br0" timeOffset="31424.3164">14559 9772 50 0,'-8'-3'52'16,"-2"-1"-3"-16,2 0 0 15,-3 4-13-15,7 0 1 16,-4 0 0 0,1 0 0-16,-3 0 1 15,-6 0-1 1,5 0-8-16,4 0 0 15,7 0-16 1,0-11 1-16,15 0-13 16,21-4 2-1,13 0-3-15,10 9 0 16,4-2 0-16,-3 8 0 15,-16 0 0 1,-19 0 0-16,-25 18 0 16,0 12 0-1,-21 3 0-15,-13-4 0 16,5-10 0-1,3 3 0-15,22-7 0 16,4-1 0 0,30 5 0-1,3 7 0-15,1 3 0 0,-24 5 0 16,-10 6 0-1,-18 5 0-15,-23-1 0 16,0-15 0 0,0-6-47-1,27-13 2-15,7-10-87 16,7-7-9-16,14-37 41 15</inkml:trace>
  <inkml:trace contextRef="#ctx0" brushRef="#br0" timeOffset="32414.3263">15441 9071 81 0,'0'0'101'16,"0"0"-4"-16,0-4-47 15,0-3 0 1,0 0-23-16,-4-1 0 16,-15 1-17-1,-3 0 0-15,-8 7-10 16,-10 0 1-1,3 0-2-15,-4 7 1 16,3 15 0 0,9 11 0-16,7 4 3 15,14 0 0-15,8 0 10 16,8-8 1-1,26-6-3-15,17-13 0 16,12-10-10 0,7-3 1-16,-10-27-2 15,-4-7 0 1,-8-14 0-16,-12-1 0 15,5-21 0-15,-18-5 0 16,-16-2 0 0,-7 5 0-16,-4 9 0 15,-30 21 0 1,5 20 0-16,-11 17 0 15,-5 8 0 1,8 26 0 0,11 26 0-16,19 25 0 15,7 1 0 1,11 14 0-16,14-22 0 0,16-4 0 15,7-21-20 1,8-5 2 0,-1-14-112-16,-7-12-6 15,-7-14 7 1</inkml:trace>
  <inkml:trace contextRef="#ctx0" brushRef="#br0" timeOffset="32864.3308">15937 8987 176 0,'4'-5'125'0,"-4"2"-8"15,0-1-85 1,0 4 0-16,0 4-18 16,0 18 1-1,0 8-15-15,0 6 0 16,7-10-2-1,0-3 1-15,4-9-128 16,16-14-4 0,-6-4-13-16</inkml:trace>
  <inkml:trace contextRef="#ctx0" brushRef="#br0" timeOffset="32984.332">15974 8676 161 0,'0'0'81'0,"0"0"-5"15,11 0-171 1,-7 0-7-16,-4 4 16 15</inkml:trace>
  <inkml:trace contextRef="#ctx0" brushRef="#br0" timeOffset="33304.3352">15089 9525 166 0,'-4'0'120'0,"4"0"-7"16,0 0-77-1,48 0 0-15,37 0-17 16,52-4 2-1,34-11-21 1,6-4 0-16,1 1 0 16,-37 4 0-16,-26 3-79 15,-34 7 0-15,-25 4-55 16,-27 0-16-1,-22 0 89 1</inkml:trace>
  <inkml:trace contextRef="#ctx0" brushRef="#br0" timeOffset="33964.3418">15618 9961 89 0,'0'-8'90'15,"-18"1"-4"1,-12 3-49 0,-3 1-1-16,-19 3-2 15,4 14 0-15,0 23-13 16,7 11 1-16,15 10-5 15,22-5 1 1,12-13-6 0,36-17 0-16,15-23-11 15,12-5 1 1,10-31-2-16,-11-16 0 15,-7-10 0-15,-26-1 0 16,-18 0 0 0,-19-3 0-16,-8 10 0 15,-17 12 0 1,-5 18 0-16,4 8 0 15,0 18 0 1,4 33 0-16,7 15 0 16,15 11 0-1,4 4 0-15,33-1 0 16,14-6 0-16,1-8 0 15,0-15-11 1,0-11 1-16,-8-14-120 16,1-8-3-1,0-15-5-15</inkml:trace>
  <inkml:trace contextRef="#ctx0" brushRef="#br0" timeOffset="34194.3441">16162 9665 194 0,'0'0'110'0,"0"0"-5"31,0 8-82-31,0 28 0 0,0 20 3 16,4-4 0 0,15 10-25-16,14 5 2 15,-3-8-3 1,-4-4 0-1,-11-7-11-15,-4-11 2 0,-8-4-121 32,-3-8-3-32,-3-21-6 0</inkml:trace>
  <inkml:trace contextRef="#ctx0" brushRef="#br0" timeOffset="34354.3457">15970 9990 197 0,'7'-7'135'0,"45"-4"-7"0,26-8-106 16,25-3 1-1,13-4-69-15,2 4-1 16,-7-4-85 0,-25 7-11-1,-31-2 49-15</inkml:trace>
  <inkml:trace contextRef="#ctx0" brushRef="#br0" timeOffset="35068.3532">3870 11418 154 0,'-3'0'108'16,"-1"0"-9"-1,4 0-74-15,22-6-2 16,22 2-8-1,27 4 0-15,10 0-20 16,1 4 1 0,-5-4-78-16,-2-4 0 15,-20-1-36-15,-33-2-6 16</inkml:trace>
  <inkml:trace contextRef="#ctx0" brushRef="#br0" timeOffset="35248.355">3874 11732 128 0,'0'0'113'15,"7"0"-8"-15,34-7-68 16,29-4-1 0,26-4-27-1,19 0 1-15,11 4-124 16,-15 4-5-16,-15 3-9 31</inkml:trace>
  <inkml:trace contextRef="#ctx0" brushRef="#br0" timeOffset="35858.3611">5904 11459 174 0,'-19'-4'95'16,"-11"-3"-7"-1,-10 7-94 1,-5 0 0-16,-7 14 22 0,7 24 1 15,12 20 2 1,29 9-1-16,12-5 5 16,40-9 0-1,19-20-3 1,11-33 1-16,3-15-17 15,1-44 1 1,-16-15-5-16,-17-12 0 0,-16-9 0 31,-26 7 0-31,-7-1 0 16,-40 8 0-16,-27 14-6 15,7 20 2 1,-3 24-4-16,8 23 1 0,10 8 11 31,27 32 0-31,15 26 4 16,10 19 1-16,34 0-9 15,11 0 0 1,14-3-3 0,-3-12 1-16,8-23-127 15,-12-16-4-15,-7-29-13 16</inkml:trace>
  <inkml:trace contextRef="#ctx0" brushRef="#br0" timeOffset="36028.3628">6366 11318 220 0,'0'12'133'0,"0"10"-4"16,0 7-117 0,0 4 1-16,4 8-12 15,7 0 2 1,8 2-133-16,6-16-4 15,2-23-13 1</inkml:trace>
  <inkml:trace contextRef="#ctx0" brushRef="#br0" timeOffset="36148.364">6318 11061 198 0,'-7'-4'109'16,"7"-10"-6"-16,0 2-197 16,0 1-3-1,29 3-20-15</inkml:trace>
  <inkml:trace contextRef="#ctx0" brushRef="#br0" timeOffset="36448.367">5288 11961 216 0,'19'0'135'0,"51"0"-5"0,38 0-116 32,51-11 2-32,22-15-16 0,27-4 0 15,-8-3-83 1,-18 11-1-1,-24 8-53-15,-20 2-12 16,-31 9 95 0</inkml:trace>
  <inkml:trace contextRef="#ctx0" brushRef="#br0" timeOffset="37018.3727">6073 12448 179 0,'-18'0'107'0,"-15"0"-6"15,-16 15-83 1,-6 21 0-16,-8 24 8 15,4 13 1-15,15 9-15 16,25-5 1 0,19-10-9-16,19-27 2 15,36-40-6 1,11-14 0-16,9-42 0 15,-16-19 0 1,-11 2 0-16,-26-12 0 16,-22 12 0-1,-18 2 0-15,-34 12-4 16,-7 23 1-16,-1 25-2 15,16 11 0 1,11 22 7-16,22 22 1 16,11 19 2-1,18-1 2-15,34 1-7 16,7 0 0-1,8-19 0-15,-4-11 0 16,-7-22-59 0,-5-11 2-16,-2-29-76 15,-12-27-12-15,-8-28 60 16</inkml:trace>
  <inkml:trace contextRef="#ctx0" brushRef="#br0" timeOffset="37208.3746">6344 12205 184 0,'0'-4'122'16,"0"0"-7"-16,0 4-90 31,0 26 0-31,0 26-10 0,0 7 1 15,4 18-12 1,7 1 1-16,3 3-5 16,5 0 0-16,0-14-80 31,-5-9-1-31,-6-28-55 0,-8-26-13 15,-4-15 91 1</inkml:trace>
  <inkml:trace contextRef="#ctx0" brushRef="#br0" timeOffset="37328.3758">6315 12592 212 0,'0'-11'133'16,"0"0"-6"-16,18-8-112 0,22-3 0 15,20-8-66 1,25 5 0-16,8-5-81 16,3-3-10-1,12-11 53 1</inkml:trace>
  <inkml:trace contextRef="#ctx0" brushRef="#br0" timeOffset="37818.3807">7466 11714 54 0,'0'0'105'16,"4"0"-4"-16,22-4-16 15,3 0-2 1,5 4-45-16,-1-4 0 15,-7 1-35 1,-15 3 1-16,4-4-4 16,-7 4 0-1,-5 0 0-15,1 0 0 16,3 0 0-1,8 0 0-15,0-4 0 16,3 4 0 0,-3-4-81-16,-7 4-1 15,-1 0-54-15,-7-3-13 16,0-4 92-1</inkml:trace>
  <inkml:trace contextRef="#ctx0" brushRef="#br0" timeOffset="38508.3876">7540 11702 20 0,'-3'-3'47'15,"-1"-5"1"-15,0 1-23 0,-4 3 0 16,5 4 4-1,-1 0-1 1,1 0-12-16,-1 0-1 16,-3 0-63-1,3 0 0-15,0 0-31 16,0-7 2-1</inkml:trace>
  <inkml:trace contextRef="#ctx0" brushRef="#br0" timeOffset="38968.3922">7477 11234 77 0,'-4'-11'108'0,"1"0"-7"15,-1 0-41-15,1 3 0 16,3 5-44 0,-4 3 0-16,0 0-15 15,4 26 0 1,0 18 11-16,0 18 0 15,0 8-2 1,0 8 0-16,4 3-2 16,0-11 0-1,-4-11-3 1,0-22 1-16,0-18-6 0,0-8 0 15,0-11 0 1,3 0 0-16,23-11 0 16,11-11 0-1,22-5 0 1,1 9 0-16,3 3 0 15,-11 1 0-15,-8 6-36 32,-14 8 1-32,-8 0-96 0,-8 4-8 15,-6 10 28 1</inkml:trace>
  <inkml:trace contextRef="#ctx0" brushRef="#br0" timeOffset="39198.3945">8021 11654 205 0,'0'0'127'32,"0"0"-6"-32,0 15-104 0,0 18 1 31,4 8-9-31,8 11 0 0,3-1-21 15,-1-3-1 1,5-11-117 0,3-11-5-16,4-18 2 15</inkml:trace>
  <inkml:trace contextRef="#ctx0" brushRef="#br0" timeOffset="39498.3975">8352 11496 242 0,'29'0'133'0,"15"-8"-5"0,16 1-128 31,-8 3 0-31,0 4-43 15,-19-3 0-15,1-1-86 16,-20-11-10 0,-14-18 39-16</inkml:trace>
  <inkml:trace contextRef="#ctx0" brushRef="#br0" timeOffset="39658.3991">8507 11216 247 0,'-3'0'112'0,"-5"3"-4"16,-3 30-111-1,-4 18 1-15,-3 9 23 16,-1 6 0-16,4 24-25 15,8-10 0 1,7 5-126-16,14-8-3 16,16-21-7-1</inkml:trace>
  <inkml:trace contextRef="#ctx0" brushRef="#br0" timeOffset="40098.4035">8959 11178 196 0,'0'0'113'0,"0"0"-5"16,0 8-103-1,0 22 0 1,0 21 6-16,0 12 1 0,0 7 6 31,0 11 0-31,-3-4-6 0,-9-6 1 16,5-23-13-1,7-19 0 1,0-18 0-16,19-11 0 0,14 0 0 31,7-15 0-31,4-7 0 0,-6 0 0 16,-5 4-130-1,-7 7-4 1,-4-4-13-16</inkml:trace>
  <inkml:trace contextRef="#ctx0" brushRef="#br0" timeOffset="40438.4069">9411 11500 148 0,'0'0'123'15,"0"-4"-8"1,0-4-77-16,0 1 0 15,0 3-28-15,0 4 1 16,0 0-11 0,0 0 0-16,0 15 1 15,11 7 0 1,0 3 1-16,-7 6 0 15,-4 13 4 1,0-4 0-16,-19-3-2 16,1-3 2-1,3-12-6-15,11 0 0 16,4-8 0-16,8-10 0 15,25-4 0 1,8 0 0-16,10 0-112 16,5-10-2-1,-1-16-29-15</inkml:trace>
  <inkml:trace contextRef="#ctx0" brushRef="#br0" timeOffset="40738.4099">9877 11451 231 0,'-4'0'134'15,"4"0"-5"-15,0-3-121 32,19-1 1-32,14 4-9 0,12 0 0 15,7-3 0 1,-4-5 0-16,-7 4-72 15,-15 1 1 1,-1-9-64 0,-21-13-13-16,-4-12 80 15</inkml:trace>
  <inkml:trace contextRef="#ctx0" brushRef="#br0" timeOffset="40908.4116">9925 11181 195 0,'0'0'121'16,"0"5"-6"-16,0 17-95 15,0 15 0-15,4 1-6 31,15 1 1-31,-1 10-27 0,1 6 1 16,-4 7-118 0,3-3-5-16,-3-7 2 15</inkml:trace>
  <inkml:trace contextRef="#ctx0" brushRef="#br0" timeOffset="41108.4136">10589 11408 247 0,'0'0'134'0,"0"4"-4"0,0-2-222 31,-16 2 0-31,5 7-47 15,11 1-11-15</inkml:trace>
  <inkml:trace contextRef="#ctx0" brushRef="#br0" timeOffset="41208.4146">10792 11408 209 0,'0'0'116'15,"0"0"-6"-15,-11 0-222 16,3 6-7 0,5 2-8-1</inkml:trace>
  <inkml:trace contextRef="#ctx0" brushRef="#br0" timeOffset="41338.4159">10970 11389 247 0,'0'0'133'15,"0"0"-6"-15,0 0-256 16,0 3-4-1,0 1-14-15</inkml:trace>
  <inkml:trace contextRef="#ctx0" brushRef="#br0" timeOffset="41718.4197">11718 11075 247 0,'0'0'134'16,"0"0"-4"-16,0 0-130 16,-18 15 0-1,3 18 0-15,0 16 0 16,4 13 0-16,-4 5 0 15,4 3 0 1,-4-12 0-16,-3 1 0 16,7-8 0-1,7-17 0-15,4-19 0 16,22-4 0-1,30-11 0 1,7 0 0-16,4 0 0 16,0-14-35-16,-15 6 1 15,-48 8-97-15,0 0 131 0,63-30-139 16,-56 8 28-1</inkml:trace>
  <inkml:trace contextRef="#ctx0" brushRef="#br0" timeOffset="42118.4237">11948 11462 247 0,'0'0'114'0,"4"4"-3"0,6 7-113 15,2 8 1 1,3 14 19-16,-8 0 1 16,-7 4-17-1,4-4 1 1,-4-11-3-16,0-10 0 0,0-12 0 31,0-8 0-31,0-21 0 0,-4-12 0 16,4 8 0-1,0 1 0 1,0 1 0-16,0 13 0 0,14 10 0 31,9 8 0-31,-1 0 0 0,0 15 0 31,5 0 0-31,-13-8 0 16,-3 4 0-16,-3-11 0 15,-4 0 0 1,-4 0 0 0,0-18 0-16,0-12 0 15,0 30-66-15,0 0 66 0,-8-81-66 16,8 26-68-1,22-1-13-15,4 5 73 16</inkml:trace>
  <inkml:trace contextRef="#ctx0" brushRef="#br0" timeOffset="42648.429">12462 10850 172 0,'0'-3'102'0,"0"-5"-5"16,15 8-90 0,49 0 2-16,28 33 6 15,23 23 1 1,-1 24-4-1,-32 17 1-15,-49 21-1 0,-55 15 0 16,-59 11-61 0,-68-1 0-16,-35 1-77 15,-50-11-11 1,-29-26 57-1</inkml:trace>
  <inkml:trace contextRef="#ctx0" brushRef="#br0" timeOffset="43058.4331">6755 11123 149 0,'-26'29'120'16,"-22"20"-8"-1,-4 33-81-15,19 31 0 0,25 16-21 32,31 4 1-32,58-4-74 15,48-14-1-15,38-45-62 16,41-48-12-1,33-40 76 1</inkml:trace>
  <inkml:trace contextRef="#ctx0" brushRef="#br0" timeOffset="45478.4573">20063 7706 13 0,'0'-8'87'0,"0"-7"-1"16,3 1 0-1,-3-2-4-15,0 2-36 16,0 7-1-16,0 3-35 15,0 4 1 1,8 15-12-16,7 22 1 16,-1 18 6-1,9 4 1-15,-9 19 3 16,9 3 1-1,-5-8-6-15,-7-2 2 16,0-17-7 0,0-1 0-16,-3-13 0 15,-4-6 0 1,3-5 0-16,0-3 0 15,0-4 0-15,-3-11 0 32,0-4 0-32,0-2 0 0,-4-5 0 31,0 4 0-31,0-2 0 0,0-2 0 15,0 4 0 1,4-4 0 0,-1 0 0-16,9-6 0 0,6-28 0 31,12-11 0-31,7-14 0 0,7-22 0 15,0-11 0 1,-6-11 0 0,-5-1 0-16,-15 13 0 15,-11 9-54 1,-7 19 1-16,0 26-80 0,-7 15-10 15,-7 15 53 1</inkml:trace>
  <inkml:trace contextRef="#ctx0" brushRef="#br0" timeOffset="45938.4619">20811 7975 101 0,'-12'0'102'0,"9"0"-6"16,-1 0-46-16,4 0 1 15,22 0-24 1,23 0 1-16,10-3-32 16,5-1 1-1,-4 4-55-15,-12 0-1 16,-7 0-59-1,-26-4-10-15,-11 0 60 16</inkml:trace>
  <inkml:trace contextRef="#ctx0" brushRef="#br0" timeOffset="46128.4638">20811 8163 144 0,'11'4'114'16,"37"3"-7"-16,15 8-98 15,11-4 2-15,15 0-117 16,-11-4-7 0,-12-7 4-1</inkml:trace>
  <inkml:trace contextRef="#ctx0" brushRef="#br0" timeOffset="47138.4739">21722 7662 55 0,'4'-5'97'16,"0"-2"-4"-16,-4-4-26 15,0 0-2 1,0 4-38-16,0 7 0 15,0 11-20 1,-4 26 1 0,0 22 6-16,0-5 1 15,0 10-3-15,1-5 1 16,-5-7-8-16,1-8 1 15,3-7-6 1,4-12 0 0,19-17 0-16,17-8 0 15,13 0 0 1,6-15 0-1,-7 4-17-15,-7 8 2 0,-3-5-115 32,-13 0-5-32,-2-5 3 0</inkml:trace>
  <inkml:trace contextRef="#ctx0" brushRef="#br0" timeOffset="47508.4776">22126 8071 170 0,'0'0'133'16,"0"0"-9"-1,0-8-90-15,11 1 1 0,11 0-28 32,4 0 1-32,7-4-8 0,-7-1 0 15,-7-3 0 1,-16 4 0-1,-3-4 0-15,-11 5 0 16,-26 2 0 0,-3 8 0-1,-8 0 0-15,3 26 0 16,0 10 0-16,16-2 0 15,10 14 0 1,15-10 0-16,4 2 0 16,26-11 0-1,11-10 0-15,19-8 0 16,-4-8-104-1,7-3-2-15,1-3-36 16,2-31-9 0</inkml:trace>
  <inkml:trace contextRef="#ctx0" brushRef="#br0" timeOffset="47848.481">22514 7978 150 0,'-15'0'121'16,"-18"12"-7"0,-3 17-80-16,-2 4 1 15,9 8-16 1,21-7 0-16,8-10-10 15,8-4 1-15,25-20-10 16,8 0 0 0,0-20 0-16,-8-7 0 15,-14-4 0 1,-12 1 0-16,-7 9 0 15,0 21 0 1,-7 0 0-16,-12 33 0 16,0 16 0-1,8 13 0-15,0 5 0 16,4-5 0-16,3 1-18 31,4-15 2-31,0-16-114 0,4-9-5 16,21-23 4-1</inkml:trace>
  <inkml:trace contextRef="#ctx0" brushRef="#br0" timeOffset="48498.4875">23259 7732 135 0,'-8'-12'94'15,"-3"-2"-7"1,-11-1-69-16,3-1 0 0,-6 16 7 31,-1 8 1-31,4 29-3 16,-1 4 0-16,12-4-2 15,11 0 0 1,4-11-12-16,33-19 2 0,8-7-11 31,-5-11 0-31,5-29 0 16,-9-13 0-16,-9-9 0 15,-13-16 0 1,-10 8 0 0,-4 0 0-16,-8 15-5 15,-13 14 2-15,-6 16-2 16,5 17 0-16,4 8 6 15,7 26 0 1,-4 22 4 0,15 15 0-16,0 14-3 15,18 1 2 1,12-5-4-16,18-11 0 15,0-13 0-15,-3-16 0 16,-1-13-21 0,-11-20 2-16,-3-5-111 15,-4-39-6 1,-11-23 8-16</inkml:trace>
  <inkml:trace contextRef="#ctx0" brushRef="#br0" timeOffset="48668.4892">23574 7458 142 0,'0'0'123'0,"0"11"-9"16,0 23-68-16,0 14 0 15,0 7-28 1,0 4 0-16,0 4-17 16,7-12 2-1,0-10-41-15,1-8 3 16,11-29-97-1,-1-12-8-15,0-55 31 16</inkml:trace>
  <inkml:trace contextRef="#ctx0" brushRef="#br0" timeOffset="48798.4905">23551 7211 181 0,'-3'-7'111'15,"3"-4"-8"-15,0 3-142 16,3 4 1 0,20 4-69-16,-1 0-10 15,12 12 45 1</inkml:trace>
  <inkml:trace contextRef="#ctx0" brushRef="#br0" timeOffset="49038.4929">23130 8108 190 0,'-34'0'138'0,"8"0"-9"0,-11 0-104 16,37-4 1-1,33-3-25-15,60-1 1 16,40 1-9 0,23 0 1-1,11 3-123-15,-23 0-5 0,-29-7-7 31</inkml:trace>
  <inkml:trace contextRef="#ctx0" brushRef="#br0" timeOffset="49608.4986">23218 8540 156 0,'-11'0'107'15,"-18"0"-9"1,-16 11-65-16,-7 19-2 16,-7 13 0-1,18 13 1-15,11-7-23 16,30-6 1-16,8-17-9 15,44-22 2 1,18-8-3-16,0-33 0 16,-6-14 0-1,-5-8 0-15,-22-15 0 16,-26-4 0-1,-11 1 0-15,-11 10 0 16,-15 15 0 0,-11 27 0-16,4 25 0 15,14 11 0-15,-3 44 0 16,18 12 0-1,4 15 0-15,37-6 0 16,15-5 0 0,11-13 0-16,-4-17-7 31,8-15 2-31,0-23-124 0,-12-3-5 15,-7-47-8 1</inkml:trace>
  <inkml:trace contextRef="#ctx0" brushRef="#br0" timeOffset="49788.5004">23703 8344 197 0,'-7'4'137'16,"-8"21"-7"-16,0 13-107 16,8 9 1-1,7 16-24 1,0 7 0-16,15 8-13 0,-4-5 2 15,-11-2-119 1,0-22-4-16,-15-28-2 16</inkml:trace>
  <inkml:trace contextRef="#ctx0" brushRef="#br0" timeOffset="49928.5018">23548 8599 215 0,'30'-4'132'0,"36"-4"-6"15,26-2-131 1,27-1 1-16,0 0-122 15,-5 7-7 1,-17-4 5 0</inkml:trace>
  <inkml:trace contextRef="#ctx0" brushRef="#br0" timeOffset="51278.5153">10859 13131 225 0,'0'-30'120'16,"0"1"-4"0,0-12-108-16,0 3 1 15,0 20-2-15,0 18 1 16,0 15-8-1,7 37 0 1,0 32 6-16,1 17 1 16,-8 13-5-1,0 4 1 1,-22 4-3-16,0-11 0 0,-8-26 0 15,8-15 0 1,10-30 0-16,12-21 0 16,19-19 0-1,37 0 0 1,18-11 0-16,22-16 0 0,-3 10-32 31,-15-5 1-31,-15-1-100 0,-23 5-7 16,-10-4 23-1</inkml:trace>
  <inkml:trace contextRef="#ctx0" brushRef="#br0" timeOffset="51708.5196">11418 13584 192 0,'0'11'130'15,"0"5"-7"-15,11 13-98 16,26-11 0 0,15-14-18-16,11-4 2 15,-3-19-9 1,3-22 0-16,-19 12 0 15,-26-4 0-15,-14 0-9 16,-8 4 2 0,-29 6 1-16,-11 16 0 15,-12 7 13 1,4 30 0-16,8 25-1 15,18 14 2 1,15 10-8-16,11-9 0 16,29-11-7-1,19-11 2-15,19-11-124 16,14-8-5-16,8-9-8 15</inkml:trace>
  <inkml:trace contextRef="#ctx0" brushRef="#br0" timeOffset="52171.5245">12537 13588 133 0,'0'0'99'31,"-15"-11"-6"-31,-11 7-61 0,-8 4 3 16,-10 0 5 0,-8 22 1-16,-4 16-23 15,1 13 2 1,14 5-20-16,19 2 0 15,15-9 0 1,7-13 0-16,33-13 0 16,23-23 0-1,3 0 0-15,-3-38 0 16,-4-6 0-1,-19-18 0-15,-7 6 0 16,-12 8 0-16,-10 19 0 16,-4 29 0-1,0 14 0-15,-8 38 0 16,-10 22 0-1,3 15 0-15,0 3 0 16,1 0 0 0,3 1-8-16,3-12 2 15,4-15-123-15,4-3-5 31,19-37-7-31</inkml:trace>
  <inkml:trace contextRef="#ctx0" brushRef="#br0" timeOffset="52471.5275">13129 13249 120 0,'-11'0'122'16,"3"0"-9"-1,1 0-55-15,7 0-2 0,41 4-36 31,37-1 2-31,14 1-22 0,1 0 0 16,0-1-3 0,-27 1 2-1,-14 3-128-15,-18 1-4 0,-28-8-14 31</inkml:trace>
  <inkml:trace contextRef="#ctx0" brushRef="#br0" timeOffset="52661.5294">13129 13467 212 0,'0'3'135'16,"23"0"-5"0,28 2-114-16,38-1 2 15,19-4-18 1,-1 0 0-16,4 0-93 15,-11 0 0 1,0 0-46-16,-18 0-11 16</inkml:trace>
  <inkml:trace contextRef="#ctx0" brushRef="#br0" timeOffset="53121.534">14514 12411 207 0,'0'0'134'31,"12"0"-7"-31,36 0-109 0,44 4 0 15,45-4-15 1,30 0 1-16,22 0-4 16,-26 0 0-16,-15-4-68 31,-44 0 0-31,-45 1-66 0,-41-5-13 15,-25 0 75 1</inkml:trace>
  <inkml:trace contextRef="#ctx0" brushRef="#br0" timeOffset="53891.5417">14614 12513 52 0,'-7'-2'98'16,"-7"-2"-4"-16,-5-4-19 15,-4 2 0 1,5-6-30-16,3 5 0 0,4 3-32 31,4 0 1-31,7 4-14 16,0 0 0-16,0 0 0 15,0 0 0 1,14 4 0-1,23 22 0-15,22 11 0 16,27 7 0-16,18 7 0 16,10 1 0-1,1 1 0-15,-11 2 0 16,-15-15 0-1,-22-7 0-15,-30-3 0 16,-22-8 0 0,-15-4 0-16,-8 15 0 15,-32-4 0-15,-24 2 0 16,-21 5 0-1,-22 12 0-15,-8 19 0 16,-7 11 0 0,3 17 0-16,19-2 0 15,33-5 0 1,49-15 0-16,25-20 0 15,75-16 0 1,36-19 0-16,23-10 0 16,15-8 0-16,-12 4 0 15,-3 5-130 1,-26 11-4-16,-15-5-13 15</inkml:trace>
  <inkml:trace contextRef="#ctx0" brushRef="#br0" timeOffset="54681.5496">14359 14333 165 0,'-11'0'115'15,"-8"4"-8"1,4 22-83-16,11 15 0 15,4 3 0 1,0 4 1-16,16-7-12 16,13-5 1-16,1-9-28 15,-1-9 2 1,-2-11-118-16,-6-7-4 15,-2-10-2 1</inkml:trace>
  <inkml:trace contextRef="#ctx0" brushRef="#br0" timeOffset="54811.5509">14433 14097 215 0,'0'-3'134'16,"0"0"-6"-16,0-1-137 16,0-1 1-1,0 5-120 1,0 0-8-16,0 0 13 15</inkml:trace>
  <inkml:trace contextRef="#ctx0" brushRef="#br0" timeOffset="55141.5542">14729 14304 176 0,'-3'0'128'0,"3"0"-7"31,0 0-93-31,0 0 0 0,18 0-21 31,19 0 0-31,15-3-16 16,8 3 0-16,-5 0-76 15,-10 0-2 1,-9 0-39-1,-21 0-9-15,-4 0 91 16</inkml:trace>
  <inkml:trace contextRef="#ctx0" brushRef="#br0" timeOffset="55301.5558">14741 14533 131 0,'-4'4'125'16,"4"3"-9"0,0-2-72-16,22-3-1 0,15-2-69 15,22 0 1 1,0-10-99-1,4-9-9-15,-11-3 32 16</inkml:trace>
  <inkml:trace contextRef="#ctx0" brushRef="#br0" timeOffset="55881.5616">15377 14179 215 0,'4'0'128'16,"4"0"-5"-1,-4 0-116-15,-4 11 1 16,0 26-8-1,0 11 0 1,-8 14-15-16,0 1 1 0,8-7-109 31,-3-12-6-31,-1-18 4 0</inkml:trace>
  <inkml:trace contextRef="#ctx0" brushRef="#br0" timeOffset="56877.5721">14866 11566 185 0,'0'0'110'16,"0"0"-6"0,0 4-95-1,0 25 0-15,0 12 2 16,0 10 1-1,4 1-2-15,-4 7 0 0,0-15-1 32,0-6 1-32,0-14-24 15,-8-8 1-15,5-13-38 16,3-3-2-1,-4-25 0-15,4-16-2 0,0-7 61 32,0 4 2-32,0 0 48 15,0 10-1-15,-4 12-19 16,1 7-2-1,-1 11-30 1,4 4 1-16,4 12-2 16,18 13 0-16,4 5 11 15,0-4 1-15,-7 0-2 16,-5-12 1-1,1-10-12 1,0-4 1-16,0-4-3 16,-1-28 0-1,-2-5 0-15,-9-15 0 16,1-4-64-1,-4-11 1-15,4 5-71 16,18-1-12-16,4 12 68 16</inkml:trace>
  <inkml:trace contextRef="#ctx0" brushRef="#br0" timeOffset="57817.5815">15866 12806 134 0,'0'-7'122'0,"-4"-1"-9"16,4 1-75-1,0 3 0-15,0 4-30 16,0 8 0-1,0 36 0-15,0 22 1 16,0 26 2-16,-14 8 1 16,-1 11-8-1,-11-4 2-15,4-18-6 16,-1-19 0-1,9-26 0-15,10-18 0 16,4-19 0 0,37-7 0-16,19-4 0 15,25-18 0-15,8 0 0 16,4-1 0-1,-12 9-130-15,-7-1-4 16,-19 8-13 0</inkml:trace>
  <inkml:trace contextRef="#ctx0" brushRef="#br0" timeOffset="58377.5871">16514 13441 122 0,'0'-4'112'16,"0"0"-7"0,0 4-64-1,0 0 1-15,-7 11-13 16,-7 15 0-1,-2 11-14 1,5 8 1-16,4 5-16 0,7-5 0 16,7-8 0-1,16-11 0-15,2-12 0 16,-2-2 0-1,2-8-33 1,-2-4 2-16,6-12-100 16,-6-17-7-1,-5-15 23-15</inkml:trace>
  <inkml:trace contextRef="#ctx0" brushRef="#br0" timeOffset="58517.5885">16559 13168 247 0,'0'0'134'31,"0"-4"-4"-31,0-3-260 16,0-5-4-16,7-11-13 16</inkml:trace>
  <inkml:trace contextRef="#ctx0" brushRef="#br0" timeOffset="63877.6421">8948 13183 67 0,'4'47'61'0,"10"31"-1"0,9 47-56 31,10 35-1-31,-3 9-1 16,-5 19 1-16,-2-3 17 16,-16-9 0-1,-3-16 21 1,-4-24 0-16,0-33-14 15,0-18 1-15,0-29-12 16,0-23 0-16,0-22-4 16,0-11 1-1,11-44-16 1,7-41 0-16,1-30-3 15,3-29 0 1,1-18 6-16,2-12 0 0,5-3 2 31,7-4 0-31,4 1 0 16,3 2 0-16,4 12 0 15,-4 15 1 1,-3 22 1-16,-7 18 1 16,-9 26-4-1,-2 29 2-15,-8 20-5 16,-4 14 1-1,-8 7-4-15,1 8 1 16,0 7 1 0,7 0 0-16,4 0 2 15,15 3 1-15,10 8 0 16,20 1 0-1,13 3 0-15,27-4 1 16,8-7 0 0,11-4 0-16,21-8-1 15,4-22 1 1,8-10-1-16,8-8 1 15,3-11-1-15,7 4 1 16,4-5-1 0,0-6 1-16,1-1 0 15,-12-7 1 1,-1-4 3-16,-21-2 1 15,-4-8-1 1,-15 6 0 0,1 1-5-16,-2 4 1 15,-6 10-1-15,-3-3 0 16,-12 10 0-16,-12 13 0 15,-6 6 0 1,0 4 0 0,-16 15-1-16,8-3 1 15,11 2 0 1,4 5 0-1,11-5 0-15,7-1 1 0,20-3-1 32,10 1 0-32,15 4 0 0,11-5 0 15,7-2 1 1,15 0 0-1,-3-8-1-15,10 0 0 0,-7 4-2 32,-22 4 1-32,-11-1 0 0,-41 7 0 15,-14 3 0 1,-34 8 0-1,-23 12-1-15,-10 0 1 0,-8 0 0 32,11 7 1-32,8 16 1 0,18-2 0 15,8 2-1 1,7 2 1-1,12 8-2-15,10 8 1 16,-4 7-1 0,-7 10 1-1,0 13 0-15,-10 10 0 16,-8 15 0-16,2 18 1 15,-5 5-1 1,-5 10 1-16,4-4-1 16,0 1 0-1,-8-8 0-15,-3 4 1 16,-4-8-1-1,0-11 0-15,-7 1 0 16,-7-1 0 0,3 1 0-16,-12-1 1 15,5-7-1-15,0 3 0 16,7-10 0-1,-4 7 0-15,-11 4 0 16,5-4 0 0,-9 3 0-16,-7-6 0 15,-4-1 0 1,-3-3 0-16,-4 7 1 15,-7-8 0-15,-15 1 0 16,-16-16 1 0,5 1 0-16,-11 4 0 15,-8 2 0 1,-15 2 0-16,-3 3-1 15,-12-8 0 1,-7-3-1-16,-3 0 1 16,-4-7-1-1,-4-5 1-15,-4 1 0 16,0-8 0-16,4-7 0 31,-11 0 0-31,4-11 0 0,-4 4 0 16,-1-5 3-1,-3-2 0-15,4-1 1 16,4-4 0-1,0-3-3 1,-8-7 1-16,3-8-2 16,-5 0 1-16,-6 0 0 15,4-4 1-15,-6-3-1 16,2-4 2-1,-6 0-4 1,-1 0 0-16,-7 4 0 16,-8-4 0-16,-14 3 0 31,14 1 0-31,-6 4 0 0,14-1 0 15,4-3 0 1,-1-4 0-16,8 0 0 16,1-4 0-1,-2-11 0 1,-6 4 0-16,0-4 0 15,3 5 0 1,8-2 0-16,11 1 0 0,4 3 0 31,3-6 0-31,0-15 0 16,-3 6 0-16,-12-14 0 15,-11-7 0 1,-14-15 0-16,-33 4 0 0,-20-8 0 31,-33 4 0-31,-33 15 0 16,-33 7 0-16,-30 15 0 15,-33 7 0 1,-15 12-119 0,4 3-4-16,18-12-22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53:07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2725 7753 3 0,'-3'-6'53'16,"-8"-13"2"0,0-3-2-16,3-4-2 15,4-4-7 1,4 1-1-16,0 3-21 15,0 8-1-15,0 14-14 16,12 4 1 0,3 33 3-16,3 26 1 15,0 23 0 1,-10 9 0-16,-8 5-3 15,4-8 0 1,-12-6-21-16,-7-23 1 16,0-15-87-16,8-21-5 31,7-20-8-31</inkml:trace>
  <inkml:trace contextRef="#ctx0" brushRef="#br0" timeOffset="340.0034">3222 7621 130 0,'0'-4'89'0,"0"-4"-8"16,-7 5-80-1,-12 3 0 1,-14 0 3-16,-8 22 0 15,-7 12 9 1,-7-2 0 0,6 6-2-16,4-13 1 0,5 0-3 31,14 6 0-31,11 5 10 0,15 5-1 15,15 7-1 1,26-8 1 0,14-2-10-16,1-9 0 0,7 4-30 31,-12-10 1-31,-6-9-100 0,-8-2-8 31,-11-9 18-31</inkml:trace>
  <inkml:trace contextRef="#ctx0" brushRef="#br0" timeOffset="760.0076">3796 7609 127 0,'0'-3'89'16,"-19"-4"-3"-1,-14 3-79-15,0 4 0 16,-8 4 0 0,0 29 0-16,-3 18 4 15,3 16 0 1,4 3 3-16,11 0 3 15,12-3-4-15,10-11 0 16,4-17 1 0,0 2 1-16,22-15-6 15,4-8 2 1,3 1-41-16,5-8 1 15,-1 4-91 1,0-8-10-16,-3-7 30 16</inkml:trace>
  <inkml:trace contextRef="#ctx0" brushRef="#br0" timeOffset="1110.0111">4018 7599 182 0,'0'0'107'16,"0"0"-5"-16,0 3-98 31,-7 27 1-31,-1 13 8 0,-3 21 0 16,0 6 2-1,0 5 1-15,-7-6-4 16,6-6 1 0,1-23-6-1,7 1 1-15,4-14-4 16,8-9 1-16,22-4-3 15,32-10 1-15,20-1-3 16,7-3 0 0,0 0-10-1,-7 0 1-15,-13 4-121 16,-24 0-3-1,-11-1-6 1</inkml:trace>
  <inkml:trace contextRef="#ctx0" brushRef="#br0" timeOffset="9535.0958">2292 3351 11 0,'0'-4'67'16,"-11"-3"3"-1,4-1-11-15,3 5 0 16,1-5-33 0,-1 4-2-16,4 4-13 15,0 0-1-15,0 12 6 16,4 10 2-1,6 11 3-15,5 8 0 16,0 10 0 0,0 11 0-16,-1-2-6 15,-2 7 1 1,-9-12-8-16,1-3 1 15,-4-4-6-15,0-4 2 16,0-19-7 0,4 5 1-16,-4-15-37 15,0-8 0 1,0-7-92-1,0-3-10-15,-4-24 33 16</inkml:trace>
  <inkml:trace contextRef="#ctx0" brushRef="#br0" timeOffset="10154.1028">2096 3384 61 0,'0'0'79'0,"0"0"-3"15,-8-4-46-15,4 4 1 16,4 0-9 0,0 0 0-16,0 11 4 15,-3 11 2 1,-4 1-6-16,3-5 0 15,4-3-3 1,0-8-2-16,0-3 1 16,0-4 1-16,-3 0-10 15,3-15 1 1,0-14-10-16,0-5 0 15,10-2 0 1,13-1 0-16,3 4 0 16,-1 7 0-1,8 11 0-15,1 7 0 16,-4 8 0-1,3 0 0-15,-3 8 0 16,3 3 0-16,-3 7-20 16,11-4 1-1,-5 5-111-15,-3 8-6 16,-2-9 8-1</inkml:trace>
  <inkml:trace contextRef="#ctx0" brushRef="#br0" timeOffset="11054.1118">2788 3513 23 0,'0'-3'59'16,"0"-1"1"0,-7 0-26-1,0 4-1-15,0 0-18 16,-1 0 2-1,0 4-4-15,1 10 0 16,-4 4 3-16,3 5 0 16,5 0 1-1,3 13 2-15,0-7 3 16,11 8 1-1,4-7 0-15,4-11 0 16,2 3-6 0,9-7 1-16,-4-9-6 15,4-6 1 1,-8 0-14-16,1 0 1 15,-6-10-46-15,-9-16 1 16,0 0-79 0,-8-11-9-16,0-11 39 15</inkml:trace>
  <inkml:trace contextRef="#ctx0" brushRef="#br0" timeOffset="11604.1173">2800 3196 118 0,'0'0'112'15,"0"0"-9"1,0 0-56-16,-4-4 0 0,4 4-24 31,-4 0 1-31,0 0-20 0,4 0 0 16,0 0-3-1,0 0 0 1,0 0 0-16,0 0 1 16,0 0-2-1,-4 0 0 1,-3 0-2-16,0 0 1 0,0 0 0 15,-1 4 1 1,1 0 0-16,3 3 1 16,4-3-1-1,-4-4 0 1,4 0-1-16,-4 0 1 0,4 0 1 31,-3 0 1-31,-5 4 4 0,5 2 0 16,-1-2-1-1,1 0 0 1,-1 0-4-16,4-4 1 0,0 0-22 31,0 0 1-31,0 0-111 0,7 0-6 31,11 0 8-31</inkml:trace>
  <inkml:trace contextRef="#ctx0" brushRef="#br0" timeOffset="13104.1323">6177 8063 63 0,'0'-11'93'16,"0"1"-4"-1,0-13-42-15,0 5 0 16,0 3-29-1,-4 7 1 1,-6 8-8-16,-5 0 0 0,0 26 5 16,0 19 1-1,8 14 3-15,7 4 0 16,0-1-6-1,22-15 1 1,4-9-10-16,7-15 1 16,4-12-6-1,4-11 0-15,0 0-34 0,-8-19 2 16,-4-18-99-1,-10-11-7 1,-11-14 24-16</inkml:trace>
  <inkml:trace contextRef="#ctx0" brushRef="#br0" timeOffset="13394.1352">6204 7669 179 0,'0'-4'135'0,"0"4"-8"16,0-3-97 0,-12-2 1-16,1 1-27 15,3 4 1 1,1 0-5-16,4 0 0 15,3 0 0 1,-4 0 0-16,4 0-53 16,0 0 1-16,0 0-81 15,0 4-10 1,0-4 52-16</inkml:trace>
  <inkml:trace contextRef="#ctx0" brushRef="#br0" timeOffset="14174.143">7111 8016 90 0,'-4'0'99'15,"4"0"-5"-15,0 0-60 16,0 0 0 0,14 0-20-16,20-8 0 0,11 1-4 31,7-1 0-31,7 1-5 15,0 3 0-15,-14 4-5 16,-8 0 1 0,-19 0-41-16,0 0 1 15,-6 0-71 1,-8 0-9-16,-4 0 42 15</inkml:trace>
  <inkml:trace contextRef="#ctx0" brushRef="#br0" timeOffset="14384.1451">7085 8237 124 0,'-8'0'101'0,"4"0"-7"16,4 7-47-1,19-3 1-15,33 3-10 16,22-3 0-1,19-4-36-15,0 0 0 16,-5 3-130 0,-14 6-4-16,-19-2-9 15</inkml:trace>
  <inkml:trace contextRef="#ctx0" brushRef="#br0" timeOffset="14954.1508">8489 8019 65 0,'-8'-3'77'0,"-7"3"-3"16,-3 0-39-1,-1 0-1 1,-6 26 2-16,13 10-1 16,8 13-2-1,4 6-1 1,8-7-4-16,21-7 0 15,5-16-13 1,7-10 1-16,7-11-22 16,-4-4-1-16,1-30-123 15,-16-18-3 1,-10-22-8-16</inkml:trace>
  <inkml:trace contextRef="#ctx0" brushRef="#br0" timeOffset="15074.152">8455 7773 187 0,'-15'-5'105'0,"0"-2"-5"16,-3 3-115-16,18 4 1 15,0 0-85 1,18 0-9-16,12 11 4 16</inkml:trace>
  <inkml:trace contextRef="#ctx0" brushRef="#br0" timeOffset="15254.1538">8866 8255 178 0,'4'7'114'0,"-1"16"-6"16,5 14-98-1,3 19 1-15,1 2-33 16,-2 1-1 0,5-3-88-16,8-20-10 15,2-21 23 1</inkml:trace>
  <inkml:trace contextRef="#ctx0" brushRef="#br0" timeOffset="15574.157">9489 8082 209 0,'11'4'122'31,"29"-1"-5"-31,20-3-112 0,10 0 1 16,4 0-65 0,0-3-2-16,-15-20-63 15,-25-14-10 1,-20-14 67-1</inkml:trace>
  <inkml:trace contextRef="#ctx0" brushRef="#br0" timeOffset="15714.1584">9648 7813 159 0,'-8'7'121'31,"5"30"-8"-31,-1 17-85 15,4 21 1-15,11 14-29 16,18 3 0 0,5-11-119-16,7-14-7 0,0-23-2 31</inkml:trace>
  <inkml:trace contextRef="#ctx0" brushRef="#br0" timeOffset="16054.1618">10422 8038 196 0,'-11'29'128'16,"-8"19"-7"-1,4 23-99-15,11-4 1 16,4-5-14 0,19-15 0-16,14-21-8 15,15-18 1 1,4-13-126-16,-4-27-4 15,1-35-17 1</inkml:trace>
  <inkml:trace contextRef="#ctx0" brushRef="#br0" timeOffset="16174.163">10425 7805 247 0,'-21'-7'113'0,"-10"3"-3"15,6 4-131 1,10 0 0-16,15 0-90 16,0 0-5-1,22 0-10-15</inkml:trace>
  <inkml:trace contextRef="#ctx0" brushRef="#br0" timeOffset="16544.1667">10844 8167 169 0,'0'0'108'0,"0"0"-7"16,0 0-90-1,0 0 0 1,0 4 1-16,15 3 1 16,15 8-3-1,-1 3 0 1,-3 4 7-16,-11 4 0 0,-12 7-3 31,-3 12 1-31,-10-9-14 0,-9-6 1 16,11-4-2-1,8-11 0 1,19-4-83-16,18-8 0 0,11-3-53 31,8 0-14-31,-1-18 95 0</inkml:trace>
  <inkml:trace contextRef="#ctx0" brushRef="#br0" timeOffset="16904.1703">11425 8197 212 0,'16'0'135'15,"32"0"-5"1,22-8-114-16,8-3 2 16,10 4-22-16,-17 3 1 15,-12 0-115 1,-25-3-5-16,-27-7-19 15</inkml:trace>
  <inkml:trace contextRef="#ctx0" brushRef="#br0" timeOffset="17074.172">11548 7957 179 0,'0'11'133'15,"7"22"-7"1,15 8-96-16,5 18 1 16,-6 7-27-1,-5-3 0-15,5-1-133 31,-2-2-4-31,0-16-14 0</inkml:trace>
  <inkml:trace contextRef="#ctx0" brushRef="#br0" timeOffset="17364.1749">12500 8248 247 0,'0'0'134'15,"0"0"-4"-15,0 0-158 16,-4 0 1-16,-3 0-103 31,7 0-8-31,7 0 19 0</inkml:trace>
  <inkml:trace contextRef="#ctx0" brushRef="#br0" timeOffset="17494.1762">12748 8133 247 0,'0'0'121'0,"4"0"-5"0,3 9-246 32,15-7-4-32,11-2-1 15</inkml:trace>
  <inkml:trace contextRef="#ctx0" brushRef="#br0" timeOffset="17614.1774">13166 8171 247 0,'0'0'134'15,"0"0"-4"-15,0 0-260 16,0 11-4-1,0-7-13 1</inkml:trace>
  <inkml:trace contextRef="#ctx0" brushRef="#br0" timeOffset="18084.1821">14133 7897 164 0,'-7'0'124'15,"-1"0"-7"-15,-7 26-80 16,12 15 0 0,-1 14-22-16,4 12 2 15,11 3-17 1,26-11 0-16,4-12 0 15,-4-9 0 1,3-23 0-16,-13-12 0 16,-2-3-79-16,-10-18 0 15,-15-41-55 1,0-26-16-16,-26-33 89 15</inkml:trace>
  <inkml:trace contextRef="#ctx0" brushRef="#br0" timeOffset="18194.1832">13977 7591 201 0,'-19'-11'129'15,"-2"0"-6"1,13 0-113-16,8-1 1 0,8 8-98 31,21 4-3-31,1 9-40 0,7 17-8 16</inkml:trace>
  <inkml:trace contextRef="#ctx0" brushRef="#br0" timeOffset="18484.1861">14503 8124 212 0,'0'-5'126'0,"4"5"-5"0,3 0-105 31,1 23 0-31,-1 17-7 0,-7 8 2 15,0 7-11 1,0-11 0 0,0-14 0-16,-3-7 0 15,3-14-39 1,0-9 1-16,0-3-93 0,0-30-9 31,0-7 33-31</inkml:trace>
  <inkml:trace contextRef="#ctx0" brushRef="#br0" timeOffset="18724.1885">14526 8174 151 0,'0'0'124'16,"0"0"-8"-16,15 0-74 15,3 19 1 1,4 10-26-16,7 8 1 16,-10 4-18-1,0 0 0-15,-16-12 0 16,5-8 0-1,-1-9 0-15,4-12 0 16,1 0 0 0,2-12 0-16,5-27 0 15,0-21 0-15,-1-17 0 16,0-1 0-1,-2-3-127-15,-6 22-4 16,-3 0-15 0</inkml:trace>
  <inkml:trace contextRef="#ctx0" brushRef="#br0" timeOffset="19454.1958">6888 9370 102 0,'-7'0'109'0,"-4"4"-8"0,0-1-42 16,11 1-1-1,0 0-24 1,33 0 0-16,23-4-28 16,21 0 2-1,13 0-8-15,-13 0 0 0,-10 0 0 31,-19 0 0-31,-18 3-31 16,-12-3 1-16,-14 4-101 16,-4 0-7-1,0-4 22-15</inkml:trace>
  <inkml:trace contextRef="#ctx0" brushRef="#br0" timeOffset="19694.1982">7029 9547 166 0,'-8'0'124'15,"8"0"-7"-15,0 0-81 16,27 4 0 0,21-4-21-16,22 0 2 15,12 0-17 1,-5 0 0-16,-6 0 0 15,-23 4 0 1,-22 6-52-16,-11 5 2 16,-15-7-82-1,0-1-11-15,-19-7 50 16</inkml:trace>
  <inkml:trace contextRef="#ctx0" brushRef="#br0" timeOffset="27440.2762">8544 9175 14 0,'0'-8'63'15,"-4"1"27"1,-3-8-4-16,-1 4-42 0,5 7-2 15,3 0-19 1,0 4 2 0,0 0-5-16,0 11 1 15,0 19 3 1,3 7 0-1,5 4-11-15,-4 3 0 16,-1-3-13 0,-3-9 1-16,0-2-57 0,0-18 0 15,0-2-75 1,0-6-11-1,0-4 57-15</inkml:trace>
  <inkml:trace contextRef="#ctx0" brushRef="#br0" timeOffset="27760.2794">8273 9451 114 0,'-14'0'98'16,"-1"4"-5"-1,0 4-41-15,15-2 1 16,34-2-11-16,43 0 0 15,23-4-34 1,16 0 1-16,-6-4-14 16,-24 0 2-1,-20 4-64-15,-28 0 0 16,-21 12-64-1,-17 6-13-15,-7 4 72 16</inkml:trace>
  <inkml:trace contextRef="#ctx0" brushRef="#br0" timeOffset="28350.2853">8373 9765 147 0,'0'0'125'0,"0"-4"-7"31,0 1-84-31,0 3 1 0,0 0-20 16,4 0 0-1,0 18-5 1,0 8 2-16,-4 4-12 16,0 6 0-1,-8 9 0-15,-14-5 0 0,0 1 0 31,7-8 0-31,4-7 0 16,11-7 0-16,7-9 0 16,27-2 0-1,10-8 0 1,4 0 0-16,-3 0 0 15,-5-15 0-15,-13 12-32 16,-16-1 2-16,-8 4-101 16,-3-4-7-1,0 0 22 1</inkml:trace>
  <inkml:trace contextRef="#ctx0" brushRef="#br0" timeOffset="28640.2882">8677 9998 144 0,'0'3'114'0,"0"1"-9"16,4 7-58 0,0 3-1-16,0 16-19 15,-1 2 1-15,1 10-28 16,4-5 0-1,-1-5-130-15,4-9-4 16,0-15-13 0</inkml:trace>
  <inkml:trace contextRef="#ctx0" brushRef="#br0" timeOffset="29750.2993">9573 9326 91 0,'12'0'97'0,"3"0"-6"15,7-15-34 1,4-7 1-16,-4-4-13 15,-7-8 0-15,-4 1-33 16,-11-7 0 0,0 2-11-16,-23 6 1 15,-13-1-2 1,-20 7 0-16,0 4 0 15,-3 14 0 1,7 8 0-16,11 11 0 16,12 37 0-1,22 22 0-15,7 37 0 16,29 22 0-16,16 12 0 31,-4 3 0-31,-8-15 0 0,-14-15 0 16,-19-25 0-1,-4-19 0-15,-19-27 0 16,-17-20 0-1,-8-23-40 1,-1-3 1-16,-2-41-92 16,6-8-9-16,12-7 34 15</inkml:trace>
  <inkml:trace contextRef="#ctx0" brushRef="#br0" timeOffset="38050.3823">9859 9518 68 0,'0'0'89'15,"0"-4"-4"1,0-7-40-16,0 3-1 0,0-2-7 31,0 2 1-31,0 4-10 16,0 0 1-16,3 2-18 15,1 2 0 1,3 0-4-16,9 2 0 0,6 20-2 31,0 12 2-31,11-4-7 16,-10 10 0-16,6-3 0 15,-10-4 0 1,-4 1 0 0,-5-12 0-16,-2 0 0 15,-1-15 0-15,1-7 0 16,3-19 0-16,11-24 0 15,4-24 0 1,0 5 0 0,4 6 0-16,-8 12 0 15,-7 14 0 1,4 15-130-16,-5 5-4 15,5 2-13-15</inkml:trace>
  <inkml:trace contextRef="#ctx0" brushRef="#br0" timeOffset="38552.3875">10811 9547 141 0,'-4'0'125'0,"4"0"-10"15,-3 0-67 1,3 0-1-16,10 0-30 15,20 0 1 1,7 4-18 0,4 0 0-16,7 6 0 15,-7 5 0-15,-4-7 0 16,-12-4 0-16,-9 2-40 15,-9-6 1 1,-7 0-92 0,0 0-9-16,-11-14 34 15</inkml:trace>
  <inkml:trace contextRef="#ctx0" brushRef="#br0" timeOffset="38742.3894">10918 9366 174 0,'0'0'139'15,"0"15"-9"-15,0 18-98 31,0 12 1-31,7 14-32 0,-3 0 1 16,0 7-2 0,3 4 0-16,-3-7-114 15,4-7-3 1,-1-27-27-1</inkml:trace>
  <inkml:trace contextRef="#ctx0" brushRef="#br0" timeOffset="39205.3943">11822 9067 185 0,'0'8'124'16,"-4"7"-7"-16,4 11-89 15,0 18 0 1,0 4-14-16,15 4 1 0,0 7-15 15,-1-4 0 1,9-4-68 0,-8-3 0-16,-8-18-66 15,-4-12-13 1,-3-10 75-1</inkml:trace>
  <inkml:trace contextRef="#ctx0" brushRef="#br0" timeOffset="39445.3967">11604 9577 157 0,'-8'3'128'0,"8"9"-8"0,14 2-80 31,38-3 0-31,30-3-28 15,26-4 2-15,21-4-14 16,-18-8 0 0,-22-3-20-16,-29 3 2 0,-31 8-112 31,-29 0-6-31,-8 8 7 15</inkml:trace>
  <inkml:trace contextRef="#ctx0" brushRef="#br0" timeOffset="39965.4019">11774 9890 209 0,'3'-3'133'0,"1"3"-5"15,4 0-111-15,-5 0 1 16,-3 18-16 0,0 16 2-1,0 13-4-15,0 1 0 16,0-4 0-16,-3 1 0 31,-1-12 0-31,4-11 0 0,0-11 0 16,4-7 0-1,14 0 0-15,27-4 0 16,-1 0 0-1,-7 0 0 1,-4 0-11-16,-7 3 1 0,-8 4-120 31,-3-2-3-31,-3-5-5 0</inkml:trace>
  <inkml:trace contextRef="#ctx0" brushRef="#br0" timeOffset="40525.4075">12222 10045 143 0,'0'0'125'16,"-4"-3"-8"-16,-7-5-71 16,8 4 0-16,-1 4-30 15,4 0 2 1,0 0-18-16,10 0 0 15,13 0 0 1,3-3 0-16,-4 3 0 16,-3 0 0-1,-1 0 0-15,-7 7 0 16,-7 12 0-1,-4 3 0-15,0 11 0 16,-4 4 0-16,-3-11 0 16,7 0 0-1,0-8 0-15,0-10 0 16,11-5 0-1,11 1 0-15,4-4 0 16,3 4 0 0,-10-4-130-16,0 0-4 15,-8-4-13 1</inkml:trace>
  <inkml:trace contextRef="#ctx0" brushRef="#br0" timeOffset="42005.4223">13162 9248 84 0,'8'-7'98'0,"11"-1"-5"16,2-6-27-16,-2-5-1 31,-4-3-21-31,0-11 0 0,-12 6-36 15,-3-9 1 1,-3 3-9-16,-27-4 0 16,-7 0 0-1,-7 0 0 1,-12 11 0-16,5 11 0 0,-1 8 0 31,4 7 0-31,10 22 0 0,16 26 0 16,18 23 0-1,8 28 0 1,29 27 0-16,8 22 0 0,11 3 0 31,-4-7 0-31,-22-34 0 0,-15-25 0 16,-11-30 0-1,-11-18 0 1,-11-22 0-16,-8-11 0 15,-7-4-16 1,0-26 1-16,7-11-115 0,5 8-5 31,10 3 3-31</inkml:trace>
  <inkml:trace contextRef="#ctx0" brushRef="#br0" timeOffset="42608.4286">13255 9491 121 0,'0'-4'119'0,"0"2"-10"16,0-2-52-16,0 0-1 16,0 4-32-1,0 0 1-15,0 0-25 16,0 0 0-1,11 26 0-15,8 11 0 16,3 7 0 0,-4 4 0-16,1-7 0 15,-8-8 0 1,0-8 0-1,0-10 0-15,4-15 0 16,3 0 0-16,1-25 0 16,0-12 0-1,3-11 0-15,-7-15 0 16,3 0 0-16,-3 8 0 15,-8 4-130 1,5 21-4-16,-1 4-13 16</inkml:trace>
  <inkml:trace contextRef="#ctx0" brushRef="#br0" timeOffset="44568.4482">14281 9514 123 0,'-11'0'120'0,"-4"0"-9"15,1 0-65 1,14 0-2-16,0 0-22 16,29 0 0-1,19 11-11-15,23 0 1 31,-5 0-12-31,1-7 0 0,-15 0 0 16,-23 0 0 0,-6-4-57-16,-12 0 2 15,-11 0-78-15,0 0-11 31,-11-4 57-31</inkml:trace>
  <inkml:trace contextRef="#ctx0" brushRef="#br0" timeOffset="44918.4517">14403 9407 100 0,'-3'0'106'0,"-4"0"-6"16,-1 0-41 0,8 0-1-16,-4 22-22 0,4 4 0 15,0 10-29 1,12 9 2-1,2 14-9-15,-3-4 0 16,-3-6 0 0,-5-13 0-1,1-6 0-15,0-15 0 16,3-5-16-1,-3-6 1-15,7-4-115 0,0-14-5 16,4-23 3 0</inkml:trace>
  <inkml:trace contextRef="#ctx0" brushRef="#br0" timeOffset="46518.4677">10262 9746 50 0,'0'-7'92'15,"0"-1"-4"-15,4-6-29 16,0 6-2-16,-1-2-17 16,-3-1-1-1,0 3-20-15,0-3 1 16,0 7-21-1,0 4 0-15,-3 0-3 16,-8 0 1 0,-4 23 1-16,0 2 0 15,0 8 0 1,8 1 1-16,7-5 3 15,0 0 1-15,11-10 10 16,11-11 0 0,0-8-1-16,1-8 1 15,-1-25-10 1,0-1 1-1,-3-6-4-15,-12-4 0 16,-7-4 0-16,0 4 0 16,0 3 0-16,-11 8 0 15,0 7 0 1,0 7 0-1,3 11-6-15,5 8 2 16,-1 0 2 0,4 19 1-1,0 19 5-15,0 13 0 0,11 8-2 31,8 0 1-31,-1 0-3 0,0-14 0 16,1-5-26 0,-7-14 1-1,-5-11-105-15,-7-12-7 0,0-3 15 31</inkml:trace>
  <inkml:trace contextRef="#ctx0" brushRef="#br0" timeOffset="46888.4714">10511 9654 150 0,'0'0'124'0,"0"-4"-8"15,0 4-82-15,0 0 0 16,0 0-18-1,0 26 1 1,0 7-8-16,0 4 2 16,7 4-11-1,-3 4 0-15,3-2 0 16,1-9 0-1,-5-12 0-15,1-7 0 16,0-8-5-16,-4-7 1 16,0 0-125-1,0 0-4-15,0-18-11 16</inkml:trace>
  <inkml:trace contextRef="#ctx0" brushRef="#br0" timeOffset="47048.473">10440 9772 182 0,'0'0'139'0,"0"0"-9"15,19 0-101-15,11 0 2 16,10-3-48 0,4 3 2-16,1 0-115 15,-11 0-5 1,3-11 3-16</inkml:trace>
  <inkml:trace contextRef="#ctx0" brushRef="#br0" timeOffset="48348.486">13766 9676 137 0,'0'-3'107'16,"-4"-5"-8"-16,-6 1-81 15,-1 3 1 1,-8 4-16-16,7 0 0 16,-9 0-2-1,-2 7 0-15,-2 12 0 16,2 4 1-1,12-2-1-15,-4 9 1 16,15 0 8-16,0-9 1 16,15-9 14-1,15-5 1-15,-1-7-7 16,-3 0 0-1,0-19-16-15,4-14 1 16,-8-18-4 0,-7 3 0-1,-8-8 0-15,-7-10 0 16,0 14 0-16,-15 4 0 15,-4 4 0-15,2 22 0 16,1 11 0 0,13 3 0-1,-1 8 0-15,4 0 0 16,0 26 0-1,15 26 0 1,7 3 0-16,0 5 0 0,1 10 0 16,-5-11 0-1,1-8 0-15,-12-6 0 16,1-20-7-1,-5-2 1 1,4-17-111-16,8-6-2 0,-7 0-20 31</inkml:trace>
  <inkml:trace contextRef="#ctx0" brushRef="#br0" timeOffset="48648.489">13970 9580 155 0,'0'0'120'0,"0"8"-7"16,0 10-75-1,0 8 0 1,4 7-19-16,3 8 1 15,4 7-17-15,-3 3 2 16,-5-10-5 0,1-8 0-16,-1-11 0 15,1-7 0 1,-4-11-30-16,0-4 1 15,0 0-101 1,0-7-8-16,0-16 21 16</inkml:trace>
  <inkml:trace contextRef="#ctx0" brushRef="#br0" timeOffset="48818.4907">13885 9658 154 0,'-4'-4'130'16,"4"0"-8"-1,0-3-81-15,8 0 1 16,32 3-32-1,8-3 2-15,4 3-115 16,-4 4-1-16,-7 0-37 16,-11-4-10-1</inkml:trace>
  <inkml:trace contextRef="#ctx0" brushRef="#br0" timeOffset="49838.5009">13889 9614 27 0,'0'-4'71'16,"0"-4"2"-1,-4-2-15-15,4 2-2 16,0 1-14 0,0-8-1-16,0 8-12 15,0 3 0 1,0 0-17-16,0 4 1 15,0 0-11-15,0 0 1 16,0 12 1 0,0 13 1-16,0 8-2 15,-8-7 1 1,8 0-24-16,0-4 0 15,0-7-102 1,33-8-8-16,-6-7 14 16</inkml:trace>
  <inkml:trace contextRef="#ctx0" brushRef="#br0" timeOffset="51218.5147">15314 9584 165 0,'-4'0'136'15,"1"0"-10"-15,-4 0-105 16,7 0 1-1,0 0-147-15,26-4-6 0,25-17-1 32</inkml:trace>
  <inkml:trace contextRef="#ctx0" brushRef="#br0" timeOffset="51348.516">15703 9577 247 0,'0'0'83'32,"-7"3"-3"-32,0 1-212 15,7-4-11-15,0 0 50 16</inkml:trace>
  <inkml:trace contextRef="#ctx0" brushRef="#br0" timeOffset="51448.517">15907 9595 166 0,'-7'0'90'15,"-4"0"-5"1,3 3-182-16,4 1-6 15,4-4 6 1</inkml:trace>
  <inkml:trace contextRef="#ctx0" brushRef="#br0" timeOffset="52348.526">16241 9544 122 0,'0'0'123'15,"10"0"-9"-15,16 3-57 16,11 1-2-1,4 0-36-15,0-4 2 16,-8 0-46-16,-11 0 2 16,-7 0-95-1,-11 0-5-15,-4 0 1 16</inkml:trace>
  <inkml:trace contextRef="#ctx0" brushRef="#br0" timeOffset="52528.5278">16270 9404 135 0,'0'14'108'0,"4"8"-7"16,11 15-77 0,3 4 1-16,4 6-38 15,4 9 2 1,0-4-95-16,-7-8-8 15,3-11 14 1</inkml:trace>
  <inkml:trace contextRef="#ctx0" brushRef="#br0" timeOffset="52918.5326">17299 9012 247 0,'0'0'134'15,"0"0"-4"-15,0 0-130 16,0 22 0-1,0 19 0-15,0 6 0 0,8 13 0 16,3 6 0 0,0-3-33-1,-7-8 1-15,4-7-99 16,-8-14-7-1,-15-19 24 1</inkml:trace>
  <inkml:trace contextRef="#ctx0" brushRef="#br0" timeOffset="53078.5342">16948 9529 223 0,'0'4'127'16,"0"-1"-4"-1,33 8-112 1,34-11 0-16,26 0-4 16,25 0 2-1,1 0-16-15,-16-3 2 0,-22 3-124 31,-21 0-5-31,-31 0-8 16</inkml:trace>
  <inkml:trace contextRef="#ctx0" brushRef="#br0" timeOffset="53458.538">17114 9739 241 0,'0'4'133'16,"0"-1"-4"-16,-3 12-126 15,-1 8 2 1,0 10-5-16,0 18 0 16,-2-6 0-16,-2 3 0 15,1-8 0 1,3 4 0-16,4-14 0 15,0-4 0 1,22-8 0-16,11-3 0 16,12-8 0-1,3-3 0-15,-4-4-124 16,-3 0-4-1,-7 0-17-15</inkml:trace>
  <inkml:trace contextRef="#ctx0" brushRef="#br0" timeOffset="54018.5436">17599 10049 234 0,'0'4'134'0,"0"3"-5"0,-3 11-123 31,-8 16 2-31,0 3-8 0,-4 3 0 15,7-10 0 1,8-11 0 0,0-1 0-16,0-7 0 0,0-8-9 31,0-3 2-31,-3-7-32 0,-1-18 0 15,1-6 13 1,3-5 0 0,-4 6 65-16,4 8-1 15,0 11-6 1,0 7 1-1,7 4-32-15,8 8 2 16,15 10-3-16,-1 5 0 16,4-5 0-16,5 0 0 15,-9-7 0 1,-6-11 0-1,-2-3 0-15,-5-27 0 16,-9-10 0 0,-7-9 0-16,0 1-13 15,-4-7 2 1,-3 8-119-16,7 2-4 15,0-6-2-15</inkml:trace>
  <inkml:trace contextRef="#ctx0" brushRef="#br0" timeOffset="54968.5531">18589 9223 97 0,'7'-12'108'16,"11"-3"-7"-1,9-10-44 1,2-5 2-16,0 7-24 0,-2-5 0 31,-6-2-26-31,-2-3 1 0,-11-5-10 31,-8 6 0-31,-8-5 0 16,-32-4 0-16,-8 8 0 16,-8 7 0-1,0 15 0 1,1 11 0-16,10 22 0 15,16 33 0-15,14 41 0 16,15 34 0-16,15 28 0 16,14 20 0-1,1-1 0 1,-4-8 0-16,-19-21 0 15,-7-26 0 1,-11-33 0-16,-22-19 0 0,-4-34 0 16,-4-21 0-1,-4-15-27 1,-3-15 1-16,0-29-104 15,15-18-8 1,14-1 18-16</inkml:trace>
  <inkml:trace contextRef="#ctx0" brushRef="#br0" timeOffset="56628.5697">18814 9525 196 0,'0'0'137'16,"0"0"-7"-1,0 0-107 1,0 0 2-16,0 0-25 0,0 0 0 31,8 26 0-31,7 7 0 0,3 12 0 16,1 6 0-1,3-7 0 1,-4 4 0-16,-3-15 0 15,0-6 0 1,-4-13 0-16,-4-6 0 0,1-8 0 31,3-19 0-31,0-22 0 16,15-10 0-16,-11-4 0 15,-4-1 0 1,-4 12 0-16,4 7 0 0,-7 15-130 31,4 7-4-31,3 4-13 16</inkml:trace>
  <inkml:trace contextRef="#ctx0" brushRef="#br0" timeOffset="57588.5793">19378 9717 143 0,'0'-8'127'16,"0"-2"-9"-1,0-5-72-15,0 0 0 16,-4 4-33 0,-8 0 0-16,-6 11-13 0,-8 0 0 15,0 22 2 1,-4 12 1-1,8 6-3-15,15 1 0 16,7-12 0 0,0 4 0-1,7-18 0-15,19-11 0 0,4-4 0 31,3-19 0-31,0-18 0 0,1-11 0 16,-12-7 0 0,-7-12 0-1,-4 5 0-15,-11 6 0 0,0 8 0 31,-4 15 0-31,-10 14 0 0,6 12 0 16,8 7 0 0,-4 26 0-1,4 29 0-15,0 5 0 16,8 10 0-1,17 0 0-15,-2-19 0 0,-4-10 0 32,3-11 0-32,-4-12 0 15,-3-11-130 1,-4-7-4-16,0-33-13 15</inkml:trace>
  <inkml:trace contextRef="#ctx0" brushRef="#br0" timeOffset="57818.5816">19647 9477 247 0,'12'0'116'16,"-5"0"-4"-16,5 0-112 15,-1 22 0 1,-1 12 17-16,2 6 2 16,-1 12-19-1,-4 7 0-15,4-8 0 16,-4-2 0-1,-3-9 0-15,-4 1 0 16,0-16-49-16,0-10 1 16,0-11-84-1,-14-4-10-15,-16-34 46 16</inkml:trace>
  <inkml:trace contextRef="#ctx0" brushRef="#br0" timeOffset="57978.5832">19578 9654 232 0,'11'-7'133'15,"26"3"-3"1,18-3-123-16,11-4 2 15,5 0-9-15,-11 3 0 16,-16 4-15 0,-19 0 2-16,-13 4-117 31,-12 0-4-31,0 0-1 0</inkml:trace>
  <inkml:trace contextRef="#ctx0" brushRef="#br0" timeOffset="59008.5935">6300 11525 170 0,'0'0'122'0,"-4"0"-9"16,0 0-79-1,4 0 0-15,4 4-17 16,33 6 1-1,15 2-17-15,15-1 1 16,6 0-2-16,-2-3 0 31,-8-1-35-31,-15 4 1 0,-15-11-97 16,-21 0-8-1,-9 0 28-15</inkml:trace>
  <inkml:trace contextRef="#ctx0" brushRef="#br0" timeOffset="59188.5953">6322 11802 182 0,'0'4'139'16,"22"0"-9"-1,22-4-101-15,23 0 2 16,7 0-31-1,8 0 0 1,-12 0-130-16,-7 0-4 0,-11 0-13 16</inkml:trace>
  <inkml:trace contextRef="#ctx0" brushRef="#br0" timeOffset="59898.6024">8129 11163 81 0,'8'-3'78'15,"7"-5"-3"1,6 1-27-16,-6 0-1 15,-7-4-3 1,-8-4 0-16,-4-4-32 16,-25 1 1-1,-13 4-7-15,-9-2 0 16,-12 2-2-1,0 3 1-15,4 11-4 16,11 0 0-16,15 25 2 16,17 31 0-1,16 33 8 1,16 24 1-16,17 28-4 15,0 7 1-15,-11 0-9 32,-18-16 0-32,-12-36 0 0,-28-22 0 15,-16-30 0 1,0-25 0-16,-4-15-87 15,16-4 0-15,6-38-50 32,20-16-13-32,14-21 100 0</inkml:trace>
  <inkml:trace contextRef="#ctx0" brushRef="#br0" timeOffset="60538.6088">8170 11573 170 0,'0'-3'136'16,"0"-5"-9"0,0 4-93-16,0 1 1 0,0 3-31 31,0 3 1-31,11 24-5 15,8 17 0-15,6 7 0 16,9 1 0 0,-5-1 0-16,4 1 0 15,-6-11 0 1,-5-5 0-16,-7-9 0 15,-4-16 0 1,-3-11 0-16,6-11 0 16,-3-30 0-1,0-22 0-15,1-11 0 16,-1 8 0-1,-4 3 0-15,-4 12 0 16,1 32-51-16,4 8 2 16,-1 11-83-1,5 4-11-15,2 18 49 16</inkml:trace>
  <inkml:trace contextRef="#ctx0" brushRef="#br0" timeOffset="61018.6136">8777 11740 225 0,'0'-4'134'16,"-4"4"-4"-16,-13 0-120 15,-10 0 2 1,-2 7-12-16,2 27 0 31,10 14 0-31,9-1 0 0,8 1 0 16,0-7 0-1,11-12 0-15,19-21 0 16,3-8 0-16,8-33 0 31,-4-16 0-31,-8-13 0 0,-2-15 0 31,-24-5 0-31,-3-3 0 0,-3 14 0 16,-20 20 0-1,-3 18 0 1,-4 26 0-16,16 7 0 0,3 37 0 31,11 21 0-31,4 24 0 0,21-1 0 16,19-4 0-1,-3-6 0 1,-3-20 0-16,-13-17 0 16,-2-8-130-1,-5-23-4 1,1-14-13-16</inkml:trace>
  <inkml:trace contextRef="#ctx0" brushRef="#br0" timeOffset="61248.6159">9077 11485 247 0,'0'0'134'0,"0"0"-4"15,0 11-130 1,4 18 0-16,0 16 0 0,3 17 0 16,1 8 0-1,-1 11 0 1,-3-3 0-16,-4-8 0 15,0-11 0 1,0-11 0-16,3-15-37 16,-3-14 2-1,0-19-96-15,0-4-8 16,-3-40 28-1</inkml:trace>
  <inkml:trace contextRef="#ctx0" brushRef="#br0" timeOffset="61388.6173">9029 11779 247 0,'0'-2'134'0,"11"-2"-4"16,12 0-130-1,10-7 0-15,4-4-90 16,7 8-1 0,-3-1-47-16,-11 1-12 15,-1-8 108 1</inkml:trace>
  <inkml:trace contextRef="#ctx0" brushRef="#br0" timeOffset="62668.6301">10555 10876 177 0,'4'-15'136'0,"-1"1"-8"16,-3-9-97 0,0 4 1-16,-33 5-29 15,-15-1 1 1,-11 4-4-16,-8 0 0 15,1 7 0 1,2 4 0-16,20 0 0 16,11 0 0-16,10 0 0 15,16 0 0 1,3 0 0-16,4 15 0 15,0 7 0 1,0 3 0-16,0 13 0 16,0 14 0-1,4 7 0-15,3 14 0 16,1 20 0-1,-1 14 0-15,-3 7 0 16,0 8 0-16,-4 0 0 16,-8 0 0-1,-10-11 0-15,3-12 0 16,-3-14 0-1,-1-15 0-15,1-7 0 16,6-19 0 0,5-11 0-16,7-11 0 31,0-7 0-31,15-4 0 0,18 4 0 15,15-8 0 1,12-7 0-16,3 0 0 16,10 0-52-16,6 0 1 31,-2-7-82-31,-3-26-9 0,0-15 50 31</inkml:trace>
  <inkml:trace contextRef="#ctx0" brushRef="#br0" timeOffset="63008.6335">11444 10865 247 0,'0'-4'134'0,"0"4"-4"15,0 0-130 1,4 15 0 0,7 18 0-16,0 11 0 15,4 4 0 1,4 12 0-16,-5-2-22 0,-3 1 2 15,-7 0-110 1,-4-11-6 0,-19-18 9-16</inkml:trace>
  <inkml:trace contextRef="#ctx0" brushRef="#br0" timeOffset="63168.6351">11018 11459 246 0,'22'0'133'0,"45"0"-4"15,26 0-128 1,29-4 1-16,15-7-2 15,-11-11 0 1,-11 12-130-16,-30 1-4 16,-29 2-13-1</inkml:trace>
  <inkml:trace contextRef="#ctx0" brushRef="#br0" timeOffset="63658.64">11259 11721 247 0,'-4'-4'134'15,"1"-7"-4"1,-1 7-130-1,0 4 0-15,0 12 0 16,4 17 0-16,-3 23 0 16,-9 10 0-16,-2 5 0 15,-1 3 0 1,0-8 0-1,7-6 0-15,1-16 0 16,7-17 0-16,0-8 0 31,15-11 0-31,15-1 0 0,14-3 0 16,1 0 0-1,-4-3 0-15,-8-9 0 16,-3 1 0 0,-9 0-130-1,-2-7-4-15,-8-4-13 0</inkml:trace>
  <inkml:trace contextRef="#ctx0" brushRef="#br0" timeOffset="63818.6416">11600 11998 247 0,'4'11'134'16,"-4"15"-4"-1,3 18-130-15,-3 1 0 0,3 2-14 32,9-3 1-32,3-6-117 15,7-9-4-15,4-29-1 16</inkml:trace>
  <inkml:trace contextRef="#ctx0" brushRef="#br0" timeOffset="64188.6453">12389 11539 247 0,'11'4'134'16,"26"0"-4"0,11 0-130-16,8-4 0 15,3 0 0 1,-11 0 0-16,-7 0-83 15,-16-4-1-15,-14-18-53 16,-11-15-12 0,-29-22 95-16</inkml:trace>
  <inkml:trace contextRef="#ctx0" brushRef="#br0" timeOffset="64348.6469">12507 11234 212 0,'0'0'133'15,"0"0"-5"1,0 22-112-16,0 19 0 16,0 18-14-16,7 3 2 15,1 20-4 1,3-9 0-16,0 2-83 15,4-6 0 1,0-25-53-16,21-18-14 16,6-26 95-1</inkml:trace>
  <inkml:trace contextRef="#ctx0" brushRef="#br0" timeOffset="64558.649">13062 10803 247 0,'0'0'134'16,"4"18"-4"0,4 26-130-16,-8 14 0 0,7 24 0 31,4 6 0-31,11 9 0 0,5-4 0 15,6 1-130 1,3-16-4 0,-13-10-13-16</inkml:trace>
  <inkml:trace contextRef="#ctx0" brushRef="#br0" timeOffset="64808.6515">13100 11732 247 0,'0'0'134'0,"7"0"-4"15,23-7-130 1,22-12 0-1,18-7-15-15,15 0 1 16,15-3-116-16,-3 10-3 16,-20 1-2-1</inkml:trace>
  <inkml:trace contextRef="#ctx0" brushRef="#br0" timeOffset="65168.6551">13125 11942 247 0,'-3'0'134'16,"-9"8"-4"-16,-2 14-130 16,-1 15 0-16,-7 10 0 15,4 13 0 1,10 6 0-16,12-10 0 15,7-9 0 1,22-10 0-16,0-14 0 16,5-16 0-1,-5-7 0-15,-8 0 0 16,2-7-130-1,-2-12-4-15,2 1-13 16</inkml:trace>
  <inkml:trace contextRef="#ctx0" brushRef="#br0" timeOffset="65508.6585">13444 12124 247 0,'0'0'134'15,"0"0"-4"-15,0 0-130 16,15 0 0-16,11 0 0 15,11 0 0-15,3 0 0 16,-2 0 0 0,-5 4 0-1,-18 10 0-15,-15 19 0 16,0 0 0-16,-11 8 0 31,-4-8 0-31,3-7 0 0,12-4 0 16,4-15 0-1,19-7 0-15,14 0-44 16,3-7 2-1,8-19-90 1,4-11-9-16,-4 0 39 0</inkml:trace>
  <inkml:trace contextRef="#ctx0" brushRef="#br0" timeOffset="65808.6615">14144 11687 216 0,'-3'0'135'16,"-1"0"-5"-16,4 0-116 15,0 0 2-15,25 15-16 16,23 0 0-16,8 0 0 16,0-7 0-1,-4-8-75 1,-19 0 0-16,-14-4-59 15,-19-22-15 1,0-11 84-16</inkml:trace>
  <inkml:trace contextRef="#ctx0" brushRef="#br0" timeOffset="65928.6627">14244 11588 212 0,'-3'0'135'16,"-5"11"-5"-16,4 19-114 15,4 3 2 1,0 4-18-16,19 0 0 16,10 6-130-1,8-9-4-15,15-22-13 16</inkml:trace>
  <inkml:trace contextRef="#ctx0" brushRef="#br0" timeOffset="66068.6641">14862 11706 247 0,'0'0'134'0,"0"0"-4"16,0 0-260 0,0 0-4-16,15 0-13 15</inkml:trace>
  <inkml:trace contextRef="#ctx0" brushRef="#br0" timeOffset="66158.665">15037 11725 247 0,'0'0'134'0,"0"0"-4"16,-11 0-130 0,-5-4 0-16,6 4-130 15,10 0-4 1,10 0-13-16</inkml:trace>
  <inkml:trace contextRef="#ctx0" brushRef="#br0" timeOffset="66268.6661">15185 11736 247 0,'-4'0'134'15,"-7"0"-4"1,0 0-260-16,11 0-4 15,0-19-13 1</inkml:trace>
  <inkml:trace contextRef="#ctx0" brushRef="#br0" timeOffset="66628.6697">16314 10898 247 0,'0'0'134'16,"-4"7"-4"-1,-3 20-130-15,4 9 0 0,-1 23 0 32,1 22 0-32,3 15 0 0,0 15 0 31,0 0 0-31,-16 0 0 15,-6-16 0-15,-4-21 0 16,4-19 0 0,0-21 0-16,14-16-130 15,8-18-4 1,0-3-13-16</inkml:trace>
  <inkml:trace contextRef="#ctx0" brushRef="#br0" timeOffset="66878.6722">15751 11931 247 0,'-3'0'134'16,"3"0"-4"-1,0 0-130-15,33 0 0 16,37-11 0-1,41-4 0-15,27-6 0 16,6 2 0 0,-3 4 0-16,-16 4 0 15,-25 3-130 1,-25 5-4-16,-23 3-13 15</inkml:trace>
  <inkml:trace contextRef="#ctx0" brushRef="#br0" timeOffset="67358.677">16022 12315 247 0,'0'0'134'15,"0"0"-4"-15,0 4-130 16,0 26 0-1,0 13 0 1,0 20 0-16,-4 4 0 16,0 3 0-1,-3-11 0 1,3-7 0-16,4-16 0 0,0-6 0 15,0-11 0 1,19-12 0-16,7-3 0 16,11-4 0-1,4 0-10 1,-1-11 2-16,-3-8-122 15,1-11-3 1,-5-3-7-16</inkml:trace>
  <inkml:trace contextRef="#ctx0" brushRef="#br0" timeOffset="67728.6807">16385 12574 239 0,'4'14'133'0,"-4"8"-4"0,0 15-125 31,0 0 2-31,-4-3-6 16,-4-5 0-16,5-11 0 15,-1-10 0 1,4-8 0-16,0-8 0 0,0-24 0 31,15-10 0-31,0 2 0 16,11 7 0-16,-8 14 0 15,4 19 0 1,5 0 0 0,2 23 0-16,0-1 0 15,-3-4 0 1,-10-7 0-16,-6-7 0 15,-6-4 0-15,-4-12 0 16,0-21 0 0,0-15 0-16,-11-19-101 15,8-13-1 1,3-20-39-16,6-11-9 15</inkml:trace>
  <inkml:trace contextRef="#ctx0" brushRef="#br0" timeOffset="68488.6883">17181 11043 104 0,'-7'-12'123'0,"-1"-3"-11"0,-7 0-48 32,5 1-1-32,-5 3-41 0,11-4 1 15,4 7-23 1,4 5 0-1,25 3 0-15,1 0 0 16,11 3 0 0,-8 23 0-16,-7 11 0 0,-4 15 0 15,-3 18 0 1,-4 11 0-1,3 7 0-15,1 17 0 16,2 8 0 0,9 10 0-1,0 2 0-15,3-4 0 0,-3-10 0 31,-4-15 0-31,-12-15 0 0,2-10 0 16,-9-16 0 0,0-4 0-1,0-10 0-15,-7-4 0 16,4-4 0-1,-4-7 0-15,0-5 0 0,0 2 0 32,0-8 0-32,-14-4 0 15,-16 4 0 1,-3-1 0-16,-27 1 0 15,-3 0 0-15,-7-8-62 16,11-7 2 0,11 0-74-16,33-10-11 15,15-20 64 1</inkml:trace>
  <inkml:trace contextRef="#ctx0" brushRef="#br0" timeOffset="74660.7511">20522 7451 22 0,'0'-7'69'16,"0"-4"3"-1,0-9-8-15,0-1-3 32,0-1-15-32,0 7 0 0,0 0-19 15,0 4 0 1,0 4-22-16,0 7 1 15,0 0-11-15,0 18 1 32,-4 23 6-32,0 29-2 0,-3 7 2 31,3 8 1-31,4-7 6 0,0-5 1 15,4-24 6 1,29-16 0 0,5-11-8-16,17-6 1 0,-7-16-33 31,-11 0 1-31,-4 0-107 0,-10-23-7 15,-12-7 14 1</inkml:trace>
  <inkml:trace contextRef="#ctx0" brushRef="#br0" timeOffset="75100.7555">20526 7181 137 0,'0'-4'125'15,"-4"-2"-11"1,0-2-70-16,-3 1 0 15,-1-4-33 1,-3 4 1-16,8 7-53 16,3 0 1-1,0 0-86-15,10 0-10 16,9 0 38-16</inkml:trace>
  <inkml:trace contextRef="#ctx0" brushRef="#br0" timeOffset="75970.7651">20978 3144 247 0,'3'4'80'16,"5"-1"-4"-16,2 8-116 15,-2 12 2 1,-4 10 68-16,-4 19 3 16,0 7-6-1,0 11 1-15,-8-4-13 16,1-7 1-16,3-11-11 15,1-7 1 1,-1-15-24-16,4-12 0 16,0-6-66-1,0-8 0-15,-4 0-31 16,-7-19-6-1,-8-18 76-15</inkml:trace>
  <inkml:trace contextRef="#ctx0" brushRef="#br0" timeOffset="76310.7685">20770 3200 169 0,'0'0'118'15,"0"0"-6"1,0 0-93-16,0 0 1 15,0-4-5 1,0 4 2-16,0-4-1 16,11-3 0-16,0-11-12 15,11-1 1 1,1-3-5-16,-5-4 0 15,-3 4 0 1,-4 4 0 0,4 14 0-16,0 4 0 15,11 0 0 1,7 10 0-16,4 20-30 0,3-8 2 15,2-3-102 1,-9-5-8 0,-4-10 20-16</inkml:trace>
  <inkml:trace contextRef="#ctx0" brushRef="#br0" timeOffset="76690.7723">21347 3118 118 0,'0'4'115'0,"0"11"-8"31,0 3-66-31,0 16 0 15,0 2-25-15,0 5-1 16,12-11-7 0,7-9 1-1,-5-6-34-15,-3-3 1 16,8-9-99-16,-8-3-9 15,0-15 23 1</inkml:trace>
  <inkml:trace contextRef="#ctx0" brushRef="#br0" timeOffset="76850.7739">21333 2856 215 0,'-3'-4'129'0,"3"-3"-6"15,-4 0-179-15,4 7-2 16,0 0-70-1,0 0-13-15,4 0 74 16</inkml:trace>
  <inkml:trace contextRef="#ctx0" brushRef="#br0" timeOffset="77700.7824">20914 7565 108 0,'0'0'111'16,"0"0"-9"-16,0 0-54 15,4-7 1 1,25-5-29 0,13 2 0-16,6 2-31 15,4 8 0 1,-4 0-79-16,-7 0-2 15,-12 14-25 1,-10 6-6-16</inkml:trace>
  <inkml:trace contextRef="#ctx0" brushRef="#br0" timeOffset="77890.7843">20966 7761 167 0,'0'0'117'0,"33"0"-7"15,19 0-95 1,19 0 1-16,3 0-125 16,-4 0-4-1,-6 0-14-15</inkml:trace>
  <inkml:trace contextRef="#ctx0" brushRef="#br0" timeOffset="81400.8194">21788 7495 130 0,'0'0'98'16,"0"0"-8"-16,0 0-73 16,0 8-1-1,0 7-2-15,0 6 0 16,-3 17 2-16,-1 6 0 15,4 4-2 1,0 7 0-16,0-6-2 16,0-9 1-1,0-11-2-15,0 1 0 16,0-15-4-1,0-5 1-15,0-5-4 32,0-2 2-32,0 0-6 0,0-3 0 15,0 0 0 1,0 0 0-16,0 0 0 15,0 0 0-15,0 0 0 32,0 0 0-32,0 0 0 0,0 0 0 15,0 0 0 1,0 0 0-16,0 0 0 15,0 0 0 1,0 0 0 0,0 0 0-16,0 0 0 0,0 0 0 15,0 0 0 1,0 0 0-16,0 0 0 15,0 0 0 1,0 0 0 0,0 0 0-16,0 0 0 15,0 0 0 1,0 0 0-16,0 0 0 0,0 0 0 15,0 0 0 1,0 0 0 0,0 0 0-16,0 0 0 15,0 0 0 1,0 0 0-1,0 0 0-15,0 0 0 16,0 0 0 0,0 0 0-16,0 0 0 0,0 0 0 15,0 0 0 1,0 0 0-1,0 0 0-15,0 0 0 16,0 0 0 0,0 0 0-16,0 0 0 0,0 0 0 31,0 0 0-31,0 0 0 15,0 0 0-15,0 0 0 16,0 0 0 0,0 0 0-16,0 0 0 15,0 0 0 1,4 0 0-16,-4 0 0 15,0 0 0 1,0 0 0-16,0 0 0 16,0 0 0-1,0 0 0-15,0 0 0 16,7 0 0-16,-3 0-51 15,3 0 2 1,-3 0-83-16,0 0-11 16,-1 0 49-1</inkml:trace>
  <inkml:trace contextRef="#ctx0" brushRef="#br0" timeOffset="82210.8275">21551 8082 129 0,'0'-7'113'16,"23"-5"-8"-1,29-6-61-15,25 7-2 16,31-4-16-16,18 4 1 15,-4 0-24 1,-7 4 1-16,-34 7-82 16,-29 0-2-1,-22 7-50-15,-30 12-12 16,-7-4 85-1</inkml:trace>
  <inkml:trace contextRef="#ctx0" brushRef="#br0" timeOffset="82650.8319">21647 8197 165 0,'0'0'102'15,"0"0"-8"1,0 18-79 0,0 11 1-16,0 12 7 15,0 7 1-15,4 7-5 16,4-7 1-16,-4-14-7 15,-1 3 0 1,1-15-10 0,7-11 1-16,7-8-4 15,9-3 0-15,10 4-29 31,-4 0 2-31,4-4-103 0,-7 0-8 16,-1 0 19 0</inkml:trace>
  <inkml:trace contextRef="#ctx0" brushRef="#br0" timeOffset="83010.8355">22033 8529 188 0,'0'0'116'15,"0"0"-7"-15,0 0-83 16,0 0 1 0,18 0-5-16,12-4 1 0,0-8-23 31,-1-6 0-31,-3-7-21 15,-7 10 1-15,-8-4-19 16,-11 1 0 0,-4 3 13-1,-25 12 2-15,-12 3 37 16,-7 29 2-16,0 12 22 15,10 21-1-15,13-3-11 16,13 1 1 0,12-13-18-1,34-12 1-15,11-7-58 16,13-9 2-1,-2-16-85-15,-4-3-10 0,-8-26 45 32</inkml:trace>
  <inkml:trace contextRef="#ctx0" brushRef="#br0" timeOffset="83660.842">23307 7739 133 0,'4'-15'106'15,"0"-11"-8"-15,-1-10-69 16,-3-2 2 0,-3 2-10-16,-31 2 1 15,-10 2-10-15,-15 5 0 16,-20 5-10-1,6 11 0 1,2 11-7-16,4 4 1 16,23 37-1-16,22 32 1 31,18 30 3-31,8 38 0 0,33 13 1 31,7 1 0-31,-3-10 1 0,-11-23 1 16,-12-27 13-1,-18-24 1 1,-4-24-2-16,-29-9 1 0,-11-24-21 31,-4-14 2-31,-8 0-125 0,-7-25-4 16,7-20-11-1</inkml:trace>
  <inkml:trace contextRef="#ctx0" brushRef="#br0" timeOffset="84550.8509">22278 8595 62 0,'0'-4'87'16,"-4"4"-4"-16,-7 0-36 15,-1-4-1-15,-6 4-20 31,3 0 1-31,-4 0-14 0,-2 0-1 16,-2 12-6 0,5 7 1-16,3 3 1 15,15 3 1 1,0-6 2-1,15-8 1-15,7-8-3 16,4-3 0-16,0 0-4 16,-7-11 1-16,2-7-4 15,-6-4 1 1,-7-1-2-1,-4 5 0-15,-1 7-6 16,1 11 1-16,3 0 2 31,8 33 0-31,0 15 11 0,3 9 0 16,-7 16-3-1,-3-11 2-15,-4 1-8 16,-1-7 0 0,-3-16-9-1,0-3 2-15,0-8-123 0,8-14-3 31,-1-15-8-31</inkml:trace>
  <inkml:trace contextRef="#ctx0" brushRef="#br0" timeOffset="86164.8674">23307 8086 95 0,'0'0'105'15,"0"0"-7"1,0 0-55-16,0 0 1 0,0 11-15 31,0 7 1-31,0 11-6 0,15 13 0 16,3-2-15-1,-3 1 1 1,0-8-10-16,-7 0 0 15,6-14 0 1,-7-5 0 0,-3-7 0-16,0 2 0 15,-4-7 0-15,4-2 0 16,-4 0 0-16,4 0 0 15,3 0 0 1,1-6 0 0,6-13 0-16,1-11 0 15,4-10 0 1,-1-1 0-16,4 0 0 15,-10 5 0 1,-6 7-34-16,-6 11 1 16,4 9-98-16,4 9-8 15,-1 0 27 1</inkml:trace>
  <inkml:trace contextRef="#ctx0" brushRef="#br0" timeOffset="86694.8727">23836 8124 162 0,'0'0'111'0,"0"0"-7"16,0 0-94-1,0 0 0-15,-21 0-5 16,2 6 1-1,-7 20 11-15,-4 11 0 16,8 7-1 0,7-1 1-16,4 6-6 15,11-12 1-15,0-7-6 31,15-15 1-31,14-12-7 0,13-3 0 16,-9-23 0 0,11-9 0-16,-11-16 0 15,-10-10 0 1,-1-6 0-1,-15-1 0-15,-7 4 0 16,0 11 0-16,0 5 0 16,-10 15 0-16,-5 19 0 15,-1 11 0 1,2 11 0-1,-1 29 0-15,4 24 0 16,7 2 0-16,4 8 0 31,0-8 0-31,11-14 0 0,4-8 0 16,0-15-16-1,4-14 1-15,-1-12-115 16,4-3-5 0,-3-18 3-1</inkml:trace>
  <inkml:trace contextRef="#ctx0" brushRef="#br0" timeOffset="86954.8753">24188 7908 188 0,'4'12'133'16,"3"10"-8"-1,-3 14-99-15,0 20 1 0,0-1-22 32,0 12 2-32,-1-5-7 15,-3-6 0-15,0 3 0 16,0-10 0-1,0-13 0 1,0-3 0-16,0-11-23 16,0-2 1-16,0-18-108 15,0-2-6-15,0-25 11 16</inkml:trace>
  <inkml:trace contextRef="#ctx0" brushRef="#br0" timeOffset="87134.8771">24063 8178 216 0,'3'-4'135'0,"34"-3"-5"15,15 0-116 1,8 3 2-16,-9-4-16 16,-21 2 0-1,-8 1-70-15,23 1 1 16,-5 1-65-1,-10-3-14-15,-8-3 77 16</inkml:trace>
  <inkml:trace contextRef="#ctx0" brushRef="#br0" timeOffset="88994.8957">9489 13629 144 0,'0'0'103'0,"3"0"-7"16,5 11-62-16,-4 33 0 15,-4 30-4 1,0 19 0-16,0 14-23 15,0 4 1 1,7-5-14-16,0-14 0 16,-3-18-72-1,-1-22-2-15,-3-23-44 16,0-11-12-16,-11-18 83 15</inkml:trace>
  <inkml:trace contextRef="#ctx0" brushRef="#br0" timeOffset="89154.8973">9159 14382 150 0,'-11'4'123'16,"3"7"-8"-1,8-1-72-15,19 2 0 16,40-5-25 0,37-3 1-16,27-4-24 15,10-4 2-15,4-7-126 16,-19-4-4-1,-18 4-12-15</inkml:trace>
  <inkml:trace contextRef="#ctx0" brushRef="#br0" timeOffset="89714.9029">9081 14869 146 0,'0'-11'123'16,"0"0"-7"-1,-4 0-82-15,4 7 1 0,0 4-18 32,4 19 0-32,11 32-6 0,3 16 1 15,1 25-12 1,-4 0 0-1,-7 0 0-15,-8-14 0 16,0-16 0 0,0-10 0-16,0-22 0 0,0-12 0 31,0-14 0-31,17-4 0 15,10-4 0-15,17-14 0 16,16-4 0 0,2 3 0-16,-6 1-90 15,-5 3-1 1,-10-3-47-16,-11 3-12 15,-12-11 108 1</inkml:trace>
  <inkml:trace contextRef="#ctx0" brushRef="#br0" timeOffset="90104.9068">9511 15289 134 0,'0'8'101'15,"0"2"-5"-15,0 6-55 16,14-5 0 0,13-11-3-16,17 0 0 15,0-8-28-15,5-11 2 16,-16-2-12-1,-7-1 0-15,-18 3 0 16,-8-3 0 0,-19 11 0-16,-18 8 0 15,-7 3 0 1,-5 3 0-16,4 34 0 15,20 11 0 1,6 11 0-16,19-1 0 16,0-2 0-1,30-1 0-15,7-14-21 16,18-7 2-16,5-16-111 31,6-18-6-31,12-4 8 0</inkml:trace>
  <inkml:trace contextRef="#ctx0" brushRef="#br0" timeOffset="90594.9117">10200 15182 196 0,'-11'0'120'16,"-8"4"-5"-1,-3 7-101-15,-4 4 1 0,8 11-4 16,10 11 1-1,8-5-4 1,0 6 1-16,8-12-4 16,10-18 1-1,4-8-6 1,7-8 0-16,-2-18 0 15,-13-12 0 1,1 2 0-16,-7 10 0 0,-5 4 0 16,-3 15 0-1,0 7 0 1,4 7 0-16,0 34 0 15,4 18 0 1,-2 11 0-16,-2 11 0 0,-4 8 0 31,-7-1 0-31,-12-6 0 16,1-12 0-16,3-15-109 15,12-22-1 1,3-21-33-16,14-21-6 0</inkml:trace>
  <inkml:trace contextRef="#ctx0" brushRef="#br0" timeOffset="90924.915">10907 14563 215 0,'-3'0'128'16,"-1"0"-6"-16,4 0-108 16,4 0 1-16,32 4-7 15,24 6 1 1,10-2-9-16,8 3 0 15,-1-4-55 1,-21 1 2-16,-12-1-80 16,-25 0-10-1,-19-3 53-15</inkml:trace>
  <inkml:trace contextRef="#ctx0" brushRef="#br0" timeOffset="91084.9166">10911 14788 233 0,'0'7'133'0,"7"4"-3"31,37 4-123-31,23 4 1 0,22-8-26 16,18-1 2 0,1-2-114-16,0-1-5 15,6-3 4-15</inkml:trace>
  <inkml:trace contextRef="#ctx0" brushRef="#br0" timeOffset="91404.9198">12452 13958 211 0,'0'0'131'16,"0"0"-5"-1,0 6-110-15,7 28 1 0,11 18-13 16,5 21 2-1,2 16-6-15,-9 8 0 16,-2-6-51 0,-7 1 1-1,-7-17-82-15,0-20-11 16,-18-22 50-1</inkml:trace>
  <inkml:trace contextRef="#ctx0" brushRef="#br0" timeOffset="91544.9212">12307 14629 234 0,'18'0'134'15,"34"0"-5"-15,30 0-123 16,18-11 2 0,7 0-138-16,4 4-4 15,-14-1-13 1</inkml:trace>
  <inkml:trace contextRef="#ctx0" brushRef="#br0" timeOffset="91934.9251">12452 14876 159 0,'-4'4'107'0,"0"7"-8"16,1 15-73-1,-5 18-1-15,-3 30 7 16,-1 7 0-1,2 8-17-15,2-15 1 16,8-12-16 0,0-18 0-16,26-11 0 15,15-21 0-15,7-8 0 16,4-4 0-1,-4-8-87 1,0-14 0-16,-7-11-50 16,-12-4-13-16,-2-14 100 31</inkml:trace>
  <inkml:trace contextRef="#ctx0" brushRef="#br0" timeOffset="92114.9269">12814 15220 230 0,'0'18'133'31,"0"12"-3"-31,0 9-122 0,0 14 2 15,0-9-10 1,0-3 0-16,0-5-19 16,0-6 1-1,0-4-112 1,19-20-5-16,3-6 6 0</inkml:trace>
  <inkml:trace contextRef="#ctx0" brushRef="#br0" timeOffset="92454.9303">13329 14736 247 0,'-7'0'134'0,"7"4"-4"0,0 3-130 31,26 1 0-31,18-5 0 16,16 1 0-16,6-4 0 15,1 4 0 1,-8 3-63-16,-22-4 1 0,-8-3-72 31,-21-6-11-31,-8-32 65 16</inkml:trace>
  <inkml:trace contextRef="#ctx0" brushRef="#br0" timeOffset="92634.9321">13500 14603 231 0,'0'26'134'16,"0"15"-5"-1,0 18-121-15,0 15 1 16,0-1-9-1,7 5 0-15,4-1-85 16,0-10-1 0,1-12-51-16,6-22-12 15,4-22 96-15</inkml:trace>
  <inkml:trace contextRef="#ctx0" brushRef="#br0" timeOffset="92894.9347">14352 14817 247 0,'0'0'48'0,"0"0"-4"0,0-4-181 16,0-10-13-1,7-12 98-15</inkml:trace>
  <inkml:trace contextRef="#ctx0" brushRef="#br0" timeOffset="93024.936">14718 14762 244 0,'0'0'109'0,"-4"8"-3"16,-10-2-234 0,3 6-8-1,7-12 14-15</inkml:trace>
  <inkml:trace contextRef="#ctx0" brushRef="#br0" timeOffset="93154.9373">14859 14784 247 0,'0'0'134'16,"0"4"-4"-1,0-1-210-15,-4 1 0 16,-3-4-56-1,3 0-12 1,4-4 88-16</inkml:trace>
  <inkml:trace contextRef="#ctx0" brushRef="#br0" timeOffset="93624.942">14129 13898 213 0,'4'0'128'15,"4"-3"-5"1,3 3-108-16,-1 3 1 15,9 31-9 1,-4 21 2-16,3 22-9 16,1 8 0-16,0 15 0 15,3-1 0 1,-11-3 0-16,7-10 0 15,-11-20-130 1,1-18-4-16,3-14-13 16</inkml:trace>
  <inkml:trace contextRef="#ctx0" brushRef="#br0" timeOffset="93934.9451">13958 14780 239 0,'-14'4'133'0,"7"7"-4"15,7 0-125 1,4 4 2-16,58-8-6 15,35-7 0-15,40 0 0 32,0-7 0-32,-1-11 0 0,-13-1 0 31,-19 5-79-31,-31 6 0 0,-17 1-55 15,-48-4-16 1,-8-1 89 0</inkml:trace>
  <inkml:trace contextRef="#ctx0" brushRef="#br0" timeOffset="94314.9489">14270 15035 234 0,'0'0'134'16,"0"8"-5"0,0 10-123-16,-4 15 2 0,0 15-8 15,-10 19 0 1,-16 10 0-1,8 1 0-15,-4-12 0 16,18-7 0 0,8-25 0-16,38-14 0 15,10-11 0 1,14-9 0-16,5-9-125 15,0-9-5 1,-8-3-16-16</inkml:trace>
  <inkml:trace contextRef="#ctx0" brushRef="#br0" timeOffset="94694.9527">14807 15426 219 0,'0'0'133'15,"0"0"-3"-15,-4 0-116 16,4 0 1-1,0 0-15-15,4 0 0 16,11 0 0 0,11 8 0-16,-8 7 0 15,-10 3 0-15,-1 8 0 16,-7 4 0-1,0-6 0-15,0 3 0 16,0-1 0 0,19-12 0-1,-1-6-20-15,15-8 1 16,12-4-111-16,10-18-6 31,4-22 8-31</inkml:trace>
  <inkml:trace contextRef="#ctx0" brushRef="#br0" timeOffset="94964.9554">15333 14928 245 0,'0'0'133'0,"4"0"-4"0,21 4-128 31,20-1 2-31,7-3-3 0,-1 0 0 16,1 0-6-1,-4 0 1 1,1-3-124-16,-23-12-4 16,-11-11-10-1</inkml:trace>
  <inkml:trace contextRef="#ctx0" brushRef="#br0" timeOffset="95124.957">15518 14717 213 0,'0'23'135'15,"0"17"-5"1,0 27-114-16,0 14 1 15,8-4-30 1,-5 4 1-16,9-10-118 16,2-12-4-16,8-15-1 15</inkml:trace>
  <inkml:trace contextRef="#ctx0" brushRef="#br0" timeOffset="95334.9591">16400 14422 247 0,'0'0'134'0,"0"4"-4"16,0 8-260-1,0-2-4-15,0-6-13 16</inkml:trace>
  <inkml:trace contextRef="#ctx0" brushRef="#br0" timeOffset="95474.9605">16629 14573 247 0,'4'0'130'0,"0"4"-5"15,-4 0-254 1,0 0-4-16,0-4-11 15</inkml:trace>
  <inkml:trace contextRef="#ctx0" brushRef="#br0" timeOffset="95584.9616">16648 14755 247 0,'0'0'134'15,"0"0"-4"1,0 0-260 0,7 0-4-16,-3 0-13 15</inkml:trace>
  <inkml:trace contextRef="#ctx0" brushRef="#br0" timeOffset="96164.9674">17696 13891 224 0,'0'-15'134'16,"0"4"-4"-16,0 4-121 15,0 3 0-15,3 4-9 16,5 18 0 0,-4 45 2-1,3 19 1-15,4 17-3 16,-3 4 0-1,3-3 0-15,3-15 0 16,5-18-8 0,-4-23 2-16,0-22-123 15,0-8-5-15,-8-14-7 16</inkml:trace>
  <inkml:trace contextRef="#ctx0" brushRef="#br0" timeOffset="96374.9695">17366 14659 230 0,'0'0'133'16,"0"3"-3"-16,33 1-122 16,38 0 2-16,33-4-10 15,25-4 0 1,12-15 0-16,7 1 0 15,-11 4-43 1,-15 6 1-16,-22 4-89 16,-37 4-10-1,-33 0 38-15</inkml:trace>
  <inkml:trace contextRef="#ctx0" brushRef="#br0" timeOffset="96734.9731">17470 15197 247 0,'0'0'134'0,"0"0"-4"16,-4 0-130-1,-7 12 0 1,-7 17 0-16,-12 19 0 16,1 7 0-1,6 1 0 1,1-4 0-16,22-8 0 0,15-18 0 31,33-16 0-31,15-10 0 0,11-4 0 16,7-17 0-1,-10-2 0 1,-8 1-72-16,-15 4 1 0,-15 0-64 31,-11 3-13-31,-7 0 80 0</inkml:trace>
  <inkml:trace contextRef="#ctx0" brushRef="#br0" timeOffset="97184.9776">17966 15400 247 0,'0'11'134'16,"0"12"-4"0,0 6-130-16,0 4 0 15,0 5 0-15,0-6 0 16,0-6 0-1,0-8 0-15,0-14 0 16,0-4 0 0,4-18 0-16,4-15 0 15,-1-11 0 1,4-1 0-16,0 8 0 15,0 4 0 1,4 14 0-16,3 19 0 16,12 15 0-16,-4 19 0 15,11-1 0 1,-7-7 0-16,-5-15 0 15,2-7 0 1,-9-4 0-16,-7-19 0 16,-7-15 0-1,-4-13 0-15,0-20-113 16,0-14-3-16,0-26-28 15</inkml:trace>
  <inkml:trace contextRef="#ctx0" brushRef="#br0" timeOffset="99294.9987">19440 12993 247 0,'0'-6'134'16,"0"-6"-4"-16,-7 1-133 15,7 11 2 1,0 20-2-1,0 38 0-15,0 45 1 16,11 38 0 0,0 37 5-1,4 31 0-15,4 20 0 0,-5 7 2 16,5 15-5-1,-4 0 0-15,-12-11 0 16,-3-19 0 0,-18-15 0-1,-12-20 0-15,-3-25 0 16,14-20 0-1,1-27 0-15,14-21 0 0,4-19 0 32,0-19 0-32,0-11 0 15,-7-14 0-15,-1 3 0 16,-6-8 0-1,-5-9 0-15,-11-5 0 0,-11-4 0 32,-14-3 0-32,-11-1 0 15,-31-3 0-15,-14 4 0 16,-26 0 0-1,-22 0 0 1,-30 10 0-16,-26-6 0 16,-18 7 0-16,-19-8 0 15,-30-4 0 1,-14 1 0-16,-15-4 0 15,-8 0 0 1,-17 4 0-16,-12-4 0 16,-12 0 0-1,-11 0 0-15,5-8 0 16,-1-13 0-16,8-17 0 15,-4 6 0 1,4-6 0-16,3 2 0 16,-3 6 0-1,-4 5 0-15,3 2 0 16,12 1 0-1,19 7 0-15,14 4 0 16,26-3 0 0,22 2 0-16,27 1 0 15,18 4 0-15,22 2 0 16,18 2 0-1,23 3 0-15,22-3 0 16,29-5 0 0,12-7 0-16,22-14 0 15,11-15 0 1,4-8 0-16,3-14 0 15,4-16 0 1,1-10 0-16,2-3 0 16,-2-9 0-16,6-11 0 31,0-10 0-31,5 3 0 0,-1-4 0 15,1 9 0 1,-1 9 0-16,11-2 0 16,8 3 0-1,7-7 0 1,0 3 0-16,4 4 0 0,4 3 0 31,3 12 0-31,1-4 0 0,-5 15 0 16,-3-1 0-1,-4 2 0 1,4 2 0-16,-4 12 0 15,4 10 0 1,-1 5 0 0,-2 13 0-16,7 9 0 0,3 7 0 15,4 0 0 1,0 7 0-16,4 4 0 15,17-4 0 1,13 9 0 0,18 1 0-16,18 1 0 0,8 1 0 31,11-1 0-31,7 0 0 0,8 4 0 31,0 0 0-31,11-3 0 16,7-5 0-16,7 1 0 15,13-4 0 1,2 0 0-16,4 0 0 15,11 3 0 1,4 5 0-16,4 3 0 16,0 0 0-1,-5 0 0-15,1 3 0 16,0-3 0-16,7 0 0 15,1 0 0 1,3 0 0-16,0 0 0 16,4 0 0-1,7 0 0-15,4 0 0 16,11 0 0-1,8 0 0-15,-5 0 0 16,12 0 0 0,-4-7 0-16,-11 3 0 15,15-4 0-15,-4 4 0 16,7 1 0-1,9-3 0-15,6-9 0 16,3 4 0 0,5-8 0-16,4 0 0 15,0-2 0 1,3 2 0-16,4 0 0 15,0 4 0 1,-4 4 0-16,4 8 0 16,-4 3 0-16,4 0 0 15,-12 0 0 1,-14 0 0-1,-7 0 0-15,-8 3 0 16,-4 5 0-16,-7-1 0 31,-11 1 0-31,-8-2 0 0,-14 3 0 16,-19-6 0-1,0 5 0-15,-26 3 0 16,-18 0 0-16,-26 0 0 31,-12 0 0-31,-18-4 0 0,-14 1 0 16,-8-5 0-1,-7-3 0-15,-12 0 0 16,-3 0 0 0,-4 0 0-1,0 0 0-15,0 0-130 0,-11 0-4 31,-19-33-13-31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55:07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12444 3151 52 0,'0'-18'76'16,"0"-8"-3"-16,0-3-44 16,0 7 0-1,0 8-24 1,0 5-1-16,0 9-7 15,4 9 0 1,3 27 3 0,4 23 1-16,0 19 0 15,4 21 0 1,0 7 0-16,-4 10 1 0,4 5-1 15,-7 4 1 1,-1 4-2 0,0 15 1-16,4 11-1 15,0 16 0 1,8 13 0-16,-1 3 0 0,9-1 7 31,2 1 0-31,1-5 11 16,-1-6 1-16,1 6 5 15,-8 3 2 1,-3-1-4-16,-1 4-1 0,-3-7-11 31,-7-4 0-31,-5-7-6 16,-3-7 1-16,-7-9-12 15,-5-10 1 1,-3-18-88-1,5-23-2-15,6-29-23 16,-3-34-4-16</inkml:trace>
  <inkml:trace contextRef="#ctx0" brushRef="#br0" timeOffset="920.0092">10148 5812 74 0,'-4'0'57'0,"4"0"0"16,0 0-61-16,0 4 0 31,18 3 9-31,16 2-1 0,14 0 1 31,15 0-1-31,15-2-2 0,14 0 0 16,16 0-1 0,18-3 0-1,22-4 2-15,18 0 1 16,16 0 12-1,18 0 0-15,11 0 5 0,12-4-1 16,-2 0-8 0,21-2-1-1,6-2-7-15,10 1 1 16,13-7-4-1,7 5 1 1,4 6 2-16,6-1 0 0,9 0 4 16,3 1 0-1,18-1 0-15,4 4 0 16,5 0-4-1,6 0 2 1,7 0-2-16,4 4 0 0,8-4 3 31,12 0-1-31,-1 0 2 0,3 0 1 31,-7 0 5-31,8 0 1 16,-4 0 3-16,4 0 1 16,-12 0-6-1,-25 0 1-15,-19 3-9 16,-33 1 1-1,-26 0-6-15,-56-1 0 16,-33 8 0 0,-48-7 0-16,-38 4-14 15,-32-1 2 1,-23-3-105-16,-22-4-5 15,-8 0-10-15</inkml:trace>
  <inkml:trace contextRef="#ctx0" brushRef="#br0" timeOffset="1220.0122">20899 5517 149 0,'-7'-7'98'15,"4"-1"-5"1,3 1-88-16,10-1 0 15,42 8-2 1,30 0 1-16,18 19 0 16,22 22 0-1,-7 10-1 1,-11 19-1-16,-19 4 4 15,-30-4 1-15,-22 0 14 16,-33-7 1-16,-10 4-10 16,-39-5 0-1,-13-2-129 1,-1-2-5-16,7-17-8 15</inkml:trace>
  <inkml:trace contextRef="#ctx0" brushRef="#br0" timeOffset="2080.0208">22526 5952 42 0,'4'-11'52'0,"-1"1"-5"16,-3-1-1-1,0 7-24-15,-7 4 0 16,-20 11 2-16,-6 23 0 16,-3 17 6-1,9 9 0-15,9 2-6 16,14 7 2-1,4-9-8-15,26-5 1 16,11-14-16 0,15-15 1-16,7-12-103 15,-3-7-3 1,-16-7-21-16</inkml:trace>
  <inkml:trace contextRef="#ctx0" brushRef="#br0" timeOffset="2220.0222">22274 6166 152 0,'0'0'93'0,"25"0"-5"31,46-3-90-31,40 3 1 0,34 0-87 16,10 0-5-1,1 0-7-15</inkml:trace>
  <inkml:trace contextRef="#ctx0" brushRef="#br0" timeOffset="3100.031">12196 3118 43 0,'0'-3'54'15,"0"-1"1"-15,0 4-33 32,0 0 0-32,0 19 5 0,0-1 1 15,0-7 13 1,0 1 1-16,0-12-13 15,0-4 2 1,8-22-29 0,13-26 0-16,9-7-2 0,4-8 1 15,2 8-3 1,-6 19 1-16,-4 14 0 15,3 19 1 1,-2 7 3 0,6 21 1-16,0 17-33 15,1 3 0-15,-5-5-79 31,8-3-8-31,-3-14 29 0</inkml:trace>
  <inkml:trace contextRef="#ctx0" brushRef="#br0" timeOffset="3630.0363">13333 2657 49 0,'0'0'58'16,"-8"0"-2"-1,-10 4-38-15,7 26 2 0,0 10 6 16,7 4 0 0,4 4 0-1,0 0-1-15,11-15-3 16,4 0 0-1,0-14-7-15,7-12 2 0,-7-7-26 32,15 0-1-32,3 0-92 15,0-23-8 1,1-20 10-16</inkml:trace>
  <inkml:trace contextRef="#ctx0" brushRef="#br0" timeOffset="3750.0375">13210 2185 164 0,'0'-8'0'16,"15"1"0"-16,19-1-108 16</inkml:trace>
  <inkml:trace contextRef="#ctx0" brushRef="#br0" timeOffset="5060.0506">11962 4089 19 0,'0'-4'52'0,"-7"1"1"16,0-5-33-1,3 1 1 1,1 3-16-16,3 4 1 15,0 0-2 1,25 0 1 0,5 0-1-16,7 0 1 15,0 4-2 1,11-1 1-16,0-3 7 15,8 0 1-15,-1 0 4 16,5-3-1 0,-5-5-10-16,-3 1 2 15,0 4-6 1,0-5 0-16,3 4 0 15,1 1 0 1,3-1 0-16,8 0 0 16,18 0 0-16,-3 0 2 15,7 4 6 1,11 0 1-16,-4-2 7 15,8-2 2 1,10 0-7-16,-3 0 0 16,15 0-8-1,4 1 1-15,6-1-1 16,2-4-1-1,10 1 1-15,-7 0 0 16,7 0 2-16,0-1-1 16,4 5-1-1,4-5 0-15,-1 1-1 16,4-1 1-1,-3 1-3-15,-1-5 1 16,5-2-2 0,3 6 1-16,-4 8 0 15,0-2 0 1,-4-6 0-1,12 0 0-15,-3 1-1 0,-2 3 1 16,5-3-1 0,-8 3 1-16,4-3 0 15,-4-1 0 1,16 1-1-1,2 3 1-15,19-3-1 16,1-4 1-16,3 0-1 16,11-1 1-16,8 2 4 15,6 2 0 1,2-3 7-1,-6 0 0-15,-6 0-2 16,-15 4 0-16,0-4-12 31,-15-1 1-31,-14 5-95 0,-27 7-2 31,-18 0-32-31,-33 0-8 0</inkml:trace>
  <inkml:trace contextRef="#ctx0" brushRef="#br0" timeOffset="6060.0606">12748 8721 116 0,'0'-4'78'0,"0"-3"-4"16,4 3-80-1,3 4 0 1,4 0 5-16,-4 27 0 15,1 31 3 1,3 15 0-16,3 31 2 0,-6 14-1 16,3 23 0-1,-3 9 0 1,3 13 1-16,3 6 1 15,5 20 3 1,7 5 1 0,4 25-3-16,7 7 0 0,-8 9-3 31,5 20 0-31,-12 3 7 0,-7 12 0 15,0-12 1 1,-15-15 0 0,0-36-37-16,-23-19 0 0,-6-40-74 31,-5-44-7-31,5-60 33 0</inkml:trace>
  <inkml:trace contextRef="#ctx0" brushRef="#br0" timeOffset="6670.0667">12629 8924 10 0,'-7'-12'51'15,"-8"-3"1"1,-3-3-8-16,-5 7 0 15,5 7-16 1,-5 4 0-16,1 19-13 16,4 29 1-16,3 0 1 15,7-11 0 1,5-19-2-16,3-18 1 15,11-22-4 1,22-30 0-16,19-25-2 31,7 3 0-31,1-2 4 0,-9 23 0 16,-2 24-7-1,-1 18 0-15,0 11-34 16,15 17 1-16,4 32-89 31,-5 21-8-31,-2 16 23 0</inkml:trace>
  <inkml:trace contextRef="#ctx0" brushRef="#br0" timeOffset="7470.0747">11244 11592 94 0,'41'0'75'16,"40"0"-3"-1,34-4-54 1,37-3 2-16,29-4-1 15,30-8 0-15,26 0-15 16,19 1 0-16,15 0-4 16,25-1 0-1,15 8 1 1,15 0 0-16,26 0 3 15,22 0 1 1,26 4 5-16,11-7 1 16,26-2-2-16,8 1 2 15,10 1-8 1,15-1 2-16,8-4-1 15,7 4 1 1,4 0 5-16,-15 1 0 16,4 4 1-1,-30-2 2-15,-19 5-7 16,-32 10 2-1,-45-3-5-15,-56 0 1 16,-44 0-13-16,-59 0 1 16,-38 4-59-1,-55 0-1-15,-29-4-47 16,-31 0-10-1,-25-23 65-15</inkml:trace>
  <inkml:trace contextRef="#ctx0" brushRef="#br0" timeOffset="7760.0776">21981 11001 158 0,'-7'0'98'0,"7"-3"-7"0,0 3-91 31,18 0 0-31,30 10 2 0,19 20 0 15,14 14 0 1,9 12 0 0,-17 14-1-16,-21 11 0 0,-22-3 17 31,-30-12 1-31,-19-7 1 0,-29-12 0 15,-7-9-83 1,-5-1 0 0,8-8-57-16,23-18-10 15,14-11 76 1</inkml:trace>
  <inkml:trace contextRef="#ctx0" brushRef="#br0" timeOffset="8110.0811">23144 11020 129 0,'0'14'98'16,"0"13"-8"-16,0 24-59 15,-14 15 0 1,-1 16 0-16,-8-5 0 15,19 0-14 1,4-17 1-16,4-11-8 16,30-14 0-16,-5-12-37 15,1-5 1 1,-4-18-103-16,0 0-7 15,-12-44 21 1</inkml:trace>
  <inkml:trace contextRef="#ctx0" brushRef="#br0" timeOffset="8220.0822">23044 11322 187 0,'0'-7'122'15,"0"-1"-6"-15,37-2-101 16,41 5 0-16,37 5-130 16,22 0-4-1,11 0-17-15</inkml:trace>
  <inkml:trace contextRef="#ctx0" brushRef="#br0" timeOffset="9020.0902">10811 8362 107 0,'0'0'85'15,"11"4"-5"1,7 26-63-16,8 14 1 0,12 18 4 16,-13 13 0-1,8 5-5 1,-10-8 1-16,-4-10 3 15,-5-18 0 1,-3-21 7-16,0-23 1 0,4-12-17 31,3-39 2-31,13-23-14 16,9-16 0-16,16-9 0 15,3-1 0 1,7 16-30-16,1 7 1 0,0 21-101 31,7 4-8-31,-7 4 21 16</inkml:trace>
  <inkml:trace contextRef="#ctx0" brushRef="#br0" timeOffset="11700.117">1584 10658 95 0,'0'4'63'0,"8"8"-2"16,7 12-60 0,7 14 0-16,4 17 27 15,3 11-2 1,2 9 5-16,-2 5-1 15,-6-6-1 1,-2 0 3-16,-6-18-8 16,-3-9 1-16,-1-13-5 15,-4-13 0 1,-4-21-8-16,5-26 1 31,-1-40-13-31,9-37 0 0,17-26 0 16,0 0 0-1,1 11-51-15,-13 36 1 16,2 31-82-1,-12 18-11 1,0 10 50-16</inkml:trace>
  <inkml:trace contextRef="#ctx0" brushRef="#br0" timeOffset="12040.1204">2455 10674 155 0,'-15'6'95'31,"1"9"-7"-31,-5 7-79 0,12 8 1 16,7 6 13-1,18-7 0 1,23-6-10-16,22-5 1 15,3-10-26 1,5-8 0-16,-1 0-96 16,-29 0-6-1,-15-4 3-15</inkml:trace>
  <inkml:trace contextRef="#ctx0" brushRef="#br0" timeOffset="12230.1223">2440 11057 171 0,'11'0'128'15,"22"0"-8"-15,16 0-94 16,10 0 1 0,23-5-95-16,-1-2-1 15,0 0-60 1,-14-4-12-16,-15-4 83 15</inkml:trace>
  <inkml:trace contextRef="#ctx0" brushRef="#br0" timeOffset="13640.1364">3459 10687 68 0,'0'-7'90'15,"0"-4"-4"1,-4 4-52-16,-3 3-2 16,7 4-20-16,0 11-1 31,4 21 8-31,-4 21 1 0,3 14 5 31,9-1-1-31,-2 8-4 0,-6-15 0 16,0-7-6-1,-4-5 1 1,0-17-8-16,0-11 1 0,0-9-6 31,7-2 2-31,8-4-4 0,18-1 0 16,12-3 0-1,10 0 0 1,12 0-122-16,-7 0-4 15,-5 0-20 1</inkml:trace>
  <inkml:trace contextRef="#ctx0" brushRef="#br0" timeOffset="14451.1455">4577 10329 113 0,'0'-15'82'0,"0"1"-3"16,-7-4-75-16,-8 6-1 16,-7 5-4-1,-11 7 1-15,-8 0 0 16,7 26 0-1,-6 26 3-15,18 3 1 16,7 19 6 0,15 3 0-16,11-14 24 15,18-19 0 1,16-21 7-16,-1-23-1 15,4-3-22-15,-3-35 0 16,-4-14-13 0,-8-14 1-16,-10-15-13 15,-13-4 0 1,1-8-5-1,-11 8 1-15,0 3 3 16,-11 24 0-16,1 14-6 16,-2 11 1-16,-3 15-3 31,0 18 0-31,5 3 13 0,6 41 1 15,4 19 14 1,4 15 0-16,-1 2-1 16,12-5 0-1,0-5-7-15,-4-11 1 16,-3-7-15-1,2-8 1-15,1-14-70 16,1-16 0 0,-1-14-35-16,3-18-5 15</inkml:trace>
  <inkml:trace contextRef="#ctx0" brushRef="#br0" timeOffset="14651.1475">4855 10212 134 0,'8'0'98'16,"2"11"-5"-1,2 18-71-15,6 16 2 16,1 10-7 0,-5-8 0-16,2 9-25 0,-1-12 0 15,-1-10-99 1,-3-23-8-1,-3-15 6-15</inkml:trace>
  <inkml:trace contextRef="#ctx0" brushRef="#br0" timeOffset="14801.149">4867 10027 214 0,'-4'-8'124'0,"4"-2"-6"16,0-1-121 0,4 3 1-1,10 1-89-15,8 7 0 0,4 0-32 31,0 11-9-31</inkml:trace>
  <inkml:trace contextRef="#ctx0" brushRef="#br0" timeOffset="15241.1534">4315 10868 57 0,'-12'0'84'15,"1"4"-3"1,-4 3-18-16,15 5-2 16,45-5-13-1,48 0-2-15,36-7-31 16,19 0 0-1,12-3-30-15,-20-12 0 16,-14 0-107 0,-33 8-7-16,-23-5 9 15</inkml:trace>
  <inkml:trace contextRef="#ctx0" brushRef="#br0" timeOffset="16001.161">4622 11422 124 0,'0'-8'104'16,"-7"-3"-8"-16,-5-3-78 15,-6 2 1-15,-8 12-18 16,-8 0 2-16,-6 23-3 15,-1 10 3 1,-3 22 5 0,14 4 1-16,4 8 3 15,18-12 1 1,8-10 12-16,19-23 0 0,14-18-4 31,23-8 1-31,3-48-19 16,-3-18 2-16,-4-19-5 15,-15 5 0 1,-18-1 0-16,-16 12 0 0,-3 16-5 31,0 12 2-31,0 24-7 16,-7 21 1-16,-4 8 5 15,3 32 1 1,8 26 12-16,0 12 1 0,8 14-3 31,3-4 1-31,3-3-8 16,5-15 0-1,0-21 0-15,-5-6 0 16,-3-20-47-1,4-15 1-15,0-8-86 16,-4-27-10 0,0-35 44-16</inkml:trace>
  <inkml:trace contextRef="#ctx0" brushRef="#br0" timeOffset="16211.1631">4863 11201 203 0,'4'0'124'0,"2"0"-7"15,2 29-97 1,14 8 0-16,0 14-7 15,5 8 1 1,2 5-14-16,1-5 0 16,-8-8-19-16,-7 1 2 15,-4-12-113 1,-11-14-5-16,0-15 5 15</inkml:trace>
  <inkml:trace contextRef="#ctx0" brushRef="#br0" timeOffset="16361.1646">4807 11356 244 0,'29'-8'133'16,"23"1"-4"-1,23-12-127-15,2 0 1 31,-6 8-124-31,-9 2-3 0,-13 5-21 16</inkml:trace>
  <inkml:trace contextRef="#ctx0" brushRef="#br0" timeOffset="19873.1999">11741 11485 52 0,'-4'0'74'0,"0"0"-3"16,0 0-41 0,4 0-1-16,12 0-13 15,21-4 0 1,11-7-2-16,12-4 0 15,3 4-4-15,8-4 0 16,3 8-2 0,1 3 0-1,2 4 5-15,9-4-1 16,-4 2-1-16,0 2-1 31,-1 0-4-31,4-4 0 0,-6 4-3 31,-1-5 1-31,0-2 0 0,7 3 1 16,-3 1 5-1,0-1 1 1,-4 4 4-16,-4 0 0 0,1 0-6 31,3 0 1-31,8 0-7 0,-9 0 0 16,-2 0-2-1,2 0 1 1,-6 0-2-16,8 0 1 0,-9 4 0 31,-3-1 0-31,11-3 0 0,-7 0 1 16,4 0-2-1,-5 0 0 1,-3 0 0-16,-4 0 0 16,5-7 0-1,-9 3 0 1,0 0 0-16,1 1 0 15,11 0 0-15,-4-1 0 16,3-4 0-16,-7 5 0 16,4-1 0-1,-7 0 0 1,-12 1 0-16,1 3 0 15,-5-4 0 1,-2 0 0-16,10 0 0 16,-11 1 0-1,7-1 0-15,4 0 0 16,4 4 0-16,-11 0 0 15,-8 0 0 1,-3 0 0-16,-8 0 0 16,12 0 0-1,3-4 0-15,7 4 0 16,-7 0 0-1,4 0 0-15,7 0 0 16,0 0 0-16,1 0 0 16,-1 0 0-1,-4-3 0-15,4-5 0 16,8 2 0-1,3-3 0-15,15 2 0 16,-7 1 0 0,10 1 0-16,-6-2 0 15,-8 0 0 1,11-1 0-16,7 1 0 15,1 3 0-15,-1 0 0 32,8 1 0-32,0-1 0 0,-4 0 0 15,8 4 0 1,-8-3 0-16,4 3 0 15,0 0 0 1,3 0 0 0,-3 0 0-16,0 0 0 15,-4-4 0-15,4 4 0 16,11 0 0-16,0 0 0 15,4 0 0 1,10 0 0 0,-2 0 0-16,3 0 0 15,-8 0 0-15,4 0 0 31,11 0 0-31,1-3 0 0,14 3 0 16,3-4 0 0,16 0 0-16,11-3 0 15,3-4 0 1,11-1 0-1,12 2 0-15,11-2 0 0,3 5 0 32,12 0 0-32,-8 3 0 0,-7 0 0 31,-23 1 0-31,-26-1-2 15,-22 0 1-15,-25-3-128 16,-37-8-4 0,-9-18-13-16</inkml:trace>
  <inkml:trace contextRef="#ctx0" brushRef="#br0" timeOffset="28310.2849">7585 13637 46 0,'-15'-8'85'0,"-22"-7"-3"0,-11 8-37 31,-19 7-1-31,1 30-27 0,-16 14 1 15,-7 26-7 1,15 21 0 0,15 11-5-16,32 0 0 0,27-13 2 31,16-16 2-31,39-29-10 0,19-21 1 15,15-23-84 1,4-4-2 0,-1-29-23-16,-14-12-5 15</inkml:trace>
  <inkml:trace contextRef="#ctx0" brushRef="#br0" timeOffset="28940.2912">6507 13798 91 0,'0'-3'81'15,"-15"0"-3"-15,-4 3-71 16,16 0 2 0,-1 32-5-1,4 31 1-15,4 22 5 0,3 18 0 16,8 1-4-1,-7-8 1-15,-1-26-4 16,-7-26 1 0,0-22-89-1,0-22-5-15,0-18-6 16</inkml:trace>
  <inkml:trace contextRef="#ctx0" brushRef="#br0" timeOffset="29190.2937">6277 13883 76 0,'-14'-7'91'16,"-9"-1"-3"-16,1-6-61 31,22-5 0-31,15 1-25 0,63-1 0 31,29 13-13-31,27 6 1 0,6 29-5 16,-25 22 0-1,-30 12 30 1,-62 4 0-16,-34 0 6 16,-68-5 1-1,-31 5-110-15,-13-1-4 0,-3-15-12 31</inkml:trace>
  <inkml:trace contextRef="#ctx0" brushRef="#br0" timeOffset="30740.3092">9622 13950 97 0,'0'-10'88'15,"0"-2"-6"-15,0-7-68 16,-15 5 0-16,-7 2-14 31,-15 5 1-31,3 7 0 0,-10 30 1 16,-4 17 3-1,7 20 0-15,8 14-3 16,14-3 1-16,12-15-1 31,7-15 1-31,26-15-13 0,26-23 1 16,11-10-80-1,11-14-6-15,3-30 11 16</inkml:trace>
  <inkml:trace contextRef="#ctx0" brushRef="#br0" timeOffset="31101.3129">10048 13872 98 0,'-8'11'81'16,"-14"8"-4"-16,-11 14-67 16,-4 15 1-1,-4 11-6 1,7 15 1-16,9-8 3 15,17-6-1 1,8-24 14-16,8-28-1 0,14-8-7 16,4-11 2-1,-4-26-17 1,-7-15 1-16,-8 4 8 15,1 11 0 1,-8 11-2-16,0 20 1 0,0 6-9 31,0 13 1-31,4 25 1 16,10 6 1-16,5 4-24 15,7 4 1 1,3-12-84-16,-7-15-9 0,-3-13 20 31</inkml:trace>
  <inkml:trace contextRef="#ctx0" brushRef="#br0" timeOffset="32092.3229">6277 15529 155 0,'0'0'87'0,"0"0"-4"32,8 30-92-32,18 18 1 0,15 22 10 31,-1 15 1-31,1 0 0 15,-15-4 2-15,-15-15-7 16,-8-17 2 0,-3-16-87-16,-3-22-5 0,-12-11-4 31</inkml:trace>
  <inkml:trace contextRef="#ctx0" brushRef="#br0" timeOffset="32372.3257">6088 15663 136 0,'-7'-9'99'16,"-1"-5"-5"-16,8-4-86 15,15-8 1-15,49-4-8 16,36-2 0 0,33 6 0-1,11 18 0-15,4 16-1 16,-33 36 1-1,-30 18 14-15,-55 12 3 0,-30 0 7 32,-37-4 1-32,-37-8-12 15,-26-6 0-15,-8-8-12 16,1-3 1-1,14-5-19-15,16-14 2 16,21-7-75 0,30-9 0-16,22-3-25 15,4-3-8 1</inkml:trace>
  <inkml:trace contextRef="#ctx0" brushRef="#br0" timeOffset="32722.3292">7733 15393 158 0,'0'0'99'0,"0"0"-6"16,-8 0-95-16,-25 11 1 15,-4 34 6 1,-22 17 0-16,-12 23 23 16,1 18-1-1,19 1-1-15,35-4-1 16,16-23-11-1,133-3 10 1,-195-82-33 0,214 20 28-16,-59-12-19 15,-9-8 0-15,-17-3-48 0,-22-5 1 16,-5 7-85-1,-28 4-10 1,-12 1 45-16</inkml:trace>
  <inkml:trace contextRef="#ctx0" brushRef="#br0" timeOffset="33782.3398">9322 15799 134 0,'3'0'108'16,"1"0"-7"-16,4 15-70 31,-5 14 0-31,-3 16-16 0,0 14 1 16,-3-1-11-1,-9-5 0-15,1-2-27 16,4-17 1 0,4-20-96-1,3-14-7-15,0-26 17 16</inkml:trace>
  <inkml:trace contextRef="#ctx0" brushRef="#br0" timeOffset="33902.341">9296 15581 164 0,'-7'-15'122'15,"-5"-4"-7"-15,1-9-103 16,4 9 0-1,4 4-126-15,-1 8-5 0,4-1-3 32</inkml:trace>
  <inkml:trace contextRef="#ctx0" brushRef="#br0" timeOffset="34222.3442">9573 15836 142 0,'4'22'99'15,"0"23"-7"-15,4 13-83 16,-5 1 1-1,-3-11 11 1,0-11 1-16,0-26 0 16,0-11 1-1,0-18-19-15,19-34 1 16,7 0-3-16,10-3 1 15,2 10 7 1,13 13 0-16,-9 24 1 16,-17 12 1-1,-6 44-7-15,-15 11 1 16,-4 11-22-1,-8 0-1-15,-7-11-113 16,8-18-5 0,7-15 5-16</inkml:trace>
  <inkml:trace contextRef="#ctx0" brushRef="#br0" timeOffset="34642.3484">10244 15774 229 0,'4'-5'124'16,"0"1"-4"-16,0 4-126 15,-4 0 1 1,-4 22 1-16,-19 27 0 16,-6 24 7-16,-1 5 0 15,8 3 6 1,11-18 0-16,11-22 2 31,0-23 0-31,25-18-6 0,13-29 1 16,10-42-6-1,4-35 0 1,-8-24 0-16,-11-14 0 0,-10 4 0 31,-16 19 0-31,-7 36 0 0,0 33 0 16,0 37 0-1,-3 21 0 1,-9 51 0-16,5 35 0 15,3 26 0 1,4 11 0 0,33-14-14-16,19-20 2 0,19-39-118 15,21-34-4 1,23-25-2-16</inkml:trace>
  <inkml:trace contextRef="#ctx0" brushRef="#br0" timeOffset="35202.354">11541 15157 157 0,'3'0'108'16,"5"7"-8"-16,-1 34-76 15,-4 33-2 1,-3 40 0-16,0 33 0 15,-21 8-12 1,-6-11 0-16,2-36-40 16,6-35 1-16,8-35-95 15,11-24-7 1,3-14 25-1</inkml:trace>
  <inkml:trace contextRef="#ctx0" brushRef="#br0" timeOffset="35432.3563">11670 15836 76 0,'4'0'105'31,"3"0"-5"-31,8 0-54 0,7 26 0 16,4 6-31-1,4 2-1-15,0-1 7 16,7-18 0-16,-12-15 2 31,-2 0 1-31,-20-26-16 0,-3-12 1 16,-18-1-8-1,-19 2 1-15,-4 0-18 16,11 15 2 0,5 7-81-1,13 11-3-15,8 4-28 0,4 0-9 16</inkml:trace>
  <inkml:trace contextRef="#ctx0" brushRef="#br0" timeOffset="35722.3592">12096 15903 137 0,'8'18'96'16,"2"11"-6"-16,5 5-59 15,4-4 2-15,-1-16 8 16,5-14 1-1,-2 0-25 1,-2-23 1-16,-11-6-16 16,-8 0 2-1,-8-6-4-15,-17 11 0 0,-5 5-21 16,8 4 2-1,-1 11-69 1,12 4-3-16,7 0-29 16,4 0-8-1,8 0 84-15</inkml:trace>
  <inkml:trace contextRef="#ctx0" brushRef="#br0" timeOffset="36402.366">12429 15253 155 0,'0'0'108'16,"0"0"-9"-1,0 0-90 1,0 0-1-16,0 30-3 15,0 17-1 1,0 31 11-16,0 22 0 16,0 17-2-16,0 9 1 15,-7-19-8 1,-5-22 1-16,5-26 7 15,4-29 0 1,3-23-2-16,10-7 1 16,13-22-13-1,10-22 0-15,8-8 0 16,-7-4 0-16,-9 12 0 15,5 10 0 1,-19 24 0-16,-4 10 0 16,-7 26 0-1,0 21 0-15,0 9 0 16,0-4 0-1,0-12 0-15,15-10 0 16,8-12-66 0,10-14 0-16,7-4-68 15,16-18-13-15,4-30 147 16,2-15 0-1,-13-11 147-15,-12 7-13 32,-19 16-68-32,-15 21 0 0,-3 15-66 15,-7 15 0 1,-7 26 0-16,2 12 0 15,12 6 0 1,0 7 0 0,26 4 0-16,0-3 0 0,-3-4 0 31,-16-7 0-31,-7-4-15 0,-22-11 2 15,-12-12-117 1,-10-14-4 0,14-3-1-16</inkml:trace>
  <inkml:trace contextRef="#ctx0" brushRef="#br0" timeOffset="37462.3766">13962 15323 151 0,'0'0'93'16,"8"0"-6"-16,-1 22-78 16,-7 33 0-1,0 41 14-15,-11 18 1 0,-7 16-13 31,7-5 1-31,-1-29-18 16,-3-18 0-16,5-30-64 16,2-15 0-1,8-19-41 1,8-14-6-16,6-14 78 15</inkml:trace>
  <inkml:trace contextRef="#ctx0" brushRef="#br0" timeOffset="37662.3786">14152 15939 247 0,'0'11'109'15,"3"12"-3"1,4 9-124-16,8 6 0 0,-3 6 25 31,-5-3 0-31,-7-1-25 16,4-14 1-16,-1-15-78 15,-3-11-4 1,7-11-8-16,-3-45 3 0</inkml:trace>
  <inkml:trace contextRef="#ctx0" brushRef="#br0" timeOffset="37762.3796">14214 15721 157 0,'-7'-11'117'0,"7"0"-6"16,0-4-163 0,0 8 1-16,0 7-67 15,0 0-7-15,0 4 86 16</inkml:trace>
  <inkml:trace contextRef="#ctx0" brushRef="#br0" timeOffset="38432.3863">14462 15367 158 0,'0'0'105'16,"0"4"-8"-1,4 25-83-15,7 26 0 16,5 19 7-16,-13 22 1 15,-3 8-3 1,0-1 0-16,-15-18-12 16,0-11 1-1,4-26-1 1,0-19 1-1,4-14-3-15,7-11 2 0,0-4-7 32,7-29 0-32,19-9 0 0,11-17 0 15,11 7 0 1,-3 11 0-1,-8 15 0-15,-23 18 0 0,-6 4 0 32,-8 34 0-32,0 2 0 0,-4 9 0 15,4-16 0 1,4-7 0-1,37-14 0-15,10-8 0 16,12-14 0 0,0-24 0-16,4-14 0 0,-15 1 0 15,-19 3 0 1,-25 10 0-1,-8 25 0-15,-8 13 0 16,-25 25 0 0,-4 23 0-1,7 3 0-15,30-2 0 0,12-12-75 16,50-16-1-1,16-12-59 1,26-9-13-16,21-27 84 16</inkml:trace>
  <inkml:trace contextRef="#ctx0" brushRef="#br0" timeOffset="39012.3921">16670 15315 142 0,'0'0'98'15,"-22"0"-7"1,-12 0-79-16,-21 19 1 16,-15 14 0-1,-5 8-1-15,16 0-7 16,22-5 0-1,26 2-1 1,14-2 0-16,46 1-1 16,6-4 1-16,16 8 1 15,-23-1 1-15,-19-10 12 16,-29-1 0-1,-7-3-6 1,-38-3 0-16,-17-2-57 16,-9-6 1-16,8 0-81 31,26-19-10-31,22-3 45 0</inkml:trace>
  <inkml:trace contextRef="#ctx0" brushRef="#br0" timeOffset="39642.3984">16796 15175 106 0,'0'0'88'16,"3"-3"-3"-1,1 3-53 1,3 10 0-16,1 24 8 0,-4 33-1 31,-4 17-14-31,-4 12 0 0,-18-4-14 31,0-18 0-31,7-15-5 16,7-29 0-16,5-19-4 15,3-11 1 1,0-19-3 0,7-21 0-16,15-5 0 15,4 5 0-15,4 14 0 16,-1 14 0-16,-2 12 0 15,-20 12 0 1,0 18 0 0,-3 6 0-16,-4 2-3 15,3-9 2 1,9-11-41-16,-1-7 0 0,7-11-54 31,9 0-3-31,6-18 69 16,-7-8 2-16,-8 3 73 15,-3 9-1 1,-11 14-17-16,-4 30 0 15,0 7 7 1,0 0 0-16,0-7 5 16,11-17-1-1,7-13-17-15,-7 0 1 16,1-18-18-16,-9-11 2 15,-3-8-6 1,0 0 0-16,0 0-29 16,-7 18 1-1,3 16-102-15,0 3-8 16,4 3 20-1</inkml:trace>
  <inkml:trace contextRef="#ctx0" brushRef="#br0" timeOffset="39962.4016">17266 15585 111 0,'8'15'102'0,"10"10"-7"15,-3 20-61 1,0-1 0-16,-8-3 4 15,-7-13-1 1,0-8-11-16,0-9 1 16,4-11-24-16,0 0 1 15,14-27-4 1,1-9 0-1,3-5 0-15,8-3 0 16,-5 7-10 0,2 12 2-1,-2 2-80-15,-2 8-3 0,2 1-39 16,5-4-11-1,-4-8 98-15</inkml:trace>
  <inkml:trace contextRef="#ctx0" brushRef="#br0" timeOffset="40312.4051">17741 15297 164 0,'3'0'106'31,"1"0"-7"-31,-1 4-80 0,-3 25 0 16,0 12 8 0,0 18 1-1,-10 11-12-15,-9 8 1 0,0 10-17 31,-6 1 1-31,-2-5-21 0,2-20 1 16,6-24-42 0,4-22-2-1,4-18-50-15,-4-11-11 16,0-33 134-1,1-8-1 1,3 1 115-16,7 3-10 16,4 18-70-16,4 8-2 15,21 7-43-15,27 4 1 16,0 8-55-1,0-1-1 1,-4-3-60-16,-7-5-10 16,-8-14 58-1</inkml:trace>
  <inkml:trace contextRef="#ctx0" brushRef="#br0" timeOffset="40542.4074">18026 14961 118 0,'3'0'89'16,"5"8"-4"-16,-4 14-75 15,-4 11-1-15,-8 15-14 16,-18 11 1-1,-3-8-83-15,2-13-5 16,9-13 5 0</inkml:trace>
  <inkml:trace contextRef="#ctx0" brushRef="#br0" timeOffset="40682.4088">18218 14957 147 0,'0'4'81'31,"0"26"-4"-31,0 14-167 0,0 11-5 15,-11 5 8 1</inkml:trace>
  <inkml:trace contextRef="#ctx0" brushRef="#br0" timeOffset="41202.414">15926 15090 121 0,'3'0'93'15,"5"0"-4"1,-1 0-76-16,0 15 1 0,-7 11-9 31,0 11 1-31,0 0-22 16,0-8-1-16,-14-7-77 15,10-14-6 1,4-8 17-1</inkml:trace>
  <inkml:trace contextRef="#ctx0" brushRef="#br0" timeOffset="41382.4158">16244 15009 185 0,'0'4'119'15,"4"22"-7"-15,-4 14-108 16,0 8 1 0,-4 7-51-16,-7-14 0 15,11 0-65 1,0-19-10-16,26-19 45 15</inkml:trace>
  <inkml:trace contextRef="#ctx0" brushRef="#br0" timeOffset="42602.428">10473 14101 120 0,'0'-4'91'15,"0"4"-4"1,0 0-59-16,0 8 0 15,-7 22 5 1,-7 14-2-16,-5 19-19 16,0-1 1-1,1 1-11-15,7-4 0 16,3-18-1-16,8-12 0 15,0-14-10 1,0-8 1-16,0-3-25 16,12-4-1-1,-1-15-30-15,0-21-3 16,-4-16 21-1,-7-7-1-15,0-8 69 16,-11 8 0 0,0 0 29-16,4 15-1 15,-1 7-24 1,4 12 1-16,4 6-26 15,4 0 1-15,29 15-2 32,15 4 1-32,4 4 0 0,-7 3 1 15,-19 12 11 1,-26 6 1-16,0 1 4 15,-30-3 0 1,-3-1-43 0,-8-7-1-16,8 3-83 0,3-4-11 15,8 2 29 1</inkml:trace>
  <inkml:trace contextRef="#ctx0" brushRef="#br0" timeOffset="43832.4403">11548 13555 107 0,'0'-11'98'15,"4"0"-4"1,-1 4-72-16,-3 7 0 0,4 29-15 31,-4 23 0-31,0 40 2 0,0 4 2 16,-7 0-1-1,-4-15 0 1,-1-15-4-16,5-25 1 0,-1-15-28 31,5-8-2-31,3-14-85 0,0-4-8 31,18-7 19-31</inkml:trace>
  <inkml:trace contextRef="#ctx0" brushRef="#br0" timeOffset="44112.4431">11796 13935 142 0,'0'0'100'0,"0"18"-6"16,-4 20-84-1,-7 6 1-15,0 0-3 16,11-3 0 0,0-15 10-16,26-11 0 15,15-15 1-15,-1-8 0 16,1-29-7-1,-22-4 1-15,-15 1-6 16,-4-4 1 0,-31 3-11-16,-2 15 0 15,0 11-31 1,3 12 0-16,5 3-89 15,10 7-8 1,7 8 26-16</inkml:trace>
  <inkml:trace contextRef="#ctx0" brushRef="#br0" timeOffset="44412.4461">12162 14120 146 0,'0'3'92'15,"0"16"-5"-15,0 3-85 16,-3 0 0-16,3-4 15 15,0-10 0 1,15-8 12 0,15-14-1-16,-5-16-1 15,1-7 0-15,-15-3-12 31,-11 10 0-31,-7 4-17 0,-23 11 1 16,-10 12-25 0,6 3 0-16,4 7-65 15,12 15-1-15,7 1-22 31,11-10-6-31</inkml:trace>
  <inkml:trace contextRef="#ctx0" brushRef="#br0" timeOffset="45192.4539">12548 13467 165 0,'0'-8'104'0,"0"4"-8"0,0 4-92 32,0 12-1-32,0 39 1 15,-4 26 1-15,-3 12 6 16,-1 0 0-1,1-8 1-15,3-26 1 0,0-18 4 32,4-19 0-32,0-10-2 15,0-8 1-15,4-8-11 16,19-12 0-1,-9-7-6 1,-3 12 1-16,-3 11-4 16,7 4 1-16,-4 4 2 15,3 18 0 1,9 4-2-16,6-8 0 15,12-7-20 1,7-11 0-16,7 0-3 16,12-19 0-1,0-9 23-15,-8-13 0 16,-18 12 14-16,-23 2 1 15,-18 13-1 1,-7 14 1-16,-30 8-9 16,11 21 1-1,0 8-2-15,19 3 0 16,7-3 2-1,22 0 0-15,0-8-1 16,-11-3 0 0,0-3-18-16,-11 2 1 15,-18 1-104-15,-8-3-7 16,-11-13 8-1</inkml:trace>
  <inkml:trace contextRef="#ctx0" brushRef="#br0" timeOffset="45912.4611">14010 13688 134 0,'0'4'95'0,"0"14"-7"16,4 15-67-1,7 19-1-15,-11 15 7 16,0 11-1-16,-7-5-6 15,-11-4 1 1,-1-16-10-16,-4-13 1 16,13-11-30-1,6-6 0-15,1-8-76 16,3-15-1-1,17-4-19-15,21-34-5 16</inkml:trace>
  <inkml:trace contextRef="#ctx0" brushRef="#br0" timeOffset="46062.4626">14281 13987 111 0,'0'0'78'0,"0"0"-2"16,0 11-83 0,0 15 1-16,-11 14-16 15,0 1 1 1,0-4-51-1,0-8-2-15,3-14 17 16</inkml:trace>
  <inkml:trace contextRef="#ctx0" brushRef="#br0" timeOffset="46207.4645">14285 13788 181 0,'0'-19'115'16,"-4"1"-8"-16,-3-11-151 16,-1-1 1-1,4 0-69 1,1 5-10-16,-1 2 56 15</inkml:trace>
  <inkml:trace contextRef="#ctx0" brushRef="#br0" timeOffset="46667.4691">14400 13614 82 0,'3'15'75'15,"8"11"-2"1,1 18-43-16,-5 11 0 0,1 15 4 16,-8 12-1-1,0-9-14 1,0-6 1-16,-12-19-6 15,5-22 0 1,3-15 0-16,4-7 1 16,4-4-12-1,15-15 0-15,6-14-8 16,2-1 1-1,-6 7 0-15,2 12 1 16,-5 11 0-16,12 4 1 16,3 18 6-1,0 0 0-15,16-10 4 16,-5-12 0-1,1 0-1-15,-16-26 1 16,-3-8-6 0,-15 1 0-16,-11 3-5 15,0 16 1 1,-29 14 2-16,6 0 0 15,1 29 2-15,18 12 0 16,4-4-19 0,30-3 0-16,18-9-106 15,19-10-7 1,4-15 8-16</inkml:trace>
  <inkml:trace contextRef="#ctx0" brushRef="#br0" timeOffset="47147.4739">15793 13485 155 0,'0'-7'109'0,"0"-1"-8"15,3-3-93 1,-3 7 0-1,0 4-11-15,-11 9 1 16,-4 16-5 0,4 4-1-16,0 1-53 15,4-5-3 1,-1-14-36-16,8-11-4 15</inkml:trace>
  <inkml:trace contextRef="#ctx0" brushRef="#br0" timeOffset="47297.4754">15962 13437 115 0,'0'-4'97'0,"4"0"-6"16,0 4-72-1,-4 4 0-15,-8 27-17 16,-17 8 0-16,-5 17-34 16,-3 10 1-1,7-3-64-15,19-4-7 16,7-11 34-1</inkml:trace>
  <inkml:trace contextRef="#ctx0" brushRef="#br0" timeOffset="47627.4787">16185 13798 203 0,'0'0'112'0,"0"0"-4"15,0 0-111 1,-8 12 0-16,-18 29 2 15,-3 17 1 1,7 12 1-16,18 1 1 16,4-13 14-1,33-9 1-15,8-27 4 16,-1-22 1-16,-9-8-15 31,-21-28 2-31,-10-17-9 0,-7-2 0 16,-15 4-23-1,-15 7 1-15,11 18-82 16,4 15-1 0,-1 7-15-1,9 4-6-15</inkml:trace>
  <inkml:trace contextRef="#ctx0" brushRef="#br0" timeOffset="48627.4887">16429 13847 210 0,'8'0'112'31,"6"0"-5"-31,5 11-114 0,-4 14 0 16,-4 16 8-1,-4 11 0-15,-7 3 9 16,0 1 1-1,-14-5 4 1,-5-10 1-16,0-20-2 16,1-21 0-1,-5 0-8-15,13-29 2 0,-5-19-12 16,11-18 2-1,4-4-4 1,15 0 0-16,22 11-3 16,11 18 0-1,8 19 1-15,0 11 1 0,-8 11 6 31,-27 0 0-31,-17 22 9 16,-19 7 0-16,-33-2 2 16,-14 9 0-1,6-10-8-15,19 0 1 0,15-12-3 31,22-2 1-31,11-1 2 16,41-4 0-16,21-7-1 16,24 0 1-1,-1-15-3 1,-10-11 0-16,-9-3 0 15,-33-4 0 1,-17 4 0-16,-23 2 0 16,-4 9-4-16,-27 3 1 15,-2 8-3 1,-12 7 0-16,0 7 1 15,0 24 0 1,8 8 4-16,11 24 1 16,11-7 3-1,11-9 1-15,0-10 2 16,7-11 1-16,8-11-3 15,8-11 2 1,6-4-6-16,11-8 0 16,5-17 0-1,7-5 0-15,0 0 0 16,-15 5 0-1,-7 10 0-15,-9 7 0 16,-9 8 0 0,-9 8 0-16,-3 18 0 15,-3 7 0-15,-9-4 0 16,2-7 0-1,2-11 0-15,8-3 0 16,0-8 0 0,26 0 0-16,18-15 0 15,1-7 0 1,0 0 0-16,-12 15 0 15,-8 7 0 1,-6 0 0 0,-8 14 0-16,-3 9 0 0,-1-5-4 31,8-3 1-31,4-8-70 0,10-7-2 15,5 0-57 1,6-11-14 0,8-14 81-16</inkml:trace>
  <inkml:trace contextRef="#ctx0" brushRef="#br0" timeOffset="48877.4912">17733 13355 243 0,'4'0'130'32,"3"0"-4"-32,8 16-128 0,-12 6 1 15,-3 7-10 1,0 13 0-1,0 1-20-15,0-2 0 0,19-16-86 32,18-25-8-32,15-10 14 0</inkml:trace>
  <inkml:trace contextRef="#ctx0" brushRef="#br0" timeOffset="48987.4923">18155 13353 247 0,'0'0'129'16,"0"6"-5"-16,0 20-195 15,0 18-1 1,-4 12-57-16,1 14-15 15,3-7 77 1</inkml:trace>
  <inkml:trace contextRef="#ctx0" brushRef="#br0" timeOffset="49735.5005">14766 14006 84 0,'0'0'101'0,"0"0"-6"0,0 0-46 31,19 0 0-31,6-8-18 0,16-14-1 15,4-8-7 1,-12 5 0 0,-11 2-11-16,-18-3 2 15,-4 16-14-15,-26-5 0 16,-18 7-13-1,0 8 2-15,3 12-68 16,18 20-2 0,20 9-45-16,10-1-11 15,34-10 79 1</inkml:trace>
  <inkml:trace contextRef="#ctx0" brushRef="#br0" timeOffset="50135.5045">14626 13906 158 0,'0'-8'106'16,"0"-3"-8"-16,0 7-91 15,-4 4 0-15,-29 23-6 31,-8 21 0-31,-11 12-44 0,0 7 0 16,11-9-62 0,12-13-7-16,17-23 49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9:00:49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18481 5502 170 0,'-22'0'97'0,"-19"15"-6"16,-18 29-93-1,-22 27 0 1,-12 39 10-16,-33 34 1 0,-22 30 0 31,-34 21 1-31,-29 12-4 0,-37 14 0 31,-23 9-4-31,-29 16 1 16,-18 8-2-16,-30 13 0 16,-8 2 3-1,-18-7 0-15,-11 8 8 16,-7-2 1-1,-12 10 5-15,0-1 1 16,-7-16-7 0,11-2 1-16,18-8-10 15,23 0 1-15,18-26-4 16,38-18 0-1,25-24 0-15,41-23 0 16,44-24 0 0,41-21 0-16,38-23-82 15,32-25 0 1,16-46-54-16,28-24-13 15,16-71 92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9:00:50.2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10548 6650 214 0,'-8'-11'111'15,"5"4"-6"-15,3 7-116 32,36 3 1-32,28 49 9 0,28 26 1 15,34 36 1 1,23 26 0-16,24 15-1 15,42 15 1-15,26 14 0 32,40 16 1-32,30 14 5 0,30 18 1 15,30 16 7 1,17 21 1-16,20 11 1 15,14-3 0 1,12-4-9 0,-9-18 1-16,-6-22-9 0,-26-19 0 15,-38-26 0 1,-29-18 0-16,-40-38 0 15,-46-21 0 1,-36-26 0 0,-52-22 0-16,-38-23-130 15,-36-18-4 1,-26-22-13-1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8:56:40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2733 9676 46 0,'-4'-3'81'16,"-10"-1"-4"-16,-9 0-21 16,8-3-2-16,-3 3-24 31,7 0 1-31,3 4-27 0,4 0 1 15,4 0 1 1,0 0 0-16,0 8 4 16,0 10 1-1,4 5-3 1,11-5 1-16,-3 15 0 0,2 4 0 15,1 8-1 1,0 6 1-16,-1 1-3 16,1-1 1-1,0 5-2 1,0-8 1-16,-1-8-1 15,-2-3 1 1,-5-4-3-16,1-14 1 0,3-8-4 31,-8 0 0-31,5 0 0 16,-5-4 0-16,1-3 0 15,-4 0 0 1,0-4 0 0,4 0 0-16,-4 0 0 15,0 3 0 1,0 1 0-16,0-4 0 0,11 0 0 15,1-15 0 1,6-25 0 0,12-30 0-16,10-15 0 15,5-16 0 1,-1 10 0-16,-11 6 0 0,1 19 0 31,-12 21 0-31,-11 12-54 16,-3 15 1-16,-1 14-80 15,1 4-10 1,2 0 53-16</inkml:trace>
  <inkml:trace contextRef="#ctx0" brushRef="#br0" timeOffset="400.004">3415 9617 58 0,'-8'0'83'0,"-3"0"-4"15,-4 4-40 1,8 0 0-16,7 3-2 15,0 0 1-15,18-3 0 16,12 3 0 0,11-3-21-16,-1-4 1 15,-3 0-13 1,0 0 0-16,-3 0-4 15,-5 4 1 1,-6-4-29-16,-9 0 1 16,-3 0-56-1,-3 0 0-15,-4 0-27 16,3 0-7-1,-7 3 62-15</inkml:trace>
  <inkml:trace contextRef="#ctx0" brushRef="#br0" timeOffset="610.0061">3325 9909 98 0,'0'0'113'16,"4"0"-10"-1,22 0-45-15,26 0-1 0,15-4-30 31,7-3 1-31,-4-1-34 0,-3 5 1 16,-23 3-90 0,1 0-2-1,-12 0-30-15,-15 7-8 16</inkml:trace>
  <inkml:trace contextRef="#ctx0" brushRef="#br0" timeOffset="1260.0126">4096 9584 113 0,'-4'-4'92'16,"4"-3"-4"-1,-4-7-64-15,1 6 0 16,3 4-14 0,0 4 1-16,0 0-3 15,7 15-1 1,1 18 9-16,3 8-1 15,0 3-1-15,-4 0 0 16,-7 8 1 0,0 4 1-16,0-5-1 15,-14-3 0 1,-1 0-9-16,0-8 2 15,4-14-8 1,4-7 0-16,3-11 0 16,4-2 0-1,14-2 0 1,24-4 0-16,17 0 0 0,0 0 0 15,8-7 0 1,-22 7 0-16,-11 0-9 16,-12 0 2-1,-10 0-84 1,-1 0-3-16,-3 7-38 15,0 1-10-15</inkml:trace>
  <inkml:trace contextRef="#ctx0" brushRef="#br0" timeOffset="1550.0155">4592 9879 184 0,'0'0'124'32,"0"8"-6"-32,4 10-90 0,0 8 1 15,-1 10-16 1,1 9 2-16,0-4-15 15,0-12 0 1,3-3-41 0,-4-15 1-16,1-11-91 15,0-15-10 1,-4-32 37-16</inkml:trace>
  <inkml:trace contextRef="#ctx0" brushRef="#br0" timeOffset="1690.0169">4629 9661 247 0,'-7'-7'124'15,"-4"-4"-5"-15,-4-3-135 16,4-1 0-16,7 7-104 16,4 0-6-16,0 2-5 15</inkml:trace>
  <inkml:trace contextRef="#ctx0" brushRef="#br0" timeOffset="3190.0319">4607 9750 14 0,'0'-11'25'0,"0"-4"-14"16,4 8 1-16,0 3 8 15,-4 0 2 1,0 4-9 0,0 0 0-16,0 0-59 15,3 0 1-15,1 0 6 31</inkml:trace>
  <inkml:trace contextRef="#ctx0" brushRef="#br0" timeOffset="3959.0404">4729 9676 113 0,'0'-7'103'31,"0"-1"-5"-31,0-3-64 15,-4 4 1-15,-10 3-25 16,-1 4 1 0,-11 0-11-1,4 15 0-15,-8 11 1 16,4 3 0-1,-3 16 2-15,6 3 1 16,5 0 1-16,7-4 0 16,7 1 2-1,4 2 1-15,0-3 4 16,11-6 2-16,11-10 1 15,12-9 1 1,10-11-9-16,1-8 2 16,3-22-9-1,0-19 0-15,-7-14 0 16,-5-11 0-1,-9-12 0-15,-17-14 0 16,-10 3 0 0,-3-3 0-16,-23 10 0 15,-3 12 0-15,-1 19 0 16,-3 18 0-1,3 15 0 1,0 10 0-16,1 8 0 16,2 29 0-16,6 23 0 31,9 28 0-31,9 10 0 0,3 9 0 15,25-14 0 1,13-4 0-16,14-22 0 16,0-14 0-16,3-12 0 31,-4-14 0-31,-2-8 0 0,-12-11 0 15,-8 0 0 1,-10 0 0-16,-11 0-130 16,-8 0-4-1,0-4-13 1</inkml:trace>
  <inkml:trace contextRef="#ctx0" brushRef="#br0" timeOffset="4369.0445">5236 9691 147 0,'0'0'108'15,"0"0"-8"1,0 0-69-16,0 12-2 0,0 9 2 31,0 20 1-31,0 3-16 16,0 4 1-16,0-4-17 15,0 1 0 1,0-1 0-16,4-7 0 0,0-11 0 31,0-11 0-31,-4-11-77 16,4-4-1-16,3-23-57 15,-3-28-13 1,0-31 86-16</inkml:trace>
  <inkml:trace contextRef="#ctx0" brushRef="#br0" timeOffset="4509.0459">5229 9440 204 0,'-4'-11'134'0,"1"-4"-6"16,-1-3-109-1,1 11 1-15,3-5-29 16,0 9-1 0,0 3-107-16,0 0-3 15,3 11-13-15</inkml:trace>
  <inkml:trace contextRef="#ctx0" brushRef="#br0" timeOffset="5069.0515">4333 10381 135 0,'-18'0'107'0,"-9"0"-7"0,2 0-69 31,14 0 0-31,11 0-4 0,33-7 1 16,34 0-9 0,29 7 1-1,30 0-14-15,3 0 1 16,4 14-7-1,-6-2 0 1,-17 2 0-16,-13-3 0 0,-12-4-21 16,-22-7 2-1,-8 0-111-15,-21 0-6 16,-19-3 8-1</inkml:trace>
  <inkml:trace contextRef="#ctx0" brushRef="#br0" timeOffset="6069.0615">4707 10968 126 0,'0'-7'109'0,"0"-8"-7"16,0 1-71-16,0-9 0 15,-7 8-23 1,-16 0 1-16,1 4-9 16,-15 8 1-1,0 3-2 1,-8 0 0-16,1 18 0 15,-4 8 0-15,4 15 1 32,14-1 0-32,8 1 3 0,14 3 0 15,8 0 10 1,12-3 1-16,24-11 7 15,12-16 0-15,4-14-10 32,0-3 1-32,0-35-12 0,-4-9 0 15,-11-12 0 1,-3-11 0-16,-12-8 0 15,-19 4 0 1,-3 8 0 0,0 10 0-16,-7 8 0 0,-4 15 0 31,4 8 0-31,-1 13 0 0,5 9 0 15,-5 3 0 1,1 11 0 0,7 25 0-16,0 26 0 15,0 13 0 1,15 6 0-16,0-6 0 0,-1-9 0 31,-3-3 0-31,-3-12 0 16,-1-11 0-16,1-6 0 15,-4-4 0 1,-1-16 0-1,-3-7 0-15,3-7-57 16,5 0 1 0,3-25-77-16,4-15-11 0,3-13 58 15</inkml:trace>
  <inkml:trace contextRef="#ctx0" brushRef="#br0" timeOffset="6309.0639">4959 10750 151 0,'0'-3'111'31,"0"3"-8"-31,4 0-65 15,3 7 0-15,4 30-9 16,4 7 0 0,0 12-24-16,-1 6 2 15,1-7-7 1,-3-2 0-16,-5-9 0 15,4-7 0 1,-8-5 0-16,1-2 0 16,-4-15-130-1,0-15-4-15,-10-15-13 16</inkml:trace>
  <inkml:trace contextRef="#ctx0" brushRef="#br0" timeOffset="6469.0655">4877 10938 202 0,'0'-4'125'15,"11"-2"-6"-15,30-8-99 16,11-2 1-1,3-3-10-15,5 1 2 16,-1 4-34 0,-14 2 1-16,-9 12-110 15,-17 0-6-15,-11 15 9 16</inkml:trace>
  <inkml:trace contextRef="#ctx0" brushRef="#br0" timeOffset="58278.5871">10033 7724 35 0,'0'-15'59'15,"0"-7"2"-15,0-8-28 16,4-3 0-1,-4 11 2-15,3 0-1 16,-3 7-13 0,0 8 0-16,4 7-18 15,0 0 0 1,4 30-1-16,-2 14 1 15,5 15 4-15,1 3 1 16,3 9 0 0,-4 2 1-16,0 8-5 15,-4 8 1 1,-3 11-3-16,-4 4 1 15,0 13 3 1,4 6 1-16,-1-6 2 16,1 4 1-1,0-2-2-15,0-8 1 16,0 3 5-16,-1 4 1 15,8-7 0 1,0 3 0-16,0 1-10 16,4-12 1-1,0 4-5-15,3 0 1 16,1-3-2-1,-1-1 0-15,1 15 0 16,-8-7 0 0,4-1 0-16,-12-2 0 15,-3-9 0-15,0-10 0 31,0-19 0-31,0-15 0 0,0-11-39 16,4-29 1 0,7-22-93-16,1-59-9 15,2-49 33 1</inkml:trace>
  <inkml:trace contextRef="#ctx0" brushRef="#br0" timeOffset="59138.5957">9940 7647 3 0,'-3'-8'52'15,"-1"-3"1"1,-4-8-11-16,5 1 1 16,-8 0-6-1,0-1 0-15,0 4-8 16,3 4-1-16,0 5-21 15,1 6 0 1,-3 0-5-16,-6 29 1 16,5 19 5-1,-7 15 1-15,7-5 3 16,3-10 0-1,5-22 12-15,3-7 0 16,0-19-5-16,3-8 1 16,23-29-18-1,4-14 1-15,-1-16-4 16,5 5 0-1,-5 6-1 1,-3 8 0-16,-7 22-4 16,-12 12 1-16,8 14 2 31,0 0 1-31,3 33 6 0,8 22 0 15,4 8 1 1,7 7 0-16,0-7-12 16,0-12 1-16,0-3-116 31,0-7-6-31,0-4-1 0</inkml:trace>
  <inkml:trace contextRef="#ctx0" brushRef="#br0" timeOffset="60902.6137">9611 9506 20 0,'0'-7'37'15,"0"3"1"-15,-4 0 1 16,1 0-19-1,3 4-1-15,0 0-13 16,14 0 1 0,20 0-1-16,14 8 0 15,11 3-3 1,19 1 0-16,-4-1 4 15,0-7 1-15,3-1-2 16,9 1 3 0,-5-4-1-16,4 4 0 15,5-1-1 1,10 1 1-16,3 4 4 15,1 6 0 1,18-3 6-16,0-3 1 16,12-5-6-1,-1 0 0-15,4 1-8 16,-15 0 1-1,-3 0-4-15,-1 0-1 16,-7-1 3-16,8 5-1 31,-5-1 2-31,1 8 1 0,12-4-1 16,-2 0 0-1,5-4-1-15,-4 5 0 16,3-5 0 0,1 1 0-1,0-2 1-15,-1-6 1 0,9 0-1 31,-9 0 0-31,11 4-2 0,8-4 1 16,12 4-2 0,-1-4 1-1,8 0-2-15,-8 0 1 16,0 4-1-16,1-4 0 15,3 3 1 1,14-3 1-16,-6 7 0 16,3-7 1-1,0 8-1-15,-4-4 0 16,5-1-1-1,-1 1 0-15,-4 0-1 16,8 0 0 0,-4-4 0-16,14 0 0 15,9 0 2-15,-1 0 1 31,4-4 4-31,4-4 1 0,0 1-3 16,3-1 1 0,-11-2-7-16,-3-2 0 15,-11 6 0 1,-30-6 0-1,-15 1 0-15,-34 4 0 0,-18-1 0 32,-33 1 0-32,-19 3 0 0,-18 0 0 15,-11 4 0 1,-4 0 0-1,-15 0 0-15,-7 0 0 16,0 0-16 0,7 0 1-1,0 0-25-15,8 0 1 0,3-3-53 16,4-19-4-1,8-5-6-15,6-6-3 16,1 8 105 0,-4-5 1-1,-11-3 69-15,0 4 2 0,-11 2-7 31,-7-2-1-31,3 14-24 0,3 4 0 16,5 7-22 0,7 4 1-1,15 0-17-15,22 19 0 16,7 7-2-1,1 18 1-15,-1 4-3 0,-22 0 1 32,-6 0 6-32,-16 0 1 15,-38 0 4 1,-10-8 0-16,-3-6-46 15,-1-5-2-15,10-6-76 16,36 2-11 0,6-21 41-16</inkml:trace>
  <inkml:trace contextRef="#ctx0" brushRef="#br0" timeOffset="61422.6189">20140 9293 80 0,'0'-4'69'16,"-3"0"-3"-16,-1 4-47 16,-7 0 0-16,-8 19 13 31,1 17-1-31,-4 13-6 0,-1 6-1 15,9 0-4 1,6-3-1-16,8-5 8 16,4-6 0-16,29-4-6 31,8-7 0-31,0-12-16 0,7 1 1 15,-3-8-6 1,-5-4 0-16,4-3-10 16,-7-4 1-1,-7 0-48 1,-12 0 0-16,-3-7-67 0,-7-8-12 31,-8-11 51-31</inkml:trace>
  <inkml:trace contextRef="#ctx0" brushRef="#br0" timeOffset="61642.6211">19947 9440 142 0,'0'0'114'0,"0"0"-9"15,8 0-60 1,40 0-2-16,27 4-17 15,17 0 1 1,8-1-23 0,-11-3 1-16,-11 4-87 15,-30-4-1 1,-19 0-53-16,-13 0-13 0,-16-11 93 15</inkml:trace>
  <inkml:trace contextRef="#ctx0" brushRef="#br0" timeOffset="67772.6824">8622 7647 3 0,'0'-8'40'31,"-8"1"0"-31,5-1-13 0,-8 1-1 31,3 3-11-31,1 4 1 16,-1 8 17-16,1 21-2 15,7 23 7 1,0 3-1-16,7 5-14 0,20-5 0 31,-6-19 1-31,13-10 0 16,-1-14-11-1,0-12 1-15,-2 0-60 16,-10-12 0-16,6-20-70 16,-20-17-10-1,-7-22 53-15</inkml:trace>
  <inkml:trace contextRef="#ctx0" brushRef="#br0" timeOffset="68162.6863">8548 7185 12 0,'-4'0'42'0,"0"0"-1"0,1 0-1 16,3 0-2-16,0 0 1 15,11-14-1 1,4-9-14 0,3 9 2-16,-10-5-3 15,-8 12 0-15,0 3-13 31,-4 0 2-31,-11 4-17 0,4 0 2 16,11 8-94 0,0-1-8-16,0-3 1 15</inkml:trace>
  <inkml:trace contextRef="#ctx0" brushRef="#br0" timeOffset="71869.724">3019 12522 55 0,'0'-5'59'15,"0"1"-2"1,-4 4-47-16,-11 0 1 0,3 4 9 31,-2 27 0-31,-1 5 14 0,-4 12 0 31,8 11-5-31,7 7-1 16,4-6-9-1,0-4 1-15,11-5-4 16,16-11 1 0,2-11-5-16,1-13 0 15,7-12-36-15,0-4 0 16,0-16-96-1,-3-27-8-15,-9-35 23 16</inkml:trace>
  <inkml:trace contextRef="#ctx0" brushRef="#br0" timeOffset="72019.7255">3007 12120 184 0,'-7'-4'105'0,"-1"-3"-5"16,-3-1-117-16,4 8 0 15,7 0-83 1,0 0-8-16,22 0 9 15</inkml:trace>
  <inkml:trace contextRef="#ctx0" brushRef="#br0" timeOffset="72499.7303">3600 12466 106 0,'-4'0'92'16,"-4"0"-3"-16,5-3-63 16,3 3 1-16,15 0-8 15,29 0 2 1,19 7-8-1,11 4 0-15,8 1-8 16,-9 6 1-16,-6-7-3 31,-11-8 0-31,-15 1-57 0,-19 0 0 16,-11-4-61-1,-11 0-10-15,-15 0 62 16</inkml:trace>
  <inkml:trace contextRef="#ctx0" brushRef="#br0" timeOffset="72689.7322">3681 12706 148 0,'0'0'107'32,"0"4"-7"-32,26 4-68 15,22-5-1-15,15-3-11 16,15 0 0-1,0-3-62-15,0-12-1 0,-8 7-78 32,-11-3-10-32,-15 4 45 15</inkml:trace>
  <inkml:trace contextRef="#ctx0" brushRef="#br0" timeOffset="73209.7374">4952 11924 143 0,'0'-8'100'16,"-4"4"-6"-16,-4 4-75 15,4 4 2 1,1 30-2-16,3 14-1 16,0 10-10-16,3 14 0 15,13-6-33 1,-1-7 0-16,-1-1-88 15,1-17-10 1,-4-15 25-16</inkml:trace>
  <inkml:trace contextRef="#ctx0" brushRef="#br0" timeOffset="73389.7392">4685 12570 162 0,'0'0'109'15,"26"0"-7"1,30-4-87-16,25-14 0 15,26-8-14 1,11-3 0 0,9-1-108-16,-27 0-7 0,-23 8-3 15</inkml:trace>
  <inkml:trace contextRef="#ctx0" brushRef="#br0" timeOffset="73789.7432">4859 12736 155 0,'4'-3'101'0,"3"-1"-6"16,4 4-77-1,0 0 1-15,12 28 4 16,-9 21 1-16,-7 21-1 15,-3 4 1 1,-4 4-10-16,0-16 1 16,-7-3-15-1,3-11 0-15,4-15 0 16,0-7 0-1,23-11 0-15,17-4 0 16,8-11 0 0,8 0 0-16,7-8-130 15,3-10-4-15,5-8-13 16</inkml:trace>
  <inkml:trace contextRef="#ctx0" brushRef="#br0" timeOffset="84230.8486">6307 11884 32 0,'0'-8'66'15,"0"-11"2"1,0 1-20-16,0-4-2 15,0-8-11 1,-7 4-2-16,-8-3-19 16,-11 3 1-16,-4 0-12 15,-7 12 0 1,-3 10-4-16,-5 4 1 15,1 15-2 1,3 18 1-16,4 4-1 16,7 18 0-1,8 8 0-15,11 14 1 16,7 12 1-1,4 8 0-15,11 5 0 16,15 13 0-16,7 3-1 16,1 0 0-1,-1 4 0-15,-11-5 1 16,-14-9 11-1,-8-16 1-15,-19-22 14 16,-14-11-1 0,-12-19-10-1,-6-17 1-15,2-16-131 0,9-7-5 16,3-22-15-1</inkml:trace>
  <inkml:trace contextRef="#ctx0" brushRef="#br0" timeOffset="84890.8552">6311 12463 115 0,'0'-4'85'16,"0"-4"-4"-1,0 1-74-15,0 3 2 0,0 4 2 31,4 0 2-31,6 15 7 16,9 15 0-16,-4 2 3 16,3 6-2-1,1 6-8 1,7-3 1-16,-8-4-4 15,-3 0 0 1,-4-8 1-16,-7 1 0 0,-1-8-1 16,1-7 0-1,-4-5-4 1,0-2 0-16,0-8-4 15,0 0 1 1,8-8-3-16,7-21 0 16,7-29 0-1,8-13 0-15,3-14 0 16,-3-7 0-1,-8 3-25-15,-4 19 1 16,-3 7-106-16,3 26-7 16,1 5 15-1</inkml:trace>
  <inkml:trace contextRef="#ctx0" brushRef="#br0" timeOffset="85570.862">7118 12474 155 0,'-7'-4'96'15,"-16"4"-7"1,-6 0-90-16,-9 4 1 15,-10 21 8 1,8 20 0 0,-1 14 12-16,12 7 0 15,10 4-1 1,15 4 0-1,4-14 3-15,19-16 1 0,18-22-7 16,11-22 1 0,8-19-17-16,3-28 0 15,-7-20 0 1,-11-10 0-1,-8-12 0-15,-14-11 0 0,-12 0 0 32,-7 1 0-32,0 11 0 0,-19 17 0 15,-3 23-3 1,4 19 2-1,-1 14-6-15,4 15 0 0,8 15 2 32,7 32 1-32,0 31 11 0,22 11 0 15,4 3-1 1,0 8 1-1,-4-8-7-15,-4-18 0 16,-3-8 0 0,-3-18 0-16,-1-15-21 0,-1-10 2 31,-2-20-111-31,7-3-6 15,4-40 8 1</inkml:trace>
  <inkml:trace contextRef="#ctx0" brushRef="#br0" timeOffset="85780.8641">7533 12179 194 0,'0'0'118'16,"0"0"-6"-16,4 18-93 16,3 8 1-1,4 14-2-15,4 23 1 16,0 11-14-1,-4 4 1-15,0 3-6 16,0-8 0 0,-8-2-7-16,5-12 2 15,-4-15-105-15,-4-15-4 16,0-21-24-1</inkml:trace>
  <inkml:trace contextRef="#ctx0" brushRef="#br0" timeOffset="85970.866">7485 12507 195 0,'0'-8'135'15,"11"-6"-7"1,18-8-105-16,19-4 1 16,4-4-22-16,8-3 2 15,3 0-75 1,-7 7 1-16,-8 4-65 31,-19-8-12-31,-10 5 77 0</inkml:trace>
  <inkml:trace contextRef="#ctx0" brushRef="#br0" timeOffset="128217.2908">10233 9584 17 0,'-8'-4'58'0,"1"-3"2"16,0-4-1 0,0 4-1-16,3 3-12 15,0 4-2 1,0 0-27-1,4 0 2-15,0 0-9 16,0 0 0-16,0 0-3 31,0 11 1-31,0 4 1 0,0-4 1 16,-7-1 0-1,-19 2 1-15,-8-1-4 16,-2-7 0-16,6-4-3 31,8 0 1-31,14-4-5 0,8-11 1 16,23-3 1-1,14-5 0-15,14 9 4 16,-2 10 1-16,-13 4-2 31,-9 0 1-31,-23 12-4 0,-4 13 2 16,-19-7-4-1,-14-3 0-15,-1-3 0 16,8-5 0 0,0-7 0-1,8 0 0-15,14-11 0 16,4-8 0-1,11 1 0-15,22 3 0 0,4 1 0 32,0 10 0-32,-7 4 0 15,-12 4 0-15,-14 25 0 16,-4-3 0-1,-18-4 0 1,-16-8 0-16,1-6 0 16,0-8 0-1,3 0 0-15,4-11 0 0,11-11 0 16,15-5 0-1,4 2 0 1,26 3 0-16,7 7 0 16,-4 4 0-1,0 7 0-15,-10 4 0 0,-8 0 0 31,-15 19 0-31,0 0 0 16,-12 6 0-16,-14-7 0 16,-3-3 0-1,-4-15 0-15,10 0 0 16,5-11 0-1,14-15 0-15,4-3 0 16,15 7 0 0,22-4 0-16,0 8 0 15,4 6 0 1,-8 12 0-16,-3 0 0 15,-16 14 0-15,-14 13 0 16,-10-1 0 0,-24-4 0-16,-3-4 0 15,-4-10 0 1,8-8 0-16,7 0 0 15,7-23 0 1,16 5 0-16,3-4 0 16,14 0 0-1,17 10 0-15,-2 8 0 16,-3 4 0-16,-12 8-130 15,-2 11-4 1,-9-15-13-16</inkml:trace>
  <inkml:trace contextRef="#ctx0" brushRef="#br0" timeOffset="167081.6816">10007 9688 4 0,'0'0'29'16,"0"0"2"-16,0 0-28 15,0 0 0 1,0 0-2-16,0 0 1 15,0 0 15 1,0 0 2-16,-7 0 1 16,7 0 0-16,0 0-13 15,0 0 1 1,0 0 7-16,0 0 0 15,0 0 3 1,0-4 0-16,11-4-6 16,-4 5 0-1,0-5-3-15,5 1-1 16,-1-1 2-1,0 1 1-15,0-4 1 16,0 0 0-16,0 0-2 16,-3 3 0-1,-1 1-4-15,0 4 1 16,-3-1 0-1,7 0 0-15,-3-3 1 16,-1 3-1 0,1-7-1-16,-4 8-1 15,2-1-1-15,5 0 0 31,1-3 2-31,-1 3 0 0,0-3-1 16,0-1 0 0,0-3-3-16,4-4 0 15,0 7 2 1,-4-2 1-1,4 2 2-15,4-2 1 16,-5-2-2 0,1 1 0-16,0 0-3 0,-4 0 0 15,3-3 0 1,-2 2 1-1,-1 5 0-15,0-1 1 16,4 1-3 0,0-5 1-1,-4 6-3-15,7-6 0 0,-7 6 0 31,-3-6 0-31,3 1 1 0,4 4 0 16,-4-1 0 0,0 1 0-1,0-1-1-15,-3-7 1 0,-1 5-1 31,4-1 1-31,4-5 0 0,0 6 0 16,-1-5-1 0,1 4 1-1,-4 0-1-15,1 0 0 16,6 0 1-1,-7-8 1-15,0 12 1 16,-3-9 0 0,6 2-1-16,1 3 0 15,-4 0-1 1,-3 4 1-16,-1-4-2 15,4 0 0 1,0-4 0-16,1 0 0 16,6 0 0-16,0 0 0 15,-3 1 0 1,0 3 0-16,-4 0 0 15,4-4 0 1,0 4 0-16,0 0 0 16,-4-4 0-1,7 0 0-15,-3 1 0 16,0 6 0-1,-4-2 0-15,0-2 0 16,-3-3 0-16,3 0 0 16,-4 1 0-1,4 3 0-15,4 3 0 16,-4 1 0-1,0-4 0-15,0 3 0 16,1 0 0 0,-1 1 0-16,-4-2 0 15,4 0 0-15,0 2 0 16,12 0 0-1,-5-5 0 1,-3 5 0-16,0-4 0 16,-4 3 0-16,0 1 0 31,0-1 0-31,0-2 0 0,-3-6 0 15,-1 7 0 1,0-3 0-16,0 1 0 16,5-1 0-16,-1 2 0 31,0-1 0-31,-4 3 0 0,4 1 0 15,1-1 0 1,-1 1 0-16,0-4 0 16,0-1 0-1,0-2 0 1,0 3 0-16,4-4 0 15,-4 0 0-15,0 8 0 16,1-4 0-16,-5 3 0 16,0 2 0-1,0-2 0 1,1 1 0-16,3-1 0 15,-3 1 0 1,-1-1 0 0,1 2 0-16,2-6 0 15,1-3 0-15,1 4 0 16,-1-4 0-16,0 4 0 15,-4 4 0 1,1-4 0 0,-1 3 0-16,-3 5 0 15,0 3 0 1,-4-4 0-16,0 4 0 0,0 0 0 31,0-5 0-31,0 5 0 16,0 0 0-16,0 0 0 15,0 0 0 1,0 0 0-16,0 0 0 0,0 0 0 31,0 0 0-31,0 0 0 16,0 0 0-16,0 0 0 15,0-2 0 1,0-2 0-1,0 4 0-15,0 0 0 16,0 0 0-16,-4 0-43 16,4 0 2-1,-4 0-90-15,0 0-10 16,1-3 37-1</inkml:trace>
  <inkml:trace contextRef="#ctx0" brushRef="#br0" timeOffset="168191.6936">11577 8255 59 0,'-3'0'75'0,"-1"0"-3"16,4 0-50-1,0 0-1-15,0 0-7 16,0 0 1-1,0 0 3-15,0 0-1 16,0 0-8-16,7 0 0 31,12 0-7-31,-8 0 1 0,0 0 2 31,-4 0 0-31,-7 4 8 0,0 8 2 16,0-5 3 0,-7 0 0-1,-7 0-5-15,-1 1 0 0,0-1-6 31,7-7 1-31,1 0-6 0,7 0 1 16,0-11-5 0,0 0 0-1,7-3 0-15,12-2 0 16,0 9-2-1,-1 0 1 1,-7 7 0-16,-3 0 1 0,-5 0 6 16,-3 3 0-1,0 12 4-15,0-3 0 16,-11-3-2-1,-8 0 0 1,1-6-2-16,-1-3 0 0,1 0 0 31,11 0 0-31,-1-12-3 0,8 3 0 31,0-3-2-31,8-3 0 16,6 1-1-16,1 6 1 16,0 4-1-1,-1 4 0-15,1 0 0 16,-7 4 0-1,-8 7 3-15,0 0 1 16,0 4 2 0,-8-3 1-16,-7-5-1 15,1 4 0-15,-1-8 0 16,-4-3 0-1,5 0-2-15,3 0 2 16,3-3-7 0,8-8 1-16,0-5-1 15,15 7 1 1,7-3-1-16,1 8 0 15,-2 4 0 1,-9 0 0-16,-5 16 4 16,-7 2 1-16,0 0 2 15,-4 4 1 1,-21-7-2-16,-5-8 0 15,1-7-2 1,2 0 2-16,9-15-3 16,7-7 0-1,11 6-18-15,11 3 1 16,15 5-113-1,4 2-5-15,-8-3 5 16</inkml:trace>
  <inkml:trace contextRef="#ctx0" brushRef="#br0" timeOffset="177301.7856">11562 8337 6 0,'0'0'18'16,"-3"0"0"-16,3-4 16 15,0 4 1 1,0 0 2-16,-4-4 0 15,1 4-3 1,-1-3-1-16,0-1-7 16,4-3-1-1,0 3-3-15,0 0-1 16,-3 4-5-16,-1 0 1 31,0 0-4-31,0 0-1 0,4 0-3 31,0-7 0-31,0 3-4 0,0 0 0 16,0 1-2-1,0 3 0 1,0 0 1-16,0 0 0 0,0 0 0 31,0 0 0-31,0 0-3 0,0 0 0 16,0 0-1-1,0 0 0 1,0 0 1-16,0 0 1 16,0 3-1-1,0 5 1 1,4 3-1-16,0-4 0 0,0 1 0 15,-4-5 0 1,3 1 0-16,1 0 1 16,-4-4-1-1,0 4 1 1,0-1-2-16,0 1 1 0,7 0-1 31,0-1 1-31,-3 4 0 0,0 1 0 31,0 0 0-31,-1-2 0 16,1 1 1-16,0-2 0 15,3-1 0 1,-3 3 0-16,4 0-1 16,-5 1 1-1,4 2-1-15,1-2 1 16,-5 3-1-1,1-4 0-15,0 8 0 16,4 0 0-16,-1-4 0 16,0 3 0-1,-3-2 0-15,3 3 0 16,1-4 0-1,3 0 0-15,-7 0 0 16,3-3 0 0,-3 2 0-16,3 5 0 15,0 1 0 1,1-7 0-16,-1 7 0 15,8-2 1-15,-7 1-2 16,-1 4 0 0,-4-4 0-16,1-4 0 15,0 7 0 1,3-8 0-16,1 6 0 15,-1-5 0 1,5 4 0-16,-9 0 0 16,4-1 0-1,-3 1 0-15,0 0 0 16,3-1 0-16,1-2 0 15,7 2 0 1,-12 5 0 0,4-4 0-16,-3-1 0 15,4 1 0-15,-5-4 0 31,1 4 0-31,4-5 0 0,-5 6 0 16,1-1 0 0,4-1 0-16,-2 1 0 15,6-4 0-15,-5 0 0 31,-3 0 0-31,4 0 0 0,-5 4 0 16,5-1 0 0,2 5 0-16,-2 4 0 15,-1-9 0 1,1 1 0-1,-4-4 0-15,3 4 0 0,4-5 0 16,-8 2 0 0,5-1 0-16,-8 0 0 15,4 4 0 1,-1-4 0-1,9 4 0-15,-5-4 0 16,-3 0 0 0,3-3 0-1,-3 2 0-15,-1-2 0 16,5-2 0-16,-8 2 0 15,4 0 0-15,-1-1 0 16,1 1 0 0,-4-5 0-1,4 5 0-15,3-1 0 16,-3 7 0-1,4-6 0-15,-2 3 0 0,2 0 0 16,-1 1 0 0,1 2 0-1,-4 0 0-15,0-2 0 16,-1-1 0-1,-3 0 0-15,8 0 0 0,-5-3 0 32,1-1 0-32,-1-3 0 15,1 3 0-15,0-4 0 16,0 5 0-1,-4-8-103-15,0 0 103 0,7 4-105 16,-7-4-36 0,0-22-10-16</inkml:trace>
  <inkml:trace contextRef="#ctx0" brushRef="#br0" timeOffset="179511.8077">12041 9547 27 0,'0'0'34'0,"0"0"1"0,0 0 2 31,0 0 10-31,0 0 1 0,0-3-16 32,0-1 0-32,0 4-20 15,0 0-1-15,-4 0-11 16,4 0 1-1,0 0-1-15,0 0 0 0,0 0 1 32,0 0 0-32,0-4 0 15,0 4 2-15,0 0-2 16,0 0 0-1,0 0 1 1,7 11 0-16,1-3 2 16,-1-1 1-1,0 4 0-15,-3-4 0 0,7 1-1 16,4 2 0-1,-7 2-1 1,-2 3 0-16,2-1-1 16,-1-3 0-1,-3 0 1-15,4-3-1 0,-4-1 0 31,-1 1 0-31,1-1 0 16,0 5 0-16,-1-6 0 16,1 2 2-1,3 6-1-15,4-6 0 16,-3 3 0-1,-4-3 0-15,-1 3 0 16,1 4 1 0,0-1-2-16,0 1 0 15,-1-4 0 1,0 3 1-16,5-2 0 15,-1-1 1-15,-3-4-2 16,4 0 0 0,-4 5 1-16,-1-1 1 15,5 4 1 1,-5 0 0-16,-3-8-1 15,0 0 0 1,4 0-2-16,-1-3 1 16,1 0-2-1,0 0 0-15,-4-4-1 16,4 2 1-16,-4 2 0 15,0 8 1 1,3-5 1-16,-3 1 0 16,4 3 2-1,-4-4 0-15,0 0 2 16,4-3 1-1,-4-4-6-15,0 0 0 16,0 0-83-16,0-11-1 16,-4-15-51-1,-7-14-10 1,3-5 89-16</inkml:trace>
  <inkml:trace contextRef="#ctx0" brushRef="#br0" timeOffset="181521.8278">12100 9629 4 0,'-8'0'53'0,"-3"0"1"15,4 0 5 1,3-8-1-16,0 1-14 0,0 3 0 15,1-4-22 1,-4 4-1 0,3 1-14-16,4 3 1 15,0 0-10 1,0 0 1-1,0 0 0-15,4 7 1 16,6 5 1-16,-2-1 1 16,7 3 0-1,0-3 0-15,-8 0-1 16,0 1 1-1,1 3-1-15,-5 0 2 16,5-9-2 0,3 9 1-16,0 4 4 15,0-4 1 1,4 3 1-16,-4-4 0 15,1 5-3-15,-6-4 0 16,2 3-2 0,-1-3 1-16,1-4-2 15,0 0 1 1,-1-3-3-16,0 3 2 15,0 4-1 1,1 0 0-16,-4-4 1 16,3-1 0-1,1 2 1-15,3 2 1 16,-1-3-1-16,2 1 0 15,-1-1-2 1,-3-1 1-16,-5 1 1 16,5-3 1-1,-1 3 1-15,4 4 1 16,0-4-3-1,-3 6 0-15,3-1-1 16,-4-9 0-16,-4 5 1 31,5 6 0-31,-1-7-1 0,1 4 0 16,0 0-1-1,3-1 0-15,-4-2 1 16,0 2 0 0,4-2 0-1,-3 6 1-15,3-7-3 16,0 4 0-16,0-4 0 15,-4 4 0-15,1-5 0 16,0 1 0 0,-1 1 0-1,4 2 0-15,-4 1 0 16,4-4 0-16,4-3 0 31,-4 10 0-31,4-3 0 0,0 0 0 16,0 0 0-1,3-1 0-15,-7 4 0 16,1-3 0-1,-1 0 0 1,-1-4 0-16,2-3 0 0,-5 3 0 31,12-1 0-31,-8 2 0 0,0-2 0 31,4 2 0-31,-8 3 0 16,8 3 0-16,-4 4 0 16,0-7 0-1,1 1 0-15,2-7 0 0,-3 3 0 31,4-6 0-31,0 6 0 16,-4-4 0-16,4 3 0 16,0 0 0-1,-4 0 0 1,7 4 0-16,-3-4 0 15,4 0 0-15,-5 3 0 16,5-2 0-16,0 3 0 16,-5 0 0-1,1-1 0 1,0 4 0-16,-4 1 0 15,0 0 0 1,4 2 0-16,7-2 0 0,0 3 0 31,1-3 0-31,-5-5 0 16,-11 1 0-16,-3-4 0 15,4 0 0 1,-1 1 0-16,1-5 0 16,6 7 0-1,-3-3 0-15,-3 1 0 16,-1-5 0-1,-3 0 0-15,3 5 0 16,-3 2 0-16,3-3 0 16,4 1 0-1,-3-2 0-15,0-2 0 16,-5-4 0-1,1-1 0-15,0 5 0 16,-4-5 0 0,3 5 0-16,4-1 0 15,1 4 0 1,-1 4 0-16,-3 0 0 15,0-1 0-15,-4 1 0 16,7-1 0 0,-3-2 0-16,0-1 0 15,3-4 0 1,-4-3 0-16,5 0 0 15,-4-4 0 1,-4 0 0 0,0 0 0-16,0 0 0 15,7 0 0-15,-7 0 0 16,4 4 0-16,-4-4 0 15,0 0 0 1,0 3 0 0,0-3 0-16,0 0 0 15,0 0 0 1,0 0 0-1,0 0 0-15,0 0 0 0,4 0 0 16,0 0 0 0,-1 0 0-16,-3 0 0 15,0 0-6 1,0 0 2-1,0 0-57-15,0 0 0 0,0 0-68 32,0 0-12-32,0-3 61 0</inkml:trace>
  <inkml:trace contextRef="#ctx0" brushRef="#br0" timeOffset="182041.833">13444 11348 58 0,'-7'0'88'16,"-1"0"-4"-1,-3 4-21-15,3-4-2 16,8 0-20 0,-7 0-1-1,4 0-25-15,3-15 0 16,0-7-4-16,14-4 0 15,9 8-9 1,-8 7 0-16,-1 7-3 16,-3 4 0-1,-3 0 6-15,-8 18 1 16,0 0-1-1,-23 5 1-15,-6-12-6 16,-4-7 0-16,10-4 0 16,5-4 0-1,11-15 0-15,7-9 0 16,0 1 0-1,25 1 0-15,8 4 0 16,12 8 0 0,-11 2 0-16,-13 12 0 15,-6 0 0 1,-15 12 0-16,0 10 0 15,-29 0 0-15,-5-8 0 16,-3-2 0 0,8-12 0-16,10 0 0 15,1-12-7 1,11-6 2-16,7 0-124 15,7-8-5 1,15-8-8-16</inkml:trace>
  <inkml:trace contextRef="#ctx0" brushRef="#br0" timeOffset="185791.8705">13370 11241 14 0,'0'4'37'16,"0"-4"6"-16,7 0 0 16,5-4-2-1,-1-11 0-15,-1-3-14 16,2 0 0-1,-1 2-16-15,8 2 1 16,-5-1-4-16,1 1 0 31,7-5 3-31,-7 4 0 0,4 4 0 31,3-7 0-31,-7 2-2 0,0 7 1 16,-4-7-1 0,-1 5 0-1,2 0-5-15,-5-4 1 16,1-3-5-1,-1-4 1-15,4 0 0 0,0-1 0 16,-3 9 1 0,-1-9 1-1,1 8 1-15,3 1 0 16,-1-1 0-1,2 0 0 1,10-7-1-16,-8-11 0 0,9 11 1 31,-12-12 0-31,7 5 1 0,-3-1 0 16,4-6 0-1,-1 5 0 1,-3 3-2-16,-3-2 1 16,9-3-3-1,-2-5 0-15,-4-9-1 0,11 6 0 31,0-3 0-31,0-4 1 16,-4 0 0-16,-4-3 0 16,1 2-1-1,0-2 1-15,7 3-1 16,0 4 1-1,-12-4-1-15,9-1 1 16,-5-2-1 0,1 11 1-16,-4-5 0 15,-8 5 0 1,0-1 0-16,4 0 1 15,0-11-2-15,8 12 1 16,-5-4-1 0,5-4 0-16,7 0 1 15,-4 7 0 1,4-3-1-16,-3-4 1 15,-5 4-1 1,0 0 1-16,1-2 1 16,3-1 1-1,1-1 2-15,-1 4 1 16,-4 0-2-16,1-12 1 15,-1 12-5 1,1-4 0-16,-4 3 0 16,-1 16 0-1,-6 7 0-15,-1 3 0 16,1 8 0-1,-8 1 0-15,0 2 0 16,0 5 0-16,0-1-5 16,0-1 2-1,0 5-40 1,-8-3 0-16,4 3-86 15,1 0-9-15,-5-6 37 32</inkml:trace>
  <inkml:trace contextRef="#ctx0" brushRef="#br0" timeOffset="186331.8759">14555 8573 64 0,'4'-7'76'16,"18"-4"-4"-16,0-4-45 15,8-4 0 1,-1 0-11-16,5 1 0 0,-8 4-10 15,-7 14 0 1,-5 0-2 0,-10 11 0-16,-4 10 5 15,-4 2 0 1,-18-1 1-1,-1-7 0-15,2-4 0 16,-9-7 1-16,15-4-1 16,0-4-1-16,8-14-5 15,7-5 1 1,4 2-4-1,18-6 1-15,11 5-2 16,0 11 0 0,1 7 0-16,-16 4 1 0,-10 11 3 31,-8 15 1-31,-12-3 3 15,-13-5 0-15,-2-7-1 16,2-7 1 0,2-4-7-16,12 0 1 0,11 0-52 31,0-8-1-31,0-3-68 15,15 3-11-15,8-3 53 16</inkml:trace>
  <inkml:trace contextRef="#ctx0" brushRef="#br0" timeOffset="190803.9208">12074 8672 13 0,'-4'-3'36'0,"-7"-1"-1"16,7 0 3-16,1-6-8 31,-5 2 2-31,1-7-3 0,-5 9 0 15,-3 2-1 1,5-1 0-16,-1 5-4 16,-1 0 0-1,5 0-5 1,7 0 3-16,4-7-7 0,36-22 0 15,50-31 0 1,35-28 0-16,35-19 5 16,10-11 0-1,0 7-9 1,-33 15 2-16,-29 19-13 15,-41 25 0 1,-27 19 0-16,-25 18 0 0,-11 15 0 16,-4 0 0-1,-19 15-14 1,-3 7 1-16,-4 0-59 15,3-4-1 1,13-4-50 0,2-5-11-16,8-9 68 15</inkml:trace>
  <inkml:trace contextRef="#ctx0" brushRef="#br0" timeOffset="191633.9291">13548 7211 96 0,'0'-7'77'15,"-15"-1"-4"1,-15 5-56-16,-11 3 0 31,-7 0 7-31,8 22 1 0,-1 7-14 16,11 5 0-1,23-1-7-15,11-4 1 16,37-3 1 0,14-4 2-1,11-3-7-15,-6-4 0 0,-5-1 10 31,-29 8-1-31,-26 4 9 0,0 8 0 16,-44 2-10 0,-1 1 0-1,5-4-49-15,7-10 0 16,17-8-79-1,16-15-11-15,4 0 42 0</inkml:trace>
  <inkml:trace contextRef="#ctx0" brushRef="#br0" timeOffset="192053.9333">13637 6919 113 0,'0'-10'85'0,"0"-5"-2"16,0 0-51-16,-4 0 0 16,4 4-4-1,0 7 1-15,11 4-11 16,3 26 1-1,2 26 6-15,-1 18 1 16,-1 7-16 0,1 1 1-16,-8-15-11 15,9-8 0 1,-9-14 0-16,0-19 0 15,0-11-25-15,-3-11 1 16,-4 0-106 0,0-26-7-16,4-18 15 15</inkml:trace>
  <inkml:trace contextRef="#ctx0" brushRef="#br0" timeOffset="192323.936">13789 7163 67 0,'3'0'94'16,"12"0"-4"-16,3 22-32 16,15 8-1-1,16-1-7-15,2-6-2 16,5-20-25-16,-8-3 1 15,-10-26-24 1,-12-7 0-16,-19-1 0 16,-7 5 0-1,-37-4 0 1,-7 18 0-16,-12 8 0 15,1 7 0-15,6 0-17 16,23 15 2-16,8 15-46 16,18-9-2-1,10-6-56 1,24-12-9-16,11-3 47 15</inkml:trace>
  <inkml:trace contextRef="#ctx0" brushRef="#br0" timeOffset="192803.9417">14155 6917 111 0,'4'0'78'0,"3"0"-3"15,8 6-49 1,-3 20 1-16,5 15 19 15,6 7 2 1,-1 7-16 0,-3 8 1-16,-4-8-18 15,-11-14 0 1,3-11-13-16,-4-13 1 0,-3-17-3 31,0-3 0-31,-14-30 0 16,-13-15 0-16,6-11 0 15,6-12 0 1,3 5 0-1,12 0 0-15,8 22 0 16,18 3 0-16,11 15 0 16,-8 15 0-16,5 11 0 15,-20 8 0 1,-14 24 0-1,-3 10 0-15,-27 1 0 16,4 5 0 0,4-14 0-16,3-8 0 0,12-12-49 31,7-10 2-31,0-4-85 15,0-18-10-15,15-12 45 16</inkml:trace>
  <inkml:trace contextRef="#ctx0" brushRef="#br0" timeOffset="193113.9448">14455 6934 158 0,'4'-3'110'15,"7"-1"-7"1,4-4-71-16,10-6-1 16,9-5-5-1,-4 1 0-15,-1-5-21 16,-10 5 1-16,-12-1-14 15,-7-2 0 1,-15 6-5-16,-18 4 0 16,-7 11 11-1,-5 7 1-15,0 33 11 16,23 12 1-1,15 5 1-15,7-3 1 16,33-13-7-16,5-11 1 16,2-12-24-1,4-11 1-15,5-4-114 16,-9-3-5-1,12-14 4-15</inkml:trace>
  <inkml:trace contextRef="#ctx0" brushRef="#br0" timeOffset="193533.949">15066 6550 69 0,'-7'0'101'31,"-8"0"-5"-31,0 0-28 0,8 4 0 16,3-4-30-1,4 0 0 1,11-4-29-16,22-14 0 0,-2 0-7 31,5-1 0-31,-3 4-23 0,-2 1 0 16,-14 10-61-1,-5 0-2 1,-5 4-30-16,-7 0-9 16,0 0 69-1</inkml:trace>
  <inkml:trace contextRef="#ctx0" brushRef="#br0" timeOffset="193693.9506">14959 6697 121 0,'0'0'113'15,"7"0"-7"1,20-3-72-16,13-12 1 15,20-6-41 1,9-5 0-16,6 0-104 16,-5-4-6-1,-15-3 4-15</inkml:trace>
  <inkml:trace contextRef="#ctx0" brushRef="#br0" timeOffset="194553.9592">9404 3207 78 0,'-4'0'78'0,"4"0"-3"16,4 0-44-1,32 0-1-15,24 0-11 16,25 0 2-16,11-4-58 15,-11 4-1-15,-3 0-57 16,-26-3-6 0,-35-5 45-1</inkml:trace>
  <inkml:trace contextRef="#ctx0" brushRef="#br0" timeOffset="195193.9656">8444 3042 71 0,'0'-5'78'16,"4"1"-3"-1,0 1-63-15,-1 3 2 16,5 3-14-1,6 24 1-15,13 20 7 16,-9 1 2-16,4-3 3 16,-10-9 0-1,2-6 3-15,-3-14 1 16,-3-7 15-1,-1-4 2 1,1-5-6-16,2-5 1 16,-2-20-20-1,7-16 0 1,-4-7-5-16,-3-3 0 0,-1-9-4 15,0 16 1 1,-4 8-34-16,1 10 0 16,4 11-91-1,-1 7-8 1,5 8 28-16</inkml:trace>
  <inkml:trace contextRef="#ctx0" brushRef="#br0" timeOffset="195523.9689">8814 3111 14 0,'0'7'38'0,"0"5"0"16,0 6-7-1,11-4-1 1,1 4 19-16,10-9-2 15,4-6-10 1,3-3 0-16,5-3-15 0,-9-27 1 31,-9 1-10-31,-16-9 0 16,-4 2-11-1,-25 6 0-15,-5 11-5 16,1 12 0 0,0 7-44-16,6 11 1 15,5 20-61 1,15-10-6-16,7 1 49 15</inkml:trace>
  <inkml:trace contextRef="#ctx0" brushRef="#br0" timeOffset="198503.9987">15607 6104 50 0,'0'-4'72'0,"0"0"-1"16,0 0-48 0,0 4 1-16,0 0-11 15,0 8 0 1,7 14 9-16,12 12 0 15,-4-5 2-15,3 1-1 16,-3-5 0 0,-3-6 0-16,-12-4-4 15,0-8 1 1,3 8-6-16,1-8 0 15,-1-2-2 1,4-5 1-16,-3 0-6 16,-4 0 2-1,4 0-9-15,4-23 0 16,-1-3 0-16,11-15 0 15,1-7 0 1,0-7 0-16,-8 12-10 16,-4 1 1-1,4 17-61 1,-3 2-2-16,-1 16-54 15,-3 7-13-15,0 0 71 16</inkml:trace>
  <inkml:trace contextRef="#ctx0" brushRef="#br0" timeOffset="198814.0018">15926 6148 50 0,'0'8'54'0,"0"2"0"15,0 9-26 1,0 3-1-16,11 4 24 15,3-4-2-15,-3-11-5 32,16-11 1-32,-6 0-21 0,-2-22 0 15,-4 0-17 1,-11-1 1-16,-4 5-10 15,-4 0 1 1,-14 3-12 0,-1 12 2-16,-14 3-35 15,10 3-1 1,5 19-64-16,11 5-8 0,7-6 35 15</inkml:trace>
  <inkml:trace contextRef="#ctx0" brushRef="#br0" timeOffset="199104.0047">15685 6488 95 0,'-15'3'94'16,"-4"5"-5"0,1-4-49-16,18-4 1 0,4 0-8 31,40-12-2-31,19-17-15 15,7-1 1-15,19 1-11 16,-22 0 0 0,-8 6-43-16,-11 12 0 0,-15 7-85 31,-21 4-9-31,-12 0 34 15</inkml:trace>
  <inkml:trace contextRef="#ctx0" brushRef="#br0" timeOffset="199544.0091">15755 6599 157 0,'0'0'120'0,"0"0"-9"16,0 0-87-1,0 0 2-15,-4 0-23 16,4 0 1-1,0 0-4-15,0 3 1 16,11 12 4 0,8 11 1-16,-4 4 5 15,-1-2 0 1,-10 2 0-16,0 0 0 15,4-8-7-15,-8-3 2 16,0-9-6 0,11-10 0-16,14 0 0 15,13-7 0 1,10-11 0-16,-3 6 0 31,-9 5-50-31,1 7 1 0,-3 0-83 16,-12 0-11-1,0-3 49-15</inkml:trace>
  <inkml:trace contextRef="#ctx0" brushRef="#br0" timeOffset="202058.0346">15362 6359 26 0,'0'0'70'0,"0"0"0"16,0 0-11-1,0 0-2 1,0 0-33-16,0 0 0 0,0 3-11 31,-7 5 1-31,-4-1-1 0,8 1 0 16,-1-5-5-1,0-3 0 1,4 0-6-16,-4 0 1 16,4-3-5-1,0-5 1 1,8 1-2-16,10 3 1 0,-3-3-1 15,4 3 0 1,-1 0-32-16,4 4 2 16,-3 0-70-1,-12 0-10 1,-7 0 33-16</inkml:trace>
  <inkml:trace contextRef="#ctx0" brushRef="#br0" timeOffset="203988.0539">14796 9141 49 0,'0'-4'59'15,"0"4"-2"1,-11 0-21-16,-4 0-1 15,4 0 8 1,7 0-1-16,4-3-20 0,34-5 0 16,28-14-12-1,31-22 0 1,25-11-5-16,27-8 0 16,-1-7-1-1,5 7 0 1,-8 3-3-16,-20 6 1 15,-13 6-3 1,-16 7 0-16,-25 4-61 0,-11 15 1 16,-8 4-51-1,-15 2-7 1,-10 5 69-16</inkml:trace>
  <inkml:trace contextRef="#ctx0" brushRef="#br0" timeOffset="204948.0635">16848 8067 100 0,'0'-11'72'16,"-15"0"-3"0,-11 4-63-16,-7 3 1 0,-12 4 17 31,1 8-1-31,7 6-8 15,15 16 2-15,14-8-12 16,19 7 0 0,34-3-2-1,7 0 1-15,7 0-3 16,-18 0 0-1,-16-5 5-15,-17 2 1 0,-8-1 2 16,-37 0 0 0,-11 1-7-1,-4-9 0-15,11-2-19 16,19-2 0-1,14-7-84-15,8-3-9 0,11 0 13 32</inkml:trace>
  <inkml:trace contextRef="#ctx0" brushRef="#br0" timeOffset="205288.0669">17048 7817 111 0,'0'0'89'16,"0"0"-5"-16,0 0-65 15,0 10 1 1,0 20 8-16,0 15 1 15,3 13 6 1,1 4-1-16,0 9-14 16,-4-13 1-1,3-2-14-15,-3-10 0 16,0-21-11-1,0-14-1-15,0-11-71 16,4 0-2-16,4-22-51 16,3-23-12-1,0-3 80-15</inkml:trace>
  <inkml:trace contextRef="#ctx0" brushRef="#br0" timeOffset="205528.0693">17155 8063 69 0,'0'0'87'16,"4"4"-3"0,7 22-36-16,4 5 0 15,14-4-3-15,8-7 1 16,8-13-15-1,-8-7 1 1,-4-11-22-16,-14-12 1 16,-19 3-11-1,-4-7 0 1,-29 5-5-16,-4-1 2 0,-12 20-23 31,13 3 0-31,6 0-36 0,15 14-1 16,15 5-47-1,4-8-8 1,22-3 44-16</inkml:trace>
  <inkml:trace contextRef="#ctx0" brushRef="#br0" timeOffset="206158.0756">17455 7972 114 0,'0'0'89'16,"11"6"-4"-16,8 17-50 0,3 10-1 16,0 8 8-1,-3-1-1 1,-12 1-16-16,0-4 0 15,-7-12-15 1,0 1 1 0,0-17-11-16,-11-9 0 15,4 0 0-15,-11-31 0 16,6-13 0-1,5-10 0-15,7-18 0 16,4 17 0 0,18 0 0-16,11 3 0 15,4 15-2 1,-7 11 1-16,-4 19 0 15,-15 7 1 1,-11 15 0-16,0 18 1 16,-26 15 0-16,-4-4 1 15,1-7-2 1,3-3 0-16,8-16 0 15,18 8 0 1,0-19 0-16,40-7 0 16,16-7 0-1,14-26 0-15,1-5-5 16,-8-6 1-1,-19 0-4-15,-26 3 0 16,-10 12 3-16,-8 10 0 16,-26 16 8-1,-4 3 0-15,-3 18 3 16,14 15 0-1,15 3-1-15,8-1 0 16,34-6-46 0,13-7-1-16,12-11-90 15,0-11-9-15,8-11 41 31</inkml:trace>
  <inkml:trace contextRef="#ctx0" brushRef="#br0" timeOffset="206598.08">18444 7621 107 0,'-3'0'105'0,"3"0"-6"0,0 0-63 32,14-12 1-32,20-6-30 15,14 4 1-15,-4-1-44 16,-3 4 3-1,-8 2-73-15,-10 6-8 0,-5 0 33 32</inkml:trace>
  <inkml:trace contextRef="#ctx0" brushRef="#br0" timeOffset="206758.0816">18478 7743 146 0,'7'0'97'15,"30"-23"-5"-15,22-6-104 16,22-9-1-1,4-2-81 1,1-4-5-16,-1 3 14 16</inkml:trace>
  <inkml:trace contextRef="#ctx0" brushRef="#br0" timeOffset="207168.0857">19078 7159 129 0,'0'0'102'0,"3"0"-6"15,27 0-69 1,21 0 2-16,13-11-16 15,-1 1 1 1,-5-5-58-16,-13 3 2 16,-19 1-69-1,-18-7-9 1,-8-4 47-16</inkml:trace>
  <inkml:trace contextRef="#ctx0" brushRef="#br0" timeOffset="207358.0876">19174 6971 138 0,'0'4'111'0,"18"11"-10"15,4 10-68 1,11 16-1 0,-6 11-15-16,-5 11 1 0,-4-1-17 15,-6 1 0 1,-1-8-117-16,3-14-6 15,1-16-9 1</inkml:trace>
  <inkml:trace contextRef="#ctx0" brushRef="#br0" timeOffset="207928.0933">19626 6750 108 0,'-4'-7'90'16,"0"-1"-3"-16,4-3-65 15,0 3 1-15,0 8-2 16,15 4 2-1,3 30 6-15,16 17-1 16,-5 1-1 0,-6 0 1-16,-1-12-16 15,-7-10 1 1,0-23-13-16,3-7 0 15,1-22 0 1,6-23 0-16,2-14 0 16,-6-11 0-16,2-4 0 15,-15 8 0 1,-5 11-44-16,-3 22 2 15,0 18-90 1,0 15-9-16,0 3 39 16</inkml:trace>
  <inkml:trace contextRef="#ctx0" brushRef="#br0" timeOffset="208238.0964">20092 6816 167 0,'0'0'107'15,"0"4"-6"-15,0 3-82 16,7 1 0 0,8-1 7-1,11-7 1-15,23 0-10 0,-12-7 0 16,-4-8-12-1,-18-7 1-15,-15-1-6 16,-8-6 0 0,-28 11 0-1,-9 10 0-15,-10 8-23 16,10 8 2-16,4 21-84 31,19 16-2-31,11-2-14 0,11 2-6 16</inkml:trace>
  <inkml:trace contextRef="#ctx0" brushRef="#br0" timeOffset="208520.0994">19607 7219 180 0,'0'0'127'0,"4"0"-7"0,32-8-90 31,43-18 0-31,28-7-19 0,30-11 2 16,7 3-16 0,-11 8 2-1,-29 11-98-15,-25 10-2 16,-43 12-39-1,-32 0-9 1</inkml:trace>
  <inkml:trace contextRef="#ctx0" brushRef="#br0" timeOffset="208940.1036">19855 7351 185 0,'4'-3'113'15,"0"-1"-7"-15,3 4-99 16,4 0 1-1,4 4 3-15,-4 18 0 16,4 19 7 0,0-1 1-16,-1 1-6 15,-6-1 1-15,-1 1-12 16,-3-8 2-1,0-7-4-15,-4-8 0 16,4-11 0 0,14-7 0-16,8-4 0 15,18-13 0 1,16-6 0-16,3 5 0 15,-1 7-97 1,-2 4-2-16,-16 3-40 16,4 4-12-16</inkml:trace>
  <inkml:trace contextRef="#ctx0" brushRef="#br0" timeOffset="225300.2681">10411 12415 68 0,'0'-4'70'16,"0"4"-2"-16,0 0-55 0,0 0-1 15,0 0-10 1,0 29 1-16,0 12-3 15,0 18 0 1,0 19 0 0,0 10 0-16,0 12 0 15,0 3 2 1,0 16 0-1,7 2 1-15,4 8 5 0,4 15-1 16,0 7-1 0,-1 0 0-16,-2-7-4 15,7-3 1 1,-5-4 3-1,1-5 0-15,-4 12 3 16,4-7 0 0,7 6 2-16,-3 13 1 0,6 10 4 15,2 15 1 1,6 11 9-1,-4 3-2-15,12-4-4 16,-11-5 0 0,-4-10-12-16,-8-17 0 0,-7-7-25 31,-7-26 1-31,0-31-105 15,-4-24-7-15,0-38 10 16</inkml:trace>
  <inkml:trace contextRef="#ctx0" brushRef="#br0" timeOffset="226774.2832">9692 14581 24 0,'12'0'37'15,"6"0"-1"-15,19-4-37 16,0 0 0-1,11 4 0-15,8 0 0 16,3 0-1-16,11 0 2 16,1 0 0-1,-1 0 0-15,8 0 0 16,7 4 2-1,0-4-1-15,8 0 1 16,7 4 13 0,-7 0 1-1,7-4 3-15,-4 0 0 0,4 0-12 31,4 0 0-31,3-4-6 0,7-4 1 16,-6 2 2 0,7 2-1-1,3-8 10-15,5 5 0 16,10 0 5-1,0 3 0 1,1-11-6-16,-5 1-1 0,12 2-3 16,-8-3 0-1,0 9-2-15,12-2 0 16,-12 4-4-1,16 4 1 1,-12 0-3-16,15 0 1 0,7-3-1 31,7-9 1-31,5 2 0 0,10-2 1 16,-3-3 3-1,0 5 1 1,3-5-1-16,15 0 0 16,-3 4-4-1,18 3 0-15,11 1-1 0,-6-1 0 31,9 4 0-31,5 2 0 16,3 2 0 0,4 0 1-16,7 0 0 15,8 0 1-15,0 0 1 16,23 0 1-1,6 0 1-15,11 0 1 16,1-8 2 0,-1 0 0-16,1-2 2 15,-7-1-1 1,2 3 0-16,-3 4 1 15,-10 4-2 1,-20 0 1-16,-18 0-6 16,-29 0 1-16,-27 0-29 15,-29 0 1 1,-26 0-90-16,-30 0-8 15,-30-7 21 1</inkml:trace>
  <inkml:trace contextRef="#ctx0" brushRef="#br0" timeOffset="227064.2861">21278 14073 147 0,'7'0'95'15,"26"9"-6"-15,15 10-89 32,19 7 1-32,-1 8 2 0,1 3 1 15,-11 7 19 1,-12-8 2-16,-18 9 8 15,-26-1 0-15,0 0-26 32,-26-3 1-32,-10-1-113 0,-2-2-1 15,-7-9-23 1</inkml:trace>
  <inkml:trace contextRef="#ctx0" brushRef="#br0" timeOffset="228094.2964">10273 12378 148 0,'4'-11'61'15,"0"-4"-2"-15,0-3-80 16,-4-1 1-1,0 12 34-15,0 3 0 16,-4 4-12 0,-21 18 0-16,-9 27 2 15,-7 10-1 1,-3 12 10-16,11-12 0 15,6-22 7 1,16-18 1-16,11-15-13 16,4-18 0-16,26-23-10 15,14-11 0 1,12-10 6-16,0 17 1 31,-1 1 3-31,-7 10 2 0,-15 16-5 16,-7 3 1-1,0 15-3-15,-8 0 1 16,1 26-1-1,-4 7 0 1,3 8-19-16,1 3 1 0,3 8-45 31,4-8-1-31,11 1-34 0,0-12-5 16,8-4 51-1</inkml:trace>
  <inkml:trace contextRef="#ctx0" brushRef="#br0" timeOffset="229284.3083">10573 14551 18 0,'-3'0'45'16,"-1"0"1"-16,0 0-28 15,4 0 1 1,4 8-11-1,7 10 1-15,1-3 2 16,-5 4 1 0,-7-5 16-16,-4 1 0 0,-22-8 1 31,-3-7 1-31,-4 0-13 15,2-7 1-15,6-11-11 16,10-4 0 0,11-1-8-1,4-3 1-15,30 12-3 16,7 7 1-1,11 3-1-15,-7 4 1 0,-8 0 4 16,-18 11 0 0,-15 3 10-1,0 2 2-15,-15-16-26 16,-3 0 2-1,3-23-92-15,15-14-8 0,0-30 17 32</inkml:trace>
  <inkml:trace contextRef="#ctx0" brushRef="#br0" timeOffset="233694.3524">10111 8248 12 0,'-15'-11'23'0,"-4"4"0"16,-2 3 1-16,2 4-13 15,0 0 2 1,12 0-15-16,7 4 2 15,0 10 0 1,18-3 2 0,19-7 0-16,15-4 1 15,11 0 0 1,0 0-1-1,-7-6 4-15,-8-6 1 0,-19 1 6 16,-14-1 0 0,-15 9-6-16,-22 3 1 15,-30 0-8 1,-14 3 0-1,-9 12 0-15,2 0 1 0,2-4 0 32,15 1 0-32,16-5-2 0,28 0 1 15,12-3 0 1,27-1 1-1,10 5 2-15,30-5 0 0,2-3-10 32,6 0 1-32,2 0-51 0,-6 4-2 15,-8-4 9 1</inkml:trace>
  <inkml:trace contextRef="#ctx0" brushRef="#br0" timeOffset="238812.4043">10307 3278 14 0,'0'10'6'15,"-7"8"1"-15,-27 16 3 16,-18 14-1-16,-22 10 2 15,-7 6 0-15,-12-5-4 16,8-4 1 0,8-11-27-1,21-7 0-15,19-15-15 16</inkml:trace>
  <inkml:trace contextRef="#ctx0" brushRef="#br0" timeOffset="239062.4068">10577 3273 18 0,'8'-3'32'16,"-1"-1"0"-1,1 4-29-15,-8 16 1 0,-15 23 5 31,-33 20 2-31,-19 19-5 16,-18-5 0-16,0-2-3 16,14-16 1-1,12-11-23-15,22-14-1 0,15-15-25 31,22-15 1-31</inkml:trace>
  <inkml:trace contextRef="#ctx0" brushRef="#br0" timeOffset="239282.409">11062 3306 33 0,'0'0'49'16,"0"0"0"0,-14 26-36-16,-23 22 1 15,-22 26-5 1,-12 14 1-16,-6 12-6 15,10-15 1 1,11-18-15-16,15-23 0 16,26-26-49-1,15-18-3-15,37-18 17 16</inkml:trace>
  <inkml:trace contextRef="#ctx0" brushRef="#br0" timeOffset="239442.4106">11314 3402 5 0,'19'-3'30'15,"3"3"0"-15,-3 0-7 16,-19 41 2-1,-45 25 5-15,-47 30 0 16,-23 15-17 0,-15 10-1-16,-3 1-72 15,29-11-1-15,15-34-3 16</inkml:trace>
  <inkml:trace contextRef="#ctx0" brushRef="#br0" timeOffset="240777.4244">12085 4344 0 0,'-33'29'10'15,"-27"12"0"-15,-18 18 6 16,-7 0-1-16,-3 0-8 31,2-7 2-31,16-8-39 0,22-7 1 16</inkml:trace>
  <inkml:trace contextRef="#ctx0" brushRef="#br0" timeOffset="241007.4267">12377 4244 27 0,'8'0'36'15,"-1"0"-1"-15,-7 8-37 16,-7 39 1-16,-37 27 4 31,-23 26 3-31,-18 6-1 0,3-2 1 16,8-23-5-1,15-22 1-15,14-21-45 16,26-18 1-1</inkml:trace>
  <inkml:trace contextRef="#ctx0" brushRef="#br0" timeOffset="241197.4286">12937 4366 19 0,'4'0'36'16,"-1"0"-1"-16,-3 25-25 16,-26 31 0-1,-37 21 1-15,-33 23 1 0,-15 7-11 31,7-15 1-31,15-22-50 16,41-36 2-16,30-34 4 16</inkml:trace>
  <inkml:trace contextRef="#ctx0" brushRef="#br0" timeOffset="241317.4298">12841 4653 56 0,'0'0'54'16,"-8"4"-1"-16,-33 33-51 16,-26 25 0-1,-17 20-54 1,2 7-2-16,12-8-2 15</inkml:trace>
  <inkml:trace contextRef="#ctx0" brushRef="#br0" timeOffset="242187.4385">14092 3332 13 0,'0'-3'30'0,"-22"3"1"15,-23 3-32-15,-32 34 1 16,-13 19 3 0,-16 18 2-16,-17-1-1 15,8-6 1 1,8-16-20-16,22-10 1 15,18-8-23 1</inkml:trace>
  <inkml:trace contextRef="#ctx0" brushRef="#br0" timeOffset="242387.4405">13870 3480 180 0,'19'-7'49'16,"10"-1"-1"-1,-6 8-105-15,-23 0-2 16,-23 37 62-1,-47 18 2-15,-26 23-7 16,-12 7 2 0,1-4-45-16,22-18-2 15,10-22-6-15</inkml:trace>
  <inkml:trace contextRef="#ctx0" brushRef="#br0" timeOffset="242577.4424">14255 3524 61 0,'15'-4'56'31,"-4"4"-1"-31,-7 0-51 0,-27 22 0 16,-46 23-10-1,-28 33 2-15,-10 10-56 16,-1 12 0-16,23-12 10 31</inkml:trace>
  <inkml:trace contextRef="#ctx0" brushRef="#br0" timeOffset="243157.4482">15696 4384 35 0,'0'0'43'15,"-30"0"2"1,-22 30-38-16,-40 29 0 0,-23 22 2 31,-3 15-1-31,-5 0-3 16,27-15 1-16,19-18-5 15,25-26 2 1,18-11-58 0,23-23-1-16,11-10 2 15</inkml:trace>
  <inkml:trace contextRef="#ctx0" brushRef="#br0" timeOffset="243357.4502">15703 4366 43 0,'0'0'46'0,"-14"18"2"15,-24 37-39 1,-28 26-1-16,-19 23 3 16,-15 3 1-16,7-15-13 15,19-18 1 1,18-33-59-16,23-19 0 15,30-26 5 1</inkml:trace>
  <inkml:trace contextRef="#ctx0" brushRef="#br0" timeOffset="243507.4517">16096 4594 46 0,'-15'23'64'16,"-37"21"-2"-16,-15 33-63 16,-25 19 1-1,-8 23-62-15,-4-9-2 16,12-25 19-1</inkml:trace>
  <inkml:trace contextRef="#ctx0" brushRef="#br0" timeOffset="255049.5673">9404 12868 8 0,'-4'-10'50'0,"-4"-1"1"15,-3-12-8 1,0 5 1-16,0 3-9 15,0 4 0 1,0 7-26-16,-1 4 2 16,5 4-13-16,7 26 1 15,0 21 1 1,4 5 1-16,18 2 0 15,0-5 0 1,4-17-2-16,0-17 0 16,0-15-79-1,0-4-4-15,-7-19-3 16</inkml:trace>
  <inkml:trace contextRef="#ctx0" brushRef="#br0" timeOffset="255189.5687">9252 12474 166 0,'-8'-8'108'0,"4"-3"-6"16,1 0-161 0,3 7-1-1,7-3-50-15,12 0-6 0</inkml:trace>
  <inkml:trace contextRef="#ctx0" brushRef="#br0" timeOffset="256019.577">22451 14744 101 0,'0'0'87'16,"0"0"-4"-1,0 0-69 1,0 0 1-16,0 26-5 15,-11 17 2-15,4 24 0 32,-8 7 0-32,0 0-6 0,8-4 0 15,-1-15-3 1,8-14 1-16,8-8-38 15,10 0 0-15,5-14-68 32,3-9-6-32,-11-10 39 0</inkml:trace>
  <inkml:trace contextRef="#ctx0" brushRef="#br0" timeOffset="256169.5785">22233 15164 164 0,'0'-7'96'0,"41"-11"-5"31,32-16-128-31,54-14 0 0,29-14-60 31,13-1-5-31,6-8 37 16</inkml:trace>
  <inkml:trace contextRef="#ctx0" brushRef="#br0" timeOffset="259422.6113">10573 14537 23 0,'-7'0'36'16,"3"0"-18"-1,-3 0 1 1,0 4-18-16,-1-1 2 0,5-3 8 31,3 0 1-31,0 0 0 0,0 0 1 16,7 0-11-1,8 0 0 1,7-7 0-16,8-12 0 15,-1-3 3 1,1-7 0-16,0-4 0 0,14-4 0 31,-3-8-4-31,-4 8 0 16,0 0 0-16,0 5 0 15,0-6 4 1,7-2 0 0,-7-1 1-16,8 1 0 15,0-1-5-15,-1 4 1 16,0-4 3-1,-3 8-1-15,-4 0 4 16,-3 3 0 0,-1 12-4-16,-4-3 2 15,-3-6-5 1,0 5 0-16,4-8-1 15,3-6 1 1,0-5 5-16,-3 1-1 16,-4-2 5-16,-4 17-1 15,-4 3-5 1,1 3-1-16,-7 4-4 15,9-8 0 1,6 2 2-16,-6-1 0 0,2-4 0 31,-4 8 0-31,-9 7-18 0,-2 0 1 16,-1-4-23-1,1 3 0 1,3-5 17-16,0-2 0 16,7 4 8-1,-6 0-1 1,-1 4-28-16,-7 4-1 15</inkml:trace>
  <inkml:trace contextRef="#ctx0" brushRef="#br0" timeOffset="259902.6161">11841 13289 12 0,'0'0'23'16,"0"0"-1"-1,0 0 4-15,0 0 1 16,3 0-21-1,1 0 1-15,-4 0-4 16,0 8-1-16,0 10 13 16,-4 2 1-1,-7-7 14-15,0-6 1 16,-7-3-10-1,6-4 1-15,9 0-19 16,-1-11 1 0,0-2-7-16,4 4 1 15,0 6 0 1,4 3 1-16,3 0 2 15,-7 15 1-15,0 0 1 32,0-6 1-32,-7 3-3 0,-4-8 0 15,-4-4-39 1,8 0-1-16,3 0-42 15,4-7-2 1</inkml:trace>
  <inkml:trace contextRef="#ctx0" brushRef="#br0" timeOffset="261842.6355">11825 13256 20 0,'0'-3'42'0,"0"3"0"16,0 0-36-1,0 0 1 1,0 0-6-16,0 0 1 0,0 3 1 31,0 12 1-31,0 0 3 0,12 3 1 31,-1 1 1-31,0-4 1 16,4-5-4-16,-4 1 3 15,4-3-4 1,3 7 1-16,1 0-1 16,3-1-1-1,-4 8-2-15,9-7 2 16,-9 1 1-1,4-7 1-15,-4 0 3 16,-6-2 0 0,10 0-4-16,-8 4 2 15,5 0-3 1,4 0 1-16,-1-3-1 15,0-1 0-15,0 1 0 16,1 3-1 0,-2-1-1-16,9 5 0 15,-8 4-2 1,1-1 1-16,-1 0 2 15,-7-3 1 1,3 0 1-16,-7 0 1 16,0-4-1-1,4-4-1-15,0 5-3 16,-4-6 1-16,0 1-1 15,0 5 1 1,-3-4 3-16,3-5 0 16,3 5 2-1,-2-8-1-15,3 4-3 31,3-1 1-31,-7 5-3 0,0 3 1 16,8-7-1 0,-5 2 1-16,1 2 0 15,1-1 1-15,-2 1 1 31,1 0 0-31,-4-2-1 0,0-2 1 16,-3-1-2 0,-1 2 0-16,0 2-1 15,1 1 2 1,-5-8-2-1,1 6 1-15,0-2 0 0,0-4 0 16,0 0 0 0,7 0 0-16,-8 4-35 15,4 3 1 1,1 1-71-1,-1-4-9-15,-3-4 36 16</inkml:trace>
  <inkml:trace contextRef="#ctx0" brushRef="#br0" timeOffset="262992.647">12752 13895 3 0,'-4'0'28'0,"-3"0"0"16,-1 0-24-1,8 0 0-15,0 0-3 16,0 0 0-16,0 0 8 16,0 3 1-1,0 1 2-15,4 3 1 16,11 1-8-1,-1 7 1-15,5-3 8 16,-4-3 0 0,14-2 5-16,1 1 0 15,-4 3-8 1,-1 1 0-16,-2 3-10 15,-4-1 0-15,6 1 0 16,-2 3 3 0,-5 2 4-16,5-6 1 15,-5 4 1 1,4-3 0-16,4-4-7 15,0 4 2 1,-4-4-4-16,-3 0 1 16,-1 0 0-1,-3 0 1 1,0-1 0-16,0 2 2 0,0-1-4 31,-1 0 1-31,5 4-1 0,-1 3 1 16,1-7 4-1,-4 1-1 1,-4 2 1-16,3 1 0 15,9-1-2 1,-1 5 0-16,0 4 0 0,1-1 0 16,-9 7 3-1,-3-7 1 1,1 1 1-16,-5-5 1 15,4-7-4 1,0 0 0 0,0-4-4-16,-3 5 0 0,-8-5-1 31,4-3 0-31,-1 4-1 0,-3-6 0 15,4 6-18 1,-4-4 1 0,0 0-50-16,0-4-2 0,0 0-21 31,-4 0-3-31</inkml:trace>
  <inkml:trace contextRef="#ctx0" brushRef="#br0" timeOffset="263472.6518">13585 14530 55 0,'0'0'60'0,"-4"0"-2"16,-3 0-50-1,-5 0 1-15,12 0-4 16,0 0 0-1,0 0-1-15,0 0 1 16,0 0-3-16,0 0 0 16,0 0-2-1,0 0 1-15,0 3 0 16,0 1 3-1,0 3 0-15,-10 8 2 16,-1-5 18 0,-1-2 1-16,-3-8 5 15,4 0 1 1,4-4-16-16,3-10 2 15,4-8-13-15,0 0 0 16,11-1-5 0,4 2 0-16,0 2-2 15,-4 7 0 1,0 12 1-16,-11 0 1 15,0 19 5 1,-22-1 0-16,-8 1-25 31,1-11 1-31,7-8-82 0,14-15-8 16,8-26 23-1</inkml:trace>
  <inkml:trace contextRef="#ctx0" brushRef="#br0" timeOffset="274553.7636">13522 14378 0 0,'0'0'30'15,"0"0"1"-15,0 0-12 16,0 0 1 0,0 0 13-1,0 0-2-15,3 0-8 16,-3 0 0-1,0 0-18-15,0 0 2 16,0 0-8 0,0 0 1-16,0 0-1 15,0 0 0-15,0 0 2 16,0-3 0-1,0 3 2-15,0-4 1 16,0 4-3 0,8 0 1-16,-8 0-2 15,0 0 1 1,0 0-1-16,0 0 1 15,0 0-1-15,0 0 0 16,0 0 0 0,0 0 1-16,0 0 4 15,0 0 0 1,0 0 2-16,0 0-1 15,0 0-5 1,0 0 1-16,0 0-3 16,0-4 1-1,4 0 0-15,-4-3 1 16,7-1-1-16,1-3 2 31,-5 1-2-31,8-6 1 0,-3 6 0 16,3-5 0-1,4 4 0-15,3 0 1 16,8-1-1-1,-4-6 0 1,4 3-1-16,-8 0 1 16,-3 1 0-1,8 3 0-15,-5-4 0 0,5 0 0 16,-5 1 1-1,0-5 0 1,1 0 0-16,-1 1 0 16,5 0 0-1,14-8 0 1,-7 4-1-16,7 0 1 0,-8 3 0 15,1-3-1 1,-4 0 2-16,0 0-1 16,11-1 0-1,-12-2 0 1,9 6-1-16,-12 1 1 0,4-1-2 31,0 1 1-31,0-4-1 0,7-4 1 16,0-6-1-1,-6-6 1 1,2 5-1-16,1 2 0 15,3 2 0 1,0 0 0-16,4-1 0 0,1-2 1 31,-5 2 4-31,0 0 0 16,-3-3 7-1,-12 3 0-15,1 1 0 16,-4-8 2 0,-4 11-8-16,-4 4 2 15,-3 4-7-15,-1 3 1 16,1 4-2-1,-4 3 0-15,0 4-1 16,0 1 0 0,0 0-5-16,0 3 1 15,0 0-9 1,0 0 2-16,0 0-6 15,0-4 0-15,0 4-11 16,0 0 0 0,0 0-14-16,0 0-1 15,0 0 6 1,0 0-1-16,0 0 24 15,0 0-1 1,4 0 29-16,0 0 0 16,-1-4 12-1,1 4-1-15,0-4-10 16,-4 4 0-16,4 0-5 15,0 0 0 1,-1 0-1 0,1 0 1-16,-1 0-1 15,-3 0 1-15,0 8 1 31,0-4 0-31,-3-4-1 0,-8 0 0 16,7 0-6 0,0 0 0-16,4 0-4 15,0-4 0-15,0 0 1 31,15 0 0-31,-1 1 0 0,9-1 1 16,-12 4 2 0,-7 0 2-16,-4 0 1 15,-4 0 2 1,-14 7-7-1,2-3 0-15,9 4-80 0,0-8-5 16,7 0-1 0</inkml:trace>
  <inkml:trace contextRef="#ctx0" brushRef="#br0" timeOffset="276193.78">14822 13145 10 0,'-4'0'16'15,"-4"0"7"-15,8 0 1 16,0 0-2-16,0 0 1 15,-3 0-13 1,3 0 0-16,0 0-4 16,0 0 1-1,0 4-1-15,3 0 1 16,5 0 0-1,0-1 0-15,7 1 0 16,-5 3 0 0,1 1-4-16,-3-4 0 15,-1 2 1-15,9-2 0 16,-6 4 3-1,-3-1 1-15,9 0 0 16,-5 2-1 0,3-3-3-16,-3 1 0 15,1 1-3 1,-5 0 0-16,1 3-1 15,-4-4 1-15,-1 0 1 16,4 4-1 0,4-3 0-16,1 7 0 31,-5-1-1-31,4-2 1 0,4-2-1 31,-4-3 0-31,-4 0 1 0,1 2 0 16,0 2-1-1,-1 0 1 1,7 0-2-16,-2-4 1 0,-1 0 2 31,3 1 1-31,5 3 3 0,0 0-1 16,-1 5-2-1,4-2 2 1,-3-1-4-16,10 3 1 15,-3-1 3 1,4 0 0 0,-1-4 1-16,2 4-1 0,-10-5-4 15,2 1 0 1,-1 0 0-16,4 1 0 15,-1 10-1 1,6-4 1 0,-10-3 0-16,6 0 0 0,-2 0 0 31,-2 3 1-31,6-4-1 0,-2-2 0 15,-2-1 0 1,12-4 0 0,-7 1 0-16,-1-4 0 15,12 7 1 1,-7 7-1-16,-1-3 0 15,4-1 0 1,-3 1 1-16,6 0 0 16,1-1 0-1,-5 5 0-15,-2 0 0 16,-1-1 1-16,4-2 0 15,-7 2 1 1,3-4-2-16,8 1 1 16,-4 7-1-1,4-4 0-15,-4 1 1 16,-11 4 1-1,4-5 1-15,-5 3 1 16,-2-2-2 0,2-4 1-16,-6-4-1 15,-7 4 0-15,-2-4-2 16,-3-4 1-1,1 0-2-15,0 0 1 16,-1-3-2 0,1 4 1-16,6-1-1 15,1 1 0 1,-4 3 0-16,4 0 0 15,-4-4-7-15,0 1 1 16,-3-5-6 0,-5 5 1-16,-3-5 0 15,0-3 0 1,0 4-31-1,0 0-1-15,0-4-49 16,0 0-6-16,0 0 40 31</inkml:trace>
  <inkml:trace contextRef="#ctx0" brushRef="#br0" timeOffset="276573.7838">16629 14246 93 0,'0'0'74'0,"0"0"-1"16,8 0-70-1,-1 0 1-15,4 0-4 16,-4 0 0 0,-3 0 4-1,-4 3-1-15,0 8 5 0,0 0-1 16,-7-4 1-1,-1-7 0-15,1 0-5 16,0 0 1 0,3-11-6-1,4 0 0-15,0 7 1 16,18 4 1-1,8 0 1-15,4 0 0 0,-4 4 6 32,-8 11 0-32,-10-8 9 15,-8-3 2-15,0 0-13 16,-4 0 1-1,-7-4-99 1,0 0-6-16,-4-8-3 16</inkml:trace>
  <inkml:trace contextRef="#ctx0" brushRef="#br0" timeOffset="277823.7963">16718 14311 12 0,'0'0'50'0,"0"0"1"15,0 0-17 1,0 0 0-1,0-7-12-15,0-4 0 16,0-4-13 0,19 1 0-16,6-8-6 15,9-1 2 1,14-10-2-16,7-11 1 15,16-7 8-15,21-16 1 16,16-11 3 0,3-10-1-16,4-8 4 15,0 0 0 1,-8 0 7-16,-3-4 0 15,-15 12-1 1,-22 3 1-16,-12 12-9 16,-18 6 0-1,-15 11-24-15,-3 15 1 16,-8 12-48-16,-11 7 0 15,0 15-65 1,-15 7-12-16,0 0 46 16</inkml:trace>
  <inkml:trace contextRef="#ctx0" brushRef="#br0" timeOffset="279343.8115">17955 13149 14 0,'0'-4'35'0,"0"-3"0"15,0 0 2-15,0-8-6 16,15-7 2-16,7 7 2 16,12-11-1-1,-5 1-9 1,8-6 0-16,-11 9-11 15,0 8 1 1,-11 3-5-16,-8-4 1 0,1 8-8 31,-8 7 0-31,0 0-8 16,0 0 0-16,0 0 1 15,0 0 0 1,0 0 4-16,0 0 0 16,0 0 2-1,0 0 0-15,0 3 0 16,0-3 1-1,0 0-1-15,0 0 0 16,-4 0-3 0,4 0 1-16,0 0-3 15,4 0 0-15,11-3 0 16,-5 3 0-1,-2 0 2-15,-8 0 1 16,0 0 6 0,0 0 0-16,0 7 0 15,-11-3 0 1,0 7-5-16,4-7 2 15,-1-4-3-15,4 0 1 16,4 0-8 0,0 0 2-16,0 4-5 15,-4-1 1 1,4 0 4-16,-3 1 1 15,-1 0 4 1,4-1 0-16,-4-3 0 16,4 0 1-1,0 0-2-15,0 0 0 16,0 0-1-16,0 0 1 15,4 0-1 1,0 0 0 0,-4 0-3-16,0 0 2 15,0 4 1 1,-11 7 0-1,-4 1 4-15,0 2 1 0,4-6 6 32,11-4-1-32,0-4-4 0,0 0 1 15,0-19-7 1,7 0 1-1,8 4-2-15,-7 8 1 0,-4 7-1 32,-4 0 1-32,0 4 3 0,-4 14 0 15,-19 1 4 1,5 0 0-1,0-12 3-15,-1-7 0 0,8 0-3 32,11 0 0-32,0-15-6 0,0-8 1 15,0 10-4 1,11-3 2-1,8 9-3-15,-8 7 1 16,-8 0-47 0,1 14-2-1,-4 4-45-15,0-2-5 16,0-5 58-16</inkml:trace>
  <inkml:trace contextRef="#ctx0" brushRef="#br0" timeOffset="281013.8282">9770 5182 26 0,'-14'0'39'16,"-5"-4"3"-1,-4 4-9-15,16-4-1 0,0 4-4 16,7-4-1-1,18 4-8-15,34 0 1 16,18 0-13 0,15 0 1-1,1 8-5-15,3-8 1 0,0 0-67 31,-16 0-3-31,-10 0-22 0</inkml:trace>
  <inkml:trace contextRef="#ctx0" brushRef="#br0" timeOffset="281683.8349">8359 5307 31 0,'0'0'58'31,"0"0"2"-31,18-4-32 0,16-7 0 15,14 0-18 1,4 3 0-16,-4 8-47 16,0 0 0-1,-15 0-33 1,-14 0 1-16</inkml:trace>
  <inkml:trace contextRef="#ctx0" brushRef="#br0" timeOffset="282173.8398">8673 5089 39 0,'4'-3'48'0,"0"-1"0"31,4 4-46-31,-1 0 2 0,4 0 7 15,0 21 1 1,0 6 11 0,0 6 0-16,1 7-5 15,-1-2-1 1,-1 6-6-16,-6-4 0 0,0 1-3 31,0-8 1-31,0-7 4 16,-4-8-1-16,0-10 18 15,7-5 1 1,-3-3-5-16,3-14 0 0,4-19-21 31,4-16 0-31,-4-10-7 16,8 1 0-16,-9 2-35 15,-2 12-1 1,3 15-62-1,4 6-7-15,3 16 20 16</inkml:trace>
  <inkml:trace contextRef="#ctx0" brushRef="#br0" timeOffset="282523.8433">9044 5130 8 0,'0'3'40'15,"0"5"-1"-15,0 10-8 16,0 15 1 0,0 1 0-16,0 6 1 15,0-3 3 1,4-11-1-16,11-12 5 15,14-14-1 1,1 0-15-16,0-21-1 16,-9-13-14-1,-9-6 1-15,-12 10-9 16,0 4 1-16,-19 4-18 15,-10 19 1 1,-1 3-96-16,0 11-9 16,5 22 9-1</inkml:trace>
  <inkml:trace contextRef="#ctx0" brushRef="#br0" timeOffset="284973.8678">10077 9551 0 0,'0'-7'5'16,"8"-4"-4"-16,7 3 0 15,3 4 0-15,4 4 1 16,-6 0 5 0,-10 12 1-16,-6 6 15 15,-3-7 0 1,-19 7-4-16,-11-6 1 15,2-6-16 1,2-2 0-16,7-4-2 16,7 0 0-1,8-18-1 1,7-4 2-16,18 4-1 0,12-5 1 15,11 5 0 1,-5 6 0-16,-2 8 2 16,-20 4 0-1,-10 0 7 1,-4 8 2-16,-21 7 0 15,-17-4 1-15,1-3-10 32,4-4 2-32,10-4-24 0,16 0 1 15,7 0-50 1,7-8-3-16,16-14 23 15</inkml:trace>
  <inkml:trace contextRef="#ctx0" brushRef="#br0" timeOffset="286963.8877">11670 2506 10 0,'0'-15'31'0,"0"0"2"15,-4-3 2 1,4-1 0 0,0-3 0-16,-4 7-4 15,-10 0 0-15,3 8-10 16,7 4 0-16,0-5-7 15,0 1 0 1,4-1-7 0,0 1 1-16,-3 7-8 15,3 0 0-15,0 0 1 31,0 15 1-31,0 14 8 0,0 19 0 16,0 15 3 0,3 3 2-16,1-3-3 15,0-3-1-15,-4-20-1 31,4-10 0-31,0-12-11 0,-1-7 1 16,-3-4-111 0,4 4-5-16,3-8-6 15</inkml:trace>
  <inkml:trace contextRef="#ctx0" brushRef="#br0" timeOffset="288079.9003">11725 1775 6 0,'0'0'35'15,"0"0"6"-15,0-7 1 16,0 3-8 0,0-3 1-16,8 3-15 15,-8 4 0-15,0-4-18 16,0 4 2-1,0 0-5-15,0 19-1 16,0 10 7 0,0 5-1-16,0 13 4 15,-8-6-1 1,1 0 4-16,-4 3 0 15,0-7-4-15,11-7 2 16,0-10 2 0,8-8 1-16,25-4 0 15,4-8 0 1,3 0-9-16,-2 0 1 15,-9 0-19 1,-6 0 1-16,-9-4-45 16,-7 0-3-1,-3 1-24-15,-4 3-3 16</inkml:trace>
  <inkml:trace contextRef="#ctx0" brushRef="#br0" timeOffset="288339.9029">11629 1874 84 0,'0'0'82'16,"0"0"-3"0,8 0-56-1,17-3 1-15,5-15-16 16,0 6 1-16,3 8-86 15,-14 4-4-15,-4 0-12 16</inkml:trace>
  <inkml:trace contextRef="#ctx0" brushRef="#br0" timeOffset="289059.9101">11959 1945 30 0,'0'3'50'15,"0"1"0"1,0 4-38-16,0 2 1 16,0 5 8-1,0 0-1-15,15 0 17 16,11-8-1-1,-4-7-6-15,4 0-1 16,-12-4-16-16,-10-10 0 16,-4-1-12-1,-11 0 0-15,-11 4-11 16,-4 4 1-1,0 7-51-15,15 0-4 16,3 0-29 0,8 7-4-16</inkml:trace>
  <inkml:trace contextRef="#ctx0" brushRef="#br0" timeOffset="290099.9205">13185 2247 11 0,'0'-11'38'0,"0"0"17"16,0 4-1 0,0 0-18-1,0-8-1-15,0 11-32 16,0 4 1-16,0 0-4 31,0 14 2-31,0 13 12 0,4 17 0 16,-4 1 2-1,0 13 0-15,0-2-7 16,3-12 0-16,1 0-3 31,0-15-1-31,-4-2-33 0,3-13-1 16,-3-14-64-1,4 0-6-15,-4-29 34 16</inkml:trace>
  <inkml:trace contextRef="#ctx0" brushRef="#br0" timeOffset="290669.9262">13422 1845 39 0,'3'0'45'0,"1"0"2"0,-4 0-44 31,4 4-1-31,-4 21 18 16,0 20 1-16,0 2 9 15,0 9 1 1,-4-4-16-16,0-12 0 0,4-6-4 31,0-9 0-31,0-2 4 16,8 3 1-16,7-19-6 15,3 0 1 1,-3 0-10 0,7-3 0-16,-3-4-19 15,-12 0 0 1,5 0-71-16,-9-14-9 15,1-1 13-15</inkml:trace>
  <inkml:trace contextRef="#ctx0" brushRef="#br0" timeOffset="290869.9282">13329 2037 78 0,'0'0'86'0,"8"0"-4"16,7-4-55-16,-5 0 0 15,13 4-24 1,2 0 1-16,9 0-90 16,-1 0-5-1,-3-3 0-15</inkml:trace>
  <inkml:trace contextRef="#ctx0" brushRef="#br0" timeOffset="291659.9361">12918 1819 14 0,'0'0'40'0,"15"0"-3"16,0 0 3 0,11-3-27-16,0-1 0 15,-8 4-13 1,1 0 0-16,-12 7 6 15,-7 11 0 1,0 1 6-16,-11 3 2 16,-12 8-6-1,13-8 1-15,-1-4 3 16,11-6 0-16,0-6 5 15,14-2 0 1,12 4-54-16,7 3 0 16,1-11-46-1,-8 0-3-15</inkml:trace>
  <inkml:trace contextRef="#ctx0" brushRef="#br0" timeOffset="292329.9428">13570 2173 18 0,'0'-7'57'31,"0"3"1"-31,0 1-26 16,-4-1 0-16,-3 4-25 15,-4 0 1 1,0 0-8 0,7 0 0-16,4 11 20 15,0 0 0 1,22 0 20-16,8-7-1 0,-5-4-7 15,-2 0 2 1,-4-11-19 0,-13-4 1-16,-6 4-12 15,0 0 2 1,0 4-25-16,-14-1 2 0,-8 5-93 31,0 3-9-31,-1 0 9 16</inkml:trace>
  <inkml:trace contextRef="#ctx0" brushRef="#br0" timeOffset="293308.9534">14826 2410 14 0,'0'-15'55'15,"-4"4"2"1,-8-4-20-16,9 4 1 0,3 0-8 16,0-1-1-1,0 2-3-15,0-2-1 16,0 6-22-1,0 6 1 1,0 0-9-16,0 10 0 16,3 24 11-1,1 10 2-15,4 7 1 16,3-6 0-1,-3 10-1-15,-5-18 1 16,-3-11-40-16,4-11 0 16,-4-12-70-1,7-3-8-15,-3-18 41 16</inkml:trace>
  <inkml:trace contextRef="#ctx0" brushRef="#br0" timeOffset="294278.9631">14751 1912 12 0,'0'0'32'0,"-7"0"-8"15,0 0-1 1,3 0-8-16,0-4-1 0,1 0 12 31,-1 4 0-31,0 0 7 16,4 0 0-16,0-7-16 15,4-1 0 1,25-10 3-1,13 0 0-15,13 2-4 16,-7 10-1-16,0 2-14 16,-18 4 1-16,-15 0 3 15,-11 7 0 1,-4 8 4-1,-8 10-1-15,-18-6-5 16,4-8 0 0,7-3-7-16,11-5 0 0,4 1-2 15,11-4 2 1,11 11 1-1,1 0 1-15,-8 4 5 16,-11 3 0 0,-4 1 4-16,-16-1-1 0,-10 0-33 31,1-3 1-31,-1-3-72 15,19-5-6-15,7 1 22 16</inkml:trace>
  <inkml:trace contextRef="#ctx0" brushRef="#br0" timeOffset="294658.9669">15151 1845 56 0,'4'0'71'16,"-4"0"-2"-1,0 18-43-15,0 8 1 16,-7 8-9 0,0 6 0-16,-1-6 0 15,8-5 1-15,0-7 3 16,11-7 0-1,19-4-5-15,-1-4-2 16,5 0-24 0,-9-4 0-16,6 1-33 15,-17-4 0 1,-3 0-57-1,-7 0-7 1,0-7 35-16</inkml:trace>
  <inkml:trace contextRef="#ctx0" brushRef="#br0" timeOffset="294868.969">15018 1948 88 0,'-8'0'93'0,"5"4"-5"16,-1 0-53-1,4-4 0 1,23 0-21-16,17-4 2 0,12-3-89 31,4 3-3-31,-4 4-33 0,-27-4-2 16</inkml:trace>
  <inkml:trace contextRef="#ctx0" brushRef="#br0" timeOffset="295328.9736">15544 1966 42 0,'0'0'65'0,"0"0"-1"15,0 0-46 1,0 0 2-16,4 0-18 16,-4 8 0-1,0 11 8-15,0-1 1 16,0 0 10-1,-4 1-1-15,4-8 17 16,4-3 0-16,18-8-5 16,8 0 1-1,3-8-22-15,-18-10 2 16,-4-5-12-1,-11 2 1-15,-8-2-28 16,-14 12 1 0,-7 8-88-16,6 3-9 15,8 3 18-15</inkml:trace>
  <inkml:trace contextRef="#ctx0" brushRef="#br0" timeOffset="309449.1157">9885 8292 3 0,'-8'-3'42'15,"-3"-1"1"-15,-3-1-10 16,2-1 0 0,5-1-11-16,-1 7 0 0,5 0-14 31,3 0 0-31,7 0-3 15,20 4-2-15,9 10 6 16,5 4 0 0,11-3 9-16,0-4 1 0,-8-11 3 31,-7 0 1-31,-11-3-7 15,-14-16 1-15,-9 8-11 16,-3 4 2 0,-7-2-8-1,-20 7 1-15,-9-2-1 16,-5-3 0-16,-15 2-2 15,16 2 0-15,-1 3-1 16,7 0 1 0,9 0-2-1,13 0 1-15,9 0 1 16,6 0 0-1,27 0 3-15,18 0 1 16,11 0 1 0,4 0 0-16,-3 0 0 15,-8 0 0-15,-15 0 2 16,-15 3-1-1,-11 2 5-15,-11-5 0 16,-4 0-2 0,-25 0 1-16,-12 0-6 15,-15 0 1 1,-3 0-4-16,-1 0 1 15,9 0-5-15,18 0 1 16,17 4 0 0,16-1 1-16,31-3 6 15,27 0 0 1,28 0 6-16,-1-15 0 15,-4 0-2 1,-14 4 1-16,-19 4 2 16,-22-1 0-1,-19 8-1-15,-7 0 0 16,-18 0-7-16,-30 4 0 15,-8 4-3 1,-11-1 1-16,-6 0-5 16,-5 4 0-1,4-4 1-15,7 2 0 16,15-2-2-1,19-5 0 1,18 3-1-16,15-1 1 16,30-4 5-1,18 0 0-15,18 0 4 0,9 0 0 16,10 0 1-1,-18 0 1 1,-12 0 5-16,-25 0 1 16,-19 0-3-1,-11 0 1 1,-37 0-9-16,-15 0 1 0,-18 0 0 15,3 0 0 1,-3 0-3-16,18 0 0 16,22 3-6-1,26-3 1 1,8 4-34-16,44-4 1 0,19 4-80 31,7-4-9-31,-4 0 35 0</inkml:trace>
  <inkml:trace contextRef="#ctx0" brushRef="#br0" timeOffset="311279.134">10389 13404 3 0,'-12'0'51'15,"1"0"1"1,-7 0-7-16,3 0 0 16,0 7-17-1,8-3 1 1,3 3-9-16,4 0 0 0,18-3 2 31,19 0 0-31,5-4-10 0,-2 0 0 16,-3 0-4-1,-11 0-1 1,-8 0 6-16,-10 0 0 15,-8 0-5 1,0 0 0 0,-22 0-10-16,-8 0 1 0,1 0-2 15,2 0 0 1,9 0-7-16,15 4 1 15,3-1-33 1,25-3 2 0,19 0-62-16,12 0-8 0,7-15 37 31</inkml:trace>
  <inkml:trace contextRef="#ctx0" brushRef="#br0" timeOffset="317499.1962">8770 13267 49 0,'0'-3'52'0,"0"-5"-4"16,0 1-2-1,0 0-11-15,0-2-1 0,0 3-10 31,0 3 0-31,0 3-14 16,0 0-1-16,0 0-8 16,0 0 1-1,0 0 5 1,0 13 1-16,7 6 2 15,5 3 2-15,3 4-6 16,-5 0 2-16,1 3-2 16,-3 1 1-1,-1-11 1 1,1-1 1-16,3-3-2 15,-7-4 0 1,3 1-2-16,0-6 1 16,-3 2 0-1,0-4 0-15,-4-4 4 16,0 0 0-16,4 0 2 15,-4 0 1 1,0 0-7-16,0 0 2 16,0-15-8-1,3-11 0-15,9-7 0 16,2-13 0-1,1 3 0-15,0-5 0 16,-4 7 0 0,-7 8 0-16,-1 15-15 15,1 3 1-15,-1 8-67 16,5 3-2-1,0 4-40-15,3 0-11 16,-4 4 78 0</inkml:trace>
  <inkml:trace contextRef="#ctx0" brushRef="#br0" timeOffset="318099.2022">9092 13433 22 0,'0'0'35'0,"0"0"10"32,0-4 1-32,0 1-2 0,0 3-2 15,0 0-19 1,-3 0 1-1,-5 0-16-15,4 0 1 0,-7 11-8 32,8 7 0-32,3 0 3 0,0 5 0 15,0-5 17 1,3-6-1-1,16-9 7-15,0-3 1 16,2-3-11 0,-2-16 0-16,-4-6-7 15,-4 2 1 1,-11 1-8-16,0 3 0 15,-7 9-7 1,-12-1 1-16,-3 7-12 16,7 4 0-1,8 0-57-15,7 15 0 16,0 3-40-16,7-3-8 15,11-12 68 1</inkml:trace>
  <inkml:trace contextRef="#ctx0" brushRef="#br0" timeOffset="318849.2097">9377 13230 70 0,'0'-3'84'16,"0"0"-5"-16,0-2-52 16,0 1 1-16,0 4-21 15,0 0 0-15,0 0-5 16,0 0 1-1,0 4 4 1,0 14 1-16,0 12 3 16,0 3 0-1,0 2-2 1,0 1 0-16,0-10-3 15,0-1 0-15,0-6 3 16,8-5 0-16,7 1 0 16,7-3 0-1,0-5-4 1,4 0 0-16,-4-3-14 15,8-1 1 1,-12 1-45-16,-6 0 1 0,-2-4-53 31,1 0-8-31,-7 0 47 16</inkml:trace>
  <inkml:trace contextRef="#ctx0" brushRef="#br0" timeOffset="319159.2128">9211 13382 95 0,'0'-4'94'0,"0"0"-5"16,18-8-49 0,23 5 0-16,18 0-11 15,12 0-2 1,-1 1-19-16,-11 1 0 15,-7 1-31-15,-19 4 1 16,-7 0-92 0,-14 0-7-16,-12 4 20 15</inkml:trace>
  <inkml:trace contextRef="#ctx0" brushRef="#br0" timeOffset="319719.2184">8966 13577 13 0,'-10'-4'55'16,"-9"4"0"-1,-7 0-12-15,-4 0 0 0,-3 0-14 32,10 0-1-32,5 4-13 0,11 0 1 15,7-1 6 1,7-3 1-1,30 0 8-15,37 0 0 16,15 0-6 0,8-7 1-1,6 3-13-15,-21 1 1 0,-15 3-10 16,-19 0 0-1,-15 0-7-15,-7 0 1 16,-12 3-41 0,1 1 1-1,-3-4-83-15,-2 0-8 0,-2 0 36 31</inkml:trace>
  <inkml:trace contextRef="#ctx0" brushRef="#br0" timeOffset="320372.2252">9114 13754 81 0,'0'0'90'16,"0"0"-5"-1,0-3-56-15,0 3-1 16,0 0-8 0,4 3-1-16,3 12 7 15,1 11 0-15,7-4-9 16,-7 0 0-1,-5 1-9 1,-3-9 0-16,0 1 0 16,4-8 1-16,-4 1 3 15,3-1 0 1,4-7-5-16,16 0 2 15,6 0-9 1,16 0 0-16,3 0 0 16,0 0 0-1,-3 0-9-15,-4 0 2 16,-12 0-97-1,-10 0-4-15,-1 0-27 16,-7 0-8-16</inkml:trace>
  <inkml:trace contextRef="#ctx0" brushRef="#br0" timeOffset="329264.3143">11770 13326 97 0,'7'0'81'0,"5"0"-4"15,-5 0-66 1,11 0 1-16,-7 0-6 15,-3 0 2 1,-4 4 6-16,-4 1 2 16,0-2 13-1,-4-3 1-15,-15 0-5 16,-3 0 0-16,11-8-18 15,7-3 0 1,4-4-9-16,8 0 0 16,14 8 0-1,8 3 1-15,-8 4 1 16,-4 0 1-1,-14 11-2-15,-4 4-1 16,-7 0-111 0,-12 1-6-16,16-16-8 15</inkml:trace>
  <inkml:trace contextRef="#ctx0" brushRef="#br0" timeOffset="329944.3211">13481 14371 38 0,'0'-4'72'0,"0"0"-2"15,8 4-31-15,-8 0-3 16,0 0-5 0,0 8-1-16,0 3 14 15,-4 0 1 1,0-4-7-16,0-7 1 15,-3 0-25 1,-1 0 1-16,5-14-15 16,3-1 0-1,0 0-16-15,3 7 2 16,9 5-77-16,-1 3-3 15,-7 0-32 1,10 0-8-16</inkml:trace>
  <inkml:trace contextRef="#ctx0" brushRef="#br0" timeOffset="330614.3278">14774 13267 58 0,'0'0'60'15,"0"4"0"-15,-4-4-28 16,4 0 0-1,0 0 12 1,0 0-1-16,7 0-20 16,5-7 1-1,-1-4-16-15,-1 0-1 0,-6-1-8 16,0 9 1-1,-4 3 4 1,0 0 0-16,0 0 23 16,-8 6 0-1,-2-2-2 1,-1-4 0-16,3 0-21 15,8-4 1-15,-4-10-8 16,4-1 1-16,0 4-84 16,8 4-1-1,14 0-49 1,12 3-12-16,6 0 99 15</inkml:trace>
  <inkml:trace contextRef="#ctx0" brushRef="#br0" timeOffset="331264.3343">16733 14282 63 0,'0'-4'88'0,"4"1"-3"15,0-8-53 1,-4 7-1-16,0 0-28 16,0 4 1-1,0 0 8-15,0 0 2 31,-15 4 20-31,-8 11 2 0,-3-12-3 16,11 1 1 0,4-4-19-16,8 0 1 15,3 0-31-15,0-11-1 31,7-8-114-31,23-2-6 0,11-12 9 32</inkml:trace>
  <inkml:trace contextRef="#ctx0" brushRef="#br0" timeOffset="332074.3424">18048 12968 31 0,'0'7'43'0,"0"-3"9"16,0 1-1 0,0-2-7-16,0-3-1 15,0 0-21 1,0 0 0-16,0-3-6 15,11-6-1 1,8 6-4-16,-5-1 0 16,1 4-10-1,-8 0 0-15,1 0 1 16,-8 16-2-16,0 2 14 15,0 4 1 1,-11-8 12-16,3-3 0 16,-3-7-4-1,8-4 0-15,3 0-16 16,0-11 0-1,0-3-8-15,14-5 1 16,1 7-3 0,4 8 1-16,-12 4 0 15,-7 0 1-15,0 9 2 16,-7 13 0-1,-12-4-60 1,8-3 0-16,3-4-73 16,8-11-11-16,0 0 62 31</inkml:trace>
  <inkml:trace contextRef="#ctx0" brushRef="#br0" timeOffset="343793.4613">1900 9116 85 0,'-26'0'84'16,"3"-8"-6"-16,-6 0-66 16,10 8 1-1,8 16-15 1,3 35 0-16,1 23 1 15,4 25 0 1,-1 20 0-16,4 17 1 0,0 12-2 16,0 10 1-1,4-2-2 1,10-6 1-16,9 10 0 15,-1 2 0 1,0 10 1 0,-3 14 0-16,7 2 2 15,0 16 0-15,-1 2 0 16,-2 0 0-16,3-3-1 15,7-7 0 1,1-8 0 0,2-7 0-16,1-4 1 15,11-3 0 1,-7 0 0-16,-3-5 1 0,-5-3 1 31,-4-7-1-31,-3-4 4 16,-18-15 1-16,-8-4 0 15,0-14 0 1,-4-7-3-16,-4-15-1 0,1-23-3 31,-1-14 0-31,5-11-1 16,3-16 0-16,0-10-1 15,0-8-1 1,3 1 6-1,20-5 0-15,6 8 3 16,19-10 1-16,8-5-4 16,15-7 1-1,10 0-3-15,11 4 2 16,8-4-2-1,0-11 0-15,4-5-1 16,-4 6 1 0,4-5-1-16,4 4 1 15,-1-4 0-15,11 1 0 16,1-1 1-1,7-3 0-15,4 3 3 16,10 3 0 0,-3 2-1-16,11 6 0 15,-3-4-3 1,3-3 1-16,7-3 0 15,1-5 0 1,11-3-1-16,-4-1 0 16,3 1-1-16,-3-3 1 15,1 10 0 1,-9-4 0-16,-3 5-1 15,-11-5 1 1,-8 8-1-16,-3 1 0 16,-12-2 0-1,-3 1 2-15,3 0-2 16,-7-4 3-1,8-3-2-15,-4 3 1 16,-11 0-1-16,-15 1 0 31,-1 2-1-31,-17 1 1 0,-13 4-1 16,-9 3 0-1,-8 1 2-15,-12-1 1 16,-10 0 4 0,-5 0-1-1,9-3 0-15,-5-4 0 0,1-11-4 31,0-8 1-31,-1-3-3 0,4-7 1 16,-3-4-1 0,7-9 0-1,-8-14-1-15,0-2 1 16,5-16 0-1,-5-7 1 1,5-8-1-16,3-11 1 0,7-14-1 16,4-11 0-1,3-13 0-15,1 10 1 16,0-2 1-1,0 8 0 1,-8 8 1-16,-3 7 1 16,-4-4-2-1,-11 1 0-15,6-5-2 0,-2-11 0 31,0-10 0-31,3-8 0 16,-7 3 1-16,-4 9 0 16,-11 2 0-1,0 9 1-15,0 6-1 16,-11 12 0-1,0 3-1-15,-4 4 1 16,-7 11-1 0,-1 0 1-16,-6 6 1 15,-1 3-2-15,4 6 1 16,4-1 0-1,4 9 0-15,-1-1 0 16,1 11 1 0,3 8 0-16,-4 3 1 15,4 12 1 1,-7 6-3-16,0 4 1 15,-4 1-4 1,-4 3 0-16,-3 0-1 16,-11 5 1-16,-5 2 0 15,-2 4 1 1,-1 4 0-16,-4 3 1 15,0-2 0 1,-6-1 1-16,6 3-1 16,-3-2 1-1,0 2-1-15,-12-3 0 16,1 3-1-1,-8 1 1-15,0-1-1 16,-3 1 1-16,-1 4 0 16,5-1 1-1,-2-3-1 1,6 3 1-16,-5-7-1 15,4 7 0-15,-7-4-1 32,-5 5 1-32,1 3-1 0,-4-4 1 15,4 4 0 1,-4 0 1-16,-4-4-1 15,5 4 1-15,-5 0-1 32,-3 0 0-32,-4 0 0 0,-4 0 1 15,0 0-1 1,-11-4 1-16,8 0-1 15,-11 2 0 1,7-2 0 0,-5 4 0-16,-2-4 0 0,3 4 0 31,0 0 0-31,-6-4 0 0,2-2 0 15,-4 1 0 1,5 2 0 0,-1 3 0-16,-2 0 0 15,-13 0 0 1,12 0 0-1,-8 0 0-15,1 0 0 16,-1 3 0-16,-11 4 0 16,12 1 0-16,-5 0 0 15,8-2 0 1,11 2 0-1,12 3 0-15,-8-3-1 16,11 3 1 0,-12 4-34-16,9 6-1 0,3 16-82 15,15 4-8 1,14-4 32-1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9:08:40.8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9985 2483 39 0,'0'-3'45'16,"0"-8"6"0,-8-4-2-16,4 3-11 0,1 6-1 15,3-2-22 1,0 8 0-16,0 4-5 15,7 18-1 1,5 11 4 0,17 12 0-16,-7 3-2 15,0 7 0-15,1-4-2 16,-1 1 2-16,-4 0-2 15,-3-8 0 1,1-3-3 0,-6-8 0-16,1 11-2 15,-3-14 1 1,-1-5-1-1,1-2 0-15,-1-9 3 16,-3-7 1 0,-4-2 5-16,0-5 1 0,3 0-2 15,1 0 1 1,0-5-8-1,7-27 1-15,0-20-4 16,7-25 0 0,12-11-1-16,7-21 0 0,0 7 0 31,-3 13 2-31,-12 19-3 15,-11 18 0-15,0 19-3 16,-7 3 1 0,-4 5-54-16,4 6 1 0,-4 12-76 31,0 7-12-31,7 11 57 15</inkml:trace>
  <inkml:trace contextRef="#ctx0" brushRef="#br0" timeOffset="710.0071">10744 2446 68 0,'0'-7'82'31,"0"-4"-3"-31,0 4-56 0,-4 3 0 16,-7 4-14-1,-11 19-1 1,7 25 12-16,-4 29 1 16,-6 20 4-1,17-1 2-15,-3 1-9 0,7-20 0 16,4-2-5-1,0-20 0 1,8-14-3-16,11 0 1 16,6-4-16-1,-2-11 0 1,2-10-110-16,5 1-4 0,-8-13-9 31</inkml:trace>
  <inkml:trace contextRef="#ctx0" brushRef="#br0" timeOffset="1094.0113">10955 2613 111 0,'0'0'82'0,"0"0"-5"16,0 0-69-1,-3 18 0-15,-1 24 10 16,4 8 0-16,0 13 1 16,0 3 1-1,0-10-3-15,0 3 1 16,0-22 0-1,11-11 1-15,7-8-5 16,9-10 1-16,6-4-32 31,7-4 1-31,-3 0-105 0,-3 0-8 16,-5-16 14-1</inkml:trace>
  <inkml:trace contextRef="#ctx0" brushRef="#br0" timeOffset="1414.0145">10844 2720 110 0,'-11'0'96'15,"0"0"-4"1,0 0-54-16,11-4 1 15,18 0-8 1,23 1-1-16,18 3-22 16,8 0 1-16,-1 0-33 15,-6 0 1 1,-16 3-88-16,-14 5-7 15,-12-1 11 1</inkml:trace>
  <inkml:trace contextRef="#ctx0" brushRef="#br0" timeOffset="1984.0202">11225 2380 90 0,'-7'0'89'16,"0"-3"-5"-16,0 3-55 15,3 0 0 1,4 0-15 0,0 0 1-16,22 3-8 15,15 34 1-15,11 15 1 16,7 18 0-16,5 15-4 15,-12 7 1 1,-11 0 4 0,-22-3 0-16,-15-4 1 15,0-16 0-15,-15-5-30 31,-3-17 0-31,-1-9-96 0,4-13-9 32,4-14 19-32</inkml:trace>
  <inkml:trace contextRef="#ctx0" brushRef="#br0" timeOffset="3334.0337">11777 2591 81 0,'-3'0'71'0,"-1"0"-1"16,4 0-39-1,4 0-1-15,22 0 11 16,29 0-2-16,23 0-19 16,-4 0-1-1,-7 3-15 1,-8 1 0-16,-11 4-10 15,-11-5 0 1,-14 1-51-16,-9-1 1 16,-7-3-50-16,-3 0-8 15,-4 0 56 1</inkml:trace>
  <inkml:trace contextRef="#ctx0" brushRef="#br0" timeOffset="3594.0363">11807 2834 128 0,'11'4'122'15,"23"3"-11"-15,32 4-57 31,16-3-2-31,14-5-32 0,0-3 1 16,-11 4-33 0,-25-4 0-16,-20 4-79 15,-17 3-3-15,-16-3-33 31,-7 0-9-31</inkml:trace>
  <inkml:trace contextRef="#ctx0" brushRef="#br0" timeOffset="4411.0451">12952 2406 137 0,'0'-4'117'0,"0"-7"-9"31,0 4-77-31,0 3-2 15,0 4-20 1,0 7 1-16,0 34 1 16,0 14 0-1,0 27 1-15,0 3 1 16,0 11-5-16,-11-8 1 15,-5-18-7 1,1-3 2-16,5-16-4 16,-1-17 0-1,7-5 0-15,4-7 0 16,22-7 0-1,37-4 0-15,16-3 0 16,9-5 0 0,9 1 0-16,-19-4 0 15,-18 3 0-15,-19-3 0 16,-15 4-10-1,-15-4 1-15,-7 7-121 16,0-2-3 0,-14-5-6-16</inkml:trace>
  <inkml:trace contextRef="#ctx0" brushRef="#br0" timeOffset="6681.0678">14437 2122 48 0,'0'-4'80'0,"0"-3"-2"0,-8-4-29 16,1-4-2-16,-1 4-26 15,-6-4-1 1,-12 8-19 0,-4 7 0-16,-4 0-2 15,1 29 1 1,4 8 2-1,7 7 0-15,6 8 1 16,13 7 1-16,3-7 3 16,0-8 2-16,15-3 12 15,15-15-1 1,11-11 6-1,3-15 0-15,15-12-9 16,0-25 0 0,0-18-11-16,1-4 1 0,-12-15-7 31,-11-7 0-31,-7-11-2 15,-19 3 1-15,-11 4-3 16,0 22 0 0,-23 8-5-16,-13 18 1 0,-2 19-3 31,-3 14 1-31,1 12 2 15,3 43 0-15,3 27 10 16,16 22 1 0,11 2 4-1,7-2 0-15,22-7-1 16,26-12 1-16,11-22-45 15,19-11 1-15,-1-16-89 16,-17-12-11 0,-20-10 41-1</inkml:trace>
  <inkml:trace contextRef="#ctx0" brushRef="#br0" timeOffset="7261.0736">13941 2691 116 0,'-4'0'116'0,"-11"0"-9"0,3 0-56 31,27-5-2-31,52-2-23 0,70-4 1 16,34 0-18-1,6 4 1 1,-3-5-10-16,-44 5 0 16,-30 3-22-1,-33 4 2 1,-34 0-110-16,-29 4-6 0,-8 3 9 15</inkml:trace>
  <inkml:trace contextRef="#ctx0" brushRef="#br0" timeOffset="8238.084">14241 3215 74 0,'0'-8'97'16,"0"-7"-5"0,0 0-50-1,0-7-1-15,-12 8-28 16,-14-1 2-1,-7 4-14 1,-4 11 1-16,0 0-4 16,-4 7 0-16,-7 22 1 15,11 5 0-15,-4 6 3 16,12 5 1-1,6 6 5 1,23-3 0-16,0-4 6 16,15-11 1-1,30-6 8-15,14-20 1 0,0-7-7 16,4-22 0-1,-4-23-13-15,-10-10 1 16,-1-19-5 0,-12-3 0-1,-5-4 0-15,-17 6 0 0,-7 10 0 31,-7 16 0-31,0 13-5 16,-14 17 2-16,-12 15-6 16,0 4 1-1,-4 8 3-15,8 32 0 0,0 23 10 31,10 14 1-31,9 12 2 0,3-4 0 32,3-8-5-32,28-18 2 15,5-10-5 1,1-13 0-16,11-10-10 15,-3-14 2 1,-8-12-122-16,-7-4-3 16,-1-41-7-16</inkml:trace>
  <inkml:trace contextRef="#ctx0" brushRef="#br0" timeOffset="8528.0869">14710 2897 136 0,'0'0'97'15,"-7"22"-5"1,-11 19-70-16,-12 18 1 16,8 3 6-1,3 8 0-15,8 0-5 16,11-3 1-1,4-4-12-15,22-15 1 16,7-11-11 0,11-12 1-16,1-2-4 15,0-12 0 1,-4-4-52-16,-12-7 2 15,1 0-82-15,-12-15-11 32,-14-11 50-32</inkml:trace>
  <inkml:trace contextRef="#ctx0" brushRef="#br0" timeOffset="8898.0906">14533 3107 172 0,'0'0'127'16,"0"0"-9"-1,0 0-85-15,26 0 1 0,22-3-21 32,19-5 1-32,10 1-29 15,-14 3 2-15,-7 4-117 16,-19 0-4-1,-18-4-1-15</inkml:trace>
  <inkml:trace contextRef="#ctx0" brushRef="#br0" timeOffset="9788.0995">16270 2524 131 0,'-11'0'88'16,"3"0"-6"-1,5 0-64-15,3 15 1 0,7 21 11 31,12 20 0-31,3 4-13 16,-4 6 0-16,5-7-7 16,-12-4 1-1,-4-22-7 1,0-4 1-16,-3-17-58 15,4-12-1 1,-8-12-68-16,-23-24-13 0,-10-20 61 16</inkml:trace>
  <inkml:trace contextRef="#ctx0" brushRef="#br0" timeOffset="10018.1018">15937 2532 154 0,'-8'-4'106'31,"1"0"-7"-31,3 1-58 16,12-5-1-16,32 1-8 15,42-12 1 1,18 4-31-16,14 1 2 16,-6-2-4-1,-16 10 0-15,-17-2-20 16,-27 5 2-1,-15-1-79-15,-18 0-2 16,-15 4-24 0,-23 0-7-16</inkml:trace>
  <inkml:trace contextRef="#ctx0" brushRef="#br0" timeOffset="10208.1037">16081 2797 118 0,'-15'14'95'16,"0"9"-5"-16,-7 14-38 15,22-7 2 1,33 0-9-16,34-16 0 15,22-14-40 1,7 0 2-16,-3-5-17 16,-11-4 1-16,-16-9-121 15,-18 9-3 1,-7 6-6-16</inkml:trace>
  <inkml:trace contextRef="#ctx0" brushRef="#br0" timeOffset="10498.1066">16893 2860 133 0,'0'18'114'0,"-8"5"-8"15,8 21-66 1,4-3-2-1,29-5-12-15,11-7 1 0,12-24-14 32,-12-5 1-32,-3-8-14 0,-34-29 0 15,-7 4 0 1,-15 0 0-1,-29 7-49-15,-4 8 1 0,-4 10-84 32,19 1-10-32,7-1 46 0</inkml:trace>
  <inkml:trace contextRef="#ctx0" brushRef="#br0" timeOffset="10948.1111">17926 2627 152 0,'-30'0'102'16,"-11"0"-8"0,-7-3-73-16,3 3 0 15,5 11 4-15,14 18 1 16,11 12-9-1,15 11 0-15,11-4-5 16,23-1 0 0,10-2-7-16,0-16 2 15,1-6-42 1,-5-16 2-16,2-7-98 15,-9-16-8 1,-4-27 27-16</inkml:trace>
  <inkml:trace contextRef="#ctx0" brushRef="#br0" timeOffset="11258.1142">18259 2627 123 0,'-4'11'102'0,"-14"12"-5"16,-1 13-65-1,8 16 3-15,11-4-4 16,7 0 0-16,30-11-9 31,19-15 0-31,7-18-15 0,0-4 2 16,-15-30-9-1,-22-10 0-15,-22-5 0 16,-8-6 0-1,-33 9 0-15,-15 10 0 16,-7 10 0 0,3 14 0-16,8 8-16 15,22 0 2-15,11 19-69 16,15 6-3-1,19-2-38-15,14-8-9 16,15-15 79 0</inkml:trace>
  <inkml:trace contextRef="#ctx0" brushRef="#br0" timeOffset="11518.1168">18707 2480 173 0,'-8'0'105'31,"-17"0"-7"-31,-12 26-82 0,7 7-1 31,12 11 6-31,18 8 0 0,0-5-9 31,18-2 1-31,16-5-2 16,-20-5 0-16,-7 1-6 15,-7-3 1 1,-29 0-127-16,-12 0-6 0,-4-18-18 31</inkml:trace>
  <inkml:trace contextRef="#ctx0" brushRef="#br0" timeOffset="12248.1241">19114 2624 162 0,'0'0'103'15,"-11"0"-7"-15,0 11-77 16,4 11 1 0,3 14 6-16,4 9 0 15,8 7-7-15,21-11 1 16,8-16-11-1,7-10 2-15,1-15-11 16,-4-7 0 0,-8-12 0-16,-11-6 0 15,-11 2 0 1,0 8 0-16,-7 8 0 15,-4 7 0 1,8 0 0 0,7 11 0-16,3 5 0 0,8-7 0 15,11-4 0 1,-8-5 0-1,-6 0 0-15,-12-14 0 16,-7-9 0 0,-4-10 0-1,-8-1-36-15,-7-5 1 0,4 4-96 16,11-1-8-16,0 5 28 15</inkml:trace>
  <inkml:trace contextRef="#ctx0" brushRef="#br0" timeOffset="12518.1268">19718 2395 149 0,'0'0'104'16,"-19"0"-8"-1,-2 15-70-15,-6 17 1 0,5 17 6 31,0 10 0-31,11-3-15 0,11-1 0 16,18-11-15 0,12-11 1-1,18-4-4-15,-7-10 0 16,-4-15-5-1,-4-4 2 1,-6 0-113-16,-17-8-5 16,1-17-21-16</inkml:trace>
  <inkml:trace contextRef="#ctx0" brushRef="#br0" timeOffset="12704.1292">19447 2491 154 0,'8'0'121'16,"29"0"-7"-16,18 15-79 15,27-8 0 1,0 1-33-16,-4-8 1 16,-12 0-126-16,-18-4-6 15,-18-22-2 1</inkml:trace>
  <inkml:trace contextRef="#ctx0" brushRef="#br0" timeOffset="12904.1312">19911 2144 144 0,'29'4'106'15,"12"25"-8"1,18 16-81 0,-21 14 3-16,-20 29-20 15,-15 12 1 1,-36-1-55-1,-26 1 0-15,-18-15-51 16,-27-11-6 0,-8-19 54-16</inkml:trace>
  <inkml:trace contextRef="#ctx0" brushRef="#br0" timeOffset="13164.1338">18855 2428 141 0,'-14'14'118'31,"2"31"-8"-31,9 25-75 15,6 15-1-15,38 0-26 16,30-7 1 0,17-16-126-1,27-28-5-15,11-27-11 16</inkml:trace>
  <inkml:trace contextRef="#ctx0" brushRef="#br0" timeOffset="14154.1437">20126 1834 67 0,'-15'-3'99'16,"3"-9"-3"-16,2 5-22 15,2-1 0 1,1 5-31-16,7-5 0 15,0-3-36 1,0-3 1-16,11 3-8 16,3-1 0-1,1 1 0-15,1 3 0 16,-9-6 0-1,11 10 0-15,-7 1 0 16,4 0 0-16,-4-5 0 31,-4 4 0-31,8 4 0 0,-3 0 0 16,-1 0 0-1,3 0 0-15,5 0 0 16,3 4 0 0,0 10 0-1,1 12 0-15,3-7 0 0,0-1 0 16,-8-3 0-1,-7-4 0-15,-3-4 0 16,-4 5 0 0,-1 9 0-1,4 5 0-15,-3 11 0 16,-1-4 0-16,5 12 0 31,0 21 0-31,-5 4 0 0,1 22 0 16,-4 13 0-1,0 5 0-15,0 5 0 16,0 2 0-16,0-9 0 31,-4-2 0-31,-7-6 0 0,0-16 0 31,-3-5 0-31,-2-17 0 0,5-3 0 16,0-12 0-1,0-5 0 1,4-13 0-16,-4-3 0 16,7-10 0-1,0-10 0-15,0-3 0 0,4 2 0 31,0-5 0-31,0 0 0 16,-4 4 0-16,-10-1 0 16,-12 1 0-1,-15 0 0-15,-18-4 0 0,-8 0-9 32,-7 0 1-32,-18 0-121 15,3-15-5-15,-11-11-6 16</inkml:trace>
  <inkml:trace contextRef="#ctx0" brushRef="#br0" timeOffset="15164.1538">15762 2044 90 0,'8'0'105'16,"-4"0"-7"-16,-4-11-60 15,0-4-1 1,-4 1-32-1,-29-5 0-15,-11 4 1 16,-23 8-1 0,-15-4 4-16,12 4 0 0,-4 3-8 31,22 4 0-31,18 11 3 15,20 30 1-15,14 22 10 16,7 33 1 0,15 18 0-16,4 11 1 0,0 8-7 31,-14 0 1-31,-5-4-8 15,-4-11 2-15,1 0-5 16,-4-14 0 0,3-9 0-16,-3-14 0 15,0-10 0 1,0-12 0-16,0-11 0 0,-3-18 0 31,3-12 0-31,0-8 0 16,-7-6 0-16,7 0 0 15,-4-4 0 1,4 0 0-1,22 0 0-15,19 0 0 16,18 0 0-16,16 0 0 16,2 0-130-1,4 0-4-15,-3-10-13 16</inkml:trace>
  <inkml:trace contextRef="#ctx0" brushRef="#br0" timeOffset="16504.1672">11959 4861 64 0,'-11'0'103'0,"-15"0"-4"16,0-4-33-1,4 0 0-15,0 0-37 31,22 4 1-31,10 0-21 0,46-3 1 16,22-1-2 0,18-4 0-16,4 1-3 15,-3 3 0 1,-12 4-3-1,-18 0 1-15,-8 0-15 0,-18-4 0 16,-16 1-70 0,-14-1-2-16,-7 4-40 15,-4-4-11 1,-7 4 81-1</inkml:trace>
  <inkml:trace contextRef="#ctx0" brushRef="#br0" timeOffset="16694.1691">12018 5071 126 0,'0'3'127'16,"0"1"-9"0,34-4-64-1,36 0 0-15,26 0-39 16,11-11 2-1,12-4-49-15,-11 4 2 0,-23 7-101 16,-33 4-7 0,-27 0 22-1</inkml:trace>
  <inkml:trace contextRef="#ctx0" brushRef="#br0" timeOffset="17314.1753">13681 4827 138 0,'-7'0'103'0,"7"4"-7"15,0-1-50 1,15 1-2-16,40-4-7 15,30 0 0-15,23 0-33 16,10 0 2 0,-14 0-20-16,-22-4 2 15,-23 4-76 1,-37 0-3-16,-15 0-36 31,-7 0-9-31,-19 0 93 0</inkml:trace>
  <inkml:trace contextRef="#ctx0" brushRef="#br0" timeOffset="17634.1785">14907 4443 182 0,'0'0'110'0,"0"0"-7"16,0 19-85-1,0 21 0 1,-7 19 10-16,3 19 0 15,4 11-17 1,0-1 2 0,0-11-13-16,0-14 0 0,0-23 0 31,4-13 0-31,-1-17-25 0,1-10 2 15,3 0-107 1,-7-37-7-16,0-21 14 16</inkml:trace>
  <inkml:trace contextRef="#ctx0" brushRef="#br0" timeOffset="17854.1807">14493 4587 166 0,'-4'0'120'15,"4"0"-7"-15,0 0-77 16,44-8 0-16,30-2-17 15,41-5 2 1,14 0-21-16,1-4 0 0,-18 5 0 31,-16 0 0-31,-26 6-79 16,-22 4 0-16,-22 1-55 15,-26-5-16 1,-11 1 89-16</inkml:trace>
  <inkml:trace contextRef="#ctx0" brushRef="#br0" timeOffset="18104.1832">14637 4919 157 0,'-8'8'135'0,"8"10"-9"15,0 4-86-15,26-3 0 16,37-4-34 0,15-8 1-16,3-3-7 15,4-4 0 1,-18 0-79-1,-15 0 0-15,-11 0-55 16,-19 0-16-16,-11 0 89 31</inkml:trace>
  <inkml:trace contextRef="#ctx0" brushRef="#br0" timeOffset="18404.1862">15281 5071 149 0,'-7'11'114'16,"3"4"-9"-16,4 13-69 31,4 3-1-31,32-9-9 0,20-8 1 16,11-14-18-1,-15-4 1-15,-8-21-10 16,-25-8 0 0,-19-4 0-16,-15 11 0 15,-33-4-9 1,-4 12 2-1,-7 11-123-15,18 7-3 0,15 0-8 32</inkml:trace>
  <inkml:trace contextRef="#ctx0" brushRef="#br0" timeOffset="19354.1957">16018 4480 70 0,'0'-3'104'15,"0"-5"-6"-15,0 4-43 16,4 1-2-1,-4 3-21-15,0 11-1 16,0 22-7-16,0 19 1 16,0 11-16-1,0 3 1 1,7 8-10-16,-3-8 0 15,-4-3 0-15,0-19 0 32,0-3 0-32,0-15 0 0,4-8 0 31,3-7 0-31,-7-8 0 0,0 1 0 15,0 0 0 1,0-4 0 0,0 0 0-16,0 0 0 0,0 0 0 31,0 0 0-31,7 0 0 0,31 0 0 15,21 0 0 1,30 0 0 0,3 0 0-16,-14 0 0 15,0 0 0 1,-34 0 0-16,-18 0-23 0,-19 11 2 15,-7-7-109 1,0-4-6-16,-14 0 10 16</inkml:trace>
  <inkml:trace contextRef="#ctx0" brushRef="#br0" timeOffset="22004.2222">17399 4639 97 0,'0'-4'92'15,"-3"0"-4"1,-1 0-53-16,4 1 0 16,0 0-17-1,0 3 2-15,-3 0-10 16,3 0 0-16,0 25 12 31,0 12 0-31,0 18-1 0,10 12 0 16,5 3-12-1,0-7 2-15,4-5-11 16,-1-13 0-1,1-12 0 1,7-21 0-16,0-12 0 0,-4-4 0 16,11-26 0-1,-3-18 0-15,-8-11 0 16,-4-1 0-1,-6 17 0 1,-5 13 0-16,-3 23 0 16,0 7 0-16,3 33 0 31,8 10 0-31,7 3 0 0,19-6 0 15,3-21 0 1,4-19 0-16,-3-11 0 16,-12-30 0-16,-11-8 0 31,-14-2 0-31,-8-8-3 0,-4-7 2 31,-15 10-128-31,1 9-4 0,3 6-14 16</inkml:trace>
  <inkml:trace contextRef="#ctx0" brushRef="#br0" timeOffset="25884.261">19214 4594 46 0,'0'-18'75'15,"-7"7"-2"-15,-4-7-36 16,-11-1-1-16,-1 3-13 15,-14 6 1 1,-11 6 3 0,-11 4 1-16,-7 0-2 15,6 18-1 1,8 1-17-1,19 4 0-15,18-8-5 0,15 10 1 16,18-2 4 0,34-1 0-16,19-1 3 15,3 5 0 1,11 4-4-1,-19 6 1-15,-14-2-5 16,-22 3 0 0,-22 3 1-16,-16 5 1 0,-29-8-5 31,-14-8 0-31,-12-6 0 15,-1-9 0-15,1-6 0 16,11-8 0 0,15 0-7-16,16-8 1 0,13-11-75 31,8 1-2-31,29-4-48 15,12-4-13-15,0 4 89 16</inkml:trace>
  <inkml:trace contextRef="#ctx0" brushRef="#br0" timeOffset="26194.2641">19455 4650 169 0,'0'7'139'15,"0"12"-8"-15,0 3-96 16,-4 8 2-1,4 6-37-15,-4-2 0 16,4-5 0 0,0-7 0-16,0-4-47 15,0-10 2 1,4-8-87-16,4-18-9 15,-8-38 41-15</inkml:trace>
  <inkml:trace contextRef="#ctx0" brushRef="#br0" timeOffset="26334.2655">19333 4270 188 0,'-7'-15'111'0,"-1"4"-6"15,4-11-103 1,1 3 1-16,3 9-58 16,0 2 2-1,3 8-61-15,16 0-8 16,3 8 64-16</inkml:trace>
  <inkml:trace contextRef="#ctx0" brushRef="#br0" timeOffset="26774.2699">19637 4473 88 0,'0'4'75'16,"0"7"-4"-16,0 13-31 31,0 11 0-31,0 16 18 0,0 8-1 16,0 8-26-1,0 3 1 1,0-7-23-16,0-4 1 16,0-19-10-1,0-10 0-15,0-12 0 16,0-7 0-16,0-7 0 15,0-4 0-15,10-7 0 16,17-27 0 0,-2-17 0-1,5-4 0-15,7 6 0 16,-7 9 0-16,0 18 0 31,-9 7 0-31,2 15 0 0,3 15 0 16,-8 14 0-1,1 8 0-15,-1-1 0 16,5-2 0-1,2-4-36 1,2-4 2-16,6-12-97 16,4-10-8-1,0-4 27-15</inkml:trace>
  <inkml:trace contextRef="#ctx0" brushRef="#br0" timeOffset="27574.2779">20585 4720 124 0,'-4'-7'110'31,"1"-4"-7"-31,-5-1-55 0,8 1-1 16,0 4-22-16,0 3 1 16,0 4-19-1,0 11 1-15,0 19-2 16,4 10 1-1,7 9-7-15,3-5 0 16,-2-5 0 0,7-4 0-16,2-17 0 15,6-7 0 1,2-11 0-16,8-15 0 15,-3-18 0-15,-9-7 0 16,2 2 0 0,-13 9 0-16,-11 14 0 15,-3 15 0 1,0 0 0-16,4 30 0 15,4 7 0 1,11-4 0 0,6-7 0-16,9-11 0 15,7-15 0 1,-8-12 0-16,-4-17 0 0,-10-12 0 15,-8-6 0 1,-11-5 0 0,0 4-12-16,0 4 1 15,-4 7-119 1,4 4-4-1,0 18-2-15</inkml:trace>
  <inkml:trace contextRef="#ctx0" brushRef="#br0" timeOffset="27904.2812">21263 4421 62 0,'0'-3'82'0,"0"-1"-3"15,3 0-42 1,-3 4 1-1,0 26-3-15,0 18 0 0,-11 8 8 32,-4 7-1-32,5 3-18 15,6-10 1 1,4-1-21-16,7-9 1 15,15-9-5 1,8-11 0-16,11-12 0 16,-8-6 0-1,-4-4 0-15,-3 0 0 16,-7 0-120-16,-5-21-4 15,-10-9-21 1</inkml:trace>
  <inkml:trace contextRef="#ctx0" brushRef="#br0" timeOffset="28104.2832">21055 4510 184 0,'0'0'138'16,"15"0"-8"-1,22 18-101-15,22 1 1 16,19-1-30-1,-4-7 0-15,-7 0-6 16,-15-7 2 0,-8-4-108-16,-22 0-5 15,-7-4-22 1</inkml:trace>
  <inkml:trace contextRef="#ctx0" brushRef="#br0" timeOffset="28394.2861">21466 3897 178 0,'0'0'108'15,"0"-4"-6"1,0 0-100-16,30 4 1 0,7 12 10 31,11 28 0-31,8 27 4 0,-5 18 0 16,-6 25-15-1,-27 20 0 1,-18-1-35-16,-37-4 1 15,-33-7-68 1,-19-15-4-16,-15-21 5 0</inkml:trace>
  <inkml:trace contextRef="#ctx0" brushRef="#br0" timeOffset="28734.2895">20578 4377 95 0,'0'-11'71'15,"-8"-4"-3"1,-18 0-49-16,-19 12-1 16,-10 10 39-1,-4 48-1-15,0 34-8 16,18 33 1-16,22 10-36 15,19 5 1 1,33-16-15-16,19-24 0 0,11-23-128 31,8-23-4-31,-9-33-13 16</inkml:trace>
  <inkml:trace contextRef="#ctx0" brushRef="#br0" timeOffset="32304.3252">22737 4506 73 0,'0'-8'97'16,"3"2"-4"-16,1-2-28 15,-4 1 0 1,4 3-20-16,-4 0 0 16,3 4-32-1,1 0 2-15,0 0-15 16,3 4 0-16,5 11 0 15,2 7 0 1,1 3 0-16,-4-2 0 31,-7-5 0-31,4-3 0 0,17-15 0 16,57-26 0-1,62-29 0-15,101-34 0 16,3 19-130-16,-26 3-4 31</inkml:trace>
  <inkml:trace contextRef="#ctx0" brushRef="#br0" timeOffset="48936.4935">2767 9020 78 0,'-4'-12'85'16,"-4"-3"-5"-16,1-3-35 15,-1 7-1 1,4 4-18-16,4 7 3 16,0 3-19-1,0 30 0-15,0 23 6 16,15 13 0-1,4 17-6 1,-5-9 1-16,-6-3-4 0,-8-22 0 31,0-8-15-31,0-18 1 0,0-12-98 16,0-14-3-1,-15-18-17 1</inkml:trace>
  <inkml:trace contextRef="#ctx0" brushRef="#br0" timeOffset="49306.4972">2259 8979 147 0,'-15'0'81'0,"-3"0"-5"0,-5 0-61 16,1 0 1-1,8-4 20 1,14 4 0-16,7 0-9 15,48 0 1 1,34 0-7-16,41 0 1 0,29-11-20 31,8-11 2-31,-5 4-4 16,-31-1 0-1,-24 4 0-15,-26 4 0 16,-33 8-43-16,-15-5 1 16,-17 8-89-1,-16 0-10-15,-8 11 38 16</inkml:trace>
  <inkml:trace contextRef="#ctx0" brushRef="#br0" timeOffset="49546.4996">2470 9473 143 0,'-19'8'106'16,"1"10"-9"-16,7-3-49 15,15 4-2 1,54-8-11-16,42-8 1 15,38-3-36 1,-1 0 0-16,-11-7 0 16,-30 0 0-16,-22-1-95 15,-29 4 0 1,-16 1-45-16,-18-9-10 15</inkml:trace>
  <inkml:trace contextRef="#ctx0" brushRef="#br0" timeOffset="50196.5061">3767 9023 5 0,'3'-11'34'16,"4"-4"37"0,1 0-2-1,-1 4-12-15,1 0-1 16,-8 4-41-1,0 7 0-15,-8 0-5 0,-21 26 0 16,-5 22 13 0,8 23 0-1,0 13-2-15,16 0 1 16,10-2 1-1,3-23 1-15,30 1-8 16,16-28 1 0,2-10-17-16,-2-10 0 15,-9-9-58-15,-10-3 1 16,-12 0-76-1,-10-3-12-15,-8-16 60 16</inkml:trace>
  <inkml:trace contextRef="#ctx0" brushRef="#br0" timeOffset="50576.5099">4233 8957 104 0,'0'0'84'15,"-8"0"-4"-15,-2 3-58 16,-9 24 1-1,0 17 8 1,1 15 1-16,-5 11-5 0,9-3 0 16,3-1-2-1,11-15 0-15,4-10-10 16,10-5 1-1,16-13-16 1,11 0 0-16,7-17 0 16,-4-2 0-16,-3-4-56 15,-11 0 2-15,-12 0-79 16,-14-14-11-1,-8-16 56 1</inkml:trace>
  <inkml:trace contextRef="#ctx0" brushRef="#br0" timeOffset="50716.5113">3948 9256 187 0,'0'-8'112'0,"0"1"-6"15,33-7-84 1,38-5 0-16,25-4-3 16,26 2 1-1,0-9-145 1,-11 4-3-16,-22-7-13 0</inkml:trace>
  <inkml:trace contextRef="#ctx0" brushRef="#br0" timeOffset="51526.5194">2248 8382 70 0,'7'-9'96'16,"1"-5"-5"0,6-1-41-16,-7 0-1 15,1 12-29-15,-8-1 0 16,0 4-18-1,-4 4 0-15,-17 22 6 16,-10 10 0 0,-2 16 3-16,0-4 1 15,7-4 1 1,22-3 0-1,4-8 2-15,23-3 1 16,17-15-9-16,12-9 1 16,0-2-11-16,-8-4 1 15,-3 0-32 1,-7 0 0-1,-1-7-93-15,-8-4-7 16,-6-4 22 0</inkml:trace>
  <inkml:trace contextRef="#ctx0" brushRef="#br0" timeOffset="51846.5226">2577 8344 104 0,'0'-3'96'0,"0"-1"-7"16,0 0-65 0,0 4 1-1,-3 0-3-15,-1 22 2 0,1 11 0 31,-1 5 1-31,4-6-2 0,0-2 1 32,7-11-9-32,15-13 1 15,15-2-16-15,-7 0 0 16,-5-4-19-1,-6 0 1 1,0 0-95-16,3 0-2 16,1-10-10-16</inkml:trace>
  <inkml:trace contextRef="#ctx0" brushRef="#br0" timeOffset="52286.527">2870 8378 96 0,'7'0'98'15,"4"0"-7"-15,1 18-39 16,3 15 1-1,-5 4-18-15,1 8 0 16,5-9-22-16,-13-10 1 16,1-12-5-1,0-10 1-15,-4-4-8 16,0 0 1-1,0-18-3-15,0-19 0 16,-15-11-4 0,11-4 1-16,4-2 0 15,0 9 0-15,0 15 4 16,0 12 1-1,0 7 0-15,4 4 0 16,15 7-1 0,6 0 0-16,5 21 0 15,3 13 2 1,-7 6-3-16,0 1 0 15,-8-4 0 1,-3-11 0-16,-7 3-20 16,-4-11 1-16,-4-6-66 31,0-1-3-31,-12-11-32 0,-17 0-9 15,-8-19 79 1</inkml:trace>
  <inkml:trace contextRef="#ctx0" brushRef="#br0" timeOffset="52416.5283">2940 8493 138 0,'0'-12'102'0,"4"-3"-7"16,19 4-75-1,13-4 2-15,9 4-66 16,-8-4 0-16,7 8-66 16,-10 0-8-1,-12-2 62-15</inkml:trace>
  <inkml:trace contextRef="#ctx0" brushRef="#br0" timeOffset="52626.5304">3377 8337 167 0,'0'4'122'15,"0"3"-8"1,0 7-88 0,0 8 0-16,0 8-14 0,0 7 0 31,0-4-22-31,-3-4 1 0,-1-10-96 31,-3-11-1-31,3-8-19 16,4-15 1-16</inkml:trace>
  <inkml:trace contextRef="#ctx0" brushRef="#br0" timeOffset="53376.5379">3477 8300 135 0,'0'0'95'15,"4"0"-6"1,3 7-66-16,5 15 0 0,-1 8 2 31,-7 7-2-31,3 3-14 0,4-14 1 16,-8 7-1-1,-3-15 1 1,0-14-14-1,0 0 1-15,0-4-55 16,0-19-2 0,0-13-2-16,0-2-2 15,-11-6 80-15,4 10 2 16,4 8 25-1,-1 11-2-15,4 7-20 16,0 4 0 0,0 0 0-16,7 19 1 15,15 11 7 1,8 3 1-16,11 3-11 15,11-17 1 1,7-15-16-16,0-4 2 16,-4-15-6-16,-6-14 0 15,-12-13 0 1,-11 10 0-16,-15 2 0 15,0 4 0 1,-7 10 0-16,-1 7 0 16,-3 5 0-1,0-1 0-15,0 5 0 16,0 0 0-16,0 0 0 15,0 0 0 1,0 0 0-16,0 0 0 16,0 0 0-1,0 0 0-15,0 0 0 16,0 0 0-1,4 0 0-15,-4 0 0 16,0 0 0 0,4 0 0-1,-4 16 0-15,7 6 0 0,4 0 0 16,1 4 0-1,9-4 0-15,-2-4 0 16,0-6 0 0,-1 2 0-16,5-6-51 15,2-4 2 1,9-4-83-1,3 0-11 1,4-12 49-16</inkml:trace>
  <inkml:trace contextRef="#ctx0" brushRef="#br0" timeOffset="54086.545">4625 8886 247 0,'0'-10'87'16,"0"-2"-4"-1,19-2-119-15,14 6 0 16,19 8 52-1,7 37 2-15,5 34-3 16,-9 6-1 0,-18 14 0-16,-29 6 0 15,-8-5-7-15,-19-10 1 16,-26-16-105-1,12-15-1-15,-7-17-31 32</inkml:trace>
  <inkml:trace contextRef="#ctx0" brushRef="#br0" timeOffset="54656.5507">5481 9082 135 0,'0'0'120'0,"-4"0"-9"0,-6 0-62 31,2 0-1-31,1 0-27 15,3 0 0-15,4 0-19 16,0 0 2 0,0 4-4-16,0-4 0 0,0 0-11 31,0 0 1-31,0 0-68 0,0 0-2 15,0 0-47 1,0 12-11 0,0-2 78-16</inkml:trace>
  <inkml:trace contextRef="#ctx0" brushRef="#br0" timeOffset="54836.5525">5363 9425 234 0,'0'0'134'16,"7"0"-5"-1,0 0-123-15,4-11 2 16,1 1-83 0,-9 2-1-16,5 4-59 15,-4-3-13-15,3-8 84 16</inkml:trace>
  <inkml:trace contextRef="#ctx0" brushRef="#br0" timeOffset="55586.56">6444 8897 142 0,'0'-14'101'0,"0"10"-6"31,0 4-74-31,0 11 1 16,0 30 2-16,0 10 0 15,0 20-7 1,0 10 0-16,0 0-8 0,-7-3 1 31,7-16-12-31,-8-21 0 16,4-4-34-1,-3-22 1-15,4-15-86 16,3 0-9 0,-4-34 26-16</inkml:trace>
  <inkml:trace contextRef="#ctx0" brushRef="#br0" timeOffset="56126.5654">6196 9012 0 0,'-15'-7'61'0,"-11"3"1"0,0-8 8 16,4-2-4-1,3-1-21 1,16-7-1-16,3-7-11 15,30-12 0 1,25-7-3-16,30 0 0 16,15-3-16-1,11 10 1-15,4 12-12 16,-15 14 2-16,-18 15-5 15,-16 21 0 1,-22 24 0-16,-25 14 0 16,-19 4 0-1,-19-11 0-15,-33 3 0 31,-10-15 0-31,-1-10 0 0,-4-11 0 16,8-8 0 0,14-8 0-16,5-3-7 15,32 4 2-15,8 3 5 31,41 12 0-31,11 7 5 0,11 6 2 16,4 17-7 0,-19 7 0-16,4 2 0 15,-27-6 0 1,-10 0-42-1,-3-8 2-15,-1-14-91 16,3-12-10-16,13-18 36 16</inkml:trace>
  <inkml:trace contextRef="#ctx0" brushRef="#br0" timeOffset="56716.5713">7277 9189 62 0,'-11'0'88'15,"0"7"-4"-15,0 1-26 16,7 11-1-1,4-13-12 1,37-2-1-16,15-4-22 16,11-4 1-16,4-17-13 15,-19-5 0 1,-11 0-18-16,-22-8 0 15,-15 2-14 1,-11 6 1-16,-30 7 8 16,-14 15 1-1,-12 16 20-15,3 33 1 16,9 21 9-16,26 15 0 15,21 4-5 1,19-8 0-16,37-15-9 16,23-21-1-1,7-18-132-15,-1-12-4 16,1-11-13-1</inkml:trace>
  <inkml:trace contextRef="#ctx0" brushRef="#br0" timeOffset="58526.5894">8589 8422 22 0,'3'-8'69'16,"1"5"2"-16,4-5-8 0,-1-4-1 16,-4 5-26-1,-3-4-1-15,-7 0-22 16,-19 4 1-1,-11 0-3 1,-22 0 1-16,-5 7-1 16,-2 0 0-1,-4 0-2-15,14-4 1 0,8 0-6 16,15 4 0-1,10 0-1 1,12 0 0-16,8 15 5 16,3 7 0-1,0 8 2-15,10 6 0 0,9 12-5 31,7 23 2-31,-4 10-7 16,-6 12 0-16,-2 17 0 16,-7 4 0-1,-3 4 0-15,-4-4 0 16,0 1 0-1,0-11 0-15,-8-9 0 16,1-10 0 0,0-19 0-16,4-17 0 15,3-9 0 1,7-14 0-16,37-11 0 15,19-11 0 1,15-4 0-16,11 0 0 16,-8-4-14-16,-3 0 2 15,-18 4-118 1,-8-4-4-16,-12-7-2 15</inkml:trace>
  <inkml:trace contextRef="#ctx0" brushRef="#br0" timeOffset="59926.6034">5222 9130 27 0,'-7'0'58'0,"-1"0"3"16,-3-8-2-1,3 4-1-15,5-2-9 16,3 2-1-16,11 0-21 31,33 4-1-31,16 0-1 0,17-4-1 31,16 2-11-31,-4-3 0 0,-12 2-9 16,-21 3 1-1,-19 0-22 1,-11 0 1-16,-15 0-60 16,-7 0-3-1,-4 0-37-15,0 0-10 0,-4 0 66 31</inkml:trace>
  <inkml:trace contextRef="#ctx0" brushRef="#br0" timeOffset="60326.6074">5140 9448 37 0,'-4'0'79'15,"4"0"-2"-15,4 0-10 16,29 0-2-1,23-4-10-15,26-4 1 16,22-3-29 0,10 4 1-16,-7-4-33 15,-14 8 0-15,-15 3-123 16,-22 0-4-1,-12-8-4-15</inkml:trace>
  <inkml:trace contextRef="#ctx0" brushRef="#br0" timeOffset="60976.6139">9248 8987 136 0,'0'-8'119'16,"0"-3"-9"-16,0 0-80 0,0 0-1 15,0 11-15 1,0 11-1-1,4 21 4-15,7 20 1 16,3 5-9 0,5-6 0-16,-4 4-6 15,-8-18 1 1,-3-12-14-16,-1-10 2 0,-3-11-87 15,0-4-2 1,0-25-35 0,-18-20-10-1</inkml:trace>
  <inkml:trace contextRef="#ctx0" brushRef="#br0" timeOffset="61186.616">8944 8950 135 0,'0'0'116'0,"0"0"-10"15,4 0-60-15,40-4-1 16,20 0-20-1,28-3 1-15,8-4-21 16,0-1 2 0,-15 1-15-16,-26-4 1 15,-7 12-74 1,-19-1-2-16,-21 4-47 15,-12 0-13 1,0 4 88-16</inkml:trace>
  <inkml:trace contextRef="#ctx0" brushRef="#br0" timeOffset="61416.6183">9063 9281 123 0,'-4'4'110'15,"4"4"-7"-15,4 3-47 16,37 0-1-16,18-4-24 15,22-7 2 1,15 0-33-16,-7-3 0 16,-7-9-57-1,-12 5 1-15,-18 0-77 16,-15-1-11-1,-11 1 58 1</inkml:trace>
  <inkml:trace contextRef="#ctx0" brushRef="#br0" timeOffset="61736.6215">9862 9219 68 0,'0'0'86'0,"-6"10"-5"15,-2 13-37 1,8 6-2-16,0 5 2 16,18-5 3-16,12-15-10 31,7-14 1-31,11 0-27 0,-15-24 2 31,-7-3-13-31,-14-2 0 0,-12 3 0 16,-15 3 0-1,-22 9-23-15,-1 7 1 16,-6 7-108-16,-1 0-6 31,12 0 11-31</inkml:trace>
  <inkml:trace contextRef="#ctx0" brushRef="#br0" timeOffset="62656.6307">10466 8975 59 0,'0'0'90'0,"0"4"-5"16,15-4-23-16,29 0-3 15,16 0-9 1,10-11-2-1,8-11-25-15,-19 0 1 16,-7-1-19-16,-26-2 1 31,-11 7-14-31,-15-9 2 0,-23 2-4 16,-14 6 0-1,-15 8 2-15,-7 11 0 16,7 7 2 0,-3 23 0-1,7 25 9-15,14 15 0 0,20 15 10 31,14 4 0-31,41-5-2 0,25-17 0 16,12-19-8 0,7-19 2-1,-7-17-30-15,-19-9 1 0,-4-3-106 31,-21-3-7-31,-8-23 15 0</inkml:trace>
  <inkml:trace contextRef="#ctx0" brushRef="#br0" timeOffset="63376.6379">11111 8388 63 0,'0'0'72'16,"0"0"-3"-16,11 0-43 15,11 19-1 1,7 10 1-16,5 16 0 15,-8-1-4 1,-4 8 0-16,-7-5-8 16,-8-6-1-1,1-8 8 1,-8-14 0-16,0-7 4 0,-23-2 0 15,-10-10-12 1,-7 0 1-16,-9-15-9 16,1-7 0-1,4-8-26 1,14-6 0-16,12-1-109 15,10-4-7-15,8-4 13 32</inkml:trace>
  <inkml:trace contextRef="#ctx0" brushRef="#br0" timeOffset="63496.6391">11066 8186 166 0,'0'-8'100'16,"-4"-7"-7"0,-3 0-188-16,7 0-7 31,0 6-5-31</inkml:trace>
  <inkml:trace contextRef="#ctx0" brushRef="#br0" timeOffset="64086.645">11374 8359 87 0,'0'0'93'16,"0"-4"-4"-16,0 4-54 15,-4 0 0 1,4 11-5-1,0 19 0-15,0 6-1 16,11-2 1 0,4 7-11-16,7-19 0 0,4-15-12 15,4-7 1 1,-4 0-8-1,-8-11 0-15,-7-12 0 16,-3 2 0 0,-8-5 0-16,0 11 0 15,0 4 0 1,0 11 0-16,0 0 0 0,11 18 0 31,3 16 0-31,9-2 0 16,2-9 0-16,-2-16 0 15,6-7 0 1,-10 0 0-16,-4-22 0 15,-4-4 0 1,-8-11 0-16,1 11 0 16,-4-3 0-1,0-1 0-15,-4 5-61 16,-2 3 2-16,2 11-75 15,0 3-10 1,0 1 61-16</inkml:trace>
  <inkml:trace contextRef="#ctx0" brushRef="#br0" timeOffset="64416.6483">11977 8156 78 0,'0'-5'91'0,"0"2"-6"16,-7 3-47 0,-4 0 1-1,0 3-19-15,-8 24 1 16,-3 13-7-16,0 13-1 31,-1 13 3-31,13-3 0 0,10-8 7 16,0-3 1-1,29-23-8-15,4-10 1 16,8-12-17-1,-4-7 0-15,-11 0-19 16,8 0 2-16,-16-7-108 31,-11-1-5-31,1-3 0 0</inkml:trace>
  <inkml:trace contextRef="#ctx0" brushRef="#br0" timeOffset="64646.6506">11741 8278 121 0,'-8'0'110'15,"0"0"-8"-15,5 0-66 0,6 0 0 31,34 0-33-31,30 0 0 16,11 0-113-16,4 0-7 16,3 0 0-1</inkml:trace>
  <inkml:trace contextRef="#ctx0" brushRef="#br0" timeOffset="65496.6591">12255 8049 88 0,'-11'0'110'16,"-4"-4"-7"0,0 1-56-16,15 3 1 15,4-4-27 1,33-3 1-16,18-5-1 15,12 1 1 1,4-4-10-16,-12 4 0 16,-11 1-10-16,-14 2 1 15,-16 8-3 1,-11 0 0-16,-3 0 0 15,0 0 0 1,-4 14 0-16,3 12 0 16,5 12 0-1,7 13 0-15,3 27 0 16,1 13 0-16,-1 20 0 15,-7 11 0 1,0 11 0-16,-7-4 0 16,-4-7 0-1,0 7 0 1,0-15 0-16,-11-9 0 15,0-13 0-15,4-22 0 32,3-15 0-32,0-12 0 0,4-9 0 15,0-8 0 1,0-11 0-16,4 7 0 15,7-11 0 1,-4 0 0 0,1 0 0-16,-8 1 0 0,0-5 0 31,-19 0 0-31,-22 4 0 15,-21-4 0-15,-13 1-112 16,-2-4-2 0,6-4-29-16</inkml:trace>
  <inkml:trace contextRef="#ctx0" brushRef="#br1" timeOffset="74719.7525">9256 8455 23 0,'-12'-4'32'15,"-3"-3"-13"1,-3-1 0-1,-1-2 3-15,0-2-1 16,-2 1 1 0,2-1 0-1,0 3-14-15,-3 0 1 16,7 6-10-16,-6 3 1 15,2 0 0-15,-4 8 0 16,1 10 0 0,0 4 0-1,4 11 0-15,-5 11 1 16,1 12 3-1,7 3-1-15,0 7 0 16,8 5 2-16,3 2-2 16,1 4 1-1,3-3-3-15,0 4 1 16,0-9-2-1,7 6 0-15,8-8 1 16,4-5 0 0,6 1 2-16,9-8 0 15,3-4-1 1,0 5 0-16,-1-11-1 15,5-1 2-15,1-7-2 16,2-1 0 0,0 1-1-16,4-11 1 15,4-4-1 1,0-3 1-16,4 3 2 15,-4-11 1 1,-4-3 4-16,0-1 2 16,-8-7-3-1,5 0 2-15,3-15-5 16,-4-7 1-16,12 3-1 31,-12-6 0-31,1-12 3 0,-5-3 0 16,-6-9 0-1,3-3-1-15,0 1-3 16,4-15 0-1,4-12 5 1,6-3 1-16,1-12 2 0,3-6 1 16,4-1-4-1,-3-14 1-15,-4-8 1 16,-11 0 0-1,-11 1 0 1,-16-2 0-16,-14 6-9 16,-26 9 0-16,-44 13-11 31,-52 25 1-31,-34 44-7 0,-47 26 0 15,-16 36-8 1,-3 56 2-16,-1 35-62 16,35 16-6-1,32 9-3 1</inkml:trace>
  <inkml:trace contextRef="#ctx0" brushRef="#br0" timeOffset="104026.047">13300 8879 3 0,'0'0'29'0,"0"0"2"16,0 0-13-1,3 0 1-15,-3-3 16 16,0 3-1 0,0 0 8-16,0-8 0 15,-7 2-9 1,3-3 0-16,-3 2-9 15,-1 0 1 1,5-1-8-16,-5 1-1 16,1 3-4-16,0 4 1 15,-1 0-1 1,1 0-2-16,-1 0 0 15,4 0 1 1,4 0 1-16,0 0 0 16,0 0-5-1,0 0 1-15,0 0-7 16,0 0 1-16,4 0-2 15,4 0 0 1,7 4 0-16,18 3 0 16,11 1 0-1,19-5 0-15,19-3 0 16,-1 0 0-1,1 0 0 1,-5 0 0-16,-17 0 0 16,-24-3 0-16,-2-1 0 15,-12 0 0-15,-11 4 0 16,4 0 0-1,-4 0 0 1,-11 0 0-16,0 0-39 16,0 0 2-16,4 0-94 31,-4 0-9-31,-7 0 32 0</inkml:trace>
  <inkml:trace contextRef="#ctx0" brushRef="#br0" timeOffset="104536.0521">13233 9134 96 0,'-15'3'115'16,"-3"1"-10"-16,-5 0-51 15,12 0-1 1,11 3-24 0,4-3 1-16,44 0-16 15,26-4 1 1,34 0-15-16,6 0 0 0,1 0 0 31,-15 0 0-31,-15 0 0 16,-33 0 0-16,-15 0 0 15,-18 0 0 1,-16 3-27-16,-3 8 1 15,0-4-104 1,0-3-8-16,-7-4 18 16</inkml:trace>
  <inkml:trace contextRef="#ctx0" brushRef="#br0" timeOffset="108246.0892">14674 8532 94 0,'-8'-7'104'15,"4"-5"-5"-15,1-2-46 31,-1-1 2-31,0 4-31 0,4 11 1 16,0 0-12 0,0 40 1-16,0 20-1 15,0 24 1-15,0 8-13 31,4 12 1-31,-4 3-2 0,0-14 0 16,0-12 0 0,4-22 0-16,-1-19 0 15,-3-10 0 1,0-15-112-1,4-15-3-15,4-15-28 0</inkml:trace>
  <inkml:trace contextRef="#ctx0" brushRef="#br0" timeOffset="108838.0953">14448 8525 115 0,'-7'-4'112'16,"3"-4"-8"0,-4-3-65-1,8 2 0-15,0-14-14 16,26 4 1-1,12-10-6-15,17-2 0 0,19 2-15 16,4 4 1 0,3 10-6-1,0 15 0-15,-2 11 0 16,-17 29 0-1,-14 19 0-15,-14 4 0 0,-26 4 0 32,-8 2 0-32,-12-9 0 0,-28-4 0 31,-5-8 0-31,-18-19 0 15,-8-22 0-15,-2-7 0 16,6-11 0 0,22-11 0-1,19 4 0-15,26 3 0 16,34 3 0-16,25 16 0 15,7-4 0 1,9 34 0-16,-9 17 0 16,-17 12 0-1,-16 11 0-15,-7-8 0 16,-8-7 0-1,-14-14 0-15,-4-9 0 16,0-13 0-16,0-8-27 16,4-9 1-1,0-6-104-15,3 0-8 16,7-10 18-1</inkml:trace>
  <inkml:trace contextRef="#ctx0" brushRef="#br0" timeOffset="109228.0992">15355 9031 156 0,'0'7'128'0,"0"8"-9"15,7 3-79 1,20 9 1-16,13-17-28 15,5-10 1 1,3 0-14-16,0-15 0 16,0-18 0-1,-25 4 0-15,-20-5 0 16,-6 5 0-16,-31 7 0 31,-11 11 0-31,-3 11 0 0,-7 29 0 16,-1 23 0-1,15 18 0-15,16 4 0 16,25-7 0-1,14-13 0 1,42-13 0-16,11-19 0 0,7-11 0 16,0-4-130-1,-15-7-4-15,-11-10-13 16</inkml:trace>
  <inkml:trace contextRef="#ctx0" brushRef="#br0" timeOffset="110588.1128">17155 8300 156 0,'0'0'109'31,"0"0"-8"-31,0 3-62 0,0 23-1 32,0 23-8-32,0 24 0 15,0 16-27-15,0 18 2 16,4-1-5-1,-1-9 0-15,1-12 0 0,0-23 0 32,-4-18 0-32,0-10 0 15,0-23-25 1,4-11 2-16,-4-11-107 15,0-33-7 1,0-19 14-16</inkml:trace>
  <inkml:trace contextRef="#ctx0" brushRef="#br0" timeOffset="110858.1155">16689 8373 182 0,'-30'0'131'15,"-15"0"-6"-15,-3 0-97 16,26 0 1-1,22 0-22-15,74-3 2 16,63-15-9-16,63-16 0 16,56-13 0-1,7-9 0-15,-11 4 0 16,-60 13 0-1,-62 12-11-15,-60 12 2 16,-47 15-121 0,-46 0-3-16,-47 4-6 15</inkml:trace>
  <inkml:trace contextRef="#ctx0" brushRef="#br0" timeOffset="111268.1196">16622 8307 181 0,'0'-4'130'16,"0"1"-7"-16,-4-1-96 15,-11 4 0 1,-3 11-19 0,-12 23 0-16,-3 13-5 0,4 12 1 31,6-4-123-31,19 1-3 0,4-15-22 15</inkml:trace>
  <inkml:trace contextRef="#ctx0" brushRef="#br0" timeOffset="111668.1236">18026 8022 186 0,'0'-3'114'15,"0"3"-6"-15,0 0-87 16,0 19 0 0,-12 25 0-16,-6 18 0 15,0 20-91 1,2 3-1-16,5 4-61 15,4-16-16-15,7-6 87 16</inkml:trace>
  <inkml:trace contextRef="#ctx0" brushRef="#br0" timeOffset="112278.1297">16814 9263 5 0,'-18'0'82'15,"-4"0"0"1,-8 0 9-16,15 0-5 0,15 0-28 31,37-7-1-31,52-8-35 0,63-11 0 16,37-18-20-1,22-5 2 1,-4-2-4-16,-40 0 0 16,-45 13-20-1,-47 13 1-15,-50 18-111 0,-29 7-6 31,-51 10 8-31</inkml:trace>
  <inkml:trace contextRef="#ctx0" brushRef="#br0" timeOffset="112658.1335">16596 9241 164 0,'0'0'120'16,"0"0"-7"-1,-7 4-76-15,-20 21 0 16,-13 16-18-16,-5 14 2 15,1 8-60 1,11-1 1-16,22-13-93 16,11-16-9-1,11-29 33-15</inkml:trace>
  <inkml:trace contextRef="#ctx0" brushRef="#br0" timeOffset="113028.1372">17999 8924 180 0,'0'-4'118'16,"0"4"-8"-16,0 0-85 15,-3 11 0 1,-12 22-5-16,-7 19 1 0,0 18-24 15,-1 11-1 1,-2 8-126 0,10-8-3-16,0-18-6 15</inkml:trace>
  <inkml:trace contextRef="#ctx0" brushRef="#br0" timeOffset="114070.1487">16129 8049 23 0,'0'-7'84'0,"4"-1"-3"16,4-7-7-16,-1-3-4 15,-4-1-31 1,-3 1 1-16,-14 0-24 16,-16 3 0-1,-15-5-5-15,-7 11 0 16,-7 4-4-1,4 1 0-15,7 4-7 16,10 0 1-16,24 18-1 16,11 20 0-1,3 17 2-15,10 23 1 16,20 33 1-1,11 25 0-15,11 28-1 16,-4 8 1 0,-8 9-1-1,-17-4 0-15,-12-7-1 16,-11-8 1-16,-4-14-3 15,-26-12 0-15,-7-17 0 16,1-23 0 0,5-22 0-1,14-23 0-15,9-14 0 16,8-15 0-16,22-15 0 31,22-7 0-31,12 0-3 0,14-7 1 16,-3-8-127-1,3 1-4-15,12-16-13 16</inkml:trace>
  <inkml:trace contextRef="#ctx0" brushRef="#br0" timeOffset="114760.1556">18611 8636 126 0,'-12'4'106'15,"-2"3"-6"1,-5 7-57-16,12 9 0 16,7 10-9-1,11-8 0-15,33-6-22 16,16-8 1-1,7-11-13-15,-1 0 0 16,-14-15 0-16,-22-18 0 16,-20 4 0-1,-10-12 0-15,-33 9-2 16,-19 1 1-1,-15 21-1-15,1 10 1 16,3 37 1 0,15 36 1-16,15 31 1 15,33 13 1 1,4-2-3-16,40-20 0 15,22-28 0-15,12-29 0 16,7-28-46 0,0-10 2-16,-3-10-88 15,-1-35-9 1,-10-29 41-16</inkml:trace>
  <inkml:trace contextRef="#ctx0" brushRef="#br0" timeOffset="115270.1607">19470 8063 108 0,'0'-7'92'16,"0"3"-5"-1,0 4-56-15,4 0 0 0,7 26 8 32,7 11-2-32,1 19-6 0,-8 6 0 15,-7-3-20 1,-4-7 2-1,-15-8-13-15,-11-18 0 16,-11-14 0 0,-8-12 0-1,1 0 0-15,-4-26 0 16,7-26-93-16,11-16-1 15,8-8-45-15,7-9-11 16</inkml:trace>
  <inkml:trace contextRef="#ctx0" brushRef="#br0" timeOffset="115370.1617">19289 7747 206 0,'0'-8'115'16,"0"1"-7"-16,0-5-220 16,0 5-5-1,3 3-8-15</inkml:trace>
  <inkml:trace contextRef="#ctx0" brushRef="#br0" timeOffset="115880.1668">19622 7897 158 0,'0'0'112'0,"0"0"-8"15,0 14-76 1,0 17 0-16,0 17-3 15,0 14 1 1,0 16-14-16,7-1 0 16,4-17-10-1,15-20 2-15,-3-18-4 16,-1-18 0-16,4-4 0 31,3-18 0-31,-3-12 0 0,-7 0 0 16,-8 5 0-1,-3 6 0-15,-5 15 0 16,1 4 0-1,6 19 0 1,-2 8 0-16,15-6 0 0,6-6 0 16,4-15 0-1,1 0 0-15,-5-27 0 16,-6-13 0-1,-12-8 0 1,-11 1 0-16,0-2 0 16,-4 2 0-16,-11 6-60 31,4 11 1-31,3 16-75 0,5 14-10 15,3 0 61 1</inkml:trace>
  <inkml:trace contextRef="#ctx0" brushRef="#br0" timeOffset="116160.1696">20192 7887 178 0,'0'0'112'31,"4"0"-6"-31,-1 0-90 16,-3 10 1-16,0 27 8 15,0 19 1 1,-10 10-11-16,-1 8 1 16,-1-4-16-1,12-15 0-15,0-18 0 16,23-11 0-16,18-15 0 15,3-7 0 1,0-4-17-16,-3 0 2 0,-11-22-115 31,-20-9-5-31,-10-12 3 16</inkml:trace>
  <inkml:trace contextRef="#ctx0" brushRef="#br0" timeOffset="116310.1711">20081 8008 170 0,'-7'-4'110'15,"7"1"-7"1,0-1-87-16,37 0 0 15,18 4-66-15,30-3-1 16,11-1-67 0,4-7-10-16,-7-7 68 15</inkml:trace>
  <inkml:trace contextRef="#ctx0" brushRef="#br0" timeOffset="117090.1789">20611 7584 231 0,'-4'-4'134'16,"4"-3"-5"-16,0-4-121 16,7-9 1-1,23 6-9-15,4 4 0 16,-1 2 0-1,-4 8 0-15,-3 0 0 16,-3 0 0 0,-13 8 0-16,9 2 0 15,-11 4 0 1,3 13 0-1,-1 3 0-15,2 14 0 0,10 15 0 16,-4 21 0 0,1 22 0-16,-4 4 0 15,-8 16 0 1,-7 3 0-1,0-3 0-15,0-15 0 16,-14 4 0 0,-5-12 0-1,-3-7 0-15,0 4 0 0,-1-14 0 16,9-1 0-1,2-10 0-15,1-2 0 16,19-9 0 0,-8-9 0-1,0 1 0-15,0-12 0 0,7-6 0 31,1 2 0-31,-1-3 0 0,-3-7 0 16,-4-4 0 0,0-3 0-1,0-8 0-15,0 0 0 0,0 0 0 31,-11 0 0-31,-1-3 0 0,-10 2 0 32,4 2 0-32,-9-5 0 15,2 8 0-15,-5-4 0 16,-7 3 0-1,-7 1 0-15,-16 4-40 0,-17-5 1 32,-5-14-92-32,1-3-9 15,0-56 34 1</inkml:trace>
  <inkml:trace contextRef="#ctx0" brushRef="#br0" timeOffset="118090.1889">13741 6414 134 0,'3'-11'107'31,"8"0"-7"-31,-4-4-75 16,-3 4 3-16,0 11-6 15,0 8 0 1,-4 32 2-16,3 22 1 0,9 24-14 31,-5 2 2-31,7-7-13 16,-6-10 0-16,-1-20 0 15,5-21 0 1,-5-15-53-1,-3-15 2-15,-4-4-82 16,-4-30-10-16,-15-18 51 16</inkml:trace>
  <inkml:trace contextRef="#ctx0" brushRef="#br0" timeOffset="118300.191">13274 6458 146 0,'-12'0'116'16,"12"4"-8"-16,0-4-62 15,48 0-1-15,49-7-21 16,58-19 2 0,41-11-26-16,12-4 0 15,-15 4-12 1,-45 8 1-16,-45 18-119 15,-54 11-4 1,-38 0-2-16</inkml:trace>
  <inkml:trace contextRef="#ctx0" brushRef="#br0" timeOffset="118690.1949">13310 6839 106 0,'-7'0'106'0,"-4"0"-6"16,-7 21-56-1,-8 13 1-15,0 6-26 0,-4 5 1 16,4-9-21 0,15-6 1-1,8-11-45-15,3-9-2 16,10-6-67-1,13-4-10 1,10-8 44-16</inkml:trace>
  <inkml:trace contextRef="#ctx0" brushRef="#br0" timeOffset="119070.1987">13452 6937 98 0,'3'0'124'0,"56"0"-11"15,34 0-50-15,55-14-2 16,19-8-41 0,-8 0 1-16,-11 3-102 15,-51 8-1 1,-27 4-54-16,-48 4-13 15,-22 3 97 1</inkml:trace>
  <inkml:trace contextRef="#ctx0" brushRef="#br0" timeOffset="119480.2028">14396 6772 140 0,'0'3'101'0,"-7"9"-7"15,-8 9-85 1,-4 13 0-16,5 7-102 15,-1 7-6 1,7-4-7 0</inkml:trace>
  <inkml:trace contextRef="#ctx0" brushRef="#br0" timeOffset="119800.206">14455 6074 120 0,'4'0'85'31,"-4"0"-3"-31,0 18-77 15,0 16 0-15,-15 18-72 16,-7 7-2 0,0 7-22-16</inkml:trace>
  <inkml:trace contextRef="#ctx0" brushRef="#br0" timeOffset="120170.2097">13314 6266 84 0,'-11'0'86'16,"-7"0"-4"-1,-12 8-47-15,-11 18 1 16,-11 10-16 0,4 5 0-16,4-4-60 15,11-4-1 1,6-4-62-16,20-10-6 15,7-19 49-15</inkml:trace>
  <inkml:trace contextRef="#ctx0" brushRef="#br0" timeOffset="122550.2335">15310 6432 55 0,'-21'0'60'16,"-9"0"6"-1,15 0-1 1,0 0-22-16,8 0 0 15,7 5-4 1,11-3 1 0,33 2-6-16,27 0 0 15,7 4-24 1,3-5 0-16,-14-3-19 0,-23 4 1 15,-14 0-41 1,-16-1 0 0,-6-3-72-16,-8 0-9 15,0 0 38 1</inkml:trace>
  <inkml:trace contextRef="#ctx0" brushRef="#br0" timeOffset="122790.2359">15196 6643 102 0,'0'0'117'16,"30"0"-12"-1,25 0-59-15,34 0 0 16,7 0-38-16,8 0 0 16,-12 0-121-1,-6 3-4-15,-16 5-9 16</inkml:trace>
  <inkml:trace contextRef="#ctx0" brushRef="#br0" timeOffset="123420.2422">16548 6366 65 0,'0'-4'94'16,"-4"1"-4"-1,-3 3-35-15,7 0-2 0,-4 7-19 32,4 22-1-32,4 8-15 15,10 22 0-15,-3-3-7 16,-7-8 0-1,0-8-7 1,-4-14 1-16,0-14-50 16,0-12 1-1,0 0-85-15,-11-27-9 0,-4-24 45 16</inkml:trace>
  <inkml:trace contextRef="#ctx0" brushRef="#br0" timeOffset="123650.2445">16141 6370 126 0,'3'0'120'16,"30"0"-8"-16,19 0-60 16,29-8-1-1,19-10-30-15,19 0 0 16,3 0-18-1,-22 6 2-15,-18 1-42 16,-30 11 2 0,-19 0-96-16,-29 0-8 15,-4 15 28 1</inkml:trace>
  <inkml:trace contextRef="#ctx0" brushRef="#br0" timeOffset="123860.2466">16389 6610 247 0,'-19'7'90'15,"8"4"-3"1,0 7-92-16,14-3 0 16,39-3 47-1,20-6 1-15,12-6-38 16,7 0 2-16,-2 0-41 15,-20 0 1 1,-11 0-98-16,-18 0-8 16,-12 0 27-1</inkml:trace>
  <inkml:trace contextRef="#ctx0" brushRef="#br0" timeOffset="124200.25">17026 6624 83 0,'0'0'83'0,"0"0"-3"32,-12 0-49-32,1 15-2 0,4 0-1 31,7 4-1-31,3-5 2 0,27-7-2 15,7-7-6 1,-4 0-2 0,-6-17-12-16,-12-2 1 0,-15 0-7 31,-4 0 1-31,-30 9-2 0,-7 10 0 15,-3 0-14 1,7 0 1 0,4 14-108-16,22 5-8 15,11-12 5 1</inkml:trace>
  <inkml:trace contextRef="#ctx0" brushRef="#br0" timeOffset="124760.2556">17503 6439 95 0,'-7'0'102'16,"7"0"-7"-1,0 0-47-15,11 0 1 16,30 0-25-1,22 0 1-15,11 0-28 16,-11 0 2-16,-12 0-79 16,-24 0 0-1,-20 0-39-15,-7-7-7 16</inkml:trace>
  <inkml:trace contextRef="#ctx0" brushRef="#br0" timeOffset="124960.2576">17566 6296 117 0,'0'0'93'15,"0"0"-5"-15,19 7-54 16,-5 22-1 0,1 9 8-1,-3 10-2-15,-5 10-22 16,-3 2 0-16,-4-5-99 31,0-3-3-31,0-22-47 0,7-20-10 16</inkml:trace>
  <inkml:trace contextRef="#ctx0" brushRef="#br0" timeOffset="125650.2645">18344 6455 73 0,'0'-8'68'16,"-3"4"-2"-1,3 4-46-15,0 0-1 16,0 4 9-16,0 25 1 16,7 5 4-1,4 3 1-15,0-4 4 16,-7 4 0-1,-4-4-13-15,-4-6 1 16,-18-7-20 0,-8-4 2-16,-7-9-8 15,7-7 0 1,-7 0 0-16,1-15 0 15,2-11-113-15,4-14-3 16,23-12-28 0</inkml:trace>
  <inkml:trace contextRef="#ctx0" brushRef="#br0" timeOffset="125800.266">18248 6274 187 0,'0'-8'123'16,"0"-3"-6"-1,-4-4-144-15,-7 5 0 16,4 2-92-16,3 4-9 15,-4 4 39 1</inkml:trace>
  <inkml:trace contextRef="#ctx0" brushRef="#br0" timeOffset="126866.279">18751 6259 31 0,'0'-8'76'16,"0"-3"-3"-1,0 1-13 1,-4-5-3-16,-6 3-19 0,-16 8 0 16,-4 4-14-1,0 23 0-15,-3 18-6 16,4 22 1-1,10 6-6-15,15 9 1 16,4-15-5 0,33-15 0-1,19-26-6-15,23-22 2 16,2-7-5-1,-10-34 0-15,-8-14 0 16,-37-16 0-16,-22 13-2 16,-33-2 1-1,-19 12-128-15,-7 15-4 16,-1 11-13-1</inkml:trace>
  <inkml:trace contextRef="#ctx0" brushRef="#br0" timeOffset="128466.295">19311 6281 110 0,'0'0'101'16,"29"0"-6"0,23 0-69-16,22 0-1 15,4 0-22 1,-4-4 0-1,-3 4-28-15,-27-3 0 0,-14 3-73 32,-23-4-6-32,-7 0 23 0</inkml:trace>
  <inkml:trace contextRef="#ctx0" brushRef="#br0" timeOffset="128626.2966">19303 6429 62 0,'0'0'95'0,"0"0"-3"15,26 0-48 1,26 0 1-1,29 0-45-15,16-8 0 16,10-3-95 0,12 0-7-1,-12-3 5-15</inkml:trace>
  <inkml:trace contextRef="#ctx0" brushRef="#br0" timeOffset="129116.3015">20555 6226 108 0,'0'0'96'0,"0"0"-5"16,0 18-63-1,4 12 0-15,3 10-16 16,-3-3 2-16,7 0-7 31,0-7-1-31,-4-16-5 0,-3-3 1 16,-4-11-102-1,0 0-5-15,-18-11-9 16</inkml:trace>
  <inkml:trace contextRef="#ctx0" brushRef="#br0" timeOffset="129296.3033">20274 6233 128 0,'4'-3'119'16,"32"-1"-9"-1,24 0-64 1,36-3-2-16,8-1-26 16,14-2 0-16,-14-2-40 31,-11 5 0-31,-23 3-104 0,-33 4-8 15,-26 0 19 1</inkml:trace>
  <inkml:trace contextRef="#ctx0" brushRef="#br0" timeOffset="129496.3053">20274 6443 134 0,'11'0'121'16,"34"0"-8"-16,28 0-75 15,35 0-1 1,7-11-34-16,-1 4 0 0,-21 0-111 31,-30 3-4-31,-29 0-17 16</inkml:trace>
  <inkml:trace contextRef="#ctx0" brushRef="#br0" timeOffset="129946.3098">21278 6432 123 0,'-15'0'99'16,"-11"0"-6"-1,-4 11-65-15,8 22 0 16,15-3 6-16,7-4-1 15,33-11-6 1,11-15 1-16,-3 0-20 16,-4-15 2-1,-19-11-15-15,-18 0 2 16,-4 8-95-1,-29-1-3-15,-7 13-37 16,6 1-9-16</inkml:trace>
  <inkml:trace contextRef="#ctx0" brushRef="#br0" timeOffset="132705.3382">16729 7306 35 0,'0'-7'79'0,"0"-4"-3"0,0-3-30 16,0-1 0-1,0 8-33 1,-7 3 0-16,-12 4-10 15,-3 0 1 1,-4 19 5-16,0 13 0 0,0 9 3 31,8 0 1-31,7 7 4 16,11-8 1-1,0-14-1-15,25-7 1 16,9-8-11-16,3-11 0 16,7 0-37-1,-3 0 1-15,-3-11-49 16,-5-8-3-1,-11-3-13-15,-4-3-3 16,-7-6 100 0,-11 10-1-16,0-2 87 15,0 16-3-15,0 0-36 16,-3 3-2-1,-1 4-31-15,0 0-1 16,4 11 2 0,0 19 3-16,0-1 1 15,15 8 0 1,3-11-1-16,9-4 0 15,-5-10-6 1,-4-6 0-16,5-6-10 16,-5 0 2-16,-3-18-9 15,-8-4 1 1,1-4 0-16,-4 4 0 15,-4-1-2 1,0 9 0 0,0 7-4-16,0 7 1 15,0 0 2-15,7 15 0 31,4 10 5-31,4-3 1 0,-4 0-31 16,0-3 1 0,0-8-97-16,-4-11-9 15,-7 0 25 1</inkml:trace>
  <inkml:trace contextRef="#ctx0" brushRef="#br0" timeOffset="132985.341">17148 7355 97 0,'7'-4'85'16,"4"4"-4"-16,4 0-54 15,11 8 0-15,-7 10 1 32,-1 12 0-32,-3-1-6 0,-4-7-1 15,0-3 2 1,-3-12 0-16,-5-7-7 15,4 0 1 1,1-7-13 0,3-12 1-16,0-6-5 0,-3-5 1 15,3 4-30 1,3 12 0-16,-2-1-101 15,-5 7-7 1,1 1 21 0</inkml:trace>
  <inkml:trace contextRef="#ctx0" brushRef="#br0" timeOffset="133725.3484">17444 7337 37 0,'0'3'73'0,"4"8"-1"16,7 4-18 0,0 7-2-16,4 1-16 15,-4-1-2 1,-4-7-3-1,1-5-1-15,-1-10-8 16,1 0 1 0,-1 0-19-16,1-10 0 0,-1-9-4 15,-4-7 1 1,5 0-5-1,7 12 0-15,-4 2-3 16,11 9 1 0,0 3 5-16,4 0 0 0,4 11 7 31,3-7 0-31,-3-4 1 15,-4 0 0-15,-8 0-17 16,-11-12 1 0,-7-2-15-16,-3-5 1 15,-19 3 8 1,-4 6-1-16,-4 10 13 15,4 0 0 1,12 19 10-16,6 14 1 16,8 0 8-1,0 7 1-15,15-6 4 16,11-16 0-16,4-10-7 15,-1-8 1 1,0 0-11-16,1-19 0 16,3-6-3-1,-10-9 0-15,-5 5-3 16,1 14 0-1,-8 8-1-15,-3 7 0 16,-1 7 5 0,4 15 1-16,-4 12 1 15,1-1 1-15,-4-15-3 16,-1-7 1-1,5-7-3-15,2-4 0 16,2 0 0 0,3-8 0-16,0 5 0 31,-8 3 0-31,4 0 0 0,8 7 0 31,-1 4 0-31,4-3 0 0,1-8-24 16,-5 0 2-1,-7-4-92-15,-3-18-4 16,-1-15-4-16</inkml:trace>
  <inkml:trace contextRef="#ctx0" brushRef="#br0" timeOffset="133905.3502">18185 7314 48 0,'0'-62'63'0,"0"10"57"16,-7 11-9-1,3 12-62-15,4 7-2 16,0 18-32-1,0 4 1 1,15 4-10-16,10 11 1 0,9 21-6 31,-4 9 1-31,6 10-33 0,-13 8 0 16,-9-12-94-1,-14 5-9 1,0-27 26-16</inkml:trace>
  <inkml:trace contextRef="#ctx0" brushRef="#br0" timeOffset="134045.3516">18114 7363 144 0,'8'-8'125'0,"29"-7"-9"16,15-11-86-1,3 0 1 1,16 1-144-16,-9-1-6 15,-13 0-13 1</inkml:trace>
  <inkml:trace contextRef="#ctx0" brushRef="#br0" timeOffset="134690.3585">19085 7056 158 0,'7'11'113'16,"8"19"-8"0,0 11-78-16,0 14 0 15,-5 11-7 1,-2-3 1-1,-8-12-8-15,0 1 0 16,0-23-7-16,-4-14 2 16,-14-15-14-16,-8-3 1 15,-3-30-17 1,-8-23 1-1,7-3 3-15,0-11 0 16,15 7 19 0,15 8 1-16,4 10 10 15,40 16 0-15,20 15-1 16,2 14 0-1,-7 0-9-15,-15 14 1 16,-29 15 1 0,-15 5 0-1,-22 6-8-15,-19-6 1 0,8-8-45 31,0-16-1-31,11-10-72 16,10-10-10-16,12-28 41 16</inkml:trace>
  <inkml:trace contextRef="#ctx0" brushRef="#br0" timeOffset="135120.3628">19229 6824 144 0,'8'0'115'0,"10"0"-9"16,8 0-75-1,0 15-1-15,0 21-15 16,-8 16 1-16,-7 18-5 16,-11-3 0-1,0-8-1 1,0-15 0-16,0-22-5 15,0-11 2-15,0-11-7 32,0-11 0-32,0-26 0 0,12-7 0 15,6-8 0 1,12 11 0-16,10 9 0 15,1 5 0-15,0 20 0 32,-4 7 0-32,-15 15 0 0,-7 21 0 15,-11 9 0 1,-4 3 0-16,0-7 0 15,0-12 0 1,0-7-21 0,0-11 2-16,0-11-111 15,15 0-6 1,10-15 8-16</inkml:trace>
  <inkml:trace contextRef="#ctx0" brushRef="#br0" timeOffset="135489.3673">19803 6975 63 0,'0'-4'79'15,"-7"4"-2"1,-8 0-39-1,-7 0 1-15,0 12-17 16,3 17 2-16,12 4-4 16,7 0 3-16,15-3 2 15,22-19 1 1,3-7-11-1,-6-4 0-15,-12-15-13 16,-3-4 1 0,-16-14-8-16,-3 4 0 0,-11 6 3 15,-4 13 0 1,0 10 5-1,5 3 0-15,2 23 3 16,8 3 1 0,0 4 1-16,0 1 1 0,15-1-10 31,-1-11 0-31,-2-11-84 15,10-7-2-15,-4-4-44 16,1-4-11 0,3-22 96-16</inkml:trace>
  <inkml:trace contextRef="#ctx0" brushRef="#br0" timeOffset="135769.3701">20133 6917 162 0,'0'-4'106'15,"0"-4"-6"-15,-11 8-88 16,-4 0 1-16,-3 4 1 15,7 21 0 1,11-3 1-16,0 16 1 16,3-2-7-1,12 1 1-15,-8 4-2 16,-7-4 1-1,-7-5-1 1,-23-5 1-16,-6-9-25 16,2-7-1-16,4-11-61 15,11 0-3-15,12-14-37 16,7-9-10-1,23-6 68-15</inkml:trace>
  <inkml:trace contextRef="#ctx0" brushRef="#br0" timeOffset="136049.3729">20218 7019 77 0,'0'0'79'0,"0"0"-4"31,0 8-38-31,0 13-1 0,0 9 9 16,0 0 1-1,15 0-7-15,15-16 1 16,6-10-22-16,-2-4 1 31,-8-4-19-31,-4-18 0 0,-18-4 0 31,-4-8 0-31,-22 12 0 0,-1 4 0 16,-6 7-30-1,7 7 2 1,11 4-55-16,7 4-2 0,4 11-26 31,0-1-6-31,7-6 63 0</inkml:trace>
  <inkml:trace contextRef="#ctx0" brushRef="#br0" timeOffset="136429.3767">20433 6983 61 0,'0'0'87'16,"0"0"14"-16,0 0-7 15,4 3-47 1,-1 15-1-16,-3 12-19 16,0 6 1-16,0 2-19 15,0-1 2 1,0-23-11-16,0-6 0 15,4-8 0 1,7-8 0-16,12-13 0 16,2-9 0-1,12-8 0-15,1 10 0 16,14 1 0-16,-1 9 0 15,-6 7 0 1,-5 8 0-16,-7 3-126 16,12 0-4-1,-8 0-16-15</inkml:trace>
  <inkml:trace contextRef="#ctx0" brushRef="#br0" timeOffset="138789.4003">2429 10898 98 0,'0'0'94'0,"4"0"-7"16,-4 0-57-1,0 0 1-15,0 0-6 16,3 4 2 0,5 22-4-1,-1-1 1-15,9 16-6 0,1 8 1 31,6 1-8-31,6 13 1 0,2 0-7 16,2 3 2 0,-4-6-7-16,1-9 0 15,-1-6 0 1,-2-1 0-1,-9-6 0 1,-3-3 0-16,-8-5 0 16,1 7 0-16,-1-4 0 15,-3-11 0-15,3-3 0 16,-4-8 0-1,1-4 0 1,-4 1 0-16,4-5 0 16,0-3 0-1,-4-14 0-15,15-27 0 0,18-40 0 16,19-8 0-1,11-33 0 1,0-14 0-16,0 3 0 16,-12 4 0-1,-10 14-130-15,-11 19-4 0,-12 16-13 31</inkml:trace>
  <inkml:trace contextRef="#ctx0" brushRef="#br0" timeOffset="139639.4088">3525 10990 126 0,'0'-7'109'0,"8"-4"-7"0,-5 0-67 31,-3-4 0-31,4 1-23 0,0-1 0 16,-4 7-14-1,0 8 1 1,0 0 2-16,-8 32 0 15,-17 21 4 1,-16 14 1-16,-4 24 4 0,1 5 1 16,3 8 4-1,20-5 1-15,9-13-8 16,12-17 2-1,18-9-10 1,12-20 0 0,3-14 0-16,-2-15 0 15,-6 4-17 1,-10-12 1-16,0-3-114 0,-8 0-5 15,0-10 4 1</inkml:trace>
  <inkml:trace contextRef="#ctx0" brushRef="#br0" timeOffset="140049.4129">3770 11001 182 0,'0'-3'128'0,"0"3"-8"0,4 0-102 31,-4 0 1-31,0 0-18 16,0 22 0-16,0 19 6 15,-11 14 0 1,0 10 2-16,-5 14 1 0,9-6-6 31,0-10 1-31,7-8-5 16,0-14 0-1,7-10 0-15,27-15 0 16,3 0 0 0,-1-5 0-16,2-7-4 15,-5-1 2 1,-4-3-56-16,-10 0 0 15,0 0-74-15,-12-7-10 16,0-16 58 0</inkml:trace>
  <inkml:trace contextRef="#ctx0" brushRef="#br0" timeOffset="140289.4153">3611 11241 196 0,'0'0'137'16,"0"0"-7"-16,11 0-107 16,41 4 2-1,10-12-25-15,27 5 0 16,1-1-88-1,-13 4 0-15,-2 4-50 16,-24-12-11 0,-14-6 101-16</inkml:trace>
  <inkml:trace contextRef="#ctx0" brushRef="#br0" timeOffset="140819.4206">4333 10674 111 0,'-18'-5'98'16,"-12"-2"-7"-1,-7-4-52-15,7-1 0 0,4 5-4 31,8-4-1-31,11 4-21 16,7 0 0-16,3-5-13 16,34 9 0-1,19 3 0-15,21 11 1 16,12 40 3-1,-3 31 1-15,-16 25 1 16,-26 26 0 0,-25 18-2-16,-27 7 0 15,-40-2-20 1,-26-20 0-16,-19-14-113 15,1-30-6-15,11-37 6 16</inkml:trace>
  <inkml:trace contextRef="#ctx0" brushRef="#br0" timeOffset="141409.4265">5070 11016 136 0,'-11'0'126'31,"-4"0"-10"-31,0 4-70 0,4 7 0 15,11-4-30 1,22-2 0-16,38-3-12 16,17-2 1-1,16 0-5 1,4 0 0-16,-1 0 0 0,-19-11 0 15,-21 4-50 1,-16 0 2-16,-17-1-84 16,-23 4-11-1,0-6 48 1</inkml:trace>
  <inkml:trace contextRef="#ctx0" brushRef="#br0" timeOffset="141599.4284">5100 11267 228 0,'3'0'133'15,"30"0"-3"1,27 0-121 0,25 0 2-16,15 0-11 15,7-4 0 1,-10-11-10-16,-16 4 1 15,-18 4-121-15,-26-4-3 16,-18-7-6 0</inkml:trace>
  <inkml:trace contextRef="#ctx0" brushRef="#br0" timeOffset="148364.4965">6411 10968 42 0,'-11'-22'51'0,"3"-1"18"0,1 2-3 15,3-2-5 1,0 1-2-16,4 4-15 16,0 3-1-16,0 8-24 31,0-1 1-31,0 8-13 0,0 0 0 31,4 23-1-31,15 17 1 0,3 11-3 16,-4 13 2-1,-6 1-6 1,-9 6 0-16,-3 7 0 15,0-8 0 1,-7-15 0-16,-1-7 0 0,8-19 0 31,0-14 0-31,30-4 0 16,29-11 0-16,12 0 0 15,6 0 0 1,-6-3 0 0,-12-1 0-16,-18 0-6 15,-19 4 1-15,-11 0-124 16,-11 0-4-16,0 4-10 15</inkml:trace>
  <inkml:trace contextRef="#ctx0" brushRef="#br0" timeOffset="151054.5234">7637 10618 51 0,'0'-4'65'15,"0"4"-2"-15,-12 0-39 16,5 0 1-1,-7 0-4-15,-2 0-1 16,1 0-5 0,-3 4 0-16,-4 6-8 15,3 5 1-15,1 7-3 16,-1 5 2-1,8 5 0-15,8-2 1 16,3 10 8 0,7-10 1-1,23-11 8-15,3-9-1 16,4-10-4-16,4-6 0 31,3-24-5-31,-7-7 0 0,8-15-8 16,-16 1 1-1,1-5-7-15,-22-7 1 16,-12 1-2-1,4 9 0 1,-12-1-2-16,-6 20 1 0,0 11-3 31,-9 14 1-31,-6 9-2 0,7 3 0 16,-7 30 1-1,18 19 0 1,4 18 2-16,11 7 0 0,11-3 5 31,19-11 0-31,7-15 4 0,15-8 0 16,3-20-11-1,1-14 1 1,-4-6-106-16,-4 0-4 16,-8-11-22-1</inkml:trace>
  <inkml:trace contextRef="#ctx0" brushRef="#br0" timeOffset="151564.5285">8233 10399 70 0,'0'-3'99'0,"0"0"-5"16,0-1-48-1,0 0 0-15,0 4-27 16,0 0 1 0,0 37-5-16,0 0 0 15,4 3-3-15,3 12 0 16,-3-4-6-1,3-11 0-15,-3-8-3 16,0-7 0 0,-4-8-28-16,0-2 0 15,0-12-95 1,0 0-10-16,0-12 21 15</inkml:trace>
  <inkml:trace contextRef="#ctx0" brushRef="#br0" timeOffset="151934.5322">8021 10429 107 0,'0'0'108'15,"0"0"-7"-15,0 0-58 31,0 0 1-31,16 0-15 0,24 0 0 32,23 0-10-32,8 0 1 0,6 0-15 15,-10 0 1 1,-11 0-6-1,-12 5 0-15,-18-2-32 0,-7 0 1 32,-8 0-80-32,-4 1-4 0,-7 1 3 31,0-5 2-31</inkml:trace>
  <inkml:trace contextRef="#ctx0" brushRef="#br0" timeOffset="152144.5343">8007 10713 140 0,'0'4'131'16,"14"3"-9"0,24 1-75-1,24-4 1-15,17-4-37 16,2 0 1-1,1 0-34-15,-5-4 1 0,-17-4-109 16,-20 1-6 0,-14-4 10-1</inkml:trace>
  <inkml:trace contextRef="#ctx0" brushRef="#br0" timeOffset="152614.539">8877 10488 147 0,'0'-4'99'15,"-11"4"-6"-15,-7 0-71 16,3 8 2-16,7 29 6 16,1 10 0-1,3 5-12-15,4 0 0 16,11-11-31-1,20-8 1 1,9-7-113-16,8-19-8 16,4-7 9-16</inkml:trace>
  <inkml:trace contextRef="#ctx0" brushRef="#br0" timeOffset="153124.5441">9207 10484 65 0,'-7'-3'62'0,"-8"-1"-3"16,-4 4-39-16,5 0 2 15,-1 15 17 1,7 22-1 0,8 6 1-16,0 6 2 15,15-5-5-15,14-3 0 16,5-4-15-1,-1-11 1-15,-3-8-24 16,-4-7 0 0,-8-4-51-16,-3-3 0 15,-11-4-73 1,-4-6-11-16,-15-25 47 15</inkml:trace>
  <inkml:trace contextRef="#ctx0" brushRef="#br0" timeOffset="153304.5459">9025 10584 133 0,'0'0'114'15,"27"8"-8"1,21-1-65-16,15 4-2 16,7-3-23-1,1-5 1-15,-5 1-86 16,-18-1-1-1,-14 1-57-15,-16-4-11 16,-15 0 81-16</inkml:trace>
  <inkml:trace contextRef="#ctx0" brushRef="#br0" timeOffset="153504.5479">9414 10385 144 0,'19'-4'100'15,"18"-3"-6"-15,15 7-82 31,7 11 1-31,0 26-4 0,-7 14-1 16,-15 16-23 0,-22 11 1-16,-15 2-87 15,-22 2-8 1,-19-15 12-1</inkml:trace>
  <inkml:trace contextRef="#ctx0" brushRef="#br0" timeOffset="153944.5523">7229 11075 121 0,'-4'0'98'15,"4"0"-8"-15,4 0-48 16,63 0 2-1,48 0-1-15,74 0 0 0,55-3-29 32,37-1 2-32,19 0-16 15,-7 1 0-15,-26 3 0 16,-52 0 0-1,-38 0-41 1,-62 0 1-16,-34 0-91 16,-40 0-10-16,-37 3 37 15</inkml:trace>
  <inkml:trace contextRef="#ctx0" brushRef="#br0" timeOffset="154724.5601">8177 11474 126 0,'0'-8'95'0,"-4"-3"-6"16,-14 0-71-16,-8 0-1 15,-7 11 0 1,-11 0 1-16,-4 15 1 15,-4 18-1 1,-4 11-2-16,15 8 0 16,11 3-1-1,26 4 0 1,4-14-4-16,38-8 1 15,14-27-8-15,18-10 1 16,1-25-5-16,-12-27 0 16,-7-14 0-1,-15-4 0 1,-23 0 0-16,-14-8 0 15,-3 19 0 1,-23 7 0 0,0 15 0-16,0 23 0 0,0 14 0 15,7 7 0 1,8 33 0-16,11 9 0 15,0 9 0 1,15 16 0 0,7-4 0-16,4-3 0 0,0-5 0 31,0-17 0-31,3-12 0 0,2-7 0 15,-2-15-130 1,4-11-4 0,1-7-13-16</inkml:trace>
  <inkml:trace contextRef="#ctx0" brushRef="#br0" timeOffset="154984.5627">8585 11274 189 0,'0'0'121'16,"0"18"-6"-1,-8 20-89-15,-6 13 0 16,7 12-10-16,7 16 2 16,0-10-18-1,0 8 0-15,3-18 0 16,15-10 0-1,1-9 0-15,-1-18 0 16,12-7 0 0,-4-8 0-16,0-7-94 15,-4-7 0-15,0-19-45 16,-10-7-12-1</inkml:trace>
  <inkml:trace contextRef="#ctx0" brushRef="#br0" timeOffset="155154.5644">8448 11455 214 0,'0'-7'135'16,"0"7"-5"-16,18 3-115 16,27-10 2-16,14 4-17 15,27-9 0 1,-9 1-130-16,4-4-4 15,-6-7-13 1</inkml:trace>
  <inkml:trace contextRef="#ctx0" brushRef="#br0" timeOffset="155684.5697">10311 10972 110 0,'-7'0'117'16,"-8"0"-10"-1,-1 0-47 1,9 0-1-16,7 7-33 16,11 1 1-1,30-1-25-15,14-3 1 0,9-1-3 31,-5 1 0-31,4-4 0 16,-18 0 0-16,-16 0-28 16,-14 0 1-1,-1 0-103-15,-10-11-8 0,0 0 19 31</inkml:trace>
  <inkml:trace contextRef="#ctx0" brushRef="#br0" timeOffset="155894.5718">10259 11181 151 0,'-3'9'129'16,"3"-2"-9"-16,10 4-78 16,35-7 1-1,17-4-31 1,20 0 2-16,15 4-14 15,-12-19 0 1,-15 0-97-16,-11 3-1 16,-14-2-41-16,-23-1-12 15</inkml:trace>
  <inkml:trace contextRef="#ctx0" brushRef="#br0" timeOffset="159414.607">11244 10891 81 0,'0'-12'99'15,"0"-2"-6"1,0-8-33-16,4 3 0 0,0 4-28 16,-1 11 0-1,1 4-22 1,3 16 1-16,-3 28 0 15,3 8 1 1,-3 18-8 0,-4 4 2-16,0 7-6 15,0-4 0-15,-11-13 0 16,7-14 0-16,4-12 0 15,11-17 0 1,34-10 0 0,25-6 0-16,12-5 0 15,-4 0 0 1,-8 0 0-16,-11 0 0 0,-18 0-66 31,-19 4 1-31,-14 2-69 16,-8-6-12-16,0 0 70 15</inkml:trace>
  <inkml:trace contextRef="#ctx0" brushRef="#br0" timeOffset="160474.6176">12685 10728 107 0,'7'-11'112'0,"4"-8"-7"0,4-2-64 31,-8-2 1-31,-7-3-32 0,0 8 1 16,0 3-9 0,-18 4 0-1,-4 3-2-15,-4 8 1 16,-11 0-3-1,7 16 1 1,0 10 0-16,5 10 0 0,2 2 5 16,12 2 0-1,11 0 11-15,4-7 0 16,33-10 1-1,15-19 1 1,14-4-12-16,1-38 2 16,0-13-7-1,-4-5 0-15,-15-13 0 0,-18-2 0 31,-15 1 0-31,-19 0 0 16,-11 18 0-16,-26 15 0 16,-10 12 0-1,-5 17 0-15,8 8 0 16,14 38 0-1,1 13 0-15,22 22 0 16,14 17 0 0,20-2 0-16,17-3 0 15,24-19 0-15,9-14 0 16,6-23 0-1,-13-7-130-15,-7-10-4 16,-18-9-13 0</inkml:trace>
  <inkml:trace contextRef="#ctx0" brushRef="#br0" timeOffset="160744.6203">12337 11061 181 0,'0'3'138'16,"0"5"-7"-1,37 2-101-15,37-2 1 16,30-8-31-1,36 0 0-15,9 0 0 16,-20 0 0-16,-25-4-124 16,-34 0-5-1,-22 4-16 1</inkml:trace>
  <inkml:trace contextRef="#ctx0" brushRef="#br0" timeOffset="161664.6295">12618 11551 95 0,'0'-8'75'0,"0"-3"-4"0,-11 2-55 15,-4-3 1 1,-11 4 9-1,4 5-1-15,-15-1-4 16,-4 15 1 0,0 11-1-16,1 11-1 0,-1 8-5 31,15-1 0-31,12 8 2 15,14-7 1 1,6-8-4-16,28-7 1 16,11-11-12-16,3-15 2 15,4 0-5 1,3-23 0-16,-10-13 0 15,-12-5 0 1,-3-15 0-16,-12-2 0 16,-14 3 0-1,-4-5 0-15,-4 9 0 16,-14 14 0-1,-1 7 0-15,0 4 0 16,5 8 0-16,-5 10 0 16,8 8 0-1,7 4 0-15,-10 26 0 16,10 6 0-1,8 13 0-15,-4 13 0 16,0 8 0 0,18 1 0-16,15-5 0 15,5-14 0-15,2-4 0 16,1-15 0-1,-1-7 0-15,-6-15 0 16,-1-11-130 0,-7 0-4-16,-4-26-13 15</inkml:trace>
  <inkml:trace contextRef="#ctx0" brushRef="#br0" timeOffset="161954.6324">13010 11371 157 0,'0'0'117'0,"0"0"-6"0,-7 10-71 31,7 17 0-31,0 13-18 0,0 15 2 16,0 4-24-1,7 0 0 1,16-7 0-16,-4-15 0 0,-1-11 0 31,8-11 0-31,-8-1 0 0,9-6 0 16,-6-8-130-1,2 0-4 1,-8 0-13-16</inkml:trace>
  <inkml:trace contextRef="#ctx0" brushRef="#br0" timeOffset="162134.6342">12848 11519 210 0,'0'-5'135'15,"29"-2"-5"1,16-4-113-16,29-4 2 15,11 0-28 1,4 4 2-16,0 0-123 0,-26-4-3 16,-11 4-8-1</inkml:trace>
  <inkml:trace contextRef="#ctx0" brushRef="#br0" timeOffset="162824.6411">14551 10674 147 0,'-3'-5'108'0,"-1"1"-7"16,1 4-68 0,3 4-2-16,0 25-1 15,0 23 1-15,0 33-18 31,0 3 1-31,3 12-13 0,-3 0 1 16,0-15-2 0,0-8 0-16,0-17 0 15,-3-20 0 1,-1-17-9-1,0-19 1-15,4-4-121 0,0-23-5 32,0-14-6-32</inkml:trace>
  <inkml:trace contextRef="#ctx0" brushRef="#br0" timeOffset="163374.6466">14426 10728 107 0,'-4'-7'97'16,"-4"-1"-4"0,-3 1-45-1,1-1 1-15,-2-3-11 16,12-2 1-1,0-3-25-15,26-3 1 0,15 5-10 16,18 3 1 0,11 7-6-1,4 4 0-15,4 11 0 16,-14 19 0-1,-9 11 0-15,-18 6 0 0,-4 8 0 32,-22 1 0-32,-11-4 0 15,-26-1 0-15,-18-17 0 16,-8-16 0-1,-4-15-7-15,1-3 1 16,7-14 0 0,10-4 1-16,9 3 6 15,25 7 1 1,8 8 3-16,37 4 1 15,14 26-2 1,9 6 2-16,-2 2-6 16,-6 17 0-16,-5-11 0 15,-10 0 0 1,-15-3-53-16,-7-1 2 15,-1-14-82 1,-3-11-10-16,-3-15 51 16</inkml:trace>
  <inkml:trace contextRef="#ctx0" brushRef="#br0" timeOffset="164114.654">15144 11097 88 0,'0'0'109'0,"0"4"-6"16,4 0-38-1,25-1-1 1,8 1-30-16,11-4 0 15,16 0-28 1,-9-11 2 0,-14-8-8-16,-15-6 0 15,-19 2 0-15,-7 1 0 16,-11 4 0-16,-30 3 0 15,-7 12 0 1,-7 3 0 0,-1 11 0-16,8 25 0 15,7 13 0 1,19 21 0-16,22-4 0 15,18 5 0 1,31-17 0-16,13-16 0 16,20-17 0-16,-4-10 0 15,-4-11-130 1,-15 0-4-16,-14-11-13 15</inkml:trace>
  <inkml:trace contextRef="#ctx0" brushRef="#br0" timeOffset="165754.6704">15933 10713 17 0,'11'-3'44'16,"0"-6"25"-1,-4 6-1 1,-7 0-1-16,0 0-4 15,4-2-15-15,-4-2 0 16,0 4-21-16,0-5 0 16,0 4-16-1,0 1 0 1,-4-1-7-16,-7 0 0 15,-11 1-3 1,-7 3 1 0,-1 0-2-16,-3 3 0 0,6 8 0 15,17 4 0 1,-5 3 0-16,15 5 0 15,0 10 0 1,0 11 0 0,0 8 0-16,0 7 0 0,0 8 0 31,0 2 0-31,0 9 0 0,-15-4 0 15,-4-4 0 1,-3-11 0 0,3-11 0-16,5-10 0 0,11-17 0 31,3-3 0-31,3-10 0 0,27-8 0 15,18 0 0 1,11 0 0 0,1-11 0-16,-5-4 0 15,-7 8-130 1,-11-1-4-1,7 2-13-15</inkml:trace>
  <inkml:trace contextRef="#ctx0" brushRef="#br0" timeOffset="169195.7058">17037 10821 121 0,'0'-4'119'16,"0"-1"-9"-1,0 5-71-15,0 0-1 0,0 5-20 16,4 21 1 0,-1 22-1-16,1 7 0 15,-1 0-13 1,1 5 1-1,-4-9-6-15,0-11 0 16,0-14 0 0,0-7 0-16,0-19-36 15,0 0 2-15,0-23-97 16,0-13-8-16,-14-16 27 15</inkml:trace>
  <inkml:trace contextRef="#ctx0" brushRef="#br0" timeOffset="169395.7078">16666 10835 149 0,'0'0'131'0,"0"0"-10"16,15 0-78 0,41 0 1-16,25-3-33 15,27-12 1-15,10 1-12 31,-7-2 0-31,-15 5-36 0,-33 4 1 32,-18 7-96-32,-26 0-8 0,-19 0 28 15</inkml:trace>
  <inkml:trace contextRef="#ctx0" brushRef="#br0" timeOffset="169615.71">16777 11152 181 0,'-15'8'99'15,"4"4"-6"1,8-3-63-16,14 7 0 16,48-5 8-1,22-7 2-15,19-4-40 16,0 0 0-16,-18-4-82 15,-8-3 0-15,-22-1-54 16,-15-4-13 0,-11 3 92-1</inkml:trace>
  <inkml:trace contextRef="#ctx0" brushRef="#br0" timeOffset="169915.713">17507 11160 124 0,'0'8'109'0,"-8"10"-7"16,1 4-62 0,7 7 0-16,4-3-8 15,22-6 0 1,7-18-17-16,15-2 2 15,-7-14-17-15,-15-16 0 16,-11 1 0 0,-15-2 0-16,-7 2-2 15,-23 11 1 1,-15 11-88-16,1 7-2 15,14 0-47 1,15 0-11-16,15 0 108 16</inkml:trace>
  <inkml:trace contextRef="#ctx0" brushRef="#br0" timeOffset="170555.7194">18074 10934 137 0,'0'0'121'0,"15"0"-8"0,18 0-67 31,37-11-1-31,4-10-25 0,-3-2 0 16,-9 1-16-1,-17 4 1 1,-23-9-16-16,-18 9 1 0,-4 0-12 31,-22 0 1-31,-27 14 6 0,-13 4 0 16,-9 0 11-1,1 29 1 1,3 12 14-16,19 14 1 16,15 4 13-1,26 11 0-15,10-10-12 16,49-1 2-1,26-14-15-15,14-24 0 16,4-13 0-16,-3-8 0 16,-11 0-130-1,-23-11-4 1,-18-11-13-16</inkml:trace>
  <inkml:trace contextRef="#ctx0" brushRef="#br0" timeOffset="171115.725">18896 10336 55 0,'0'-4'80'16,"3"4"-2"0,1 0-36-16,4 0 0 15,3 0-17 1,4 27 0-16,3 7-3 15,5 20 1 1,-12 6-2 0,3-9 1-16,-10-6 1 0,-4-12 0 15,0-4-9 1,-22-11 2-16,-4-6-16 15,-11-9 0 1,0-3 0 0,-1 0 0-16,5-15 0 15,8-6 0-15,10-13-130 31,11-6-4-31,4-11-13 0</inkml:trace>
  <inkml:trace contextRef="#ctx0" brushRef="#br0" timeOffset="171265.7265">18874 10134 167 0,'0'-7'122'0,"-4"-5"-7"32,-4-2-99-32,5-5 0 0,-1 5-97 15,4 10-1 1,0 0-39-1,0 4-7-15</inkml:trace>
  <inkml:trace contextRef="#ctx0" brushRef="#br0" timeOffset="171705.7309">19089 10252 152 0,'0'4'102'31,"0"7"-8"-31,0 11-70 15,-4 15 0-15,0 11-1 16,4 7 0 0,8 0-10-1,14-2 1-15,4-24 0 16,3-14 1-1,1-15-9-15,3 0 1 0,-11-18-7 16,-7-1 0 0,-7 4-3-1,-4 4 1-15,-1 7-1 16,1 4 0-1,0 0 4-15,10 4 1 16,9-4 1 0,2-4 2-16,2-26-5 15,-13 1 0-15,-3-4 0 16,-11-4 0-1,0 7 0-15,0 1 0 16,-11 0-130 0,8 14-2-16,3 3-16 15</inkml:trace>
  <inkml:trace contextRef="#ctx0" brushRef="#br0" timeOffset="172125.7351">19751 10363 104 0,'-7'-4'85'15,"0"0"-3"1,-4 4-57-16,-4 0-2 16,0 26 11-16,8 11 1 15,7 15 2-15,0-4 1 16,25-3-17-1,8-13 0 1,1-9-19 0,-4-5 2-16,-4-11-22 15,-8-3 2 1,-14-4-114-16,0 0-5 0,-4-15 4 31</inkml:trace>
  <inkml:trace contextRef="#ctx0" brushRef="#br0" timeOffset="172295.7368">19640 10481 144 0,'0'0'116'0,"7"0"-8"16,24 0-80-1,13-8-1 1,12 5-111-1,-1 3-2-15,-3-7-38 16,-7-4-5-16</inkml:trace>
  <inkml:trace contextRef="#ctx0" brushRef="#br0" timeOffset="172975.7436">20122 10440 200 0,'0'0'136'0,"0"0"-6"16,0 0-108-1,8 0 1-15,21 0-23 16,11 0 0-1,20 0 0-15,-12 0 0 16,-8 3 0-16,-13 13 0 16,-12-2 0-1,-12 5 0-15,-3 14 0 16,0 14 0-1,-3 17 0-15,-8 6 0 16,-1 15 0 0,5 3 0-16,3 9 0 15,0-12 0-15,4 6 0 31,-7-13 0-31,0-5 0 0,0-9 0 16,3-9 0 0,0 4 0-16,-4-11 0 15,-7-7 0 1,-3-5 0-1,-8-10 0-15,-3-10 0 16,-16-6 0-16,-3-10 0 16,-7 0 0-16,-1-15-130 15,8-18-4 1,11-19-13-1</inkml:trace>
  <inkml:trace contextRef="#ctx0" brushRef="#br0" timeOffset="173885.7527">20333 10005 76 0,'-15'-4'113'0,"-4"1"-6"15,-2-1-31 1,2 0-1-16,4 0-44 16,15-3 2-1,26 3-33-15,44 1 0 16,30 3 0-1,19 0 0-15,0 18 0 16,-16 4 0-16,-29 11 0 16,-18 0 0-1,-20 23 0-15,-17-1 0 16,-11 15 0-1,-8 15 0-15,0 18 0 16,0 8 0 0,0 14 0-16,0 4 0 15,0-3 0 1,0-3 0-16,0-6 0 15,0-10 0-15,-4-7 0 16,4-4 0 0,0-11 0-16,4-1 0 15,3-9 0 1,1-5 0-16,-1-11 0 15,0-5 0 1,-3-8 0 0,0-10 0-16,-4-9 0 0,0-2 0 31,0-7 0-31,0 5 0 0,-4-5 0 15,-11-3 0 1,-3-1 0-16,-12 1 0 16,-3 0 0-1,-15-4 0 1,-19 0 0-16,-11 1 0 15,-18-5 0-15,-4 0 0 16,0-7-130-16,25 0-4 16,17-18-13-1</inkml:trace>
  <inkml:trace contextRef="#ctx0" brushRef="#br0" timeOffset="175275.7666">14170 10256 37 0,'11'0'77'15,"4"0"-2"1,7 0-1-16,-3-15-4 31,-1 4-12-31,-11 4-1 0,-7-4-35 16,-3 2 0-1,-23 6-16-15,-18 3 1 16,-8 0-5-1,-19 0 2-15,5 0-4 16,3 0 0-16,3 0 0 31,27 12 0-31,-1-1 0 0,16 4 0 16,3 14 0-1,-4 15 0-15,13 12 0 16,-2 17 0 0,5 24 0-1,-5 13 0-15,4 1 0 0,0 18 0 16,-3 0 0-1,7 4 0-15,0-3 0 16,0-1 0 0,0-12 0-1,0-17 0-15,4-11 0 16,3-16 0-16,-7-10 0 31,0-15 0-31,0-15 0 0,0-7 0 16,0-11 0-1,4-1 0-15,-4-6 0 16,0-1 0-1,0 1 0 1,0 2 0-16,-8 2 0 0,1 3 0 31,3-1 0-31,0-3 0 0,1 1 0 31,3-1 0-31,0 0 0 16,0 4 0-16,0-1 0 16,-7 8 0-1,3-3 0-15,-3 0 0 0,3-5 0 31,4-3 0-31,0-7 0 16,0-1 0-16,4 1 0 16,-4 0 0-1,0 3 0-15,0 5 0 0,0-6 0 31,0 10 0-31,3-2 0 16,23-3 0-16,37-3 0 16,33-8 0-1,30 3 0 1,4-3 0-16,-4 0-82 15,-19 0 0 1,-11 0-54-16,1-7-13 16,-5-41 92-16</inkml:trace>
  <inkml:trace contextRef="#ctx0" brushRef="#br0" timeOffset="194057.9555">3359 13057 4 0,'-15'0'64'16,"-7"0"1"0,-12 0-5-16,5 0-2 15,-1 7-24 1,4 1 0-16,4 3-11 15,11-7 0 1,11-4 10-16,22 3-1 16,22-3-5-16,27 0 1 15,18 0-19 1,-4 0 1-16,-3 0-7 15,-23-3 1 1,-11 3-10-16,-15-4 1 16,-7 4-34-1,-11 0 1-15,4 0-56 16,-8 0-4-1,-4 0-4 1,0 0-4-16</inkml:trace>
  <inkml:trace contextRef="#ctx0" brushRef="#br0" timeOffset="194317.9581">3177 13393 90 0,'0'0'133'0,"42"0"-11"15,20 0-52 1,38 0-2-16,22-11-55 16,-3-9 2-16,-12 2-15 31,-29 4 0-31,-18 7-17 0,-27 7 2 31,-18 0-95-31,-15 12-3 0,0-3-15 16,-4 0 0-1</inkml:trace>
  <inkml:trace contextRef="#ctx0" brushRef="#br0" timeOffset="201753.0329">11492 10976 18 0,'-3'-8'26'0,"-1"-7"-6"0,0 0 0 16,0 0-13 0,4-3 2-1,0 7-9-15,0-4 1 16,4-3-5-1,7-8 2 1,1 0 0-16,-2 0-1 0,5-3 2 16,4 7 1-1,-1-12 0-15,5 5 0 16,2-4 0-1,-2 0 0-15,10 2 0 16,-3 3 0 0,3-9 0-1,4 0 0-15,7 1 1 0,-3-5 0 31,11 11 1-31,-7-1-1 0,-5 3-1 16,1 6 0 0,-4-1 0-1,7-2 0-15,-6 6 0 16,-1 1 0-1,3-5 0-15,5 5 0 16,3-8-1 0,0 8 1-16,4-2-2 15,-12 0 1-15,1 8 1 16,0-3 0-16,-4 0 0 15,7 1 1 1,-7 3-1 0,1 0 0-16,-1 0 0 15,3 7 0-15,-7 0 0 31,1 1 0-31,-4 3 0 0,-1-5 2 16,1 1-2 0,-4-2 1-16,11-5-2 15,0 4 1 1,-4-1-2-1,1 5 2-15,-5-1 2 0,1 0-1 32,3 0 1-32,-3 1 0 0,7-5 0 31,-4 1 0-31,0-1 0 15,-3 1 1-15,-4 3-1 16,0-3 0 0,0 0 0-16,3 3 0 0,1 0-2 31,3 1 1-31,-6 3-1 15,-2 0 0-15,-2 0 0 16,-5 0 1 0,12 0 0-1,-4 0 1-15,3 0-2 16,1 0 1-16,7 0-1 15,-4 0 0-15,1 0 0 16,-5 0 0 0,-3 0 1-1,4 7 0-15,-4-3 2 16,7-1 0-1,0 1-1-15,1-1 1 16,-1 5-3-16,-4-1 1 16,16 1-1-1,-7-1 0-15,-2 1 0 16,-3-1 1-1,5 4 0-15,-1-7 2 16,0 0-2 0,-1-4 1-16,5 3-2 15,-3 1 1 1,-1-1-1-16,-4 5 0 15,1 2 0-15,-5 2 0 16,0 3 0 0,5 0 2-16,-1-1-2 15,0 1 1 1,1 0-1-16,-1-4 0 15,8-7 0 1,-4 6 0-16,0 2 0 16,0-6 1-1,0 6-1-15,-3 3 1 16,2 0-1-16,5-4 1 15,-4 0 0 1,8-4 2-16,3 0-2 16,-7 1 0-1,-1-1-1-15,-3 1 1 16,0 2-1-1,-7 2 1 1,-1-5-1-16,-2 8 1 0,6 0 1 16,4-4-1-1,-3 0-1-15,-1-4 1 16,3 1-1-1,-2-1 0 1,3 1 1-16,-4 2 1 16,1 4 2-1,-8-2-1 1,-4 7 0-16,4-1-1 0,0 0-2 15,3 12 1 1,-3-4-1-16,-7 0 1 16,7 0 3-1,-4-4 0 1,7-4 0-16,-10 4 0 0,0-3-3 31,-12 0 2-31,0-1-2 0,4-4 0 16,8 5 0-1,-8 3 0 1,0-1 1-16,-4 6 1 0,-3-8-2 31,-4-1 1-31,0-11-1 0,4-3 1 31,-4 0 2-31,7-1 0 16,-3-3 3-16,0 0-1 15,4 0-2 1,-8 0 0-16,0-11-4 0,0-7 0 31,0 7 0-31,0 0 1 16,0 0-1 0,10 0 1-16,-10-1-1 15,7 1 1 1,-3 1 1-16,0-2 0 15,4-2 1 1,-8-1 0-16,0 0 2 16,-4 4-1-16,-8 0-1 15,-2 4 1 1,7-1-2-16,-1 0 2 15,8 4-2 1,0 1 1-16,0 0-3 16,0 3 1-1,0 0-3-15,4 0 0 16,-4 0 0-1,0 0 1-15,8 10-2 16,2 17 2-16,1 2 0 16,4 13 0-1,-7 5 1-15,3-3 1 16,0 0 0-1,-4-3 2-15,8-4 3 16,-11-10 0 0,-4 0 2-16,0 0 0 15,-41-1-6 1,-18 0 0-16,0-1-56 15,-12 2-3-15,9 2-33 32,10-11-4-32</inkml:trace>
  <inkml:trace contextRef="#ctx0" brushRef="#br0" timeOffset="203880.0548">14744 11846 26 0,'0'0'45'0,"0"0"1"16,0 0-41-16,0-3 1 15,0 3-10 1,7 0 2-16,1 0 0 15,-1 14 0 1,1 9 2-16,3 2 2 0,4 5-2 31,-5 7 1-31,-2 4-1 16,0 6 0-16,-8 9-3 15,0-5 2 1,-4-7 0 0,-8-6 1-16,2 2 1 15,-9-7 0-15,-3-3-2 16,-8 0 0-16,-3-1-4 15,-4 8 1 1,7 0-1 0,-6-5 1-16,-2-1 4 15,1-5 2 1,4 3-4-16,-1-4 2 15,-3 6-2-15,4-6 1 16,4-3 2 0,-9-3 0-16,1-1 12 15,-14-4 0 1,-13 2 0-16,-2-1 1 15,7-1-9 1,-4 1-1-16,3-8-1 16,-10-7 0-1,-4 0 1-15,4-14-1 16,-5-16 1-16,-6-7-1 15,-8 0-2 1,-4-4 1-16,-7 8 3 16,8 0 1-1,22 4-1-15,11-1 1 16,7-3-3-1,11 0 1-15,18-1 0 16,5 1 1 0,7-4-1-16,4 1 1 15,7 2 0-15,0-3 2 16,0 15-3-1,0-4 1-15,0 1-5 16,7-5 1 0,0 8-1-16,0 0 0 15,-3 3 0 1,0 5 0-1,-4 6 0-15,4 1 1 0,-4 3-1 16,3 0 0 0,-3 4-2-16,0 0-1 15,0 0 0 1,0 0 1-1,-15 0 0-15,1 15 0 16,-1 7-1 0,4 5 2-1,0 5 0-15,0 13 1 0,0-5-1 16,-1-3 1-1,5-4 1-15,7-7 1 16,0-7 10 0,0-12 1-1,0-7-1-15,11 0 0 0,1-26-16 31,-5-7 1-31,0-8-3 0,-3 1 2 16,-4-12 7 0,0 9 0-1,0 5 5-15,0 8-1 0,0 8-2 31,0 7 2-31,3 9-6 0,16 2 1 16,7 4 2 0,15 0 0-1,14 0 1-15,1 10 1 16,-5 2-38-1,1-1 0-15,-4-1-60 0,-3-6-5 32,0-4 36-32</inkml:trace>
  <inkml:trace contextRef="#ctx0" brushRef="#br0" timeOffset="204600.062">14622 11884 25 0,'0'0'36'16,"4"0"-1"-16,-1 0-37 16,-3 6-1-1,0 9 8 1,0 4 1-16,-3-1 13 0,-5 8-2 15,4-11 1 1,4-8-1-16,0-3 4 16,0-4-1-1,0 0-5 1,0 0 0-16,0-14-9 15,12-5 0-15,3-7 12 32,-5 7 0-32,5 5 1 0,4 2 1 15,-4 6-12 1,3 2 0-16,1 4-6 15,10 0 0 1,8 10-10 0,8 8 1-16,7 1-87 0,3 0-7 31,4-8 4-31</inkml:trace>
  <inkml:trace contextRef="#ctx0" brushRef="#br0" timeOffset="205170.0677">12855 12124 6 0,'0'-4'51'16,"0"-15"1"0,0-3-11-1,0 3 1-15,0 1-2 16,4 3-1-16,-1 1-18 31,-3 6-1-31,0 8-20 0,-10 12 1 16,-20 27-7-1,-11 17 0-15,-15 14-81 16,12 1-4-16,4-20 4 31</inkml:trace>
  <inkml:trace contextRef="#ctx0" brushRef="#br0" timeOffset="208970.1057">4540 13470 64 0,'0'-6'83'0,"4"-6"-3"15,0 1-54 1,-4-1 0-16,0 12-27 15,0 0 1 1,0 38 0 0,4 32 0-16,-4 26 5 15,0 14 1 1,0 9-2-16,-8-9 1 0,-3-9-2 15,3-17 0 1,1-25-7-16,4-19 1 16,3-21-82-1,0-19-4 1,0-11 2-16</inkml:trace>
  <inkml:trace contextRef="#ctx0" brushRef="#br0" timeOffset="209600.112">4433 13581 13 0,'-8'0'51'16,"-6"-4"2"0,-9 4-13-16,9 0 0 15,-1 0-8-15,4-4-1 16,7-10-12-1,4-5-1-15,11-3-6 16,22-5 1 0,19 3-5-16,8-2 0 15,10 11-6 1,-4 7 0-16,-2 8-3 15,-12 15 1-15,-12 25 1 16,-21 20 1 0,-15 9 3-16,-4 10 0 15,-38-9 1 1,-6-19 0-16,-4-18-1 15,-1-14 0 1,1-15-1-16,8-4 1 16,7 0-5-1,10-4 0-15,16 1-2 16,7 3 0-16,26 0 6 15,18 11-1 1,4 14 3-16,1 16 1 16,-5 10-1-1,-7 5 1-15,-11 0-3 16,-12-5 1-1,-2-11-5-15,-9-10 0 16,-3-11-40 0,4-8-1-16,4-11-70 15,3 0-10-15,7-11 40 31</inkml:trace>
  <inkml:trace contextRef="#ctx0" brushRef="#br0" timeOffset="210065.1171">5073 14027 36 0,'-6'0'70'0,"-6"8"5"16,5-1-1-16,3 4-44 31,4 0 0-31,0-2 1 0,15-9 1 16,11 0-11-1,4-9 0 1,-1-9-18-16,-6-1 1 16,-5 1-8-16,-15 0 1 15,-3-1-4 1,-15 5 0-16,-18 14 1 15,-7 0 1 1,-8 33 6-16,11 22 1 16,10 15 5-16,24 0 0 15,10-14 3 1,37-20 1-16,8-5-8 15,8-21 1 1,-1-10-79 0,-3 0 2-16,-4 0-48 15,-12-10-7-15,-10-9 85 31</inkml:trace>
  <inkml:trace contextRef="#ctx0" brushRef="#br0" timeOffset="211805.1345">6670 13459 67 0,'0'-4'79'0,"0"1"-4"16,0-1-49-16,0 0 1 15,0 4-20 1,0 0-1-16,-4 0-1 15,1 15 1 1,-1 26 7-16,4 7 2 16,0 6-5-1,-4 21 0-15,-3-9-3 16,-8-7 1-1,0-3 5-15,4-16 1 16,0-14 0-16,7-4 0 16,4-10 3-1,0-6 0-15,23-6 1 16,25 4 0-1,14-4-11-15,9 0 1 16,3 0-13 0,-15 0 1-16,-15 0-35 15,-10 8 0-15,-20 3-86 31,-10-4-8-31,-4 1 29 0</inkml:trace>
  <inkml:trace contextRef="#ctx0" brushRef="#br0" timeOffset="212245.1389">7415 13507 179 0,'0'0'109'0,"0"0"-5"31,0 0-96-31,0 22 0 0,0 19 2 16,0 7 0 0,3 22-5-1,4-7 1-15,1-8-3 16,-4-3 1-1,-1-19-3-15,1-11 1 0,-4-7-31 32,0-11 0-32,0-4-88 15,0-15-8-15,0-19 25 16</inkml:trace>
  <inkml:trace contextRef="#ctx0" brushRef="#br0" timeOffset="212475.1412">7281 13526 74 0,'-11'-4'99'16,"-4"4"-5"-1,0 0-47 1,15-4-1-16,0 0-19 16,41-3-1-1,22 0-12-15,22-2 1 16,4 3-18-1,-3-1 0-15,-13-1-30 16,-13 2-1-16,-20-3-78 16,-13 2-8-1,-17 3 26-15</inkml:trace>
  <inkml:trace contextRef="#ctx0" brushRef="#br0" timeOffset="212725.1437">7163 13950 131 0,'0'0'116'0,"25"0"-9"15,20 0-66 1,18 0-2-16,11 0-25 15,0 0 1 1,-7-4-24-16,-19 2 0 16,-15 2-58-16,-14 0-1 15,-9 9-48 1,-6 2-9-16,-4-7 64 15</inkml:trace>
  <inkml:trace contextRef="#ctx0" brushRef="#br0" timeOffset="213045.1469">7773 13902 137 0,'0'0'86'15,"0"7"-5"1,-3 12-76-16,-1 3 0 15,4 11 18 1,0-7 0 0,4-8 13-16,26-10-2 0,-1-8-4 15,5-8 0 1,-5-13-20-16,-17-9 1 15,-9 0-11 1,-3 5 0 0,-26 6-16-16,-7 12 2 0,-11 7-80 31,6 0-3-31,9 11-29 0,13 4-8 15</inkml:trace>
  <inkml:trace contextRef="#ctx0" brushRef="#br0" timeOffset="220010.217">8896 13385 42 0,'0'-7'59'0,"0"3"2"15,0-3-39 1,-7-5-1-16,-1-2-7 16,-7 3-2-1,-3 4-8 1,3 3 2-16,0 4-6 0,-3 0 0 15,-9 4-2 1,13 14-1-16,-1 0 1 16,4 8 1-1,7 0 7 1,4-8-1-16,0-6 7 15,15-1 1-15,11-8 4 16,0-3 1-16,7 0-3 16,-3-18 2-1,3-8-8-15,-7-7 1 16,0-7-5-1,-7-5 1 1,-5-3-2-16,-2 0-1 16,-9 8-2-16,-3 2 0 31,0 6-2-31,0 2 1 0,0 8-2 15,-7 0 0 1,3 11-5-16,-4 6 2 16,1 5 0-1,-11 23 0 1,3 25 4-16,-4 6 1 0,1 17 2 31,7 3 1-31,11-11 4 16,11-8 0-16,26-22 1 15,15-7 1 1,11-15-60-16,0-2 1 0,-1-9-58 31,-6 0-7-31,-12-5 60 0</inkml:trace>
  <inkml:trace contextRef="#ctx0" brushRef="#br0" timeOffset="220380.2207">8622 13666 127 0,'0'0'103'16,"0"0"-7"-16,18 0-69 15,31 0 1 1,28 0-22-16,23-4-1 16,4 0-61-1,-11 1 1-15,-8 3-50 16,-19 0-8-16,-24 0 56 15</inkml:trace>
  <inkml:trace contextRef="#ctx0" brushRef="#br0" timeOffset="221150.2284">8825 14101 58 0,'0'-4'77'31,"0"1"-2"-31,0-4-55 0,-14-5 1 16,-8 6-21-1,-11 6 1 1,-5 0 3-16,-3 10 0 0,1 16 2 31,7 15-1-31,-5-1-3 0,24 5 0 31,6-5 9-31,8-7 1 0,22-14 15 16,23-13-1 0,7-6-2-1,-1-18 0-15,5-18-14 0,-12-8 0 31,-10-8-7-31,-1-7 1 0,-14-4-4 32,-12 4 0-32,-7 14-1 15,0 5 1-15,0 14-5 16,-11 11 1-1,4 8-5-15,-1 7 1 0,4 3 5 32,4 31 1-32,0 10 6 15,4 4 0-15,7 0-1 16,4 1 1-1,-4-5-6 1,4-11 1-16,0-8-53 16,0-6 1-1,-1-4-58-15,-2-4-7 0,3-7 58 16</inkml:trace>
  <inkml:trace contextRef="#ctx0" brushRef="#br0" timeOffset="221500.2319">9092 13998 109 0,'0'-4'94'0,"4"1"-5"16,-4-5-74-1,0 8 1-15,0 0-4 32,0 19 1-32,4 21 10 0,-15 9 0 15,-12 9-8 1,13 1 1-16,6-7-3 15,4-8-2-15,0-11-1 32,11-7 1-32,15-7-6 0,-4-4 1 15,0-5-9 1,4-2 1-16,-4-8-21 15,1 0 0 1,2 0-83-16,-6-15-6 16,-8-10-3-1</inkml:trace>
  <inkml:trace contextRef="#ctx0" brushRef="#br0" timeOffset="221700.2339">9011 14112 247 0,'-11'0'96'15,"0"0"-3"1,7 0-109-16,8 0 1 15,32 0 38-15,28 0 0 16,6 0-98-16,4-4-1 16,0 1-50-1,-11-1-9 1,0-6 96-16</inkml:trace>
  <inkml:trace contextRef="#ctx0" brushRef="#br0" timeOffset="222360.2405">9773 13792 70 0,'0'0'104'15,"0"0"-5"-15,0 0-44 16,31 3-2-1,-2-3-34-15,4 0 0 16,1 0-13 0,-9 0 1-16,-10-7-9 15,1-15 0 1,-10-1-18-16,-6-7 1 15,0-2-4-15,-29 6 2 16,-4 11 12 0,-15 15 1-16,0 7 4 15,0 30 1 1,6 19 11-16,24 10 0 15,14 4 13 1,12 12 1-16,32-13 1 16,12-9-1-1,8-24-9-15,-1-10 0 16,0-11-42-16,4-11 0 15,-4-4-91 1,-3-7-7-16,-4-27 27 16</inkml:trace>
  <inkml:trace contextRef="#ctx0" brushRef="#br0" timeOffset="222940.2463">10285 13264 19 0,'0'-4'54'0,"0"0"0"16,-4 1-27-16,0-1 0 15,0 0-11 1,4 4 0-16,0 0 2 0,0 0 0 31,0 8 2-31,0 17 0 16,12 12-10-1,3 15 0-15,-1-4-8 16,-6-4 1-16,-5-7 12 16,-3-4-1-1,0-14 6-15,-18-4 3 0,-4-8-11 31,-7-7 1-31,-5 0-9 16,-3-7 0-16,0-12-81 16,3-11 0-1,12-11-41 1,19-3-7-16</inkml:trace>
  <inkml:trace contextRef="#ctx0" brushRef="#br0" timeOffset="223060.2475">10240 13057 186 0,'0'-4'102'15,"0"0"-5"1,0-3-201-16,0 0-7 16,0 3 0-1</inkml:trace>
  <inkml:trace contextRef="#ctx0" brushRef="#br0" timeOffset="223630.2532">10473 13253 135 0,'4'0'106'31,"0"0"-8"-31,0-8-83 0,-4 5 1 16,0 3-20 0,0 0 1-16,0 11 2 15,0 14 1 1,0 9 4-16,0 7 1 15,7-5 7-15,8-7-1 16,0-14 7 0,0-7 0-16,0-8-7 15,3 0 1 1,-3-8-7-16,-4-7 0 15,0 1-4 1,-7-1 0 0,-1 8-9-16,1 7 0 15,-4 0 0-15,7 3 1 16,8 12 15-16,0 0 0 15,15-8 11 1,-8-7 0 0,8 0-8-16,-8-14 1 15,-4-5-12 1,-10-8 0-1,-8 3-6-15,-4-2 1 0,-11-8-33 16,4 12 1 0,0 3-89-16,7 6-10 15,4-3 29 1</inkml:trace>
  <inkml:trace contextRef="#ctx0" brushRef="#br0" timeOffset="223980.2567">11014 13138 57 0,'0'0'61'0,"0"0"0"15,0 11-35 1,-10 8 0-16,-2 17 8 16,1 9 0-1,3 10-9-15,8-4 0 16,0-6 0-16,8-8 0 15,11-10-7 1,3-6 0-16,-4-15-18 16,1-1 0-1,3-5-29-15,-3 0-1 16,-5 0-81-1,-3-7-10-15,-3-12 23 16</inkml:trace>
  <inkml:trace contextRef="#ctx0" brushRef="#br0" timeOffset="224130.2582">10833 13227 170 0,'0'0'104'0,"26"0"-6"15,19-3-125 1,21-6 1-16,16-5-74 15,3-1-9-15,-8 0 28 16</inkml:trace>
  <inkml:trace contextRef="#ctx0" brushRef="#br0" timeOffset="224900.2659">11404 12776 143 0,'-4'0'115'15,"0"0"-8"-15,0-3-79 16,4-1 0-1,0-3-22 1,8-2 1 0,14 3-6-16,8 2 0 0,3 0 1 31,-14 4 1-31,-5 0-2 0,-3 0 1 15,-3 0-3 1,-4 0 0-16,-1 0 0 16,1 0 0-1,0 11 1 1,3 8 0-16,0 11-1 0,1 18 1 31,-5 18 0-31,-3 18 1 16,0 6 0-1,0 20 0-15,-3 8 6 16,-9 8 0-16,2 10 6 15,2 5 1 1,-3-5-4-16,0-3 0 0,0-15-7 31,4-7 2-31,3-18-5 16,4-9 0-16,4-18 0 15,6-14 0 1,-2-14 0-16,7-14 0 0,-11-9 0 31,-1-7 0-31,1-4 0 16,-4-4 0-1,0 3 0-15,-4 1 0 16,-29 4 0 0,-23-1 0-16,-22-4-21 15,-18 5 1 1,-15-1-110-16,0 0-6 15,0-7 9-15</inkml:trace>
  <inkml:trace contextRef="#ctx0" brushRef="#br0" timeOffset="225810.275">6144 13083 93 0,'8'-8'89'16,"6"-3"-4"-1,8-4-45 1,-6-3 0-16,-5 0-16 16,-11-2 1-1,-19 11-24-15,-22-3 0 0,-7 8 0 31,-4 4 0-31,4 0-1 16,4 0 1-16,10 7-3 16,9 15 1-1,9 12 1-15,13 7 0 16,3 21 4-1,0 23 0-15,15 22 1 0,3 22 1 32,-14 11-1-32,-4 8 1 15,0 4 2-15,-22-5 1 16,-1 4 0-1,5-7 0-15,3-22-2 16,8-30 0 0,-1-18 3-16,8-29 0 15,0-19-4 1,23-12 2-16,10-3-8 15,11-11 0 1,8 0-19-16,-4 0 2 16,0 0-113-1,-3 0-5-15,6-11 5 16</inkml:trace>
  <inkml:trace contextRef="#ctx0" brushRef="#br0" timeOffset="227410.291">12289 13673 16 0,'-12'0'64'15,"-3"0"2"-15,-3 0-7 16,3 0-1-16,4-4-13 16,11 4 0-1,0-3-19 1,30 3 0-16,18-4-19 15,11 0 0 1,11 4-17-16,1 0 1 0,-1 0-13 31,-3 0 0-31,-15 0-33 16,-15-3-3-16,-11-9-37 15,-12 2-5 1,-14-9 52-16</inkml:trace>
  <inkml:trace contextRef="#ctx0" brushRef="#br0" timeOffset="227640.2933">12214 13798 134 0,'-4'0'109'16,"4"0"-8"-1,19 0-68-15,33 0 0 16,22 0-23 0,19 0 0-16,11 0-82 15,-15 0 0 1,-8 0-45-16,-26 4-9 15,-14 0 83-15</inkml:trace>
  <inkml:trace contextRef="#ctx0" brushRef="#br0" timeOffset="232872.3458">13592 13278 45 0,'-3'-11'85'0,"-5"-3"-3"0,1-6-29 31,3 2-2-31,4 4-27 0,-4-1-1 16,-7 12-21-1,8 3 1 1,-5 14-5-16,8 26 1 15,0 23 5 1,0 22-1-16,0 8 1 0,4 6 0 16,-4-14 2-1,0-11-1 1,0-26-10-16,-7-19-1 15,3-13-40 1,4-16-1 0,0-12-54-16,0-36-8 0,4-15 45 15</inkml:trace>
  <inkml:trace contextRef="#ctx0" brushRef="#br0" timeOffset="233332.3504">13507 13344 32 0,'-11'-3'68'16,"-8"-3"1"-16,1-3-27 0,3-2 0 31,8-4-17-31,7-3 0 16,11-8-9-16,26-3 2 15,15 6-7 1,3 2 0-16,11 13-9 15,-6 8 2 1,-4 18-4-16,-12 22 1 16,-25 9 5-1,-19 4 0-15,0-6 2 16,-23-14 0-16,-10-15-3 15,-15-10 0 1,11-8-2-16,-4 0 0 0,8 0-3 31,14-12 0-31,8 9-4 16,11 3 0-16,11 0 4 15,15 15 1 1,7 14 5 0,-6 12 0-16,-2 11-2 15,-10-4 0-15,4 7-3 16,-9-8 0-1,-2-9-29-15,3-20 0 16,-3 1-84 0,3-12-8-16,7-7 26 15</inkml:trace>
  <inkml:trace contextRef="#ctx0" brushRef="#br0" timeOffset="233682.3539">14010 13692 89 0,'4'7'85'15,"7"0"-3"-15,12-3-52 16,3-4 0-16,3 0-8 16,12-18 0-1,-15-16-13-15,0 5 0 16,-12-1-16-1,-14 1 1-15,-3 3-7 16,-27 8 2-16,-14 14 14 16,-4 4 0-1,-8 41 13-15,16 10 1 16,13 19 0-1,27 4 0-15,12-15-3 16,39-18 1 0,20-16-23-16,-5-17 0 15,13-8-110-15,-13 0-7 31,-14-23 8-31</inkml:trace>
  <inkml:trace contextRef="#ctx0" brushRef="#br0" timeOffset="235462.3717">15196 12773 7 0,'0'-4'63'16,"0"0"2"-16,0-4-14 15,0 1-1 1,0 0-27-16,0 0 0 15,-19 0-7 1,-10-1 0-16,-5 1 2 16,1-1 0-1,3 1-9-15,5 3 2 16,-5 4-10-1,11 0 0-15,4 0-3 16,4 4 1-16,1 18 2 16,6 14 1-1,4 24 1-15,0 9 1 16,0 17 1-1,0 6-1-15,0 12 0 16,-8 6 1 0,-7 16-2-16,-3-1 0 15,-1-11 0-15,12-6 0 16,-4-20 1-1,3-14 0-15,5-11 1 16,-1-8 1 0,4-11 1-16,0-7 0 15,-3-7-2 1,-1-4 1-16,0-1-1 15,-7-6 0 1,7-4 1-16,-4 0 1 16,5-1 3-16,3 1 0 15,7-8-3 1,41 1 1-16,8-8-11 15,11 0 1 1,3 0-83-16,-3-4-2 16,0-3-49-1,-15-12-12-15,-8-3 98 16</inkml:trace>
  <inkml:trace contextRef="#ctx0" brushRef="#br0" timeOffset="236412.3812">15966 13371 4 0,'0'-4'58'0,"-4"-4"2"15,1-3 2 1,3-7-3-16,0 3-22 16,0 4-1-16,0 4-27 15,0 7-1 1,0 0-6-16,0 7 0 15,0 19 3 1,0 11 1 0,0 7 2-16,0 12 1 15,3-1-1-15,-3 0 2 16,0 1-1-1,0-12 0-15,0-15-1 16,-3-11 1-16,-1-6-2 16,4-5 1-1,0-3 8 1,15 0 1-16,25-4-1 15,16 0 0-15,0 0-12 32,3 3 0-32,-7-3-23 0,-11 0 0 15,-8 0-106 1,-3 0-5-16,-12 0 4 15</inkml:trace>
  <inkml:trace contextRef="#ctx0" brushRef="#br0" timeOffset="236811.386">16710 13312 85 0,'0'0'73'0,"0"0"-3"16,0 0-43 0,8 18 1-1,11 7 8-15,3 17 1 16,0 9-20-1,-4-3 0-15,-3 0-12 16,-7 1 0 0,-4-17-5-16,-1-10 0 15,-3-11-28-15,0-11 1 16,0 0-77-1,0-21-9-15,-19-23 23 16</inkml:trace>
  <inkml:trace contextRef="#ctx0" brushRef="#br0" timeOffset="237001.3879">16496 13304 146 0,'0'-4'110'16,"11"1"-8"0,26-1-80-16,26-7 0 15,23 3-17 1,-2-2 0-16,5-1-39 15,-11 3 1 1,-23 5-76-16,-17 3-9 16,-20 0 33-1</inkml:trace>
  <inkml:trace contextRef="#ctx0" brushRef="#br0" timeOffset="237211.39">16522 13647 151 0,'0'0'124'16,"4"4"-8"-16,21 0-85 15,27-1 0-15,7-3-38 16,8 0 0-1,0 0-111 1,-4-11-8-16,-12 1 4 16</inkml:trace>
  <inkml:trace contextRef="#ctx0" brushRef="#br0" timeOffset="237691.3948">17162 13692 51 0,'-3'12'71'16,"-1"2"-3"-16,4 11-29 15,0 1-2-15,19-3 5 16,18-9 0-16,7-10-4 15,4-4-1 1,-3-8-13 0,-8-17 1-16,-19-5-16 15,-14-7 0 1,-4 4-27-16,-29 3 1 15,-16 16-79-15,4 10-1 16,-3 4-24 0,7 4-5-16</inkml:trace>
  <inkml:trace contextRef="#ctx0" brushRef="#br0" timeOffset="238011.398">16726 13699 120 0,'0'0'103'16,"3"0"-5"0,23-11-71-16,26 0 2 15,15 0-20-15,14 3-1 16,-7 8-62-1,-10 0 1-15,-16 4-56 16,-15 0-7 0,-11-4 59-16</inkml:trace>
  <inkml:trace contextRef="#ctx0" brushRef="#br0" timeOffset="238461.4025">17274 13710 123 0,'0'0'104'0,"0"0"-8"32,-12 0-81-32,-6 0 0 15,0 0-42-15,-1 0 0 16,1 18-69-1,14 5-7-15,4-12 27 0</inkml:trace>
  <inkml:trace contextRef="#ctx0" brushRef="#br0" timeOffset="239081.4087">17296 13704 23 0,'0'0'74'16,"0"0"1"-16,0 0-15 0,0-9-2 15,-4 2-30 1,-10 0 1-16,-2 3-23 16,-5 4 1-1,-2 4-20 1,4 14 1-16,5 7-84 15,14 5-8-15,4-15 11 32</inkml:trace>
  <inkml:trace contextRef="#ctx0" brushRef="#br0" timeOffset="240471.4226">17807 13429 3 0,'-8'0'17'16,"1"-3"-17"-16,0-1 0 15,0 0-17 1</inkml:trace>
  <inkml:trace contextRef="#ctx0" brushRef="#br0" timeOffset="241081.4287">17807 13429 62 0,'37'-44'97'32,"-44"41"-3"-32,-1-1-43 0,8 0-2 15,0 1-41 1,0 3 2-16,0 0-16 15,0 0 2 1,12 14 6 0,2 16 0-16,9 10 1 15,-9 12 0-15,5 11 2 16,-12-8 2-16,1-3 13 15,-8-7 0 1,0-20 7 0,-4-10 1-16,-19-11-14 15,-2-4 0 1,-8 0-12-1,-12-15 1-15,0-14-3 0,5-9 0 32,3 5-30-32,14-4 2 0,9 11-102 15,6-3-8 1,8-8 20-1</inkml:trace>
  <inkml:trace contextRef="#ctx0" brushRef="#br0" timeOffset="241291.4308">17748 13046 209 0,'-7'-15'128'0,"3"-7"-5"0,-4-3-118 31,5-1 1-31,3 3-61 15,0 12-1-15,11 4-65 16,14 7-11 0,5 0 52-1</inkml:trace>
  <inkml:trace contextRef="#ctx0" brushRef="#br0" timeOffset="241921.4371">17989 13367 36 0,'0'0'66'15,"0"-5"2"1,0 2-36-16,0-3-1 15,0 6-6-15,0 0 1 16,0 25 2 0,0 1 0-16,10 7-12 15,9 3 1 1,0-2 6-16,-5-4 0 15,9-15 8 1,-5-8 1-16,-3-7-18 16,11-7 1-1,-8-16-15-15,-3-6 0 16,-3 2 0-16,-9 6 0 31,1 6 0-31,-4 11 0 0,4 4 0 16,-1 26 0-1,8 11 0-15,8 7 0 16,7-11 0-1,0-11 0 1,7-15 0-16,-7-7 0 16,0-21 0-1,-11-16 0-15,-11-11 0 0,-4-4 0 16,-8 1-5-1,-7 6 2 1,4 5-126-16,11 10-4 16,0 16-12-1</inkml:trace>
  <inkml:trace contextRef="#ctx0" brushRef="#br0" timeOffset="242491.4428">18766 13397 117 0,'-4'-4'102'16,"-3"4"-7"0,-1 0-72-16,5 0 0 15,3 0-6-15,0 0 1 16,18 4 5-1,23-1 0-15,3-3-6 16,-2 0 0 0,-5-7-6-16,-16-8 0 15,-6-4-8 1,-7-5 0-16,-8-7-11 15,-4 9 0-15,-18 7-2 16,-11 12 0 0,-4 3 4-16,0 29 1 15,-8 26 8 1,12 12 1-16,11 9 7 15,14 6 1 1,8-15-3-16,37-8 0 16,11-22-23-1,8-15-1-15,3-14-115 16,-7-8-5-16,8-8 5 15</inkml:trace>
  <inkml:trace contextRef="#ctx0" brushRef="#br0" timeOffset="243111.449">19262 12861 116 0,'0'0'88'16,"0"0"-5"0,0 0-80-1,0 0 2-15,0 7-1 16,8 19 1-1,3 8 6-15,-3 13 2 0,-8-2 0 32,0-5 0-32,0-13 16 15,-4-1-1-15,-11-13 3 16,-8-5 1-1,-2-8-17-15,-1 0 0 0,-4 0-21 32,1-12 0-32,3-16-89 15,4-6-3-15,3-13-34 16,19-16-9-1</inkml:trace>
  <inkml:trace contextRef="#ctx0" brushRef="#br0" timeOffset="243221.4501">19203 12662 157 0,'0'0'74'0,"0"-3"-3"15,-4-1-167 1,-3-4-4-16,0 5 20 16</inkml:trace>
  <inkml:trace contextRef="#ctx0" brushRef="#br0" timeOffset="243729.4559">19429 12806 44 0,'0'0'73'0,"0"0"-2"15,0 0-32-15,0-4-2 16,0 4-17-1,0 0 0-15,0 11-1 16,0 15 0 0,15 11 4-16,3 0 1 15,9-7 1 1,-2 2 1-16,1-17-1 15,-4-12 0 1,-3-3-15-16,-8-3 1 16,-4-12-11-16,-7 1 0 31,4-4-10-31,-4 14 2 0,0 4-1 15,4 19 0 1,11 2 13-16,3 2 1 16,12-9 4-1,-8-6 0 1,-7-8-5-16,-8 0 1 0,-3-11-5 31,-4-18 0-31,0-12-20 0,0 7 1 16,-4 1-111-1,1 0-6 1,3 7 8-16</inkml:trace>
  <inkml:trace contextRef="#ctx0" brushRef="#br0" timeOffset="244219.4608">19870 12773 70 0,'-4'0'63'15,"-3"7"-3"1,3 4-51-16,-7 11 1 16,4 12 18-1,7 3-1-15,10 7 13 16,13-4-1-16,18-15-12 15,-5-5 1 1,-9-5-28-16,-2-8 1 16,-6-4-33-1,-11 1 0-15,-4-4-72 16,-1 0-8-1,-3 0 25-15</inkml:trace>
  <inkml:trace contextRef="#ctx0" brushRef="#br0" timeOffset="244399.4626">19803 12868 171 0,'0'0'112'0,"0"0"-6"16,4 0-98-1,29-4 1-15,16-2-114 0,2 2-6 16,8 0-9 0</inkml:trace>
  <inkml:trace contextRef="#ctx0" brushRef="#br0" timeOffset="245129.4699">20296 12699 121 0,'0'0'104'0,"-4"0"-5"16,4 0-58 0,0 0 1-16,0 0-23 15,4-8 1 1,18 5-19-16,11-1 0 15,8 0 3-15,0 1 1 16,-8-1-3 0,-14 0 0-16,-5 4-2 15,-10 0 1 1,-4 11 1-16,0 19 0 15,0 25 1 1,0 12 0-16,0 18 3 16,-7 14 0-1,-4 7 2-15,0 2 1 16,-4 6-5-16,-4 6 2 15,5-11-6 1,2-5 0-16,5-15 0 16,7-4 0-1,0-15 0-15,0-4 0 16,4-11 0-1,7 0 0-15,0-6 0 16,0-5 0 0,4-3 0-16,-8-5 0 15,-3 6 0-15,-4-10 0 16,-19 2 0-1,-25-5 0-15,-16-3 0 32,-21 0 0-32,-4-5-130 0,-4-6-4 15,-4-7-13 1</inkml:trace>
  <inkml:trace contextRef="#ctx0" brushRef="#br1" timeOffset="254111.5599">16081 13126 41 0,'-4'-4'49'0,"1"-2"-8"0,-1-9-1 15,4-3-26 1,-8-1-1 0,5 1 0-16,-1 0-1 15,0 3 6 1,-3 4 0-16,-4-1-10 0,0 9-1 15,-4 3-8 1,-3 0 0 0,-9 3 1-16,6 12 0 15,-10 0-1 1,6 3 1-1,-5 4-1-15,-7 5 1 0,-4 2 1 32,1 4 1-32,-1 1 3 0,-4 7-1 15,4-1-1 1,8-4 1-1,0-1-4-15,11-11 1 16,7 2-2 0,-3-3 0-16,3-2 0 0,3 2 1 31,5-2 1-31,3 2 0 15,4 3 0-15,0 0 1 16,0 3-2 0,0-4 0-16,8 16 1 15,10-11 2 1,-6-4-1-16,-5-3 0 15,0-2 0 1,-7-2 0-16,7 3 0 16,1 4 0-1,0-7 2-15,7-1 0 16,-5-3 4-16,5 6-1 15,8 2-2 1,-5-1 1-16,-3 0-5 16,-4 4 1-1,-3-4-3-15,-1 0 1 16,4 0 2-1,11-3 0-15,4-1 3 16,4 0 0 0,-1 1-3-16,-2 0 1 15,-13 3-1-15,8-4 1 16,-7 0-1-1,0 1 1-15,7 0-1 16,7-1 0 0,5-3 0-1,-4-1 2-15,10-6-3 16,-6-1 0-16,-5 11-1 15,-3-10 1-15,4 2 0 16,3 2 1 0,4-1 0-1,1 0 1-15,6-3 0 16,-3-1 0-16,3 1-1 31,0-1 0-31,4-3-2 0,-7-1 0 16,0 1-1-1,-8 3 1-15,0-3 0 16,1 3 1-16,3 1 0 31,0 0 0-31,4-2-1 0,-11-2 0 16,3 0-2-1,-7 3 1-15,-4 1 0 16,4-1 0-1,-4 0 1 1,1-7 1-16,-2 4 0 16,13-4 0-1,-4 0 0-15,-1 0 0 0,1 0-1 16,-1 0 1-1,8 0-1 1,-7 0 1-16,7 0-1 16,-4 0 1-1,1 0 0 1,3 0 1-16,3-11 1 15,5 4 1-15,-1-4 0 16,1-5 0-16,0 6 0 16,-1 2 0-1,-7-3 2 1,3-3 0-16,-6 3-1 15,-1 0 1 1,0-1-4-16,1 1 1 0,-1-4-1 31,4 5 0-31,-4-6 0 16,9 6 0-16,-13-9 0 15,-3 8 1 1,0 0 2-16,-4 0 0 0,-7-4-1 31,11 0 1-31,-4-4-3 16,0 1 0-16,4 4 0 15,0-1 0 1,4-3 0 0,3-1 0-16,-11 0-1 15,8 1 2-15,-8 3-3 16,-3 4 0-1,-1-4 0-15,1-6 0 16,-1-2 0 0,1-3 0-16,-1 4 0 15,1-3 0 1,3 2 0-16,-3 1 0 15,6 8 0-15,-10-9 0 16,0 5 0 0,0-5 0-16,0-9 0 15,3 2 0 1,-3-7 0-16,0 0 0 15,-4 4 0 1,0 3 0-16,0 4 0 16,0-3 0-1,1 3 0-15,-5-3 0 16,0-1 0-16,0 4 0 15,-3 1 0 1,4-5 0-16,-1-4 0 16,8-6 0-1,-4 7 0-15,-4-1 0 31,-3 1 0-31,-4 4 0 0,0-4 0 16,0-1 0 0,0-2 0-16,0-5 0 15,0-6 0 1,-4 2 0-1,-3 11 0-15,4 2 0 0,-5 2 0 32,-11 0 0-32,8 5 0 0,-3 2 0 15,-1 5 0 1,0 0 0-1,0-1 0-15,-3 0 0 0,-5 1 0 32,-10-8 0-32,0 7 0 0,-8 1 0 15,4 0 0 1,-8 0 0-1,1 3 0-15,0 4 0 16,-12-1 0 0,19 5 0-1,-4-5 0-15,4 2 0 0,4-1 0 16,3 4 0-1,-7-1 0-15,0 5 0 16,-3-1 0 0,-5 0 0-1,-3 4 0-15,0 0 0 16,-8 0 0-1,4 4 0-15,4 0 0 0,4-1 0 16,-1 5 0 0,1-4 0-1,-5-1 0-15,1 4 0 16,0 1 0-1,-7 6 0-15,10 1 0 16,-3 0 0 0,-8-4 0-16,5 0 0 15,-8 0 0 1,-8 0 0-16,-14 4 0 15,-16 7 0-15,-14 11 0 16,-29 16 0 0,-12 17 0-16,-8 11 0 15,-7 1-112 1,15 7-2-16,4-19-29 15</inkml:trace>
  <inkml:trace contextRef="#ctx0" brushRef="#br1" timeOffset="259361.6124">15966 14776 100 0,'0'0'82'16,"-4"0"-2"-16,-3 0-71 31,-7 0 1-31,6 0 6 0,4 0-1 15,4 0 8 1,0 8 0-16,8 7-8 16,10 7 1-16,-11 11-7 31,5 4 1-31,3 4 1 0,-8 3 0 31,4 4 0-31,4-4 1 0,-4-3 4 16,4-11 1-1,-15-12-5 1,0-11 1-16,0-7-13 0,14-29 0 31,13-20 0-31,-2-13 0 0,-2-8 0 31,-1 18 0-31,-7 11-9 16,-4 8 2-16,7 8-123 15,1 6-3 1,7 5-8-16</inkml:trace>
  <inkml:trace contextRef="#ctx0" brushRef="#br1" timeOffset="259911.6179">16351 14917 100 0,'0'0'78'16,"4"-3"-3"-1,-4 3-73-15,0 0 0 16,0 10 1-1,-7 16 1-15,0 15 4 16,3 3 2-16,4 0 33 16,7-11-2-1,19-21 11-15,4-12-1 16,3-19-34-1,-7-18 0-15,-15-3-14 16,-11-5 2 0,0 4-5-16,-11 9 0 15,-15 9-39 1,-4 12 2-16,8 11-94 15,3 0-9-15,8 11 32 16</inkml:trace>
  <inkml:trace contextRef="#ctx0" brushRef="#br1" timeOffset="260381.6226">16714 14655 154 0,'0'0'101'0,"0"0"-7"16,8 7-83-1,-1 23 2-15,5 14 9 0,-2 15 0 32,-2 7-4-32,-5 1 1 15,1-4-16-15,4-19 1 16,-8-18-86-1,0-15-1 1,0-11-44-16,3-11-10 16</inkml:trace>
  <inkml:trace contextRef="#ctx0" brushRef="#br1" timeOffset="260591.6247">16989 14706 214 0,'7'0'127'16,"0"15"-6"-1,8 4-112-15,0 11 0 16,-4 13-6-16,-4 5 1 16,-3 8-12-1,3 3 0-15,-7-11-114 16,0-19-5-1,0-21-6-15</inkml:trace>
  <inkml:trace contextRef="#ctx0" brushRef="#br1" timeOffset="260731.6261">16896 14884 209 0,'3'-4'127'0,"39"0"-5"16,13-3-115 0,19-8 1-16,4 1-130 15,-8-5-4 1,-10 4-11-16</inkml:trace>
  <inkml:trace contextRef="#ctx0" brushRef="#br1" timeOffset="261191.6307">17485 14762 100 0,'0'0'104'15,"-4"-4"-6"-15,-11 4-59 16,-7-3 0-16,-4 24-24 16,-3 9 0-1,2 11-11 1,6 3 1-16,17-3 8 15,4-8 0-15,25-15 5 32,5-14 1-32,-4-4-11 0,-7-11 1 31,-12-15-7-31,-3-7 0 0,-4 7 0 15,0 4 0 1,0 7-1 0,0 12 2-16,-4 3-3 0,4 18 0 31,4 12 0-31,14 6 0 0,5-10-22 31,-5 0 2-31,1-15-110 16,-1-4-6-16,-7-7 9 15</inkml:trace>
  <inkml:trace contextRef="#ctx0" brushRef="#br1" timeOffset="261871.6375">17692 14776 54 0,'4'0'54'15,"-4"0"-1"-15,0 0-32 16,0 15 1-16,-4 3 21 16,-3 13-1-16,3 1-8 15,4 2-2 1,0-5-3-1,0-10-1-15,4-12-2 16,3-7 1 0,0 0-17-16,-3-7 1 15,0-15-10 1,-4-11 0-16,0 6 2 15,0 2 0-15,-4 6-3 16,-3 4 1 0,7 8-7-16,0 7 1 15,3 0 1 1,20 19 0-16,-1 10 4 15,0 12 1 1,-3 18 0-16,-19 3 1 16,-4 1-3-1,-33 4 1-15,-15-12-1 16,-7-11 0-16,-8-10 3 15,19-20 1 1,8-14 3-16,21-4 0 16,19-29-4-1,11-11 0-15,41-8-4 16,25-14 0-1,23-4 3-15,4 0 0 16,4 0 2-16,-27 11 0 16,-22 10-1-1,-21 13 1-15,-20-2-2 16,-18 20 2-1,-18 12-3-15,-23 6 0 16,-8 14 0 0,9 30 0-1,14 4 0-15,19 4 0 16,7-1 0-16,40-6 0 15,12-20-130-15,15-6-4 16,3-19-13 0</inkml:trace>
  <inkml:trace contextRef="#ctx0" brushRef="#br1" timeOffset="262481.6436">16326 15414 196 0,'0'0'118'0,"0"0"-6"16,15 20-105-1,6 16 1 1,-2 23 6-16,0 12 0 15,-5 6 1-15,5 8 0 16,-8-15-12 0,-4-8 0-16,-3-24-31 15,-4-23 0 1,0-15-46-16,-7-23 0 15,-12-32-34 1,-10-22-9-16,6-5 126 16,8-3 2-1,8 15 105-15,7 15-9 16,26 22-46-16,15 15-1 15,-1 18-35 1,-9 0 1-16,-25 25-21 16,-6 20 1-1,-29 2-39-15,-8 1 2 16,7-8-100-1,20-13-7-15,6-27 27 16</inkml:trace>
  <inkml:trace contextRef="#ctx0" brushRef="#br1" timeOffset="262881.6476">16681 15268 178 0,'8'0'111'16,"10"11"-5"-16,8 11-95 15,3 15 1-15,-2 4 4 32,-17 14 1-32,-10 15 2 0,0 4 1 15,-10-8-10 1,-2-3 1-16,-3-30-11 15,8-22 0 1,3-11 0 0,4-26 0-16,0-18 0 15,19-12 0-15,14 12 0 16,5 10 0-16,2 16 0 15,-11 18 0 1,2 0 0 0,-17 30 0-16,-10 15 0 15,-4 2 0 1,0 5-25-1,-4-11 1-15,4-16-106 0,0-14-7 16,7-11 15 0</inkml:trace>
  <inkml:trace contextRef="#ctx0" brushRef="#br1" timeOffset="263231.6511">17222 15529 180 0,'0'0'105'0,"0"0"-6"0,-11 0-96 31,-11 14 0-31,3 17 9 15,-3 9 0-15,0 9 5 16,14-9 1 0,8-10 2-16,0-15 1 0,23-15-11 31,-2-8 1-31,-5-25-11 15,2-4 0-15,-7 0 0 16,-7 14 0 0,-1 9 0-1,-3 14 0-15,0 0 0 16,0 18 0-16,0 12 0 15,12 3 0-15,-1-11-47 16,0-3 2 0,3-16-87-1,9-3-9-15,-1-14 41 16</inkml:trace>
  <inkml:trace contextRef="#ctx0" brushRef="#br1" timeOffset="263711.6559">17444 15408 190 0,'0'0'126'16,"-11"15"-6"-1,-8 11-101-15,-3 10 0 16,8 4-13 0,10 5 0-16,4-1 0 15,7 5 1 1,19-9-2-16,0-7 2 15,-4-4-7-15,-7-2 0 16,-7-5 0 0,-8-4 0-16,0-7 0 15,-19-4 0 1,1-3 0-16,3-4 0 15,7 0 0 1,8 0 0-16,8-11 0 16,21-11 0-1,15-19 0-15,8-6 0 16,4-5 0-16,-15 0 0 31,-11 8 0-31,-16 11 0 0,-14 10 0 16,0 17 0-1,-22 6 0-15,-7 11 0 16,2 25 0-1,9 8 0 1,14 5 0-16,8-5 0 0,37-15-2 16,21-10 1-1,20-16-128-15,26-3-4 16,10-40-13-1</inkml:trace>
  <inkml:trace contextRef="#ctx0" brushRef="#br0" timeOffset="269748.7169">19226 15168 59 0,'0'-18'107'16,"0"-8"-5"-16,7-4-33 15,7 4-1 1,-6 7-34-16,-4 5 0 16,-1 7-23-1,1 7 1-15,0 3-9 16,0 31 0-16,3 17 1 15,4 15 1 1,4 8-5-16,-4 0 0 16,0 4 0-1,0-12 0-15,0-6 0 16,0-13 0-1,5-10 0-15,-5-15 0 16,-1 1 0 0,2-16 0-16,-5-7 0 15,1 0 0-15,-1-26 0 16,7-8 0-1,1-21 0 1,19-22 0-16,7-16 0 16,7-3 0-16,0 1 0 31,-7 10 0-31,-8 15 0 0,-7 11 0 15,-12 17 0 1,-2 10 0-16,-5 13-33 16,-3 12 1-16,0 3-99 15,0 4-7 1,3 0 24-16</inkml:trace>
  <inkml:trace contextRef="#ctx0" brushRef="#br0" timeOffset="270028.7197">19614 14836 179 0,'-7'0'135'0,"3"0"-7"16,4 0-98-1,26 0 1-15,34-4-43 0,29-19-1 16,25 2-86-1,-7 3-1 1,-3-1-25-16,-26 0-9 16</inkml:trace>
  <inkml:trace contextRef="#ctx0" brushRef="#br0" timeOffset="270550.7251">19155 15065 206 0,'0'0'131'15,"0"0"-6"1,11-8-120-16,22-3 1 16,15 4-70-1,8-1-2-15,0 8-56 16,3-3-11-16,1-16 63 15</inkml:trace>
  <inkml:trace contextRef="#ctx0" brushRef="#br0" timeOffset="271800.7376">19166 15135 95 0,'0'0'84'16,"0"0"-4"-16,0 0-65 16,0 0 1-16,8-11-1 31,17-4-1-31,13 0-1 0,3-3-1 31,-8 7-4-31,-7 3 1 0,-8 4 4 16,-11 4 0-1,-7 0-6 1,-11 0 1-16,-22 0-1 0,-7 0 0 31,-9 0-3-31,16 0 1 0,11 4-9 31,22 0 1-31,15-4-79 0,36 0-2 16,23 0-34-1,8-22-5 1</inkml:trace>
  <inkml:trace contextRef="#ctx0" brushRef="#br0" timeOffset="273960.7592">2859 15894 192 0,'0'0'107'0,"4"0"-5"16,7 38-101 0,3 32 0-16,9 41 14 15,-5 30 0 1,-3 20 1-16,-7 2 0 15,-5-23-20-15,-3-26 0 16,0-29-83 0,0-30-2-16,0-33-34 15,0-22-6 1</inkml:trace>
  <inkml:trace contextRef="#ctx0" brushRef="#br0" timeOffset="274340.763">3155 16512 205 0,'0'0'108'0,"12"0"-4"15,2 14-109 1,8 19 1 0,8 19 12-16,0 18 1 15,-5 11 1-15,2 4 1 31,-13-15 7-31,-10-15 0 0,-1-21-5 32,-3-31 0-32,0-6-12 0,0-38 1 15,-7-22-2 1,7-7 0-1,0 4 0-15,26 14 0 0,11 23 0 32,4 21 0-32,0 12 0 0,-8 33 0 15,-7 18 0 1,-11 15 0-1,-11 4-7-15,-4-11 2 0,0-11-87 32,3-19-2-32,5-30-40 0,6-3-10 15</inkml:trace>
  <inkml:trace contextRef="#ctx0" brushRef="#br0" timeOffset="274770.7673">3977 16688 219 0,'0'-7'115'16,"0"3"-4"-1,-3 4-120-15,-23 19 1 16,3 21 11 0,-6 23 1-1,7 15 5-15,11-1 0 16,11-7 6-1,4-18 0-15,21-23-2 16,1-25 2 0,4-12-15-16,3-36 0 15,-7-25 0-15,-4-28 0 16,-15-10 0-1,-3-7 0-15,-4-8 0 16,0 19 0 0,-7 18 0-16,-4 29 0 15,0 24 0 1,7 20 0-16,4 15 0 15,0 46 0-15,11 43 0 16,11 26 0 0,1 19-11-16,2-12 1 15,-6-25-36 1,-4-26 0-16,3-26-77 15,5-33-9 1,2-19 34-16</inkml:trace>
  <inkml:trace contextRef="#ctx0" brushRef="#br0" timeOffset="275120.7708">4388 16652 198 0,'0'18'115'0,"0"15"-5"16,0 18-108-1,0 12 0-15,4-3 13 16,-4-9 1-1,8-10 4 1,7-26 0 0,3-15-14-16,-3-4 1 0,11-37-7 15,-4-18 0-15,-3 4 0 16,-5 11 0-1,-7 13 0 1,-7 31 0-16,0 16 0 16,0 32 0-16,0 18 0 31,-3 12 0-31,3-8-2 0,0-18 1 15,3-15-101 1,20-23-3-16,6-14-35 16,8-22-11-16</inkml:trace>
  <inkml:trace contextRef="#ctx0" brushRef="#br0" timeOffset="275860.7782">5018 16670 241 0,'0'0'129'16,"-3"3"-4"-1,-16 31-122 1,-14 17 0-16,-5 16 1 0,1 10 2 31,19-3-6-31,11-11 0 16,7-22 0-1,14-16 0-15,20-21-19 16,18-4 1-16,7-41-66 15,4-25-2 1,0-26-34 0,-8-15-10-16,-10-11 115 15,-16 3 1-15,-6 12 122 16,-20 21-5-16,-3 24-32 15,0 28-2 1,-11 26-46 0,-4 8-1-16,1 41 5 15,3 14 0 1,7 18-12-16,4 15 0 0,0 1-13 15,7 2 2 1,5-10-20 0,-2-7 2-16,1-27-11 15,-7-17 1 1,0-19-7-16,-4-15-1 0,0-33 11 31,-15-16 1-31,-11-13 43 16,0 6 2-1,8 12 2-15,10 10 0 16,8 13-23-16,12-2 0 15,25 9-2 1,11 10 1-16,7 4 2 16,-10 0 1-1,-9 15 1-15,-13 23 1 16,-12 12-3-1,-8 2 0-15,1-4 3 16,-4 0 0 0,8-26-1-16,22-22 2 15,7 0-9-15,7-29 0 16,-4-16 0-1,-17-3 0-15,-19 0 0 16,-8 7 0 0,-30 12-13-16,-10 11 1 15,-4 7-64 1,7 11-1-16,16 7-47 15,21 19-12-15,4-10 74 16</inkml:trace>
  <inkml:trace contextRef="#ctx0" brushRef="#br0" timeOffset="276200.7816">5729 16784 176 0,'11'15'106'16,"4"11"-5"-1,3 14-89-15,1 8 0 16,-4-14 19 0,-4-9 0-1,-4-13-11-15,8-8 2 0,-3-4-22 31,2-19 0-31,1-18 0 16,0-11 0-16,-4 11 0 16,11 4 0-1,4 11 0-15,7 7 0 0,4 7-43 31,11 5 2-31,4 3-90 0,8-4-10 16,10-10 37 0</inkml:trace>
  <inkml:trace contextRef="#ctx0" brushRef="#br0" timeOffset="277040.79">8233 16125 61 0,'0'-12'110'0,"0"-3"-7"0,0 0-34 32,-4 0-1-32,0 5-44 0,4 10 0 15,0 14-11 1,0 30 0-16,4 34-3 15,7 18 1-15,1 18-9 32,-5-6 1-32,0-17-3 0,-7-21 0 15,0-25-16 1,4-20 1-16,-4-14-79 15,7-11-4 1,-11-20-27 0,4-29-9-16</inkml:trace>
  <inkml:trace contextRef="#ctx0" brushRef="#br0" timeOffset="277280.7924">7725 16254 214 0,'-4'0'124'0,"4"0"-6"15,12 0-105 1,47 0 0-16,34-12-2 16,51-21 1-1,34-1-10-15,11-7 2 16,-4 5-28-1,-33 6 1-15,-29 8-107 16,-54 11-7 0,-38 8 14-16</inkml:trace>
  <inkml:trace contextRef="#ctx0" brushRef="#br0" timeOffset="277546.7956">7792 16865 241 0,'4'0'133'0,"44"0"-4"15,37 0-126 1,49-14 2-16,28-20-5 31,13 1 0-31,6-3-22 0,-22 2 1 16,-26 8-109-1,-29 11-6-15,-29 8 10 16</inkml:trace>
  <inkml:trace contextRef="#ctx0" brushRef="#br0" timeOffset="277966.7998">7725 16187 247 0,'0'-12'115'0,"0"1"-4"16,-7-1-120-1,3 3 1-15,4 4 16 16,-10 5 0 0,-9 11-11-16,-3 19 1 15,-16 18-68 1,17 4-2-16,2 3-55 15,11-4-9-15,8-13 79 16</inkml:trace>
  <inkml:trace contextRef="#ctx0" brushRef="#br0" timeOffset="278306.8032">8004 16854 247 0,'0'0'133'15,"-4"0"-6"-15,-19 15-141 31,-17 22 0-31,-12 19-114 0,11-1-4 16,4-7-3 0</inkml:trace>
  <inkml:trace contextRef="#ctx0" brushRef="#br0" timeOffset="278696.8071">9044 16652 129 0,'0'-11'122'16,"0"2"-11"-16,4 0-74 15,-4 9-2-15,0 0-31 16,-11 21 1-1,-12 23-12-15,1 2 1 0,3 4-109 32,5-2-5-32,3-3-2 15</inkml:trace>
  <inkml:trace contextRef="#ctx0" brushRef="#br0" timeOffset="279066.8108">8977 15888 174 0,'0'-3'119'15,"0"-2"-6"-15,0 5-97 32,-7 8 1-32,-4 32-17 0,-8 16 1 15,1 10-75-15,7 29 1 16,0-2-47-1,7-4-9-15,4-24 85 16</inkml:trace>
  <inkml:trace contextRef="#ctx0" brushRef="#br0" timeOffset="282439.8448">11907 16736 130 0,'0'-11'101'0,"3"0"-6"0,1-15-67 31,4-3 3-31,-5 2 4 0,1 6 1 16,-4 6-13 0,0 4 0-1,0 8-20-15,4 3 0 16,11 14-5-1,7 27 1 1,4 29 1-16,3 15 1 0,8 14 1 16,1 12 1-1,-1-4-3-15,-4-11 0 16,-7-19 0-1,-8-14 0 1,-3-15 0-16,-7-19 0 0,-1-10 0 31,1-15 0-31,-5-4 0 0,4-37 0 31,8-32 0-31,8-28 0 16,14-32 0-16,22-19 0 16,19 0 0-1,7 8 0-15,0 22 0 16,-19 37 0-1,-21 26-91-15,-30 29 0 16,-15 21-48 0,-4 5-10-16,-29 16 108 15</inkml:trace>
  <inkml:trace contextRef="#ctx0" brushRef="#br0" timeOffset="282729.8477">12414 16427 184 0,'-7'3'116'0,"3"1"-7"15,4-4-92 1,15 0 0-16,41 0-13 16,29-4 0-1,15-11-80-15,0-3 0 16,-11 4-45-1,-34-2-9-15,-25 5 82 16</inkml:trace>
  <inkml:trace contextRef="#ctx0" brushRef="#br0" timeOffset="283049.8509">11792 16619 144 0,'-3'0'100'16,"3"0"-6"-16,0 0-83 0,25 0 1 15,27 0-35 1,26-8 0-16,3-3-78 15,4-7-6 1,-3-8 27 0</inkml:trace>
  <inkml:trace contextRef="#ctx0" brushRef="#br0" timeOffset="283699.8574">12985 16814 133 0,'-11'0'103'0,"-8"0"-6"16,8 3-80 0,11 1 1-16,22 3-16 15,26-3 1-15,34 0-23 16,-4-4 2-1,7 0-31-15,-11-8-2 16,-7-6-35 0,-15-1-4-16,-12 0 35 15</inkml:trace>
  <inkml:trace contextRef="#ctx0" brushRef="#br0" timeOffset="283889.8593">12862 17072 204 0,'12'0'119'0,"36"0"-6"0,26 0-110 31,30-7 0-31,6-8-43 0,5 1-2 16,-3 2-74-1,-24 5-11 1,-10 3 42-16</inkml:trace>
  <inkml:trace contextRef="#ctx0" brushRef="#br0" timeOffset="285149.8719">14429 16825 149 0,'4'0'97'16,"0"0"-5"0,0 0-91-16,-1 0 0 0,1 15 2 31,10 18 0-31,5 11 7 15,3 15 2-15,-7 1 5 16,-11 5-1 0,-4-9 5-1,0-8 0-15,-8-7 1 16,-3-19 0-1,-3-15-11-15,-16-7 2 0,-3-7-13 16,-8-19 0 0,-7-15 0-1,0-3 0-15,-12 0 0 16,16-8 0-1,3 12-130-15,23-1-4 0,10-3-13 32</inkml:trace>
  <inkml:trace contextRef="#ctx0" brushRef="#br0" timeOffset="285379.8742">14418 16552 200 0,'0'0'131'16,"4"-11"-7"-16,11-4-107 16,-4-3 0-16,-4 6-45 15,-7 10 1 1,4 2-99-16,3 2-9 15,1 14 23 1</inkml:trace>
  <inkml:trace contextRef="#ctx0" brushRef="#br0" timeOffset="286039.8808">14659 16788 101 0,'0'-4'100'0,"3"1"-6"0,1-5-61 31,-4 1 0-31,0-1-21 0,8 8 1 16,-5 0-4-1,1 19 0 1,0 14 9-16,0 18 1 0,0 9-5 31,10-5 0-31,5-3-5 0,3-8 0 16,4-22-1-1,0-15 0 1,0-7-5-16,10-25 2 15,-5-12-5 1,-10-12 0-16,-6 13 0 0,-3-1 0 16,-9 8 0-1,-3 21 0 1,0 8 0-16,4 11 0 15,-1 26 0 1,12-7 0 0,8-8 0-16,2-14 0 0,-2-8 0 15,2-4 0 1,-10-15 0-16,-15-10 0 15,0-12-11 1,-7 5 2 0,-19-13-121-16,11 1-3 15,12 0-6 1</inkml:trace>
  <inkml:trace contextRef="#ctx0" brushRef="#br0" timeOffset="286579.8862">15248 16585 176 0,'0'-11'131'16,"7"0"-8"-16,-3-4-91 15,-4 8 0-15,11 7-24 16,-7 0 1-1,11 22-9-15,-1 18 0 16,-3 23 0 0,4 5 0-16,-7 12 0 15,-8 1 0 1,0-11 0-1,0-11 0-15,0-22 0 16,0-15 0-16,7-11 0 16,19-11 0-16,7 0 0 15,15 0 0 1,1-7 0-1,-1 0 0-15,4-5-57 16,-4 1 2-16,-7 4-78 31,-16-1-11-31,2 5 57 0</inkml:trace>
  <inkml:trace contextRef="#ctx0" brushRef="#br0" timeOffset="287489.8953">16829 16641 216 0,'0'-12'134'15,"8"6"-6"1,-1-3-114-16,4 9 0 16,4 23-12-1,0 28 1-15,-4 23-3 16,3 7 0-1,2 4 0-15,-9-7 0 16,1-19 0-16,-5-11 0 16,4-19-22-1,-7-14 2 1,0-15-84-16,0 0-1 15,-10-34-17-15,-13-17-5 32</inkml:trace>
  <inkml:trace contextRef="#ctx0" brushRef="#br0" timeOffset="287689.8973">16533 16703 205 0,'-7'0'135'16,"-5"0"-6"0,5-4-110-16,18-3 0 0,45-4-18 31,59-7 2-31,33-8-3 0,18-4 0 15,-3-3 0 1,-22 7 0 0,-26 4-69-16,-41 10 1 0,-26 10-66 31,-48 2-13-31,-15 0 74 0</inkml:trace>
  <inkml:trace contextRef="#ctx0" brushRef="#br0" timeOffset="287959.9">16529 17183 231 0,'0'0'134'16,"26"0"-5"-1,37 0-121-15,37 0 1 16,30-15-9 0,18 0 0-16,0-3 0 15,-11 2 0-15,-19 6-68 16,-21-5 1-1,-34 4-67-15,-30 0-13 16,-29-4 74 0</inkml:trace>
  <inkml:trace contextRef="#ctx0" brushRef="#br0" timeOffset="288259.903">16585 17083 246 0,'0'0'132'16,"0"4"-4"-16,-11 22-129 16,-12 7 1-1,-6 12-23-15,-8 2 1 16,7-6-107-1,19-4-7-15,11-22 14 16</inkml:trace>
  <inkml:trace contextRef="#ctx0" brushRef="#br0" timeOffset="288549.9059">17537 16976 204 0,'0'0'112'16,"0"0"-4"-16,0 0-102 31,0 8 0-31,0 17 0 0,-11 8 1 16,-4 5-123-1,7-5-6-15,8-8-8 16</inkml:trace>
  <inkml:trace contextRef="#ctx0" brushRef="#br0" timeOffset="288929.9097">17548 16392 154 0,'3'-3'110'16,"-3"-1"-9"-1,0 4-88 1,0 0 0-16,0 16-16 15,0 17 1 1,0 11-78-16,-10 15-2 16,-5-8-28-1,-8-10-4-15</inkml:trace>
  <inkml:trace contextRef="#ctx0" brushRef="#br0" timeOffset="289229.9127">16470 16570 117 0,'-4'0'102'16,"4"0"-8"-16,0 0-61 15,0 15 1 1,0 23-14-16,-15 16-1 15,-7 12-54 1,-7 12-1-16,-1-15-77 16,8-4-9-16,3-26 39 15</inkml:trace>
  <inkml:trace contextRef="#ctx0" brushRef="#br0" timeOffset="290219.9226">11185 16374 118 0,'0'-3'85'16,"0"-5"-4"-16,0-2-79 31,4-5 0-31,-4 11-7 0,0 4 1 16,0 0 4-1,-4 37 1-15,0 29 6 16,4 45 1-1,0 37-4 1,4 36 1-16,11 30 1 0,-15 4 0 16,0-11 11-1,0-34-1-15,-8-47-25 16,-7-34 1-1,0-41-92 1,1-32-8-16,3-19 20 16</inkml:trace>
  <inkml:trace contextRef="#ctx0" brushRef="#br0" timeOffset="291539.9358">11148 16275 25 0,'-30'-7'38'0,"-7"-1"8"15,4 2-1 1,7-3 2-16,8 2-2 0,6 3-24 31,12 1-1-31,0-1-19 16,4-7 1-16,18 4 1 15,8-1 2 1,7-3 3 0,7-4 0-16,4 4-3 15,4-4 1-15,4 9-6 16,7 1 1-16,0 1 1 15,0 1 1 1,4 0 4 0,-1 3 0-16,12 0 1 15,-1 3 0 1,5-3-4-16,11 0 1 15,-5 0-3 1,9 0 0-16,-5 0 2 16,4 0 2-16,-3 0 2 15,0 0 1 1,3-3-1-16,1 0 0 15,-1-6-3 1,8 6 0-16,-8-1-1 16,-7 0 1-1,-1 1-2-15,2 3 1 16,-1-4-2-1,-5 0 0-15,5 0 0 16,-3 1 0-16,-9 3 0 16,8 0 0-1,1 0 0-15,-5 0 0 16,8 0 0-1,0 0 0-15,7 0 1 16,1 0 0 0,3 3 0-16,0 5 0 15,0 3 0-15,7-4 0 16,-4-3-1-1,5 7 1-15,3-8-2 16,4 1 1 0,3 1-1-16,16-5 0 15,7 0-1 1,3 0 1-1,4 0 0-15,8 0 0 16,3 0-1 0,0 0 1-16,8 0-1 0,0-9 1 15,3 3-1 1,-7-2 1-1,-7 4-1-15,-8 1 0 16,-11 3 0 0,-15-4 1-1,-11 0 1-15,-11 1 0 0,-7-1 0 31,-19 0 1-31,-11 4-2 0,-15 0 2 16,-11-4-3 0,-4 4 0-1,-18 0 0-15,-4 0 0 0,-7 0 0 31,3 12 0-31,-3 11 0 0,-4 4 0 16,4 15 0 0,3 20 0-1,4 27 0-15,8 14 0 0,-1 19 0 31,8 0 0-31,0-15 0 0,-4-11 0 32,8-11 0-32,3-15 0 15,-3-11-95-15,-11-15-2 16,-16-14-42-1,-22-22-11 1</inkml:trace>
  <inkml:trace contextRef="#ctx0" brushRef="#br0" timeOffset="292509.9455">11262 17843 159 0,'-10'0'107'15,"-9"0"-8"-15,4-7-87 16,8 7 1-16,0 0-6 16,7 0 1-1,0 0 3 1,0 0 1-16,18 0 2 15,15 7 0-15,8 5-6 32,15-5 0-32,10-7-4 0,8 0 0 15,11 0 0 1,15 0 1-16,8-4 1 15,3-7 1 1,3-3-3 0,9-1 1-16,-1 0-5 15,15 4 0 1,8 4 0-16,7-5 0 0,3 5 0 31,4 0 0-31,-3-1 0 16,7 1 0-16,-4 7 0 15,8 0 0 1,7 0 0-16,11 0 0 0,15 0 0 31,26 0 0-31,22-8 0 16,30-4 0-16,14-2 0 15,19 0 0 1,-7 7 0-1,-15-12 0-15,-18 8-56 16,-23 7 1-16,-15-10-78 16,-22 3-11-16,-11-16 57 15</inkml:trace>
  <inkml:trace contextRef="#ctx0" brushRef="#br0" timeOffset="293219.9526">18222 17021 100 0,'-4'-8'97'0,"0"1"-5"16,4 3-66-1,0-4 1-15,0 2-18 16,0 6 0-1,0-4 7-15,0 4 0 16,0 0 7-16,0 0 1 16,0-4-8-1,0 4 0-15,0-4-13 16,8 4 0-1,3 0-3-15,11 4 1 16,4 25 6 0,22 8 0-1,-7 16 0-15,3 13 0 0,-3-1-5 31,-11-1 1-31,3-5-3 0,-18-15 0 16,-4-4 0 0,-8-7 0-1,-3-3 0-15,0 0 0 16,0-8 0-1,-21-7 0 1,-20 11 0-16,-18-1 0 0,-19 2 0 16,-48-6 0-1,-34 5 0-15,-51-8 0 16,-48 4 0-1,-44 5 0 1,-35 2-71-16,-3-7 0 0,-3-7-64 31,33-15-12-31,52-29 78 0</inkml:trace>
  <inkml:trace contextRef="#ctx0" brushRef="#br0" timeOffset="295789.9783">20322 15740 116 0,'0'-7'97'16,"0"-1"-6"-16,0 1-79 0,0 7 1 15,0 0-10 1,11 15 1-16,3 17 12 15,-6 9 2 1,0 7 13 0,-8-8-1-16,0-2-1 15,-12-16 0 1,-13-11-19-16,-12-11 2 0,-12-4-12 15,1-18 0 1,11-8 0 0,0-3 0-16,8-4-25 15,6-3 2 1,12 6-107-16,11 2-7 0,4-6 14 31</inkml:trace>
  <inkml:trace contextRef="#ctx0" brushRef="#br0" timeOffset="295979.9802">20326 15470 247 0,'4'-3'134'16,"-1"-5"-4"-16,-3 1-130 16,0-4 0-1,0 4-25-15,0-1 1 16,0 5-57-1,0 3 0-15,0 0-33 16,7 7-9 0,8 4 66-16</inkml:trace>
  <inkml:trace contextRef="#ctx0" brushRef="#br0" timeOffset="296499.9854">20547 15640 193 0,'0'0'116'16,"0"0"-5"-16,0 0-109 15,-3 0 1 1,-1 26-3-16,4 7 1 16,0 4 7-1,23 7 1-15,-1-3 10 16,15-15 1-1,0-11-6-15,3-12 1 16,-2-3-15-16,-9-18 0 31,-6-8 0-31,-20-8 0 0,1 5 0 16,-4 11 0-1,0 14 0-15,-7 4 0 16,7 19 0 0,0 9 0-1,7 3 0-15,34-16 0 0,0-15 0 31,-1 0 0-31,-7-26 0 0,-14-12 0 16,-15-2 0 0,-4-4 0-1,-8 0-9-15,-7 7 2 16,1 11-123-1,7 7-3-15,-1 7-8 0</inkml:trace>
  <inkml:trace contextRef="#ctx0" brushRef="#br0" timeOffset="296859.989">21137 15500 167 0,'0'0'125'0,"0"-4"-8"16,3 1-97-1,4 3 1-15,-3 0-14 16,-4 26 0-1,0 14 8-15,0 19 0 16,-11 4-7 0,4 0 1-16,4-8-9 15,3-22 0-15,29-15 0 16,11-14 0-1,12-4 0-15,4 0 0 16,3-15 0 0,-7 5 0-16,-7-1-125 15,-12 3-5 1,-15 4-16-16</inkml:trace>
  <inkml:trace contextRef="#ctx0" brushRef="#br0" timeOffset="297329.9937">21730 15525 122 0,'-8'0'114'15,"0"0"-7"-15,1 0-57 32,7 0-1-32,11 0-22 0,30 0 0 15,11 0-20 1,15-2 1-16,-5-2-16 15,-6 0 1-15,-12-3-49 32,-14-1 0-32,-8 1-71 0,-15-1-10 31,-7 1 50-31</inkml:trace>
  <inkml:trace contextRef="#ctx0" brushRef="#br0" timeOffset="297509.9955">21681 15629 205 0,'22'0'134'31,"30"0"-7"-31,26 0-114 16,22-7 0-16,4-5-66 15,-8 2 0 1,-18 2-75-1,-26 1-9-15,-19 3 51 16</inkml:trace>
  <inkml:trace contextRef="#ctx0" brushRef="#br0" timeOffset="298123.0019">20030 16663 206 0,'0'7'136'15,"0"0"-6"1,3 12-111-16,-3 7 1 15,0 2-20-15,0 3 0 16,0-2-10 0,7-11 2-1,0-3-122-15,1-15-3 16,-4-3-7-1</inkml:trace>
  <inkml:trace contextRef="#ctx0" brushRef="#br0" timeOffset="298253.0032">20037 16427 247 0,'0'-8'125'15,"-4"1"-5"-15,4-1-250 16,0 1-3 0,0-1-6-16</inkml:trace>
  <inkml:trace contextRef="#ctx0" brushRef="#br0" timeOffset="298803.0087">20266 16703 247 0,'0'4'105'16,"4"7"-3"-16,0 5-127 15,-4 4 0 1,0 7 35-16,0-5 0 16,0 0 7-1,0-4 0-15,0-7 0 16,0-6 1-1,0-5-10-15,4-23 2 16,17-10-10-16,6-1 0 31,-2-1 0-31,9 12 0 0,-8 8 0 31,0 11 0-31,-4 4 0 0,-7 11 0 16,-4 11 0 0,-11 15 0-1,0 0 0-15,4-8 0 0,-4-6 0 31,0-9 0-31,0-14 0 0,0 0 0 16,7-14 0 0,15-16 0-1,-3 1 0-15,10-1 0 0,1 4 0 31,-4 12 0-31,-1 10 0 0,-9 4 0 16,-1 7 0 0,-12 30 0-1,-3 4 0-15,0-4 0 16,-3 0 0-1,-1-19 0 1,-4 0-26-16,8-6 2 0,-3-12-106 16,3-8-7-1,0-29 14-15</inkml:trace>
  <inkml:trace contextRef="#ctx0" brushRef="#br0" timeOffset="299733.018">20847 16637 241 0,'4'0'131'16,"8"7"-5"-1,-1 19-123-15,0 7 0 16,0 12 0-16,-4 10 1 16,-3 11-4-1,-4-3 0-15,0-15 0 16,0-4 0-1,0-18 0-15,0-15 0 16,0-11 0 0,0-15 0-16,-11-37 0 15,-4-3 0-15,4-11 0 16,4-4 0-1,7 3 0-15,11 19 0 16,18 8 0 0,15 11 0-16,8 6 0 15,-4 9 0 1,-10 14 0-16,-20 6 0 15,-18 20 0 1,-4 15 0-16,-25-4 0 16,-8-7 0-16,3-9-23 15,13-6 2 1,9-7-53-16,12-8-2 15,4 0 0 1,25-8-4-16,5-16 101 16,7 4 1-1,-4-6 71 1,-11 4-4-16,3 4-35 15,-10-5 1-15,-5 9-48 16,-6-1 2 0,-8 4-9-16,0 4 0 15,0 3 0 1,0 0 0-16,0 4 0 15,0 0 0-15,0 0 0 32,0 0 0-32,-11 0 0 0,-15 8 0 15,-4 14 0 1,8 3 0-16,0 9 0 15,22-5 0-15,0-6 0 32,34-9 0-32,21-5 0 0,4-9 0 15,11-4 0 1,-6-15 0-16,-5-7 0 15,-11-4 0 1,-19-6 0 0,-6 2 0-16,-23 8 0 0,-4 4 0 31,-30 7 0-31,-10 15 0 0,-8 0 0 31,0 34 0-31,-3 10 0 16,22 8 0-16,7-1 0 15,22 0 0 1,4-6 0-1,18-4 0-15,12-16-33 16,15-10 2-16,3-15-100 16,8 0-7-16,2-15 23 15</inkml:trace>
  <inkml:trace contextRef="#ctx0" brushRef="#br0" timeOffset="300133.022">21833 16482 227 0,'0'-4'123'15,"-15"4"-4"1,-11 0-110-1,-7 12 1-15,-4 24 1 16,11 16 1 0,8 14-12-16,18 1 0 0,0-9 0 31,25-10 0-31,9-22 0 15,14-18 0 1,4-8 0-16,-11-30 0 16,-1-25 0-16,-18-19 0 15,-7-15 0 1,-7-2 0-16,-8 9 0 15,-16 12 0 1,6 22 0-16,-1 29 0 16,3 16 0-1,8 6 0-15,0 42 0 16,0 21 0-1,8 20 0-15,6 2 0 16,-3 0-44-16,8-29 1 16,-1-11-89-1,-3-37-9-15,0-18 40 16</inkml:trace>
  <inkml:trace contextRef="#ctx0" brushRef="#br0" timeOffset="300523.0259">22063 16482 235 0,'-4'8'133'16,"-4"20"-6"-1,1 21-122-15,7 7 1 16,0-6-4 0,15-1 1-1,14-21-3-15,1-5 0 16,-8-19 0-16,-3-4 0 31,-4-34 0-31,-15-6 0 0,0-4 0 16,0-1 0-1,-8 13 0-15,1 13 0 16,-1 15 0-1,1 8 0 1,3 33 0-16,4 7 0 0,4 8 0 31,15 0 0-31,-4-4 0 16,-8-16 0-16,-4-9 0 15,1-13 0 1,0-10-48-16,-1-10 2 0,5-31-86 31,3-15-10-31,11-10 44 0</inkml:trace>
  <inkml:trace contextRef="#ctx0" brushRef="#br0" timeOffset="301193.0326">22355 16482 214 0,'0'-8'135'0,"8"5"-5"16,-5 3-115-1,9 11 2-15,-2 21-17 0,5 13 0 16,-7 10 0-1,-5 1 0 1,1-4 0-16,-4-8 0 16,4-18 0-1,0-19 0 1,7-7 0-16,3-18 0 15,13-20 0 1,-2-6 0-16,5 4 0 16,-4 4 0-16,0 13 0 15,-8 15 0 1,-3 8 0-16,-15 8 0 15,0 24 0 1,-3 6 0-16,-20-5 0 16,5 0 0-1,3-7-5-15,15-11 2 16,0-11-64-1,22-4 0-15,19-23-49 16,3-17-10-16,12-8 140 16,-4-3 0-1,-4 2 94-15,-15 8-8 16,-14 24-48-1,-19 17-2-15,-15 6-33 16,-14 35 1 0,-5 11-13-16,16 3 1 15,18-7-6-15,7-12 0 16,41-17 0-1,22-19 0-15,5-11 0 16,-5-25 0 0,-19-9 0-16,-6 0 0 15,-30 13 0 1,-15 6 0-16,-26 26 0 15,-19 0 0 1,8 33 0 0,16 12 0-16,13 2 0 0,8-3 0 15,22-18-31 1,15-3 1-16,4-19-101 15,11-8-7 1,-8-30 22 0</inkml:trace>
  <inkml:trace contextRef="#ctx0" brushRef="#br0" timeOffset="301433.035">23303 16028 193 0,'0'4'128'16,"0"7"-7"-1,8 4-102-15,-4 14 0 16,-4 9-27-1,0-2 1-15,0 1-117 0,0-16-6 32,3-13 0-32</inkml:trace>
  <inkml:trace contextRef="#ctx0" brushRef="#br0" timeOffset="301593.0366">23492 15984 242 0,'7'0'133'0,"5"7"-4"0,7 22-126 31,-1 1 1-31,0 14-79 15,1 5 0-15,-8 13-59 16,-11 8-15 0,0 0 84-1</inkml:trace>
  <inkml:trace contextRef="#ctx0" brushRef="#br0" timeOffset="302203.0427">19537 16272 188 0,'3'0'125'0,"1"0"-7"16,-1 18-96-1,-3 19 1-15,0 10-13 16,-10 13 1-16,-1-4-15 16,3-13 0-1,4-9-17-15,4-23 0 16,0-11 0-1,0-22 1-15,15-20 32 16,7 2 0 0,1 3 8-16,-1 19 0 15,-4 14-39-15,1 4 0 16,-8 26-103-1,4 15-8 1,0 10 14-16</inkml:trace>
  <inkml:trace contextRef="#ctx0" brushRef="#br0" timeOffset="302913.0498">19626 16245 134 0,'-4'0'104'0,"0"0"-8"16,0 0-62-16,1 11 1 16,-1 12-11-1,4 2 1-15,0 16-39 16,0 3 1-1,0 1-106-15,0 3-7 16,0-4 10 0</inkml:trace>
  <inkml:trace contextRef="#ctx0" brushRef="#br0" timeOffset="338438.4073">20126 15382 56 0,'-8'0'46'0,"-3"-7"1"15,-4 3-54-15,-3-3 0 16,-5 3 7-1,-10 4 1-15,0 0 3 16,11 4 0 0,-11 7 1-16,-5 11 0 15,-3-1-3 1,-7 10 0-16,-4 5 2 15,0 13 0-15,-3 2 0 16,10 4 0 0,-3 15 1-16,8-3 0 15,7-5-1 1,-1 5 2-16,8-8-2 15,-3 4 1 1,2-1 4 0,-6 5 0-16,-4 10 0 15,-4 1 1-15,-3 14-5 16,7 0 1-16,0-6-2 15,11-2 0 1,0-16 0 0,0 5 0-16,8-7 2 15,-1-3 2-15,-3-5-3 31,11 9 1-31,11-1-5 0,0-6 2 16,11-1-4 0,26-4 1-16,-4-7-5 15,12-4 1-15,6-7 2 31,-2 3 0-31,18-6 5 0,2-1 1 16,10 0-1 0,13 12 2-16,-3-1-5 31,7 1 0-31,0-2 3 0,1 6 1 15,3-6 7 1,0 2 2 0,-4 0 4-16,11-1 1 0,1-15-5 31,11-3 0-31,-1-11-30 0,12-8 1 15,-8-7-10 1,4 0 0 0,-8 0 20-16,20-19 0 15,-9 5 12 1,11 3 0-16,1-8-1 0,8-7 1 15,-1-6-4 1,4-9 0 0,-8-4 5-16,1 1 0 15,-8 0 6 1,-1 7 1-1,-5-4-1-15,-2 1 1 0,0-8-1 32,-6-8 1-32,-1-7-6 0,-11-10 0 15,-11-4-4 1,-18 6 0-1,-5-2 9-15,-17 10 1 16,-12 7 2 0,4-11 0-16,-4 13-10 15,-8-13 2 1,8-18-8-16,4 4 0 0,-7-3 0 31,-1 2 0-31,-3-3 0 16,-19 0 0-16,-10-3 0 15,-9-1 0 1,-3-7 0-1,0 7 0-15,-3-7 0 16,-9 5 0-16,-6-2 0 16,-12 1 0-16,1 11 0 15,-16 3 0 1,-6 4 0-1,2 8 0-15,-10 3 0 16,-4 8 0 0,-4 7-2-16,1-8 1 0,-12 12 0 15,-4 4 0 1,-3 7-1-1,-11-1 1-15,7 15-1 16,-4 5 1 0,-11 3 0-16,4 8 0 15,-11 3 0 1,11 0 0-16,0 3 0 15,-3 15 0 1,6 1 0-16,8 14 0 16,-3 0 0-16,-1 12 0 15,-7-5 1 1,-7 1 0-16,-4-1 2 15,-15-6 1 1,-11-1-1-16,-37-15 1 16,-30-14-3-1,-40-4 1-15,-30-4-63 16,-30 16-1-1,-11 6-69-15,8-7-12 16,14-26 68-16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3:32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4225 8348 23 0,'0'-4'39'16,"-3"-3"1"0,-1-1 1-16,4-3-2 0,-3 0-2 31,3 4-4-31,0-1-13 0,0 1 1 15,0 7-9 1,0 0 0 0,0 0 0-16,0 18 0 0,7 5 0 31,-4-1 0-31,1-4 16 0,19-14-1 31,6-12-1-31,42-43 1 16,44-38-19-16,43-21 1 15,35-12-42 1,0 7 0-16,-8 22-94 15,-48 24-9 1,-22-1 30-16</inkml:trace>
  <inkml:trace contextRef="#ctx0" brushRef="#br0" timeOffset="4956.2491">6466 8400 23 0,'-7'0'35'0,"-8"-4"-8"32,-4-4 3-32,-2 4-19 15,-2-2 0-15,1-2-11 16,0 0 1-1,-4 1 2 1,3 4 0-16,-2-1 0 16,-1 0 0-1,0 4 2-15,0 0 1 0,0 0-1 16,0 0 1-1,0 4-5 1,0 10 0-16,0 8 1 16,0-3-1-1,4 4 3-15,3 2 1 0,1 5-1 31,0 0 1-31,6 2-4 16,5 2 0-16,-1-1 0 16,5 0 1-1,6 4 0-15,-3 0 0 0,0 7 0 31,0-10 1-31,4-5-1 16,11 0 1 0,4-3 2-16,6 7-3 15,2-10 1 1,6-1 1-16,15 0-1 15,8 0 0-15,10-3-1 16,4-5 1 0,8-3-3-16,4-3 1 15,-1 3-1 1,-3-4 1-16,-8-3 0 15,1-4 0 1,-1 0-8-16,0 0 1 16,1 0-1-1,-1 0 0-15,-3-8 10 16,0-14-1-1,-9 0-1-15,2-4 1 0,-1-7 1 32,-3-4-1-32,-4-7 9 15,-4 3 0-15,-7-3 11 16,-8-5 2-1,-7 6-3-15,-4-9 1 0,-7 11-14 32,4 1 0-32,-8 3-8 15,-4-4 1-15,-4 4 4 16,-3 1 1-1,0 2 2 1,-7-2 2-16,-15 2-5 16,-11 8 1-16,-12 1-2 15,-7-1 0 1,-7 3-1-16,-11 2 1 15,-11 2-2 1,-19 8 0-16,-8 4 0 16,-22 7 0-1,-7 0 2-15,-22 14 0 16,-30 27-2-1,-15 18 1-15,-10 19-63 16,6 17-1-16,16-6-57 16,29-3-9-1,30-24 67-15</inkml:trace>
  <inkml:trace contextRef="#ctx0" brushRef="#br0" timeOffset="29762.5171">16422 9990 0 0,'-45'0'0'15,"-43"4"0"-15</inkml:trace>
  <inkml:trace contextRef="#ctx0" brushRef="#br0" timeOffset="32851.672">13322 9064 0 0,'11'0'6'16,"0"0"0"-16,-3 0 0 15,2 0 0 1,2 0 0 0,3 0-1-16,10 0 1 0,2 0-1 15,6-4 1 1,-4-3 1-16,5-1 2 15,-5 1-4 1,5 0 0 0,-5 3-2-16,-3-3 0 15,8 3-2 1,-9-4 1-1,2 5-2-15,-6-1 0 0,2 0 1 16,2 0 0 0,13 0 1-16,3-3 2 15,3 0-2 1,4 0 1-1,-4-4-3-15,-7 4 1 0,-3-1-1 32,-4 4 0-32,-4 1 0 0,-1 3 0 15,5 0 0 1,4 0 0-1,-1 0 0-15,0 0 0 16,1 0 0-16,-5 0 0 16,1 0 0-1,-12 0 0-15,-3 0 1 16,3 0 1-16,1 0 2 15,4 0 1 1,13 3 0-16,5-3 1 16,11 0-1-1,7 0 1 1,4 0-4-16,3 0 2 15,-2 4-3 1,10 4 1 0,4-1 2-16,25 0-1 0,16 0-43 15,26-3-1 1,13-4-11-16</inkml:trace>
  <inkml:trace contextRef="#ctx0" brushRef="#br0" timeOffset="348579.8171">15962 8034 48 0,'4'-3'73'0,"4"-2"-2"15,-5 1-34 1,-3 4 0-16,0 0-3 16,-7 0 0-1,-4 20 3-15,3 9 0 16,-2 1-4-1,2-7 1-15,4-10-18 16,4-13 1-16,0 0-16 16,33-33 1-1,27-29-2-15,55-12 0 16,55-30 0-1,64-17 0-15,51-16-130 16,37-15-4 0,11-14-13-16</inkml:trace>
  <inkml:trace contextRef="#ctx0" brushRef="#br0" timeOffset="349472.8352">15826 8016 39 0,'0'-3'44'16,"0"-9"-12"-16,0 4-1 15,0 1-6 1,0-1 1 0,0 5-11-16,0 0 1 0,0 3-12 31,0 0 2-31,0 21 2 0,7 8 1 15,-3 1 1 1,0 11 0 0,3-15 0-16,-4-8 0 15,5 1-72 1,3-12-1-16,-4-3-29 0</inkml:trace>
  <inkml:trace contextRef="#ctx0" brushRef="#br0" timeOffset="356642.9818">7877 8566 8 0,'0'0'50'0,"0"-4"2"15,0 0-10 1,-7 1 1-16,0 3-6 16,-1 0 0-1,-7 0-10-15,4-4 0 16,3 0-13-1,1 0 0-15,4-3-11 16,3 3 0-16,0 1-6 16,0 3 1-1,0 0-1-15,3 0 1 16,4 0 6-1,-3 7 0-15,-4 4 6 16,0 4 0 0,-7-4 1-16,-7-7-1 15,2-4-11-15,5 0 1 16,3 0-106-1,4-8-5-15,0-6-4 16</inkml:trace>
  <inkml:trace contextRef="#ctx0" brushRef="#br0" timeOffset="510029.1809">7892 7911 134 0,'0'0'111'0,"0"-3"-8"16,0 3-72-1,0-3 1-15,0 0-20 16,0 3 0 0,0 0-5-1,0 0 0-15,4 0 6 16,4 18 0-16,2 4-1 15,1 4 1-15,-3-4-8 16,7-4 1 0,3-10-6-1,20-20 0-15,21-43 0 16,41-37 0-16,29-18 0 31,12 2 0-31,-8 31-130 0,-14 25-4 16,-31 4-13-1</inkml:trace>
  <inkml:trace contextRef="#ctx0" brushRef="#br0" timeOffset="512085.2225">2759 7791 29 0,'-4'-15'47'16,"-15"-8"1"-16,-10-6-42 15,-8 7 1 1,-11 11-8 0,-7 7 0-16,-5 4 0 15,-7 11 0-15,-3 19-2 16,3 18 2-16,-10 3 0 15,-1 15 1 1,14 9-1 0,9-1 0-16,18 14-2 15,8-7 2 1,2 8 0-16,13-5 1 0,7 5 0 15,10 11 0 1,15 3 0 0,23 4 0-16,18-4 0 15,16-2 1 1,14-21 4-16,3-13-1 15,0-5 7 1,16-10-1-16,7-7 7 16,11-1-1-1,15-7 4-15,-8-7 2 16,4-1 0-16,-4-14 0 15,5-4-1 1,-5-7-2-16,4 0-5 16,3-23-1-1,-2-11-6-15,2-11 0 16,-3 1-3-1,-7-1 0-15,-15-3 1 16,-19 3 2 0,-14-10 1-16,-1-23 1 15,-3-23-5-15,-4-28 1 16,-3-29 5-1,-16-20 0-15,-7-10 7 16,-22-1 1 0,-15 4-9-16,-15 12 0 15,-32 14-10 1,-35 18 1-16,-40 25-13 15,-59 24 0 1,-60 45-3-16,-78 43 1 16,-47 55-23-16,-27 66 0 15,-14 45-70 1,29 1-8-16,38-42 33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9:14:45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7140 11252 20 0,'-3'0'71'0,"-13"0"2"16,-1 0-7-1,-2 0-4-15,7 0-23 16,5 0 0 0,0 0-21-1,7 0 0-15,0 0-4 16,18 0 1-1,26 0-4-15,27 0 0 0,22 8 0 32,37-5 0-32,25 1-1 15,41-4 0-15,26 0-6 16,23 0 0-1,18-4-3 1,4-11 2-16,-12 4-3 16,-17 0 0-1,-28 4 0-15,-28 4 0 0,-30-1 0 16,-38 4 0-1,-36 0 0 1,-26 0 0-16,-26 0 0 16,-11 4 0-1,-11-1 0-15,-1 1 0 0,-3-4 0 31,0 0 0-31,0 0 0 16,0 0 0-16,0-4 0 16,-15-3 0-1,-3-1 0-15,-4 8 0 0,-1 0 0 31,-6 0 0-31,6 0 0 16,1 8 0 0,7 14 0-16,8 4 0 15,7 6 0 1,4 6 0-16,33-5 0 15,18-7 0-15,16-12 0 16,17-14 0 0,1 0 0-16,-3-32 0 15,-12-9 0 1,-15-4 0-16,-22 1 0 15,-26-4 0 1,-11 4 0-16,-15 11 0 16,-22 7 0-1,-3 18 0-15,-8 8 0 16,7 8 0-16,7 25 0 15,16 12 0 1,18 13 0-16,15-1 0 16,26-10 0-1,11-10 0-15,17-12 0 16,6-17 0-1,6-8 0-15,-3-11 0 16,11-26 0 0,-23-4 0-16,-10-7 0 15,-15-3 0 1,-23-5 0-16,-10 5 0 15,-8 3 0-15,0 7 0 32,-8 12 0-32,-7 14 0 0,-14 15 0 31,3 4 0-31,-15 36 0 0,15 19 0 15,0 18 0 1,19 5 0 0,7-13 0-16,0-13 0 0,30-12 0 31,18-21 0-31,11-16 0 0,19-7 0 15,18-19 0 1,0-21 0 0,1-16 0-16,-12-6 0 15,-19 3 0 1,-17 0 0-16,-16 7 0 0,-15 11 0 15,-10 8 0 1,-8 4 0 0,-18 22 0-16,-16 7 0 15,-10 11 0 1,-5 36 0-1,-2 12 0-15,10 11 0 0,15 8 0 32,19-4 0-32,7-4 0 0,14-22 0 15,27-4 0 1,8-21 0-16,13-20 0 15,16-3 0 1,3-37 0-16,4-11 0 16,-6-14 0-1,-24-11 0-15,-14 2 0 16,-19-3 0-1,-19 4 0 1,-3 22 0-16,-18 4 0 0,-19 21 0 16,4 11 0-1,-4 12 0-15,0 27 0 16,11 25 0-1,4 14 0 1,18 4 0 0,4 4 0-16,18-7 0 0,20-19 0 31,6-12 0-31,12-17 0 0,-1-16 0 15,8-3 0 1,0 0 0-16,-4-18 0 16,-3-8 0-16,-8-3 0 31,-11 2 0-31,-8 7 0 0,-10 0 0 31,-15 5 0-31,-4 1 0 0,-23-1 0 16,-14 8 0-1,-7-1 0 1,-4 8 0-16,-8 0 0 15,12 0 0 1,0 8 0-16,7 3 0 0,10 3 0 31,24-3 0-31,3 1 0 16,33-1 0-16,26-3 0 15,37-2 0 1,19-6 0-16,37 0 0 0,30 0 0 31,36 0 0-31,23-11 0 16,41 0 0-16,10 0 0 15,16 4 0 1,10 3 0 0,1 0 0-16,-1 1 0 15,-14 3 0 1,-30-4 0-16,-41 4 0 15,-37 4 0-15,-51-4 0 16,-42 0 0 0,-47 0 0-16,-29-4 0 15,-27 0 0 1,-12 1-130-16,-32-4-4 15,-4-1-13 1</inkml:trace>
  <inkml:trace contextRef="#ctx0" brushRef="#br0" timeOffset="3150.0315">17870 10581 84 0,'0'-12'101'16,"0"1"-7"-16,0-3-35 15,0 3 1 1,0 3-29-16,4 8 1 0,3 0-22 16,1 22 1-1,21 26 0 1,-3 19 0-16,4 14-8 15,-1 8 1 1,1 2-4-16,-8-6 0 0,4-18 0 31,-8 0 0-31,-6-12 0 16,-1-11 0-16,4-6 0 15,-11-10 0 1,-1-9 0-16,1-4 0 0,3-11 0 31,4-4 0-31,4-12 0 16,11-24 0-1,4-24 0-15,7-32 0 16,18-26 0 0,8-22 0-16,7-11 0 15,-3 7 0 1,-7 25 0-16,-20 31 0 15,-10 39 0-15,-15 17 0 16,-11 17 0 0,-4 11 0-16,0 4 0 15,0 8 0 1,-4 13-46-16,0 6 1 15,0-9-87 1,4-3-9-16,0-15 42 16</inkml:trace>
  <inkml:trace contextRef="#ctx0" brushRef="#br0" timeOffset="3350.0335">18389 10293 213 0,'0'0'129'0,"18"0"-5"16,37-15-109-1,30-7 1-15,27-8-10 16,7 4 2 0,-8-3-65-16,-30 7 2 15,-25 3-78-15,-49 12-11 31,-18 7 57-31</inkml:trace>
  <inkml:trace contextRef="#ctx0" brushRef="#br0" timeOffset="3630.0363">17614 10488 169 0,'-11'4'126'16,"7"3"-9"-16,4 4-82 0,38-11 0 15,43 4-21 1,19-34 1-1,15 9-59-15,-15-2 1 16,-15 5-89 0,-11-5-9-1,-18 9 40-15</inkml:trace>
  <inkml:trace contextRef="#ctx0" brushRef="#br0" timeOffset="4310.0431">19014 10743 58 0,'-7'0'103'0,"-4"0"-7"0,4 0-18 31,3 0-1-31,4 0-36 0,4 0 1 15,29 0-35 1,15 0 2-16,15 0-9 16,0 0 0-16,0 0-8 31,-11 0 1-31,-12 0-34 0,-10 0 0 15,-8 0-84 1,-11 0-9-16,-7-4 30 16</inkml:trace>
  <inkml:trace contextRef="#ctx0" brushRef="#br0" timeOffset="4520.0452">18844 10964 150 0,'0'4'121'0,"30"4"-7"0,18 3-87 31,33-8 1-31,12-3-139 16,10 0-5-16,9-14-15 15</inkml:trace>
  <inkml:trace contextRef="#ctx0" brushRef="#br0" timeOffset="5310.0531">20274 10791 87 0,'-8'0'108'16,"1"-4"-6"-16,3 0-58 31,-4 1 2-31,8-5-37 0,0 8 0 16,0 11-2-1,0 18 0-15,8 16 7 16,0 7 0-1,-5 15-1-15,1-12 1 16,-4-4-2-16,0-2 0 31,-15-12-6-31,-7-8 1 0,-8-7-7 31,12-11 0-31,-8-11 0 0,0 0 0 16,-4-11 0 0,-3-15 0-1,3-7-14-15,4-11 2 0,1-15-118 31,14-15-4-31,7-22-2 0</inkml:trace>
  <inkml:trace contextRef="#ctx0" brushRef="#br0" timeOffset="5430.0543">20126 10311 202 0,'0'-3'105'16,"0"-1"-4"-16,0-7-211 16,0-4-8-1,0 4 2-15</inkml:trace>
  <inkml:trace contextRef="#ctx0" brushRef="#br0" timeOffset="5980.0598">20547 10658 133 0,'-10'0'97'15,"-5"0"-5"-15,0 7-68 16,-3 15 2-1,3 12 2-15,11 10-1 16,4 12-1 0,11-9 0-16,19-10-11 15,6-4 2 1,9-25-17-16,3-8 0 15,-3-18 0-15,-12-12 0 16,-11-3 0 0,-7-4 0-16,-11 7 0 15,-4 8 0 1,0 22 0-16,-4 4 0 15,0 33 0 1,8 3 0 0,30-10 0-16,17-15 0 0,8-15 0 15,-3-4 0 1,-8-26 0-16,-25-10 0 15,-19-8 0 1,-4-15 0-16,-38 8-123 16,1-4-3-1,4 0-20 1</inkml:trace>
  <inkml:trace contextRef="#ctx0" brushRef="#br0" timeOffset="6920.0692">21240 10234 87 0,'-3'-4'98'0,"3"0"-6"15,0-7-51 1,0-1 0-16,0 2-17 15,0 3-2 1,10 7-7-16,6 14 1 16,6 27-3-1,0 32 0-15,-7 9 0 16,-11 14 1-1,-4-4-5-15,0-7 1 16,0-11-9-16,-8-8 1 16,4-22-2-1,4-14 0-15,0-15 0 16,30-11 0-1,18-1 0 1,23 6 0-16,13-6 0 16,-1-3 0-16,-6 6-130 31,1-6-4-31,-12 0-13 0</inkml:trace>
  <inkml:trace contextRef="#ctx0" brushRef="#br0" timeOffset="8702.0872">22418 10311 140 0,'-7'0'125'15,"-1"0"-10"1,8 0-67-16,15 0 0 15,48 0-31 1,55 0 1-16,31 0-18 16,29-3 0-1,-1-5 0-15,-17 1 0 16,-42 3 0-1,-36-3 0-15,-34 3-39 16,-33 4 2-16,-19-4-94 16,-40-3-9-1,-8-1 32-15</inkml:trace>
  <inkml:trace contextRef="#ctx0" brushRef="#br0" timeOffset="8982.09">22918 10270 179 0,'0'0'119'15,"0"0"-8"-15,0 12-81 16,-3 10 1-16,-5 26-11 31,0 34 1-31,8 9-21 0,-3 16 0 16,3-3 0-1,0-16 0-15,0-10-9 16,0-23 2-16,0-11-123 31,-8-14-3-31,1-12-8 0</inkml:trace>
  <inkml:trace contextRef="#ctx0" brushRef="#br0" timeOffset="9242.0926">22263 11031 166 0,'-4'0'133'0,"4"0"-10"15,7 0-87 1,60 0 0-16,37 0-28 16,66 0 1-1,22-4-9 1,-10-11 0-16,-15 4 0 0,-49 0 0 15,-29 8-130 1,-37 3-4-16,-23 0-13 16</inkml:trace>
  <inkml:trace contextRef="#ctx0" brushRef="#br0" timeOffset="9642.0966">22251 10941 135 0,'-7'0'112'0,"7"0"-8"16,-4 16-66 0,-6 10-1-16,-2 11-11 15,-3 7 0 1,-10 4-16-16,2-8 0 15,8-2-54-15,15-5 0 16,7-15-85 0,34-14-10-16,22-8 42 15</inkml:trace>
  <inkml:trace contextRef="#ctx0" brushRef="#br0" timeOffset="9922.0994">23359 10883 172 0,'0'4'117'16,"0"11"-6"-16,0 6-93 16,-11 13 0-1,-7 3-52-15,-9 7 0 31,2-7-83-31,10-7-11 0,11-19 41 16</inkml:trace>
  <inkml:trace contextRef="#ctx0" brushRef="#br0" timeOffset="10362.1038">22303 10182 172 0,'0'0'118'0,"0"0"-7"16,0 4-92-1,-7 17 0-15,-11 20-15 0,-5 4 1 32,1 6-91-32,15-2-1 15,7-5-38-15,14-22-7 16</inkml:trace>
  <inkml:trace contextRef="#ctx0" brushRef="#br0" timeOffset="10692.1071">23499 10092 93 0,'0'0'102'0,"0"0"-7"16,0 9-47-16,0 17 1 16,0 11-27-1,-11 6 1-15,-3 20-115 16,3 3-2-1,11-6-31 1</inkml:trace>
  <inkml:trace contextRef="#ctx0" brushRef="#br0" timeOffset="12542.1256">7329 8289 74 0,'0'0'70'0,"-4"0"-1"0,4 0-61 31,0 0 0-31,12 0-8 0,6 0 1 16,4 0 10-1,8 0 0 1,15 7 5-16,10-3 1 16,8-1-9-1,26-3 1-15,4 0-3 0,10-3 0 16,15-5 9-1,1-4-1 1,7 6 2-16,4-1 2 16,-1 2-10-1,12 2-1 1,14-1 5-16,20 4 0 15,21 0 1 1,19 0 1-16,15 0 3 0,10 0 1 16,12 0-2-1,-4 0 1 1,-11 0-17-16,-18 0 0 15,-27-2 0 1,-40-7 0-16,-29 9-25 16,-34 0 1-1,-19 0-106-15,-15 4-7 16,-7-4 15-1</inkml:trace>
  <inkml:trace contextRef="#ctx0" brushRef="#br0" timeOffset="13052.1307">11555 7753 134 0,'0'-6'99'16,"0"-6"-6"-16,0 1-83 0,0 0 0 15,-7 7-9 1,-8 4 1-16,-4 11 3 15,9 26 0 1,-5 26 2 0,0 14 2-16,0 30 2 15,0 16-1-15,-4 17 9 31,8 11 0-31,4 8 0 0,4-7 0 16,3-5-10 0,3-22 1-16,-3-28-5 15,0-20 1-15,0-29-8 31,0-19 0-31,-3-18-121 0,3-11-3 16,0-34-15 0</inkml:trace>
  <inkml:trace contextRef="#ctx0" brushRef="#br0" timeOffset="13512.1353">11814 7982 22 0,'0'-18'46'15,"4"-4"2"-15,0-12-21 16,-1 1 1 0,1 0 10-1,0 4-1-15,-4-2 2 16,0 13-1-1,0 7-21-15,0 5 0 0,0 6-16 16,0 0 0 0,0 26 11-1,0 28 1-15,4 30 8 16,-8 31 0-1,0 19-2-15,4 13 0 0,0-10-10 32,0-8 1-32,0-26-6 15,-4-26 1-15,1-21-30 16,-1-23 0-1,-7-13-103-15,11-20-8 16,0-23 21 0</inkml:trace>
  <inkml:trace contextRef="#ctx0" brushRef="#br0" timeOffset="14262.1428">11959 8296 13 0,'-11'0'62'0,"-12"0"1"16,-6 7-13-1,-8-7 0 1,15 8-5-16,-1-4 0 0,5-1-12 31,11 1 2-31,-1-4-30 0,4 0 0 16,4 0 0-1,4 0 1 1,29 0 8-16,34 4 1 0,26-4-3 31,37 0 1-31,25 0 0 0,30 0 0 16,23 0-7-1,21 0 2 1,8 0-8-16,-7 0 0 15,-8 0 0 1,-22-8 0-16,-22-3 0 0,-8 0 0 16,-26 0 0-1,-29 0 0 1,-18-1 0-16,-30 9 0 15,-19-1 0 1,-19 4 0 0,-14 0-60-16,-7 0 2 15,-8 0-76-15,3-7-10 16,4-4 60-16</inkml:trace>
  <inkml:trace contextRef="#ctx0" brushRef="#br0" timeOffset="17856.18">16641 7757 93 0,'0'-10'93'15,"0"2"-5"1,3 4-65-1,1 4-1-15,3 4-6 0,8 36-1 16,4 16 14 0,10 17 1-16,4 16-5 15,9 3 0 1,-9-3-8-1,-4-5 0-15,-7-20-9 16,-3-17 2 0,-8-6-10-1,4-11 0-15,-8-12 0 16,-3 1 0-16,0-12 0 15,0-7 0-15,-1 0 0 16,4-15 0 0,4-14 0-1,16-27 0-15,6-17 0 16,4-27 0-1,15-14 0-15,3-12 0 0,8 4 0 32,-7 19 0-32,-8 18 0 15,-15 22 0-15,-10 19 0 16,-16 18 0-1,-4 12 0-15,1 10 0 0,-4 4-11 32,0 0 2-32,0 0-85 15,0 0 94-15,0 18-97 0,0-14-34 16,4-4-9-1</inkml:trace>
  <inkml:trace contextRef="#ctx0" brushRef="#br0" timeOffset="19006.1915">16622 7747 75 0,'-12'0'92'15,"-5"0"-3"1,-2 0-39-16,0 0-1 0,8 0-7 31,8 0-1-31,3 0-17 0,10-8 1 16,32-3-18-1,13 0 1-15,7 0-11 16,-6-1 1-16,-4 5-27 31,-19 0 0-31,-10 2-97 0,-12 5-8 16,-7-2 19-1</inkml:trace>
  <inkml:trace contextRef="#ctx0" brushRef="#br0" timeOffset="19316.1946">17222 7488 130 0,'-4'0'116'16,"4"0"-8"-16,4 0-73 15,40-8-1 1,23-3-49-16,14 0 0 0,4 1-99 16,-10-2-8-1,-5-11 17 1</inkml:trace>
  <inkml:trace contextRef="#ctx0" brushRef="#br0" timeOffset="19846.1999">17748 7927 136 0,'-4'0'102'15,"-3"0"-7"1,3 0-66-16,4-4 3 15,4 1-6 1,29-1 0 0,23-1-17-16,7-1 1 15,10-2-8-15,-6 4 1 31,0 1-38-31,-12 3 0 0,-7 0-87 16,-6 0-10 0,-17 0 32-16</inkml:trace>
  <inkml:trace contextRef="#ctx0" brushRef="#br0" timeOffset="20036.2018">17785 8042 141 0,'-11'0'109'16,"3"0"-8"-1,8 0-78-15,26 7 1 0,44-7-35 32,27 0-1-32,18 0-95 0,7 0-9 15,0-11 14 1</inkml:trace>
  <inkml:trace contextRef="#ctx0" brushRef="#br0" timeOffset="20568.2091">19459 6919 101 0,'-4'0'89'15,"0"0"-5"-15,0 0-58 16,4 4-1 0,0 26-4-1,0 17 1-15,12 17-9 16,3 17 1-1,3 0-14-15,-3-1 0 16,4-16-67-16,-8-9-2 16,-8-22-40-1,-3-14-6-15</inkml:trace>
  <inkml:trace contextRef="#ctx0" brushRef="#br0" timeOffset="20768.2111">19055 7602 126 0,'-14'0'102'16,"6"0"-6"-1,8 4-50-15,29-1 0 16,56-3-8 0,64 0 0-16,47-21-29 31,30-2 1-31,3 0-37 0,-36 17 2 15,-26 2-105 1,-52 0-7-16,-41-2 15 16</inkml:trace>
  <inkml:trace contextRef="#ctx0" brushRef="#br0" timeOffset="21458.218">19055 8171 87 0,'0'-4'68'16,"0"4"-2"-16,0 0-67 0,0 0 1 31,0 4 10-31,11 22 1 16,-3 18 13-1,7 7 0-15,-5 12-3 16,2 11 0-16,-5-8-1 16,-7 1 1-1,0-23 18-15,-7-14 0 16,-12-12-12-1,-18-15 1-15,4-3-26 16,-15-21 2 0,-4-16-4-16,4-11 0 15,3 4-8-15,5 3 2 16,13 15-123-1,16 0-5-15,11 0-7 16</inkml:trace>
  <inkml:trace contextRef="#ctx0" brushRef="#br0" timeOffset="21678.2202">19022 7978 111 0,'-8'-6'108'16,"1"-6"-9"-16,-8-2-73 15,4 2 1 1,8 9-68-16,-1 3 0 16,4 0-62-1,0 0-7-15,15 3 46 31</inkml:trace>
  <inkml:trace contextRef="#ctx0" brushRef="#br0" timeOffset="22258.226">19274 8026 123 0,'0'-4'92'0,"0"4"-4"16,0 0-81-1,0 0 0-15,0 0 3 16,0 23 0 0,0 18 9-16,7 6 1 0,1 6-6 15,6-2 0 1,1-10 7-1,7-12 1-15,0-14 1 16,1-15 1 0,-1 0-17-1,-3-22 0-15,6-16-11 16,-6-6 0-1,-8 0-6-15,-7 7 0 0,-4 15-1 16,0 19 0 0,0 3 8-1,0 21 1-15,14 13 17 16,16-4 1-1,7-5-3-15,4-21 1 0,-8-4-14 32,-3-19 0-32,-15-10 0 15,-15-1 0-15,0-3-14 16,-19 4 2-1,-10-1-85-15,6 12-4 0,-6 14-28 32,10 4-7-32</inkml:trace>
  <inkml:trace contextRef="#ctx0" brushRef="#br0" timeOffset="22598.2294">20037 7960 30 0,'3'-7'78'16,"1"0"-1"-16,-1-1-38 16,-3 1 1-1,0 7-24-15,-21 0 0 16,-16 11 13-1,-8 19-1-15,-3 14 8 16,7 15-2-16,19-1-4 16,22 2 0-1,22-9-17-15,41-17 2 16,8-5-15-1,25-14 0-15,4-4-109 16,-11-7-3 0,-4-4-30-16,-4-15-6 15</inkml:trace>
  <inkml:trace contextRef="#ctx0" brushRef="#br0" timeOffset="23758.241">21940 7174 69 0,'0'-15'82'0,"7"-3"-3"16,1-8-34-1,0 11 1 1,-5 4-21-16,1 11 2 0,0 11-20 31,3 41 1-31,0 36 9 0,-3 23 1 16,0 18 3-1,-1 8 0-15,-3-7-9 16,0-16 0-16,4-33-7 31,-4-19 1-31,0-24-10 0,4-13 0 16,0-17-75-1,-1-8-1-15,1-12-49 16,-4-25-12 0,0-11 84-1</inkml:trace>
  <inkml:trace contextRef="#ctx0" brushRef="#br0" timeOffset="24008.2435">21385 7986 149 0,'-48'7'124'15,"-15"8"-8"-15,-12 11-82 16,31-8 0-1,40 5-18 1,60-9 1-16,88-14-7 16,83 0 1-16,65-14-11 15,45-16 0-15,7 7 0 16,-25 2 0-1,-45 13 0 1,-70 5 0-16,-56 3-17 16,-56 0 1-1,-47 0-114-15,-45-4-5 0,-45-18 4 31</inkml:trace>
  <inkml:trace contextRef="#ctx0" brushRef="#br0" timeOffset="24408.2475">21214 6997 134 0,'-22'0'110'16,"-4"0"-8"-16,11 0-57 0,34 0-1 15,66 0-14 1,93-11 1-16,70-11-24 16,70 3 1-1,38 1-8 1,-15-4 0-16,-30 11-40 15,-78 7 1-15,-58 0-92 32,-79 1-9-32,-59-9 34 0</inkml:trace>
  <inkml:trace contextRef="#ctx0" brushRef="#br0" timeOffset="24888.2523">20970 7934 146 0,'4'-3'101'0,"0"-5"-5"15,-1 8-78 1,-3 0 1 0,0 41-3-16,-18 17 0 0,-12 13-10 15,0-1 1 1,8-7-73-16,19-15 0 15,6-19-51 1,53-21-10 0,29-12 78-16</inkml:trace>
  <inkml:trace contextRef="#ctx0" brushRef="#br0" timeOffset="25288.2563">23492 7861 179 0,'0'18'109'16,"-7"14"-6"-1,0 21-104-15,-5 14 0 16,5-5-100 0,3-4-6-16,4-9-6 15</inkml:trace>
  <inkml:trace contextRef="#ctx0" brushRef="#br0" timeOffset="25858.262">21059 6986 17 0,'0'-7'34'16,"7"-12"0"-1,8 4-19-15,0-13 0 0,0 1 35 32,-4 1-1-32,-3 4 2 15,2 7-2-15,-3 12-27 16,-7 3 0-1,-14 33-12 1,-5 15-1-16,-3 11-10 16,4 4 0-1,-1-5-64-15,19-9-2 0,11-24-39 16,45-17-4-1</inkml:trace>
  <inkml:trace contextRef="#ctx0" brushRef="#br0" timeOffset="26208.2655">23444 6694 52 0,'4'0'45'0,"-4"0"2"15,0 3-26 1,0 20 0-16,-15 18 12 15,-26 10 0 1,-3 16-103-16,-12 14-1 16,8 15-10-1</inkml:trace>
  <inkml:trace contextRef="#ctx0" brushRef="#br0" timeOffset="30068.3041">7273 5103 51 0,'4'0'56'0,"44"-10"-1"15,34-5-36 1,77-7 1-16,48 3 10 31,79 1 1-31,47 3 0 0,34 7 2 16,3 4-5-1,-29 4 3-15,-38 0-11 16,-47-3 1-16,-52 0-3 15,-56-5 1 1,-37 1-11-16,-22 3 1 31,-30 0-22-31,-18 4 1 0,-15 0-9 16,-8 0 0-1,-6 0 10-15,-9 8 1 16,-3 3 9 0,0-1 0-1,0-1 6-15,0 2 0 0,0-4 4 31,0 7 1-31,-3 1-1 16,-5-4 1-16,-10 1 0 16,3-1 1-1,-11-11-3-15,0 0 0 16,11 0-6-1,-3-4 1-15,7-15-4 0,7-3 1 16,4-7-1 0,0 7 1-1,4-1-4-15,3 9 0 16,0 3-3-1,12 11 1 1,3 0 2-16,19 22 1 0,3 10 2 31,5 21 0-31,-1-5 1 0,-12 7 0 16,5-7 9-1,-3-15 0 1,-5-18 6-16,0-11 0 16,4-4-8-1,0-30 1-15,-4-21-8 0,-3-13 0 31,-12-6 0-31,-6-3 0 16,-5 6 0 0,1 5 0-16,-1 18 0 15,-3 18 0-15,-4 7-3 16,0 12 1-1,0 7-1-15,3 21 0 16,8 24 0 0,8 15 1-16,3 9 0 15,4 5 1 1,4-7 1-16,0-13 0 15,-12-12 4-15,1-13 1 16,-1-18-1 0,4-11 2-16,8-7-6 15,0-30 0 1,-5-11 0-16,-2-11 0 15,-1-15 0 1,-4-4 0-16,-3 1 0 16,-3 11 0-1,-6 7 0-15,-2 18 0 16,0 15 0-16,0 15 0 15,3 11-3 1,1 11 1-16,3 37 0 16,11 18 0-1,0 8 1 1,4 4 1-16,0-8 1 15,4-4 1-15,-4-17 0 32,11-10 0-32,0-16-1 0,3-15 1 15,-6-8-2 1,-5-19 0-16,-2-25 0 15,-13-16 0-15,5-20 0 32,-8-10 0-32,-7 6 0 0,-1-1 0 15,1 22 0 1,-1 11 0-1,1 20-9-15,-4 20 2 0,0 12-3 32,4 41 1-32,-4 26 6 0,7 18 0 15,12 3 2 1,-1 0 1-16,1-14 2 15,-4-7 1 1,3-26 4 0,8-2 0-1,0-16 0-15,0-4 1 16,4-12-5-16,0-3 2 0,-9-4-5 15,6-8 0 1,-9-14 0 0,-3-5 0-16,-8-5 0 15,-7 10 0 1,0-4 0-1,0 4 0-15,0 7-3 16,0 7 1 0,0 8 2-16,30 0 0 0,37 0 2 15,40 0 1 1,30 0-3-1,37 0 0-15,15 0 0 16,11-7 0 0,7 4 0-16,15-1 0 0,11 0 0 31,-10 1 0-31,-19-5 0 15,-38 1 0-15,-21-4 0 16,-45-4 0 0,-30 8-49-16,-33 3 1 0,-14-7-84 31,-16-8-10-31,-7-11 46 15</inkml:trace>
  <inkml:trace contextRef="#ctx0" brushRef="#br0" timeOffset="32798.3323">17181 4591 94 0,'0'-22'85'15,"0"3"-5"-15,0-3-70 16,4 6 0-16,7 16-4 16,7 12 1-1,9 29 15 1,17 25 2-16,4 16-2 15,8 13 3 1,-1 5-11-16,0-7 1 16,-3-8-3-1,-7-4 0-15,-4-12 1 16,-8-17 1-16,-4-15 1 15,-10-15 0 1,0-3-8-16,-1-12 2 16,1-7-9-1,-1 0 0-15,-3-18 0 16,4-12 0-1,-4-14 0-15,-1-11 0 16,5-19 0 0,-4-15 0-16,-8-21 0 15,11-16 0-15,-6-14 0 16,-5 3 0-1,-7 19 0-15,0 19 0 16,-4 21 0 0,-7 30 0-16,-8 15 0 15,9 10 0 1,6 9 0-16,4 6 0 15,0 5-17-15,0 3 2 16,11 0-47 0,19 0-1-16,3 0-56 15,7 0-9 1,9 0 48-16</inkml:trace>
  <inkml:trace contextRef="#ctx0" brushRef="#br0" timeOffset="33018.3345">17774 4144 165 0,'-8'0'120'0,"8"0"-7"15,4-3-96 1,44-23 1-1,23 0-18-15,21 0 0 0,16 8-50 32,-16 3-2-32,-14 11-65 0,-38 4-9 15,-32 0 56 1</inkml:trace>
  <inkml:trace contextRef="#ctx0" brushRef="#br0" timeOffset="33458.3389">16978 4547 42 0,'-23'0'78'15,"5"0"-2"-15,-12 0-15 16,19 0-2 0,11-12-24-16,26-11 2 15,41-9-29-15,37-5 1 16,10 0-61-1,1 12 1-15,-15 13-62 16,-23 5-8 0,-21-1 61-16</inkml:trace>
  <inkml:trace contextRef="#ctx0" brushRef="#br0" timeOffset="34058.3449">18396 4668 81 0,'-4'0'97'16,"4"0"-5"0,0 0-46-16,19 0-1 15,25-4-22 1,19-7-1-16,18-3-17 0,1-1 1 31,3 4-17-31,-10 4 0 0,-17 3-51 31,-16 4 0-31,-17-4-42 16,-13 4-6-16,-9-4 56 15</inkml:trace>
  <inkml:trace contextRef="#ctx0" brushRef="#br0" timeOffset="34238.3467">18274 4838 124 0,'-8'0'106'16,"8"0"-7"-16,0 0-63 15,56 0 3-15,29-7-19 16,37-8 0-16,15 4-96 15,11 4-2 1,-3-1-47 0,-15 1-8-16</inkml:trace>
  <inkml:trace contextRef="#ctx0" brushRef="#br0" timeOffset="35328.3576">19889 4270 56 0,'-4'-12'90'16,"4"2"-5"0,-4 2-31-16,1-3-2 15,3 4-32 1,-8 3 2-16,8 4-16 15,0 0-1 1,0 26 16-16,-7 25 0 16,-1 27-1-1,-10 18 1-15,-5 8-12 16,1 13 0-16,0-13-2 15,7-19 0 1,0-19-5-16,8-25 2 16,3-15-19-1,1-11 1-15,3-12-84 16,0-3-3-1,25-7-26-15,2-24-9 16</inkml:trace>
  <inkml:trace contextRef="#ctx0" brushRef="#br0" timeOffset="35978.3641">19792 4373 118 0,'-14'-7'51'0,"-17"-8"-1"0,-2 0-77 31,0-3 0-31,-4 3 39 0,11 0 0 15,-3-3 10 1,-1 0-1-16,0 6 16 16,12-3 0-1,3 0-11 1,11 1-1-16,4-4-21 0,11-1 0 15,37-11 5 1,23 9 1-16,18-2 0 16,14 8 1-1,1 12-9 1,-8 3 1-16,-3 15-3 15,-22 22 0-15,-12 14 1 32,-26 4 0-32,-22 12 5 0,-18 3 0 15,-37 0 4 1,-23-7 0-16,-11-19-3 15,-18-18 0 1,6-18-4 0,5-8 0-16,8 0-2 0,25-12 1 31,14 1-8-31,38 11 0 0,12 0 0 15,40 19 0 1,26 25 12 0,-1 4 0-16,12 11 9 15,3 8 1 1,-2-12-5-16,17-7 0 0,-4-15-20 31,-3-11 0-31,-7-7-121 16,-19-8-3-1,-14-7-5-15</inkml:trace>
  <inkml:trace contextRef="#ctx0" brushRef="#br0" timeOffset="36938.3737">21766 4063 78 0,'0'-8'87'31,"0"-2"-3"-31,0-5-50 16,0 1-1-16,0 6-20 15,12 8 0 1,-5 10-2-16,11 35 1 0,1 21 10 31,-1 23-1-31,-3 14-9 0,-4-3 0 16,-3 3-6-1,3-10 1 1,-4-23 0-16,0-19 0 16,-3-10-35-1,0-12 1-15,0-10-94 16,-4-12-10-1,0-7 29-15</inkml:trace>
  <inkml:trace contextRef="#ctx0" brushRef="#br0" timeOffset="37178.3761">21178 4912 150 0,'-8'4'114'16,"8"3"-9"-16,22-3-72 15,67-4-1 1,48 0-6-16,67-26 1 15,44-12-16 1,19-2 2-16,3 7-13 16,-51-1 0-1,-46 16-39-15,-61 11 1 16,-45 0-93-16,-64 0-9 15,-25-12 33 1</inkml:trace>
  <inkml:trace contextRef="#ctx0" brushRef="#br0" timeOffset="37518.3795">21066 4018 174 0,'-3'-6'119'0,"6"-9"-6"0,42-15-81 32,66-3-1-32,59-12-12 0,56 5 0 15,30 0-18 1,-8 7 2-16,-26 10-30 15,-63 5 2 1,-51 14-105 0,-71 4-7-16,-37 0 15 15</inkml:trace>
  <inkml:trace contextRef="#ctx0" brushRef="#br0" timeOffset="37898.3833">21155 3768 124 0,'-4'-11'91'16,"0"-4"-4"-16,-6 8-82 15,-1 7 1-15,-8 4-1 16,-10 29 2 0,-5 15 3-16,1 19 1 0,-4-5-10 31,14 5 1-31,5-16-96 15,18-14-6-15,18-18-4 16</inkml:trace>
  <inkml:trace contextRef="#ctx0" brushRef="#br0" timeOffset="38268.387">22730 3572 158 0,'0'-3'110'0,"0"-1"-7"15,0 4-90-15,-8 0 0 16,-15 15-8 0,-13 25 0-16,-1 15-29 15,-1 23-2 1,5 11-82-16,11 10-10 15,11-6 26 1</inkml:trace>
  <inkml:trace contextRef="#ctx0" brushRef="#br0" timeOffset="38848.3928">21170 4787 113 0,'-4'0'98'0,"4"7"-6"15,-7 22-63 1,-12 11 0-16,-3 13-9 16,-11-2 0-1,-5 1-10-15,5-4 1 16,4-12-52-1,10-6 0-15,12-11-74 16,7-12-9 0,33-7 48-16</inkml:trace>
  <inkml:trace contextRef="#ctx0" brushRef="#br0" timeOffset="39288.3972">23048 4576 89 0,'11'0'101'31,"0"0"-5"-31,0 0-59 0,-11 0-2 16,0 18-22 0,-15 34 0-16,-21 30-48 15,-6 24 2-15,-2 20-73 31,7-8-9-31,15-26 42 0</inkml:trace>
  <inkml:trace contextRef="#ctx0" brushRef="#br0" timeOffset="44670.4512">7777 13570 130 0,'0'-11'97'16,"0"-8"-8"-1,-4 1-80-15,1 7 0 16,3 11-6 0,0 0 1-16,0 26 10 15,7 25 1 1,16 27 7-16,2 14 0 15,9 12-4-15,-8 10 1 16,-11-8-6 0,-1 5 0-16,5-11-4 15,-12 4 1 1,1-20-5-16,-1-6 1 15,1-15-5 1,-1-15 2-16,4-8-3 31,8-10 0-31,-5-15 0 0,1-4 0 16,0-7 0-1,-4-4 0-15,4 0 0 16,0-23 0-16,4-28 0 31,14-23 0-31,15-41 0 0,26-44 0 16,19-40 0-1,18-22 0 1,11 6 0-16,-3 24 0 16,-12 43-14-1,-22 45 1-15,-18 36-113 0,-23 23-4 16,-14 22-4-1</inkml:trace>
  <inkml:trace contextRef="#ctx0" brushRef="#br0" timeOffset="45020.4547">8659 13160 95 0,'-11'0'97'16,"0"0"-6"-16,-1 0-52 16,27 0-1-1,41-18-15-15,37-8-2 0,40-11-17 31,8-4 0-31,7-7-48 16,-22 1 1-16,-30 17-68 16,-40 1-9-1,-41 3 48-15</inkml:trace>
  <inkml:trace contextRef="#ctx0" brushRef="#br0" timeOffset="45430.4588">7363 13695 122 0,'7'0'108'0,"38"-14"-8"16,36-16-76 0,37-22 2-16,16 1-123 15,3-1-7 1,-8-3-11-16</inkml:trace>
  <inkml:trace contextRef="#ctx0" brushRef="#br0" timeOffset="46080.4653">9352 13758 70 0,'-8'-7'85'0,"-7"-1"-5"16,-3 1-51 0,-4 2-1-16,-1 5-22 15,13 5 1 1,10 10-4-16,10 0 1 15,35-4-7 1,29-4 1-16,22-7-16 16,4-7 0-1,4-12 1-15,-16-11-1 16,-2-6-54-16,-31 2-3 15,-29 9 5 1</inkml:trace>
  <inkml:trace contextRef="#ctx0" brushRef="#br0" timeOffset="46280.4673">9022 14035 150 0,'0'7'106'0,"37"-3"-8"16,37 0-86-1,37-4 1 1,34-12-61-16,28-9-1 16,27-5-59-16,0-1-5 15,-3-2 57 1</inkml:trace>
  <inkml:trace contextRef="#ctx0" brushRef="#br0" timeOffset="47240.4769">14048 13330 106 0,'0'-22'108'0,"0"-4"-7"16,0-3-74 0,0 6 0-16,0 23-27 15,0 15 1 1,10 44 8-1,6 37 1-15,-5 15-1 16,0 15 0-16,-7-5-4 31,-1-17 1-31,4-20-20 0,5-24 0 16,-5-24-96-1,-7-25-8-15,-3-11 11 16</inkml:trace>
  <inkml:trace contextRef="#ctx0" brushRef="#br0" timeOffset="47490.4794">13370 14198 158 0,'-18'6'111'0,"10"6"-7"15,8 6-81-15,78-10 0 31,55-4-8-31,74-16 1 0,60-36-4 32,26-3 1-32,7-2-4 0,-37 9 1 15,-34 12-11 1,-50 5 1-1,-50 16-113-15,-58 11-2 0,-42 0-24 32</inkml:trace>
  <inkml:trace contextRef="#ctx0" brushRef="#br0" timeOffset="47840.4829">13485 13297 197 0,'52'-4'118'15,"52"-11"-6"-15,55-10-113 16,33-1 1 0,23-8-94-16,-15 5-4 15,-18-13-22 1</inkml:trace>
  <inkml:trace contextRef="#ctx0" brushRef="#br0" timeOffset="48300.4875">13489 14046 45 0,'0'-8'86'16,"0"-3"-3"-16,0 1-38 16,0 6 0-16,-19 4-23 31,-18 29-1-31,-19 30-7 0,-11 11 1 15,-2 11-35 1,13 4 2-16,23-11-84 16,29-14-7-16,11-31 19 31</inkml:trace>
  <inkml:trace contextRef="#ctx0" brushRef="#br0" timeOffset="48730.4918">15429 13902 71 0,'0'-7'103'0,"-7"-1"-5"15,3-3-54-15,4 7 0 16,-8 4-33 0,-2 26 1-16,-9 20-11 15,-11 16 0 1,1 7-82-16,3 2-3 0,4-9-26 31,3-24 0-31</inkml:trace>
  <inkml:trace contextRef="#ctx0" brushRef="#br0" timeOffset="49228.4975">13555 13145 104 0,'0'0'102'16,"4"-3"-5"-16,3 3-71 15,-7 0 0-15,0 18-19 16,0 34 1 0,-18 18-2-1,-16 19 1-15,1-8-25 16,-4-7 2-1,15-19-41 1,14-29-2-16,8-19-32 0,23-7-3 31,21-19 46-31</inkml:trace>
  <inkml:trace contextRef="#ctx0" brushRef="#br0" timeOffset="49568.5009">14710 12987 82 0,'0'-3'85'16,"0"-2"-2"-16,0 5-41 15,-3 5-2-15,-1 20-11 16,1 15 2 0,-4 9-46-16,3 17 0 15,4 3-91 1,0 2-8-16,0-8 17 15</inkml:trace>
  <inkml:trace contextRef="#ctx0" brushRef="#br0" timeOffset="57544.5812">10862 13245 38 0,'-10'0'69'31,"-9"0"-2"-31,-10 0-27 0,2 0-1 15,9 0-17 1,7 0 1-16,11 0-6 16,14 0 1-1,35 0-2 1,25 0 1-1,14 0-8-15,16 0 1 0,8 0-7 16,-12 8 0-16,-12-1-3 16,-13 4 1-1,-20 7 0 1,-18-3 0-16,-11 4 1 15,-11 2 0-15,-8 6 0 32,-7 6 1-32,-7 7-2 0,-16 16 1 15,-10 7-1 1,-15 7 1-16,-8 7 2 15,-17 5 1-15,-17 2 4 32,9 4 0-32,4-2-4 0,17-13 1 31,23-17-3-31,22-12 1 0,15-15 11 15,45-10 1 1,29-12-4 0,29-7 2-16,20 0-14 15,-19 0 0 1,-12 0 0-16,-25 0 0 0,-30 0-35 31,-19 0 2-31,-18 12-98 16,0 2-8-16,-30-3 27 15</inkml:trace>
  <inkml:trace contextRef="#ctx0" brushRef="#br0" timeOffset="57904.5848">10907 13835 214 0,'0'0'121'31,"18"0"-5"-31,49 0-107 0,48-6 1 16,30-10-7-16,14 5 0 15,-8 1-85 1,-9 2-2-16,-21-10-44 15,-24 3-9 1,-19-14 92-16</inkml:trace>
  <inkml:trace contextRef="#ctx0" brushRef="#br0" timeOffset="58624.592">10989 14854 152 0,'0'-3'100'0,"0"-1"-8"16,0 4-86-1,11 0 1 1,14 25 11-16,5 27 0 15,4 19 6-15,-1 13 0 16,-3 9-10-16,-12-1 0 16,-11-7-10-1,1-8 1 1,-8-14-23-16,4-15 0 15,-1-22-103 1,-3-15-7-16,0-11 9 16</inkml:trace>
  <inkml:trace contextRef="#ctx0" brushRef="#br0" timeOffset="59014.5959">11000 14932 115 0,'-4'-8'97'16,"-3"1"-5"-16,-5-4-72 16,-3 0 0-1,-3 11-10-15,-8 0 1 16,4 22 0-1,-4 3 1-15,15-2 2 16,7-1 1 0,4-18 1-16,0-4 1 15,18-26 1 1,16-7 1-16,-8-12-8 15,3 12 2-15,-10 11-13 32,0 11 0-32,-1 11 0 0,12 0 0 15,7 26-18 1,7 7 2-16,0 15-103 15,-3-7-3 1,-3 3-6 0</inkml:trace>
  <inkml:trace contextRef="#ctx0" brushRef="#br0" timeOffset="59524.601">10807 16275 189 0,'0'-3'112'0,"0"3"-6"0,7 3-99 31,8 26 1-31,-4 12 0 15,1 15 0-15,-5-1-4 16,-7-3 0 0,3-8-7-1,1-18 0-15,0-19-112 16,-1-7-7-1,-3-33-5-15</inkml:trace>
  <inkml:trace contextRef="#ctx0" brushRef="#br0" timeOffset="59664.6024">10833 16068 205 0,'0'0'122'0,"0"0"-6"16,0 0-191 0,0 0-1-16,0 0-50 15,0 0-8 1</inkml:trace>
  <inkml:trace contextRef="#ctx0" brushRef="#br0" timeOffset="60174.6075">11114 16363 154 0,'8'16'104'16,"3"6"-7"-16,-4 11-84 16,-3-4 0-16,-4-2 3 31,0-5 0-31,0-12 6 0,0 1 1 15,0-11-11 1,11-19 0-16,0-10-13 16,8-11 1-1,0 7 1-15,-1 6 0 16,0 9 1-1,1 18 0-15,3 0 2 16,-3 22 1-16,-5 12 0 16,-3 2 0-1,-7-1-3-15,0-15 1 16,0-8-3-1,0-12 0 1,3-23 0-16,11-17 0 16,5-4 0-1,10-8 0 1,4 1 0-16,0 21 0 0,0 16 0 15,-11 14 0 1,-8 0 0-16,-6 25 0 16,-5 16 0-1,-7 6 0 1,0 2-6-16,0-5 2 0,0-8-121 31,0-13-5-31,0-12-12 0</inkml:trace>
  <inkml:trace contextRef="#ctx0" brushRef="#br0" timeOffset="60664.6124">11985 16286 190 0,'4'15'117'16,"3"0"-7"-1,1 22-87-15,-2 7 1 16,-6 11-4-1,0 5 1-15,0-5-19 16,0 1 2 0,-6-9-4-16,2-14 0 15,4-14-14 1,-4-11 2-16,-3-8-16 15,-5-31 0-15,1-27 4 16,-3-13-1 0,-1-3 29-16,11-3-1 15,4 11 17 1,0 6 1-16,19 21 2 15,14 4 1 1,4 21-9-16,7 7 1 16,-10 7-14-16,-24 3 1 15,-10 23-3 1,-3 3 0-16,-30 8-33 15,3-11 1 1,-10 4-99-16,-2-12-7 16,5-11 24-1</inkml:trace>
  <inkml:trace contextRef="#ctx0" brushRef="#br0" timeOffset="61164.6174">12362 16260 177 0,'-3'0'105'0,"-4"0"-6"16,-1 8-93-1,8 7 0 1,0-1 19-16,8-7 1 0,17-7 0 16,8 0 0-1,5 0-19-15,-5-14 1 16,-11-8-8-1,-15-8 0 1,-7 1-10-16,0 7 1 0,-21 3-2 31,-13 12 0-31,-3 7 12 16,4 18 0-1,7 19 6-15,22 15 1 0,4-1-2 16,15 1 0 0,22-11-17-1,8-16 1-15,10-3-99 16,4-18-3-1,8-4-17-15</inkml:trace>
  <inkml:trace contextRef="#ctx0" brushRef="#br0" timeOffset="61634.6221">13110 16120 212 0,'0'0'118'15,"-14"0"-6"-15,-16 0-114 16,-18 8 0-1,0 25 9 1,-8 11 1-16,4 19 6 16,23 3 1-16,6-3-5 15,23-4 0-15,19-25-6 16,22-28 1-1,11-6-5 1,0-40 0-16,-1-24 0 16,-10-16 0-1,-7-16 0-15,-9 8 0 16,-13-8 0-1,-12 14 0-15,0 17 0 16,-12 16 0-16,-3 27 0 16,1 22 0-1,-1 15 0-15,8 36 0 16,3 19 0-1,4 15 0-15,19 8 0 32,6-12 0-32,16-4-41 0,-7-18 2 15,6-21-92 1,5-24-10-16,-5-10 36 15</inkml:trace>
  <inkml:trace contextRef="#ctx0" brushRef="#br0" timeOffset="62034.6261">13396 16187 180 0,'-11'18'115'0,"-4"22"-7"16,0 8-94-16,8 8 1 15,7-1 8 1,0-7 0-16,14-10-7 31,16-16 1-31,3-20-17 0,1-2 0 16,-1-32 0-1,-11-16 0 1,-3-15 0-16,-19-4 0 15,0 12 0 1,0 7 0-16,-8 19 0 0,5 14 0 16,-1 15 0-1,4 0 0 1,0 33 0-1,11 15 0-15,4 7 0 16,0 5 0 0,-8 2 0-16,-3-6 0 0,0-15-20 31,-4-9 1-31,0-20-111 0,7-12-6 15,-3-23 8 1</inkml:trace>
  <inkml:trace contextRef="#ctx0" brushRef="#br0" timeOffset="62434.6301">13689 16161 192 0,'11'0'132'16,"-1"3"-7"0,2 23-100-16,7 15 0 0,-5 3-20 31,1 8 2-31,-8 10-7 15,-3-6 0 1,-4-11 0-16,0-17 0 16,0-20 0-1,4-12 0-15,7-36 0 16,3-19 0-1,13-15 0-15,2 8 0 16,-3 10 0-16,15 16 0 16,-12 14 0-1,-6 17 0-15,6 9 0 16,-14 31 0-1,-3 17 0-15,-9 14 0 16,-6 16 0 0,-24-4 0-16,2-11 0 15,2-12 0 1,9-22-8-16,6-10 2 15,8-19-123-15,0-4-5 16,0-25-7 0</inkml:trace>
  <inkml:trace contextRef="#ctx0" brushRef="#br0" timeOffset="62864.6344">14577 16046 207 0,'16'-3'121'0,"-2"-1"-7"16,1 0-112-1,-15 4 1-15,-12 11-2 16,-32 30 1-16,-15 10 12 31,-4 20 1-31,0 10-1 0,8 0 0 16,25-11-13-1,27-15 2-15,10-18-3 16,52-26 0-16,23-11 0 31,14-36 0-31,11-24 0 0,-14-9 0 16,-16-9 0-1,-21 8 0-15,-19 18 0 16,-37 22 0 0,-7 26 0-1,-31 16 0-15,-14 40 0 16,23 25 0-16,14 11 0 15,23-6 0-15,36-20 0 16,45-24 0 0,18-27-130-1,27-15-4-15,18-41-13 16</inkml:trace>
  <inkml:trace contextRef="#ctx0" brushRef="#br0" timeOffset="68214.6888">16837 2281 54 0,'-8'0'94'15,"-7"-4"-3"-15,-6-4-35 16,5-6-3-1,13 10-30-15,14 0 1 16,45 0-15 0,36-3 1-16,16 4-6 15,2-1 0-15,1 4-29 31,-25 0 0-31,-5 0-81 0,-29 4-9 16,-19-1 19 0</inkml:trace>
  <inkml:trace contextRef="#ctx0" brushRef="#br0" timeOffset="68454.6912">16748 2469 182 0,'0'0'115'16,"14"0"-8"0,34 0-94-16,38 0 0 0,44-11-5 31,10 7 0-31,5 4-49 0,-15 0-2 15,-20 0-74 1,-13 0-11 0,-12-8 43-16</inkml:trace>
  <inkml:trace contextRef="#ctx0" brushRef="#br0" timeOffset="69174.6984">18048 1723 94 0,'-15'0'86'16,"0"0"-4"-16,0 0-57 15,15 3 1 1,34 1-2-16,40 0-1 15,37 0-4 1,15-4 1-16,11 0-11 16,-11 0 0-1,-11 0-8-15,-30-4 0 16,-22 4-3-1,-23 0 0-15,-13 0-1 16,-24 8 1-16,-3 10 1 16,-7 8 1-1,-19 7 0-15,-15 22 1 16,-11 1 0-1,-11 3 0-15,-18 8 0 16,-8-5 0 0,0 5 0-16,19-9 1 15,-1-2 0 1,27-15 0-16,14-12 18 15,30-7 0-15,30 4 1 16,37-7 1 0,29 3-19-1,8-11 1-15,3-8-4 16,-18 1 0-16,-12-4-15 31,-14 0 2-31,-18 0-83 0,-23 0-4 16,-18 0-28-1,-4-22-7-15</inkml:trace>
  <inkml:trace contextRef="#ctx0" brushRef="#br0" timeOffset="69354.7002">18118 2095 223 0,'4'0'121'16,"66"0"-4"-16,37-10-136 0,56 2 1 16,30 5-100-1,3-8-7-15,-6-8 9 16</inkml:trace>
  <inkml:trace contextRef="#ctx0" brushRef="#br0" timeOffset="117107.5905">3667 17294 85 0,'0'-15'100'0,"3"-7"-6"16,1-7-48 0,-1-2-1-16,1 13-30 15,0 11 0 1,-1 7-15-16,1 37 0 15,0 29 5 1,-4 26 1 0,0 23 0-16,0 10 1 0,0-10-2 31,-11-16 0-31,-4-18-18 0,4-22 0 15,0-14-73 1,-1-16-4 0,1-21-19-16,8-8-4 15</inkml:trace>
  <inkml:trace contextRef="#ctx0" brushRef="#br0" timeOffset="117517.6069">4015 17401 204 0,'0'0'117'32,"0"-4"-7"-32,3 4-108 0,-3-7 0 15,0 7-2 1,-7 0 1-1,-16 7-1-15,-6 18 0 0,6 2 5 32,-6-6 1-32,3-2 2 15,0-4 0 1,0-8-6-16,15 1 1 15,4-1-5 1,7 8 1-16,0 7 7 16,33 22 0-16,11 4 2 15,16 15 0 1,7-4-6-16,-5-7 1 15,-6-11-2 1,-22-12 0-16,-13-14-25 16,-9-8 0-1,-9-7-104-15,1 0-8 16,-4-4 17-1</inkml:trace>
  <inkml:trace contextRef="#ctx0" brushRef="#br0" timeOffset="118107.6305">4363 17526 247 0,'0'-4'94'16,"0"-3"-4"-16,0-4-119 31,0 0-1-31,0 0 45 0,4 3-1 16,-1 1-8-1,1 7 0-15,3 0 0 16,-3 0 0-16,7 11 2 31,11 7 0-31,4 8-1 0,0 8 0 16,4 6 1-1,-5 5 1-15,-2 3 2 16,-4 3 0 0,-1-10-5-1,-7-4 1-15,0-4-6 0,-7-8 2 16,-4-6-3-1,4-12 0-15,-4-7 0 16,7 0 0 0,4-11 0-1,4-25 0-15,0-16 0 16,7-7 0-16,-7-4 0 31,-8 12 0-31,-3 10-17 0,0 8 2 16,-4 7-115-1,7 0-5-15,0 8 3 16</inkml:trace>
  <inkml:trace contextRef="#ctx0" brushRef="#br0" timeOffset="118747.6561">5036 17331 170 0,'0'-4'113'0,"0"0"-6"16,0 1-93-16,0 3 0 15,-3 0-2 1,3 11 1-16,0 21 2 15,0 2 1 1,0 10-4-16,7 4 0 16,1 4-7-1,-8 0 0-15,0-4-4 16,0-8 1-16,0 1-2 15,-12-4 0 1,5-15 0-16,3-4 0 16,1-7 0-1,3-7 0-15,11-4 0 16,26 0 0-1,15-8 0-15,11-6 0 16,4-1 0 0,-4 4 0-16,-15 7-17 15,-11 4 1-15,-15 0-114 16,-15 8-5-1,-7-1 4-15</inkml:trace>
  <inkml:trace contextRef="#ctx0" brushRef="#br0" timeOffset="119127.6713">5915 17700 154 0,'0'0'116'16,"0"14"-7"-1,0 16-76-15,0 14 0 0,-23 15-24 32,-14 0 0-32,-7-1-123 0,-1-5-4 15,4-12-15 1</inkml:trace>
  <inkml:trace contextRef="#ctx0" brushRef="#br0" timeOffset="120143.7123">6555 17249 162 0,'0'-7'109'0,"0"-1"-6"16,0 2-89-1,0 6-1-15,0 6 2 16,0 39 1 0,11 21 3-16,-7 30 1 15,-4 15-9-15,0-1 0 16,-7 1-7-1,-12-26 1-15,4-22-14 16,4-16 0 0,0-16-70-16,0-17-2 15,0-14-45 1,7-37-10-16,4-25 79 15</inkml:trace>
  <inkml:trace contextRef="#ctx0" brushRef="#br0" timeOffset="120453.7247">6896 17382 222 0,'0'0'118'0,"0"0"-4"16,0 0-123-1,-15 0 0-15,-18 11 5 16,-11 8 0-1,-12 10 7-15,19-3 1 16,3-7 4 0,16-1 1-1,14 4 8-15,8 0 0 0,33 11-5 31,22 1 1-31,15 2-15 0,-3-2 1 16,-5-9-35 0,-17-3 2-1,-9-3-97-15,-14-11-9 0,0-8 31 31</inkml:trace>
  <inkml:trace contextRef="#ctx0" brushRef="#br0" timeOffset="120853.7407">7573 17456 150 0,'12'-11'112'15,"-1"-8"-9"1,4-10-77-16,-15 7-2 0,-7 10-12 31,-31 12 0-31,-14 4-4 16,-10 26 1-16,-2 14-2 15,9 15 0 1,10 11-1-16,20 5 1 16,21-13 2-1,8-7 0-15,37-25-5 16,14-12 2-1,11-10-6-15,-3-8 0 16,-7 0 0 0,-12 0 0-16,-14-12-58 15,-11 2 1-15,-1-5-76 16,-10-4-12-1,-1-3 60-15</inkml:trace>
  <inkml:trace contextRef="#ctx0" brushRef="#br0" timeOffset="121263.7571">7866 17290 219 0,'4'0'122'0,"-1"0"-4"15,1 0-111 1,0 4 1-16,-4 22 3 16,0 10 0-1,-4 16-5 1,-10 18 0-16,-5-7-5 0,4-8 1 15,0-14-2 1,5-19 0-16,2-4 0 16,8-14 0-1,8 0 0 1,25-4 0-16,15 0 0 15,11-4 0-15,4-15 0 32,-4 12 0-32,0 3 0 0,-21 4 0 15,-9 0-50 1,-14 0 2-16,-11 8-84 15,-4-5-11-15,0-3 48 32</inkml:trace>
  <inkml:trace contextRef="#ctx0" brushRef="#br0" timeOffset="121463.7651">8652 17714 247 0,'0'22'134'31,"-30"23"-4"-31,-3 32-170 16,-23 15 2-16,-7 12-93 15,14-8-9 1,13-26 33-16</inkml:trace>
  <inkml:trace contextRef="#ctx0" brushRef="#br0" timeOffset="127524.0075">18299 13057 36 0,'8'-15'78'16,"-1"-3"-3"-16,1-13-19 16,-4 2-2-1,-4 0-24 1,0 11-1-16,0-5-17 15,-8 9 1 1,-11 2-9-16,-10 5 1 0,7 7-5 16,-4 3 1-1,3 27-1 1,5 11 1-16,3 11 1 15,8-1 0 1,3-14 9-16,4-11 0 0,7-11 2 31,20-15 0-31,2 0-10 16,1-18 0-16,-4 3-10 15,7-4 1 1,-7 8-5-16,-4 11 1 0,1 7 5 31,-2 20 0-31,-6 20 10 16,-15 8 1-1,0 1 13-15,-15-1-1 16,-18-7 1 0,-11-14 1-16,-8-16-14 15,11-10 0-15,4-8-33 16,11-4 0-1,11-18-76-15,15-5-2 16,11-5-10 0,30 2-4-16</inkml:trace>
  <inkml:trace contextRef="#ctx0" brushRef="#br0" timeOffset="127894.0223">18626 12950 85 0,'0'-11'89'0,"-4"7"-5"15,-7 4-56 1,3 0 0-16,8 0 4 16,0 0 0-1,23 0-1-15,17-7-1 16,1-12-18-16,3-6 1 15,-10-1-9 1,-16-4 0-16,-10 1-11 16,-8 10 1-1,-19 15 3-15,-14 4 1 31,-15 23 12-31,7 25 1 0,0 14-1 16,11 4 1 0,12 1-6-16,18-19 0 15,0-7-4 1,33-15 0-1,15-8-130-15,8-10-4 0,11-8-13 32</inkml:trace>
  <inkml:trace contextRef="#ctx0" brushRef="#br0" timeOffset="128554.0487">19111 12788 147 0,'0'0'88'0,"0"0"-5"15,0 0-80-15,0 29 0 16,3 12 20-1,12 6 1-15,0 9 4 16,-4 3 0 0,-4-15-10-16,-3-14 0 15,-4-5-4 1,0-10 1-16,0-4-6 15,0-11 1 1,0-11-10-16,4-25 0 16,4-5 0-16,6-14 0 15,5-4 0 1,10 25 0-16,1 9 0 15,-4 17 0 1,0 8 0-16,-4 15 0 16,4 18 0-1,-11 15 0-15,-11 0 0 16,-4-4 0-16,0-14 0 15,0-5 0 1,0-6-45-16,0-15 1 16,10-4-88-1,2-26-9-15,3-11 41 16</inkml:trace>
  <inkml:trace contextRef="#ctx0" brushRef="#br0" timeOffset="128864.0611">19522 12924 98 0,'4'0'98'15,"-1"0"-7"-15,8 11-43 16,4 8 0-1,8-5-8 1,6-10 1-16,8-4-23 16,4-8 0-16,-8-21-16 31,-7 3 0-31,-15-7-14 0,-11-4 1 15,0 8-4 1,-15 10 1-16,-11 16 16 16,-10 3 0-16,-5 36 8 31,11 20 1-31,12 14-5 0,18 4 1 15,0-11-24 1,33-12 0-16,7-21-109 16,1-12-8-1,3-18 11 1</inkml:trace>
  <inkml:trace contextRef="#ctx0" brushRef="#br0" timeOffset="129274.0775">19985 13013 113 0,'0'3'103'15,"0"12"-5"1,0 7-54-16,0 12 1 0,0-2-8 31,0-9 0-31,0-16-21 16,0-7 2-16,18-4-18 15,12-25 0 1,7-12 0-16,4-3 0 0,-8 0 0 31,1 7 0-31,-13 4-17 16,6 10 2-1,-9 9-115-15,4 2-5 16,4 5 3-16</inkml:trace>
  <inkml:trace contextRef="#ctx0" brushRef="#br0" timeOffset="129614.0911">20489 12795 185 0,'0'0'121'15,"-4"0"-7"-15,-15 7-96 16,-7 19-2 0,0 10-8-16,4 5 0 15,11 4 3-15,11-11 0 16,4-16-2-1,25-18 1-15,1-5-10 16,0-24 0 0,-5-11 0-16,-10 3 0 15,-7 10 0 1,-8 13 0-16,0 14 0 15,-15 4 0 1,4 33 0-16,7 11 0 16,4 0 0-16,0-7 0 15,15-12-24 1,8-11 1-1,-6-10-107-15,6-8-7 16,-8-23 14-16</inkml:trace>
  <inkml:trace contextRef="#ctx0" brushRef="#br0" timeOffset="129854.1007">20714 12385 185 0,'16'11'132'31,"5"15"-6"-31,2 18-98 0,-8 12 0 16,-5 17-23 0,-10 9 2-1,0 6-7-15,-10 1 0 0,-9-12-32 31,0-6 2-31,5-16-101 0,10-18-7 16,4-18 22 0</inkml:trace>
  <inkml:trace contextRef="#ctx0" brushRef="#br0" timeOffset="130094.1103">20985 12894 165 0,'7'11'127'0,"0"4"-10"16,5 8-86-1,-5 9 1-15,1 9-23 16,-1-4 1-16,-3-3-45 15,-4-5 0 1,0-19-93-16,3-10-8 16,8-10 31-1</inkml:trace>
  <inkml:trace contextRef="#ctx0" brushRef="#br0" timeOffset="130234.1159">21089 12607 194 0,'0'-12'130'16,"-4"1"-8"-16,-3-3-108 15,3-5 1-15,4 12-91 16,0 3-1-1,11 4-51-15,11 0-11 16,1 11 85 0</inkml:trace>
  <inkml:trace contextRef="#ctx0" brushRef="#br0" timeOffset="130685.134">21288 12680 102 0,'0'0'77'16,"4"0"-4"-16,3 0-54 15,12 0 2 1,-4 4 11-16,3 3 0 15,1 5-9 1,-8 3 0-16,-4 3-9 16,-7-1 0-1,0 6-5 1,-14 7 0-16,-13 7-4 0,-13 0 0 15,-4 11 0 1,-5-8 1-16,1-6 1 16,12-8 0-1,9-8 1 1,16-11 0-16,4-3-3 15,7-1 2-15,14 1-7 32,17 0 0-32,17-4 0 0,-4 0 0 15,8 0 0 1,0 0 0-16,-8-8 0 15,-11-3 0-15,1 4 0 32,-20 7 0-32,-2 0-35 0,-5 0 2 15,-3 0-95 1,3 0-7-16,4 0 23 15</inkml:trace>
  <inkml:trace contextRef="#ctx0" brushRef="#br0" timeOffset="131393.1628">21496 12920 176 0,'0'0'116'0,"0"-3"-8"0,7-5-85 31,27-3 0-31,3-1-5 16,3-6 0-16,5 4-12 15,-8-5 1 1,-15 1-8-1,-18 0 0-15,-4-5-6 16,-11 9 1-16,-26 5 3 16,-4 9 1-16,-7 16 5 15,7 21 0 1,0 15 1-1,23 7 0-15,7-12 0 16,11-6 0 0,7-18-30-16,23-13 0 0,14-10-71 31,0-7-1-31,1-19-14 15,-4-11-3-15,-4-3 173 16,-15 6 2 0,-7 4 46-16,-15 20-6 15,0 10-71 1,-4 14 1-16,-14 23-6 15,14 1 1 1,4 3-7-16,14-16 1 16,27-14-10-16,11-11 1 15,11-18-10 1,-3-23 0-16,-5-18 0 15,-14-23 0 1,-15-9 0-16,-15-10 0 16,-11 21 0-1,-15 13 0-15,-15 37 0 16,1 27 0-1,6 14 0 1,16 41 0-16,7 29 0 0,15 11 0 16,15 15-31-1,7 0 1-15,11-15-101 16,-4-7-7-1,1-15 22-15</inkml:trace>
  <inkml:trace contextRef="#ctx0" brushRef="#br0" timeOffset="131973.186">18207 14042 85 0,'4'-15'122'15,"-4"-3"-8"1,0 0-55-16,0 3 0 0,-15 7-47 31,-11 8 0-31,-7 19-6 0,-1 25 0 16,9 26 5-1,17 8 0 1,8-1-5 0,37-14 2-16,26-22-8 15,22-23 0 1,1-18 0-16,-16-41 0 15,-19-18 0-15,-35-3 0 16,-16-16 0 0,-30 4 0-16,-26 8 0 15,-7 14 0 1,-4 19 0-16,8 15 0 15,22 14-30 1,26 4 2-16,11 7-102 16,37 27-8-16,26 6 20 15</inkml:trace>
  <inkml:trace contextRef="#ctx0" brushRef="#br0" timeOffset="132393.2028">18574 13798 143 0,'0'-3'111'15,"0"0"-9"-15,0-1-80 16,7 4 1-16,8 22-3 16,3 33 1-1,1 24 3-15,-5 15 1 16,-2 6-16-1,-9-4 2-15,-3-15-11 16,0-18 0 0,0-30 0-16,0-22 0 15,0-11 0 1,12-18 0-16,3-30 0 15,7-7 0-15,14 3 0 32,9 11 0-32,-4 19 0 0,-8 18 0 15,-10 4 0 1,-16 26 0-16,-7 15 0 15,0 3 0 1,-4 11-13 0,1-14 1-16,3-11-118 0,0-15-4 15,25-15-1 1</inkml:trace>
  <inkml:trace contextRef="#ctx0" brushRef="#br0" timeOffset="132983.2264">19178 14094 165 0,'0'3'108'0,"0"8"-7"16,3 8-78 0,-3 11 0-16,4 11 3 15,-4 3 0-15,0-4-13 31,0 5 1-31,0-9-10 0,-4-10 1 32,1-11-4-32,3-15 1 15,0 0-2-15,18-22 0 16,0-19 0-1,15-14 0-15,5 7 0 16,6 0 0 0,-3 4 0-16,-8 14 0 0,-10 15 0 31,-2 11 0-31,-13 4 0 15,-4 19 0-15,-4 22 0 16,0 2 0 0,-8 9 0-16,-10-11 0 0,3-1 0 31,4-13 0-31,7-20 0 15,4-7 0-15,0 0 0 16,19-30 0 0,18-14 0-1,0 7 0-15,4 0 0 16,0 11 0-1,-20 12 0-15,-6 10 0 0,-11 4 0 16,-4 18 0 0,0 16 0-1,-11 3 0-15,0 3-11 16,11 4 1-1,0-14-50-15,41-8-1 16,14-18-63 0,19-4-11-16,7-37 54 15</inkml:trace>
  <inkml:trace contextRef="#ctx0" brushRef="#br0" timeOffset="133243.2368">20155 14061 186 0,'4'-8'135'0,"-4"1"-8"16,0 3-100 0,-33 4 1-16,-15 11-25 15,0 23 2 1,-1 10-5-16,34 0 0 15,12 4 0 1,3-4 0-16,18 0 0 16,12-10 0-16,-8-8 0 15,-18-4 0 1,-4-4 0-16,-30 1 0 15,-14-1-36 1,-5-7 1-16,1-11-96 16,12-15-8-1,5-43 28-15</inkml:trace>
  <inkml:trace contextRef="#ctx0" brushRef="#br0" timeOffset="133403.2432">19851 13766 222 0,'0'0'131'0,"-4"18"-4"16,-13 11-117-1,1 9 0 1,1 6-32-16,1 7 1 16,7 12-107-1,7-8-8 1,0-3 14-16</inkml:trace>
  <inkml:trace contextRef="#ctx0" brushRef="#br0" timeOffset="133773.258">20996 13637 190 0,'0'-4'123'0,"0"-4"-6"15,0 8-94 1,3 4 0-16,1 36-9 0,-4 27 0 31,-7 26-11-31,-19 10 1 16,-4 0-4-1,1 0 0-15,3-18-30 16,15-15 1 0,11-22-101-16,4-26-8 15,29-22 21 1</inkml:trace>
  <inkml:trace contextRef="#ctx0" brushRef="#br0" timeOffset="134103.2712">21247 14017 180 0,'0'0'122'0,"0"0"-8"15,-10 21-89 1,-16 20 0-16,-4 11-10 15,4 3 0 1,4-3-10-16,19-8 0 16,3-7-3-16,3-23 1 15,19-14-3 1,-3-24 0-16,-1-29 0 15,-7-5 0 1,-3 6 0-16,-5 11 0 16,1 18 0-1,-4 20 0-15,8 3 0 16,6 26 0-1,5 18-15-15,7 0 2 16,0 5-65 0,0-16-2-16,0-26-44 15,3-7-10-15,-3-4 74 31</inkml:trace>
  <inkml:trace contextRef="#ctx0" brushRef="#br0" timeOffset="134453.2852">21496 14082 138 0,'0'-3'109'16,"3"3"-7"-16,-3 0-63 15,0 12-2 1,-3 20-10-1,-8 13 0-15,7-1-16 0,4-4 0 16,0-14-7 0,7-11 2-16,8-7-6 15,12-8 0 1,-6-11 0-1,2-8 0-15,-12 4 0 16,-4 5 0-16,-7 10 0 16,0 6 0-16,7 17 0 15,8-5 0 1,18 0 0-1,1-18 0-15,7 0 0 16,-4-21 0 0,-8-5 0-1,-6-7 0-15,-4-12-51 0,-5 1 1 31,1-11-82-31,7-12-11 0,4 0 50 16</inkml:trace>
  <inkml:trace contextRef="#ctx0" brushRef="#br0" timeOffset="135413.3236">21170 12886 62 0,'0'0'87'0,"0"-2"-3"0,0-2-49 31,15 4 0-31,14 0-26 15,20 22 1-15,14 4-63 16,14-4-1 0,5-8-41-16,-12-14-3 0</inkml:trace>
  <inkml:trace contextRef="#ctx0" brushRef="#br0" timeOffset="138673.454">9633 17408 31 0,'4'-7'67'15,"-4"3"2"-15,0 0-26 31,0-3-1-31,-8 7-19 0,-14 0 2 16,-4 0-3 0,-7 19-1-16,-4 25-4 15,3 7 1-15,5 5-12 31,18 10-1-31,11-18 4 0,7-11 0 16,15-20 8 0,1-17 0-16,10-6-7 15,-7-27 1 1,-12-11-3-1,-3-4 0-15,-7 3 3 0,-4 12 0 16,0 11-16 0,4 15 0-16,7 7-5 15,11 18 0 1,8 26 9-1,-1 26 0-15,-6 4 1 16,-15 11 1 0,-8-11 4-16,-19-15 0 0,-10-8-11 31,-9-21 0-31,-3-22-88 0,8-8-2 15,7-26-30 1,12-18-7 0</inkml:trace>
  <inkml:trace contextRef="#ctx0" brushRef="#br0" timeOffset="138993.4668">9866 17633 185 0,'0'4'114'0,"11"0"-6"15,4-4-94 1,4 0 1-1,-5-11-6-15,-2-4 0 0,-1-7-10 32,-11-4 1-32,0 7 2 0,-11-10 0 15,-4 10-1 1,-7 8 0-1,-1 11-3-15,-2 0 1 0,2 33 2 32,12 15 0-32,4 19 3 15,7 0 1 1,7-9-1-16,12-10 1 15,3-19-37 1,4-13 0-16,0-16-92 16,0-16-9-16,10-31 29 15</inkml:trace>
  <inkml:trace contextRef="#ctx0" brushRef="#br0" timeOffset="139593.4908">10122 17482 74 0,'7'-8'99'16,"8"4"-4"-16,0 4-40 16,-1 16-1-1,5 31-17-15,-7 16-1 16,-12 18-14-1,0 12 1-15,0-8-16 16,-12-15 2-16,1-27-9 16,7-24 0-1,4-19 0-15,0-29 0 16,15-27 0-1,11-13 0-15,4-5 0 16,7 0 0 0,3 15 0-16,-3 14 0 15,-3 20 0 1,-8 21 0-16,-11 4 0 15,-4 29 0-15,-7 8 0 16,-1 4 0 0,-3 7 0-1,0-11 0-15,4-11 0 16,7-8 0-16,0-10 0 31,19-8 0-31,3-15 0 0,0-19 0 16,1-9 0-1,-5-10 0-15,-3 9 0 16,-15 4 0-16,-3 14 0 31,-8 7 0-31,-8 16 0 0,-21 3 0 16,3 33 0-1,0 14 0-15,7 9 0 16,12 3 0-1,7-11 0 1,0-7 0-16,19-8 0 0,3-11 0 16,7-7 0-1,-3-15 0-15,4 0-56 16,3-26 1-1,-7-11-78 1,0-11-11-16,0-7 57 16</inkml:trace>
  <inkml:trace contextRef="#ctx0" brushRef="#br0" timeOffset="140303.5192">10914 17545 61 0,'4'0'100'0,"0"0"-5"15,3 22-28 1,-3 18-1-16,3 8-25 16,-7 1 0-1,0-9-24 1,0-7 0-16,0-11-15 15,8-15 2 1,-4-7-4-16,6 0 0 0,5-18 0 16,4-15 0-1,3-8-2 1,4 8 1-16,0-7-45 15,11 14 1 1,-4 0-23-16,4 7 1 0,0 12 57 31,-7 4 2-31,-4 3 49 16,-11 0-1-16,-8 0-7 15,-7 0 0 1,0 18-24-16,-19 3 1 0,-10 10-5 31,3 5 1-31,4 5-2 16,11-12 0-16,11-6 12 15,0-12 1 1,19-11-3 0,6-8 1-16,-2-22-15 15,-13 2 0 1,1 1 0-16,-7 12 0 15,-4 15 0-15,4 0 0 16,0 30 0 0,3 0 0-16,5-1 0 15,6-3 0 1,8-11-4-16,11-15 1 15,-8-19-32 1,1-32 1-16,-8-16-4 16,-7-28-1-16,0 2 50 15,-4-3 0 1,0 19 14-1,0 21 0-15,-3 42-3 16,-1 14 0-16,4 44-7 16,-4 15 1-1,-7 11-15-15,0 11-1 16,0-7-90-1,-10-4-1-15,2-26-46 16,8-14-12-16,8-30 110 16</inkml:trace>
  <inkml:trace contextRef="#ctx0" brushRef="#br0" timeOffset="140463.5256">11804 17548 246 0,'0'12'132'0,"0"13"-4"15,-4 8-178 1,-7-3 0-1,-12-8-82-15,5-7-9 0,7-15 49 32</inkml:trace>
  <inkml:trace contextRef="#ctx0" brushRef="#br0" timeOffset="140553.5292">11829 17282 201 0,'0'0'0'16,"0"-3"0"-16,0-5-126 0</inkml:trace>
  <inkml:trace contextRef="#ctx0" brushRef="#br0" timeOffset="141033.5484">12004 17297 184 0,'3'0'108'0,"0"8"-4"0,9 7-103 31,3 4 1-31,0 5 6 0,-5 6 0 16,2-1 7 0,-5 5 0-1,-3-1-2-15,-4 0 0 0,0-3-6 31,0-1 0-31,-15-7-6 0,7-3 0 32,1 0 2-32,7-5 0 15,0-3 3 1,26 4 0-16,22-11-4 15,12-4 2-15,6 0-4 16,-3-15 0 0,-4-4 0-16,-26-14 0 15,-14 0 0 1,-19-4 0-16,-22 8-4 15,-26 6 2 1,-4 20-1-16,0 3 0 16,4 22 3-16,18 11 1 15,8 8 2 1,22-4 0-16,0-12-14 15,22-6 0 1,11-4-93-16,5-15-3 16,-1 0-22-1,3-19-8-15</inkml:trace>
  <inkml:trace contextRef="#ctx0" brushRef="#br0" timeOffset="141913.5836">12607 17401 161 0,'0'-4'98'0,"0"4"-6"0,-4 0-89 15,-22 0 1 1,4 22 11 0,-4 19 0-16,4 6-3 15,7 6 1 1,8-2 12-16,7-11 1 0,7-14-3 31,19-14 1-31,4-12-24 16,-4-19 0-16,7-18 0 15,-11-26 0 1,-10-3 0-16,-9-4 0 0,-3 7 0 31,0 12 0-31,-3 21 0 16,-9 26 0-16,5 12 0 15,-1 39 0 1,4 24 0-1,4 10 0-15,19 4 0 16,18-12 0-16,0-20-34 16,-3-13 1-1,-1-25-98-15,-18-15-8 16,-15-19 27-1</inkml:trace>
  <inkml:trace contextRef="#ctx0" brushRef="#br0" timeOffset="142083.5904">11955 17585 219 0,'0'0'133'0,"7"0"-3"16,23 0-116-16,30 0 1 15,10-15-42 1,15-7 1-16,4-7-104 31,11-1-8-31,-7-3 18 0</inkml:trace>
  <inkml:trace contextRef="#ctx0" brushRef="#br0" timeOffset="142583.6104">13207 17500 197 0,'-4'0'103'15,"1"4"-6"-15,-5 25-110 0,5 16 0 16,3 3 28 0,0-15 0-1,25-7 20-15,16-19 0 16,7-7-16-1,-18-26 2 1,-1 1-21-16,-25-9 0 0,-4 5 0 16,-7 3 0-1,-27 11 0-15,-2 8 0 16,-5 7-56-1,15 3 1 1,11 12-78-16,11-7-11 0,4-4 57 31</inkml:trace>
  <inkml:trace contextRef="#ctx0" brushRef="#br0" timeOffset="143015.6278">13518 17105 163 0,'-4'0'112'16,"0"0"-6"-1,4 14-72-15,0 32 0 16,12 17-8 0,-1 21 0-16,0 1-22 15,-7 18 2 1,-4-10-6-16,0-9 0 15,-7-17 0-15,7-23 0 16,-8-18 0 0,8-11 0-16,4-15 0 15,14-19 0 1,19-25 0-16,-4-12 0 15,4 1 0 1,1-1 0-16,-13 17 0 16,2 20 0-16,-9 15 0 15,-7 4 0 1,-11 23 0-16,0 20 0 15,-4 9 0 1,-11-7 0-16,11-9 0 16,-2-10 0-1,2-7-100 1,4-15-2-16,0-8-38 15,0-30-11-15</inkml:trace>
  <inkml:trace contextRef="#ctx0" brushRef="#br0" timeOffset="143505.6474">13907 17507 210 0,'-7'0'119'15,"-8"0"-5"-15,7 19-103 16,8 11 0 0,-3 7 5-16,3 11 0 15,0-8-10 1,3-7 2-16,20-15-8 15,-9-10 0 1,-3-8 0-16,5-4 0 16,5-22 0-16,9-7 0 15,0 1 0 1,-4-10 0-16,-12 17 0 15,5 7 0 1,0 14 0-16,3 4 0 16,-3 25 0-1,-16 5 0-15,-3 4 0 16,4-13 0-1,0 5 0-15,3-14 0 16,11-9 0-16,12-3 0 16,-4-7 0-1,7-12 0 1,-3-3 0-16,-8 18 0 15,12 4 0 1,-9 11 0 0,5 33 0-16,4 5 0 0,6-5 0 31,5-14 0-31,-1-20-75 0,4-10 0 15,8-10-59 1,-1-24-15 0,1-3 84-16</inkml:trace>
  <inkml:trace contextRef="#ctx0" brushRef="#br0" timeOffset="160284.319">16637 16692 157 0,'-8'0'88'0,"5"0"-4"0,3 19-88 31,0 18 1-31,3 18 11 16,5 22 0-16,-8 12-4 16,0 7 1-1,0-4-4-15,0-21 0 0,-8-17-1 31,1-20 0-31,3-15-10 16,-4-19 0-16,8 0-59 16,0-34-2-1,0-21-21 1,0-8 1-16</inkml:trace>
  <inkml:trace contextRef="#ctx0" brushRef="#br0" timeOffset="160604.3318">16599 16859 137 0,'-3'-16'112'16,"-4"1"-9"-1,-1-6-75 1,4 2 0-16,1 0-23 15,3 0 1 1,0-1-14-16,0 12 0 16,22 8 1-1,23 32 0-15,10 21 6 16,11 20 0-16,1 5 5 15,0 0 1 1,-15-15 21 0,-15-27 0-16,-11-18 0 15,-11-18 0-15,-4-18-21 16,-7-18 1-1,-4-21-6-15,0-5 0 16,-4 7-10 0,-4-9 2-16,1 10-78 15,7 9-3-15,0 8-41 31,11 8-10-31,7 10 92 0</inkml:trace>
  <inkml:trace contextRef="#ctx0" brushRef="#br0" timeOffset="160994.3474">17274 16988 24 0,'0'2'104'0,"0"2"-3"0,-4 8-45 31,0-12-1-31,-7 7-58 15,0 8 0-15,4-1 8 16,3 9 0 0,4-8 6-16,0-12 0 15,18-3-2 1,12 0 1-16,0-3-4 0,-8-9 0 15,7-10 3 1,-17 4 1 0,-5-4 1-16,-7-4 0 15,-3 4-8 1,-20 7 0-1,1 8-9-15,-8 7-1 0,1 3 1 32,3 23 1-32,4 3-22 15,14 19-1-15,4 1-81 16,4-13-9-1,0-17 23-15</inkml:trace>
  <inkml:trace contextRef="#ctx0" brushRef="#br0" timeOffset="161404.3638">17599 16840 142 0,'0'-4'102'16,"0"0"-6"-16,0 4-89 15,0 0 1 1,-7 19-7-16,-7 14 0 15,-2 19 5 1,13-8 1-16,3 0 14 16,15-11-1-1,14-25 3-15,5-8 1 16,-1-29-15-16,-4-27 1 15,-6-11-5 1,-12-14 0-16,-3-1 1 16,-8 5 0-1,0 11-4-15,-12 22 1 16,-6 18-8-1,3 26 1-15,4 11 0 16,11 41 0 0,14 25-1-16,31 12 1 15,14 4-46-15,4-16-1 16,0-11-72-1,-11-22-11-15,-7-22 47 16</inkml:trace>
  <inkml:trace contextRef="#ctx0" brushRef="#br0" timeOffset="162194.3954">18018 16895 164 0,'-7'0'98'15,"3"0"-8"-15,0 7-87 16,4 4 0-16,8-7 11 15,25-4 0 1,1-4-4-16,-5-21 0 16,8-2-4-1,-15-6 1-15,-7-3-2 16,-7 6 1-16,-8 11-10 15,-4 10 1 1,-19 9-3 0,-10 9 0-16,0 29 4 15,7 17 0-15,4 4-2 16,22 11 1-16,14-7-86 15,27-19-3 1,4-15-25 0</inkml:trace>
  <inkml:trace contextRef="#ctx0" brushRef="#br0" timeOffset="163524.4486">16774 17700 155 0,'0'-8'103'0,"0"5"-7"31,0-1-90-31,0 4 0 0,7 0 4 32,11 22 0-32,5 15 6 0,3 11 1 15,-8 7-7 1,-7-3 0-1,1-7-7-15,-5-16 1 16,-4-3 5 0,1-15 1-16,0-8-1 0,-4-3 1 15,3 0-18 1,-3-26 0-1,0-14-6-15,0-5 0 16,0-6 5 0,0-1 1-1,0 0 6-15,0 5 1 0,0 6 8 16,0 12 0-1,0 2 2-15,0 9 0 16,0 3-8 0,0 12 1-1,8 3-5-15,11 0 0 0,-1 26 3 31,16 11 0-31,-5 10 4 0,1 4 0 16,0-2 2 0,-9 3 0-1,-2-19 1-15,-8-11 0 16,-3-11 2-1,-4-11 0-15,-4 0-5 16,0-25 2 0,3-20-6-16,-3-14 0 15,4-3 0 1,7 3 0-16,0 3 0 15,0 15 0 1,7 12 0-16,-6 10 0 16,-1 12 0-16,-4 3 0 15,1 4 0 1,3 7 0-16,7 19 0 15,5 8 0 1,2 6 0-16,-6-3 0 16,7-8 0-1,-11 1 0-15,0-12 0 16,-8-6 0-16,0-6 0 15,4 2 0 1,-3 0 0-16,-1-5 0 16,-3-3 0-1,7 0 0-15,-4 0 0 16,12-7 0-1,7-5 0-15,4-2 0 16,-1-4-2 0,5-12 1-16,-9 12-1 15,-6-8 1-15,-8 0 1 16,-7 8 1-1,-4-4-1 1,0 11-1-16,-4 7-6 16,-11 4 0-16,-3 0 3 31,-4 19 0-31,-5 20 6 0,13-1 0 15,3-5 1 1,7 1 1-16,4-16-1 16,0 0 1-16,0 1-13 31,4-12 0-31,7 0-43 0,3-7-1 15,16 0-68 1,0-14-10-16,7-27 42 16</inkml:trace>
  <inkml:trace contextRef="#ctx0" brushRef="#br0" timeOffset="163824.4612">17878 17430 247 0,'0'-4'93'16,"0"4"-4"-16,-8 0-117 16,-14 4 0-1,-4 22 48 1,7 7 0-16,8 11-7 15,11 8 1 1,0-7-4 0,19-9 0-16,7-6-7 15,-4-12 0-15,0 0-1 16,-14-3 1-16,-8 0 6 15,-4 4 0 1,-22-1-3 0,-7-3 0-16,-1 0-18 15,12-11 0 1,3-1-74-16,5-3-2 0,10-22-37 31,4-15-9-31,0-18 90 16</inkml:trace>
  <inkml:trace contextRef="#ctx0" brushRef="#br0" timeOffset="164164.4748">17951 17386 170 0,'8'0'103'16,"3"0"-6"-16,8 0-80 15,6 7-1 1,-6 26 8-16,-8 15 0 0,-7 15-14 31,-4 3 0-31,0-14-1 16,0-11 1-16,0-15-2 15,0-24 1 1,3-2-8-1,20-20 2-15,6-7-5 16,9-5 1 0,2 2 1-1,5 11 0-15,-5 12 1 0,8 7 1 16,-11 26-2-1,4 7 0-15,0 4 0 16,4-4 0 0,3-19-130-16,11-6-4 15,3-8-13 1</inkml:trace>
  <inkml:trace contextRef="#ctx0" brushRef="#br0" timeOffset="165354.5224">19766 16762 159 0,'0'0'101'0,"4"0"-6"0,0 0-89 32,7 4 1-32,0 33-3 0,0 21 1 15,0 28-4 1,-7-5 1-16,-4 0-1 15,0-22 1-15,-4-22-30 32,0-18 3-32,1-19-77 0,-1 0-9 15,0-30 26 1</inkml:trace>
  <inkml:trace contextRef="#ctx0" brushRef="#br0" timeOffset="165524.5292">19547 16788 209 0,'-14'-4'116'16,"7"-3"-5"-16,7-4-112 15,25 3 0 1,35-2-8 0,21-2 0-1,12 6-73-15,-15-2-2 16,3-3-30-16,-18-4-4 0</inkml:trace>
  <inkml:trace contextRef="#ctx0" brushRef="#br0" timeOffset="166044.55">20133 16570 89 0,'0'4'87'16,"0"10"-5"0,0 17-56-16,7 23 0 0,-7 23-7 15,0 13-1 1,-3 9-6-1,-8-6 2-15,-4-16 3 16,3-25-1 0,5-26 1-16,4-22 1 0,3-4-20 31,0-34 1-31,3-18-10 15,19-7 1 1,4 1 8-16,15 13 1 16,4 12 2-16,3 11 0 0,-8 22 1 31,-7 0 0-31,-6 37 0 15,-5 0 1 1,-4 7 1-16,-2 0 0 16,-2-14 5-1,-3-9 1-15,4-9-3 16,-4-12 1-16,4 0-12 15,-8-26 1 1,-3-4-2-16,-4-3 1 16,0 3 0-1,-8 12 0-15,-6 11-1 16,7 7 1-1,-1 15 4 1,4 29 0-16,4 0-12 16,0-7 1-16,0-11-99 15,12-4-6-15,6-22 1 16</inkml:trace>
  <inkml:trace contextRef="#ctx0" brushRef="#br0" timeOffset="166334.5616">20599 16976 156 0,'0'0'98'0,"0"0"-6"15,8 4-83 1,11 25 1-16,2 19 1 16,2 0 1-16,-1-7-3 15,-7-8 1 1,-4-11 10-1,1-11 0 1,-9-3-3-16,8-8 0 0,11-11-8 31,-3-19 0-31,-5-7-6 0,5 0 0 16,-7 4-40-1,-5 0 0 1,-7 7-92-16,0-3-9 0,0 17 30 31</inkml:trace>
  <inkml:trace contextRef="#ctx0" brushRef="#br0" timeOffset="166694.576">21247 16383 190 0,'4'0'107'0,"0"0"-6"16,0 18-97-1,-4 29 1 1,-4 31 8-16,-25 21 0 15,-12 24-6 1,-11 2 0-16,4-18-9 16,3-4 0-1,1-33-38-15,14-14-1 16,4-19-72-16,12-19-10 15,2-18 34 1</inkml:trace>
  <inkml:trace contextRef="#ctx0" brushRef="#br0" timeOffset="167264.5988">21333 16947 185 0,'0'4'103'16,"0"3"-5"0,0 15-94-16,-3 22 0 15,-1 8 11 1,-4 7 0-16,-3 7-1 15,-4-18 0 1,8-11 4 0,3-18 1-16,1-19-9 0,3-4 2 15,0-33-12 1,0-18 0-16,0-12 0 15,14-3 0 1,5 7 0 0,-4 8 0-16,-8 22 0 15,-3 14 0-15,-1 12 0 16,12 7 0-16,8 22 0 15,6 19 0 1,4 14 0 0,1 0 0-16,-9-14 0 15,-10-19 0-15,4-7 0 31,-5-15 0-31,5-11 0 0,-7-23 0 16,-5-13 0 0,-7-13 0-16,0 5 0 15,0 0 0-15,0 18-98 31,0 7-2-31,0 16-40 0,0 10-10 16</inkml:trace>
  <inkml:trace contextRef="#ctx0" brushRef="#br0" timeOffset="167614.6128">21785 17068 185 0,'0'0'99'15,"0"8"-5"-15,0 7-104 16,0-1-1 0,0 12 19-1,0-4 1-15,11-3 16 16,11-4-1-16,-3-15 4 15,-1 0 1-15,-3-15-15 16,-7-11 0 0,-8-7-13-1,0 3 1-15,-4 1-6 16,-11 14 2-1,0 8-19-15,1 7 1 0,-5 0-30 32,7 18-1-32,5 0-60 15,3 1-11-15,4-15 31 16</inkml:trace>
  <inkml:trace contextRef="#ctx0" brushRef="#br0" timeOffset="167934.6256">21907 17021 148 0,'4'0'97'0,"7"0"-5"15,4 21-71 1,-1 20 2-16,5 14 8 16,-4-2-1-16,-4-6-8 15,0-10 1 1,-4-11-12-16,1-11 2 15,-4-8-13 1,0-7 0-16,-1 0 0 16,8-22 0-1,4-11 0-15,7 3 0 16,-7 1 0-16,3 3 0 15,-2 8-18 1,-6 3 1-16,1 0-35 16,1 3 0-1,3-2-64-15,6-8-10 16,2-4 35-1</inkml:trace>
  <inkml:trace contextRef="#ctx0" brushRef="#br0" timeOffset="168274.6392">22392 16750 223 0,'0'0'111'16,"4"0"-5"0,-1 0-113-1,1 16 0 1,4 21 14-16,-1 14 1 0,1 16-6 31,-4-8 1-31,-1 0-6 0,-3-7 0 16,0-16-23-1,0-13 1 1,0-16-83-16,-19-7-8 0,-14-19 49 31,-15-14 1-31,-4-7 186 0,11 3-5 16,8 11-29-1,25 8 0 1,8 14-85-16,41 4 0 0,26 0-117 31,29 0-7-31,0 0-3 0</inkml:trace>
  <inkml:trace contextRef="#ctx0" brushRef="#br0" timeOffset="168484.6476">22803 17271 247 0,'-4'0'134'0,"4"0"-4"15,0 0-255 1,0 0-4-16,-3 0-17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9:03:24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7707 6705 19 0,'0'0'38'15,"0"0"0"-15,0 0-24 16,0 0-1 0,0-4 2-16,0 0 2 15,0 1 9 1,0 0 0-16,0-1 4 31,0 0 1-31,0-2 4 0,0-6 0 16,4 5 0-1,-1-1 1-15,1 4-14 16,-1 1 1-16,-3 3-8 31,4 0 0-31,-4 7-5 0,0 8 1 16,0 14-8-1,0 1 1-15,-11 0-4 16,4-1 0-1,-4-10 0 1,7-5 0-16,4-3 0 16,4-3 0-16,25-8 0 15,9 0 0-15,6 0-9 16,4 0 1-1,-11 0-121 1,-4 4-5-16,-10-4-6 16</inkml:trace>
  <inkml:trace contextRef="#ctx0" brushRef="#br0" timeOffset="1970.0197">1581 5182 12 0,'-4'-4'36'0,"-3"0"13"16,4 0 3-1,-1 1-12 1,4-5 1-16,0 8-8 15,0 0-1 1,7 0-6 0,19 0 0-16,11 0-17 15,4 0 1-15,3 0-3 16,1 0-1-16,-5 0-26 15,-10 0 1 1,-8 0-83 0,-14-3-9-16,-4-5 21 15</inkml:trace>
  <inkml:trace contextRef="#ctx0" brushRef="#br0" timeOffset="2210.0221">1636 5082 96 0,'0'0'84'16,"0"7"-5"-16,8 11-49 15,-1 8-1 1,1 19-5-16,3 6-1 0,-4 8-19 31,-3 0 0-31,3-7-102 16,1-4-6-1,-1-12-8-15</inkml:trace>
  <inkml:trace contextRef="#ctx0" brushRef="#br0" timeOffset="3080.0308">1400 7554 27 0,'-4'0'73'0,"0"0"-1"16,-4 0-24-1,1 0-1 1,4 0-24-16,-1 0 0 0,4 0-8 31,0 0-1-31,0 0 0 0,0 0 1 16,0 0 1-1,0 0-1 1,7 0 2-16,19 0 2 16,11 0-4-1,23-3 1-15,-1-6-9 16,0 3 1-1,-7-2-6-15,-11 5 0 16,-16 0-25 0,-6-1 1-16,-7 4-73 15,-12 0-1-15,0 0-18 16,0 0-4-1</inkml:trace>
  <inkml:trace contextRef="#ctx0" brushRef="#br0" timeOffset="4310.0431">559 5569 130 0,'0'-18'102'31,"0"3"-7"-31,0 4-75 15,0 3 1-15,0 4-4 16,0 4-1 0,0 0 1-16,0 0 1 15,4 8-6 1,7 10 1-16,-1 4-5 15,6 4 1 1,6 0-1-16,-4 11 0 16,1 0-3-1,-1-3 1-15,1-5-4 16,-4 0 2-16,-4 1-4 15,7-5 0 1,-7 2 0-16,1-13 0 16,-5-3 0-1,0-3 0-15,0-5 0 16,-3-3 0-1,0-7 0-15,0-19 0 16,-4-15 0 0,0 1 0-16,0-8 0 15,0-4 0-15,0-3 0 16,0 3 0-1,0 8-85-15,4 7-1 16,-1 11-51 0,1 8-12-16,4 7 96 15</inkml:trace>
  <inkml:trace contextRef="#ctx0" brushRef="#br0" timeOffset="4660.0466">1051 5691 147 0,'0'14'125'31,"0"11"-8"-31,0 13-76 0,4 17 1 16,-4 4-27-1,0-3 1 1,4-8-13-16,0-8 2 16,0-14-5-1,-4-6 0-15,0-14-106 0,0-6-2 16,-4-6-34-1,-4-29-9 1</inkml:trace>
  <inkml:trace contextRef="#ctx0" brushRef="#br0" timeOffset="5180.0518">955 5668 114 0,'-19'0'113'0,"12"0"-8"16,7 0-69-16,0 0 1 15,0 0-19 1,30-14 1-16,7-1 0 16,15 0 1-1,3 1-13-15,-7 10 0 16,-11 4-5-1,-14 7 1-15,-1 22 0 16,-22 9 1 0,0-1-3-16,-15-4 2 15,-7-11-3-15,-11 3 0 16,-1-10 0-1,1-11 0-15,11 0 0 16,15-4 0 0,7 0 0-16,14 3 0 15,16 6 0 1,10 9 0-16,5 3 0 15,7 5 0-15,-4 0 0 16,-8 0 0 0,-2 0-130-16,-5-8-4 15,-7-6-13 1</inkml:trace>
  <inkml:trace contextRef="#ctx0" brushRef="#br0" timeOffset="6710.0671">6807 4067 62 0,'0'-8'86'15,"0"-2"-4"1,0-5-37-16,0-1 1 15,0 6-24 1,0 6 1 0,0 4-6-16,0 8-2 15,0 29 9-15,0 14 1 16,4 19-3-16,-4 8 0 15,0 7-14 1,0-12 1 0,-4-10-8-16,4-16 1 15,-3-13-2 1,3-19 0-16,0-4-29 15,0-8 2-15,0-3-103 16,0 0-8 0,-4-14 19-16</inkml:trace>
  <inkml:trace contextRef="#ctx0" brushRef="#br0" timeOffset="7060.0706">6596 4377 106 0,'4'0'90'0,"7"7"-4"16,3 4-56-1,9 8 1-15,2 14 0 16,-2 4 1-1,-1 7-7-15,0-7 1 16,-7 4-7 0,3-12 0-16,-6-3-12 15,-5-11 2-15,1-4-9 31,7-11 0-31,3-19 0 0,8-14 0 16,3-8 0 0,4-3 0-16,1 0-116 15,-1 7-2 1,0 0-26-1</inkml:trace>
  <inkml:trace contextRef="#ctx0" brushRef="#br0" timeOffset="7580.0758">7455 4018 32 0,'-7'0'70'32,"-1"4"0"-32,-7 15-21 15,-3 7-2-15,11 11-7 16,3 6-1-1,4 9 0-15,4-3-2 0,0-9-7 32,25-7 1-32,1-6-18 15,7-6 1-15,0-13-14 16,-4-4 0-1,-7-4 0 1,-4 0 0-16,-11-23-130 16,-3-6-4-1,-8-16-13-15</inkml:trace>
  <inkml:trace contextRef="#ctx0" brushRef="#br0" timeOffset="7750.0775">7404 3786 177 0,'-4'-8'109'15,"0"-2"-6"-15,0-5-113 16,4-3 1 0,0 10-94-16,0 5-8 15,12 3 7-15</inkml:trace>
  <inkml:trace contextRef="#ctx0" brushRef="#br0" timeOffset="8370.0837">7907 4174 78 0,'0'-4'102'16,"0"0"-5"0,0 1-52-16,0 3-2 0,0 0-16 15,0 0-1 1,0 7 0-16,7 4 0 15,4 4-11 1,-3 3 1 0,-1 1-12-16,1 0 2 0,-1 13-6 31,1-2 0-31,-5-4 0 0,-3 0 0 15,4-8 0 1,-4-3 0 0,3-8 0-16,9-3 0 0,14-4 0 31,15 0 0-31,7 0 0 0,7-7 0 15,4-1 0 1,0 0 0 0,-7 8-130-16,-7 0-4 15,-15-3-13 1</inkml:trace>
  <inkml:trace contextRef="#ctx0" brushRef="#br0" timeOffset="9700.097">2022 3971 30 0,'0'-7'41'16,"0"-1"-3"-16,0-3 0 15,0-4-1 1,0 4-1-16,-4-3 0 15,1 6 0 1,-1 0-9-16,0 8 0 16,4-2-16-1,0 2 2-15,-4 0-5 16,1 2 2-16,-1 35 13 15,-4 11 1 1,4 19 1-16,1 7 0 16,3 10-15-1,0-7 1-15,-4-5-9 16,8-17 1-1,-4-15-3-15,-4-10 0 16,4-8-40 0,-3-15 2-16,-1-7-93 15,-3 0-9-15,-5-25 33 16</inkml:trace>
  <inkml:trace contextRef="#ctx0" brushRef="#br0" timeOffset="10180.1018">1781 4366 93 0,'0'0'102'0,"0"0"-5"15,0 0-63 1,0 0 0-16,0 0-25 0,7 0 0 15,5 11-6 1,-1 7 2 0,4 1-3-16,-1 10 0 15,1-7 1 1,-3 8 0-1,-2-5 11-15,1 2 0 0,-3-5 0 32,-4 0 0-32,-1-7 1 0,1-8 1 15,4-7-3 1,3 0 2-1,3-26-15-15,5-7 0 0,-4-1-3 32,7-6 2-32,0 10-91 0,0 1-2 31,5 11-45-31,-2-4-10 15</inkml:trace>
  <inkml:trace contextRef="#ctx0" brushRef="#br0" timeOffset="10890.1089">2136 3480 13 0,'-3'0'52'16,"-1"0"1"-16,-3 0-19 31,-4 11 1-31,0 8 0 0,-1 2 0 16,5 13 1-1,3-1 0-15,4-3-5 16,0 7 2-1,23-12-7 1,3-6 0-16,-1-4-10 16,5-8 0-16,-4-7-20 15,3 0 1-15,2-4-122 16,-2-22-5-1,-7-10-2 1</inkml:trace>
  <inkml:trace contextRef="#ctx0" brushRef="#br0" timeOffset="11060.1106">2026 3302 137 0,'-8'-4'105'16,"-7"-3"-8"-1,-4 0-83 1,9 1 1-16,-1-2-111 15,11 0-6 1,0 8-9-16</inkml:trace>
  <inkml:trace contextRef="#ctx0" brushRef="#br0" timeOffset="11790.1179">2426 3598 81 0,'0'0'88'16,"0"-3"-4"0,0 3-60-16,0 0-1 15,0 0 0-15,0 18-1 31,7 11 11-31,0 15 0 0,1 1-17 32,-1 0 1-32,1-5-10 0,-1-3 0 15,-3-15-5 1,-4-10 1-1,0-10-40-15,0-2 0 0,0 0-84 32,-4-14-9-32,-3-8 35 0</inkml:trace>
  <inkml:trace contextRef="#ctx0" brushRef="#br0" timeOffset="12390.1239">2381 3639 13 0,'-11'0'39'0,"0"-4"18"0,3 0-1 32,-3 1-2-32,0 3-4 15,4-4-16-15,3 0-1 16,1-3-19-1,3-1 1-15,0-2-2 16,14-5 0 0,12 4 4-16,11-8 1 15,0 5-8 1,1 2 1-16,-5 12-8 15,-7 0 1-15,-1 4 1 16,-13 14 0 0,-5 1 5-16,-7 3 1 15,0 7-2 1,-11-6 0-16,-15 3-9 15,-4-8 1 1,-3 0-3-16,3-6 1 16,8-5-3-1,4-3 1-15,6-4-8 16,12 0 0-16,4 3 7 15,30 1 0 1,17 7 10-16,5 7 0 16,-1 0-2-1,1 1 1-15,-8 0-24 16,-11-1 0-1,1-3-106-15,-9 0-8 16,4-8 13 0</inkml:trace>
  <inkml:trace contextRef="#ctx0" brushRef="#br0" timeOffset="16460.1646">1615 5030 7 0,'-4'-3'35'15,"0"3"-1"1,0-4-10 0,1 0 0-16,-1 0-2 15,0 1-2-15,-4-1 4 31,1 0 1-31,0 1-1 0,0-2 0 16,3-2-8 0,0 7 1-16,0 0-4 15,1 0 1-15,3 0-6 31,0 0 0-31,0 7 4 0,0 16 0 32,0 14 5-32,0 4 1 0,11 14-11 15,0 0 1 1,0-18-73-1,4-8 1-15,-4-17-51 16,-3-12-9 0,-5-23 79-16</inkml:trace>
  <inkml:trace contextRef="#ctx0" brushRef="#br0" timeOffset="17652.1767">1348 5115 20 0,'-12'0'28'0,"2"0"17"16,-1 0 0-1,-1 0 2 1,1 0-2-16,0 0-25 16,4 3 0-1,3 0-17-15,1 1 2 0,3 1 2 16,0-2 1-1,0 1 12 1,0 0 1-16,0-1 4 16,14 1 3-1,16 0-10 1,14 3 1-16,12 1-5 15,10-5 1-15,1-3 2 16,0 0 1-16,-1 0-8 16,-7-3 0-1,-3-12-9 1,-19 4 1-16,-7 3-6 15,-19 5 1 1,-4 3-36-16,0 0 1 0,-3 0-90 31,0 0-10-31,-4 0 32 16</inkml:trace>
  <inkml:trace contextRef="#ctx0" brushRef="#br0" timeOffset="18092.1811">1548 5041 31 0,'-4'-4'70'16,"0"0"0"-16,0-2-14 15,-3-2-2 1,0 1-9-16,0-1 0 15,3 5-14-15,0-2-1 16,0-2-18 0,4 7 0-16,0 0-5 15,0 26 1 1,4 18 5-16,15 15 0 15,6 11-7 1,-2-3 2-16,-5-4-8 16,-10-11 0-1,-1-19 0-15,-7-11 0 16,0-11 0-16,0-4 0 15,0-7-130 1,4 0-4 0,0-7-13-16</inkml:trace>
  <inkml:trace contextRef="#ctx0" brushRef="#br0" timeOffset="21052.2107">11629 3111 159 0,'0'-7'75'16,"0"-1"-4"-16,0-3-71 31,0-11 1-31,0 15 38 0,-4-7 1 16,1 2-25-1,3 8 0-15,0 4-13 16,0 0 0-1,0 18 3 1,7 7 0-16,8 21 2 0,7 1 1 16,1 12 1-1,2 4 0-15,2-7 1 16,-6-8 1-1,-2-4-2 1,-8-3 1-16,-3-8-6 16,6-8 1-16,-6-2-5 31,-1-8 0-31,-3-12 0 0,-4-3 0 15,0-7 0 1,8-34 0-16,3-25 0 16,3-26 0-16,16-12 0 31,-12 4 0-31,1 16 0 0,-4 21 0 15,-8 19-25 1,0 13 1-16,1 22-106 16,-4 9-7-1,3 0 15 1</inkml:trace>
  <inkml:trace contextRef="#ctx0" brushRef="#br0" timeOffset="21492.2151">12307 3141 244 0,'0'-8'75'0,"0"-7"-1"0,0 4-132 15,0 0 1 1,0 11 57 0,-11 0 0-16,-8 26 6 15,-3 29 2 1,4 8 4-16,10 14 1 15,4-3 6 1,4-4 0-16,4-13 5 16,11-21 1-16,3-14-6 15,1 4 0 1,4-15-47-16,-5-4 1 15,4-7-93 1,0 0-9-16,-7-25 34 16</inkml:trace>
  <inkml:trace contextRef="#ctx0" brushRef="#br0" timeOffset="21842.2186">12618 3069 138 0,'0'-3'81'15,"0"0"-5"-15,-8 3-76 16,-2 3 1 0,-13 35 27-16,5 13-1 15,-4 12 11 1,3 10-2-16,1-2-11 15,10-1 1-15,8-3-15 16,0-16 1 0,4-6-7-16,22-12 2 15,4-12-7 1,-1-9 0-1,12-5 0-15,-11-4 0 16,-5-3-33 0,-2 0 1-16,-5 0-99 0,-3 0-7 15,4-22 24 1</inkml:trace>
  <inkml:trace contextRef="#ctx0" brushRef="#br0" timeOffset="22062.2208">12381 3336 185 0,'0'0'111'16,"0"0"-6"-1,0 0-87-15,26 0 1 0,15 0-5 31,11 0 1-31,7 0-65 0,0 0-1 16,-3 0-71 0,-16-4-11-1,-13-14 52-15</inkml:trace>
  <inkml:trace contextRef="#ctx0" brushRef="#br0" timeOffset="22352.2237">12814 3044 137 0,'0'0'93'15,"15"0"-6"1,11 0-76-16,15 12-1 16,4 24 5-16,3 16 1 15,-19 11 5 1,-10 12 0-16,-19 1 4 15,0-9 0 1,-23-5-10-16,-2-11 0 16,-5-13-26-1,12-1 1-15,2-11-58 16,16-12-1-1,0-10-50-15,16-4-11 16,9-26 63-16</inkml:trace>
  <inkml:trace contextRef="#ctx0" brushRef="#br0" timeOffset="22656.2271">13355 3251 130 0,'-3'0'100'16,"-1"0"-7"-1,4 0-48-15,0 8 0 16,0-1-5-1,22 5 1-15,11-6-33 16,8-2 1-16,7-4-9 16,-7 0 0-1,-4 0-19-15,-4 0 2 16,-11 0-113-1,-3 0-5-15,-11 0 5 16</inkml:trace>
  <inkml:trace contextRef="#ctx0" brushRef="#br0" timeOffset="22836.2289">13322 3432 162 0,'-4'0'119'16,"4"4"-8"0,4 0-73-16,29-1 0 15,12 0-17 1,17-3 1-16,9 0-100 15,-1 0 0 1,1 0-57-16,-12 0-14 16,-7-10 88-16</inkml:trace>
  <inkml:trace contextRef="#ctx0" brushRef="#br0" timeOffset="23716.2377">14293 2949 147 0,'-4'0'112'31,"4"0"-6"-31,-4 0-90 16,4 0 1-16,0 3-10 15,22 23 1 1,8 22 13 0,3 15 1-16,0 7-3 15,1 7 1 1,-1 1-13-16,-3-12 2 0,-1-6-9 15,-7-13 0 1,-3-10 0-16,-4-7 0 16,-4-12 0-1,-7 5 0 1,-1-13 0-16,-3-2 0 15,0-8 0 1,0 0 0-16,0-15 0 16,0-26 0-16,0-29 0 15,0-22 0 1,0-12 0-16,7 5 0 15,5 14 0 1,-5 26 0-16,1 22-66 16,-1 15 1-1,0 19-69-15,-3 3-12 16,3 0 70-1</inkml:trace>
  <inkml:trace contextRef="#ctx0" brushRef="#br0" timeOffset="24122.2477">14841 3288 163 0,'0'3'109'16,"3"4"-6"-16,1 16-75 15,-1 3-1-15,1 11 2 16,-4 8 0 0,4 6-18-16,-4-7 1 15,0-7-12 1,0-14 0-1,0-2 0-15,0-6 0 0,0 0 0 16,0-8 0 0,0-2 0-1,3-5 0-15,9 0 0 31,17 0 0-31,5-5 0 0,6-2 0 16,9-4 0 0,-9 3 0-16,-10 8-94 15,7-3 0-15,-4-8-45 16,1-15-12-1</inkml:trace>
  <inkml:trace contextRef="#ctx0" brushRef="#br0" timeOffset="24422.2507">15596 3144 165 0,'-15'0'113'16,"4"4"-8"-16,-4 3-69 16,15 15 1-1,4-3-10-15,37 0 1 16,21-5-28-1,5-10 0-15,0-4 0 16,-4 0 0 0,-19 0-21-16,-14-4 2 15,-8-4-111 1,-15 5-6-16,-3-4 8 15</inkml:trace>
  <inkml:trace contextRef="#ctx0" brushRef="#br0" timeOffset="24622.2527">15574 3391 187 0,'0'0'134'16,"3"0"-9"-16,30 0-98 0,23 0 0 15,11 0-22 1,3 0 1-16,20-3-45 15,-24 3 2 1,-7 0-94-16,-22 0-9 16,-7-4 32-1</inkml:trace>
  <inkml:trace contextRef="#ctx0" brushRef="#br0" timeOffset="25332.2598">16533 2886 150 0,'0'-8'113'15,"0"-3"-10"-15,4 4-71 16,3 7-1-1,8 4-4-15,11 29 1 16,-1 15-15-16,13 7 1 16,-5 8-14-1,-4 4 0-15,2-5 0 16,-6-7 0-1,2-4 0-15,-10-5 0 16,2-6 0 0,-4-11 0-16,-8-6 0 15,1-9 0 1,-5-6 0-16,1-8 0 15,-4 0 0-15,0 0 0 0,11-47 0 16,5-17 0 0,1-24 0-16,14-16 0 15,-17 5 0 1,1 6 0-16,0 27 0 15,-7 21-101 1,-5 31-1-16,-3 14-39 16,3 0-9-16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9T19:04:08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23363 712 45 0,'0'-3'77'0,"-4"-5"-3"0,-4-3-30 31,-13 4-2-31,2 3-22 0,4 4 0 16,4 15-8-1,11 18 0 1,3 15 5-16,27 0 1 0,11-4 0 31,18 0 0-31,1-18 9 0,2-14 1 16,-3-12-9-1,1-8 1 1,-20-14-20-16,-13-16 0 16,-13 9-30-1,-14-8 2-15,0-3-102 0,-10-5-8 31,-17 9 20-31</inkml:trace>
  <inkml:trace contextRef="#ctx0" brushRef="#br0" timeOffset="440.0044">23478 431 64 0,'0'0'100'15,"0"4"-8"-15,-4-4-5 16,4 0-97-1,0 0 1-15,0 0-86 16,0 0 95-16,0 0-102 16,7 0 12-16</inkml:trace>
  <inkml:trace contextRef="#ctx0" brushRef="#br0" timeOffset="910.0091">23448 118 14 0,'-33'-15'35'0,"-8"8"0"16,30 7-8 0,-53 11-1-16,-9 29 19 15,-5 38 0-15,-4 29-17 31,38 4 1-31,44-111-14 0,0 0-15 0,-23 251 14 32,54-130-1-32,24-13 0 0,8-24-1 15,22-17 0 1,8-30 8-1,29-27-2-15,15-16 7 16,14-46 1 0,12-30-6-16,-29-24 1 0,-19-5-18 31,-52 3 0-31,-52 6-15 15,-45 35 0-15,-28 19-18 16,-5 15 1 0,67 33-89-16,0 0 118 0,-304-85-127 0,119 70 15 31</inkml:trace>
  <inkml:trace contextRef="#ctx0" brushRef="#br0" timeOffset="3050.0305">17185 3332 29 0,'0'-3'66'0,"0"-9"2"15,0 1-21 1,0 3-1-16,0 8-12 16,-4 4 0-1,4 23-14-15,0 13 1 16,-3 2-10-16,-1 1 1 31,0-6-8-31,0 0 1 0,4-11-16 31,0-8-1-31,-4-6-72 0,1-12-3 16,3 0-16-1,0-15 3 1</inkml:trace>
  <inkml:trace contextRef="#ctx0" brushRef="#br0" timeOffset="3700.037">17174 3314 0 0,'-4'-12'24'0,"-4"1"0"31,-3 4 5-31,1 5 2 16,-2 2 4-16,5 0 1 15,-1 0-11 1,8-4 0-16,0 4-15 16,0-5 0-1,15 2 1-15,18 3 2 16,4 0-2-1,8 0 0-15,3 0-8 16,-11 12 0 0,-4 2 1-16,-10 4 1 15,-9-3 4-15,-10 3 1 16,-4-3-4-1,0-4 0-15,-14-4-14 16,-9 1 1 0,-10-5-5-16,7 1 1 15,-11 0 6 1,8-1 0-16,2 2 7 15,9 1 0-15,11 6 12 16,7-1 1 0,14 7 3-16,20 1 1 15,10 7-8 1,8-7 0-16,4-6-40 15,-12 2 2 1,-7-4-78-16,-8 1-6 16,-6-9 28-1</inkml:trace>
  <inkml:trace contextRef="#ctx0" brushRef="#br0" timeOffset="8763.0888">12289 4613 63 0,'0'-7'80'16,"0"-1"-2"-16,0 1-53 15,0 7 1 1,0 7-17-16,3 34 0 16,9 14 3-1,-9 15-1 1,0 0 1-16,-3 0-1 15,0-14-6 1,0-8 0 0,0-11-59-16,0-15-3 0,0-18-43 15,0-4-4 1</inkml:trace>
  <inkml:trace contextRef="#ctx0" brushRef="#br0" timeOffset="9093.0921">12648 4579 114 0,'7'-3'72'0,"0"3"-2"15,-3 0-75 1,-4 11-1 0,-25 15 16-16,-9 7 0 0,-11 4 14 31,1 4 1-31,-4-9 0 0,11-1-1 15,7-10-9 1,16-6 0 0,2-7-2-16,12-1 0 15,15 1-1 1,26 7 1-16,15 5-7 0,-1 0 0 31,4 2-17-31,-14 4 0 16,-4-4-64-16,-16-1 0 15,-14-5-39 1,1-9-8-1,-12-7 74-15</inkml:trace>
  <inkml:trace contextRef="#ctx0" brushRef="#br0" timeOffset="9653.0977">12841 4764 120 0,'0'0'65'15,"3"-3"-3"1,-3-2-70-16,4 1 0 15,3 4 31 1,4 0 1-16,8 9 9 16,3 17 1-1,4 6-2-15,-4 6 0 16,8 2-12-16,-12-7 1 15,-3 4-6 1,-4-3 1-16,-7-5-6 31,0-3 1-31,-4-8-7 0,4-6 1 16,-1-5-5-1,1 3 0-15,-4-6 0 16,0-4 0 0,4 0 0-1,3-10 0-15,11-20 0 0,5-22 0 16,2-7 0-1,-2 0 0-15,-9-4 0 16,-2 16 0 0,-1 12-5-1,-7 7 1-15,-4 6-77 16,0 10-2-16,0 5-50 15,0 0-13-15,3-1 91 16</inkml:trace>
  <inkml:trace contextRef="#ctx0" brushRef="#br0" timeOffset="10113.1023">13433 4624 151 0,'0'0'109'0,"0"0"-8"0,4 11-74 31,-4 11-1-31,4 11-2 16,-1 15 0-16,-3 1-7 16,4-5 0-1,-4 4-10-15,0-11 1 0,0-4-8 31,-7-7 0-31,-5-5 0 16,1-5 0-16,3-5 0 16,5-4 0-1,3 4 0 1,11-7 0-16,26-1 0 15,18-3 0-15,12 0 0 16,-3 0 0-16,-5 0-56 16,-11 0 1-1,-7 0-78 1,-16 0-11-16,-2 0 57 15</inkml:trace>
  <inkml:trace contextRef="#ctx0" brushRef="#br0" timeOffset="12341.1253">3436 7407 48 0,'-7'0'52'16,"0"0"-3"-16,0 0-1 15,-5-8-22 1,-3-14 0-16,1 0-21 15,-1-8 1-15,4-3-4 16,-1-4-1 0,5 1-1-1,0-9 1-15,4-6-1 16,-9 2 1-16,5-13-1 31,3-1 1-31,0 8-2 0,0-19 0 16,4 0 2-1,0-11 0-15,0 0 1 16,0 0 1-16,0 8-3 31,0-1 1-31,0 12-2 0,0-5 0 16,4-6 0-1,7 4 1-15,11-9 0 16,1 9 1-1,-1 11-2 1,0 9 1-16,1 4-1 16,2 6 0-16,5-9 0 15,3 0 1-15,8-3 0 16,11-7 1-1,4 10-2 1,-1 4 1 0,8 4-2-16,-8 10 0 15,1 1 0-15,-4 10 2 16,3 2 0-1,1-5 2-15,3 0-4 16,1 8 1 0,2 2 0-16,1 9 0 15,-3 7 6 1,-1 0 0-16,-7 7-3 15,0 12 1-15,-8 4-5 16,1 6 0 0,-1 1 2-16,4-4 0 15,4 10 0 1,-4 1 1-16,-4 4 0 15,-3 3 1 1,-3 4 1-16,-5 7 2 16,0-3-1-1,-14-4 0-15,-4 19-2 16,-8-8 1-16,0 7 0 15,0 8-1 1,1 4 0-16,-4 6 0 16,0-3 0-1,-1 0 0-15,5-7 0 16,-1 11 0-1,-4-10-1-15,1 5 1 16,4-6 0 0,-5-4 1-16,5 8 0 15,-1-1 0-15,1 5-1 31,-4-1 1-31,-4 0 0 0,0-3 1 16,0-1-2 0,-12-7 1-16,-6-4-2 15,-4 0 1 1,-1-6 2-1,1-9 0-15,-8 5 7 0,-3-16 2 16,-4-7 0 0,-8-7-1-16,-6-3-7 15,-1-5 0 1,-3-3-4-1,-1-4 1-15,4 0-2 16,0-4 1-16,-3-7-1 31,-9 5 0-31,9-2 0 0,-4 0 1 16,0 0-1-1,3 1 1-15,-3 4 0 16,3-4 1 0,4-4 2-1,8 7 1-15,3-3-2 0,19 0 0 31,4-4-18-31,3 0 1 0,7 0-78 32,8-4-3-32,0-19-15 15,4-6 1-15</inkml:trace>
  <inkml:trace contextRef="#ctx0" brushRef="#br0" timeOffset="12711.129">4011 7454 52 0,'0'0'56'32,"0"0"-1"-32,-11 0-45 15,-8 15 2-15,-3 19 13 16,-1 5 0-1,-6 18 9 1,-8-3 0-16,-11 2-9 16,7 3 0-1,-4-14-13-15,20-12-1 0,2-11-13 16,12-6 1-1,11 2 2 1,0-9 0-16,11 11 10 16,19-2-1-1,15-3-2-15,7-1 1 16,3-2-16-1,0-9 1-15,1 1-102 16,3-4-8 0,-3 0 2-16</inkml:trace>
  <inkml:trace contextRef="#ctx0" brushRef="#br0" timeOffset="16171.1636">15403 4617 10 0,'0'0'45'15,"0"-4"0"-15,0 0-10 16,0 4-1 0,-3 0-5-1,-1 0 2-15,4 0-2 16,0 4 0-16,7 14-6 31,16 1 1-31,-5 3-14 0,8 4 0 16,-7 0-1-1,-8 6 2-15,3-5-1 16,-2-2 0-16,10-2-3 31,-8-1 1-31,-6-3-4 0,3-1 1 16,-7-4-2-1,0-2 0-15,0-5-1 16,-4 4 1-1,0 0 0 1,0-7 0-16,0-4 0 16,0 0 0-16,0 0-2 15,3 0 1-15,-3 0-1 16,4 0 1-1,-4 0 0 1,0 0 0-16,0 0-1 16,0 4 0-1,0-4-1 1,0 0 0-16,0 3 0 15,0-3 1-15,0 0 1 16,0 0 1-16,0 4 4 16,0-4 0-1,0 0 0 1,0 0 0-16,0-7-4 15,7-16 1 1,8-3-1-16,-4-15 0 0,4-3-1 31,-1-7 1-31,-2-12-2 16,3 4 1-16,-4 4-4 15,-4 3 0 1,0 15-36-16,-3 12 0 0,7 2-90 31,4 8-10-31,3-3 31 16</inkml:trace>
  <inkml:trace contextRef="#ctx0" brushRef="#br0" timeOffset="16701.1689">14781 4863 131 0,'8'0'89'0,"10"-10"-5"15,16-5-80-15,6 0 1 31,20 8-16-31,-5 7 1 0,-7 0-79 32,-3 3-5-32,-12 5 14 0</inkml:trace>
  <inkml:trace contextRef="#ctx0" brushRef="#br0" timeOffset="17151.1734">15907 4772 74 0,'0'0'67'0,"0"0"-2"32,3 7-39-32,-3 19 0 15,0 7 6-15,0 10 1 16,0 3-12-1,0-2 0-15,0-11-8 16,0-7 1 0,0-4-20-16,0-11 0 15,0-7-75 1,4-4-5-16,4 0-20 15,-1-15-1-15</inkml:trace>
  <inkml:trace contextRef="#ctx0" brushRef="#br0" timeOffset="17571.1776">15922 4831 16 0,'-8'-4'57'16,"1"0"1"-16,0-3-18 15,7-1 0 1,3-2-6-16,20 2 0 16,13 5-6-1,2-1 1-15,-9 0-18 16,8 4 0-1,-18 0-7-15,-8 0 0 16,-7 15 2 0,-4-1 0-16,-11 5-5 15,-16-4 1-15,-2-4-4 16,6-3 0-1,2-6-2 1,6 7 1-16,15 9 8 16,3 4 1-16,34 0 4 31,8 11-1-31,6-4-7 0,1-2 0 15,4-2-57 1,-8-6 1-16,-7-8-59 16,-11-7-6-16,-12-4 62 31</inkml:trace>
  <inkml:trace contextRef="#ctx0" brushRef="#br0" timeOffset="19956.2028">16726 4602 22 0,'-12'0'39'15,"1"0"14"1,-3 0-1-16,6 0-11 16,4 0-1-1,4 0-7-15,12 4-2 16,21-1 1-1,30-3 1 1,11 4-19-16,-4-4-1 0,-6 0-10 16,-9 0 1-1,-14 0-16-15,-16 0 0 16,2 0-77-1,-13 0-4 1,-7 0-13-16</inkml:trace>
  <inkml:trace contextRef="#ctx0" brushRef="#br0" timeOffset="20276.206">16881 4473 54 0,'-7'0'70'0,"-1"0"0"0,1 0-25 31,3 22-1-31,4 18-10 0,0 23 0 16,11 7-26-1,4 14 2 1,3-2-66-16,1 0-1 15,-4-16-48 1,-7-15-5-16,-8-13 69 0</inkml:trace>
  <inkml:trace contextRef="#ctx0" brushRef="#br0" timeOffset="23426.2375">17389 4366 63 0,'0'-8'75'16,"0"-2"-1"-1,0-5-34 1,0 3 0-16,0 5-14 16,0 3 1-16,3 4-13 31,4 0 2-31,1 30 1 0,3 14-1 15,4 19-3 1,-4 0 1 0,4 0-1-16,-4 7 1 0,-3-15-1 31,-1-4 1-31,-7-10-6 0,4-8 1 15,-1-7-7 1,1-12 1-16,7-2-3 16,-7-8 0-16,-1-2 0 31,5-2 0-31,3-2 0 0,7-24 0 15,-3-15 0 1,11-19 0-16,-4-24 0 16,5-15 0-1,2 3 0 1,-3 0 0-16,-4 18 0 15,-7 12 0 1,-7 22-34-16,-5 14 1 0,-3 18-98 31,0 12-8-31,0 12 27 16</inkml:trace>
  <inkml:trace contextRef="#ctx0" brushRef="#br0" timeOffset="23886.2421">17885 4624 181 0,'0'0'108'16,"4"0"-6"-16,-4 0-96 15,0 11 0 1,0 15 8-16,0 7 1 15,0-3 3 1,0 7 1-16,0-8-4 16,0 0 0-1,0 5-10-15,0-6 2 16,0 3-7-1,0-13 0-15,0 5 0 16,0-13 0-16,0 2 0 16,29-9 0-1,12 1 0-15,7-4 0 16,-4 0 0-1,4 0 0-15,-14 0-7 16,-8 0 2 0,-7-4-124-16,-5-7-5 15,1-7-8 1</inkml:trace>
  <inkml:trace contextRef="#ctx0" brushRef="#br0" timeOffset="24316.2464">18359 4477 107 0,'-4'0'102'0,"-3"0"-6"16,0 0-46 0,7 7 2-1,3 1-13-15,31 2 0 0,10-2-27 31,12-2 2-31,10 2-14 0,-11 0 0 16,-3-5 0 0,-11-3 0-1,-15 0-10-15,-3 0 2 16,-13 0-105-1,-6 0-2-15,-4 0-21 0</inkml:trace>
  <inkml:trace contextRef="#ctx0" brushRef="#br0" timeOffset="24576.249">18333 4694 120 0,'-4'0'105'0,"4"0"-5"16,0 4-51-1,12 3 0 1,21-3-14-16,19 0 0 16,7 0-27-1,7-4 2-15,-10 0-10 16,-16 0 0-1,-6 0-79-15,-12 0 0 16,-7-4-55-16,8-7-16 16,-5-4 89-1</inkml:trace>
  <inkml:trace contextRef="#ctx0" brushRef="#br0" timeOffset="24916.2524">19062 4510 169 0,'0'0'104'0,"0"14"-5"15,-15 12-76-15,5 18-1 16,-1 1 7 0,-1-1 1-16,12-7-17 15,4-5 0 1,19-9-9-16,14-15 1 15,7-8-5 1,8-15 0-16,0-25 0 16,-8-5 0-16,-11-3 0 31,-25-11 0-31,-8 15 0 0,-30 7 0 15,-29 15 0 1,-8 14 0-16,-3 8-39 16,11 23 1-1,14 17-93 1,34-3-9-16,11 0 33 15</inkml:trace>
  <inkml:trace contextRef="#ctx0" brushRef="#br0" timeOffset="27076.274">11777 5886 78 0,'0'-7'92'16,"-3"-5"-5"-16,-5 2-52 15,8 6-2-15,0 4-12 31,0 26 1-31,0 29-1 0,19 23-1 16,-4 14-9 0,3 7 0-16,-11-6-4 15,-3-4-2 1,-4-19 0-1,0-11 1-15,0-19-21 0,0-10 0 16,0-19-103 0,0-11-8-16,-4-11 10 15</inkml:trace>
  <inkml:trace contextRef="#ctx0" brushRef="#br0" timeOffset="27446.2777">12085 6152 14 0,'11'-11'54'16,"3"-4"0"0,5-7 0-1,-4-1-2-15,-7 10-23 16,-8 5 0-1,-19 8-31-15,-22 0 1 0,-14 14 10 16,-1 4 2 0,0 5 4-1,16-1 1-15,10 1 1 16,30 9 2-1,4 2 2-15,37-1-1 0,11-3-10 32,0 3 0-32,3-8-7 15,-14-2 1-15,-4-5-18 16,-12 0 1-1,-6-3-93-15,-4-4-6 0,-1-11-1 32</inkml:trace>
  <inkml:trace contextRef="#ctx0" brushRef="#br0" timeOffset="27846.2817">12677 6166 108 0,'4'-14'90'0,"4"-1"-3"16,-1-7-59-1,-3-1 0-15,-4 9-15 16,-4 8 2-16,-26 6-16 16,-14 0 1-1,-16 28 4-15,1 13 1 16,4 15 6-1,14 2 0-15,19 5 8 16,22 0 1 0,11-15-1-16,34-11 1 15,14-8-17 1,3-18 0-16,5-7-108 15,-11-4-2 1,-12 0-27-16,-3 0-3 16</inkml:trace>
  <inkml:trace contextRef="#ctx0" brushRef="#br0" timeOffset="28276.286">13037 5990 147 0,'0'-4'107'15,"0"0"-8"1,4 1-80-16,-4-1 0 15,0 4-6 1,0 7 0-16,0 26 1 0,0 8 1 16,0 7-2-1,-12 11 0 1,-7 0-4-16,5-7 1 15,-8 10-4 1,-8-13 1 0,8-9-4-16,3-3 1 0,5-8-4 31,14-6 0-31,3-5 0 0,42-7 0 15,18-7 0 1,7-4 0 0,4 0 0-16,-11 0 0 15,-4 0-119 1,-15 0-4-16,-6 0-22 15</inkml:trace>
  <inkml:trace contextRef="#ctx0" brushRef="#br0" timeOffset="34776.351">15426 6145 22 0,'0'-4'56'16,"-4"0"2"-16,-4 1-24 15,-6-1 0 1,7 4-11-16,3 0-1 0,-8 0-6 31,1 0 0-31,0 7-4 16,-11 8 2-16,3 11 0 15,8 3-1 1,8 4 1-16,3 1 1 0,0 10 5 31,18-7-1-31,1-4 1 16,6 0 1-16,6-7-6 15,2 3 1 1,3-10-8-1,2-8 1-15,-5-7-5 16,-7-4 0-16,0 0-12 16,-8 0 1-1,1-7-35-15,-8-8 1 16,-3-7-79-1,-5-5-10-15,-3 2 29 16</inkml:trace>
  <inkml:trace contextRef="#ctx0" brushRef="#br0" timeOffset="35076.354">15433 5790 154 0,'-4'-4'121'15,"-3"-3"-6"1,-1-7-88-16,8 6 1 16,0 4-56-1,0 4 0-15,8 0-91 16,3 0-8-1,0 4 29-15</inkml:trace>
  <inkml:trace contextRef="#ctx0" brushRef="#br0" timeOffset="35906.3623">15914 6406 43 0,'0'-7'47'15,"0"-4"12"1,0 0-2-16,0 0-5 16,0 4-2-16,0 7-24 15,0 0-1 1,4 7-5-16,11 19 0 15,3 11 0 1,-7 14 0-16,-3 1-6 16,-4 0 0-1,7-8-7-15,-7 5 1 16,-4-17-6-1,0-6 1-15,0-11-27 16,0-8 0-16,4-7-101 16,-4 0-8-1,0-3 17 1</inkml:trace>
  <inkml:trace contextRef="#ctx0" brushRef="#br0" timeOffset="36516.3684">15910 6443 8 0,'0'-4'50'16,"0"2"1"-16,-3-3-4 15,3-2 0 1,-7 3-4 0,3 1-1-16,1-5-14 0,-5 1 0 15,8-1-7 1,0-2 1-16,18-5-5 15,12 0 1 1,-1 0-6 0,12 3 0-16,4 10-9 15,0 2 1 1,-1 0-4-1,-15 0 1-15,-14 14 1 16,-7 5 0-16,-8 3 1 16,0 3 1-16,-15 1-1 15,-15-3 0 1,-7-2-2-1,0-6 0-15,4-3-2 16,10-5 1 0,16-3-4-16,3-1 1 0,4 5 0 31,15 7 1-31,4 11 5 15,21 7 1-15,1 3 6 16,-4-2 0 0,-3-6-1-16,3-5 0 0,-12-4-7 31,-6-4 2-31,4-4-19 15,-9-1 1-15,5 2-100 16,10-1-4 0,1-11-12-16</inkml:trace>
  <inkml:trace contextRef="#ctx0" brushRef="#br0" timeOffset="37206.3753">16589 6015 14 0,'-8'0'68'31,"-3"4"0"-31,0-4-4 0,0 4-3 16,4-4-22 0,3 0 0-1,4 0-16-15,0 3 1 0,22 5-8 31,12 3 1-31,10 0-6 0,8-4 0 16,3 2-4 0,-6-9 0-1,-9 0-5-15,-11 0 0 16,-6 0-12-1,-9 0 0 1,9 0-31-16,-12 0 0 0,-3 0-38 16,-5 0-4-1,1 0-9-15,-4 0-1 16</inkml:trace>
  <inkml:trace contextRef="#ctx0" brushRef="#br0" timeOffset="37436.3776">16522 6248 116 0,'0'0'107'15,"19"0"-7"-15,17-4-63 16,28 0 3-1,5 1-22-15,10-1 2 16,-2 4-32 0,-10 0 2-16,-15 0-105 15,-15 0-7-15,-11 0 7 16</inkml:trace>
  <inkml:trace contextRef="#ctx0" brushRef="#br0" timeOffset="38066.3839">17696 6037 141 0,'0'0'122'0,"0"0"-10"16,7 0-65 0,38 0 0-16,21 0-28 0,16 0 1 31,18 0-19-31,-15 4 1 0,-11 4-2 15,-15-1 0 1,-18-3-26 0,-22-1 1-16,-4 2-105 15,-15-1-7 1,0-4 15-16</inkml:trace>
  <inkml:trace contextRef="#ctx0" brushRef="#br0" timeOffset="38746.3907">18733 5894 90 0,'0'0'104'15,"0"-4"-6"1,0 0-64-16,0 0 0 16,0 4-25-1,-4 0 0-15,-11 4 2 16,0 18 0-1,1 11 4-15,-1 8 0 16,4 11 2 0,3 0 1-16,8-4-3 15,0-1 1-15,4-10-9 16,15-4 1-1,3-10-8-15,0-1 0 16,7-6 0 0,-2-10 0-16,-2-2 0 15,-2-4 0 1,-4 0 0-16,-1-4 0 31,4-25-95-31,-7 6-2 0,0-17-42 16,-4-20-11-1</inkml:trace>
  <inkml:trace contextRef="#ctx0" brushRef="#br0" timeOffset="38904.393">18699 5513 177 0,'-3'-3'120'0,"-1"-5"-7"16,1-4-99-1,3 5 0 1,0 0-101-16,0 7-1 0,0 0-37 31,10 0-6-31</inkml:trace>
  <inkml:trace contextRef="#ctx0" brushRef="#br0" timeOffset="39524.3992">19103 6145 111 0,'4'-8'103'0,"3"1"-6"15,5-4-43 1,-5-4-1-16,1 3-15 16,-5 6 0-16,0 1-30 15,-3 5 1 1,4 0-9-16,0 0 0 15,0 7 0 1,-1 16 0-16,1 3 0 16,-4 11 0-1,4 0 0-15,-4 0 0 16,0 0 0-16,0 6 0 15,0-9 0 1,0-4 0-16,0-4 0 16,0-12 0-1,0-3 0-15,0 1 0 16,-4-9 0-1,4 5 0-15,0-8 0 16,15 0 0 0,15 0 0-16,21 0 0 15,13 0 0-15,2 0 0 31,1 0 0-31,-15 0 0 0,-12 7-130 32,-10 4-4-32,-8 0-13 0</inkml:trace>
  <inkml:trace contextRef="#ctx0" brushRef="#br0" timeOffset="90230.9095">11777 7942 42 0,'0'-8'88'31,"0"1"-2"-31,0 0-30 0,0-2-2 16,-3 6-39-1,3 3 0 1,0 0-5-16,0 19 2 0,3 7 10 31,12 14-1-31,15 5-3 0,-4 3 0 31,3 3-8-31,-2-6 1 16,-2-1-3-16,-6-3 0 16,-5-5-2-1,1-2 0 1,0-5-5-16,-3-4 0 15,-6-2 0-15,6-5 1 16,-9 1-2 0,9-12 0-16,-8 1 0 15,3-1 0 1,-3-7 0-16,-1 8 0 15,1-8 0 1,-4 0 0-16,0 0 0 16,0 0 0-16,0 3 0 15,0-3 0 1,0 0 0-16,0-26 0 15,0-14 0 1,11-23 0-16,11-25 0 16,4-12 0-1,8-15 0-15,-1 16 0 16,-4 14 0-1,-6 15 0-15,-5 19 0 16,-11 17 0-16,1 12-43 16,-4 14 2-1,-1 8-90-15,1 15-10 16,-4 15 37-1</inkml:trace>
  <inkml:trace contextRef="#ctx0" brushRef="#br0" timeOffset="90590.9131">12370 8215 108 0,'0'0'82'0,"0"0"-2"15,0 11-50 1,0 16 0-16,0 16 8 15,0 13 0 1,4 6-17 0,-4 5 0-16,0-12-11 15,0-10 1-15,0-16-5 31,0-3 0-31,0-11-39 0,0-9 1 16,-4-6-94 0,4-3-9-16,0-23 31 15</inkml:trace>
  <inkml:trace contextRef="#ctx0" brushRef="#br0" timeOffset="91050.9177">12304 8344 39 0,'-4'-3'83'16,"4"-5"-3"0,0-3-25-16,0-4-2 0,0-3-14 31,18 0 2-31,16 0-10 15,21-2 1-15,12 5-17 16,0 12 1 0,-1 3-13-16,-11 0 1 0,-21 7-6 31,-23 15 1-31,-11 5-5 15,-15 9 0-15,-25-2-2 16,-16-9 1 0,4-7 4-1,8-6 0-15,3-5-1 16,19-3 0-1,10 3 12-15,12 1 1 16,23 10 8-16,18 8 1 16,14 10-13-1,1 5 2-15,-1 3-7 16,-14 0 0-1,-12-3-15-15,-2-3 1 16,-13-6-108 0,-3-2-3-16,-7-7-6 15</inkml:trace>
  <inkml:trace contextRef="#ctx0" brushRef="#br0" timeOffset="91540.9226">13066 8160 115 0,'-11'7'112'0,"4"0"-9"16,3 5-49-1,4-5 0 1,18 0-25-16,27 4 2 16,14-4-25-1,12 1 1 1,-5-8-7-16,-17 4 0 0,-12-4 0 15,-8 0 0 1,-10 0-51-16,-4 0 2 16,-12 0-83-1,-3 0-11 1,0 0 49-16</inkml:trace>
  <inkml:trace contextRef="#ctx0" brushRef="#br0" timeOffset="91750.9247">13018 8429 137 0,'-8'0'108'31,"1"0"-7"-31,7 7-51 0,15 1-2 31,37 6-16-31,22-14 0 16,15 0-41-16,-4 0-1 15,-7 0-120 1,-19 0-4-16,-7 0-3 16</inkml:trace>
  <inkml:trace contextRef="#ctx0" brushRef="#br0" timeOffset="93140.9386">14170 8063 49 0,'0'-7'61'15,"-4"7"-1"-15,-3 0-40 16,-4 0 2-16,-4 0 5 16,0 22 0-1,-3 1 2-15,7 13-1 16,-4-2-8-1,3 2 2-15,8 5 1 16,4 3-1 0,0-3 1-16,8-4 0 15,7-7-7 1,0-8 1-16,15 3-9 15,-1-14 1-15,5 4-7 16,-1-4 1 0,0-11-6-16,-3 0 2 15,-1-11-47 1,-17-4 0-16,3-14-83 15,-4-4-11 1,-11-15 47-16</inkml:trace>
  <inkml:trace contextRef="#ctx0" brushRef="#br0" timeOffset="93310.9403">14048 7602 156 0,'0'-7'102'15,"0"0"-6"1,0-4-119-16,0 3 0 15,4 4-76 1,6 1-8-16,17 3 30 0</inkml:trace>
  <inkml:trace contextRef="#ctx0" brushRef="#br0" timeOffset="94410.9513">14607 8382 83 0,'0'2'86'15,"0"2"-4"-15,0 4-38 16,-4 3-1-1,4 18-3 1,0 1 1-16,0 15-18 16,0-5 0-16,0-4-11 15,0 1 0-15,-3-10-10 16,-1-9 0-1,4-11-43 1,0-3 1-16,0-4-87 16,0-4-10-1,0-21 37-15</inkml:trace>
  <inkml:trace contextRef="#ctx0" brushRef="#br0" timeOffset="94920.9564">14510 8426 10 0,'0'0'59'0,"-3"0"2"15,-1 0-3 1,1-8-1-16,3 1-13 15,0-4-1-15,14-1-10 16,20-3 0 0,11 1-8-16,6 3 1 15,1 7-18 1,-4 4 0-16,-3 0-8 15,-24 8 0 1,-5 10 1-16,-16 0 0 16,0 5-3-16,-12 2 1 15,-9-10-2 1,-10-8 1-16,-2 1 1 15,4-8 0 1,10 0-4-16,4 0 0 16,15 0 6-1,0 4 0-15,8 19 10 16,14 1 1-1,4 10-5-15,3-1 0 16,1 7-4-16,-4-7 0 16,4-6-27-1,-5-5 1-15,-6-11-104 16,7-4-7-1,-4-7 17-15</inkml:trace>
  <inkml:trace contextRef="#ctx0" brushRef="#br0" timeOffset="95390.9611">15251 7831 126 0,'0'-4'105'16,"0"1"-7"-1,0 3-67-15,0 0 2 0,0 25-10 16,0 19 1 0,8 23-8-16,7 7 0 15,-4 11-9 1,-7-4 0-1,3-3-4-15,-7-15 1 16,4-20-8 0,-4-5 0-16,0-20-38 15,0-14 1 1,0-4-82-16,-7-15-9 15,-5-30 33-15</inkml:trace>
  <inkml:trace contextRef="#ctx0" brushRef="#br0" timeOffset="95890.9661">15018 7872 58 0,'0'-4'76'0,"0"-3"-3"15,0-5-29 1,11-2-3-16,15-1 2 16,15-7 0-1,22 6-14-15,26 10 0 16,4 3-20-1,3 3 1-15,-7 6-9 16,-30 20 1-16,-18 11 0 16,-26 5 1-1,-15 8-1-15,-23-2 1 16,-18-8-2-1,-18 1 0-15,-8-11-1 16,-3-15 1 0,7-11-2-1,15-4 1-15,19 0-2 16,29 0 1-16,0 3 9 15,48 15 0-15,18 16 3 16,20 10 0 0,10 4-9-1,-15 0 2-15,1-7-4 16,-20-5 0-16,-17 2-15 31,-1-9 2-31,-2-14-117 0,-13-8-4 16,8-7-1-1</inkml:trace>
  <inkml:trace contextRef="#ctx0" brushRef="#br0" timeOffset="98580.993">17418 7846 54 0,'0'0'89'0,"0"-4"-3"0,0 0-35 15,0 1-1 1,0-1-29 0,0 4 1-16,0 0-7 15,8 7 0 1,3 19 7-16,7 12 0 15,5 9-3 1,-2 1 1-16,6 0-11 16,-2 11 1-16,-10-7-8 15,4-1 2 1,-5-3-4-16,1-7 0 15,-3-8 0 1,-1-7 0-16,-7-3 0 16,-1-1 0-1,1-11 0-15,-4-4 0 16,0-7 0-1,0 0 0-15,0 0 0 16,0 0 0-16,0 0 0 16,0 0 0-1,0 0 0-15,0 0 0 16,7-7 0-1,12-26 0-15,6-12 0 16,13-21 0 0,3-27 0-16,3 1 0 15,-4 0 0 1,-13 18 0-16,-13 19 0 15,1 18 0-15,-11 7 0 16,0 18 0 0,-4 9-29-16,0 3 1 15,0 3-89 1,0 20-6-1,-8-1 6-15</inkml:trace>
  <inkml:trace contextRef="#ctx0" brushRef="#br0" timeOffset="98990.9971">18174 7982 36 0,'-12'0'86'0,"1"0"-3"16,1 0-10 0,6 0-5-1,4 4-14-15,14 0-2 16,24-4-27-1,21 0 0-15,11 0-21 0,1 0 1 32,-9 0-5-32,-21 0 0 15,-4 0-30-15,-19 0 1 16,-6 0-72-1,-9 0-1 1,-3 0-11-16,0 3-5 16</inkml:trace>
  <inkml:trace contextRef="#ctx0" brushRef="#br0" timeOffset="99220.9994">18092 8200 133 0,'0'4'131'16,"0"3"-10"-1,26 4-71-15,30-7 1 16,14-4-39-16,12 0 1 16,-1 0-13-1,-14 4 0-15,-15-1-97 16,-16 5-1-1,-6-5-41-15,-11-3-12 16</inkml:trace>
  <inkml:trace contextRef="#ctx0" brushRef="#br0" timeOffset="100411.0113">19181 7972 45 0,'0'-4'75'16,"0"0"-3"-16,-3 0-33 16,-5 4 0-1,-3 0-10-15,-4 4-1 16,0 18 1-1,0 8 3-15,4 6-1 16,7 9 0 0,4-9-9-16,0-2 0 15,19-4-14-15,4-5 1 16,6-10-9-1,0-8 0-15,5-3 0 16,-5-4 0 0,1-4-72-16,0-22-1 15,3-18-61 1,-14-15-14-1,-15-18 81-15</inkml:trace>
  <inkml:trace contextRef="#ctx0" brushRef="#br0" timeOffset="100541.0126">19141 7632 156 0,'-8'-4'104'16,"1"0"-6"-1,-5-3-132-15,12 3-2 16,0 4-67 0,23 0-7-1,6 0 47-15</inkml:trace>
  <inkml:trace contextRef="#ctx0" brushRef="#br0" timeOffset="100901.0162">19622 8097 118 0,'-4'7'109'0,"-3"8"-9"15,-1 14-61-15,-3 9 2 16,4 9-19-1,0-2 1 1,3-1-12-16,0-7 0 16,0-8-15-16,4-10 0 15,0-12-57 1,0-7-2-16,0 0-57 15,0-14-11 1,12-20 60-16</inkml:trace>
  <inkml:trace contextRef="#ctx0" brushRef="#br0" timeOffset="101331.0205">19492 8082 116 0,'0'-7'103'15,"0"-1"-10"-15,0-7-57 16,30 5 1-1,10 2-4-15,24-4 1 16,2 6-18 0,-3 6 1-16,-7 0-18 15,-20 18 1-15,-17 11-6 16,-19 9 1-1,-3-9-7-15,-27-3 0 16,-11-4 6 0,-4-14 1-16,5-8 5 31,3 0 2-31,4 0-1 0,25 0 1 15,8 0 9 1,8 7 0-16,25 15 5 16,11 0 0-16,5 0-10 31,-5 4 2-31,-4 0-11 0,-17-4 2 15,-1 7-53 1,-11-9 1-16,-3-6-79 16,-1-3-10-1,1-11 53 1</inkml:trace>
  <inkml:trace contextRef="#ctx0" brushRef="#br0" timeOffset="101931.0265">20189 7665 58 0,'0'-3'97'0,"0"-2"-5"0,0 1-37 31,0 4-2-31,0 0-19 16,3 34-1-16,4 22-4 15,1 6 0 1,-1 12-16-1,-7-4 1-15,0-3-13 16,0-5 2 0,0-10-3-16,-7-8 0 15,-1-7-3-15,5-11 1 16,-1-10-43-1,4-14 1-15,0-2-86 16,0-2-10 0,4-25 41-16</inkml:trace>
  <inkml:trace contextRef="#ctx0" brushRef="#br0" timeOffset="102491.0321">20044 7791 78 0,'-7'-9'102'0,"0"6"-7"16,-1-8-51-1,8 0 0-15,0-3-21 16,4-1-2-16,21-7 3 15,20 3 0 1,14 5-4-16,12 6 1 31,10 0-14-31,1 8 1 0,-8 0-8 16,-19 5 0-1,-14 16 0-15,-19 5 0 16,-7 8 0 0,-15-4 0-1,-11-9 0-15,-11 5 0 0,-8-8 0 31,-7-7 0-31,0-7-2 0,-4 0 1 16,1 0-2 0,-5-1 1-1,8 12 0-15,7-1 0 16,8 9 4-1,15 7 1 1,7 10 0-16,14 5 1 0,27 6-4 16,18-3 0-1,20-7 0-15,2-5 0 16,7-13 0-1,-6-5 0 1,-8-4-26-16,-7-2 2 0,0-6-106 31,-9-6-7-31,2 0 14 0</inkml:trace>
  <inkml:trace contextRef="#ctx0" brushRef="#br0" timeOffset="104001.0472">11789 9595 91 0,'0'-7'102'16,"0"-4"-8"0,0-4-48-16,0 8 0 0,0 3-24 15,3 4 0 1,1 0-13-1,14 4 0-15,1 25 1 16,0 8 1 0,10 11-2-16,0 0 1 0,-2 15-1 31,-5-1 1-31,4-3-5 15,-4-3 1-15,-4-1-6 16,9-7 0 0,-9 0 0-16,-3 0 0 0,7-11 0 31,0-7 0-31,-7-5 0 15,0-6 0-15,-8-4 0 16,4-4 0 0,-7 0 0-1,0-1 0-15,-4-6 0 16,0 1 0-16,0-2 0 15,4-3 0 1,-4 3 0-16,0 0 0 16,0-3 0-1,0 0 0-15,3 0 0 16,-3 0 0-1,0 0 0-15,0 0 0 16,0 0 0 0,0 0 0-16,0 0 0 15,0 4 0-15,0-4 0 16,4 0 0-1,4-13 0-15,2-32 0 16,13-18 0 0,10-29 0-16,4-19 0 15,8-11 0 1,-5 1 0-16,-7 17 0 15,-6 19 0 1,-13 23 0-16,-3 17-34 16,-11 16 2-16,-7 18-99 15,-11 11-7 1,-5 0 24-16</inkml:trace>
  <inkml:trace contextRef="#ctx0" brushRef="#br0" timeOffset="104641.0536">12641 10064 111 0,'0'-7'121'0,"0"-5"-9"16,0 5-54-1,0-1-2 1,0 5-37-16,0 3 1 15,0 0-17 1,0 15 1-16,0 15-1 0,3 13 1 31,-3 6-4-31,0-6 0 16,0 2 0-16,0-8 0 15,0 0 0 1,0-8 0-16,0-6 0 16,0-12 0-1,0-1 0-15,0-2 0 16,8-8 0-1,29 0 0-15,7 0 0 16,15-14 0 0,8 2 0-16,-12 1 0 15,1 4 0-15,-23 3 0 16,-3 4-130-1,-11 0-4-15,-12 0-13 16</inkml:trace>
  <inkml:trace contextRef="#ctx0" brushRef="#br0" timeOffset="105461.0618">13385 9717 38 0,'0'0'79'16,"0"0"-1"-16,0 0-11 15,0 0-4-15,0 0-19 16,0 0 1 0,0 0-23-1,18 0 0-15,16 0-8 16,10 7 0-1,8 4-7-15,0-3 1 0,0-1-5 32,-15 1 1-32,-11-5-3 15,-8 1 1-15,-3 3-10 16,7-7 2-1,-11 4-35-15,-3-4 1 0,-5 0-86 32,-3 0-8-32,0 0 30 15</inkml:trace>
  <inkml:trace contextRef="#ctx0" brushRef="#br0" timeOffset="105958.0674">13359 10001 57 0,'-7'0'98'16,"-1"0"-4"0,5 0-27-16,3 0 0 15,11 0-24 1,33 0 1-1,19 4-26-15,11 3 0 16,0 0-16 0,-19 1 1-16,-10-1-38 15,-8 4 1 1,-7 1-97-16,-4-5-8 15,-12-7 28-15</inkml:trace>
  <inkml:trace contextRef="#ctx0" brushRef="#br0" timeOffset="107628.0841">14585 9680 55 0,'0'-7'88'0,"0"-1"-3"0,0 1-25 16,0-1-1 0,0 1-31-16,0 7 1 15,0 0-20 1,0 22 0-1,0 19 10-15,4 14 0 0,-4 4-2 32,0 11 1-32,0 1-11 0,0-13 2 15,-4-13-9 1,-4-13 0-1,8-16 0-15,0-13 0 0,23-3 0 32,18 0 0-32,18 0 0 0,3-7 0 15,-2-5-40 1,3 8 1-1,0 2-92-15,-4-10-9 16,-7 2 34 0</inkml:trace>
  <inkml:trace contextRef="#ctx0" brushRef="#br0" timeOffset="108488.0927">15659 9463 101 0,'0'-8'110'0,"0"1"-8"15,-8-8-56 1,-2 0 1-16,-5 1-32 15,-4 2 0 1,-3 12-15-16,-8 0 2 16,-7 15-2-1,4 18 1-15,3 4 3 16,8 11 1-1,15 7 5 1,7-10 1-16,11-9 2 0,18-9 1 16,8-20-7-1,8-7 1-15,7-22-8 16,3-15 0-1,-7-11 0-15,-3-15 0 16,-4-7 0 0,-16-8 0-16,-2 1 0 31,-19-4 0-31,-4 11 0 0,-12 19 0 15,-17 9 0 1,-5 20 0-16,5 15 0 16,6 7 0-16,5 7 0 31,7 34 0-31,3 18 0 0,8 15 0 31,0 7 0-31,19-8 0 0,18-6 0 16,-4-15 0-1,8-15 0-15,7-8 0 16,-18-11-47-1,3 1 1 1,-14-8-86-16,-12-11-10 0,4-7 44 31</inkml:trace>
  <inkml:trace contextRef="#ctx0" brushRef="#br0" timeOffset="109488.1027">16110 9344 84 0,'0'0'96'31,"0"0"-6"-31,-7 0-60 0,0 0 0 16,4 0-12 0,-1 8 0-1,4 14 10-15,0 4-1 0,0 3-8 31,0-3 0-31,4-4-6 0,6-8 0 16,9-2-4 0,-8-5 1-16,0-3-14 15,0-4-1 1,0 0-88-1,4 0-3-15,11-23-37 0,-11-5-9 32</inkml:trace>
  <inkml:trace contextRef="#ctx0" brushRef="#br0" timeOffset="109618.104">16155 9098 163 0,'0'-8'101'0,"0"0"-8"15,0 1-186 1,0-1-8-16,4 5-6 15</inkml:trace>
  <inkml:trace contextRef="#ctx0" brushRef="#br0" timeOffset="110288.1107">16462 9451 76 0,'0'-3'98'16,"0"-5"-5"-1,0 1-47 1,0-1-1-16,0 8-27 15,0 0 0-15,0 0-7 16,-3 15 0-16,-1 14 6 16,0 8 0-1,4 1-2 1,-3 2 0-16,-1-10-5 15,4-12 1-15,0-7-7 32,15-7 2-32,11-4-6 0,15 0 0 31,7-4 0-31,0-3 0 0,4 3-51 15,-12 1 2 1,-6 3-83-16,-16 0-11 16,-14 0 49-1</inkml:trace>
  <inkml:trace contextRef="#ctx0" brushRef="#br0" timeOffset="110668.1145">15329 9887 140 0,'-11'0'117'16,"3"3"-9"-16,8 5-59 15,38 3-1 1,62-7-24-1,66-4 1-15,46 0-25 16,17-8 0 0,5-7 0-16,-20-3 0 15,-24 7 0 1,-46 4 0-16,-30 3-57 15,-47 4 2-15,-34 0-78 16,-33 4-11 0,-25 7 57-16</inkml:trace>
  <inkml:trace contextRef="#ctx0" brushRef="#br0" timeOffset="111408.1219">15877 10425 194 0,'0'-7'85'16,"0"-4"-5"-1,-7-11-84-15,-19 7 1 16,-11 8 35-1,4 7-2-15,-8 4-17 0,4 18 0 16,7 18 0 0,1 1 1-1,14-1 0-15,15-3 1 16,0 0-8-1,40-11 1 1,1-15-8-16,18-11 0 0,5-3 0 16,-9-27 0-1,-3-14 0-15,-23-8 0 16,-17 0 0-1,-9-7 0 1,-3 4 0-16,-11 3 0 0,-4 4 0 31,-7 11 0-31,0 19 0 0,8 11 0 16,-2 7 0-1,5 25 0-15,7 20 0 16,4 14 0 0,8 3 0-1,11 5 0-15,2-8 0 0,-9-7 0 31,10-9 0-31,-4-12 0 16,9-13-31 0,-2-11 1-16,5-7-101 15,0-29-7-15,-4-34 22 16</inkml:trace>
  <inkml:trace contextRef="#ctx0" brushRef="#br0" timeOffset="111638.1242">16296 10096 151 0,'0'0'120'0,"0"27"-7"15,0 17-71 1,0 15 1-16,0 8-23 16,0 3 2-16,4 1-22 15,-4-9 0 1,3 5 0-16,-3-23 0 15,0-8-5 1,0-5 2-16,0-13-104 16,0-12-4-1,0-6-28-15,-3-40-7 16</inkml:trace>
  <inkml:trace contextRef="#ctx0" brushRef="#br0" timeOffset="111788.1257">16155 10363 204 0,'0'-4'136'0,"22"0"-6"16,19-7-110-1,22-1 1-15,18 3-56 32,-2-3 2-32,2 5-98 0,-7-4-8 15,-8-8 27 1</inkml:trace>
  <inkml:trace contextRef="#ctx0" brushRef="#br0" timeOffset="112690.1349">17674 9784 89 0,'0'0'108'15,"0"0"-6"1,0 0-36-16,37 0-1 15,11 0-30 1,15 0 0-16,4 0-30 16,-5 0 1-16,-14 0-38 15,-14 0 2 1,-16 0-65-16,-10 0-1 15,-8 0-14 1,0 0-6-16</inkml:trace>
  <inkml:trace contextRef="#ctx0" brushRef="#br0" timeOffset="112940.1374">17626 9957 129 0,'0'4'131'15,"18"-2"-8"-15,34 2-71 16,18 1 0-16,15-5-52 15,-3 3-1-15,-4 1-129 16,-19 0-4 0,-11-4-1-1</inkml:trace>
  <inkml:trace contextRef="#ctx0" brushRef="#br0" timeOffset="113970.1477">18614 9650 85 0,'0'-3'105'0,"0"-1"-6"16,0-3-39-1,0 0 1-15,0 3-30 16,8 0 0-1,-1 4-20-15,5 0 1 16,6 26-5 0,4 15 2-16,0 6-9 15,4 12 0 1,0 4 0-16,-7-7 0 15,-4-6 0-15,-1-1 0 16,-3-12 0 0,-3-11 0-16,-1 3 0 15,-3-10 0 1,0-1 0-16,-4 5 0 15,4-13 0 1,-4-2 0-16,0-1 0 16,0-7 0-16,0 0 0 15,0 0 0 1,0 0 0-16,3 0 0 15,4-7 0 1,4-22 0 0,8-23 0-16,22-26 0 15,11-29 0 1,21-19 0-1,9 5 0-15,-12 3 0 0,1 30-94 16,-19 25-1 0,-15 25-45-16,-15 10-10 15</inkml:trace>
  <inkml:trace contextRef="#ctx0" brushRef="#br0" timeOffset="120195.2113">4333 11732 102 0,'0'-7'101'15,"3"-1"-7"-15,-3 5-59 16,0-1-1-16,0 4-16 15,0 0-1 1,0 4-8-16,4 18 1 16,0 25 0-1,0 5 1-15,3 7-1 16,1 8 0-1,-4-1-3-15,-4-3 1 16,0-5-2 0,0-5 0-16,0-13-1 15,0-14 1-15,0 0-3 16,0-4 1-1,21-18-2-15,35-4 1 16,29 0-3 0,8-19 0-1,10 1 0-15,-10-1 0 16,-19 9-6-1,-14 6 2 1,-20 4-106-16,-21 0-4 0,-12 4-26 16</inkml:trace>
  <inkml:trace contextRef="#ctx0" brushRef="#br0" timeOffset="121255.2219">6018 11426 65 0,'0'-8'94'0,"4"-10"-4"16,-1-5-43-1,-3 2-2-15,0-2-31 16,-7 8 1 0,-11 4-15-16,-9 7 0 15,-2 4-1-15,-4 8 0 16,-1 14-2-1,-3 12 0-15,4 2 0 32,7 5 0-32,8 3 2 0,14 0 1 15,4 5 3 1,0-1 1-16,26-15 10 15,7-8 1 1,15-17 7 0,1-8 1-16,6-11-3 0,0-25 1 15,-3-20-9 1,-7 1 1-16,-8-20-9 15,-11 2 1 1,-7-13-5 0,-16 6 0-16,-3 2 0 15,-3 15 0-15,-24 15-4 16,-2 12 2-16,-4 10-6 15,-9 11 1 1,6 15-1 0,10 11 0-16,-4 37 3 15,15 22 1-15,8 22 4 31,7 9 0-31,11-3 5 0,23-13 0 32,2-15 0-32,12-21 0 0,1-13-51 15,-1-17 0 1,0-15-82-1,-8-4-10-15,-2-15 48 16</inkml:trace>
  <inkml:trace contextRef="#ctx0" brushRef="#br0" timeOffset="121695.2263">6500 11263 58 0,'-4'0'77'16,"-7"0"-2"-1,-1 0-30-15,5 16-1 16,-7 16-1 0,10 16 2-16,4 1-14 15,0-2 1-15,4-6-16 16,10 0 0-1,-3-16-7-15,8-10 0 16,0-7-15 0,-1-8-1-16,8 0-117 15,-4-4-3 1,-3-26-8-16</inkml:trace>
  <inkml:trace contextRef="#ctx0" brushRef="#br0" timeOffset="121845.2278">6522 11020 184 0,'0'0'104'0,"-4"0"-4"15,4 0-146 1,-3 0 2-16,3 0-61 16,0 0-7-1,0 7 45-15</inkml:trace>
  <inkml:trace contextRef="#ctx0" brushRef="#br0" timeOffset="122265.232">6711 11315 111 0,'0'-4'112'15,"0"-4"-8"1,4 2-63-16,-1 1 1 0,1 5-19 31,-1 0 0-31,1 23-5 0,-4 18 1 16,0 6-12-1,0 5 1 1,0 0-7-16,8-16 1 0,3-9-2 31,14-20 0-31,9-3 0 0,14-4 0 16,12 0-14-1,-2 0 2 1,6 0-118-16,-13 0-4 15,-14 0-2 1</inkml:trace>
  <inkml:trace contextRef="#ctx0" brushRef="#br0" timeOffset="122685.2362">5870 11861 129 0,'-15'0'114'0,"0"0"-9"15,-3 0-54 1,18 0-2-16,33 4-22 15,56 0 1 1,37-4-25-16,33 0 2 16,23 3-5-1,-8-6 0-15,-19-5 0 16,-32 4 0-16,-27 4-62 15,-37 0 1 1,-29 0-73-16,-26 12-11 16,-4-1 65-1</inkml:trace>
  <inkml:trace contextRef="#ctx0" brushRef="#br0" timeOffset="123485.2442">6185 12263 167 0,'0'-4'105'15,"-4"1"-6"-15,-11 0-94 16,-14 3 0 0,-4 3 2-1,-5 23-1-15,-6 0 2 16,-1 7 0-1,5 4 2-15,7 4 0 0,6 10 1 32,13-8 1-32,10-5 5 15,4-8 0-15,14-12-6 16,17-7 2-1,9-11-13-15,8-15 0 0,0-14 0 32,4-15 0-32,0-8 0 15,-19-11 0-15,-10-3 0 16,-8-12 0-1,-15 9 0 1,0 3 0-16,-8 13 0 16,-14 13 0-16,0 24 0 15,-1 16 0-15,5 4 0 16,7 37 0-1,4 11 0 1,7 18 0-16,0 3 0 16,0 5 0-1,11-11 0-15,7-8 0 16,-3-11 0-16,3-11 0 15,1-11-26 1,3-8 1-16,0-11-105 16,8-7-7-1,-1-33 15-15</inkml:trace>
  <inkml:trace contextRef="#ctx0" brushRef="#br0" timeOffset="123765.247">6500 12090 173 0,'0'0'110'15,"0"0"-7"-15,0 22-81 16,0 11 0 0,0 12 6-16,4 14 1 15,-4 0-18 1,7 0 2-16,4 0-13 15,0-4 0-15,11-14 0 16,0-8 0 0,5-11 0-16,-2-4 0 31,-2-10-2-31,-2-8 1 0,-2 0-115 15,-4 0-5 1,0-22-22-16</inkml:trace>
  <inkml:trace contextRef="#ctx0" brushRef="#br0" timeOffset="123945.2488">6392 12293 212 0,'4'0'135'15,"22"0"-5"1,15-4-114-16,11-3 2 15,3 0-41 1,0-1 2 0,-3 4-109-16,-11 4-6 0,-11-7 10 15</inkml:trace>
  <inkml:trace contextRef="#ctx0" brushRef="#br0" timeOffset="124515.2545">7673 11795 80 0,'-3'0'92'16,"-8"0"-4"-1,-4 0-34-15,0 0 0 16,7 3-8 0,8 5 0-16,0-1-25 15,34 11 0 1,15-3-17-16,6 0 1 15,-3 0-9-15,-8-7 2 16,-3 2-52 0,-23-6 0-16,5-4-77 15,-23 0-11 1,0 0 54-1</inkml:trace>
  <inkml:trace contextRef="#ctx0" brushRef="#br0" timeOffset="124695.2563">7666 12019 179 0,'0'4'138'15,"7"8"-7"-15,12 3-100 16,26-5 1-16,6-2-32 31,13-5 0-31,-5-3-73 0,0 0-3 16,-11 0-58-1,-14-7-14-15,-5-7 82 16</inkml:trace>
  <inkml:trace contextRef="#ctx0" brushRef="#br0" timeOffset="125605.2654">8656 11839 78 0,'0'0'84'15,"-4"0"-4"-15,-8 0-40 16,-6 11-1-1,3 15 8-15,-3 14 0 16,6 9-11 0,12 3 0-16,0-5-25 15,12-2 2-15,10-12-13 16,4-8 0-1,3-13 0-15,5-12 0 32,-1 0-33-32,-3-23 2 0,-12-21-100 15,-10-15-7 1,-8-18 23-16</inkml:trace>
  <inkml:trace contextRef="#ctx0" brushRef="#br0" timeOffset="125715.2665">8618 11566 140 0,'-4'-4'90'31,"1"0"-5"-31,-1 4-168 0,4 0-5 15,0 0-7 1</inkml:trace>
  <inkml:trace contextRef="#ctx0" brushRef="#br0" timeOffset="126095.2703">9111 11935 167 0,'0'7'102'16,"0"16"-6"-16,0 6-76 15,0 8 0 1,3 7 7-16,-3 5 0 15,0-2-19-15,0-7 1 16,0-6-13 0,0-16 1-16,4 1-44 15,0-16 0 1,3-3-73-16,-3-18-11 15,-4-11 43 1</inkml:trace>
  <inkml:trace contextRef="#ctx0" brushRef="#br0" timeOffset="126415.2735">9022 12005 113 0,'-4'-4'97'0,"0"1"-5"15,4-5-59 1,8 1 0-16,22 0 1 16,22 3-1-1,10 0-14-15,-6 4 1 16,-12 0-17-1,-25 4 1-15,-19 14-2 16,-4 9 0 0,-29-2 0-16,-8-3 1 15,-3-3-3-15,10-5 1 16,5-2 0-1,21-1 0-15,8-3 3 16,26 9 1 0,19-2-2-1,14 0 0-15,4 0-32 16,0-8-1-16,-4-3-101 15,-10 0-7-15,-13-4 22 16</inkml:trace>
  <inkml:trace contextRef="#ctx0" brushRef="#br0" timeOffset="126755.2769">9689 11621 154 0,'0'0'118'15,"0"0"-6"-15,0 22-74 16,18 15 1-1,4 11-18 1,1 19 0-16,-2 3-18 16,-2 7 2-1,-7-6-5-15,-9-5 0 0,-3-11 0 31,0-10 0-31,-3-13-14 16,-1-13 2-16,4-11-118 16,0-8-4-1,0-30-2 1</inkml:trace>
  <inkml:trace contextRef="#ctx0" brushRef="#br0" timeOffset="127215.2815">9640 11747 82 0,'-7'-7'96'15,"-8"-5"-5"1,-3-10-37-16,7 3-1 0,3-6-12 31,8 3-1-31,15 3-20 16,26 1 0-16,18 0-14 15,15 10 2 1,18 8-8-16,-17 0 0 0,-1 8 0 31,-26 21 0-31,-15 5 0 16,-21 5 0-1,-9 6 0-15,-29 0 0 16,-15-12 0 0,-14-8 0-16,3-6 0 15,8-8 0-15,3 0 0 16,22 1 0-1,15 2 0-15,8 8 0 16,40 11 0 0,16 4 0-16,21 4 0 15,5-5 0 1,-9 2 0-16,-10-9 0 15,-7-3-9-15,-9-4 1 16,-6-3-121 0,-8-9-5-16,-12-6-6 15</inkml:trace>
  <inkml:trace contextRef="#ctx0" brushRef="#br0" timeOffset="132905.3384">13366 11577 45 0,'4'-4'53'16,"7"-7"13"-16,0-4-2 15,-7-3-12 1,0 3-2-16,-4-3-22 15,-4 3 2-15,-3 8-23 16,-8-5 1 0,-7 9-10-16,-5 3 1 15,-6 0 0 1,-4 26 0-16,4 8 3 15,7 9 0 1,0 5 3-16,22 4 1 16,4-8 6-16,26-10 1 15,15-9 2 1,15-17 1-16,7-8-3 15,10-37 1 1,2-8-7-16,-9-21 1 16,-14-8-8-1,-15-3 0-15,-22-8-7 16,-15 7 1-1,0 4-4-15,-22 18 0 16,-12 17 3-16,-6 16 0 16,-1 23 5-1,4 19 0-15,3 33 5 16,16 10 1-1,11 16 0-15,7-5 1 16,18 5-23 0,19-12 0-1,15-10-105-15,11-9-7 16,11-24 11-1</inkml:trace>
  <inkml:trace contextRef="#ctx0" brushRef="#br0" timeOffset="133465.344">14003 11529 33 0,'0'0'73'0,"0"0"-2"15,0 0-21-15,0 0-2 16,-14 0-13 0,-9 8 0-16,5 13-2 15,11 9 0 1,7 14-6-16,7-3-1 15,19-8-11 1,0-3 0-16,3-8-8 16,-3-11 0-16,0-7-72 15,-4-4-2 1,1-8-67-16,-20-29-13 15,-3-22 74 1</inkml:trace>
  <inkml:trace contextRef="#ctx0" brushRef="#br0" timeOffset="133595.3453">14022 11223 159 0,'0'-4'94'16,"7"1"-6"-16,12 3-182 16,-5 0-5-1,5 0-1 1</inkml:trace>
  <inkml:trace contextRef="#ctx0" brushRef="#br0" timeOffset="134235.3517">14293 11539 61 0,'3'-7'95'15,"1"4"-4"-15,-1-3-36 16,-3 2-2 0,0 4-34-16,0 0 1 0,0 6-13 31,0 12 1-31,0 9 7 15,0 2 1-15,-3 8-2 16,-1-4 1 0,1 0-3-16,3-10 0 0,0-8-5 31,14 3 0-31,23-7-6 15,12-3 2-15,9-2-5 16,1-2 1 0,8-4-88-16,-15 0-2 0,-15 0-47 31,-14 0-11-31,-19-4 108 15</inkml:trace>
  <inkml:trace contextRef="#ctx0" brushRef="#br0" timeOffset="134765.357">13107 12027 76 0,'-22'4'100'15,"-19"3"-7"1,-3 1-49-16,10-1-1 31,12 0-12-31,22-3-2 0,45 0-1 16,69 3 0-1,49-3-14-15,48-4 1 16,22 0-11-1,-6 0 2 1,-9 0-16-16,-21-8 1 0,-39 1-121 31,-39-1-3-31,-34-2-6 0</inkml:trace>
  <inkml:trace contextRef="#ctx0" brushRef="#br0" timeOffset="135615.3655">13541 12625 85 0,'0'-7'94'0,"0"-4"-5"16,0-8-49-1,0 5-1-15,0-1-21 16,-16 7 1 0,-9 8-16-16,-9 0 1 15,-7 4 2 1,-3 22 0-16,4 7 4 15,2 12 0-15,16 6 1 16,11-4 1 0,7 2 4-16,8-8 0 15,26-8-3 1,22-22 0-16,6-11-10 15,9-15 1 1,4-26-4-16,-12-6 0 16,-4-8 0-16,-25-9 0 15,-15-6 0 1,-15 0 0-16,-7 0-4 15,-23 11 2 1,-7 15-4 0,-4 14 1-16,8 15 0 15,3 15 0-15,8 19 7 31,15 14 1-31,7 15 4 0,7 7 0 16,15 12-4 0,15-1 2-16,4-3-5 15,-4-4 0-15,0-11 0 31,-8-7 0-31,-6-12-42 0,-1-14 1 16,4-15-90 0,0-4-10-16,4-36 37 15</inkml:trace>
  <inkml:trace contextRef="#ctx0" brushRef="#br0" timeOffset="135955.3689">14010 12370 174 0,'0'0'115'15,"0"0"-7"-15,0 12-79 16,0 17 1 0,0 15-7-16,8 12 1 0,18-1-21 31,-8 1 2-31,-3-1-5 15,4-7 0-15,-15-8 0 16,6-10 0 0,6-8 0-1,-5 0 0-15,0-7 0 16,3-1 0-1,13-6 0-15,-2-4 0 0,5-4 0 16,-8 0 0 0,5 0-37-1,-6 0 1-15,2-7-95 16,-8-5-9-1,-8-6 31-15</inkml:trace>
  <inkml:trace contextRef="#ctx0" brushRef="#br0" timeOffset="136165.371">13937 12588 165 0,'-8'-4'133'32,"-3"4"-10"-32,7-3-87 15,8-1 1 1,40 4-29-16,19-3 1 15,8-1-48 1,3 0 1-16,-7 0-93 16,-23-7-9-16,-15-11 33 15</inkml:trace>
  <inkml:trace contextRef="#ctx0" brushRef="#br0" timeOffset="136625.3756">15489 12145 247 0,'-4'0'109'31,"4"0"-4"-31,11 0-109 0,22 0 0 16,15 0 28-1,8 0 0 1,4 0-20-16,-2 0 2 0,-6 0-37 31,-4 0 1-31,-14 0-101 0,-9 0-7 16,-21 0 22-1</inkml:trace>
  <inkml:trace contextRef="#ctx0" brushRef="#br0" timeOffset="136825.3776">15470 12356 197 0,'19'3'137'16,"21"1"-7"0,20 0-107-16,10-4 1 0,4 0-51 31,-7 0 2-31,-12 0-105 0,-10 0-7 15,-23 0 15 1</inkml:trace>
  <inkml:trace contextRef="#ctx0" brushRef="#br0" timeOffset="137755.3869">16693 11942 178 0,'0'4'138'0,"0"0"-7"0,17-4-100 32,39 0 2-32,15 0-33 15,10-4 0-15,4 0 0 16,-14 1 0-1,-19 3 0 1,-12-4 0-16,-21 4 0 16,-1-4 0-16,-14 4-62 15,-4 0 1-15,0 0-73 16,-8 0-11-1,-10-11 65 1</inkml:trace>
  <inkml:trace contextRef="#ctx0" brushRef="#br0" timeOffset="138285.3922">17781 11412 123 0,'0'-4'105'16,"0"4"-7"-16,-3 0-55 15,-1 10 1 1,0 27-10-16,4 22 0 16,0 4-22-1,0 10 0-15,0-2-10 16,0-13 2-1,4-9-4-15,-4-16 0 16,4-10-24-16,3-17 1 16,-3-6-107-1,-1-14-7 1,-3-34 14-16</inkml:trace>
  <inkml:trace contextRef="#ctx0" brushRef="#br0" timeOffset="138705.3964">17585 11392 90 0,'0'0'113'0,"37"-15"-9"0,19 1-43 31,21-1-1-31,16 0-35 0,0 8 0 15,-16 7-25 1,-25 0 1 0,-19 15-2-16,-29 11 1 0,-4 3 1 31,-37-3 0-31,-15 7-2 0,-15-11 0 15,-3-3-2 1,3-1 1 0,12-3 2-16,25-1 0 15,19 13 10 1,11 2 0-1,37 8-2-15,26 7 2 16,15-3-10-16,11-11 0 16,-12 6 0-16,2-10 0 15,-21 4-82 1,-9-4-1-1,-16-1-53-15,-7-7-13 16,-19-3 93 0</inkml:trace>
  <inkml:trace contextRef="#ctx0" brushRef="#br0" timeOffset="139055.3999">17644 12068 188 0,'-22'0'117'0,"-1"0"-6"15,2 0-88 1,21 3 1-16,29 5-4 16,63 3 0-1,38-7-17-15,30-4 2 16,13 0-5-1,-24-8 0-15,-19-3-22 16,-42 7 2-16,-32 4-110 31,-34 0-6-31,-22 0 9 0</inkml:trace>
  <inkml:trace contextRef="#ctx0" brushRef="#br0" timeOffset="139572.4057">17796 12345 165 0,'0'-4'101'16,"0"4"-7"-16,0 0-77 15,0 4 0 1,7 21 17-16,8 5 1 15,4 7-15 1,-8 7 1-16,-8 8-18 16,-3-4 1-1,0 3-4-15,-10-3 0 16,-5 1 0-16,7-16 0 15,4-7 0 1,4-4 0-16,30-8 0 16,18-3 0-1,22 4 0-15,9-11 0 16,-2-4-27-1,8 0 1-15,-7 0-104 16,3-7-8 0,-10-20 18-16</inkml:trace>
  <inkml:trace contextRef="#ctx0" brushRef="#br0" timeOffset="148671.4975">19166 11758 97 0,'0'0'79'15,"0"0"-4"-15,-4 3-58 16,-11 15 0-1,5 20 10-15,-5 2 1 16,0 8 6-16,11 1 0 16,4 2-3-1,0-6 1-15,19-5-16 16,10-6 0-1,5-10-13-15,-5-8 2 16,8-9-5 0,-7-3 0-16,-8-4-22 15,-3 0 1 1,-4-4-109-16,-5-19-6 15,2-20 10-15</inkml:trace>
  <inkml:trace contextRef="#ctx0" brushRef="#br0" timeOffset="148861.4994">19189 11385 195 0,'0'-4'123'16,"-4"-3"-6"-16,-7 0-113 15,7-1 1 1,0 5-59-16,4 3-1 15,0 0-61 1,19 11-10 0,-1 7 53-16</inkml:trace>
  <inkml:trace contextRef="#ctx0" brushRef="#br0" timeOffset="149501.5058">19633 12050 147 0,'0'-4'103'0,"0"0"-8"31,0-3-72-31,0 3 1 15,0 0-14 1,0 4 0-16,0 0-9 16,0 0 1-1,0 11 13-15,0 11 0 16,-4 8 4-1,-3 4 1-15,-1-2-9 16,1-2 1-16,-1 3-11 16,5-7 2-1,-1-4-3-15,-3 7 0 16,3-14 0-1,4 0 0-15,0-4 0 16,0-3 0 0,18-4 0-16,16 3 0 15,11-4 0 1,6 1 0-16,1 0 0 15,0-1 0-15,-7 1 0 16,-5 0 0 0,-11 3-117-16,-2-4-3 15,-12 1-24 1</inkml:trace>
  <inkml:trace contextRef="#ctx0" brushRef="#br0" timeOffset="150431.5151">11944 11223 62 0,'0'-4'68'0,"0"1"-2"15,0-1-56-15,0 0 0 16,-7 4-7 0,-12 11-1-16,1 22 6 15,-1 22-1 1,4 30 3-16,15 30 1 15,0 36-3 1,0 30-1-16,0 22-5 16,11 8 2-16,1-1-5 15,-1-8 1 1,-1-20-3-16,-2-20 2 15,-8-26-8 1,0-36 0-16,0-26-69 16,0-34-4-1,0-40 9-15</inkml:trace>
  <inkml:trace contextRef="#ctx0" brushRef="#br0" timeOffset="152347.5348">11981 11285 29 0,'-19'-2'61'16,"-6"-7"3"0,-5 2-22-16,0-4 0 15,5 0-8 1,14-4 0-1,3-3-12-15,8-1 0 16,0 4-16 0,0-7 1-16,19 8-8 0,18-5 0 15,11 4 1 1,11 0 0-1,11-6 0-15,5 10 1 16,2-5-1 0,9 5 1-1,-1 0-1-15,7 8 2 0,1-1-2 31,14 4 0-31,-3 0 0 0,11 0 1 16,-1 0-1 0,13 7 2-1,6-3-2-15,0 0 0 0,12-4 0 31,3 0 0-31,4-8 0 0,3-3 1 32,8-7-1-32,11 0 1 15,-4-1-1-15,9 0 0 16,-13 4 1-1,8-6 0-15,3 13 3 16,-6 1 1 0,3-4 1-16,-15 7-1 15,-3 0-3 1,-4 1 1-16,3-1-1 15,12-4 0 1,7-2-1-16,7-1 1 16,9-4-2-16,-5 1 1 15,0-2-1 1,0 5 1-16,-3 0 0 15,10 0 0 1,4 4 0-16,8-1 0 16,7 1 0-1,-3-1 0-15,2 1-1 16,-6 0 1-1,7-2-1-15,-14 3 1 16,-12-2-1-16,-7 4 1 16,-22 1 3-1,-12 0 1-15,-26 3 1 16,-18 0 2-1,-22 6-8-15,-15 9 2 16,-4 11-3 0,-18 0 0-16,0 18 1 15,-8 5 0 1,-3 10 0-1,-8 15 0-15,1 11 0 16,-6 17 2-16,-5 18 1 16,-5 5 0-16,-3 14-2 15,-4 5 1 1,0 4-2-1,0-4 1-15,0-3-2 16,8-12 0 0,-1-19-2-16,-3-14 1 0,-4-19 0 31,0-6 0-31,0-13 1 15,0-2 1-15,-11-1 1 16,-8-3 0 0,-3 0 4-16,-1-4 0 0,1-4 3 31,-4-7 0-31,-3-8-2 15,-1-3 1-15,-7-3 2 16,-3-2 0 0,-5-3-3-16,-10 5 2 15,-20-1-8 1,5 0 0-16,-8-3 0 15,4 2 0 1,-8-1 0-16,1-6 0 16,-4 5 0-1,-11-5 0-15,-4 5 0 16,-4-3 0-1,0-7 0-15,-3 2 0 16,-5-4 0-16,-3 2 0 16,-10 2 0-1,2 0 0-15,-6 0 0 16,-4 0 0-1,-12 0 0-15,4-4 0 16,-18-3 0 0,0 3 0-16,-8 4 0 15,-7 4 0 1,0 0 0-16,-11 0 0 15,0-4 0-15,-1-8 0 16,5 1 0 0,-1 0 0-16,9-4 0 15,-5 0 0 1,4 0 0-16,-7 0 0 15,-2 0 0 1,2 0 0-16,-7 0 0 16,-2 0 0-1,9 0 0-15,0 4 0 16,2-1 0-1,10-3 0 1,-2 0 0-16,4 0 0 0,5 0 0 31,17 4 0-31,-3 3 0 0,7 1 0 16,0 3 0-1,4 0 0 1,4-4 0-16,14 4 0 0,1 0 0 31,18-8 0-31,7 9 0 0,16-1 0 16,10-11 0-1,15 0 0 1,7-23 0-16,9-13 0 16,2-12 0-1,4-11 0 1,5-15-104-16,-9 8-1 0,1-11-36 15,7 3-10 1</inkml:trace>
  <inkml:trace contextRef="#ctx0" brushRef="#br0" timeOffset="155937.5707">4640 14736 106 0,'0'0'92'16,"0"-4"-4"-16,0 1-70 0,-4 3 0 16,-3 0-17-1,0 0 0 1,-4 0-1-16,0 15 1 15,-4 3 6 1,0 4 1 0,0 7 1-16,0 9 0 0,0 6-2 31,8-4 2-31,4 1 9 0,3-4 0 15,18-11 1 1,19-4 1 0,8-15-20-16,3-7 1 0,0 0-52 31,0-19-2-31,-4-14-63 0,-7-14-12 15,-4-12 51 1</inkml:trace>
  <inkml:trace contextRef="#ctx0" brushRef="#br0" timeOffset="156087.5722">4744 14216 200 0,'-4'0'115'15,"0"-4"-4"-15,1-4-185 16,3 2 0-1,0-2-47-15,0 8-6 16</inkml:trace>
  <inkml:trace contextRef="#ctx0" brushRef="#br0" timeOffset="156667.578">5107 14920 123 0,'0'-3'116'0,"0"3"-9"16,0-3-74-1,0-1 0-15,0 4-36 16,0 0 0-16,0 0-3 31,0 10 1-31,0 20 7 0,0 11 0 16,0 11 1-1,0-5 1-15,0-6 3 16,0-8 0 0,0-11 8-1,0-7 0-15,0-7 1 16,8-5 1-16,13-3-30 15,16 0 1-15,1 0-114 16,3 0-8 0,-5-11 10-1</inkml:trace>
  <inkml:trace contextRef="#ctx0" brushRef="#br0" timeOffset="157237.5837">5611 14496 109 0,'0'-4'79'16,"0"1"-2"-16,0-5-82 16,0 8 2-1,0 0 2 1,-4 19 1-16,-3 18 18 15,-1 22 0 1,-3 15 2-16,-4 3 1 16,4 12-7-16,8-5 1 15,6-6 6 1,15-11-2-16,12-23-5 15,15-14 0 1,-5-16-45-16,-3-7-2 16,1-7-80-1,-5 0-11-15,-7-3 33 16</inkml:trace>
  <inkml:trace contextRef="#ctx0" brushRef="#br0" timeOffset="157737.5887">5992 14644 116 0,'0'-4'94'0,"-4"4"-6"0,-11 0-76 31,8 0 1-31,-4 15-9 0,4 14 1 15,3 12 9 1,4 14 0 0,4 8 9-16,7-4-2 15,3-7-9 1,5-1 0-1,-7-13-4-15,6-13 0 0,-3-3-3 16,11-3 1 0,-1-12-36-16,5-3 1 15,-4-4-48 1,0-4-1-1,0-14-19-15,-7-4-4 0,-9-5 58 32</inkml:trace>
  <inkml:trace contextRef="#ctx0" brushRef="#br0" timeOffset="157937.5907">5859 14828 169 0,'0'0'113'0,"0"0"-6"15,4 0-94 1,25-3 0-16,16-1-36 16,14-4 0-16,4 4-88 15,3 1-7 1,-3-4 22-16</inkml:trace>
  <inkml:trace contextRef="#ctx0" brushRef="#br0" timeOffset="158307.5944">6300 14363 171 0,'-8'0'101'0,"8"0"-5"15,0 0-99 1,19 12-1-16,40 17 0 15,19 23 0-15,7 14 0 16,0 23 0 0,-11 6 6-1,-33 24 0-15,-26-2 6 16,-15-6 1-16,-19-7-21 31,-18-27 0-31,-7-18-88 0,7-18-8 16,3-30 15-1</inkml:trace>
  <inkml:trace contextRef="#ctx0" brushRef="#br0" timeOffset="158807.5994">7144 14721 94 0,'-11'0'95'16,"-4"4"-4"-16,1 0-59 15,6-1 1 1,4 5-3-16,4-4 1 0,19-1-5 16,22-3 0-1,11 4-18 1,3 0 1-16,-3-1-8 15,-11 1 0 1,-12-4-16-16,-10 0 0 0,-12 0-44 31,1 0-1-31,-5 0-53 16,-3 0-8-16,0 0 49 15</inkml:trace>
  <inkml:trace contextRef="#ctx0" brushRef="#br0" timeOffset="158997.6013">7100 14917 196 0,'11'7'127'16,"33"-3"-8"-16,26-4-105 15,26 0 0 1,8-11-44-16,4-4 0 15,-4-3-93-15,-4-1-8 16,-12-6 27 0</inkml:trace>
  <inkml:trace contextRef="#ctx0" brushRef="#br0" timeOffset="160807.6194">8722 14577 58 0,'0'-4'85'16,"0"0"-3"-16,0-2-30 15,-4-6-3 1,0 10-19 0,1-3 2-16,-1 5-20 0,1 0 1 31,-5 19-2-31,1 10 0 0,3 12 4 31,4 10 0-31,0 1 0 16,19-4 0-16,6-7-8 15,9-8 2 1,-1-15-9-1,4-10 0-15,3-8-48 16,-2 0 1-16,-5-19-85 16,-7-18-10-16,-11-21 45 15</inkml:trace>
  <inkml:trace contextRef="#ctx0" brushRef="#br0" timeOffset="160947.6208">8789 14260 166 0,'-16'-8'126'0,"2"-6"-9"0,-8-5-88 31,10 4-1-31,12 1-42 15,0 3 0-15,0 0-109 16,19 7-7 0,7 4 12-16</inkml:trace>
  <inkml:trace contextRef="#ctx0" brushRef="#br0" timeOffset="161597.6273">9140 14799 64 0,'0'-4'103'0,"0"-3"-5"31,0-5-44-31,0 9 0 0,0 0-43 16,0 3-1-1,4 0-12-15,-4 6 1 16,4 21 6-1,-4 13 1 1,0 8 1-16,0 3 0 0,0-2 0 31,0 3 0-31,-4-19 9 0,4-11 1 16,0-8 1-1,26-6 0 1,8-8-30-16,14 0 0 0,4 0-118 31,0-11-5-31,-1-4 5 0</inkml:trace>
  <inkml:trace contextRef="#ctx0" brushRef="#br0" timeOffset="162247.6338">9818 14588 87 0,'0'-7'80'0,"0"-7"-3"15,0-4-66 1,-4 6 1-16,-10 12-9 16,-16 0 1-16,4 32 19 15,-4 28-2 1,8 13 13-16,3 31 2 15,12 4-10 1,7-2 1-16,15-21-8 16,18-22 0-1,19-26-19 1,0-19 1-16,7-3-83 0,-11-12-2 15,-7-3-43 1,-7 0-10-16,-5-25 87 16</inkml:trace>
  <inkml:trace contextRef="#ctx0" brushRef="#br0" timeOffset="163527.6466">10325 14729 107 0,'0'-4'100'15,"0"0"-5"1,-3-7-74-16,-1 11-1 0,0 0-19 31,-6 7 1-31,-2 20 10 0,-7 17 2 16,5 11 4-1,-1 8 0 1,8 7-4-16,7-3 0 0,0-9 3 31,19-9 0-31,14-21-2 0,11-9 0 16,8-11-16-1,0-8 0 1,-4 0-49-16,4 0 0 16,-19-15-77-1,-11-3-10-15,-10-12 44 0</inkml:trace>
  <inkml:trace contextRef="#ctx0" brushRef="#br0" timeOffset="163737.6487">10140 14821 161 0,'0'0'126'16,"4"0"-7"-16,22-4-87 15,26-4 0 1,15 2-31-16,3-2 0 15,4 1-82 1,-3 3-3-16,-5 4-43 16,-11 0-9-1,1-8 92-15</inkml:trace>
  <inkml:trace contextRef="#ctx0" brushRef="#br0" timeOffset="164117.6525">10892 14851 148 0,'0'0'111'15,"8"0"-7"1,14 0-80 0,22 0-2-16,4 0-15 0,8 0 0 15,-1 0-19 1,-10 0 0-16,-11 0-64 15,-16 0-2 1,-7 0-29 0,-11 0-4-16</inkml:trace>
  <inkml:trace contextRef="#ctx0" brushRef="#br0" timeOffset="164307.6544">10866 14987 100 0,'-4'0'109'15,"4"4"-9"-15,0 0-57 31,34 2 1-31,3-2-29 0,22 0 0 32,8-4-67-32,-1 0 1 0,5-11-66 15,-19-7-9 1,-8-8 60-1</inkml:trace>
  <inkml:trace contextRef="#ctx0" brushRef="#br0" timeOffset="164617.6575">11455 14806 98 0,'-3'11'83'15,"-12"12"-5"-15,-4 21-63 16,5 7 0 0,6 12 5-16,8-8 0 0,8-7 19 31,25-14 0-31,15-27-1 15,4-7 0-15,0-33-26 16,-12-11 1 0,-14-8-12-1,-26 0 1-15,0 19-2 16,-45 4 0-16,-10 10-9 15,-8 8 2-15,0 11-46 16,26 3 1 0,19 16-74-1,18-8-10-15,33-7 46 16</inkml:trace>
  <inkml:trace contextRef="#ctx0" brushRef="#br0" timeOffset="165017.6615">11922 14530 108 0,'-12'-4'102'15,"-6"0"-7"1,0 0-68-16,10 4-1 15,8 0-18 1,41 8 1-16,18 25-6 16,12 19 2-1,6 17-5-15,-14 13 1 16,-26 14 1-16,-33 0 1 15,-15 3 0 1,-34-6 0-16,-10-12-33 16,-4-7 0-1,-4-23-76-15,15-21-8 16,15-15 30-1</inkml:trace>
  <inkml:trace contextRef="#ctx0" brushRef="#br0" timeOffset="165677.6681">12562 14840 100 0,'-3'0'97'0,"-4"3"-5"16,3 1-55-1,4 3-2-15,0 0-2 16,29 1-1 0,19-8-9-16,4 0 0 15,4-8-12-15,-4-13 1 16,-12-13-8-1,-13 4 0-15,-13-2-14 16,-14-2 0 0,-7 16-3-16,-27 4 0 15,-17 14 8 1,-16 14 0-16,1 34 12 15,2 21 0 1,20 28 9-16,21 6 0 16,20-14-8-16,18-15 2 15,40-23-10 1,38-14 0-16,3-18-24 15,8-15 1 1,7-4-107-16,-7-8-7 16,0-14 14-1</inkml:trace>
  <inkml:trace contextRef="#ctx0" brushRef="#br0" timeOffset="167017.6815">13196 14434 61 0,'-4'0'91'0,"1"0"-3"0,3 0-31 31,11 4-2-31,30-4-20 0,18 0-2 16,15 0-22-1,-7 2 0 1,-8 6-15-16,-15 0-2 15,-11-5-69 1,-14-3 0 0,-1 0-42-16,-3 0-7 0,-3-11 83 15</inkml:trace>
  <inkml:trace contextRef="#ctx0" brushRef="#br0" timeOffset="167557.6869">13792 13991 41 0,'0'-4'82'15,"0"0"-2"-15,0-3-40 16,0 3 0-1,4 4-31-15,0 0 1 16,-4 22-1 0,0 15 1-16,-4 19-1 15,-11 3 1-15,4-1 2 16,11 2 1-1,-4-20 11-15,4-7-2 16,26-14-4 0,11-8 0-16,11-11-13 15,4 0 1 1,0 0-21-16,-8-7 0 15,-3-5-39 1,-18-3 1-16,-16 1-55 16,-7 4-8-16,-7-9 42 15</inkml:trace>
  <inkml:trace contextRef="#ctx0" brushRef="#br0" timeOffset="167797.6893">13544 14123 138 0,'0'0'113'31,"15"0"-9"-31,11-7-71 0,30-4-2 16,21-3-26-1,5 2 1-15,3 6-58 16,-4 2 0 0,-14-1-61-1,-15 2-10-15,0-8 52 0</inkml:trace>
  <inkml:trace contextRef="#ctx0" brushRef="#br0" timeOffset="168217.6935">14518 13872 111 0,'0'0'85'16,"0"0"-4"-1,-4 15-50 1,-10 26 1-16,-9 25 18 16,-10 31-2-1,-4 16-19-15,0 6 0 0,4-4-22 31,3-16 1-31,4-18-8 16,7-25 0-16,5-20-7 16,10-10 2-1,4-15-100-15,0-11-3 0,15-7-29 31,15-31-8-31</inkml:trace>
  <inkml:trace contextRef="#ctx0" brushRef="#br0" timeOffset="169697.7083">14544 14311 102 0,'15'0'99'15,"15"0"-8"-15,18 0-64 16,15-2 0-16,11-6-20 31,0 0 0-31,-12 5-23 0,-13 3 1 16,-19-4-61-1,-16 0-5-15,-10 4-8 16,-4 0 6-1</inkml:trace>
  <inkml:trace contextRef="#ctx0" brushRef="#br0" timeOffset="170247.7138">14729 14378 31 0,'0'0'37'0,"0"0"2"16,0 0 0-16,4-3 5 15,0 3 0 1,-4 0-10-16,0-4-1 0,0 4-19 31,0 0 1-31,0 0-15 16,0 0 1-1,0 0-1-15,0 15 1 16,0 10 5 0,0 8 1-16,0 12 7 15,-4 7 1-15,-3 3 7 16,-1-4-1-1,0-6 8-15,8-8 0 16,12-15-12 0,36-15 2-16,23-7-78 15,10 0 1 1,7-18-76-16,16-5-10 15,4 2 60 1</inkml:trace>
  <inkml:trace contextRef="#ctx0" brushRef="#br0" timeOffset="171127.7226">17744 14659 126 0,'0'-8'118'0,"0"1"-9"15,0-1-70 1,0-3-2-16,22 4-28 15,38-4-1 1,32 0-6-16,34 0 1 16,22 3-18-16,1 0 0 15,-5 2-23 1,-18-6-1-16,-19 5-36 15,-14 0-4 1,-19-8-10-16,-30-3-1 16</inkml:trace>
  <inkml:trace contextRef="#ctx0" brushRef="#br0" timeOffset="171537.7267">18381 14577 127 0,'0'0'102'16,"0"0"-7"-16,11 0-81 15,-7 0 0-15,-4 0-8 16,0 11 1-1,0 16 9 1,-4 13 2-16,-14 15 3 16,-8 19 1-16,-8 7-2 31,-2 8 0-31,9-8-9 0,13-11 0 15,10-18-8 1,15-15 1-16,37-15-4 16,22 0 0-16,23-19-12 31,7-3 1-31,4-3-65 0,7-15-1 15,0-1-48 1,0-10-12-16,4-12 75 16</inkml:trace>
  <inkml:trace contextRef="#ctx0" brushRef="#br0" timeOffset="171867.73">19414 14674 127 0,'-11'0'102'15,"0"0"-6"1,4 0-68 0,7 0 3-16,33 0-14 15,30 0 1 1,15 0-13-16,3 0 0 0,5 0-6 31,-23 0 0-31,-8 0-41 16,-18 0-1-16,-11 0-69 15,-15 0-10 1,-7 0 41-16</inkml:trace>
  <inkml:trace contextRef="#ctx0" brushRef="#br0" timeOffset="172097.7323">19411 14832 140 0,'-8'11'113'16,"8"0"-8"-16,0 0-70 16,19-4-1-1,37-7-20-15,21 0 1 16,8 0-18-1,4 0 0-15,-7-3-19 16,-23 3 1 0,-3-4-89-16,-19-3-8 15,-15 0 7-15</inkml:trace>
  <inkml:trace contextRef="#ctx0" brushRef="#br0" timeOffset="172307.7344">19329 15150 194 0,'-3'3'127'15,"3"4"-8"1,18 5-99-16,34-9 0 16,26 0-50-16,33-3 0 15,7 0-41 1,9 0 1-1,-6-6-27-15,6 2-5 16,-13-7 36-16</inkml:trace>
  <inkml:trace contextRef="#ctx0" brushRef="#br0" timeOffset="172984.7418">21233 14050 118 0,'0'-4'96'15,"0"0"-5"1,0 0-75 0,0 4-1-16,-15 4-7 0,-7 29 1 15,-8 15 13 1,-10 11 1-16,10 11 3 15,-3-3 1 1,3-8-7 0,15-11 0-16,15-11-11 15,15-11 2-15,41-15-11 31,40-7 0-31,15-4 0 0,26-4 0 16,0-7 0 0,-11 3 0-16,-19 4-31 15,-25 4 2-15,-23 0-101 31,-22 0-9-31,-22 4 22 0</inkml:trace>
  <inkml:trace contextRef="#ctx0" brushRef="#br0" timeOffset="173244.7444">20770 14828 243 0,'0'0'133'15,"29"0"-4"-15,42 0-127 16,29-3 2 0,22-9-4-16,12 2 0 0,-5 2-14 31,-14 4 2-31,-19 4-55 15,-15 0-2-15,-21 0-53 16,-23 4-12 0,-11 7 61-16</inkml:trace>
  <inkml:trace contextRef="#ctx0" brushRef="#br0" timeOffset="173544.7474">21096 15127 193 0,'-7'19'115'15,"-1"13"-5"1,-3 24-89-16,0 13 1 15,-1 10-1-15,-2 17 0 16,-5-4-18 0,1 4 2-16,0-14-5 15,3-12 0 1,3-26-27-16,5-18 1 15,7-20-104 1,0-6-8-16,3-44 18 16</inkml:trace>
  <inkml:trace contextRef="#ctx0" brushRef="#br0" timeOffset="174014.7521">20966 15379 109 0,'-3'0'112'15,"-1"0"-8"-15,0 0-55 16,4-8 0-16,19-11-19 16,33-3 1-1,18 4-18-15,8 3 1 16,-1 7-14-1,-14 5 0 1,-11 3 0-16,-19 0 0 16,-10 15 0-1,-19 3 0 1,-4 4 0-16,-15 1 0 0,-22-8 0 15,-11 3 0 1,0-11 0-16,7-3 0 16,7-1 0-1,9-3 0 1,10 7 0-16,15 5 0 0,0 17 0 31,36 8 0-31,20 14 0 0,36 16 0 16,20 0 0-1,21-4 0-15,12-8-27 16,10-15 1-16,-10-14-104 31,-12-26-8-31,-11-11 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30:31.2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9696 8587 49 0,'-4'-6'71'16,"-3"-6"-3"-16,-5 1-32 15,5 0 0 1,0 4-7-16,4 3-1 16,-1 0-17-1,0 1 0-15,0 3-13 16,0 0 0-16,1 14 0 15,3 16 1 1,0 19 1-16,0 20 0 16,-4 16 1-1,4 25 0-15,-4 27 2 16,0 0 0-1,1 14 5-15,-5-3 0 16,1-9 4 0,0-6 0-16,-4-18-4 15,3-15-1-15,4-19-26 16,4-16 0-1,4-19-85-15,7-24-8 16,-3-22 15 0</inkml:trace>
  <inkml:trace contextRef="#ctx0" brushRef="#br0" timeOffset="714.0146">9637 8613 0 0,'0'0'48'15,"-4"0"0"1,-4-3-10-16,5-5-1 16,-5-3-14-1,5 1 2-15,-1-2-6 0,1 1 0 16,-1 0 2-1,0 4 0 1,0 3-14-16,1 0 1 16,3 4-11-1,0 0 1 1,0 0 2-16,7 0 1 15,8 8 1-15,3 7 1 16,5 3-1 0,14 4 2-16,7 5-2 15,4 2 0 1,11 7 0-16,5-6 0 15,2 10 0 1,1-2 0-16,7 6 0 16,11-7 1-1,15 11-1-15,4 3 1 16,10 8 3-16,1 0 0 15,4 8 8 1,3 0 1-16,4-1-3 16,0 3 1-1,-4-2-8-15,-11-1 1 16,-14-10-5-1,-16-1 0-15,-10-3-83 0,-20-7-1 16,-14-13-37 0,-15-13-5-1</inkml:trace>
  <inkml:trace contextRef="#ctx0" brushRef="#br0" timeOffset="1494.0302">9529 9909 7 0,'0'-4'54'16,"0"0"0"-16,-4 1-18 16,1 3 1-1,-1 0-24 1,0 0-1-16,4 0-11 15,0 3 0-15,0 12 4 32,4 11-1-32,7 7 4 0,0 11 1 15,1 15-1 1,6 8 0-16,-7 7-3 15,0 0-1-15,1 0 0 32,-5 6 0-32,-4-5 4 0,1-5 0 15,-4-8-1 1,0-10 0-16,0-8-41 15,4-3-1-15,7-15-53 32,-4-11-5-32,-3-15 40 0</inkml:trace>
  <inkml:trace contextRef="#ctx0" brushRef="#br0" timeOffset="1962.041">9504 11234 56 0,'0'0'66'15,"0"0"-1"1,7 0-50-16,11-22 2 15,5-9-8 1,21-5 2-16,-3-8 7 16,14-12 2-16,5-6-8 31,10-7 2-31,4 2-13 0,7-4 1 15,1-4 5 1,3 2 1 0,4-4 8-16,3-11 1 15,5-1-3-15,6-7 1 16,1 4-10-1,7-2 1-15,-7 11-3 16,4 5 0 0,6 8-1-16,5-1 0 15,3 16-2 1,-11 4 0-16,0 3-14 15,-11 7-1-15,-11 8-90 16,-22 15-8 0,-23-1 8-16</inkml:trace>
  <inkml:trace contextRef="#ctx0" brushRef="#br0" timeOffset="2766.0574">9581 10473 22 0,'-8'0'37'0,"-3"-3"-9"31,8-1 1-31,0 4-15 16,-1-3 0-16,0 3 4 15,-4 0-1 1,1 7-6 0,-1 7 1-16,1 1-11 15,3 11 0-15,4 12 4 16,0 6 0-16,0 7 8 15,8 15 0 1,7-3 0 0,0 3 1-16,6-2 1 15,-5-5 1 1,-1-15 4-16,-15-7 2 15,0-4-9 1,0-7 2-16,-8-4-45 0,1-4 0 31,3-6-72-31,4-12-7 0,7-19 35 31</inkml:trace>
  <inkml:trace contextRef="#ctx0" brushRef="#br0" timeOffset="3481.0721">11744 9547 18 0,'-7'-3'58'16,"-5"-5"1"-16,-3 1-22 15,1-1 0-15,-5 5-22 16,-3 3 1-1,-4 0-11 1,1 18 1-16,10 19 1 16,7 11 2-1,8 11-2-15,11 0 2 0,15-8 10 31,18-6 0-31,16-23 7 0,10-22 2 16,15-7 4 0,-7-38-1-1,-15-6-4-15,-11 0 1 0,-26-2-20 31,-26 1 2-31,-37 9-10 16,-33 13 0-16,-19 15-40 16,-7 15 1-1,14 0-92-15,8 23-9 16,18-5 34-1</inkml:trace>
  <inkml:trace contextRef="#ctx0" brushRef="#br0" timeOffset="4265.0881">9559 9699 11 0,'0'7'41'0,"3"0"2"15,5 1 3-15,-8 2-1 16,0-2-7-1,0-4 0-15,0-1 6 16,0 1-1 0,0-4-7-16,-18 0-2 15,3 0-18 1,-30 0 0-16,-10-4-8 15,-26-3 0 1,-19 3-7-16,-19 4 0 16,-4 0-54-16,9 8-2 15,-1 3-67 1,30-7-13-16,7-4 57 15</inkml:trace>
  <inkml:trace contextRef="#ctx0" brushRef="#br0" timeOffset="5400.1112">8121 10459 65 0,'0'0'66'16,"0"-4"-1"-16,8-8-37 15,22 3 0 1,3-7 10-16,0-17 0 0,5 11-14 31,-13-9 2-31,-6 7-16 16,-12 5-1-16,-7 8-10 15,0 7 1 1,0 4-3-16,-3 8 0 0,-4 21 3 31,7 12 0-31,0 3 1 16,7 15 0-16,7-7-7 15,1-8 0 1,4 0-77 0,-8-11-4-16,-8-7-22 15</inkml:trace>
  <inkml:trace contextRef="#ctx0" brushRef="#br0" timeOffset="5560.1144">8155 10817 124 0,'0'0'109'15,"33"-12"-8"1,19-10-74-16,22-7 3 15,19 3-59-15,0 4 3 16,-8 8-81 0,-11 2-9-16,-15 1 33 15</inkml:trace>
  <inkml:trace contextRef="#ctx0" brushRef="#br0" timeOffset="6444.1324">12048 9706 27 0,'-7'0'63'16,"-9"0"1"-16,1-7-24 0,9-4 0 15,2-1-18 1,4-3 0 0,14 8-11-16,42 0 1 15,15 3 5 1,32 0 1-1,23 4-2-15,22 0 1 0,0-3-11 32,-4-1 0-32,-13 1-63 0,-20-1-1 15,-22 0-50 1,-27 0-6-1,-28 4 70-15</inkml:trace>
  <inkml:trace contextRef="#ctx0" brushRef="#br0" timeOffset="6998.1438">12566 10651 41 0,'0'-15'46'0,"-11"0"2"15,-7 1-43 1,-1 2 1 0,-3 12 7-16,0 0 2 0,0 26 0 31,11 18 1-31,11 8-7 0,0 3 1 15,29 1 17 1,19-16 0 0,4-21 12-16,19-19 1 15,-9-8-8 1,-13-28-1-16,-16-13-16 0,-29-2 0 15,-8 14-15 1,-40 8 1 0,-16 10-28-16,-11 19 1 15,13 0-90 1,16 0-9-1,28 0 20-15</inkml:trace>
  <inkml:trace contextRef="#ctx0" brushRef="#br0" timeOffset="7861.1613">13210 8733 30 0,'-18'-16'34'0,"-8"1"-7"15,12-3 2-15,-1-1 0 16,3 5 0 0,5-1-7-1,7 1 0-15,-4-6-8 16,4 9 2-16,0 4-12 31,0 7 2-31,0 0-8 0,0 3 2 16,0 28 2-1,0 5 0-15,4 20 0 16,3 10 0-16,9 20-1 31,-5 9 1-31,-1 12 1 16,-6 18 1-1,7 16 7-15,8 10 2 0,-5 11 2 16,-2 4 2-1,3 8-9-15,0-16 1 16,3-17-7 0,-3-27 1-16,3-22-53 15,1-29-2 1,3-42-50-1,0-27-5-15,-3-53 62 16</inkml:trace>
  <inkml:trace contextRef="#ctx0" brushRef="#br0" timeOffset="8501.1741">13244 8661 7 0,'-3'-4'37'0,"-5"-6"14"15,-3-1 1 1,-4-3-10-16,-3-6 1 15,-5 5-16 1,12 1 1-16,4 3-20 16,0 4 0-16,7 3-13 15,0 4 0 1,0 0 1-16,0 15 1 15,0 6 5 1,18 2 0-16,15 10 3 16,23-4-1-1,21 5-1-15,46 7 0 16,29 3 4-1,37 4 2-15,22-1 11 16,7 17 1-16,8-9-2 16,-11 0 1-1,-8 3-14-15,-32-9 0 0,-13-8-66 31,-28-4 2-31,-23-12-58 16,-37-10-7 0,-22-7 70-16</inkml:trace>
  <inkml:trace contextRef="#ctx0" brushRef="#br0" timeOffset="9075.1858">15485 9307 31 0,'0'-3'44'16,"-15"3"2"-16,0 0-37 16,-11 0 2-16,4 0 4 15,-8 18 1 1,-3 8 2-16,-8 7 1 15,-11 15-6 1,1 4 0-16,-12 7-3 16,-15 15 1-1,-19 7 5 1,-17 14 0-16,-12 13-1 15,-15 10 0-15,1 7-21 16,2 1 1-16,12-15-83 16,15-12-9-1,22-29 10 1</inkml:trace>
  <inkml:trace contextRef="#ctx0" brushRef="#br0" timeOffset="10069.2061">13274 10270 36 0,'-8'-7'39'0,"-6"-4"8"15,3 0 0 1,-1 0-23-1,8 7-1-15,1-3-20 16,3 3-3 0,0 4 0-16,-4 0 0 0,4 0 3 15,0 0 2 1,0 0-1-1,0 0 0-15,0 0-3 16,0 4 1 0,0-4 2-16,-4 0 1 0,-3 4 11 31,-4-1 0-31,4-3-2 15,-5 4 1-15,9-4-10 16,3 0 1 0,0 0-2-16,0 0-1 15,0 0-3 1,0 0 1-1,-8 0-5-15,4 4-1 16,4 21 2 0,0 9 0-16,27 5 4 15,2 7 0-15,5 1 1 0,-9 12 1 16,-2 1 5-1,-5-1 0 1,5 7 5-16,2-3 0 16,-6-1-2-1,-4-9 1 1,-1-13-7-16,-3-13 1 0,-3-3-2 31,0-1 1-31,-8-8 0 16,0-4 0-16,-4-4 0 15,0-3 0 1,4-1 0-16,0 1 0 0,4-4-3 31,7 0 0-31,7-7-2 16,12-19 0-16,18-29 0 15,33-5 0 1,19-21-5-1,27 3 0-15,-9 12-87 16,-14 6-3-16,-23 17-25 16,-14 2-1-1</inkml:trace>
  <inkml:trace contextRef="#ctx0" brushRef="#br0" timeOffset="10823.2215">15566 9223 23 0,'0'-4'61'0,"0"-4"3"16,0-3-28 0,-7 4-1-1,-11 3-22-15,-9 4 0 16,2 22-4-1,2 27 1 1,8 10 3-16,15 3 0 0,15-7 19 16,29-22-2-1,16-29 14-15,11-4-2 16,-5-37-15-1,-22-14 0-15,-21 0-19 16,-31 2-1 0,-32 9-29-16,-27 6 1 15,-11 23-85-15,0 11-1 16,1 0-14-1,10 23-5-15</inkml:trace>
  <inkml:trace contextRef="#ctx0" brushRef="#br0" timeOffset="11927.2439">15826 9319 41 0,'-19'0'74'0,"1"0"-2"15,-5-8-29-15,5 4-1 16,7 1-14-1,11 3 0-15,22 0-2 16,60-4 3 0,39-7-12-16,35 0 1 0,19-4-48 31,-13 0-1-31,-24 8-80 15,-38 7-9 1,-38 0 31-16</inkml:trace>
  <inkml:trace contextRef="#ctx0" brushRef="#br0" timeOffset="12381.2533">16659 10115 118 0,'-8'-3'68'16,"5"-5"-2"-1,-1 8-67-15,4 4 0 16,18 37 28-1,19 22-1-15,8 22-5 16,4 17-1-16,-9 9-11 16,-7-3 1-16,-10-25-33 15,-9-19-1 1,9-35-76-1,-5-20-7-15,0-18 27 16</inkml:trace>
  <inkml:trace contextRef="#ctx0" brushRef="#br0" timeOffset="13165.2693">16374 9237 18 0,'0'0'36'16,"0"0"-25"-1,0 0 1-15,0 0-43 0,0 0 1 16,0 0 19-1,0 0 6-15,0 0 43 16,0 0 7 0,-4 0 0-1,0 0-1-15,0 0-62 16,4 0-1-16,0 4-45 31,0-4 3-31</inkml:trace>
  <inkml:trace contextRef="#ctx0" brushRef="#br0" timeOffset="13859.2835">16300 10344 49 0,'3'0'97'0,"4"-8"-4"16,12-10-39-16,3-11-1 15,-3-8-40 1,4-12 1-16,-13 6-10 15,1 2 2 1,1 4 2-16,-9 15 0 16,-3 0-3-1,4 7 1-15,-4 8-13 16,0 3 1-1,0 4 0-15,4 0 0 16,10 30 10-16,9 18 1 16,6 11 2-1,1 15 0-15,-1 7 0 16,-2 0 1-1,-9 11-2 1,-3-3 0-16,-4-12-5 16,4-7 1-16,-1-18-44 0,5-14-1 15,7-13-71 1,4-10-11-1,-1-11 42-15</inkml:trace>
  <inkml:trace contextRef="#ctx0" brushRef="#br0" timeOffset="14179.2899">16451 11068 91 0,'4'0'93'16,"40"0"-7"0,38-11-60-16,36-19 0 15,27-3-51 1,0-4-1-16,-12 3-68 15,-33 9-6 1,-33 3 36-16</inkml:trace>
  <inkml:trace contextRef="#ctx0" brushRef="#br0" timeOffset="14913.3049">16151 10363 29 0,'-18'4'58'15,"-5"-1"2"1,6 1-20-16,13-4 0 15,4 0-7 1,25-11 2 0,20-23-12-16,10-13 2 0,1-9-3 31,0 1 0-31,-8 7 0 0,-22 7 1 15,0 19-9 1,-19 4 0 0,-7 10-17-16,0 8 0 0,0 4-2 31,0 26 0-31,15 21 5 0,18 16 0 15,12 14 1 1,6 7 1 0,9 4 1-16,-12 1 0 15,-4-12 2 1,-11-7 0-1,-10-11 0-15,-12-9 1 16,-8-13-22 0,-3-7 0-16,0-12-38 0,-6 3-2 31,-17-2 11-31,-14 3 0 0,-7-1 55 31,-8 16 1-31,4-8 35 0,7-3-1 16,11-11 7-1,30-19-2 1,4 0-26-16,63-23 1 0,29-13-40 31,18 7-1-31,16-9-114 0,-22 12-5 16,-23-3 6-1</inkml:trace>
  <inkml:trace contextRef="#ctx0" brushRef="#br0" timeOffset="16617.3401">16429 9300 77 0,'0'0'86'15,"0"0"-5"-15,0-11-45 16,12-8-1-1,17-3-6-15,34 1 0 16,14-10-10 0,23 6-1-16,8 3-9 15,-16 14 1-15,-3 8-1 16,-26 0 1-1,-18 4 0-15,-23 7 1 16,0 0-4 0,-14-3 0-16,-5-1-1 15,5-4 0 1,-4-3-1-1,0 0 1-15,7-10-4 16,-1-20 1-16,-2-7-3 16,-4-11 0-16,-1-19 0 15,1-2 0 1,-4-16 0-1,0-5 0-15,0-12 0 16,0-5 0-16,0-4 0 31,0-3 0-31,-4-4 0 0,-3-1 0 16,-4-2 0-1,-11-5 0-15,-8 8 0 16,-11 7 0 0,-14 4 0-16,-4 8 0 15,-12 5 0 1,-3 7 0-16,-11 10 0 15,-4 3 0 1,-11 14 0-16,-15 1 0 16,-11 15 0-16,-18 7 0 15,-15 4 0 1,-16 7 0-16,-21-4 0 15,-18 5 0 1,-13 3 0-16,-10-1 0 16,-14 5 0-1,-20 4 0-15,-22 2 0 31,-3 1 0-31,-15 0 0 0,-3 4 0 16,-9 3 0 0,-3 4 0-16,-7 0 0 15,-1 0 0-15,1 7 0 31,0 4 0-31,-4 8 0 0,19-5 0 16,3 4 0 0,7 1 0-16,16 0 0 15,17 0 0-15,24-5 0 31,21 1 0-31,15 0 0 0,30-5 0 16,18 2 0 0,38-1 0-16,25 0 0 15,34-4 0 1,21-3 0-1,20 7 0-15,10 8 0 16,8 11 0-16,8 10 0 16,3 26 0-16,0 8 0 15,0 22 0 1,11 14 0-1,14 20 0 1,16 6 0-16,0 8 0 16,3 8 0-1,-3-5 0-15,0 1 0 0,3-4 0 31,-11 0 0-31,-2-1 0 0,-10-6 0 16,-2 3 0 0,-4-11 0-16,-11-6 0 15,-1-12 0 1,-3-12 0-1,-18-4 0-15,-9-6 0 0,-2-1 0 32,-4-10 0-32,3-4 0 0,5-11 0 15,-2-1 0 1,5-9 0-1,7-14 0-15,0-5 0 0,1-16 0 32,7-3 0-32,7-7 0 15,0-8 0-15,40-4 0 16,56-22 0-1,41-3-130 1,49-12-4-16,24-11-13 16</inkml:trace>
  <inkml:trace contextRef="#ctx0" brushRef="#br0" timeOffset="17461.3573">8948 9790 46 0,'11'0'48'16,"3"0"0"-16,5-6-36 16,-7 2 0-1,-9 4 15-15,-3-4 0 16,-18 4 9-1,-23-4 0-15,-18 4 1 16,-26 0-1-16,-12 8-16 16,-14 14-1-1,-8 8-70-15,27 3 1 16,14-4-63-1,37-14-8 1,30-15 60-16</inkml:trace>
  <inkml:trace contextRef="#ctx0" brushRef="#br1" timeOffset="41052.8388">8155 11588 30 0,'-3'0'57'15,"-1"4"0"-15,-4 14-29 16,1 4 0 0,7 12-9-16,0 2-3 15,0 2-1 1,11 5-1-1,8-1 5-15,6-13 1 16,8-11 6-16,1-10 0 16,3-8 11-16,4-19-1 15,-4-14-5 1,-11-4 0-1,-18-3-21-15,-12 10 1 16,-26 4-11 0,-22 11 0-1,-7 15-14-15,0 0 1 0,3 19-117 31,16 7-4-31,13-8-1 0</inkml:trace>
  <inkml:trace contextRef="#ctx0" brushRef="#br1" timeOffset="41763.8531">12648 11414 74 0,'0'-2'110'16,"4"-7"-7"-16,-4 2-61 15,0 7-1 1,3 0-31-16,1 26 1 15,3 22 8 1,-3 11 1-16,-4-7-9 16,0 7 0-1,0-8-52-15,0-10 0 16,0-8-79-16,11-11-10 15,8-18 43 1</inkml:trace>
  <inkml:trace contextRef="#ctx0" brushRef="#br1" timeOffset="42546.869">16659 11765 11 0,'0'-14'46'0,"0"-1"33"31,3 4-3-31,-3-8-16 0,0 4-2 15,-3 1-31 1,-12 3 3-16,-3 7-25 16,-5 4 1-16,5 18-5 31,-1 23 0-31,1 11 3 0,7 6 0 15,7 5 2 1,4-7 0-16,15-16 7 16,30-21 1-1,13-19 3 1,13-11 1-16,6-26-7 15,-17-12 0 1,-23-2-8-16,-37 3 1 0,0 8-4 16,-37 3 0-1,-15 18-32 1,-7 12 2-16,7 3-101 15,18 4-7 1,20 0 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51:01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20255 1292 98 0,'0'-4'87'0,"0"4"-6"15,0 0-48 1,0 4 0-16,-4 33 3 16,0 14 0-1,-3 12-15-15,0-8 0 16,0-7-9-1,-1-15 0 1,-3-11-50-16,11-14 1 0,0-8-88 31,0-26-10-31,0-25 42 0</inkml:trace>
  <inkml:trace contextRef="#ctx0" brushRef="#br0" timeOffset="290.0029">20437 1133 98 0,'0'3'92'15,"0"12"-4"1,3 11-49-16,4 7 1 0,1 11-2 15,0 5-1 1,-5 5-20-16,1-5 0 16,-4-8-11-1,4-8 1 1,0-11-29-16,-1-7 1 0,-3-8-104 31,0-7-7-31,0-19 17 0</inkml:trace>
  <inkml:trace contextRef="#ctx0" brushRef="#br0" timeOffset="620.0061">20418 1226 136 0,'-4'-4'99'16,"4"0"-5"-1,0 0-76-15,0 4 1 16,4 0 1-1,18 8-1-15,8 21 1 16,11 12 1-16,3 14-1 16,-7 4 1-1,4-3-11-15,-11-13 0 16,-8-13-9-1,-8-19 2-15,-2-11-3 16,3 0 0 0,3-33 0-16,1-22 0 15,-8-15 0 1,-4 3 0-16,-3 8 0 15,-4 19 0-15,0 13-89 16,0 13-1 0,0 7-48-16,4 7-12 15,-1 0 106 1</inkml:trace>
  <inkml:trace contextRef="#ctx0" brushRef="#br0" timeOffset="1033.0106">20944 1026 143 0,'3'0'111'16,"5"0"-9"-16,3 0-66 15,1 18-2-15,2 16-5 16,1 13 1-1,4 5-18-15,2-3 2 16,2-2-14 0,-4 5 0-16,-5-8 0 15,1-4 0 1,-3-2 0-16,-2-13 0 15,1-11 0 1,-11-2 0-16,0-8 0 16,0-1 0-16,4-3 0 15,7-15 0 1,-11 15 0-16,0 0 0 0,33-106 0 15,-10 25 0 1,-8 4 0-16,-1 2 0 16,-6 9 0-1,-4 21-111-15,-1 16-2 16,1 6-30-1</inkml:trace>
  <inkml:trace contextRef="#ctx0" brushRef="#br0" timeOffset="1473.015">21574 941 134 0,'4'-4'117'16,"-1"4"-9"-1,1-7-81-15,-4 3-2 0,-11 4-25 32,-26 0 1-32,-8 23 8 0,0 14 0 15,1 10 1 1,11-2 0-1,10-8 5-15,20-1 0 16,3-10-2 0,22-11 1-16,19-15-13 0,3 0 2 15,-3 0-3 1,-22-4 0-1,-12 4 0-15,-7 0 0 16,-22 15 0 0,-8 18 0-1,1 8 0-15,18 3 0 0,11-8 0 31,7-5 0-31,26-10-28 0,12-9 2 16,-45-12-104 0,0 0 130-16,100-4-138 15,-71-37 18-15</inkml:trace>
  <inkml:trace contextRef="#ctx0" brushRef="#br0" timeOffset="2929.0301">21603 959 166 0,'0'-4'131'0,"0"-2"-9"0,0-2-92 31,0 4 0-31,4 4-22 0,7 0 1 16,1 26-3-1,2 15 0 1,1 14-5-16,-4 1 1 16,-3-1-2-1,-5-18 0-15,4-12-36 0,-3-10 1 16,3-15-96-1,-3 0-8 1,-4-33 28-16</inkml:trace>
  <inkml:trace contextRef="#ctx0" brushRef="#br0" timeOffset="3259.0334">21588 1011 181 0,'-3'-11'130'16,"3"-3"-7"-16,0-13-94 0,26-6 1 16,18-12-22-1,15 9 2 1,5 10-10-16,-5 15 0 15,-18 11 0 1,-31 15 0-16,-10 23 0 16,-18 12 0-1,-26 2 0-15,-12-4 0 16,8-15 0-1,14-14 0-15,12-4 0 16,22-1 0-16,12 1 0 16,36 3 0-1,25 1 0-15,-2 14 0 16,-8-7-57-1,-11-1 2-15,-11-6-78 16,-16-19-11 0,-13-7 57-16</inkml:trace>
  <inkml:trace contextRef="#ctx0" brushRef="#br0" timeOffset="3439.0352">22166 908 206 0,'4'0'134'0,"4"0"-7"15,2 29-109 1,1 15 1-16,1 15-16 15,-5 4 1 1,5-7-15-16,-2-8 2 16,-6-23-121-16,-4-13-3 15,0-12-6 1</inkml:trace>
  <inkml:trace contextRef="#ctx0" brushRef="#br0" timeOffset="3569.0365">21930 934 247 0,'0'-8'111'15,"3"1"-3"-15,30-12-122 31,31-6 0-31,13 2-83 0,4 5-3 16,5 3-31 0</inkml:trace>
  <inkml:trace contextRef="#ctx0" brushRef="#br0" timeOffset="4222.0432">22522 748 146 0,'0'0'106'16,"-15"8"-7"-16,-14 11-73 15,-9 10 0-15,9 8-13 31,-1 3 1-31,15 2-6 0,15-13-1 16,4-7 0 0,29-15 1-16,1-7-20 15,3 0 2 1,-12 0-2-1,-17 7 2-15,-8 20 15 16,-15 13 1-16,-11 4 0 16,7 1 1-1,19-1-1 1,19-18 1-16,29-18-79 15,8-8 0-15,0-27-55 16,-19-9-9-16,-8 6 166 16,-18 12 1-1,-11 18 67 1,0 0-5-16,0 22-65 15,0 15 0-15,0-4-5 32,12-8 0-32,-1-9 3 0,-4-13 0 15,4-3-23 1,-4-25 1-16,1-31-41 15,-4-7 1-15,-1-7 19 32,9-4 1-32,6 23 49 0,16 10-1 15,6 23-14 1,5 18 0-16,-5 0-15 15,-21 26 0 1,-19 25 11 0,-19-3 1-16,-21 0-5 15,-1-4 2-15,11-13-12 16,30-11 0-16,15-1 0 15,56 8 0 1,25 2-73 0,15-3 0-16,7 3-62 15,-22-3-13 1,-96-26 82-1,0 0 66-15</inkml:trace>
  <inkml:trace contextRef="#ctx0" brushRef="#br0" timeOffset="6599.0676">19044 4971 38 0,'0'0'57'0,"-3"-4"17"16,3-3-3-1,0 0-26-15,0-1-1 16,0-3-26 0,0 7 0-16,0 1-11 15,0 3-1 1,21 0 1-16,16 3 0 15,19 12 19 1,26-7 1 0,32-8-1-16,16 0 1 0,15-23-21 15,-12 9 1 1,-29 2-33-16,-23-2 2 15,-22 9-106 1,-22-1-7 0,-18-10 14-16</inkml:trace>
  <inkml:trace contextRef="#ctx0" brushRef="#br0" timeOffset="7173.0737">18526 4045 110 0,'0'0'91'16,"0"0"-6"0,0 22-65-16,0 4 1 0,-4 14-8 31,-7-3 0-31,-1 0-6 0,2-7 1 15,6-12-51 1,0 1-1 0,4-19-60-16,0-4-8 0,0-29 54 31</inkml:trace>
  <inkml:trace contextRef="#ctx0" brushRef="#br0" timeOffset="7613.0782">18666 4041 73 0,'8'11'89'0,"3"7"-4"16,0 12-51-16,-4 7-1 15,1-8-18 1,-1-2-1-1,1-10-1-15,-5-9 1 16,-3-8-38 0,0-15 1-16,0-18-47 15,-3-14-3-15,-12 2 70 16,7 4-1-1,1 12 50-15,0 10-5 16,3 12-32 0,4 7 1-16,7 11 1 15,15 18 2 1,11 1 29-16,5 0 2 15,6-19 2 1,1-11 0-16,-5-23-32 16,-3-21 2-16,-7-15-16 15,-19-3 0 1,-11 6-69-16,0-3 1 15,-7 8-66 1,3 13-13-16,4 2 74 16</inkml:trace>
  <inkml:trace contextRef="#ctx0" brushRef="#br0" timeOffset="8297.0854">23344 4805 178 0,'0'-4'128'15,"4"1"-8"1,29-1-89-1,45-7 0-15,37 0-20 16,18 0 1-16,8 2-37 31,-23 9 1-31,-21 0-80 0,-42 0-1 16,-29 0-13-1,-26-3-6-15</inkml:trace>
  <inkml:trace contextRef="#ctx0" brushRef="#br0" timeOffset="8991.0927">24178 4280 69 0,'-8'0'82'16,"-11"0"-3"0,12 4-47-16,-8 19-1 15,4 14-12-15,11 3 0 16,0-6 10-1,26-5 2-15,22-22-3 16,0-7 1 0,-3-22-18-1,-23-7 1-15,-11-8-5 0,-11-4 1 31,-26 0-8-31,-18 5 1 0,-1 21-13 16,1 7 0 0,11 8-41-1,6 0-1-15,16 23-62 16,11-1-11-1,4 0 44-15</inkml:trace>
  <inkml:trace contextRef="#ctx0" brushRef="#br0" timeOffset="9401.0968">24436 4240 116 0,'0'8'103'16,"0"6"-10"-16,0-2-52 16,4-2 1-16,7 5-6 15,4 0 0 1,0 0-20-16,7-4 0 15,-3-7-16 1,7-4 1-16,-4 0-4 16,0-8 1-1,-7-7-5-15,0-7 0 16,-4 7 2-1,-4 7 0-15,1 6 7 16,-5 2 1-16,5 0 0 16,-4 18 1-1,3 0-64-15,1 8-1 16,2-8-67-1,1-3-13-15,-3-11 68 16</inkml:trace>
  <inkml:trace contextRef="#ctx0" brushRef="#br0" timeOffset="9541.0982">24781 4284 189 0,'22'-4'117'16,"-3"4"-6"0,-1 0-116-16,1 8 0 15,0 3-106 1,-9 4-7-16,-2 0 3 15</inkml:trace>
  <inkml:trace contextRef="#ctx0" brushRef="#br0" timeOffset="9641.0992">24851 4274 173 0,'27'-22'25'15,"6"7"0"1,11 0-134-16,4 3-4 16</inkml:trace>
  <inkml:trace contextRef="#ctx0" brushRef="#br0" timeOffset="10684.1099">19855 5004 38 0,'0'0'73'0,"-8"0"-2"15,1-3-18 1,0-2-2-16,0 1-19 15,7 1 1-15,4-4-12 16,21-4 0 0,34-4 1-16,34-3 1 15,18 7-6 1,26 3 1-16,0 5-8 15,-15-1 0 1,-25 4-23-16,-30 0 0 16,-19 0-114-1,-27 0-6-15,-9-15 4 16</inkml:trace>
  <inkml:trace contextRef="#ctx0" brushRef="#br0" timeOffset="12523.13">20722 4303 23 0,'0'-15'31'0,"0"-3"-8"16,0-4 2 0,0-1 4-16,4-3 1 0,0 1-9 15,-4 2 1 1,0-2 6-1,0 3 0-15,0 0 10 16,0-1-1 0,0 1-10-16,0 1 2 0,-4-2-15 31,0 1 1-31,0 7-11 15,0 8 1-15,1 7-8 16,-1 0 0 0,0 0 0-16,4 18 1 0,0 19 3 31,0 11 1-31,0 11 2 15,0 11 0 1,0 1 0-16,0 21 1 16,4 3-3-1,3 9 1-15,1-1 6 16,7-7 0-1,-8 4 3-15,0-8 0 16,1 1-4-16,3-2 1 16,0-6-5-1,0 4 1-15,8 0-5 16,-4-1 0-1,-1 8 0-15,-7 4 0 16,-3 3 0 0,-4 11 0-16,0-14 0 15,0-4 0-15,0-14-13 16,-4-12 2-1,4-19-119-15,0 4-4 16,0-25-2 0</inkml:trace>
  <inkml:trace contextRef="#ctx0" brushRef="#br0" timeOffset="13517.1403">20899 6340 19 0,'-3'-8'25'16,"-1"2"-20"-16,4-6 0 16,-3 6 18-1,-1-6 1-15,0 1 11 16,1 7-1-1,3-3-17-15,0 7 0 16,0 0-6 0,-4-4 2-1,0 0 17-15,0 1 1 0,-3-5-2 16,3-3 0-1,0 0-22-15,-3 4 1 16,0-1-5 0,-4 1 2-1,-1-5 6-15,-3 5 1 16,8 0-1-1,4 0 1 1,-1 3-6-16,0 0 1 0,4 0-6 16,0 4 1-1,0 0-2-15,0 0 0 16,0 26 3-1,4 12 0 1,3 6 1-16,4 14 1 0,8 2 5 31,-8 6 1-31,0 5 1 0,-4-1 0 16,-3-4-6-1,4-7 1 1,-1-8-5-16,4-14 2 0,0-10-4 31,0-13 0-31,-3-7 0 0,7-3 0 31,6-4 0-31,31 0 0 16,23-11 0-16,29-3 0 16,6 6-25-1,13 4 1-15,-23 4-106 0,-15-3-7 31,-22-13 15-31</inkml:trace>
  <inkml:trace contextRef="#ctx0" brushRef="#br0" timeOffset="14481.1503">20596 4037 12 0,'0'4'52'16,"7"4"1"0,1 2-5-16,3 1 0 15,4-3 19 1,-8-4-3-16,0-4-16 15,-3 0-1 1,0-23-35-16,0-6 1 16,-4-19-8-1,0-4 0-15,0-10 0 16,0-12 0-16,0 0 3 15,-8-4 0 1,-3 8-3-16,0 4 1 16,-4 6-6-1,0 5 0-15,-7 4 0 16,11 7 0-1,-4 7 0 1,0-1 0-16,5 13 0 16,-2 6 0-16,8 1 0 15,4 14 0-15,0-3 0 16,49 0 0-1,21-8 0 1,48-4 0-16,34-10-26 16,11 2 1-16,-3 6-105 31,-27 6-7-31,-26-4 15 0</inkml:trace>
  <inkml:trace contextRef="#ctx0" brushRef="#br0" timeOffset="18477.1917">22748 6148 49 0,'0'0'62'0,"0"0"4"16,0 0-3-1,0 0-38 1,0 0-1-16,0-3-21 16,3 3 1-1,-3 0-1-15,0 0 0 0,0 0-6 31,0-8 0-31,0 8-28 16,0 0-1 0,0 0-1-16,0 0-1 15,4 0 4-15,-4 0 1 16,4 0-23-1,-4 0 1-15</inkml:trace>
  <inkml:trace contextRef="#ctx0" brushRef="#br0" timeOffset="35433.3681">23426 4890 7 0,'0'0'31'0,"0"-5"-7"15,0 5-1 1,0-4-13 0,0 4 1-16,0 0 17 15,0-2 0 1,0 2 22-16,0 0-2 15,4 0-16 1,-1 0 0-16,-3 0-25 0,0 0 0 31,3-4-9-31,-3 4 1 0,0 0 0 16,0-3 1-1,0 3 0 1,-3 0 1-16,-8 0-1 16,0 0 1-1,-4 0-1 1,-3 0 1-16,10 0-1 15,-7 0 0-15,0 0 1 16,-3 0 0-16,-1 0 2 16,4 0 1-1,1 0-2 1,-1 0 1-16,0 0-2 15,-3 0 0 1,3 0 0-16,-4 0 1 0,1 0-2 31,3 0 1-31,4 0-1 16,0 0 0-16,-4 0 1 15,-4 0 0 1,4 0 2-16,1 0 1 0,6 0 0 31,-3 0 0-31,-4 0-3 16,5 0 1-16,-5 0-1 15,-4 0 1 1,4 0-1-16,-7 0 2 16,-4 0-1-1,-4 0 0-15,-10 0-1 16,-5 0 0-1,-7 0-74-15,1 0-1 16,-5 0-38 0,8-9-3-16</inkml:trace>
  <inkml:trace contextRef="#ctx0" brushRef="#br0" timeOffset="38654.4022">21751 2805 18 0,'0'0'21'16,"0"0"-21"-16,0 0 2 15,0 0-5 1,-4 0 2-16,-6 0-10 15,10 0 1 1,0 0 0-16,0 0 4 16,0 0 6-16,0 0 0 15</inkml:trace>
  <inkml:trace contextRef="#ctx0" brushRef="#br0" timeOffset="39128.4073">21763 2742 26 0,'0'0'63'0,"0"-7"0"15,3 3 6 1,1 0-3-16,-4 0-26 16,0 4-2-1,0 0-26-15,0 0 0 16,0 0-14-1,0 0 0-15,0 0 1 16,-4 15 0-16,-11 14 5 16,-14 15 1-1,3 12 5-15,-7 3 0 16,-4 8-2-1,3-12 0-15,8-7-11 16,11-18 1 0,8-15-100-16,7-8-5 15,0-7-14-15</inkml:trace>
  <inkml:trace contextRef="#ctx0" brushRef="#br0" timeOffset="40052.4169">21766 2746 1 0,'0'0'26'16,"0"-11"2"-16,4 3-1 16,-4 4 14-1,0 4 0-15,0 0 2 16,0 0 0-1,0 0-22-15,0 0 0 16,0 0-14-16,0 4-1 16,0 0 3-1,0 0 2-15,-4-1 4 16,1 1 0-1,-5-4-2-15,0 0 0 16,-2 0 1 0,10 0-1-16,0 0 0 15,0-15 0-15,0-3-6 16,0-9 0-1,0-2-3 1,0-18 0-16,0-6 4 0,7-20 1 31,-4-16 1-31,1-3 1 16,-4-5-5-16,0 6 0 15,0 9-23 1,0 16 0-16,-4 26-113 16,4-1-6-1,0 15 8-15</inkml:trace>
  <inkml:trace contextRef="#ctx0" brushRef="#br0" timeOffset="41638.4342">21751 3407 44 0,'0'-8'49'0,"0"-7"2"15,0 4 0 1,0 0-10-1,0 0 1-15,0 4-11 16,0-1 0-16,0 1-11 16,0-1 1-16,0 4-16 15,0-3-1 1,0 3-6-1,0 4 1-15,0 0-1 16,0 0 1 0,0 0-2-1,0 0 1-15,0 0-1 0,0 0 0 31,0 0 0-31,0 4 1 0,0 7-1 16,0 4 1 0,0 0 1-1,-4 3 0-15,4 8 1 16,0-1 1-1,0 1 0-15,0 1 1 0,-3-1-2 32,-4-5 1-32,3 5 1 15,4-3-1-15,-3 3 0 16,3-5 1-1,0 5-1-15,0 0 1 16,-4 4-1 0,4-8 0-16,0-3 0 15,0 2 0-15,0 1 1 31,0 1 1-31,0 2 0 0,0 9 0 16,0-9-1 0,0 12 1-16,4-7-1 15,-1 3 1-15,-3 0 2 31,0-3 1-31,0-4 1 0,0 0 1 32,0-4-2-32,4 3 0 0,3-2-1 15,-7-1 0 1,0-4 1-1,0 5 0-15,0-8 0 0,0 9 1 32,3 3-3-32,1-9 1 0,0 1-2 31,0-1 0-31,0-3-1 15,-4 3 1-15,0-3-1 16,0 0 1 0,0 11-1-16,0 0 0 0,3-1-1 31,-3 1 0-31,4-3 0 15,0-5 1-15,0-4-1 16,-1 5 2 0,1 0-3-1,-4-5 0-15,0 1 0 16,0 0 0-1,0 0 0-15,0 3 0 0,0 1 0 16,3-1 0 0,-3 3 0-1,0 10 0-15,0-9 0 16,0 0 0-1,0-3 0-15,0-2 0 16,0 1 0 0,0 5 0-16,0 0 0 15,0 6 0-15,0-7 0 16,0 4 0-1,0-7 0-15,0-1 0 16,0-3 0 0,0-4 0-16,0-11-62 15,0 0 62-15,0 7-60 16,0-7-74-16,0-7-11 15,-3-19 64 1</inkml:trace>
  <inkml:trace contextRef="#ctx0" brushRef="#br0" timeOffset="43515.4905">22626 4934 13 0,'7'0'35'15,"-3"0"0"-15,-1 4-9 16,1 3 0-1,0-7 20-15,-1 0 1 16,-3 0-12-16,0 0-1 16,0 0-18-1,0 0 2-15,0 0-9 16,0 0 0-1,-11 0-6 1,-7-7 0-16,3 3-3 16,-7 0 0-16,-4 1 0 31,-3-1 1-31,-9 0 2 0,-7 1 0 15,12-5 0 1,-11 4 2-16,4 1-4 16,-2-1 1-16,1 0-1 31,1 4 0-31,-1 0 2 0,-3-3 2 15,7 3-1 1,-1 0 1-16,2 0-4 16,3 0 1-1,-5 0-2 1,5 0 1-16,7 0 2 0,0 0 1 31,4 0 0-31,3 0 1 0,-3 0-3 16,4 0 0-1,-1 0 0 1,-3 0 0-16,11 0 6 15,-4 3 2 1,7-3-3-16,5 0 2 0,-1 0-45 31,4 0-1-31,0 4-82 16,7 0-10-16,8-4 37 15</inkml:trace>
  <inkml:trace contextRef="#ctx0" brushRef="#br0" timeOffset="44763.5046">21737 5045 26 0,'0'0'44'0,"0"0"10"16,0-4 0-1,0 0-17-15,0 0 1 16,0 1-21-1,0 0 0 1,0-1-2-16,0 4-1 0,0 0 3 31,7 0-1-31,-7 0-7 0,0 0 2 16,0-4-7-1,0 4 1-15,0-4-2 16,0 1 2 0,-7-1-2-1,3 0 0-15,-3 1 1 16,3-2 1-16,-4 1 0 15,5 1 0-15,-1 0-5 16,4-1 1 0,-4 4-7-1,4 0 0-15,0 0 0 16,0 0 1-1,0 4 3 1,0 6 1-16,0 2 0 0,0 3 0 31,0-1 0-31,8 5 1 0,-1 7 0 16,-3-5 0-1,0 1 1 1,0-3 0-16,-1 4 0 16,-3-2 1-1,4 9-1-15,6-7 0 0,-6-2 0 31,4-2 0-31,-1-4 0 16,-3 3 0-16,0 2 0 16,-4 1 0-1,0 8-1-15,0-3 1 0,0 0 0 31,0 1 0-31,0 0 1 16,0 4 1-16,0 2-1 16,0 0 1-1,0-7-1 1,0 7 0-16,4-7 0 15,-1 5 0-15,4-7 1 16,-3 2 0-16,3-7 1 16,1 6 0-1,-4 1-1 1,-4 1 1-16,3-6-2 15,-3 2 0 1,0-1-1-16,4 0 1 16,0 1 0-1,-4-2 0-15,4 9 1 16,0-5 0-16,-1 1 2 15,1 3 0 1,-1-2 2-16,1 2 0 16,-1-7 1-1,1 0 0-15,0 1-3 16,0-1 1-1,-4 0-4-15,4-4 1 16,-1 13-3-16,-3-13 0 16,0-4-12-1,0-7 1-15,0-7-119 16,0 0-4-1,0-3-2-15</inkml:trace>
  <inkml:trace contextRef="#ctx0" brushRef="#br0" timeOffset="45766.5149">21830 6270 42 0,'0'0'71'0,"-4"0"-3"16,0 0-33-1,0 0 1 1,4 0-22-16,0 0 0 16,0 0-14-16,-4 0 1 15,1 0-2-15,-1 0 1 16,4 4 3-1,0 7 1 1,0 16 6-16,0-7 0 16,-4 10 5-1,4 0 0 1,0 3 2-16,0 11 1 0,0-7 3 15,0 0-1 1,0-4-2-16,0-10 0 16,0-2-4-1,0-9 0 1,0-5-3-16,0-3 1 0,4-4-7 31,-4 0 1-31,0 0-6 0,0 0 0 16,0-4-8-1,0-3 2 1,0 3-17-16,0 0 1 0,0 0-4 31,4 1 1-31,-4 0 15 0,3 3 0 16,-3 0 10-1,0 0 2 1,0 3-1-16,0 8 0 15,-15 4 3 1,-3 0 1 0,-4 4 5-16,-11 1 1 15,3-1-14-15,0-4 1 16,8-3-108-16,22-9-8 15,0-3 1 1</inkml:trace>
  <inkml:trace contextRef="#ctx0" brushRef="#br0" timeOffset="47254.5305">21722 6709 10 0,'0'0'65'15,"0"0"1"-15,0 0-10 32,0 0 0-32,-4 0-27 0,-3 4 0 15,-5 7-12 1,-2 8-1-16,-5 13 1 15,0 5 1 1,-6 4-3 0,-1 0 0-1,4-1-10-15,7-14 1 16,15-26-40-16,0 0 34 0,-12 30-36 0,12-30-74 15,8-4-10 1,11-26 33 0</inkml:trace>
  <inkml:trace contextRef="#ctx0" brushRef="#br0" timeOffset="48064.5395">21826 7244 6 0,'-4'0'44'16,"4"0"1"-1,0 0 3-15,0 0-1 16,0 0 4 0,0 0-2-16,0-4-23 15,0 4 0-15,0 0-20 16,0-3 1-1,0 3-7-15,0 0 1 16,0 0 2 0,0 0 1-16,-4 0 1 15,4 15-1 1,0 3-1-16,0 8 0 15,0 7 5-15,0 4 0 16,0 4 3 0,0 0 1-16,0 6-2 15,0 12 1 1,0 0-3-16,0 8 1 15,0 6 0 1,0 1 0-16,-4 7 1 16,1-3 1-1,-5 7-5-15,4-8 1 16,1-7-6-16,-1-14 2 31,4-56-29-31,0 0 26 0,0 63-25 0,0-56-105 16,11-7-7-1,0-3 15-15</inkml:trace>
  <inkml:trace contextRef="#ctx0" brushRef="#br0" timeOffset="49508.5543">21459 8274 84 0,'-8'4'93'15,"1"-2"-5"-15,3 10-48 16,4 3 0 0,11 0-5-16,30 4 0 15,18-8-3 1,20-11 0-16,-2 0-17 15,-10 0 2-15,-11-4-17 32,-23 0 0-32,-11 4 0 0,-11-3 0 15,-11 3 0 1,0 0 0-16,0 0 0 15,-11 0 0 1,0 3 0 0,-4 8 0-16,0 16 0 15,-3 9 0-15,-5 8 0 16,8 19 0-16,1-11 0 15,3-1 0 1,3-7 0 0,0-14 0-16,-2-15-21 15,6-8 1-15,1-7-110 31,-5-18-6-31,-3-27 9 0</inkml:trace>
  <inkml:trace contextRef="#ctx0" brushRef="#br0" timeOffset="49698.5562">21488 8384 134 0,'-3'0'122'15,"3"0"-9"-15,0 7-62 0,26 16-1 32,18 7-30-32,12 10 1 0,-4 16-21 31,-8 3 0-31,-7 3 0 15,-15-6 0-15,-7-8-58 16,-8-7 1 0,-3-20-76-16,0-17-12 0,-4-15 60 31</inkml:trace>
  <inkml:trace contextRef="#ctx0" brushRef="#br0" timeOffset="50592.5654">21944 1804 74 0,'0'0'99'16,"0"0"-4"-1,7 0-46-15,38 0-1 16,14-3-32 0,12-9 0-16,-5 2-79 15,-14 2-1-15,-22 5-48 16,-26 3-5-1,-4 0 76-15</inkml:trace>
  <inkml:trace contextRef="#ctx0" brushRef="#br0" timeOffset="50872.5683">22059 1587 129 0,'0'0'100'15,"0"0"-7"1,0 7-68-16,0 33 1 0,0 13-5 31,4 9-1-31,-1-7-9 0,1-3 2 16,-4-15-6-1,4-7 1 1,-4-12-34-16,7-3 0 0,-7-15-93 31,0 0 119-31,4 22-128 0,3-11 25 0</inkml:trace>
  <inkml:trace contextRef="#ctx0" brushRef="#br0" timeOffset="51336.5732">22430 1591 97 0,'0'0'96'0,"0"0"-7"16,0 0-68 0,0 0 1-1,3 0-11-15,11 0 1 0,20 14 2 31,-4 12 1-31,-4 3-3 0,-8 9 0 16,-10-6 4 0,-8 9 1-1,0-8-3-15,-12-6 1 16,-2-2-22-1,-5-14 0-15,19-11-85 0,0 0 92 0,-37 4-92 16,3-8-29 0,13-18-5-1</inkml:trace>
  <inkml:trace contextRef="#ctx0" brushRef="#br0" timeOffset="51746.5773">22366 1532 150 0,'0'0'115'0,"0"0"-8"15,4 0-81-15,29-12-1 16,8-3-67 0,18 8 0-16,-3-1-75 15,-12 4-10 1,-3 1 54-16</inkml:trace>
  <inkml:trace contextRef="#ctx0" brushRef="#br0" timeOffset="52140.5816">22818 1502 140 0,'0'-4'101'0,"4"4"-7"15,7 0-73 1,7 0 1-16,5 7 2 15,10 20 0 1,4 2-4-16,-7 11 1 16,-1-3-6-1,-2-7 0-15,-9-15-9 16,0-11 2-16,1-4-8 15,-1-23 0 1,19-13 0-16,1-16 0 16,-5 4 0-1,0-4 0-15,-7 11-130 16,-4 15-4-1,1 8-13-15</inkml:trace>
  <inkml:trace contextRef="#ctx0" brushRef="#br0" timeOffset="53254.5931">21903 8436 44 0,'4'-7'99'16,"0"-4"-3"-1,3 0-35 1,1-5-3-16,-1 7-39 0,-3-3 0 31,-4 8-14-31,0 4 0 0,0 0-3 31,-4 12 0-31,-11 13 4 16,-11 12 1-16,0 7 8 15,-7 12-2 1,-8-5 2 0,8-6 1-16,4-12-10 15,17-15 0-15,5-10-62 16,7-8-3-16,7 0-70 15,5-11-12 1,2-19 61 0</inkml:trace>
  <inkml:trace contextRef="#ctx0" brushRef="#br0" timeOffset="53784.5985">21463 8407 67 0,'0'-4'79'0,"0"1"-4"15,0-1-33 1,33-1-1-16,18 2 4 16,28-3 1-1,9 2-18-15,1-1 0 16,-4 2-18-1,-29 3 0-15,-15 0 1 16,-19 0 0 0,-11 0-4-16,-11 0 1 15,0 0-7-15,-4 0 1 16,-11 0-2-1,-3 0 0-15,-8 3-2 16,11 8 1 0,-3 5-1-16,-1-2 1 15,1 16 1 1,-4 7 1-16,-8 11 1 15,-7 4 1-15,7-2-3 16,-3-1 0 0,11-12-26-16,10-15 1 15,9-8-105 1,3-6-7-1,0-8 15-15</inkml:trace>
  <inkml:trace contextRef="#ctx0" brushRef="#br0" timeOffset="77665.8491">21763 6654 24 0,'0'0'40'16,"0"0"11"-1,0 0-2-15,0 0-11 16,0-8-1 0,0-3-8-16,0 0 1 15,0 4-7 1,0 4 0-16,0 3-14 15,0 0 0-15,0 0-6 16,-4 0-2 0,-8 14 3-16,-5 4 0 15,5 13 2 1,-7 5 2-16,1 12 0 15,0 7 1 1,2 0-1-16,6-3 0 16,3-19 1-1,3-3 1-15,4-16 8 16,0-6 0-16,0-8-4 15,0 0 1 1,0-8-13-16,0-13 2 31,0-13-4-31,4-10 0 0,-1 3-6 16,8 5 2-1,-8 6-42-15,9 8 0 16,-1 4-82 0,-3 3-10-1,2-4 40-15</inkml:trace>
  <inkml:trace contextRef="#ctx0" brushRef="#br0" timeOffset="78799.8608">21655 2886 14 0,'0'-4'60'15,"0"-3"1"-15,0 3-19 16,0-3 0 0,4 3-21-16,-4 4-1 15,0 0-13 1,0 0-1-16,0 22 0 15,-15 9 0 1,-3 23 8-16,-5-2-1 16,-2-2 5-1,2 7 0-15,1-28 4 16,0-7 1-16,14-14-9 15,4-8 1 1,4 0-15-16,4-18 1 16,7-8-2-1,15-11 0-15,0-11 2 16,0-4 1-1,0-3 0-15,-4 3 1 16,-3 11 2 0,-8 8 0-16,-3 12-4 15,-8 1 1-15,0 13-6 16,0 7-1-1,-12 22 6-15,-14 22 1 16,-3 12 4 0,-1 18 1-16,0-12-37 15,12-3 1 1,11-18-90-16,7-19-8 15,4-22 29 1</inkml:trace>
  <inkml:trace contextRef="#ctx0" brushRef="#br0" timeOffset="85044.9255">11555 14073 94 0,'0'-9'83'0,"0"-2"-4"0,4-4-71 15,7 8-1 1,4 7-12 0,7 0 1-16,0 33-1 15,-3 26 1 1,10 45 10-16,-6 36 2 0,-1 37 5 31,-7 34 0-31,-8 10 5 16,-7-3 1-16,4-30-4 15,-4-27 1 1,4-46-107-1,3-44-7-15,8-45-11 16</inkml:trace>
  <inkml:trace contextRef="#ctx0" brushRef="#br0" timeOffset="87647.9527">11629 14821 22 0,'4'0'35'16,"-4"0"-2"-16,0 0 1 15,0 0-2 1,0 0 0-16,0 0-5 15,0 0 1-15,0 0-17 16,0 0 1 0,0 0-12-16,0 0 1 15,-8 0 1 1,1 0 1-16,-4 0 4 15,-7 0 0 1,-12 0 2-16,-15 0-1 16,-21-4 3-1,-20 0 2-15,-17 0-1 16,-19 4 0-16,-8 0-26 15,8 4 1 1,7 8-84-16,26-5-7 16,19-7 17-1</inkml:trace>
  <inkml:trace contextRef="#ctx0" brushRef="#br0" timeOffset="91215.9899">12122 14042 7 0,'-4'-4'32'16,"4"-3"0"-16,0 0-19 15,0 0 0 1,0 3 10-16,0 4-1 16,0 0-9-1,0 0 1-15,0 0-13 16,0 0 0-16,0 7-2 15,0 11 1 1,0 5 0-16,4 7 0 16,7 2 1-1,0 13 0-15,0-1 0 16,4 4 0-1,4 11 3-15,-8-3 0 16,3-1 10 0,-3 11 1-1,-3 1 3-15,3 3-1 0,-3 7-7 31,-5 12 1-31,1 3-7 0,-4-3 2 16,0 3 3 0,0-11 1-1,0-7-3-15,-4-8 0 16,-7-14-65-16,4-12-4 15,-1-11-31 1,8-20 1-16</inkml:trace>
  <inkml:trace contextRef="#ctx0" brushRef="#br0" timeOffset="92055.9984">12192 14290 25 0,'-7'0'33'16,"-4"0"4"0,7 0 2-1,0 0 5-15,0 0 0 0,4 0-19 31,0 0 0-31,0 0-19 0,-3 0 0 16,-1 0-7 0,4 0 1-1,0 0 3-15,0 0 1 0,4 0 3 31,18 0 0-31,7 0-2 0,20-4 0 16,14-4-3 0,11-6 1-1,7-1-1-15,1 4-1 16,-8 0 6-1,-15 0 1-15,-14 3 1 0,-8 0 1 32,-15 6-7-32,-4-3 0 15,-10 5-3 1,-1 0 1-16,-3 0-1 15,0 7 0 1,0 1 5-16,-1 0 0 16,1-5 10-1,0-3-1-15,-1-3 2 16,4-27 0-16,1-18-2 15,-1-17 1 1,-3-17-5-16,4-18 0 16,-1-3-27-1,-3-1 1-15,-1 15-108 16,-3 16-8-1,0 18 9-15</inkml:trace>
  <inkml:trace contextRef="#ctx0" brushRef="#br0" timeOffset="93284.0114">12274 15116 4 0,'0'0'54'16,"0"0"3"-1,0 0-14 1,0-4 0-16,0 1-24 16,-4-1 1-16,0 0-7 31,0 4 1-31,1 0 4 0,3 0 0 15,-4 0-10 1,4 0 2-16,-3 0-12 16,3 0 1-16,0 0 1 31,7 4 0-31,19 0 5 0,14-4-1 15,12 0-1 1,8 0 1-16,6 0-3 16,-3 3 1-1,8 5 6 1,-8-8 1-16,-8 0 2 0,-10 0 1 31,-1-8-8-31,-7-3 2 0,-11 4-5 16,-8-1 1-1,-6 5-1 1,-8 3 1-16,-4 0 1 15,0 0 1 1,3 0 1 0,-3-4 1-16,0 1-3 15,0 3 0-15,0 0-4 16,0 0 1-16,0 0-2 15,0 14 1 1,4 20 1 0,0 20 0-16,-4 24 7 15,7 37 1-15,4 37 0 16,-4 28 0-16,1 8-8 31,3-7 1-31,0-34-75 0,7-10 0 16,1-37-49-1,-8-38-8-15,4-43 88 16</inkml:trace>
  <inkml:trace contextRef="#ctx0" brushRef="#br0" timeOffset="95436.034">13685 13227 71 0,'4'-12'76'16,"3"-2"-3"-16,0-4-48 15,-7 3 1-15,0 4-13 16,0 7 0-1,-26 4-9 1,-22 0 0-16,-11 11 9 16,-15 22 1-16,3 0-5 31,23 1 0-31,15-5-10 0,33 1 1 15,18-5 0 1,38 5 1-16,22-4 0 16,-19-4 0-16,-14 0 2 31,-27 0 1-31,-18-3-1 0,-11 3 0 31,-22 0-79-31,-8 4-3 0,-3-4-29 16</inkml:trace>
  <inkml:trace contextRef="#ctx0" brushRef="#br0" timeOffset="96116.0407">13692 15888 127 0,'0'3'88'0,"8"12"-3"15,6 11-79-15,-6 15 1 16,-1 14 3-1,8 4 0-15,-4 3-3 16,0-2 1 0,0-9-7-16,1-18 1 15,-12-18-39 1,0-11 1-16,0-4-63 15,-12-22-5-15,1-19 41 16</inkml:trace>
  <inkml:trace contextRef="#ctx0" brushRef="#br0" timeOffset="96350.0434">13570 15921 116 0,'0'-4'95'16,"30"-1"-5"-16,18 2-74 15,22 3 1-15,30 0-22 16,-8 19 1-1,-6 18 1-15,-38 21-1 16,-30 6 26 0,-14 1 0-16,-45-5-1 15,-22-4-2 1,-18-16-122-16,0-3-6 15,-9-15-11-15</inkml:trace>
  <inkml:trace contextRef="#ctx0" brushRef="#br0" timeOffset="97574.0561">10325 14120 6 0,'0'-12'53'15,"0"-2"3"-15,0-5-9 32,0-3-2-32,0-4-17 0,0 5 1 15,0 2-20 1,-11 4 1-1,-7 3-9-15,-8 5 1 0,-4 4-3 32,-3 3 1-32,-1 0-1 0,-2 18 1 31,-5 8-1-31,-7 11 1 15,-4 19 0-15,15 6 0 16,0 12 0 0,15 4 0-16,14-12 1 15,8-7 1 1,15-22 2-16,18-23 1 15,16-14-1 1,-1 0 0-16,-12-21 0 16,-9-1 0-1,-13-1 1-15,-6-2 1 16,-8 6 5-16,0 4 1 15,0 8-2 1,3-1 0-16,16 0-9 16,22-6 1-1,18-8-99-15,22 0-5 16,8-11-9-1</inkml:trace>
  <inkml:trace contextRef="#ctx0" brushRef="#br0" timeOffset="138371.4916">17799 4783 26 0,'-7'0'69'15,"-4"0"0"1,-11-4-39-16,14 4 0 0,8 0-16 31,4 0-1-31,33 11 5 0,8-3 0 16,-1-5-9-1,1-3 0 1,-9 0-14-16,-2 0 0 15,-4-7-78 1,-12 0-3 0,-14-12 1-16</inkml:trace>
  <inkml:trace contextRef="#ctx0" brushRef="#br0" timeOffset="138611.494">17878 4609 70 0,'-4'0'64'16,"0"0"-2"-1,4 15-47-15,0 14 1 16,0 12 9-16,4 14 1 16,3 4-8-1,1 0-1-15,2-3-9 16,2-12 0-1,-1-10-12-15,0-12 0 16,-3-12-64 0,-1-6-3-1,-4-4-21-15,1-18 2 16</inkml:trace>
  <inkml:trace contextRef="#ctx0" brushRef="#br0" timeOffset="138921.4972">18114 4646 22 0,'-3'7'45'16,"-1"4"2"-1,4 1-2 1,11 6-12-16,22 5-2 0,5 6-3 31,-5-3-1-31,-4-4-2 0,-14 3 0 16,-11-2-5-1,-4-2 1 1,-4-3-72-16,-21 2 1 0,-2-20-57 31,-2-8-6-31,-5-32 65 0</inkml:trace>
  <inkml:trace contextRef="#ctx0" brushRef="#br0" timeOffset="139051.4984">18099 4621 121 0,'8'-12'86'15,"18"-3"-4"1,3-6-82-16,5 13 0 15,-1 8-58-15,-3 0-3 16,0 8-25 0,-20 13 2-16</inkml:trace>
  <inkml:trace contextRef="#ctx0" brushRef="#br0" timeOffset="139365.502">18411 4554 35 0,'11'11'46'15,"0"22"19"-15,4 0-2 16,-1-3-2-1,-2-4-2-15,-1-4-1 16,-7-11-1-16,3-11-24 16,15-22 1-1,7-33-34-15,9-23 0 16,6 8-57-1,-3 3 2-15,-4 20-78 16,3 10-11 0,-6 3 57-16</inkml:trace>
  <inkml:trace contextRef="#ctx0" brushRef="#br0" timeOffset="143039.54">23581 3849 22 0,'0'-7'45'0,"4"-5"12"15,-4 2 0-15,0-1-19 16,0-1-4 0,0 5-27-1,-15 3 2-15,8 4-12 16,-5 4 0-1,5 26 0-15,-1 14 2 16,5 3 6-16,3 2-1 16,7-12 16-1,23-12 0-15,3-21 3 16,8-4-1-1,-7-18-9-15,-13-8 1 16,-9-7-6 0,-12-5 0-16,-15 6-8 15,-18-2 0 1,-4 16-20-16,-1 14 1 15,13 4-61-15,6 7-5 16,11 12-12 0,8 0 2-16</inkml:trace>
  <inkml:trace contextRef="#ctx0" brushRef="#br0" timeOffset="143392.5438">23748 3694 56 0,'11'-4'68'16,"0"0"-2"-1,7 4-45-15,-7 4 0 16,1 33 3-1,7 8 0 1,-13 13 2-16,6 1 0 0,-9-7 14 31,5-15 0-31,3-22-1 0,4-15 0 16,7-15-29-1,7-29 1 1,5-11-11-16,3-8 0 16,7 4-66-1,-7 7 0 1,-7 15-68-16,-8 11-13 0,-11 8 73 31</inkml:trace>
  <inkml:trace contextRef="#ctx0" brushRef="#br0" timeOffset="145076.5619">18018 5506 18 0,'0'-7'27'0,"0"-2"-7"15,0 0 0 1,0 0 4-16,-7 6 0 15,-8 0-13 1,-3 3 2 0,-9 0-8-16,-2 6 0 15,-4 21 0 1,10 17 1-16,1 5 2 0,11 1 1 15,7 2 15 1,4-11-3 0,19-19 14-16,18-14 0 15,7-8 0 1,5-26 0-1,-9-15-6-15,-14-11 0 0,-19 4-16 32,-7 4 1-32,-3 0-12 0,-27 10 0 15,-3 12-9 1,-4 8 0-1,7 10-35-15,8 4-1 0,15 0-45 32,7 18-5-32,0 4 4 0,0-3 0 15</inkml:trace>
  <inkml:trace contextRef="#ctx0" brushRef="#br0" timeOffset="145441.566">18114 5417 17 0,'8'-7'45'16,"7"0"1"-1,-1 3-27-15,5 1 0 16,0 3-1-16,3 11 0 0,8 22 12 31,-9 10-1-31,6 13-2 16,-5-1 1-1,-7-7 9-15,-4-10 0 16,-4-15 12-1,0-21-1-15,4-4-27 16,8-44 2 0,7-17-23-16,0-14 0 15,3 3-19-15,-2 8 2 16,-5 14-113-16,-7 15-5 15,-4 11 5 1</inkml:trace>
  <inkml:trace contextRef="#ctx0" brushRef="#br0" timeOffset="150991.6233">24726 4381 6 0,'0'-4'37'15,"3"4"9"1,-3-4 2-16,0 4-28 16,4 0 0-16,-1 0-5 15,1 0-1 1,-4 0 3-16,0 0 1 15,0 0-9 1,0 4-1-16,4 6-2 16,-4 6-1-1,0-5-7-15,0 7 0 16,0-3-31-1,0 0 1-15,0 0-45 16,0-4-1-16,0-4 33 16</inkml:trace>
  <inkml:trace contextRef="#ctx0" brushRef="#br0" timeOffset="154496.6606">23348 5463 85 0,'0'0'93'0,"22"0"-5"0,30 0-61 16,11 0 1-1,18-9-34 1,-14 2 1-16,-8 3-58 15,-15 1-3-15,-21-5-21 16,-16-7 0 0</inkml:trace>
  <inkml:trace contextRef="#ctx0" brushRef="#br0" timeOffset="154716.6628">23499 5288 75 0,'0'0'71'0,"0"0"-4"16,0 0-40-1,0 23 0-15,0 6 7 16,0 15 0-16,0 4-11 15,0 3 2 1,-3 5-13-16,-12-8 1 16,4-7-17-1,4-12 0-15,-1-10-63 16,4-4-1-1,4-15-41-15,0 0-5 16,12-34 72 0</inkml:trace>
  <inkml:trace contextRef="#ctx0" brushRef="#br0" timeOffset="154936.665">23711 5410 69 0,'15'-3'85'0,"7"3"-5"16,11 0-47-1,-3 18-1-15,-1 15-19 0,-14 8 2 16,-7 7-8 0,-8-8 0-1,0-3-29-15,-8-11 1 16,-11-11-75-1,-10-12-6 1,-15-6 26-16</inkml:trace>
  <inkml:trace contextRef="#ctx0" brushRef="#br0" timeOffset="155066.6663">23544 5454 121 0,'0'-11'91'15,"41"0"-4"1,10-7-75-16,24 0 2 0,10 3-83 31,-15 0-3-31,-6 10-29 0</inkml:trace>
  <inkml:trace contextRef="#ctx0" brushRef="#br0" timeOffset="155316.6688">24085 5370 108 0,'22'18'94'15,"11"4"-6"1,8 15-59-16,-7-3 0 16,-5-2 16-1,-3-6-2 1,-8-22-10-16,-3-4 0 15,11-26-29-15,0-4 1 16,0 1-49 0,-8 3 1-16,9-14-89 15,2-18-9 1,4-6 40-16</inkml:trace>
  <inkml:trace contextRef="#ctx0" brushRef="#br0" timeOffset="212853.9928">11362 15954 4 0,'-10'0'23'16,"-1"0"-15"-16,-12 0-1 16,1 0 6-1,-4-4 0-15,-11 4 20 16,0 0 2-1,0 0-12-15,7 0 0 16,8 4-21 0,11 3 0-16,11 5 1 15,0 2 2 1,22-3 7-16,19-4 1 15,18-3-1-15,19-4 1 16,11 0 0 0,3 0 0-1,1 0 5-15,-8 0 0 0,-7 0 0 31,-11 8-1-31,-5 3-8 0,-2-4 0 16,-12 1-6 0,-14-5 0-1,-16-3-3-15,-3 4 0 16,-8 0-32-1,-7 0 0-15,4-4-66 16,-4 0-7 0,0 0 32-16</inkml:trace>
  <inkml:trace contextRef="#ctx0" brushRef="#br0" timeOffset="213093.9928">11977 15928 78 0,'-7'0'84'16,"-1"-4"-4"0,-6 1-65-16,14-1 1 15,0-1-17 1,22 5 1-16,15 0 1 15,15 0 1 1,11 16 5-16,-4 6 0 16,4 8 13-16,-15 4 0 15,-18-2 3 1,-30 12 2-16,-4 4-36 15,-40-3 2 1,-16 3-95-16,8-4-9 16,-3-15 17-1</inkml:trace>
  <inkml:trace contextRef="#ctx0" brushRef="#br0" timeOffset="226818.9928">20655 9972 116 0,'0'-5'109'16,"-4"-1"-7"-16,-7-6-64 15,1 5 2 1,-6 0-21-16,-6 3 1 15,-7 4-11 1,-12 0 0-16,-7 8-1 16,-8 20 0-1,-11 10 2-15,1 6 1 16,-12 11-6-16,18 12 2 15,16-8-7 1,15 15 0-16,21-11 0 16,16-12 0-1,32-6 0 1,24-24 0-16,13-13-4 0,-2-4 1 15,-9-4-126 1,-11 0-4 0,-10-12-12-16</inkml:trace>
  <inkml:trace contextRef="#ctx0" brushRef="#br0" timeOffset="227182.9928">20940 10005 201 0,'0'0'134'15,"0"0"-7"1,4 18-106 0,-4 16 0-16,0 21-18 15,3 7 1-15,-3 5-4 16,0 6 0-1,0-13 0-15,0-12 0 16,0-7 0 0,0-20 0-16,-3-9-46 15,3-1 2 1,0-11-88-16,0-11-9 0,0-12 41 31</inkml:trace>
  <inkml:trace contextRef="#ctx0" brushRef="#br0" timeOffset="227805.9928">20903 10049 110 0,'-4'-4'122'0,"1"-3"-10"15,3-4-54-15,0 0-1 16,0 4-36-1,3 7 1-15,16 0-18 16,7 29 1-16,8 8-5 16,6 22 0-1,5-4 0 1,-9-3 0-16,-2 7 0 15,-4-18 0-15,-8-8 0 16,-4-14 0-16,-10-5 0 16,3-7 0-1,-7-7 0 1,0 0 0-16,3-21 0 15,0-5 0 1,0-9 0-16,5-4 0 0,-9-16 0 31,1 6 0-31,4-2 0 16,-5 3 0-16,1 7 0 15,-4 11 0 1,3 9 0-16,1 2 0 16,3 12 0-1,8 2 0-15,-3 5 0 16,6 19 0-1,1 22 0-15,-1 7 0 16,0 18 0 0,-3 0 0-16,-3-3 0 15,2-7 0-15,1-8 0 31,-4-4 0-31,1-7 0 0,-5-8 0 16,-4-6 0 0,1-12 0-16,0-7 0 15,3-4 0 1,8-8-130-16,7-22-4 15,8-11-13 1</inkml:trace>
  <inkml:trace contextRef="#ctx0" brushRef="#br0" timeOffset="228155.9928">21866 10068 186 0,'0'-4'126'16,"0"4"-7"-16,0 0-92 16,-15 18 1-1,1 34-16-15,-5 7 1 16,4 11-13-1,8-7 0-15,3-11 0 16,4-12 0 0,11-21 0-16,26-19 0 15,11-3 0 1,4-35 0-16,4-3 0 15,-15-14 0-15,-19-11 0 32,-22 6 0-32,0 9 0 0,-48 0 0 15,-16 24 0 1,-2 12 0-16,-4 12 0 15,6 3 0 1,20 30-130 0,26 9-4-16,18-1-13 0</inkml:trace>
  <inkml:trace contextRef="#ctx0" brushRef="#br0" timeOffset="228545.9928">22722 9942 147 0,'-4'-3'118'15,"-22"-5"-9"-15,-15 1-64 31,-14 3 0-31,-11 4-22 0,-1 4 1 16,11 25-24 0,27 8 0-16,21 7 0 15,19 4 0 1,38 0 0-1,13-7 0-15,5-5 0 16,-23-2 0 0,-25-1 0-16,-26-3 0 0,-45 7 0 31,-30-4 0-31,-7 7-19 15,8-2 2-15,0-6-113 16,25-9-5 0,8-8 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5:45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1729 3177 32 0,'0'-15'72'15,"0"1"-2"1,0-8-15-1,0-4-2-15,0 4-13 16,0 4-1-16,0 6-21 16,4 6 0-16,-4 6-17 15,0 0 1 1,0 18-1-1,0 26 1-15,0 14 2 16,0 16 1 0,-7 11 1-1,-4 5 0-15,-4 9-1 0,-1 0 1 16,2-7-3-1,-1-15 1-15,4-13-14 32,7-19 1-32,0-17-106 0,4-13-6 15,0-15 2 1</inkml:trace>
  <inkml:trace contextRef="#ctx0" brushRef="#br0" timeOffset="560.028">1184 3911 83 0,'-7'0'73'16,"4"0"-4"-1,-1 0-51-15,-3 0 1 16,3 0-4 0,0 0 0-16,-3 0-9 0,3 0 0 31,4 0 2-31,0 0 2 15,0 0 10-15,4 0 0 16,18 0 9 0,19 8-2-16,25-4-1 15,20-4 1 1,25 0-11-16,7-12 1 15,8-10-14 1,-8 8 1-16,-10-1-4 16,-23 4 0-1,-22 4 0-15,-15-1 0 16,-18 4-58-16,-12 4 1 15,-6 0-76 1,-12 0-12-16,0 4 60 16</inkml:trace>
  <inkml:trace contextRef="#ctx0" brushRef="#br0" timeOffset="1123.0563">1174 4193 3 0,'-4'0'41'16,"-3"0"2"-16,-5 0-7 31,5 0 0-31,-1 0-5 16,5 0 0-16,3 0-2 15,0 0 0-15,15 0 25 16,40 0 0-1,30 0-6-15,45-12 0 16,26-10-35 0,14-8 2-16,-11 9-15 15,-29 2 0 1,-23 8 0-16,-32 3 0 15,-31 5-26 1,-19-1 2-16,-13 4-106 16,-12 0-7-16,-15 0 14 15</inkml:trace>
  <inkml:trace contextRef="#ctx0" brushRef="#br0" timeOffset="1763.0883">1584 4252 20 0,'0'0'71'16,"0"0"1"-16,0 0-5 15,0 0-2-15,0 0-30 16,0 0 0-1,-3 0-22 1,3 0 1-16,-4 0-12 16,4 0 1-1,0 0-2-15,0 0 0 0,0 3 2 16,0 22 1-1,0 20 4 1,7 14 1-16,5 19 0 16,3 14 0-1,-4 0-1-15,-4 4 0 0,0-11-2 31,-7-19 1-31,0-25-25 16,4-8 1-16,0-14-105 16,-4-16-7-1,4-3 12-15</inkml:trace>
  <inkml:trace contextRef="#ctx0" brushRef="#br0" timeOffset="2606.1306">1277 5133 23 0,'0'-3'60'16,"-3"-2"3"-1,-4-5-29-15,-5 2 0 16,1-6-19-16,0 7 0 15,-4 3-1 1,4-4 1-16,-4 5 4 16,7 3 0-1,1 0-6 1,0 0 0-16,4 0-5 15,-1-4 0-15,0 4 2 16,0 0 1-16,4 0 3 16,0 0 0-1,0 0-1 1,-4 0 1-16,1 0-9 15,3 0 1-15,0 0-4 32,0 0 0-32,3 4 8 0,23 3 0 15,12-3 5 1,28 3 0-16,27-3-7 15,36-4 1-15,12-4-9 32,22-11 0-32,-15-3 0 0,-29-1 0 31,-19 1 0-31,-41 7 0 0,-22-5-67 15,-19 13 1 1,-18 3-68 0,-4 0-13-16,-32-3 73 15</inkml:trace>
  <inkml:trace contextRef="#ctx0" brushRef="#br0" timeOffset="3389.1699">1177 5366 36 0,'-3'0'73'15,"-1"0"-2"1,1 0-24-16,-1 0-2 0,0 0-13 31,0 0-1-31,4 0-19 16,0 0 1-16,0 0 5 15,15 0 1 1,22 0 17-16,40-8 1 0,31-3-18 31,26 0 0-31,10-7-18 16,1 3 1-1,-16 0-2-15,-33 4 0 16,-21 4 0-16,-39 3 0 15,-10 4-41 1,-19 0 1-16,-7 0-91 16,-14 0-10-1,-20 4 37-15</inkml:trace>
  <inkml:trace contextRef="#ctx0" brushRef="#br0" timeOffset="3990.2005">1670 5463 74 0,'0'0'91'16,"0"-5"-3"-16,0 1-44 0,0 1-1 31,0-1-13-31,0 4 1 0,0 0-3 31,0 0 0-31,0 0-8 16,0 0 1-16,0 0-15 16,0 0 1-1,-3 0-13-15,3 0 1 0,0 0 3 31,0 25 0-31,0 31 6 16,3 29 1-16,-6 44-3 16,-9 23 2-1,1 17-4 1,-4 5 0-16,4-8-101 15,4-7-1 1,7-27-39-16,0-28-9 0</inkml:trace>
  <inkml:trace contextRef="#ctx0" brushRef="#br1" timeOffset="17633.8853">1155 4100 4 0,'0'-4'15'31,"0"-7"1"-31,0-4-1 0,4 4 2 16,0 1 13-1,-4 6 2 1,0 4-2-16,0-4 0 16,0 0-6-1,0 1 1-15,0-5-10 0,-8 4 1 31,1 4-14-31,-1 0 1 16,1 0-5-16,0 0 1 16,-4 0 0-1,-4 0 0-15,-4 0 0 16,-7 12 0-1,4-1 0-15,4-1 1 16,-1 2 0 0,11-5 1-16,-6 1 0 15,3-1 0 1,-1-3-2-16,1-1 1 15,4 1-2 1,3 4 1-16,1 3 1 16,-8-1 0-16,-1 2 1 15,-3 2 1 1,4 1-2-16,1-4 0 15,2-7-2 1,4 4 1-16,-3-2 0 16,-1 5 1-1,1 1 0-15,0-1 0 16,-1 0 0-16,1-3 1 15,-1 10-1 1,1-4 1-16,-1-3-2 16,1 8 1-1,0-4-2-15,0 0 1 16,-1-1-1-1,4 1 1-15,0 3 1 16,-3-3 1 0,3 7 1-16,0-3-1 15,1-1 0 1,-8 5 0-16,7-5-1 15,1-4 1-15,-1 1-1 32,4 0 0-32,-4 0 0 0,4-4 0 15,0 7 0 1,0-3 0-16,0 0 0 15,0 0 1 1,0 7-1 0,0-7 1-16,0-1-1 0,4 1 0 15,-4 0 0 1,0 0 0-16,0-1 1 15,0 1 0 1,4 0 0 0,-1 4 0-16,1-1-1 15,0 4 0-15,-4-3 0 16,7-1 1-16,-4-3 0 15,1-1 2 1,0 1-2 0,0-4 1-16,-1 8-1 15,1-8 0 1,0 0-1-1,0 0 1-15,-4-1 0 0,4-1 0 32,-1-2 0-32,1 0 0 0,-1 1 0 31,1-1 0-31,3 0 2 0,1 1-2 15,-1-1 1 1,1 0-1 0,-1 1-1-16,4-1 1 15,0 1 1 1,12 7 1-16,-5 0 1 0,1-9 0 15,-4 1-2 1,-1 1 0 0,-3-4-2-16,4 0 0 15,-3-1 0 1,-2-3 0-1,1 4 1-15,-3 0 0 0,11 0 0 16,-8 7 0 0,-1-8-1-16,2 1 0 15,-1 0 0 1,-3-4 0-1,2 0 1-15,-3 0 1 16,12 0 0 0,-4 4 1-16,0-1-2 0,0 0 1 31,-4 1-2-31,0-4 0 15,0 4 0-15,-4 0 1 16,5-1 0 0,-5 1 1-16,4-4-1 15,7 0 0 1,-3 0-2-16,1 0 1 15,-6 4-1 1,1-1 1-16,1 1 1 16,-1-4 0-1,0 5 0-15,3-5 1 16,5 0-2-16,0 0 0 15,-5 3-1 1,1 0 1-16,-3 0 0 16,2 1 0-1,5 1 0-15,-4-5 1 16,-1 3-1-1,-3 1 1-15,4 0-1 16,0-1 1-16,0 4-1 16,0-3 1-1,0 0-1-15,-1-1 0 16,5 1 1-1,3 4 0-15,0-8 1 16,-3 0 0 0,6 0 0-16,-9 0 0 15,-1 0-1 1,-4 0 1-16,-4 3-2 15,11-3 1-15,-6 0-1 16,-1 0 1 0,3 0 0-1,1 0 0-15,8 0 0 16,2 0 0-16,-2 0 0 31,3 0 0-31,-4-3-1 0,-4-1 1 16,1 0-1-1,-1 0 2-15,-3 1-2 16,8-1 0-16,-5 0 0 31,4-6 0-31,4 2 0 0,0 5 0 16,-4 3 0-1,-7-5 1-15,11 1 1 16,-4-2-1-1,1-2 0 1,-2 1 0-16,-6-1 0 16,1 5 1-16,-2-1 0 15,-3-4 0 1,4 2-1-16,0-2 1 15,-1 1 0 1,1-4 0-16,-3 3 1 16,6 1 1-1,-11 3 0-15,5-3 0 16,-1-2-2-1,-4 3 0-15,4-6-1 16,0 2 1-16,4-1 0 31,-3 3 1-31,2-3-1 0,-3-4 1 16,0 0-2-1,1-3 0-15,2-5-1 16,1 2 1-16,0-1 1 31,-4-4 1-31,-4 11 0 0,0-8 1 16,1 1-2-1,7-3 2-15,-7-5-4 16,-1 1 2 0,0-1-1-1,0 1 0-15,1 3 0 16,-1 0 1-16,1-3-1 15,0-1 1-15,2-3-2 16,-3 7 0 0,1 0 1-1,-4 0 1-15,0 1 4 16,-1-1 1-1,1-3 1 1,0 10 0-16,0-3-4 0,-4-1 1 31,0 5-1-31,0-4 1 0,0 3-1 16,-4 0 1-1,0 1-4 1,0 8 2-16,-3-5-3 16,-1 0 0-1,1 4 0-15,3 0 0 0,1 4 0 31,-1-4 0-31,1-1 0 16,-5-3 0-16,-3 8 0 16,-1-4 0-1,5 1 0-15,0-2 0 0,0-3 0 31,-1 1 0-31,1-1 0 16,-5 7 0-16,5 1 0 16,3 0 0-1,1 3 0 1,-4-3 0-16,-5-1 0 15,5 4 0-15,-8-2 0 16,0 2 0-16,4-4 0 16,0 4 0-1,-1 4 0 1,2-3 0-16,-1-1 0 15,-1-7 0 1,1 7 0-16,0 0 0 16,0 1 0-1,-7 3 0-15,2 0 0 16,-1 0 0-16,5 0 0 15,1 0 0 1,0 0 0-16,-4-4 0 16,0 1 0-1,4-1 0-15,-4 0 0 16,5 1 0-1,-2-1 0-15,5 4 0 16,-1-4 0 0,-3 4 0-16,0 0 0 15,0 0 0-15,-4 0 0 16,0-4 0-1,-7 1 0 1,7-1 0-16,4 0 0 16,-3 4 0-16,2 0 0 15,-7 0 0-15,2 0 0 16,1 0 0-1,1-4 0 1,1 1 0-16,-1-5 0 16,0 4 0-1,0 4 0-15,1 0 0 16,-5 0 0-16,1 0 0 15,3 0 0 1,0 0 0-16,-7 0 0 16,3 0 0-1,0 0 0-15,-2 0 0 16,2 4 0-1,0 0 0-15,-3 0 0 16,3-1 0 0,1-3 0-16,0 0 0 15,-1 0 0-15,-3 4 0 16,7 4 0-1,0-5 0-15,-3 1 0 16,3 0 0 0,0 0 0-16,-3-1 0 15,3 1 0 1,0-4 0-16,-3 0 0 15,-5 0 0 1,1 0 0-16,-12 0 0 16,5 0 0-16,-1 4 0 15,1-4 0 1,-1 3 0-16,-4 1 0 15,-2-1 0 1,-12 8 0-16,-4-3 0 16,0 7-26-1,-4-1 2 1,12 5-106-16,22-11-7 0,-12-8 14 15</inkml:trace>
  <inkml:trace contextRef="#ctx0" brushRef="#br0" timeOffset="43766.1983">4788 5089 12 0,'8'0'49'0,"-1"0"0"0,-3 0 6 32,0 0-1-32,-4 0 7 0,0 0-2 15,0 0-24 1,0-3 1-1,0-1-23-15,0-4 2 0,-11 1-12 32,-1 3 2-32,-3 0-4 0,-10 1 0 15,-5 3-2 1,-3 0 1-1,0 0-1-15,-1 0 0 16,4 3-1 0,1 5 1-16,-1 3 0 0,4 0 0 31,0 12 1-31,-7-2 0 15,4 2 1-15,-5 6 0 16,-3 0-1 0,-4-2 1-1,-3 13-2-15,0 1 1 16,-1 7-2-16,8 7 0 15,11 10 2 1,15 17 0-16,11 11 2 16,0 14 1-1,19 11 3-15,2-7 0 16,6-5 1-1,-2-16 1-15,-2-21-14 16,-5-13 1 0,5-4-117-16,2-16-5 15,-2-21-3-15</inkml:trace>
  <inkml:trace contextRef="#ctx0" brushRef="#br0" timeOffset="45060.2632">9122 4885 19 0,'0'-4'65'16,"0"4"2"0,0-2-15-16,0-2-2 15,0 1-18-15,0-2-1 16,-8 1-15-1,5 2 0-15,-1-6-11 16,1 8 1 0,-1 0 0-1,-4 0-1-15,1 0 3 16,-5 0 2-16,-5 0-5 31,13 0 1-31,-8 0-6 0,1 0 1 16,4 0-3-1,3 0 0-15,0 0 0 16,4 8 0-16,0-8 2 31,0 0 0-31,0 0 3 0,0 0 1 16,15 2 1-1,4 2 0-15,10-4-1 16,1 0 1-16,3 5 0 31,0-2 0-31,-2 3-3 0,2 6 1 16,-4 3-2-1,1 0 1-15,-4 7 0 16,0 4 0-1,-4 7-2 1,0 4 1-16,-3 4-1 16,-1-5 1-1,1 5 0-15,-4 7 1 0,-5-7 0 31,2 7 1-31,-8 8-1 16,-1-1 1-16,1 7-1 16,0 5 0-1,7-5 1 1,-4 5 1-16,0-2 0 15,-3 6 1 1,-4 3-1-16,0 0 1 0,0 3 2 16,0-7 1-1,0 8-3 1,0-4 2-16,-4 0-7 15,1 3 0 1,-1-10 0-16,0-8 0 0,-6-12 0 31,6-9 0-31,0-5 0 16,0-7 0-16,4-12-119 15,0-6-3 1,0-8-22-16</inkml:trace>
  <inkml:trace contextRef="#ctx0" brushRef="#br0" timeOffset="46046.3129">4225 6385 10 0,'-7'0'47'15,"4"0"3"-15,-1 0-10 16,-4 0 0-1,5 0 1-15,-5-4-2 16,1-3-14 0,-1-1 0-16,5 4-19 15,-1 1 0 1,4 3-13-16,0 0-1 15,0 0 4 1,0 0 0-16,0 7 5 16,0 12 1-16,7 2-2 15,1 5 1 1,3 8 0-16,4-1 0 15,-1 4 4 1,9-5 1-16,-1 2 6 16,0-1 0-1,4 1 3 1,8-2 1-16,-1-9-2 0,4-1 0 15,-11-7-3 1,-4-4 1-16,-7-4-15 16,-4-3 0-1,-4-4-110 1,1 0-7-16,3 0 0 15</inkml:trace>
  <inkml:trace contextRef="#ctx0" brushRef="#br0" timeOffset="47354.3787">4615 6739 42 0,'0'-4'79'16,"-4"-3"-3"0,-7-5-29-16,3 1-1 15,1 7-32 1,-4 4 0-16,0 0-17 15,-8 15 1 1,0 19 2-16,1 10 1 0,7 7 1 31,11 13 0-31,0-17 18 16,22-6-1-16,15-30 14 15,15-11-2 1,8-29-3-16,-2-19 1 0,-10-8-13 31,-21-7 1-31,-20 12-17 16,-7 6 0-16,-34 16-14 15,-21 11 1 1,0 18-117 0,-5 22-4-16,9 11-1 15</inkml:trace>
  <inkml:trace contextRef="#ctx0" brushRef="#br0" timeOffset="48137.418">9344 6683 111 0,'0'-4'101'16,"-4"2"-7"-16,-7-6-72 0,-4 4 0 15,-3 4-20 1,3 0 1-1,4 12-3-15,4 16 1 16,3 10 6 0,4 6 1-1,14 8 20-15,24-16 0 0,17-10 3 16,-3-22 0-1,3-8-21-15,-10-29 2 16,-15-15-12 0,-26-4 0-1,-4 8 0-15,-27 3 0 0,-25 12 0 31,-10 18 0-31,-12 11-78 0,10 0 0 16,9 11-57 0,18-7-14-1,19-4 88-15</inkml:trace>
  <inkml:trace contextRef="#ctx0" brushRef="#br0" timeOffset="60113.019">11411 10946 0 0,'3'-5'19'15,"1"2"1"1,-4-1 6-16,0 4 2 0,0-6-6 31,0-5 0-31,-4 8 0 0,-6-6 1 16,-2 6-5-1,1-5 1 1,4-3-7-16,3 7 2 15,4 4-6 1,0 0-1 0,-4 0-5-16,4 0 0 0,0 0 0 15,-4 8 1 1,4 3-2-16,0 0 1 15,0 14-1 1,0 5 0 0,0 7 0-16,4 11 2 0,7 0-1 31,1 11 0-31,3 8 0 0,-5-5 0 15,1-2 0 1,-3 3 2 0,-4-9 3-16,0 3 1 15,-4 1-1 1,0 5 2-16,0 3-6 0,0 1 0 31,0-5 0-31,0 5 1 16,0-12 1-1,0 1 0-15,0 2-1 16,0-1 1-16,0 1-2 15,0 5 1 1,0-4-1-16,0-4 0 16,0 1-2-1,0 3 0-15,3-8-1 16,5 4 1-1,-1-3 0-15,0 0 0 16,1 3 0 0,-1 4 1-16,-7 0-1 15,0 0 0-15,0 0 0 16,0-7 0-1,0-8 0-15,0 12 2 16,0-4-8 0,0-2 1-16,0 14-19 15,0-2 1 1,8 8-23-16,-1 8 0 15,-3-8 15 1,0 0 0-16,-4-13 28 16,0-14 1-16,0-6 1 15,0 0 0 1,0-4-43-16,-4-4-2 15,0-3-12 1</inkml:trace>
  <inkml:trace contextRef="#ctx0" brushRef="#br0" timeOffset="60796.0533">11352 10979 25 0,'0'-3'45'15,"-4"-1"6"-15,-3 0-2 16,-5 4-22 0,-3 0 1-16,1 0-12 15,-5 26 0-15,0 14-1 31,1 1 0-31,-1 7 7 0,8-8 1 16,1-13-5 0,6-20 1-16,4-7-16 15,0-29 0 1,7-20-3-1,15-6 0-15,4 7-4 0,0 4 1 16,0 10-3 0,0 10 2-16,0 12 4 15,0 12 1 1,-4 0 1-1,4 26 0-15,-4 7 0 16,-3 4-1-16,3 8-41 16,4-6-1-16,0 2-62 15,0-8-5 1,0-11 45-1</inkml:trace>
  <inkml:trace contextRef="#ctx0" brushRef="#br0" timeOffset="61779.1026">8925 4919 27 0,'0'0'25'16,"0"0"1"-16,-11-7-65 16,-22-12 0-16</inkml:trace>
  <inkml:trace contextRef="#ctx0" brushRef="#br0" timeOffset="63510.1902">11733 11359 30 0,'0'-3'59'16,"-11"-8"1"-1,-7 7-32 1,-5 4-1-16,-10 0-12 15,7 0 0-15,-7 18-7 32,3-3 1-32,8 3-5 0,14 2 0 15,8-10 1 1,8 9 0-16,21-9-2 15,12-2 0-15,11-5-1 32,-7 1 0-32,-8 4 14 15,-19 3-1-15,-11 11 5 16,-7 8 0-1,-29-5-12-15,-8 1 0 0,-8 3-8 32,4-6 0-32,12-5-35 15,14-10-1-15,11-8-64 16,4 0-7-1,19-8 37-15</inkml:trace>
  <inkml:trace contextRef="#ctx0" brushRef="#br0" timeOffset="63730.2012">11848 11455 117 0,'0'0'85'15,"7"-7"-5"1,12-8-70-16,11 8 0 15,7-1-3 1,7-2 1-16,-11-2-33 16,4 1 0-1,-15 0-65-15,-3 4-5 16,-11-4 29-16</inkml:trace>
  <inkml:trace contextRef="#ctx0" brushRef="#br0" timeOffset="63930.2112">12133 11226 35 0,'0'0'72'15,"8"4"-2"-15,3 18-25 16,7 9 0 0,-3 1-23-16,0 12 0 15,-1-11-16-15,-6-3 1 16,-1 3-43-1,-3-18 1 1,-4-11-59-16,0-4-3 16,-8-33 40-16</inkml:trace>
  <inkml:trace contextRef="#ctx0" brushRef="#br0" timeOffset="64100.2197">12133 11226 32 0,'22'-40'63'31,"-22"32"1"-31,26 2-14 0,22 2-2 16,15 4-16-1,-7 0 0 1,-8 22-20-16,-22 11 0 0,-19 11 0 31,-18 7 1-31,-41 8-70 0,-18-10-1 16,-4 2-50-1,11-14-6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47:52.3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21278 16685 81 0,'-12'3'116'32,"1"-3"-8"-32,-4 4-39 0,5-4 0 15,2 0-41 1,8 0 1-16,0 0-24 15,0 0 1 1,0 0-66 0,0 0 1-16,8 0-75 15,13 0-10-15,6-7 61 16</inkml:trace>
  <inkml:trace contextRef="#ctx0" brushRef="#br0" timeOffset="1073.011">23159 826 151 0,'-11'0'118'0,"0"0"-8"15,0 0-82 1,0 0 0-16,3 23-6 15,4 24 0 1,4 16-7-16,0-3 2 16,34 2-17-16,10-22 0 15,8-25 0 1,3-11 0-16,-10-4 0 31,-8-11 0-31,4-21-93 0,-22-13-1 16,-5-19-45-1,-14-5-11-15</inkml:trace>
  <inkml:trace contextRef="#ctx0" brushRef="#br0" timeOffset="1233.0126">23226 516 190 0,'-8'-6'119'16,"-3"-6"-6"-1,0 1-162 1,3 0 1-16,8 0-71 16,11 0-9-16,23-12 63 15</inkml:trace>
  <inkml:trace contextRef="#ctx0" brushRef="#br0" timeOffset="1357.0141">23444 336 154 0,'-18'0'61'31,"-5"-4"-1"-31,-6-3-155 0,18 3-7 15,7 0 37 1</inkml:trace>
  <inkml:trace contextRef="#ctx0" brushRef="#br0" timeOffset="1897.0205">23292 295 63 0,'-22'-7'66'0,"-11"-5"-2"0,3 8-26 31,-44-2-1-31,-33 6 7 0,-34 25-1 16,-4 56-9-1,38 39-2-15,37 34-8 16,54 23 1-16,32 4-12 31,72-30 1-31,53-48-8 0,55-62 2 16,27-48-8-1,29-67 0-15,-8-47 0 16,-52-27 0-1,-55-11 0 1,-103 44 0-16,-38 30 0 16,-29 19 0-1,15-1-65-15,-46-7 0 0,-24-7-69 31,-31 11-12-31,-22 19 70 16</inkml:trace>
  <inkml:trace contextRef="#ctx0" brushRef="#br0" timeOffset="2981.0317">4688 3004 46 0,'8'0'50'16,"-4"0"-4"-16,-1 0-1 15,5 3-22 1,-4 1 0-16,3 4 1 16,0-5 0-16,-3-3 11 15,-1 0 0 1,-3 0-14-16,0 8 1 15,-3-8-18 1,-19 0 0-16,-15 0-1 16,-1 0 1-1,-10 0-2-15,-22 0 0 16,-4-11-2-16,-18 3 0 15,-12 8 0 1,-8-4 0-16,-2 4 0 16,-12-3 0-1,4-1 0-15,7 0 0 16,0-3 0-1,15 4 0-15,11 3 0 16,4 0 1 0,11 0 1-16,11 0 1 15,4 0 3 1,21-4 1-16,5 0-4 15,7-3 1-15,12-1-24 32,3 5 1-32,7-1-34 0,0 4 1 15,4-4-36 1,0 4-3-16,0 0 20 15</inkml:trace>
  <inkml:trace contextRef="#ctx0" brushRef="#br0" timeOffset="4628.0487">2881 3042 63 0,'-4'0'57'31,"1"-5"-1"-31,-1-6-48 0,4 4 0 16,-3-1 16 0,-1 1 2-16,0-1 6 15,0 5 0 1,1 3-22-1,-1 0 1-15,0 0-19 16,4 0 1 0,0 29 6-16,0 5 0 0,8 21 3 31,-1 11 1-31,-3 8 5 0,-4 11 0 15,0 8 0 1,4 6 0-16,-4 8-5 16,0 4 0-1,0 11 1 1,0-5 1-16,3 9 5 15,8 3-1-15,0 4-1 16,4-8-1-16,0-17-4 16,-4-20 0-1,0-30 5 1,-7-12 0-16,0-21 12 15,-4-6-1-15,0-12-3 32,0-3 1-32,-4-4-14 0,-4 0 1 15,-3 0-5 1,4 0 1-16,0 0-2 15,-1 0 1-15,4 0-1 32,-3 0 0-32,-1 0-1 0,5 0 0 31,-5 0 0-31,1 0 1 0,0 0 1 15,-8 0 1 1,7 0-2 0,-3 0 1-16,4 0-3 15,-4 8 1 1,0 3 0-16,3-2 0 0,-3 7-2 31,4-5 1-31,3 4 0 16,4-8 0-16,0 8 4 15,7 0 0 1,12 3 0-1,-4 5 1-15,14-9-1 16,-10 1 0-16,-4-4 0 16,-4 0 1-16,-4-4 1 15,-7 1 0 1,0 3 1-1,0 4 0-15,-15 7-1 16,1-4 0 0,-5 5-2-16,-3 3 0 0,-4-5-2 31,11 5 1-31,-3-3-1 15,-1-2 0-15,8-6 0 16,7-4 0 0,4 1 2-16,0-5 0 15,11 0 1 1,19-3 0-16,0 7-1 15,3 1 0 1,-3-3-1-16,-8 0 1 16,-7 2 0-1,-4-4 0-15,-7 4 2 16,-4 0 1-16,0 4-1 15,-12 7 1 1,-6 3-2-16,-4 9 0 16,-5-4-1-1,2-5 1-15,6-3-2 16,4-7 1-1,5 0-1-15,10-4 1 16,0-7 1-16,10 0 0 16,13-4-1-1,6 3 0-15,1 4-2 16,-4 1 1-1,-4-1 1-15,-7 4 1 16,-4 8 1 0,-4-1 0-16,-3 0-1 15,0 1 1 1,-4-4-2-16,0 7 1 0,0-4-2 31,0 1 1-31,4 11 0 16,-4-1 0-1,0 12 1-15,0 10 0 16,0 12 0-1,0-1 1-15,3 6 3 16,1 5 0-16,0 2 3 16,0 5 1-1,3-2-4-15,0 6 1 16,4-6-6-1,0 3 0-15,-3-7 0 16,-8-4 0 0,0 0 0-16,4-10 0 15,-4-13-54 1,0-7 2-16,0-10-81 15,0-19-10-15,0-7 52 16</inkml:trace>
  <inkml:trace contextRef="#ctx0" brushRef="#br0" timeOffset="5298.0555">3011 7012 104 0,'0'0'99'0,"0"0"-5"16,0 0-61 0,0 0-1-1,0-4-18-15,4 0 0 16,-4 4-13-1,0 0 1-15,0 0-1 0,0 0 0 16,0 0 1 0,0 0 1-1,0 0 4-15,0 0 0 16,0 0 9-1,0 0 0 1,0 0-3-16,0 0 0 0,0 0-11 31,0 0 1-31,0 0-3 0,0 0 0 16,0 4 3-1,0 15 0 1,0 6 1-16,0 5 1 16,0-1-2-1,0 12 0-15,0-4-1 0,4 3 1 31,2-6-1-31,-2-5 0 16,3-7-32-16,1-7-1 16,0-11-100-1,-8-4-7-15,0-11 24 16</inkml:trace>
  <inkml:trace contextRef="#ctx0" brushRef="#br0" timeOffset="5762.0605">2792 7111 131 0,'-4'0'96'0,"0"0"-7"0,4 0-72 31,0 0 0-31,12 30-4 0,14 10 1 16,7 19 2 0,4 0-1-1,0 5 6-15,-7-10 0 0,-4-13-2 31,-4-4 1-31,-10-7-10 0,-2-13 2 32,-3 3-12-32,-3-17 0 15,-4-3 0-15,8-3 0 16,7-37 0-1,7-24 0-15,12-24 0 16,-5 10 0 0,0 12 0-16,-14 17 0 15,-15 24 0 1,-7 14 0-16,-34 11 0 15,-22 0 0 1,-7 18-40-16,-1 0 1 16,19-18-92-1,34-18-9-15,18-44 34 16</inkml:trace>
  <inkml:trace contextRef="#ctx0" brushRef="#br0" timeOffset="6736.0706">2774 3033 11 0,'3'0'45'16,"1"0"1"-1,-1 0-6 1,-3 0-2-16,0-3 1 16,0-1-2-16,0 4-4 31,-10 0 0-31,-5 0-7 0,-8 0 1 15,-6 0-13 1,-15 0 0-16,-16 0-7 16,5 0 0-16,-5-4-20 31,12 4 1-31,8 0-98 0,10-3-7 15,19-5 9 1</inkml:trace>
  <inkml:trace contextRef="#ctx0" brushRef="#br0" timeOffset="7360.0772">1500 3096 247 0,'-4'0'79'16,"4"0"-3"-16,11-33-117 16,41-15 3-1,22-34 41-15,22 1 0 16,4-4-98-1,-18 15-6 1,-19 11 9-16</inkml:trace>
  <inkml:trace contextRef="#ctx0" brushRef="#br0" timeOffset="7940.083">1436 3155 68 0,'0'0'97'16,"4"-4"-4"-16,-4-6-38 16,0 2-2-16,0-3-27 15,-7 4-2 1,-15-1-20-16,-22 5 0 15,-27 3-4 1,-3 0 1-16,15 0 0 16,11 7 0-1,10 0-2-15,-13 1 0 16,-12-1-25-1,15 4-1-15,10-4-83 16,28-3-10 0,10 0 23-16</inkml:trace>
  <inkml:trace contextRef="#ctx0" brushRef="#br0" timeOffset="8674.0907">870 3207 52 0,'-11'-11'78'16,"3"4"-3"0,5-2-51-16,-1 0 0 0,0 5-28 31,0-1 0-31,1 2 1 0,3 3 1 15,0 0 4 1,0 0 1 0,0 3-2-16,0 15 2 15,0 5-5 1,0 10 2-1,0 9 2-15,0 12-1 0,3 9 12 16,20 118-1 0,-5 29 11-16,8 34-2 15,7 25-2 1,8-33 0-1,-7-47 5-15,-12-34 1 0,-4-38-5 32,-6-31 1-32,-5-12-50 0,0-19 1 15,4-25-92 1,-7-23-8-1,4-11 31-15</inkml:trace>
  <inkml:trace contextRef="#ctx0" brushRef="#br0" timeOffset="9224.0962">970 5790 121 0,'0'19'98'15,"0"10"-9"1,7 15-71-16,4 1-1 16,-3-11-10-1,-4-9 1-15,7-18-100 16,-11-7-8-16,-8-30-9 31</inkml:trace>
  <inkml:trace contextRef="#ctx0" brushRef="#br0" timeOffset="9568.1">859 5621 90 0,'-11'0'96'0,"-1"7"-7"15,2 0-51 1,-1 4-1-16,-1 0-11 16,1 0 0-16,3 1-15 15,5-9 0 1,3-3-12-16,0 0 1 15,3-3-1 1,35-35 0-16,-1 6 3 16,4 20 0-1,-1 12 0-15,4 0 1 16,-6 0-57-1,3 8 0-15,-4-1-63 16,-11 4-10-16,-8-11 62 31</inkml:trace>
  <inkml:trace contextRef="#ctx0" brushRef="#br0" timeOffset="10028.1046">1040 5167 101 0,'-11'-4'87'16,"-7"4"-4"-16,-5-7-72 31,2 7 0-31,-2 0-14 0,-6 14 0 16,-16 12 8-1,1 10 0-15,-5 20 14 16,12 26 2-1,8 17-4 1,18-40 2-16,7 11-11 0,4 23 1 31,30 117 6-31,44-51 0 0,22-63 9 16,4-55 0-1,-4-49-8 1,-18-66 0-16,-12-29-11 16,-39-15 1-1,-31-8-10-15,-37 19 1 0,-14 44-37 31,3 34 1-31,11 11-89 16,7 3-11-16,-21-4 35 16</inkml:trace>
  <inkml:trace contextRef="#ctx0" brushRef="#br0" timeOffset="10661.1112">988 6163 123 0,'0'0'79'0,"0"0"-3"16,0 29-68-16,0 16 1 15,0 32 24 1,12 38-1-16,10 24 1 16,-4 17-2-1,-7-5-17-15,1-3-2 16,-1-23-27-1,-4-21 1-15,4-34-103 16,-3-22-7 0,-1-7 8-16</inkml:trace>
  <inkml:trace contextRef="#ctx0" brushRef="#br0" timeOffset="11181.1164">818 7514 77 0,'-3'0'94'15,"6"0"-6"-15,46 0-55 0,13-22-1 32,24-4-21-32,-31 8 1 0,-18 6 12 15,-18 9 0 1,-12 3 3-1,-7 0 1-15,0 25-13 16,-7 12 0 0,-16 10-10-16,1 13 0 0,4-9-15 31,6 2 1-31,1-12-116 15,7-15-6-15,-10-26-1 16</inkml:trace>
  <inkml:trace contextRef="#ctx0" brushRef="#br0" timeOffset="11321.1178">840 7621 171 0,'-4'-4'111'16,"8"4"-7"0,37 15-110-1,22 28 1-15,22 17-99 16,-11-13-8-16,-14-16 7 15</inkml:trace>
  <inkml:trace contextRef="#ctx0" brushRef="#br0" timeOffset="12085.1258">1722 1812 50 0,'0'0'64'0,"0"0"-2"15,0 15-28 1,4 21 0-16,10 9-8 15,13 7 1 1,6-4-1-16,7-23-1 16,-3-21 6-1,8-4 1-15,-16-22-19 16,-10-15 1-16,-8 15-16 15,-8-4 1 1,-3 11-5-16,8 12 0 16,3 3 26-1,8 0 1-15,3-8 2 16,-3-18 1-1,-8-15-26-15,-11 1 1 16,-11-4-57 0,-23 3 0-16,-7 1-75 15,12 2-11-15,6 1 60 16</inkml:trace>
  <inkml:trace contextRef="#ctx0" brushRef="#br0" timeOffset="12295.1279">2184 1583 121 0,'12'18'101'0,"10"15"-7"0,4 12-72 16,4 10-1-1,7-7-15-15,-12-3 0 16,-2-1-76-1,-8-22-2 1,-8-22-36-16,-7-22-3 0</inkml:trace>
  <inkml:trace contextRef="#ctx0" brushRef="#br0" timeOffset="12699.1323">2200 1594 165 0,'0'-7'114'0,"22"-4"-8"0,19-11-86 16,18 11 1-1,11 0-13 1,-14 11 1-16,-4 0-9 15,-16 14 0 1,-5 12 10-16,-21-1 1 16,-10-2 0-16,-3-9 0 15,-31-6-14 1,-6-8 1-16,-5-8 0 15,8-17 0 1,3-5 8-16,17 1 1 16,9 7 0-1,4 3 0-15,4 4-6 16,0 4 0-1,12 11-4-15,13 0 0 16,1 22 1 0,4 16 1-1,3-2 4-15,8-6 0 0,4-11 0 31,-1-9 2-31,0-10-94 0,-3 0-1 16,-4 0-48 0,-19-18-12-1,-10-8 106-15</inkml:trace>
  <inkml:trace contextRef="#ctx0" brushRef="#br0" timeOffset="13199.1373">2255 1634 166 0,'0'0'115'16,"8"0"-8"-1,13 8-87-15,17 3 0 16,7-4-10 0,14 1 1-16,-1-4-31 15,-2-4 0 1,-4 7-97-16,0-3-9 15,-8 0 17 1</inkml:trace>
  <inkml:trace contextRef="#ctx0" brushRef="#br0" timeOffset="13483.1405">2751 1413 165 0,'4'0'118'16,"8"0"-8"0,2 22-88-16,5 5 1 15,10 1-14 1,-6 6 1-16,-5-4-8 15,-3-1 0 1,-4-11-93-16,-4-10-2 16,-3-8-36-16,-4-30-8 15</inkml:trace>
  <inkml:trace contextRef="#ctx0" brushRef="#br0" timeOffset="13673.1424">3000 1288 190 0,'7'4'123'16,"1"14"-7"-16,13 8-101 15,2 14 0 1,-5 5-6-16,5 0 0 16,-4-6-29-1,-5-9 1-15,-3-15-106 16,-11-15-8-1,-8-4 17-15</inkml:trace>
  <inkml:trace contextRef="#ctx0" brushRef="#br0" timeOffset="13813.1438">2863 1329 192 0,'0'-11'122'16,"14"-15"-6"-16,20-4-127 16,7-10 1-16,3-5-107 31,-4 8-8-31,-2 14 16 0</inkml:trace>
  <inkml:trace contextRef="#ctx0" brushRef="#br0" timeOffset="14146.1474">3433 970 195 0,'0'0'107'16,"-8"0"-6"-16,-14 0-99 16,-11 18 1-1,-12 20 6-15,8 10 0 16,8-5-6-1,18-1 0-15,11-17 3 16,26-2-1 0,7-2-1-16,12 2 1 15,-5 10 9 1,-7 4 0-16,1 3-1 15,10-2 1-15,16-16-13 16,17-11 2 0,16-11-133-16,7-4-4 15,-100 4-13 1,0 0 147-16</inkml:trace>
  <inkml:trace contextRef="#ctx0" brushRef="#br0" timeOffset="16032.1668">4759 3022 104 0,'-4'0'94'16,"1"0"-4"-16,-1 0-76 16,4 0-1-1,0 0-16 1,0 0 1-16,22 0 15 0,23 0 0 15,21 0 20 1,23-3 1-16,14-1-1 16,24-7 1-1,2-4-18 1,-3-3 0-16,-8-1-12 15,-39 7 1-15,-24 9-33 32,-22 3 2-32,-10 0-104 0,-13 12-8 15,-2-5 18 1</inkml:trace>
  <inkml:trace contextRef="#ctx0" brushRef="#br0" timeOffset="16706.1738">5670 2945 49 0,'-4'0'85'15,"1"0"-4"-15,-1 0-31 16,4-5-2-16,14-27-6 15,31-24 2 1,22-21-13 0,11-22 0-16,11 3-33 15,-12-4 1-15,-10 22-31 16,-11 7 1-16,-12 21-64 15,-18 24-4 1,-4 22-4 0,-7 4 5-16</inkml:trace>
  <inkml:trace contextRef="#ctx0" brushRef="#br0" timeOffset="17226.179">6500 2919 78 0,'-4'0'99'15,"0"0"-6"-15,-3 0-61 16,7 0 0 0,15 0-18-16,37 0 1 15,29-11 10 1,38 0-1-16,25-4-13 15,4 8 0 1,-15 3-10-16,-25 4 0 16,-20 0-29-16,-32-4-1 15,-22 4-85 1,-20 0-9-16,-14 0 26 15</inkml:trace>
  <inkml:trace contextRef="#ctx0" brushRef="#br0" timeOffset="17610.1833">7552 2738 129 0,'0'0'86'16,"-19"0"-4"-16,-7 15-74 15,-11 7 1 1,7 11 9-16,-3 11 0 15,18 12 4 1,15 3 1-16,23-19 7 16,35-14 0-1,17-26-8-15,-2-7 0 16,-13-30-17-16,-20-7 2 15,-24-4-7 1,-16 3 0-16,-41 9-18 16,-11 6 2-1,-7 11-101-15,3 13-3 16,12 6-9-1</inkml:trace>
  <inkml:trace contextRef="#ctx0" brushRef="#br0" timeOffset="17961.1869">8185 2406 171 0,'-8'0'92'16,"1"0"-7"-1,-4 15-89-15,7 26 1 16,4 14 14 0,0 8 0-1,4 3-4-15,7 0-1 0,0-7-11 16,-4-19 0-1,1-6-48-15,-4-19-2 16,-4-15-45 0,0-11-4-1,-19-33 51-15</inkml:trace>
  <inkml:trace contextRef="#ctx0" brushRef="#br0" timeOffset="18294.1904">7959 2491 109 0,'4'-11'102'0,"25"-5"-6"0,19-9-54 31,19-8 2-31,11 7-26 0,-8 12 0 15,-4 10-26 1,-28 4 0 0,-24 22 3-16,-14 19 0 15,-14-2 9 1,-27-1 0-16,-7-8-1 0,7-9 0 15,8-3-2 1,14 2 0 0,12 5 6-16,7-3 0 15,15 8 2 1,21-1 1-1,13 5-17-15,-1-1 0 0,4-7-63 32,-4-11-1-32,0-12-45 0,-3-3-7 15,0-26 69 1</inkml:trace>
  <inkml:trace contextRef="#ctx0" brushRef="#br0" timeOffset="18636.1941">8737 2351 38 0,'-19'0'69'16,"-14"11"-3"-16,-8 11-24 15,-3 19 0 1,0 3-9-16,25-7 0 0,15-1-9 31,11-10 1-31,38-11-10 16,-1-7-1-16,8-8-14 15,-15 0 0 1,-7 0-6-1,-19 0 0-15,-11 18 7 16,0 11 0 0,-3 9 6-16,3-2 1 0,0-6-3 15,17-8 1 1,21-15-97-1,-1-7-4-15,4-14-27 16</inkml:trace>
  <inkml:trace contextRef="#ctx0" brushRef="#br0" timeOffset="19016.1979">8940 2635 108 0,'8'15'105'16,"7"8"-7"0,-1 9-58-16,1 1 1 0,0-4-5 31,-4-10 1-31,-4-19-15 15,-3-7 2 1,0-34-24-16,-4-15 0 16,0-13-3-1,0-8 2-15,0 5 1 16,7 10 0-16,5 18 1 15,-1 17 2 1,11 21-3-16,4 6 0 16,3 29 0-1,4 19 0-15,1 14 0 16,-4 6 0-1,-4-6 0-15,-8-3 0 16,-7-7-21 0,-3-11 1-16,-8-5-90 15,0-13-1-15,-15-20-12 16,-18-3-3-1</inkml:trace>
  <inkml:trace contextRef="#ctx0" brushRef="#br0" timeOffset="19146.1991">9066 2676 196 0,'0'0'125'15,"0"-3"-7"1,7-2-103-16,20 1 0 15,6-3-32 1,0 0 1-16,1-5-107 16,-5-2-6-16,-6-19 12 15</inkml:trace>
  <inkml:trace contextRef="#ctx0" brushRef="#br0" timeOffset="19469.2027">9348 2446 77 0,'4'5'96'31,"7"24"-5"-31,7 12-36 0,1 6 0 16,3 5-21-1,-7-8 0 1,-4-17-14-16,-7-18 1 0,-4-9-13 31,0-18-1-31,-15-29-22 0,-8-23 1 16,5-8-1-1,18 12 0 1,0 18 9-16,37 22 1 16,19 22 10-1,7 4 0-15,-1 34 4 0,-20 10 0 16,-17 15-1 15,-25 0 0-31,0-4-18 0,-22 4 1 16,-8-12-113-1,1-5-7-15,-1-2 3 16</inkml:trace>
  <inkml:trace contextRef="#ctx0" brushRef="#br0" timeOffset="20269.2107">12255 3130 63 0,'-3'0'54'15,"-1"21"0"-15,4 28-61 16,0 21 1-1,0 36 5-15,0 28 1 16,0 27 7 0,4 24 0-16,-1 26 7 15,4 21 1 1,8 12 16-16,0 18 1 15,0 7 7-15,-8 9-1 16,4 12-9 0,-3 6 0-16,7-8-10 15,3-15 2 1,5-15-9-16,2-11 1 15,2-18-7 1,2-14 1-16,-3-16-20 16,-4-22 1-1,-3-23-81-15,-4-24-1 16,-5-27-26-16,-6-29-5 15</inkml:trace>
  <inkml:trace contextRef="#ctx0" brushRef="#br0" timeOffset="20883.2172">12281 8370 26 0,'0'0'48'0,"19"0"1"16,18 0-18-1,29 0 0-15,23 0-3 16,26-4 1-1,26-10-12-15,21 3 1 16,31-1 3 0,41 1-1-16,32 0 2 15,49-4 0 1,33 3 0-16,48-1-2 15,38-1 0-15,51 5 1 32,27 2-2-32,21 0 0 0,15-8-9 15,15 0 1 1,7-3-8-16,1-4 1 15,-20-1-4 1,-14 1 0 0,-33-4-30-16,-52 0 1 15,-44 1-101 1,-72-12-8-16,-65-11 21 0</inkml:trace>
  <inkml:trace contextRef="#ctx0" brushRef="#br0" timeOffset="21736.226">12041 3255 55 0,'-16'-4'66'0,"1"4"-1"31,1 0-37-31,-12 0 1 16,-3 19 6-16,2-1-1 15,2-8 7 1,2-10 2-16,12 0-19 15,11-28 0 1,0-17-17-16,19-13 1 16,14 2 1-1,4 11 1-15,4 23-6 16,15 15 1-1,3 7-10-15,18 14 0 16,8 20-75 0,8 11-3-16,11-4-44 15,-15 3-10-15,-12 3 87 16</inkml:trace>
  <inkml:trace contextRef="#ctx0" brushRef="#br0" timeOffset="22248.2313">10700 4635 129 0,'0'0'81'16,"0"0"-4"0,0 0-78-16,14 26 0 15,9 33 17 1,-1 22-1-16,4 11 21 15,0-7 2 1,-8-22 4-16,5-33 0 16,-2-30-24-16,20-19 1 15,4-37-19 1,3-17 0-16,0-1-20 15,4 0 2 1,-4 12-112-16,11 10-6 16,16 22 7-1</inkml:trace>
  <inkml:trace contextRef="#ctx0" brushRef="#br0" timeOffset="23050.2394">21463 8562 81 0,'0'-7'78'16,"3"-1"-2"-16,1-3-52 16,-4 0 1-16,0 11 0 15,0 4 1-15,-15 33 4 16,-7 19 2-1,-8 20-7 1,8 9 0-16,7 0-6 16,15-11 1-1,12-15-8-15,28-22 1 0,12-15-13 16,11-11 0-1,3-7-91 1,-10-4-1-16,-12-8-47 16,-32-18-11-1,-16-10 111-15</inkml:trace>
  <inkml:trace contextRef="#ctx0" brushRef="#br0" timeOffset="23170.2407">21137 8938 174 0,'0'0'118'0,"29"-22"-9"15,27-11-96-15,55 3 0 16,26-3-122-1,30 0-5-15,7 3-13 16</inkml:trace>
  <inkml:trace contextRef="#ctx0" brushRef="#br0" timeOffset="24738.2571">12603 8156 20 0,'0'0'62'15,"-3"0"0"1,-1 0-14-16,0 0-2 15,1 0-22 1,3-5-1 0,0 5-16-16,0-3-1 0,11 3 1 15,3 0 1 1,5 0 9-16,7 0-1 15,0 0 3 1,3 0 2 0,5-11-11-16,-5 7 0 0,-6 1-8 31,6 0 1-31,-6 3-3 0,-1 0 1 31,4 0 1-31,3 0 0 16,8 0 5-16,-3 0 1 15,-5 0 3 1,-3 0 0-16,4-3-4 15,-5 3 1 1,6-9-5-16,-10 6 1 16,9 3-3-1,3-4 0-15,1 4 0 16,-4-4 0-16,-9 4 0 15,-2 0 1 1,0 0 2 0,3 0 0-16,4-3 0 15,0 3 0 1,4 0-2-16,-5 0 0 0,5 0 0 31,0 0 1-31,-1 3-2 0,8-3 2 16,4 0-3-1,4 0 0 1,-12 0 0-16,15 0 0 0,4-3 0 31,0-5 0-31,3 4 0 0,1-3 0 16,-4 0 0-1,3 3 0 1,-3-4 0-16,-3-3 0 15,-1 8 0 1,7-1 0-16,4 4 0 0,0 0 0 31,1-3 0-31,-5 3 0 16,-3 0-17-1,0 0 2-15,-19 0-115 16,-3-4-5 0,-16-8 3-16</inkml:trace>
  <inkml:trace contextRef="#ctx0" brushRef="#br0" timeOffset="25632.2664">14614 8071 54 0,'0'0'76'15,"0"0"-2"-15,0 0-43 31,0 0 0-31,0-8-17 0,0-3-1 16,4 1 3 0,0-1 0-16,3-7 2 15,-3-5 0-15,0-7-8 31,3-3-1-31,0 3-6 0,1-3-1 16,10 4 4 0,1-8 0-16,-5 3 0 15,5 2 0 1,0-6-4-1,-5 1 0-15,1 1 7 16,1-5 1-16,-6 7 6 16,1 2 0-16,8-5-6 15,-4-4 0 1,-1 1-8-1,-6-5 1-15,3 0-3 16,4-2 1-16,-4 7 0 31,8-2 1-31,-4 3 0 0,-1-10 0 16,-3 5 0-1,0-1 0-15,8-6 0 16,-5 15 0 0,2-6-1-16,-5 2 1 15,7-4-1 1,-3 0 1-16,0-5-2 15,0-6 0 1,7-8 0 0,0 4 0-16,0-3 0 0,1 6 0 15,-5 1 0 1,4 0 0-16,-3 14-7 15,7 4 1 1,-4 4-79 0,-11-4-1-16,-4 7-46 15,-7-3-12-15,0 0 93 16</inkml:trace>
  <inkml:trace contextRef="#ctx0" brushRef="#br0" timeOffset="27126.2817">15389 6122 11 0,'-4'0'34'16,"-4"4"1"-16,1-4-15 15,3 4 2-15,4-4 13 16,0 0 0 0,0 0-12-1,8 0 2-15,-1 4-18 16,5-4 1-1,2 3-5-15,1 1 2 0,-4-4 9 32,7 4 1-32,-7-4 1 15,4 0 2-15,-3 0-13 16,-5 0 1-1,4 0-6-15,0 3 0 16,8-3 1 0,-5 4 0-16,1 4 4 15,0-8 1 1,7 0 2-16,-3 0 2 15,0 0-1 1,-1 0 1-16,0 0 0 16,8 0 1-16,-3-4-2 15,2-4 0 1,-2 5-5-16,3-1 0 15,-8 4-2 1,15 0 1-16,9-4-1 16,-6 1 1-1,5-1-2-15,-1-4 1 16,-6 5-1-16,-4 3 1 15,-8 0-2 1,0 0 1 0,8 0 0-16,-8 0 1 0,1 0 0 31,2 0 0-31,-6 0-2 15,3 0 1-15,0 0-1 16,0 0 0 0,-3 3 0-16,0-3 1 15,2 4 1 1,6-4 0-16,-9 0 0 15,4 0 0 1,-3 0-1-16,7 0 0 16,-1 0-1-1,2-4 1-15,2 1-1 16,-3-1 0-16,0-4-1 15,0 5 1 1,3 3 0-16,-2 0 0 16,2 0 1-1,4 0 0-15,5-4-1 16,-1 0 1-1,-1 0-2-15,-2 0 1 16,11 2 0 0,-8 2 0-16,-1 0 0 15,1 0 1-15,1 0-1 16,-5 0 0-1,4 0 0-15,0-5 0 16,0 5 0 0,4 0 0-16,-4 0 0 15,0 0 1 1,11 0-1-16,4 0 1 15,-1-3-1 1,1-3 0-16,4-3 0 16,-4-2 1-16,7 0 0 15,1 0 1 1,-1 0-1-16,3 4 0 31,13 0-1-31,-8-1 0 0,-1-7 0 31,1 8 1-31,3-1-1 0,-3 2 1 16,-4-6-1-1,-4 1 0 1,-3 0-1-16,2 4 0 0,-2 3-33 31,-4 4 0-31,-4 0-90 0,-7 0-9 16,-4 0 29-1</inkml:trace>
  <inkml:trace contextRef="#ctx0" brushRef="#br0" timeOffset="29173.3028">18607 5952 57 0,'0'0'89'16,"0"0"-4"-16,0 0-43 15,0-3-1 1,0-5-32-16,0 5 0 0,4 3-11 31,-1 0 0-31,1 0 5 16,0 0 0-1,3 0 4-15,1 3 0 16,-1 8-3-16,-4 0 0 16,1 5-2-1,0 2 0-15,3-3 3 16,-3-4 1-1,0 0 0-15,4 0 1 16,-1 0-3 0,-3 1 0-16,6-2-1 15,-6 0 0 1,-4 6 0-16,8-1 0 15,-5-4 0-15,9 4 1 16,-1 3 0 0,-4-3 1-16,0-1-1 15,1 5 0 1,-5-4-2-16,1-1 1 15,0-3-1 1,4 1 1-16,-1-1-3 16,-3 0 2-1,-1 12-1-15,1-9 0 16,3-4 1-16,-3 5 0 15,0-3 1 1,-1-1 1-16,1 0-1 16,0 0 0-1,0 0-1-15,-1 0 1 31,1 0-1-31,0-4 1 0,0 0-2 16,-1 9 1 0,0-2-1-16,1-3 0 15,-4 4-1 1,4-4 1-1,3 4-1-15,1-4 0 0,3 4 0 32,-3-4 1-32,-5 3-1 0,1-2 1 15,-1 3-1 1,5 0 0-1,-1 3 0-15,8-4 0 0,-7 1 0 32,-1 1 1-32,0-2-1 0,-3 0 1 15,0 1-1 1,-1-4 1-1,5 4-1-15,0-4 1 16,-5 0-1 0,5 8 0-1,-5-8 0-15,8 3 0 0,-3 1 0 16,-1 0 1-1,-3 0-1-15,3 3 1 16,-3 1-1 0,0 0 0-16,0 5 0 15,-4-8 0 1,6 6 0-16,-2 0 0 15,0 0 0-15,7 4 0 32,-7-1 0-32,4 2 1 0,-1-9-1 31,4 8 1-31,0 0-1 0,-4 0 1 15,5 0 0 1,3-1 0 0,-5 5 0-16,1-5 1 15,1 1 0 1,-1-3 0-16,-4-1-1 0,0 4 1 15,5-5-1 1,3-2 1 0,-1-7-1-16,1 2 0 15,0 1-1 1,-4 3 1-1,-3 1-1-15,-5-1 1 0,1 1-1 16,-1-1 1 0,5-3-1-16,-4 3 1 15,3 1-1 1,1-4 1-1,-1 2 0-15,0 3 1 0,0-2-2 32,1 0 0-32,7 5 0 0,-7-8 0 31,-1-1 0-31,-3 1 0 15,-1-5 0-15,1 2 0 16,-1 7 0 0,1-1 0-16,0 0 0 15,3 4 0 1,-3 0 0-16,-4-3 0 15,4-1 0 1,0 1 0-16,-1-4 0 16,8-1 0-1,-4-3 0-15,1 0 0 16,3-2 0-16,-3-3 0 15,3 1 0 1,-7 1 0-16,-4-4 0 16,0-4 0-1,0 0-45-15,0 0 2 16,-4-12-88-1,-7-1-11-15,3 1 41 16</inkml:trace>
  <inkml:trace contextRef="#ctx0" brushRef="#br0" timeOffset="30501.3168">19366 8001 45 0,'0'0'52'16,"0"0"-6"0,4 0-1-16,7 0-19 15,4 0 0 1,0-4-8-16,0 4 2 15,6 0-2-15,-2 0 0 16,4-4-6 0,2-3 0-16,-2-1-9 15,-1 5 0 1,-3 0 0-16,-1 3 0 15,0 0 10 1,-6 0 1-16,-1 0 4 16,-1 0-1-1,5 0-9-15,-3-4 0 16,3 0-7-16,-1 0 1 15,1 1-2 1,0-1 0-16,3 4 0 31,1-4 0-31,-4 4 3 0,-1 0 1 16,-2 0-1-1,3 0 1-15,3 0-3 16,1 0 1-16,7 0-1 31,-8 0 0-31,5 0 1 0,-6 0 0 16,6 0 0-1,-8 0 1-15,3 0-1 16,1 0 1 0,-4 0-1-1,-1 0 0-15,1 0 0 16,4 0 0-16,7 0 1 15,-4-3 0-15,4 3-1 16,-4 0 1 0,-4 0-2-1,5 0 1-15,-5 0-2 16,8 0 1-16,0 0 0 31,4 0 0-31,-1 0 2 0,5-4 0 31,-12 4 0-31,1 0 0 0,-2 0-2 16,2 0 1-1,2 0-1 1,2 0 0-16,2 0 0 16,1 0 0-1,11 0 0-15,-4 0 1 0,-4-4-2 31,8 0 0-31,0 1 0 16,-1-1 0-16,12 0 0 16,-4 1 0-1,4-6 0-15,0 6 0 0,0 0 0 31,0 0 0-31,0-6 0 16,0 6 0-16,-1 0 0 16,1 0 0-1,3-2 0 1,-3 5 0-16,0-4 0 15,0 1 0-15,11 3 0 16,-4 0 0-16,-3-4 0 16,7 0 0-1,11-3 0 1,0 3 0-16,7 0 0 15,1 1 0 1,-4-5 0-16,-1 5 0 16,5-1 0-1,-8 0 0-15,0 1-32 0,0 3 1 31,4-4-100-31,-12-11-7 0,1-8 23 32</inkml:trace>
  <inkml:trace contextRef="#ctx0" brushRef="#br0" timeOffset="40529.4223">8014 10418 41 0,'0'-11'72'0,"0"-3"-3"31,-3 6-42-31,-1 8-2 0,1 0-15 16,3 40 1 0,0 19 4-16,7 29 1 15,3 20-6 1,6 15-1-1,2-17-3-15,-7-3 1 0,-4-33-8 32,-3-18 0-32,-4-30-86 15,0-22-7-15,-14-4 1 16</inkml:trace>
  <inkml:trace contextRef="#ctx0" brushRef="#br0" timeOffset="40849.4255">7492 10588 62 0,'0'-7'56'16,"0"-8"0"-16,26-11-42 15,33-15 0-15,27 5 8 31,32-13 0-31,22 20-13 0,5 18 0 32,0 15-9-32,-38 43 1 0,-33 16 13 15,-59 30-1 1,-26 0 11-1,-56 5 1-15,-29-5-11 0,-19-8 1 32,-3-19-28-32,18-18 2 0,14-7-78 15,31-15-5 1,21-19-1-1</inkml:trace>
  <inkml:trace contextRef="#ctx0" brushRef="#br0" timeOffset="41149.4285">8614 10359 107 0,'0'4'88'16,"0"32"-4"0,-3 28-58-1,-4 13 0-15,-1 19-7 16,1 4 2-1,3-1-24-15,0-20 0 0,4-10-48 32,0-29 0-32,0-20-48 15,0-20-6 1,0-16 50-16</inkml:trace>
  <inkml:trace contextRef="#ctx0" brushRef="#br0" timeOffset="41533.4327">8518 10411 59 0,'34'-22'72'16,"21"7"-2"-1,19-7-50-15,1 6 1 16,-6 9-14-16,-24 7 0 15,-23 7-4 1,-22 24 2-16,-22 1-2 16,-23 6 1-1,-7-12-1-15,-3-8 1 16,10-7 1-1,12 4 0-15,7-12 3 16,19 5-1-16,7 11 3 16,15 10 2-1,29 12-1-15,12 6 1 16,-1 5-5-1,-3 0 1-15,-15 2-14 16,-14-5 0 0,-12-8-91-1,-7-9-8-15,-4-13 5 16</inkml:trace>
  <inkml:trace contextRef="#ctx0" brushRef="#br0" timeOffset="41993.4373">8940 10724 161 0,'4'4'102'0,"11"7"-8"16,7 4-83-16,4 14-1 16,4 0 2-1,-15 2-1-15,-1-6 3 16,-3-6 0-1,-7-8 0-15,-4-11 1 16,0-15-12 0,-8-21 0-16,-13-20-12 15,2-11 0 1,-7-3-8-16,8-3 1 15,10-1 6-15,8 7 0 16,8 16 11 0,21 21 0-16,5 19 4 15,18 11 0 1,-4 22-1-16,-4 30 1 15,0 14 0 1,-3 30 0-16,-8 0 0 16,-3 4 0-1,-11-15 0-15,-9-16 0 16,-6-24-19-16,-4-16 0 31,0-17-102-31,-4-12-7 0,-17-12 9 16</inkml:trace>
  <inkml:trace contextRef="#ctx0" brushRef="#br0" timeOffset="42123.4386">9037 10674 162 0,'-4'-9'106'31,"23"2"-8"-31,10-8-90 0,19-3-1 16,12 7-105-1,7 0-7 1,-5 3-10-16</inkml:trace>
  <inkml:trace contextRef="#ctx0" brushRef="#br0" timeOffset="42767.4453">9522 10352 147 0,'0'-4'95'15,"7"4"-6"1,8 4-79-16,0 29 1 0,7 22 3 31,-3 12 1-31,-1 10-8 0,-7-3 0 31,0-8 2-31,1-18 0 16,-5-22 0-16,0-21 1 15,0-5-18 1,-3-34 0-16,0-14-22 0,-4-19-1 31,0 1 6-31,0-12-1 16,-4 11 29-1,4 9 0-15,0 14 17 16,0 11 0-16,12 22-1 16,13 11 0-1,17 3-6-15,2 38 1 16,4 25-5-1,4 11 1 1,-4 8-2-16,-7-7 0 0,3-24 8 31,-11-12 1-31,-3-31-5 0,-8-11 1 16,-3-11-12-1,-8-37 1 1,-3-11-7-16,-8-19 2 0,0-7-5 31,-4 1 1-31,4 18-1 0,0 13 0 16,10 24 8-1,20 26 0 1,15 6 5-16,18 41 1 16,22 15-2-1,19 11 1-15,32-11-1 0,20-10 0 31,18-31-36-31,4-18 2 16,3-18-100-16,-21-31-8 16,-16-10 27-1</inkml:trace>
  <inkml:trace contextRef="#ctx0" brushRef="#br0" timeOffset="46220.4811">15262 6199 45 0,'0'0'49'16,"0"0"-15"-1,0 0 0-15,0 0-25 16,0-2 1-16,0-3-9 15,0 5 1 1,0 0 9 0,-3 0 1-16,3 0 13 15,0 0-1-15,0 0-1 16,0 0 0-16,0 0-2 15,0 0-1 1,0-3-5 0,0 3 1-16,0 0-11 15,0 0 1-15,3 0-6 31,5 0 1-31,-4 0 4 0,-4 0 0 16,0 0 9 0,3 0 1-16,1 0-5 15,-4 0 1-15,0 0-11 31,0 0 0-31,0 0 1 0,0 0 1 32,0 0 5-32,0 0 0 0,0 0-2 15,0 0 1 1,0 0-6-1,0 0 1-15,0 0-1 16,0 0 0 0,4 0 0-16,-4 0 1 0,4 3 1 31,-4-3 0-31,4 0 1 15,-1 0 0-15,-3 0 0 16,0 0 1 0,0 0 1-1,4 0 0-15,6 0-2 16,2 0 2-16,-1 0-5 15,-3 0 0-15,-8 0 0 16,3 5 0 0,4-5 0-1,8 2 0-15,0 2 0 16,-3 0 0-1,-2 0 0-15,-10 0 0 0,4-4 0 32,-1 0 0-32,-3 0 0 15,0 0 0-15,0 0 0 16,8 0 0-1,0 0 0-15,3 0 0 16,0 3-102 0,-4 9-1-16,-3-9-38 15,-4-3-10 1</inkml:trace>
  <inkml:trace contextRef="#ctx0" brushRef="#br0" timeOffset="54671.5693">15296 6218 0 0,'0'-3'44'16,"0"-1"2"0,4 0 5-16,3 0-3 15,-7 4-21-15,0 0 1 16,0 0-8-1,0 0 0-15,0 0-9 16,-7 0 0 0,7 0-6-16,0 0 1 15,0 0 8 1,0 0 0-16,0-4 3 15,0 4 1 1,0 0-6-16,0 0-1 16,-4 0-4-16,4 0 1 15,0 0-3 1,0-2 0-16,0-3-3 15,0 5 0 1,0 0-2 0,0 0 0-16,0 0 0 15,-3 0 0-15,3 0 2 16,0 0 0-1,0 0 0-15,0 0 1 16,0 0-3 0,0 0 1-16,0 0-2 15,0 0 1 1,3 5 0-16,1 1 1 15,3-2 0 1,4 4 1-16,4-5-1 16,-7 1 1-16,-5 0 1 15,-3-4 1 1,0 0 5-16,0 4 1 15,0-1-2 1,0-3 1-16,0 0-7 16,0 0 0-1,0 0-3-15,0 0 1 16,0 0 0-16,0 0 0 15,0 4 1 1,4-4 0-16,-4 3 0 16,3-3 0-1,1 0-1-15,3 4 1 16,1-4-1-1,-8 0 0-15,0 0 1 16,0 0 0 0,0 4 1-16,0-4 0 15,4 0-1-15,3 3 0 16,5-3-1-1,-2 4 1 1,-3 0 0-16,-7-4 1 16,8 0-2-16,-4 0 0 31,-4 4 0-31,0-4 0 0,0 0 0 31,0 0 0-31,0 0 0 0,11 0 0 16,0 3 0-1,-4 1 0 1,-3-4 0-16,0 4 0 0,-4-4 0 31,3 0 0-31,1 0 0 0,4 0 0 16,-1 0 0-1,5 0 0 1,-5 3 0-16,0 1 0 0,0-4 0 31,1 4 0-31,-4-4 0 0,7 0 0 16,0 4 0-1,0-4 0 1,0 7 0-16,-7-7 0 15,-4 0 0 1,3 0 0 0,-3 4 0-16,0-4 0 0,0 3 0 15,8 2 0 1,-4-5 0-16,3 4 0 15,-3-4 0 1,3 0 0 0,0 6 0-16,1-6 0 15,3 0 0 1,0 4 0-16,0 0 0 15,0-2 0 1,4-2 0-16,-3 4 0 16,-5 0 0-16,0-4 0 15,-7 4 0 1,11-4 0-16,8 4 0 15,-5-1 0 1,1-3 0-16,-4 0 0 16,-3 0 0-1,3 4 0-15,7 0 0 0,12 0 0 16,-15-4 0-1,3 0 0 1,-6 3-111-16,2 5-3 16,9-4-29-1</inkml:trace>
  <inkml:trace contextRef="#ctx0" brushRef="#br0" timeOffset="57161.595">15737 6385 24 0,'0'-4'65'16,"0"0"1"-16,-4 1-21 15,4-1-2 1,-4 4-16-16,1 0 1 15,-1 0-15 1,4 0 2-16,0-4-9 16,0 4 1-16,0 0 0 15,0 0 1 1,7 0 0-16,-3 0 2 15,-4 0-2 1,8 0 1-16,-5 4-3 16,8 0 1-1,4-1-2-15,8 1 0 16,-9 3-1-1,12 0 1-15,0-3-1 16,-8 0 0 0,-6-1-1-16,-5 1 1 15,-3-4 0 1,-1 0 0-16,8 4 1 15,1-4 1 1,-1 4-2-16,-4-1 1 16,8 1-2-16,-4 0 1 15,8-1-1 1,-1 2 0-16,-3-3-1 15,0 2 0 1,-1 0 1-16,1 4 0 16,0-5 2-1,4 1 0-15,-1 0-1 16,-3-1 1-16,3 4-3 15,5 1 1 1,-8-1-3-16,3-3 0 16,1 0 0-1,-4-4 0-15,6 0 0 16,-2 0 0-1,0 0 0-15,7 4 0 16,-4-1 0 0,0 1 0-16,-3-4 0 15,-8 0 0 1,-8 0 0-16,16 4 0 15,-8-4 0-15,4 3 0 32,3 1 0-32,1 0 0 0,-5 0 0 31,1-4 0-31,-7 3 0 0,3 1 0 15,0 0 0 1,-4-1 0 0,8 1 0-16,-4-1 0 0,5 1 0 31,-2 0 0-31,5 0 0 0,-1 0 0 15,-3-2 0 1,7 2 0 0,-4-4 0-16,1 4 0 15,0 0 0 1,-1 0 0-16,1-1 0 0,0 1 0 15,-5-4 0 1,-3 4 0 0,0-4 0-16,1 0 0 15,-5 0 0 1,4 4 0-1,4-4 0-15,-4 3 0 0,0 1 0 32,-8-4 0-32,5 0 0 0,3 0 0 15,-7 4 0 1,0-4 0-1,3 4 0-15,1-1 0 16,-1-3 0 0,0 3 0-16,-3-3 0 15,-1 4 0 1,5-4 0-16,3 0 0 15,-3 8 0 1,-1-8 0-16,0 3 0 16,4-3 0-16,1 0 0 15,-1 4 0 1,-4-4 0-16,0 4 0 15,1-1 0 1,-1-3 0-16,1 4 0 16,3-4 0-1,-3 0 0-15,2 4 0 16,1 0 0-16,1-1 0 15,3-3 0 1,-8 4 0 0,4-4 0-16,0 0 0 0,-7 0 0 31,7 4 0-31,0-4 0 0,0 4 0 15,4-4 0 1,-4 4 0 0,0-2 0-16,0-2 0 0,0 0 0 31,-3 0 0-31,3 4 0 0,0 0 0 31,4 0 0-31,0-1 0 16,-4-3 0-1,0 0 0-15,3 0 0 16,-2 0 0-16,-1 0 0 15,0 0 0 1,4 3 0-16,0-3 0 16,-4 4 0-1,-4-4 0-15,0 0 0 16,1 0 0-1,3 0 0-15,0 0 0 16,0 0 0 0,4 0 0-16,-4 0 0 15,0 0 0-15,4 0 0 16,-4 0 0-1,12 0 0-15,-9 4 0 16,1-4 0 0,-4 0 0-16,4 0 0 15,3 0 0 1,-7 0 0-16,5 4 0 15,-2 0 0 1,1-4 0-16,4 0 0 16,-4 0 0-16,3 0 0 15,-7 0 0 1,0 0 0-16,0 0 0 15,0 3-130 1,4 9-4-16,0-9-13 16</inkml:trace>
  <inkml:trace contextRef="#ctx0" brushRef="#br0" timeOffset="59973.6243">17714 6705 32 0,'-3'0'37'0,"3"0"8"16,0 0-2-16,0 0 9 31,0 0-2-31,-4 0-27 0,4 0 0 16,0 0-21-1,0 0 0-15,0 0 2 16,7 0 0-16,5 0 13 31,3 0-1-31,-1 0 2 0,1 4 1 31,0 0-12-31,3-4 0 0,5 3-2 16,-1 1 0 0,0 0 5-1,-3 0 1-15,10-1 0 16,-3 1 0-1,0-4-4-15,0 4 1 0,4-4-1 32,-8 4 0-32,4-4 0 15,-4 0 0-15,-4 0-3 16,5 0 1-1,-1 0-3 1,0 0 1-16,0 0-3 16,1 3 0-16,-1 1 0 15,-4-4 0-15,-6 4 0 16,9-4 0-1,-6 0 0 1,4 3 0-16,3-3 0 16,1 0 0-1,-5 0 0-15,8 0 0 0,-7 4 0 16,-1 0 0-1,1-1 0 1,-5-3 0-16,8 4 0 16,-3-4 0-1,-5 3 0-15,1 5 0 16,1-8 0-1,-5 0 0-15,3 0 0 16,1 0 0 0,0 0 0-16,3 0 0 15,1 0 0-15,-8 0 0 16,0 0 0-1,0 0 0-15,4 0 0 16,4 0 0 0,-1 0 0-16,-3 4 0 15,4-4 0 1,3 0 0-16,4 3 0 15,7-3 0 1,0 0 0-16,1 4 0 16,-5-4 0-16,-6 0 0 15,6 4 0 1,-3-4 0-16,11 0 0 15,0 0 0 1,7 0 0-16,-7 0 0 16,4 0 0-1,0 0 0-15,-4 0 0 16,0 0 0-1,-3 0 0-15,3 0 0 0,-1 0 0 32,-2 0 0-32,-4 0 0 15,-1 0 0 1,-3 0 0-16,0 0 0 15,0 0 0 1,-8 0 0-16,12 0 0 16,-8 0 0-16,1 0 0 15,-5 0 0 1,1 0 0-16,-1 0 0 15,-3 0 0 1,0 0 0-16,0 0 0 16,-1 0 0-1,1 0 0-15,-4 0 0 16,8 0 0-16,-5 0 0 15,5 0 0 1,-4 0 0-16,-1 0 0 16,5 0 0-1,-4 0 0-15,7 4 0 16,-3-4 0-1,3 0 0-15,0 0 0 16,1 0 0 0,2 0 0-16,-2 0 0 15,10 0 0-15,-11 0 0 16,12 0 0-1,-5 0 0-15,5 3 0 16,-1 0 0 0,-4 1 0-16,5-4 0 31,3 0 0-31,-8 0 0 0,5 0 0 31,-1 0 0-31,8 0 0 0,-1 0 0 16,1 0 0-1,0 0 0 1,0 0 0-16,-4 0 0 0,0 0 0 31,7 0 0-31,-3-4 0 0,4 4 0 16,-5-3 0-1,1 3 0 1,-1 0 0-16,5 0 0 0,-4 0 0 31,11 0 0-31,-11 0 0 0,-4 0 0 16,-1 0 0-1,9 0 0 1,3 0 0-16,-7 0 0 15,4 0 0 1,-9 0 0 0,13 0 0-16,-9 0 0 0,8 0 0 15,-3 0 0 1,-8 0 0-16,11 0 0 15,-7 0 0 1,0 0 0 0,7 0 0-16,-8 0 0 15,8 0 0 1,0 0 0-16,-3 0 0 15,10 0 0 1,-6 0 0-16,-1 0 0 16,4 0 0-16,7 0 0 15,0 0 0 1,1 0 0-16,-1 0 0 15,0 0 0 1,-7 0 0-16,-4 0 0 16,4 0 0-1,-4 0 0-15,4 0 0 0,-11 0 0 16,7 0 0-1,-11 0 0 1,-8-3 0-16,-2 3 0 16,-9 0 0-1,4 0 0 1,-3 0 0-16,-8 0 0 0,11 0 0 31,-3 0 0-31,3 0 0 0,7-4 0 16,-6 4 0-1,14 0 0 1,-4 0 0-16,4 0 0 0,8 0 0 31,3 0 0-31,11 0 0 0,11 0 0 31,8 0 0-31,15 0 0 16,3 0 0-16,15 0 0 15,1 0 0 1,-31 0 0-16,-14 0 0 16,-16 0 0-1,1 4 0-15,11-1 0 16,8 0-73-1,-5 1-3-15,-18 0-58 16,-7-4-14 0,-15 0 82-16</inkml:trace>
  <inkml:trace contextRef="#ctx0" brushRef="#br1" timeOffset="70355.7327">12652 8174 19 0,'0'0'58'0,"3"0"2"16,1-7-27 0,-4-4 0-16,0 3-20 0,0 4 1 31,0 2-5-31,3 2-1 15,5 0 2-15,3 0 0 32,4 0-5-32,3 0 2 0,1-5-5 15,10 5 0 1,-2-4 5-16,6 1 2 15,-7 0 0 1,3-9 1 0,1 12-5-16,7 0-1 0,-4 0-3 31,-3 0 1-31,7 0 3 0,-7 0 0 15,3 0 5 1,1 0 0 0,-9 0-4-16,9-3 1 0,-9 3-6 31,-2 0 0-31,-5 0 2 0,5 0 2 15,2 0 2 1,-2 0 1 0,2-4-3-16,-6-3 0 15,3-1-4 1,4 1 0-16,4 3 0 0,3 4 0 15,-3-4-1 1,-4 4 1 0,-4 0-1-16,0 0 1 15,0 0-1 1,1 0 1-1,-2 0-1-15,-2 0 0 16,0 0 0 0,3 0 0-16,-7 0 0 15,10 0 0-15,2 0 0 16,-2 0 1-1,6 4-1-15,-2 0 1 16,-7 3-1 0,0-3 0-16,-7 0 1 15,-3-1 0 1,9 5 1-16,-2-5 0 15,3 1-1 1,4-4 1-16,-3 0-2 16,2 0 1-16,-6 0 0 15,7 0 0 1,4-4 0-16,3 1 0 15,0-1-1 1,1-3 0-16,3 7 0 16,-4 0 0-1,15 0 0-15,-11 0 0 16,-7 0-4-16,-5 3 0 15,-2-3-75 1,2 0-1-16,2 0-37 16,2-15-7-1</inkml:trace>
  <inkml:trace contextRef="#ctx0" brushRef="#br1" timeOffset="71662.7464">14548 8052 24 0,'0'0'31'16,"0"0"-13"-1,0 0 0-15,7 0 17 16,0 0-3-16,-3 0 10 31,0 0-2-31,0-10-15 0,3-1 0 16,1-7-16-1,3-2 0-15,-4-5-1 16,-4-1 1-16,1-11 3 31,4 0 1-31,7 0-1 0,-8-8 1 16,0 6-3-1,-3-6 0-15,7 5-3 16,4 6 0 0,-3-3-1-1,-2 4 0-15,-3 0 0 16,5 3 1-1,-5 1-3-15,5-8 0 0,2 0-4 32,5-4 1-32,0 1 2 15,-2-1 1-15,-1 8 7 16,-1 0 1-1,-8 3-3 1,0-3 0-16,0-8-8 16,-3 8 0-1,0 0-1-15,3-1 1 0,9 5-1 16,-6-5 1-1,-3 6-1 1,5 2 0-16,-5 3-1 16,5 2 1-1,2-6-1-15,1-2 1 0,4 3 0 31,-5 0 1-31,5 4-1 16,-8-4 1-16,0 4-1 16,7 4 0-1,-3-8 0-15,-3 4 0 0,-1-5 0 31,3 2 0-31,-6-1-1 16,3 0 1 0,4-3 0-16,-1-1 0 15,1 8 0 1,-3-3 1-16,-1-1-1 15,3-1 1-15,-2-2-1 16,3 0 1 0,-5 6-1-16,1-2 0 15,1 2-17 1,-9 9 0-1,1 3-89-15,0 7-1 0,7 0-16 16,0 4-4 0</inkml:trace>
  <inkml:trace contextRef="#ctx0" brushRef="#br1" timeOffset="73710.7677">15329 6274 30 0,'0'0'55'16,"0"0"3"-16,0 0-32 16,0-8-1-1,0 5-14-15,0 3 0 16,0 0 3-1,0 0 0-15,8 0 5 16,-1 0-1-16,0 0-10 16,1 3 1-1,-1-3-6-15,1 4 1 16,7 0 1-1,-1-4 0-15,5 7 6 16,0 1-1 0,-1-1 0-16,-3 0 1 15,-8 8-5 1,5-7 2-16,-9-2-3 15,8-2 2-15,0 0 0 16,4 0 0 0,0-1-1-16,-1 1 0 15,5 0-4 1,-7 0 0-16,-2-1-2 15,5 1 1 1,-4 0 0-16,1 0 1 16,-2-1 0-1,-2 1 0 1,-1 3-1-16,1-3 0 0,-1-1-1 31,8 1 0-31,-8 0 0 0,4-1 1 16,-3 1 1-1,-1 4 0 1,8-5 0-16,0 1 1 15,3 0-3 1,-6-1 1-16,-1-3-2 0,-8 5 1 16,-3-3 0-1,0 2 1 1,11 8 1-16,12-9 0 15,-5 5 2 1,8 2 0 0,-11-2-1-16,3-1 1 0,5 1-3 31,-9-4 1-31,5-1 0 0,-4 5 1 15,0-5 1 1,7 1 0 0,-11 0-1-16,18 0 0 0,2-4-2 31,-14 3 1-31,6 1-2 15,-1 0 1-15,0-4 0 16,4 3 0 0,-3-3 0-16,-1 0 1 15,4 4-2-15,-4-4 1 16,4 0-1-1,-4 3 0 1,-4-3 0-16,1 0 0 16,0 4 0-1,-5-4 1 1,9 4-1-16,-1-4 1 0,4 4-1 31,-4-4 0-31,8 4 0 0,-8-2 1 16,0 2 0-1,0 0 0 1,1 0-1-16,-1-4 1 0,0 4 0 31,4-1 0-31,4 1 0 0,-1 0 1 16,5-4-2-1,-5 4 1 1,-3-4 0-16,7 0 0 0,-11 3 0 31,5 1 1-31,-2-4 0 0,-6 4 0 16,10-4 0-1,-6 0 1 1,-1 0-3-16,-4 0 0 15,1 4 0 1,-4-4 0 0,-4 0 0-16,-4 3 0 15,8 0 0-15,0 1 0 16,0-4 0-16,-4 8 0 15,0-5 0 1,7-3 0 0,-3 4 0-16,4-4 0 15,-1 4 0 1,-3-1 0-16,0 1 0 15,0 0 0 1,-4 0 0-16,8-4 0 16,-4 3 0-16,6 1 0 15,6 0 0 1,-5 0 0-16,0 2 0 15,-4-2 0 1,5 0 0-16,-1 0 0 16,-4-1 0-1,1 0 0-15,-1 1 0 16,5 4 0-16,2-4 0 15,-2-1 0 1,-1 1 0-16,-4-4 0 16,-2 0 0-1,2 4 0-15,4 0 0 16,-7-4 0-1,3 3 0-15,1-3 0 16,0 0 0 0,3 4 0-16,8-4 0 15,-1 4 0-15,-3-4 0 16,4 4 0-1,-5-4 0-15,2 3 0 16,2 1 0 0,1 0 0-16,3-1 0 15,4-3 0 1,15 0 0-1,-4 0 0-15,4 0 0 16,3 0 0-16,-3 0 0 16,0 0 0-16,-8 4 0 15,1 0 0 1,-5-1-10-1,2 1 2-15,-2-1-53 16,16 5-1-16,0-8-64 16,6 0-10-1,5 0 55-15</inkml:trace>
  <inkml:trace contextRef="#ctx0" brushRef="#br1" timeOffset="74200.7726">18692 6827 100 0,'0'0'89'0,"0"0"-5"0,0 0-60 31,11-3 0-31,12-1-14 0,17 4 0 16,12 0-77 0,8 0-2-16,6 0-30 15,-7 0-4 1</inkml:trace>
  <inkml:trace contextRef="#ctx0" brushRef="#br0" timeOffset="97827.0174">12781 11186 88 0,'0'0'73'0,"0"0"-4"16,0 4-60-1,0 3-1-15,4 4 4 16,3 4 1 0,11 14-3-1,-3 11 0-15,-3 20 1 16,3 6-1-16,-5 23 5 31,2-4-1-31,-1 22-1 0,0-4 2 16,-4 7-8-1,0 9 1-15,1-2-7 16,-1 10 1-16,1 2-1 31,-4 0 0-31,3 0 2 0,-3 8 0 16,7-5 8-1,-4 12 0-15,-7-7 3 16,0 10 1-16,-7 1-5 31,-4 0 0-31,4 3 0 0,-1-4 1 16,0-3-3-1,5-3 1-15,3-1-7 16,0-3 2-1,3-8-4 1,16 0 0-16,11 8 0 16,-1 2 0-16,-3 6 0 15,-7 6 0-15,-1 0 0 31,-3 7 0-15,-4-2 0-16,0-5 0 0,-7-3 0 16,-4-12 0-1,0-14 0-15,0-4 0 16,11-25-130-1,-7-16-4 1,-1-29-13-16</inkml:trace>
  <inkml:trace contextRef="#ctx0" brushRef="#br0" timeOffset="98820.0277">13159 16574 87 0,'-15'0'84'16,"0"0"-4"-16,0 0-61 16,8 0 1-1,7 8-2-15,3-8 1 16,20 3-1-1,10-3 2-15,15 3-7 16,8-3 2-16,7 0-3 16,18 0 0-1,5-10-5-15,14-12 0 16,18 3-2-1,16 0 1-15,6-5 1 16,16 4 0 0,-8-2 1-16,7 4 0 15,-3 3-1 1,15 0 0-16,0 3-4 15,-1 3 1-15,20-3-1 16,-9-3 1 0,5 1-1-16,-1-1 1 15,0-4-3 1,16 12 2-16,3-1-3 15,11 1 0 1,4-4 0 0,3-1 0-16,1 3 0 15,0-3 0-15,6 4 0 16,5 5 0-16,4-1 0 15,2 4 0 1,1 0 0 0,4-8 0-16,14 5 0 15,5-1 0-15,7 4 0 31,6 0 0-31,2-3 0 0,2 3 0 16,2 0 0 0,-13-4 0-16,-14 4 0 15,-15 0 0-15,-19 0 0 31,-25 0 0-31,-7 0 0 0,-31 4 0 16,-18-4 0 0,-33 0 0-16,-31 3-122 15,-28-10-3 1,-34-11-21-16</inkml:trace>
  <inkml:trace contextRef="#ctx0" brushRef="#br0" timeOffset="99130.0307">22218 15903 243 0,'0'0'133'0,"8"0"-4"15,25 0-127 1,22 0 2-1,23 0-20-15,8 0 1 0,2 6 8 16,1 17 1 0,-11 6 20-16,-15 4 1 15,-15 16-8 1,-26 2 1-1,-14 4-8-15,-12 1 0 0,-26 7 0 32,-3-15 0-32,-4 3-110 0,11-6-2 15,8-16-30 1,7-11-5-1</inkml:trace>
  <inkml:trace contextRef="#ctx0" brushRef="#br0" timeOffset="99903.0388">12555 11216 157 0,'0'0'98'15,"0"0"-6"1,0 7-89-16,0 15 1 16,-14 12 3-1,2 2 2-15,1 1 7 16,3-12 0-1,8-17 5-15,0-8 1 16,8-22-11 0,22-19 1-16,11 4-1 15,3 4 0 1,0 11-1-16,4 18 1 15,1 4-11 1,-1 19 0-16,7 19-63 16,-3 5 2-16,0-2-73 15,-15-12-11 1,0-11 64-16</inkml:trace>
  <inkml:trace contextRef="#ctx0" brushRef="#br0" timeOffset="100354.0434">10900 11643 172 0,'4'0'106'15,"10"0"-8"-15,16 11-89 16,7 26 0-16,11 15 15 31,-11 3 1-31,-3-7 0 0,-5-18 0 16,-3-30-17-1,0-11 2-15,0-44-10 16,0-19 0-16,-8-14-5 31,-3 2 2-31,0 9-126 0,0 18-4 16,7 29-12-1</inkml:trace>
  <inkml:trace contextRef="#ctx0" brushRef="#br0" timeOffset="101501.0564">13159 16312 3 0,'-7'0'60'0,"-1"4"3"16,8-4-10 0,-3 0-1-1,-1 0-15-15,4 0 0 16,0 0-2-1,0 0 0-15,0 0-15 0,0 0 0 16,11 0-16 0,3 0 0-1,1 3 0-15,11-3 1 16,-4 0 5-1,8 0 0 1,4 0-1-16,-1 0 0 16,-3 0-6-1,3 0 1-15,0 0-2 16,8-3 1-16,0-1 4 15,0-4 1 1,-5 5-2-16,1-5 2 16,7 1-8-1,5-4 0-15,2 4 0 16,-6-5 0-1,-7 10 0-15,-5 2 0 0,0 0 0 32,-3 0 0-32,14 0 0 15,0 0 0-15,12 0 0 16,-4 0 0-1,0 0 0-15,4 0 0 0,-1-5 0 32,-3 1 0-32,-7 1 0 15,-12-1 0-15,-8 4-37 16,-6 0 2-1,0 0-96 1,-5 0-8-16,-7-4 28 16</inkml:trace>
  <inkml:trace contextRef="#ctx0" brushRef="#br0" timeOffset="102414.0658">14522 16216 83 0,'0'0'88'16,"0"3"-4"0,0 5-44-16,0-4-2 15,0-4-9 1,0 0 2-16,4 0-10 15,7-12 0 1,3-2-3-16,1 3 0 16,-4-11-10-16,5-5 1 15,-2-5-7 1,1-2 1-16,4 1-1 15,-5-4 0 1,12 1 1-16,-11-5 1 16,3 3-1-1,-3-6 1-15,4 0-4 16,-5-7 0-16,1-5 0 15,1 1 0 1,-2 3 0-16,-3 3 0 16,8 2 0-1,-5 0 0-15,1-9 0 16,0 4 0-1,4 0 0 1,-9-14 0-16,6 11 0 16,-5-4 0-16,3-4 0 15,1 4 0-15,0 4 0 16,4-5 0-1,-1 9 0 1,-3 0 0-16,11 2 0 16,-11 2 0-16,0-2 0 31,10 1 0-31,-10-3 0 0,0-4 0 15,0-1 0 1,-4-3 0-16,0-4 0 16,4 12 0-16,-1-1 0 31,2 0 0-31,2 8 0 0,-11-4 0 15,4 0 0 1,8-4 0-16,-4 4 0 16,3 4 0-1,1-8 0 1,-1 12 0-16,5-4 0 15,-1-1 0-15,-4 1 0 16,1-1 0-16,-4 9 0 16,-1 2 0-1,1 5-130 1,-3-1-4-16,2 8-13 15</inkml:trace>
  <inkml:trace contextRef="#ctx0" brushRef="#br0" timeOffset="103397.0759">15500 13464 52 0,'0'0'84'16,"0"0"-1"0,0 0-45-16,0 0 2 15,0 0-32 1,0 0 0-16,0 0-6 15,0 0 0 1,0 0 11-16,10 0-1 16,-6 0 2-1,8 0 1-15,6 0-9 16,-3 0 2-16,3 0-5 15,-2 0 0 1,-2 0 3-16,1 0 1 16,0 0-1-1,3 0 0-15,1 0-3 16,-8 3 0-1,7-3 3-15,-3 3 0 16,8 0 2-16,-2-3 0 16,6 0-4-1,-9 0 1-15,1 0-4 16,-1 0 1-1,-11 0 0-15,4 0 1 16,4 0 1 0,-3 0 1-16,6 0-3 15,-3 0 1 1,-4 0-3-1,-3 0 1-15,-1 0 1 0,0 0 1 16,8 5 2 0,8-5 0-16,-9 0-1 15,1 0 1 1,-8 0-3-1,1 0 1-15,14 0-3 16,-11 0 0-16,12 0 0 16,-2 0 0-1,2-5 0-15,6 2 0 16,-14 3 0-16,-3 0 0 15,2 0-9 1,-11 0 2-16,5 0-123 16,-4 0-3-1,-4-3-8-15</inkml:trace>
  <inkml:trace contextRef="#ctx0" brushRef="#br0" timeOffset="105624.0987">16096 13489 64 0,'0'0'79'15,"0"0"-2"1,0 0-50-1,0 0 1-15,0 0-14 16,0 0 0 0,0 0-4-1,0 0 2-15,0-4-2 16,7 4 1-16,4-3-1 15,1 3 0-15,-1 0-2 16,3 0-1 0,5 0 0-1,-8 0 0-15,4-4-2 16,-4 4 0-1,-4 0-4-15,5 0 1 0,-1 0-1 32,3 0 0-32,-3 0 3 15,-3 4 1-15,-1-4 2 16,1 3 0-1,0-3-2-15,6 4-2 0,1-2-2 32,4-2 1-32,-5 5 0 15,1-1 1-15,4-1 1 16,-5-3 0-1,12 4-1 1,-4 0 1-16,1-4-1 16,2 3 1-1,-2 1 1-15,3 0 0 16,0 0 1-16,-1-1 0 15,5 1-2 1,-8 0 0-16,-3-1-3 16,4 1 1-1,-2 0-1-15,6 3 0 16,-2 1 0-1,-2-1 0-15,2 4 0 16,-2-4 1-16,-1 0-2 16,4 0 0-1,-12-7 0-15,13 5 0 16,-2 2 0-1,-6-3 0-15,10 3 0 16,-10-3 0 0,-4-4 0-16,-4 0 0 15,0 4 0 1,0 0 0-16,-3-1 0 15,3 4 0-15,0-3 0 16,-4 0 0 0,4-1 0-16,1 1 0 15,6 0 0 1,0 3 0-16,-6-3 0 15,3 3 0 1,3 1 0-16,-3-5 0 16,4 6 0-1,-5-9 0 1,5 0 0-16,-4 6 0 0,-1-3 0 31,5 6 0-31,-4 0 0 16,10-4 0-16,-6-1 0 15,-1-4 0-15,1 3 0 16,0-3 0-1,-5 4 0-15,1 0 0 16,0-4 0 0,3 3 0-16,1-3 0 15,4 0 0 1,-5 0 0-16,4 0 0 15,-4 0 0 1,-3 4 0-16,0 0 0 16,0-4 0-16,0 0 0 15,0 0 0 1,0 0 0-16,3 4 0 15,1-4 0 1,-4 0 0-16,-1 3 0 16,-3-3 0-1,4 4 0-15,0-4 0 16,0 4 0-16,3-4 0 31,-3 7 0-31,0-7 0 0,4 0 0 16,-8 0 0-1,-1 0 0-15,5 0 0 16,-3 4 0-1,3 0 0 1,-5-1 0-16,1 0 0 16,5-3 0-1,-9 0 0-15,4 4 0 0,0 0 0 16,0 0 0-1,4-1 0 1,0-3 0-16,-4 0 0 16,11 4 0-1,-4-4 0 1,1 0 0-16,4 4 0 0,-2-4 0 31,2 0 0-31,-1 0 0 0,4 0 0 16,3 3 0-1,-2 6 0 1,-2-3 0-16,5 2 0 0,-4-4 0 31,-4 3 0-31,4-3 0 0,-7-4 0 16,3 3 0-1,0 4 0 1,4 4 0-16,4-3 0 15,3-1 0 1,0 1 0-16,5-1 0 0,-1-3 0 31,-8 0 0-31,11-4 0 16,2 0 0-1,-2 0 0-15,5 0 0 16,-5 0 0 0,1 0 0-16,-4 0 0 15,4 0-8 1,-4 0 1-16,-8 0-123 15,-6 0-3-15,-4 0-7 16</inkml:trace>
  <inkml:trace contextRef="#ctx0" brushRef="#br0" timeOffset="106717.11">19122 13909 1 0,'-4'0'37'15,"0"0"14"1,1 0 1-16,3 0-12 15,0 0 0 1,0 0-16 0,0 0 1-16,0 4-9 0,0-4 1 15,0 4 7 1,0-4-1-16,0 0 1 15,0 0 0 1,0 0-7 0,0 0 1-16,0 0-8 15,0 0 1-15,0 0-7 16,0 0 1-16,0-8-3 15,0 1 1 1,0-4-1 0,0-4 0-16,0 1-1 15,0 3 1-15,-4-5 0 31,4-2 0-31,0 7 2 0,0-3 0 16,0-1-2 0,0 0 1-16,7 4 1 15,-3-9 1 1,4-1-1-1,-8-1 2-15,0-4-6 0,0-3 0 32,0-2 0-32,0 2 0 0,0 4 0 31,-4-1 0-31,0 4-130 15,0 0-4-15,4-1-13 16</inkml:trace>
  <inkml:trace contextRef="#ctx0" brushRef="#br0" timeOffset="107581.119">19111 13559 48 0,'0'0'69'16,"0"0"0"0,3 0-36-16,-3-7-2 15,8 3-13 1,-8 0 0-16,0 0-1 15,0-3-1 1,0-4 4-16,0 0 0 16,0-9 1-1,0-1 0-15,0 3 0 16,0-5 1-16,-4 5-8 15,0 0 0 1,1 3-10-16,-1-1 1 16,0 2-7-1,0 4 0-15,1-5-26 16,3 0 0-1,0 4-88-15,0 3-7 16,0 1 14 0</inkml:trace>
  <inkml:trace contextRef="#ctx0" brushRef="#br0" timeOffset="108575.1293">19092 13323 38 0,'0'0'58'15,"0"0"1"-15,0-4-40 16,0 4 1-16,0 0 1 31,0 0 2-31,0 0 2 0,0 0-1 16,0 0-13-1,0 0 0-15,0 0-9 16,0 0 0-16,0 0-1 31,4 0 1-31,-1 0 3 0,5 4 0 16,3-1 2-1,0 1 1-15,-3-4-2 16,-1 0 1-1,0 5-4 1,1-2 0-16,-1 0-1 16,5 0 1-1,-1 1 4-15,-1 1-1 0,-2-3 0 31,7 2-1-31,-8-4-4 16,1 3 1-16,-1 2 0 16,0-5 0-1,4 4 0-15,-3-1 1 16,3-3-2-1,-3 4 1 1,-1 0-1-16,4-1 0 0,-4 1 0 16,1 0 1-1,-1 0 0-15,4-1 1 16,-4 1 1-1,1-4 0 1,-4 4 0-16,3-1 0 0,1 1-2 31,3-1 1-31,3 5 0 0,1-1-2 16,0 1 0-1,7-1 1 1,1 4-9-16,2 3 1 0,2-2-57 31,-6-6 2-31,2 3-52 0,-8-6-10 31,-1-3 62-31</inkml:trace>
  <inkml:trace contextRef="#ctx0" brushRef="#br0" timeOffset="110080.1448">19485 13459 27 0,'0'0'40'0,"0"0"1"0,0 0-25 31,0 0 2-31,0 0 14 16,0 5 1-16,4 1-12 16,3 2 0-1,4-1-6-15,4-1 0 16,0 3 9-1,3-6 1-15,1 1-8 16,3 0 0 0,-7-1-13-16,3 1 1 15,-3 0-4 1,7 0 0-16,-3-1 0 15,-8 5 0 1,4-1 2-16,-4 4 0 16,0-3 1-16,7-1-1 15,1 0-1 1,0 0 0-16,3 4 0 15,0-4 0 1,0 2 0-16,-7 9 0 16,11-10 0-1,-8-2 0-15,1 2-1 16,3-4 1-16,-3 3 3 15,6 0 0 1,2-3 1-16,-6 0 1 16,6 0-3-1,-2-1 0-15,2 5-1 16,-6 4 1-1,10-3 3-15,-10 2 0 32,13-4 1-32,-1 2 0 0,4 2-2 15,-7-4 0 1,-4-3 1-16,7 0 0 16,-11 3-3-1,-3-3 2 1,-1 3-6-16,5-3 0 0,-5 0 0 31,4-1 0-31,-3-3 0 0,-1 3 0 16,1-3 0-1,10 0 0 1,5 4 0-16,-8-4 0 15,0 4 0 1,-4 0 0-16,1-4 0 0,2 0 0 16,1 0 0-1,4 0 0 1,-1 0 0-16,5 0 0 15,-1 0 0 1,0 0 0 0,-3 0 0-16,3 3 0 0,1 1 0 15,-5 0 0 1,4-1 0-16,-6 2 0 15,10-1 0 1,-11-4 0 0,3 0 0-16,-3 2 0 15,-4 2 0 1,-3-1 0-16,3 2 0 0,-3-5 0 31,-1 4 0-31,1-4 0 16,-4 3 0-16,3 1 0 15,4-4 0 1,0 4 0-16,4-4 0 15,4 3 0 1,4 0 0-16,-1 5 0 0,0 3 0 31,1-3 0-31,-1-1 0 16,-4-3 0-16,-3 3 0 15,3-3 0 1,2 0 0 0,-2-1 0-16,1 1 0 15,-1-4 0-15,4 4 0 16,5 4 0-16,-5-2 0 15,4-2 0 1,0-1 0 0,4 2 0-16,4-3 0 15,-5 2 0 1,-11-4-8-16,-10 0 1 0,-11 0-47 31,-1 0 1-31,0-4-73 16,-3 2-11-16,-1-6 48 15</inkml:trace>
  <inkml:trace contextRef="#ctx0" brushRef="#br0" timeOffset="110701.1511">22240 13921 84 0,'0'0'73'16,"0"3"-3"0,0-3-62-16,0 4 2 15,0-4 13 1,0 4-1-16,0-4 15 15,0 0-2 1,0 3-9-16,0-3-2 16,0 0-18-1,0 0 1-15,0-11-6 16,0-4 1-16,0-3-1 15,0-1 1 1,-7 1-1 0,4-1 1-16,-1 1 2 15,0-4 0-15,0-7 5 31,4 3 1-31,-4-10 5 0,1-17 0 16,-1-3-6 0,-4-6 2-16,-3-4-11 15,-3 7 0-15,3-5-8 31,-1 9 1-31,-2 8-56 0,-1 6 0 16,-4 8-64 0,4 7-12-16,-3 3 61 15</inkml:trace>
  <inkml:trace contextRef="#ctx0" brushRef="#br0" timeOffset="112598.2085">22099 13179 74 0,'4'0'70'16,"0"0"-2"0,-4 0-57-16,4 0 0 15,-4 0 8-15,0 0 0 16,0 0 5-1,0 0-2-15,0 0-16 16,0 0 0 0,0 0-8-16,0 0 0 15,3 0 3 1,5 0 0-16,-4 0 3 15,0 0 0-15,-1 4 2 16,4-1 1 0,0 0 0-16,5 5 0 0,-1-8 0 31,-3 4 0-31,-1-1-4 15,4 1 1-15,-4 3-3 16,1 2 0 0,-1-3 0-1,5 6 0-15,5-1 0 16,-5-4 1-16,-1-3 2 15,-3-1 0-15,-1-3 1 16,0 7 0 0,4 1-2-1,0-1 1-15,5 4-1 16,-6-3 1-1,1-1 0-15,1-3 1 16,-5 0-1-16,1-1 1 16,-1 6-2-1,4-6 1-15,4 3-2 16,4 5 0-1,2-4 1-15,9 2 1 16,0-2 1 0,-4-3 0-16,-4-1-3 15,0 1 0 1,-4 0-2-16,1 0 1 15,3-1 1-15,-7 1 1 16,11 0 0 0,-4-1 1-16,-3 1-2 15,3-1 0 1,-3 1-2-16,3-4 1 15,-4 0-1 1,-3 4 0-16,0-1 0 16,0 5 0-1,3-4 0-15,-3 3 0 16,15 0 0-1,-1-3 1-15,-3 1 0 16,0 1 1-16,0-3 0 16,-7 2 0-1,-1-5-1-15,5 0 0 16,-5 0-1-1,8 4 0-15,0 5 0 16,-8 0 0 0,8-2 0-16,-7 0 0 15,3-3 0 1,0 0 1-16,-3 0 0 15,-5-1 0-15,1-3-1 16,0 0 1 0,-3 0-1-1,2 4 0-15,-3 0 0 16,0 3 0-16,-3-3 0 31,10 0 0-31,-3-1 0 0,4 5 1 16,6-1 0-1,-10-4 0-15,4 1 0 16,-5 0 1-16,2-1-2 31,-5 6 0-31,-1-7 0 0,5 5 0 16,0 2 0-1,4-2 0-15,-5 4 0 16,2-3 0-1,-1-2 0 1,3 6 0-16,0-5 0 16,4 4 0-16,-3 0 0 15,-4 0 0-15,3 0 0 16,-3-4 0-1,0-2 0 1,0-1 0-16,-1 2 0 16,-2-3 0-1,10 6 0 1,-7-6 0-16,3 5 0 15,4-5 0 1,5 1 0-16,6 0 0 0,0-4 0 16,4 7 0-1,0 8 0 1,7-4 0-16,1-4 0 15,10 4 0 1,-6-3 0-16,-9-5 0 0,-10 2-97 31,0-1-2-31,-4-4-40 16,7 0-12-16</inkml:trace>
  <inkml:trace contextRef="#ctx0" brushRef="#br0" timeOffset="114269.2262">15922 12083 84 0,'0'-8'82'16,"0"-7"-4"-16,4 1-64 16,7 3 0-1,-4 11-12-15,8 11 1 0,-8 37-3 31,4 18 0-31,-3 19-74 16,-8 4-2-16,0-8-8 16</inkml:trace>
  <inkml:trace contextRef="#ctx0" brushRef="#br0" timeOffset="114852.2323">18718 12275 156 0,'0'-8'91'15,"0"4"-4"1,8 4-93-16,3 19 0 15,3 21-37 1,1 20-1-16,4 9-48 16,-1 13-5-1,12-12 51 1</inkml:trace>
  <inkml:trace contextRef="#ctx0" brushRef="#br0" timeOffset="115403.2379">21903 12097 194 0,'0'0'109'16,"0"0"-5"0,0 4-114-16,4 33 0 0,11 26-95 31,7 25-6-31,15 23-1 0</inkml:trace>
  <inkml:trace contextRef="#ctx0" brushRef="#br0" timeOffset="121889.306">16785 10355 130 0,'0'0'89'0,"0"8"-8"0,0 28-78 15,0 28 0 1,0 13 1-16,0 4 1 16,0-7-12-1,0-15 0-15,-4-15-81 16,-3-21-4-16,-8-20 6 31</inkml:trace>
  <inkml:trace contextRef="#ctx0" brushRef="#br0" timeOffset="122370.3109">16577 10329 100 0,'26'-15'93'16,"26"-2"-6"-1,26-2-58 1,15 0 0-16,7 8-16 0,-19 11 1 15,-22 0-19 1,-26 22 1-16,-25 5-12 16,-12 2 0-1,-33-3 5 1,-18 3 1-16,-15-14 11 15,-12 7 1 1,-7-11 10-16,18-3 2 0,20-2 7 31,32 6 1-31,19 6-1 16,33 5 0-16,27 10-8 15,17 7 0 1,5-2-9-16,-12 2 1 0,-10-4-18 31,-20-6 0-31,-10-15-62 16,-8-7-1-16,-11-8-34 15,-3-4-7 1,-1-27 69 0</inkml:trace>
  <inkml:trace contextRef="#ctx0" brushRef="#br0" timeOffset="122862.316">17499 10326 44 0,'0'-12'66'16,"4"-2"-2"-16,0-1-45 15,-4 4-1 1,0 4-16-16,0 3 1 15,-18 4 15 1,-9 0 1-16,-2 15 9 16,-5 18 0-1,1 15-11-15,4 4-1 16,14-4-1-1,15-8 2-15,4-6 0 16,36-23 0-16,12-11-14 16,0 0 1-1,-4-4-5-15,-15-7 0 16,-22 4 1-1,-11 7 1-15,-3 0 5 16,-12 25 0 0,0 9 4-16,8-1 0 15,7-4-5-15,0-7 0 16,19-4-29-1,-1-6 0-15,4-9-95 16,0-3-8 0,-7-6 20-16</inkml:trace>
  <inkml:trace contextRef="#ctx0" brushRef="#br0" timeOffset="123282.3202">17666 10359 144 0,'8'0'103'15,"10"0"-7"-15,12 4-76 31,3 18 3-31,-3 22-6 0,-8 4 0 16,-7 8-9 0,-8-5 2-16,1-10 0 15,-8-12 2-15,0-6 4 31,0-17 1-31,0-6-12 0,0 0 0 16,0-14-9 0,-4-12 0-16,-3-3 1 15,-8-1 1-15,0-7 0 31,-3-11 0-31,-9 4 2 0,9-4 0 16,3 4 5 0,11-1 1-16,4 9-1 15,12-5 1 1,21 7-5-1,11-6 1-15,12 7-10 16,-1 3 1 0,1 1-51-16,-12 18 0 0,-10 4-68 15,-4 3-12 1,-12 0 54-1</inkml:trace>
  <inkml:trace contextRef="#ctx0" brushRef="#br0" timeOffset="123443.3219">17781 10336 204 0,'4'0'124'16,"29"0"-7"0,15-4-126-16,23-10 1 15,-1-7-110 1,1-2-7-1,-8-3 7-15</inkml:trace>
  <inkml:trace contextRef="#ctx0" brushRef="#br0" timeOffset="123855.3262">18274 10203 162 0,'4'-3'100'16,"7"3"-7"-1,-1 0-86-15,5 19 2 16,0 14 3-1,-3 12 0-15,-9 13-6 16,-3 1 1-16,0-10-10 16,0-5 1-1,0-26-48-15,-3-14 1 16,3-4-59-1,0-19-7-15,-4-25 48 16</inkml:trace>
  <inkml:trace contextRef="#ctx0" brushRef="#br0" timeOffset="124205.3297">18114 10134 146 0,'0'-4'104'15,"19"-3"-8"-15,18-8-83 16,19-11 1-16,10 12-11 15,1-1 1 1,-4 11-5-16,-11 4 1 16,-19 19 1-1,-22 14 0-15,-11 7 1 16,-19 5 0-1,-10-12 0-15,-12-11 1 16,1-4 6-16,6-10 0 16,8-5 6-1,19 1 0-15,7 0 2 16,33 7 1-1,23 4-9-15,14 4 1 16,0 6-51 0,-10-6 1-16,-9-5-88 15,-14-10-9 1,-10-4 37-16</inkml:trace>
  <inkml:trace contextRef="#ctx0" brushRef="#br0" timeOffset="124665.3343">19011 10005 22 0,'-15'-4'52'16,"-19"4"2"-1,-14 0-9-15,-7 11 1 16,-1 7-14-1,15 9-1 1,20-6-7-16,21 5 1 0,10-11 1 16,35-7 3-1,6-5-24-15,-2-3 1 16,-12 4-4-1,-26 11 1 1,-11 18 7-16,-26 8 1 16,-14 6 4-1,3 1-2 1,10-11 1-16,27-7 0 0,8-16-27 15,40 1 1 1,11-15-50-16,8-3-1 16,3-27-47-1,-7-7-13 1,-7-18 50-16</inkml:trace>
  <inkml:trace contextRef="#ctx0" brushRef="#br0" timeOffset="124929.3373">19296 10001 39 0,'0'-7'95'0,"-7"-1"-4"16,-12-3-28-1,-11 3-2 1,-7 8-36-16,12 0 0 15,2 12-6 1,19 18 1-16,4 6-5 16,34 1 2-1,10 15-12-15,12-4 1 16,-12-7-3-16,-11-8 0 15,-17-4 2-15,-16-3 0 16,0-11-15 0,0-12 1-1,-8-3-83-15,8 0-4 16,0-15-30-1,0-21-8 1</inkml:trace>
  <inkml:trace contextRef="#ctx0" brushRef="#br0" timeOffset="125189.3399">19433 9875 133 0,'7'0'95'31,"4"0"-7"-31,4 0-61 0,0 4 0 16,0 18 7-1,-4 12 0 1,4 17-20-16,-11 8 1 0,3 0-19 31,4-3 0-31,0-16-77 0,0-14-1 31,-3-11-42-31,-8-15-9 16,0-3 94-16</inkml:trace>
  <inkml:trace contextRef="#ctx0" brushRef="#br0" timeOffset="125439.3424">19429 10060 190 0,'26'-7'121'0,"26"-4"-6"16,19-8-133-1,-9-3 1 1,9-12-40-16,-19 6 0 15,-16-6 54 1,-13-3 1-16,-15 4 54 16,-8 7-1-1,0 15-15-15,-4 11-1 16,-8 15-15-16,5 26 1 15,3 14-48 1,4 22 0-16,4 5-103 16,22 10-9-1,11-26 31-15</inkml:trace>
  <inkml:trace contextRef="#ctx0" brushRef="#br0" timeOffset="138748.4808">1184 5252 0 0,'12'-4'20'16,"-1"4"-35"-16</inkml:trace>
  <inkml:trace contextRef="#ctx0" brushRef="#br0" timeOffset="140596.5">1011 5241 55 0,'-8'-5'63'0,"5"1"0"16,-1 1-47-1,-4 0 1-15,4 0-10 16,-3-2 1-1,4 1-14-15,3 4 2 16,0 0-9 0,3 9 3-16,12 16 7 15,11 19 0-15,7 16 7 16,0 5 0 0,-2 8 4-16,-10 9 1 15,-6-12-11 1,-7-7 1-16,-8-15-67 15,0-15-2 1,-8-14 7-16</inkml:trace>
  <inkml:trace contextRef="#ctx0" brushRef="#br0" timeOffset="148241.5796">7773 11488 61 0,'-10'4'79'15,"-5"7"-3"-15,0 0-36 16,15 0-1 0,4 1 0-16,55-12 1 15,33 0-5 1,41-23-1-16,12-6-16 15,0-12 0-15,-19 9-8 32,-30 1 1-32,-29 9-6 0,-27 8 1 15,-32 2-6 1,-31 9 0-16,-46 3 0 15,-47 7 0-15,-32 23 0 32,-26 11 0-32,0 2 0 0,37 2 0 15,26-16 0 1,63-7 0-16,33-14 0 15,41-8 0 1,52-4 0 0,37-18 0-16,25-7 0 0,12-1 0 15,8-14-15 1,-9 10 2-16,-10 1-117 15,-15-4-4 1,-19-6-1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32:32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16637 834 100 0,'0'-4'106'0,"0"-3"-7"0,0-1-62 16,0 5 0-1,0 3-14 1,0 0-1-16,0 22 3 15,0 11 0 1,0 15-11-16,11 0 1 0,0 8-12 31,0-1 2-31,0-12-5 16,-3-9 0-16,-4-11-35 15,2-16 2 1,2-7-98-16,3-15-8 0,0-26 27 31</inkml:trace>
  <inkml:trace contextRef="#ctx0" brushRef="#br0" timeOffset="1004.0121">16818 823 22 0,'0'0'67'16,"0"0"2"-1,0 0-17-15,0 0-3 16,0 0-6-1,4 0-1-15,7 7 3 16,0 4-1-16,0 5-15 16,-4-6 1-1,-3-2-21 1,0 2 1-1,0 9-10-15,3-8 0 16,1 0 0-16,-1 4 0 16,-4-1 0-16,1-2 0 15,0-1 0 1,-1-1 0-16,5 2 0 15,-4 3 0 1,0-4 0-16,-1 0 0 16,5-4 0-1,-4-7 0-15,-4 0 0 16,0 0 0-1,0 0 0-15,0-18 0 16,0-8 0-16,0-4 0 16,0 1 0-1,7-1 0-15,0-4 0 16,8 18 0-1,8 0 0-15,-5 5 0 16,8 7 0 0,-4 4 0-16,4 4 0 15,0 23 0 1,-8 8 0-16,4 10 0 15,-11-8 0-15,-7-4 0 16,-4-11 0 0,0-7 0-16,0-11 0 15,0-4 0 1,-4-23 0-16,4-14 0 15,0-3 0 1,0 3 0 0,12 3 0-16,-1 20 0 0,15 4 0 31,-4 5 0-31,4 5 0 0,0 18 0 15,-4 12 0 1,-3 11 0-16,-12-1 0 16,4-2 0-1,4-9 0 1,-8-3 0-16,-3-11-8 15,0-7 2-15,0-8-123 16,-4-16-5-16,0-28-7 16</inkml:trace>
  <inkml:trace contextRef="#ctx0" brushRef="#br0" timeOffset="1438.0169">17459 834 148 0,'7'4'119'16,"8"10"-9"-16,7 9-65 15,4 21-1-15,-4 0-22 32,1 4 1-32,-8 0-23 0,-1 0 0 31,-6-15 0-31,-8-7 0 0,0-15 0 15,0-11 0 1,-19-7 0 0,-11-30 0-16,1-15 0 15,-8-14 0 1,11 0 0-16,15-6 0 0,11 29 0 31,3-1 0-31,31 10 0 16,11 12 0-16,-1 18 0 15,-15 4 0 1,-17 18 0-1,-12 28 0-15,-8-2 0 16,-18-7 0-16,0-1-53 16,8-13 1-16,3-20-81 15,15-3-10 1,0-14 52-16</inkml:trace>
  <inkml:trace contextRef="#ctx0" brushRef="#br0" timeOffset="1688.0194">17762 849 76 0,'4'0'91'31,"4"0"-4"-31,3 18-34 0,3 0-2 15,5 5 1 1,11-12-1-16,7-11-27 16,4-4 2-1,3-26-26 1,-15 6 0-16,-10-11 0 15,-19 3 0 1,-33-2 0-16,-11 12 0 0,-8 14-37 31,11 8 2-31,4 11-96 16,18 15-8-16,16-3 28 15</inkml:trace>
  <inkml:trace contextRef="#ctx0" brushRef="#br0" timeOffset="1898.0215">18089 830 173 0,'3'15'137'16,"4"3"-8"-16,1-4-96 15,-1 2 0 1,12-16-31-16,-1 0 2 15,1-16-4 1,0-4 0-16,3-11 0 16,-4-1 0-16,1-2-125 15,-1 8-5 1,-6 1-16-16</inkml:trace>
  <inkml:trace contextRef="#ctx0" brushRef="#br0" timeOffset="2702.0299">18355 539 182 0,'4'0'123'15,"3"0"-8"-15,5 7-92 16,6 15 1-16,4 11-9 16,4 15 1-1,0 4-10-15,-4 3 1 16,0 1-17-1,-14-11 1-15,-8-17-26 16,-4-5 0 0,-25-16-1-1,-9-7-2-15,-2 0 42 16,3-15 0-16,7-8 19 15,27 9 0-15,3-8-9 16,37 0 1 0,26-3 7-1,14-9 1-15,-3 4-6 16,-15 5 1-16,-11 10-18 31,-29 11 0-31,-11 4 0 0,-8 23 0 16,-15 9 0-1,3-2 0-15,5-1 0 16,7-14 0-16,4-11 0 15,18-4 0 1,11-4 0-16,-10-25 0 16,-5 3-2-1,-11 0 1-15,-7 15 1 16,0 11 0-1,0 4 1 1,0 17 1-16,15-2-2 16,22-7 0-1,11-12-4-15,4 0 1 16,0-23 3-1,-18-3 0-15,-16 1 3 16,-3 14 1-16,-15 7-4 16,0 4 0-16,0 19 0 15,4 6 0 1,3 1 0-16,4 0 0 15,4-8 0 1,4-14 0-16,2-4 0 31,-6-8 0-31,-3-6 0 0,-5 7 0 16,-3 3 0-1,0 4 0-15,-1 0 0 16,8 0 0-16,15 4 0 16,4-1 0-1,7-3-68-15,-4-11 0 16,-3-19-66-1,-4-14-13-15,-12-18 75 16</inkml:trace>
  <inkml:trace contextRef="#ctx0" brushRef="#br0" timeOffset="2932.0322">19370 410 247 0,'-4'0'123'16,"0"0"-5"-1,4 0-123-15,0 25 0 0,12 5 11 32,10 21 1-32,0 1-6 0,4 1 0 15,-8 9-45 1,-18-15 0-1,0-17-27 1,-22-15 0-16,-7-15 97 16,7-4 0-16,-1-19 30 0,23-9 0 15,30 2-164 1,44-7-4-1,22 0-17-15</inkml:trace>
  <inkml:trace contextRef="#ctx0" brushRef="#br0" timeOffset="3556.0388">17444 1970 219 0,'11'0'130'15,"26"-22"-4"1,15-22-113-16,7-19 0 16,-3-14-9-1,-12 3 2-15,-18 8-6 16,-22 10 0-1,-4 16 0-15,-26 6 0 16,-3 23 0-16,-5 11 0 16,1 15 0-1,0 30 0-15,6 21 0 16,20 27 0-1,4 6 0 1,3 8 0-16,0-7 0 16,10-23 0-16,-2-18 0 15,11-26 0 1,2-25-130-16,9-12-4 15,0-40-13 1</inkml:trace>
  <inkml:trace contextRef="#ctx0" brushRef="#br0" timeOffset="3796.0412">17822 1856 163 0,'4'18'127'16,"7"8"-7"-16,7 1-83 16,16-9 1-1,18-18-26-15,-4 0 2 16,-8-30-14-1,-21-7 0-15,-19 4 0 16,-19 4 0 0,-36 17-7-16,-20 12 1 15,13 8-90 1,17 17-2-16,19-9-36 15,26-6-11-15</inkml:trace>
  <inkml:trace contextRef="#ctx0" brushRef="#br0" timeOffset="4046.0437">18055 1808 137 0,'4'0'118'0,"15"11"-10"16,-1 15-58-16,4 0-1 31,4-4-25-31,0-7 1 0,7-15-25 31,-3 0 0-31,3-26 0 0,-3-7 0 16,-4-8 0-1,-4 12 0-15,-4 3-80 16,9 3-1-1,2 1-55 1,12-7-13-16,-1-1 91 0</inkml:trace>
  <inkml:trace contextRef="#ctx0" brushRef="#br0" timeOffset="4407.0473">19099 1292 228 0,'0'0'125'16,"0"0"-4"0,0 3-112-16,0 31 0 15,0 10 0 1,0 18 1-16,12 1-10 0,3 7 0 31,0-10 0-31,-1-16 0 16,-3-11-50-1,-11-22 2-15,0-11-84 16,-22-8-11-16,-26-32 48 15</inkml:trace>
  <inkml:trace contextRef="#ctx0" brushRef="#br0" timeOffset="4610.0496">18807 1443 196 0,'4'-4'126'0,"36"0"-7"0,23 1-104 31,19 3 1-31,11 0-15 0,-16 11 1 16,-14 22 0-1,-41 15 0 1,-22 11 4-16,-25-4 1 0,-35-3-96 31,1-12-2-31,-4-21-45 0,22-15-11 16</inkml:trace>
  <inkml:trace contextRef="#ctx0" brushRef="#br0" timeOffset="4840.052">19429 1351 227 0,'0'0'116'16,"0"0"-4"-16,-3 18-108 16,-5 8 1-1,8 18 12 1,0 3 1-16,0 2-13 15,4 7-1-15,7-16-117 16,3-14-3 0,-10-19-27-16</inkml:trace>
  <inkml:trace contextRef="#ctx0" brushRef="#br0" timeOffset="5180.0554">19289 1413 247 0,'0'-4'119'0,"7"-6"-3"15,23-1-116 1,18-8 0-16,18 1 14 15,5 3 1 1,-4 8-15-16,-19 7 0 16,-12 3 0-1,-20 20 0-15,-16 2 0 16,-12-6 0-1,-32 3 0-15,-4-11 0 16,0 0 0-16,3 0 0 16,11-3 0-1,9-2 0-15,17 2 0 16,8 2 0-1,33 9 0-15,19 0 0 16,8-4 0 0,-5-4 0-16,-3 11-110 15,-15-3-2 1,-14-9-30-1,-12-10-5-15</inkml:trace>
  <inkml:trace contextRef="#ctx0" brushRef="#br0" timeOffset="5834.0623">19840 1395 247 0,'4'-4'134'16,"3"1"-4"-16,-3 3-130 15,7 0 0 1,4 3 0-1,0 23 0-15,7 4 0 16,-7-1 0-16,-4-3 0 31,-4 0 0-31,1-11 0 0,-4-12 0 16,-4-3 0-1,3-7 0-15,-3-23 0 16,0-7 0 0,0-7 0-16,-3 0 0 15,-1 3 0 1,4 1 0-16,0 17 0 15,0-3 0 1,7 8 0-16,1 4 0 16,3 6 0-16,15 8 0 15,-4 0 0 1,4 18 0-16,4 12 0 15,-5 3 0 1,5 8 0-16,-8-8 0 16,-3 1 0-1,-12-2 0-15,4-5 0 16,0-6 0-1,-7-6 0-15,-4-8 0 16,0-7 0-16,0 0 0 16,0 0 0-1,0-7 0-15,0-8 0 16,0 0 0-1,-4 9 0-15,4 2 0 16,0 0 0 0,-7 4 0-16,7 0 0 15,0 0 0 1,0 0-12-1,0 12 2-15,0-6-120 0,0-2-4 32,-8-4-3-32</inkml:trace>
  <inkml:trace contextRef="#ctx0" brushRef="#br0" timeOffset="6004.064">19914 1468 235 0,'0'0'134'31,"12"-6"-5"-31,13-13-131 0,9-3 0 15,14 0-127 1,-7 3-5 0,-4-4-6-1</inkml:trace>
  <inkml:trace contextRef="#ctx0" brushRef="#br0" timeOffset="6707.0712">20314 1199 242 0,'0'0'114'0,"0"4"-3"0,0 3-109 32,12 9 1-32,2 2 16 15,-3 7 1-15,-3 5-20 16,-1 0 0-1,1-8 0-15,-1 0 0 16,-3-11 0 0,0-4 0-16,-4-7 0 15,0 0 0 1,0-11 0-16,0-14 0 15,0-9 0 1,0-3 0-16,0-3 0 16,0 6 0-16,3 5 0 15,4 7 0 1,-3 3 0-16,4 12 0 15,7 7 0 1,3 0 0-16,4 30 0 16,1 2 0-1,2 9 0-15,1-4 0 16,0 0 0-1,0-11 0-15,0-11 0 16,-4-11 0 0,1-4 0-16,3-4 0 0,3-18 0 31,-3-15 0-31,-4-4 0 15,-7-3 0-15,-7 0 0 16,-5-2 0 0,-3 14 0-16,0 10 0 0,0 14 0 31,0 8 0-31,0 0 0 15,19 23 0 1,10 10 0-16,30 0 0 16,16 0 0-1,21-7 0-15,15-7 0 16,-14-13 0-16,-12-6 0 15,-26 0 0 1,-15 0-130-16,-14 0-4 16,-15-6-13-1</inkml:trace>
  <inkml:trace contextRef="#ctx0" brushRef="#br0" timeOffset="28087.2968">7763 6743 30 0,'7'-4'51'16,"0"-4"2"-1,1-3-2-15,-5 4-2 16,1 3 0-1,-4 0-1-15,0 0-11 16,0 0 1 0,0 1-13-16,0 0 0 15,0-1-8-15,0 0 0 16,0-2-9-1,0-6 0-15,-7 8-6 16,-1 1 1 0,-3 3-3-16,-7 0 0 15,-1 0 0 1,-6 7 0-16,-6 19 0 15,6-1 0-15,-2 2 0 16,24 2 0 0,3-11 0-16,15 0 0 15,33-10 0 1,11-8 0-16,12 0-12 15,3-4 2 1,-4-10-120-16,-11-1-4 16,-7-7-3-1</inkml:trace>
  <inkml:trace contextRef="#ctx0" brushRef="#br0" timeOffset="32082.3381">11407 3167 123 0,'0'-12'113'15,"0"1"-8"1,0-7-61-16,0-4-1 0,0 10-30 31,0 9 0-31,7 3-12 0,4 29 1 16,8 15 10-1,3 23 1 1,4 10-3-16,0 1 1 0,-3-1-8 31,-2-10 2-31,-6-19-5 0,-7-4 0 16,-4-17 0-1,-1-13 0 1,-3-10 0-16,0-4 0 0,0-16 0 31,0-24 0-31,0-27 0 0,-7-14 0 16,-4-14 0-1,-4-5 0 1,4 14 0-16,4 10 0 15,7 16 0 1,0 16 0 0,0 15 0-16,0 3 0 0,0 14 0 15,11 10 0 1,7 2 0-1,4 14 0-15,11 30 0 16,4 15 0 0,1 15 0-16,6 4 0 15,-3 6 0 1,-1-6 0-16,-3 0 0 15,-3-19 0 1,-12-12 0-16,-3-13 0 16,-8 2-6-16,-7-13 1 15,3-9-103 1,-7-6-4-16,-7-8-26 15,-27-8-4 1</inkml:trace>
  <inkml:trace contextRef="#ctx0" brushRef="#br0" timeOffset="32222.3394">11400 3538 247 0,'-8'0'94'15,"8"0"-3"1,0 0-124-16,26-2-1 16,30-21 41-1,29-6 0-15,4-5-105 16,11 1-7-16,-4 7-9 15</inkml:trace>
  <inkml:trace contextRef="#ctx0" brushRef="#br0" timeOffset="32586.3435">12541 3115 71 0,'-4'0'72'15,"-19"0"-2"1,-14 0-24-16,-15 11-1 15,-18 18 3 1,4 8 2-16,2 0-35 16,28-4 1-16,21 1-8 15,22-9 1 1,37-6-1-1,20-1 0-15,9 0-11 16,-10 1 1-16,-14 6 7 16,-31 9 0-1,-18 3 7-15,-22 0 0 16,-26 4-7-16,-8-5 1 15,0-10-27 1,8-10-1 0,15-6-108-16,18-6-7 15,15-4 14 1</inkml:trace>
  <inkml:trace contextRef="#ctx0" brushRef="#br0" timeOffset="32886.3465">12918 3218 142 0,'-11'0'120'15,"-26"0"-10"-15,-15 22-82 16,0 4-1-16,8 4-16 15,25-5-1 1,19 1 3-16,19 0 0 16,25 0-10-1,-3 4 1-15,-11 2 2 16,-19 6 1-1,-11-1 1-15,-11-1 1 16,-26 5-139 0,3-12-4-16,-7-14-13 15</inkml:trace>
  <inkml:trace contextRef="#ctx0" brushRef="#br0" timeOffset="33840.3564">13152 3317 142 0,'0'0'87'16,"-11"0"-6"-1,-1 8-78-15,12 22 0 16,0 14 19-16,19 11 0 15,22 1 13 1,-8-9-2 0,4-9-3-16,-11-13 0 0,-8-21-19 31,8-4 1-31,-3-22-12 15,-1-11 0-15,0-5 0 16,-15 2 0 0,-3-1 0-16,-4 4 0 0,-4 10 0 31,-3 9 0-31,0 6 0 15,7 8 0-15,0 0 0 16,3 19 0 0,15 14 0-16,5 11 0 15,10-2 0 1,1-6 0-16,-1-10 0 0,-14-1 0 15,-9-6-14 1,-6-12 1 0,0-7-117-16,0-7-4 15,-4-33-1 1</inkml:trace>
  <inkml:trace contextRef="#ctx0" brushRef="#br0" timeOffset="35958.3783">13648 3291 122 0,'10'5'112'0,"9"9"-8"15,7 5-66 1,0 10 1-16,3 8-18 15,-6 4 1 1,-8-1-5-16,3-10 0 16,-7-8-9-16,-7-8 0 15,0-6-7 1,-4-8 1-16,0 0-2 15,0 0 0 1,0-4 0-16,-8-14 0 16,5-8 0-1,3-3 0-15,0-4 0 16,0 0 0-1,15 2 0-15,-4 2 0 0,-1 7 0 32,6 3 0-32,-1 4 0 15,18 8 0-15,-7 7 0 16,15 0 0-1,3 26 0 1,-15 8 0-16,-2-2 0 16,-16 5 0-16,-8-7 0 15,-3 0 0-15,0-16 0 16,0-2 0-1,-3-12 0 1,-1 0 0-16,4-8 0 16,0-25 0-1,0 0 0-15,14-4 0 16,5 4 0-16,-4 7 0 15,11 7 0 1,4 7 0-16,-1 12 0 16,1 4 0-1,0 23 0 1,-12 2 0-16,-11 4 0 15,5 1 0-15,-9-5 0 16,5 1 0 0,-4-15-34-16,-1-4 2 15,5-3-99 1,2-8-7-16,9 0 24 15</inkml:trace>
  <inkml:trace contextRef="#ctx0" brushRef="#br0" timeOffset="36428.383">14596 3347 154 0,'0'0'130'15,"0"0"-9"1,22 0-80-16,11 0 1 0,1 0-31 15,7-11 1 1,-5-4-12-16,-2-10 0 16,-16 2 0-1,-14-3 0 1,-4 4 0-16,-8 0 0 15,-21 8 0 1,-8 10 0 0,-7 4 0-16,-1 33 0 0,12 19 0 15,14 14 0 1,16 0 0-16,6 1 0 15,42-18 0 1,17-17 0 0,24-21 0-16,-1-11 0 0,4 0-120 31,-8-7-4-31,-10-9-21 0</inkml:trace>
  <inkml:trace contextRef="#ctx0" brushRef="#br0" timeOffset="55051.5785">15914 2913 88 0,'0'-5'105'15,"-4"-2"-8"-15,-3-1-39 16,4-7 1-1,-4 4-21-15,3-4 1 16,0 8-26-16,0 3 1 16,4 1-14-1,-4 3 0 1,4 0 0-16,0 0 0 15,16 18 0 1,1 8 0-16,2 5 0 16,-4 12 0-16,3 1 0 15,9 7 0 1,-6-2 0-16,2-1 0 15,3 0 0 1,-8-8 0-16,5-3 0 16,-13-4 0-1,2 1 0-15,-5-8 0 16,1-8 0-1,-4-3 0-15,3-3 0 16,-7-6 0-16,3 2 0 16,-3-4 0-1,0-4 0-15,0 0 0 16,0 0 0-1,0-27 0-15,0-17 0 16,11-23 0 0,8-21 0-16,22-15 0 15,-1-1 0 1,-6 12 0-16,-4 26 0 15,-15 21 0-15,-1 16-110 16,-10 14-2 0,-4 8-30-16,0-4-5 31</inkml:trace>
  <inkml:trace contextRef="#ctx0" brushRef="#br0" timeOffset="55950.5883">16674 2878 80 0,'0'-11'92'15,"0"-4"-5"-15,3-3-34 16,1 0-2-1,0 4-21-15,-4 2-2 16,0 12-31 0,-11 0 0-16,-8 12 2 15,-10 27 1-15,6 21 15 16,5 14 1-1,3 7 6-15,11-4 0 16,4-3-12 0,15-19 2-1,22-15-12-15,7-10 0 16,8-11 0-16,-11-8 0 15,-7-7 0-15,-16-1 0 16,-7 1 0 0,-7-4 0-1,-4 0-34-15,0 0 1 16,0 0-98-1,-12 0-8-15,-2-15 27 16</inkml:trace>
  <inkml:trace contextRef="#ctx0" brushRef="#br0" timeOffset="56530.5941">16966 2922 83 0,'0'-9'110'0,"0"-3"-7"0,0 8-38 32,0-3 1-32,0-1-37 15,0 1 0-15,0 7-28 16,0 0 1-1,0 18 0 1,-4 20 1-16,1 9 2 16,-1 12 1-1,4 0-3-15,0 0 1 0,0-3-4 16,0-12 0-1,15-3 0 1,18-12 0-16,12-3 0 16,10-11 0-1,1-8 0-15,-12 0 0 0,-6-3 0 31,-17-4 0-31,-9 4-49 16,-8-4 1-16,-4 0-84 16,-12-4-10-1,-17-18 46-15</inkml:trace>
  <inkml:trace contextRef="#ctx0" brushRef="#br0" timeOffset="56804.5972">16781 3126 161 0,'0'0'125'15,"0"0"-7"-15,15-8-80 16,30-3 1-1,17-7-25-15,13-8 2 0,-5 11-16 32,-15-3 0-32,-7 7-69 15,-18 7 1-15,0 4-66 16,-19 0-13-1,-11-4 74-15</inkml:trace>
  <inkml:trace contextRef="#ctx0" brushRef="#br0" timeOffset="58428.6138">17474 2982 93 0,'-8'0'104'16,"-3"0"-6"-16,-3 0-52 15,6 0 1-15,4 0-13 16,4 0 1 0,22 0-13-16,16 0 0 15,10 4-18 1,0-4 2-16,-4 0-6 15,-14 0 0 1,-11 0 0-16,-8 0 0 16,-1 0-29-1,-2 0 1-15,3 0-83 16,4 0-4-16,-7 0 0 15</inkml:trace>
  <inkml:trace contextRef="#ctx0" brushRef="#br0" timeOffset="58751.6173">17499 3092 143 0,'0'0'128'0,"0"0"-9"16,0 0-73 0,15 0 0-16,12 4-32 15,10 0 1 1,7 0-15-1,-4-1 0-15,-6-3 0 16,-8 4 0-16,-7-4-68 16,-9 4 1-1,-6-1-67-15,-4 1-13 16,0-4 74-1</inkml:trace>
  <inkml:trace contextRef="#ctx0" brushRef="#br0" timeOffset="59351.6232">18014 3011 113 0,'0'-4'103'16,"0"4"-5"-1,0-3-75-15,0 3-1 0,-15 0-20 31,-6 0 2-31,-6 15 6 0,5 14 2 16,4 8 5 0,6 4 0-1,12-5 9-15,4 9 1 0,26-19-9 31,7-19 1-31,4-7-19 0,-4-11 0 16,4-22 0 0,-16-1 0-1,-10 5 0-15,-15-4 0 16,-11 2 0-1,-15 13 0-15,-7 0-20 0,7 15 1 32,0 3-81-32,8 0-3 15,7 12-19-15,11 2-8 16</inkml:trace>
  <inkml:trace contextRef="#ctx0" brushRef="#br0" timeOffset="59735.6275">18085 2712 127 0,'-4'-3'124'0,"-3"3"-10"16,-5 0-73-1,12 0-2-15,8 0-26 16,25 7 0-1,19 15 1-15,7 19 0 16,-3 11-9 0,-4 18 2-16,-19 18-7 15,-14 8 0 1,-19-14 0-16,0 2 0 15,-12-25 0-15,-9-11 0 16,-2-15-97 0,4-11-2-1,1-10-40-15,11-12-12 16</inkml:trace>
  <inkml:trace contextRef="#ctx0" brushRef="#br0" timeOffset="60618.6366">18985 2956 89 0,'-4'0'105'16,"1"-4"-7"-1,-1 4-54-15,0-3 0 16,4 3-6-1,0 0-1-15,22 0-12 16,27 0 1 0,21 0-24-16,-3 0 1 15,-8 0-3-15,-11 0 0 16,-15 0 0-1,-11 0 0 1,-3-4-5-16,-16 4 1 16,5 0-92-1,-8 0-2 1,0 0-38-16,0 0-11 0</inkml:trace>
  <inkml:trace contextRef="#ctx0" brushRef="#br0" timeOffset="60820.6388">18966 3133 135 0,'0'0'140'31,"15"0"-10"-31,22 0-81 0,23-11 1 16,17 0-47-1,-3 0 1-15,-4 3-4 16,-14 5 0-1,-15 3-43 1,-15 0 1-16,-4 0-89 16,-11 0-10-16,-4 0 38 15</inkml:trace>
  <inkml:trace contextRef="#ctx0" brushRef="#br0" timeOffset="61854.6495">20159 2638 189 0,'0'-3'138'15,"0"-1"-8"-15,0 0-104 16,0 4 2-1,0 0-28-15,0 0 0 16,0 8 0-16,11 14 0 16,11 14 0-1,4 13 0-15,0 11 0 16,4 2 0-1,-5 7 0-15,6-2 0 16,-10-7 0 0,6 6 0-16,-6-15 0 15,-6 1 0 1,1-11 0-16,-6-9 0 15,-3-5 0-15,-3-9 0 32,0-7 0-32,-4-7 0 0,0 0 0 15,0-4 0 1,0 0 0-16,4-4 0 15,0-14 0 1,3-9 0-16,1-17 0 16,6-22 0-1,5-15 0-15,7-23 0 16,3-10 0-1,-3 11 0-15,-4 10 0 16,-6 19 0 0,-2 16 0-16,-7 20 0 15,-7 13-6 1,0 10 2-16,0 15-125 15,0 11-4-15,0 18-11 16</inkml:trace>
  <inkml:trace contextRef="#ctx0" brushRef="#br0" timeOffset="62374.6547">20974 3056 123 0,'0'0'100'0,"-8"-8"-6"16,-3 2-78-1,0 6-1-15,4 0-8 16,-8 0 0-1,-4 9 15 1,5 9-1-16,-5 28 5 16,8-6 0-16,3 1-7 31,8 3 0-31,0-14-12 0,12-4 2 15,14-12-9 1,11-14 0-16,11 0 0 16,0-26 0-16,-4-7 0 31,-18-11 0-31,-15-1 0 0,-11 13 0 15,-11 2 0 1,-18-1 0-16,-4 22-30 16,-1 9 2-16,8 0-102 31,15 9-8-31,11 7 20 0</inkml:trace>
  <inkml:trace contextRef="#ctx0" brushRef="#br0" timeOffset="75073.8257">1536 5223 13 0,'-10'0'50'0,"-5"0"1"16,-4 0-7-1,1 0 1-15,-1 0-5 16,0 0 0-16,9 0-22 15,-1 0-1 1,11 0-3-16,18 0-1 16,30-5 7-1,4-10 2-15,3-6-13 16,-3-5 1-1,-8 3-12-15,-10 5 0 16,-12 6-69 0,-3 6-1-16,-11 6-38 15,-8 0-7-15</inkml:trace>
  <inkml:trace contextRef="#ctx0" brushRef="#br0" timeOffset="75525.8304">1507 5052 64 0,'-4'-7'94'0,"1"-1"-3"31,-1 4-62-31,0 1 0 0,4 3-18 16,0 11 2 0,0 19 15-16,11 11 3 15,4 3-14 1,0 3 0-1,-4-9-44-15,0-2-1 16,4-10-85 0,-4-7-9-16,0-5 29 0</inkml:trace>
  <inkml:trace contextRef="#ctx0" brushRef="#br0" timeOffset="76289.8384">1381 7270 30 0,'-4'4'87'15,"-3"0"-1"-15,0 3-25 16,3-7-3-1,0 0-34 1,4 0 1-16,19-15-12 16,18-7-1-16,11-7-8 15,4 6 1 1,-4 8-6-16,0 8 1 15,-11 0-105 1,-11-4-7-16,-8-7-7 16</inkml:trace>
  <inkml:trace contextRef="#ctx0" brushRef="#br0" timeOffset="77623.8521">459 6100 137 0,'-4'-12'97'0,"0"5"-6"16,1 0-88-1,-1 5 0 1,4 2-1-16,0 0 1 16,0 0 9-1,0 0 0-15,7 6 2 0,9 4 0 16,1 9-1-1,2 0 1 1,7 3-1-16,-4 0 1 16,1 5-4-1,-1-9 1 1,0 0-5-16,-4-3 1 0,1 0-3 31,-4-4 0-31,-4-4-2 0,0 8 1 16,0-8-2-1,-3 2 1 1,-4-3-1-16,3 2 0 0,-3-6-1 31,3 2 1-31,0 0-1 0,-3 0 1 16,0 0 0-1,-1-1 1-15,1 1 0 16,4 0 0-1,-4 3 0 1,-1-3 0-16,1 0-1 16,-1-4 2-1,1 4-3-15,-1-4 0 0,-3 0 0 31,0 0 0-31,0 0 0 16,0 0 0-16,0 0 0 16,0 0 0-1,0 0 0 1,0-12 0-16,0-14 0 15,0-7 0 1,-3-7 0-16,-4-8 0 0,0-11 0 16,-1-1 0-1,0 1 0 1,1 1 0-16,3 10-75 15,4 7 0 1,0 8-59-16,0 8-15 0,0 9 84 31</inkml:trace>
  <inkml:trace contextRef="#ctx0" brushRef="#br0" timeOffset="78075.8568">874 6145 152 0,'0'-8'98'16,"0"5"-7"-16,3-1-81 16,8 4 1-1,4 0 13-15,4 11-1 16,3 18-4-16,1 8 0 15,-13-7-8 1,-3-4 1-16,1-12-8 16,0 5 0-1,-5-12-39-15,9-2 0 16,-9-5-88-1,-3-8-10-15,0-18 31 16</inkml:trace>
  <inkml:trace contextRef="#ctx0" brushRef="#br0" timeOffset="78667.8628">918 6092 65 0,'-7'0'86'15,"-1"0"-4"1,5 0-41-16,-1 0 0 16,0-6-19-1,0-6 0-15,4 6-6 16,0-28 0-1,15-7-6-15,11-3 1 16,19 3-11 0,-19 19 0-16,3 11-1 15,1 11 0-15,-5 0 5 16,-2 4 0-1,-8 14 7-15,-11 8 1 16,-4 3 0 0,0 1 0-16,-15 7-12 15,-8-7 1 1,2-5-5-16,-2-3 1 15,5-7-1 1,7-7 0 0,-1-5-6-16,9-3 0 0,3 4 11 15,0 0 0 1,11 3 15-16,14-3 0 15,6 0-5 1,5 3 1 0,9-7-35-16,7 0 0 15,7 0-104 1,0-4-7-16,-3-33 18 0</inkml:trace>
  <inkml:trace contextRef="#ctx0" brushRef="#br0" timeOffset="83901.9173">11907 4606 38 0,'0'-8'85'0,"-3"-11"-2"16,-9 1-17-16,5-8-3 16,-1 7-22-1,5 5 1-15,3 4-19 16,0 6 1-1,-8 0-15-15,8 0 1 16,0 4-6 0,0 0 1-16,0 12 1 15,0 12 0 1,19 14-4-16,0 2 2 15,2 1-4-15,6 3 0 16,-5 8 0 0,0-8 0-16,-8-3 0 15,1 0 0 1,4-5 0-1,-8-10 0-15,0 0 0 16,-7-8 0-16,3-6 0 16,1-1 0-1,-1-5 0-15,-3-2 0 16,0 1 0-1,-4-2 0-15,0 1 0 16,0 0 0-16,0-4 0 16,4 3 0-1,-1 1 0-15,-3-4 0 16,0 4 0-1,0 0 0-15,3-4 0 16,1 6 0 0,-4-2 0-16,0 0 0 15,4 0 0 1,-4-4 0-16,0 0 0 15,0 3 0-15,4-3 0 16,-4 0 0 0,0 0 0-16,0 0 0 15,0 0 0 1,0 0 0-16,0 0 0 15,0 0 0 1,0 0 0 0,3 0 0-16,1 0 0 0,-4 0 0 15,0 0 0 1,0 0 0-16,0 4 0 15,0-4 0 1,0 0 0 0,0 0 0-16,0 0 0 15,0 0 0-15,0 0 0 31,0 0 0-31,0 0 0 0,4-4 0 16,0-25 0 0,7-23 0-16,3-30 0 15,1-24 0 1,4-12 0-16,-1 4 0 15,-3 17 0 1,-3 16 0-16,-1 19 0 16,-1 13 0-16,2 13-124 15,-5 7-4 1,4 6-17-16</inkml:trace>
  <inkml:trace contextRef="#ctx0" brushRef="#br0" timeOffset="84764.9262">12481 5008 124 0,'-4'-4'121'31,"1"-4"-10"-31,3 1-70 15,0 0-2-15,0 7-29 16,0 0 1 0,0 26 4-1,0 18 0-15,3 1-4 16,9 6 2-16,-5 1-13 15,0-11 0 1,-3-12 0-16,-4-7 0 16,0-11-13-1,3-3 2-15,-3-8-119 16,0 0-4-1,0-12-2-15</inkml:trace>
  <inkml:trace contextRef="#ctx0" brushRef="#br0" timeOffset="85235.9311">12422 5093 88 0,'-4'-4'85'16,"-4"1"-3"-16,1-1-34 15,0 0-1 1,0-7-4-16,7-4-1 15,0-7-20 1,11-4 0-16,22 0-9 16,11 4 1-1,4 11-12-15,1 11 1 16,-1 0-3-16,-11 18 0 15,-15 8 0 1,-14 8 0-16,-8 2 0 16,-19-9 0-1,-14-1 0-15,-1-13 0 16,-3-5 0-1,19-4 0-15,3-4-5 16,11 0 2 0,4 4 3-16,8 3 0 15,21 4 3-15,12 8 2 16,4 3-5-1,-8 4 0-15,-4-4 0 16,-14 7 0 0,2-3-15-1,-6 0 2-15,-7-3-117 16,7-5-4-16,3-18-1 31</inkml:trace>
  <inkml:trace contextRef="#ctx0" brushRef="#br0" timeOffset="85657.9354">13003 4861 127 0,'0'0'106'0,"-7"0"-6"16,0 0-68 0,3 0 1-1,4 2 1-15,4 2 0 16,21 1-12-1,27 2 1 1,-4-7-23-16,0 0 0 0,-3 2 0 16,-15 2 0-1,-8-4 0-15,0 0 0 16,-7 0-89-1,-1 5-1 1,-6-5-48-16,-4 0-12 0,-1-5 106 31</inkml:trace>
  <inkml:trace contextRef="#ctx0" brushRef="#br0" timeOffset="86771.9469">13029 4790 84 0,'0'-3'83'15,"0"3"-3"1,0 0-40-16,4 3 0 15,0 23 5 1,0 15 0-16,-1 14-16 16,-3 0 0-1,4-3-18-15,-4 0 1 16,0-11-22-16,0-12 1 15,0-7-75 1,0-7-2-16,0-11-38 16,0-4-11-1,0 0 85 1</inkml:trace>
  <inkml:trace contextRef="#ctx0" brushRef="#br0" timeOffset="87153.951">13033 5203 111 0,'-4'0'113'0,"4"0"-7"16,0 4-61-1,30-4 1 1,11 0-31-16,3 0 1 15,-3 0-65 1,-8 0-1 0,-7 0-70-16,-11-7-12 0,-4-8 56 15</inkml:trace>
  <inkml:trace contextRef="#ctx0" brushRef="#br0" timeOffset="87625.9559">12837 4694 73 0,'0'-4'69'0,"0"1"-1"15,-8 3-59 1,-3 0 0-16,0 18 17 15,-4 26 0 1,12 19 11 0,3 22 1-16,7 4-16 15,26 3 1 1,8-14-8-16,3-11 0 0,-3-20-57 31,7-18-2-31,-10-17-75 16,-9-12-10-16,-10-8 56 15</inkml:trace>
  <inkml:trace contextRef="#ctx0" brushRef="#br0" timeOffset="87977.9604">13270 4631 123 0,'0'-4'108'16,"0"-2"-7"0,0-2-77-16,7 4 1 15,16 4-18 1,18 26-1-16,3 29 8 15,-4 27 0 1,-13 9 4-16,-17 6 1 16,-10-9-7-16,0-15 1 15,-7-16-84 1,-7-6-2-16,2-25-60 15,8-11-11 1,4-15 87-16</inkml:trace>
  <inkml:trace contextRef="#ctx0" brushRef="#br0" timeOffset="88509.9659">13848 4731 163 0,'-7'0'116'16,"-1"0"-8"-16,8 4-78 16,8-4 0-1,32 3-9-15,16 1 1 16,-1 0-15-1,-3-1 0-15,-4-3-14 16,-3 3 1 0,-16 1-66-16,5-4-1 15,-8 0-53-15,-11 0-13 16,-8 0 72-1</inkml:trace>
  <inkml:trace contextRef="#ctx0" brushRef="#br0" timeOffset="88699.9678">13807 4982 166 0,'0'0'111'0,"0"0"-8"16,18 0-81-16,34 0 0 16,15-7-7-16,26-8 0 15,11 0-47 1,-4-3 1-1,-4 7-89-15,-7-8-8 16,-12-11 30 0</inkml:trace>
  <inkml:trace contextRef="#ctx0" brushRef="#br0" timeOffset="89394.9753">14777 4351 141 0,'0'-7'126'16,"0"-4"-9"-1,0-4-70-15,0 7 0 0,0 1-33 16,0 7-1 0,0 0-13-16,8 26 0 15,10 18 2 1,5 19 2-1,10 7-4-15,1 3 0 0,-5 5 0 32,4-4 0-32,-7-4 0 0,-7-4 0 15,-1-10 0 1,-7-4 0-1,-3-23 0-15,-1-10 0 0,0-12 0 32,-3-7 0-32,0-7 0 0,-1-38 0 15,9-36 0 1,3-41 0-1,6-26 0-15,2-2 0 16,-8 17 0 0,-8 29 0-16,-3 38 0 15,-4 21 0 1,0 27-24-1,3 15 2-15,-3 6-108 0,0 30-7 16,0 16 13 0</inkml:trace>
  <inkml:trace contextRef="#ctx0" brushRef="#br0" timeOffset="89674.9781">15548 4676 233 0,'0'0'133'16,"0"0"-3"0,-15 3-123-16,-18 20 1 0,-1 13-8 31,1 5 0-31,18-4 0 15,15 4 0-15,0-8 0 16,33-11 0 0,12-7-12-16,10-4 1 15,12-4-119 1,-4-7-4-16,0 0-2 15</inkml:trace>
  <inkml:trace contextRef="#ctx0" brushRef="#br0" timeOffset="90216.9837">16122 4387 181 0,'0'-6'115'16,"4"-2"-8"-16,-4 1-102 16,0-1 1-1,0 8-2-15,-19 8 0 16,1 29 16-1,3 22 1-15,3 14-2 16,9 9 1-16,3-9-16 16,0-11 1-1,7-13-5-15,12-8 0 16,3-11 0-1,4-5 0-15,0-14 0 16,-4-3 0 0,-18-8-99-16,0 0-2 15,0-15-39 1,6-33-11-16</inkml:trace>
  <inkml:trace contextRef="#ctx0" brushRef="#br0" timeOffset="90528.9869">16422 4321 172 0,'0'0'94'31,"0"0"-7"-31,0 15-75 0,-12 18 1 16,2 19 27-1,-9 15-1-15,-3 3-18 16,4 3 1-1,3-10-17 1,3-5 1-16,5-20-6 0,7-9 0 16,3-6 0-1,28-12 0-15,9-3 0 16,1-8 0-1,3 0 0-15,-7 0 0 16,-14 0-20 0,-5 0 2-16,-7-19-112 31,-4-7-6-31,-7-7 7 0</inkml:trace>
  <inkml:trace contextRef="#ctx0" brushRef="#br0" timeOffset="90728.989">16203 4587 154 0,'0'0'117'0,"4"0"-7"0,15 0-81 16,17-8 0-1,12 5-18-15,12-4 0 16,11 3-56-1,-13 0-1 1,2-3-77-16,-23-4-9 0,-15-12 48 31</inkml:trace>
  <inkml:trace contextRef="#ctx0" brushRef="#br0" timeOffset="91050.9923">16581 4233 129 0,'-11'-4'126'15,"0"0"-10"-15,0 1-69 16,11-1 0-1,3 4-36 1,35 0 1-16,10 26-9 0,8 25 0 16,-1 23 2-1,-7 19 0-15,-22-1-2 16,-15 4 1-1,-11-15-32 1,0-7 2-16,-15-18-104 16,-7-13-8-1,-4-28 18-15</inkml:trace>
  <inkml:trace contextRef="#ctx0" brushRef="#br0" timeOffset="91815.0004">18885 4210 177 0,'-4'-3'129'16,"1"-1"-7"-16,-1 0-105 16,4 4 0-16,0 11-14 15,7 27 1 1,8 28 10-16,-4 15 1 15,0 8-9 1,-7-8 1 0,-4-11-7-16,0-22 0 15,0-14 0 1,0-16 0-16,0-7-41 15,0-11 2-15,0-22-92 16,11-23-10-16,7-17 36 16</inkml:trace>
  <inkml:trace contextRef="#ctx0" brushRef="#br0" timeOffset="92075.003">19126 4340 131 0,'-4'0'97'16,"-22"0"-8"0,-15 18-62-16,-7 15 1 15,-8-3 2 1,12 11 0-16,11-15-8 15,21-8 1 1,12-4-9-16,27 1 0 16,21 0-12-16,7 0 2 15,8-4-4 1,0 11 0-16,-11-7-45 15,-15-7 1 1,3-5-88-16,-9-3-9 16,-17-15 41-1</inkml:trace>
  <inkml:trace contextRef="#ctx0" brushRef="#br0" timeOffset="92527.0077">19362 4303 167 0,'4'-8'134'0,"4"1"-10"15,3-5-93 1,0 6 0 0,4 6-25-16,0 4 1 0,6 25-2 31,-2 4 1-31,4 8-6 15,2 0 0-15,1 14 0 16,-4-12 0 0,-3-5 0-16,-8-5 0 0,0-3 0 31,-7-12 0-31,3-7 0 15,-3-7 0-15,0-4 0 16,0 0 0 0,-1-7 0-16,1-19 0 15,0-26 0 1,10-3 0-16,13-12 0 15,-2-3 0-15,-2 11 0 16,-5 3 0-16,-7 23 0 16,-3 11 0-1,-8 22 0 1,0 0 0-16,3-18 0 0,-3 18-66 15,0 0 1 1,0 14-69 0,8-3-12-16,-1-3 70 15</inkml:trace>
  <inkml:trace contextRef="#ctx0" brushRef="#br0" timeOffset="94085.024">20018 4199 176 0,'0'-6'138'32,"4"-6"-7"-32,4 1-99 0,-5 0 2 15,-3 11-34 1,0 0 0-16,4 11 0 15,-1 22 0 1,4 12 0-16,-3 10 0 16,4 8 0-1,-8-1 0-15,0-2 0 16,0-13 0-16,0-17 0 15,0-19 0 1,0 0 0-16,11-11 0 16,18 0 0-1,9-22 0 1,14 7 0-16,-8-3 0 15,4 2 0-15,-18 10 0 32,-8-2-36-32,-8 1 2 0,-10 4-97 15,-4-9-8 1,0-6 27-16</inkml:trace>
  <inkml:trace contextRef="#ctx0" brushRef="#br0" timeOffset="94327.0266">20347 4085 247 0,'-3'-7'124'0,"-1"-4"-6"15,1-4-118 1,3 4 0 0,10 4 10-16,24 7 2 0,11 0-12 31,14 33 0-31,11 26 0 0,-11 22 0 15,-7 22 0 1,-22 1 0 0,-23 10-49-16,-7-7 2 15,-29-18-85 1,-27-15-10-16,-15-26 45 0</inkml:trace>
  <inkml:trace contextRef="#ctx0" brushRef="#br0" timeOffset="94849.0319">18629 4096 107 0,'-7'-3'96'16,"-4"3"-6"0,-8 0-54-16,-7 11-2 0,-7 32 3 15,7 24-1 1,4 33-9-1,22 4 1-15,48 10-21 16,37-22 0 0,34-29-136-16,25-26-4 15,12-30-13 1</inkml:trace>
  <inkml:trace contextRef="#ctx0" brushRef="#br0" timeOffset="96535.0494">13607 5864 93 0,'-7'0'92'15,"7"3"-5"-15,0-3-48 16,25 0 0-1,24 0-1-15,21-3-1 16,4-11-18 0,0-4 0-16,0 2-23 31,-11 9 0-31,-15 3-85 0,-18 0 0 15,-4 4-36 1,-15 0-7-16</inkml:trace>
  <inkml:trace contextRef="#ctx0" brushRef="#br0" timeOffset="96725.0513">13707 6023 173 0,'-4'0'133'0,"4"3"-9"16,15-3-91-16,33 0 0 15,19 0-37 1,14 0-1-16,12-11-125 16,-8-3-4-1,-15-12-2-15</inkml:trace>
  <inkml:trace contextRef="#ctx0" brushRef="#br0" timeOffset="97389.0583">14910 5613 127 0,'-3'-3'117'0,"3"-6"-9"0,-4 6-75 16,4 3-2-1,0 0-16 1,0 12 1-16,19 28 6 16,7 13 0-1,0-3-13 1,0 6 2-16,-4 2-11 15,-7-9 0 1,3-8 0-16,-7-8 0 0,0-11 0 16,-3-11 0-1,-8-11 0 1,4-8 0-16,10-32 0 15,9-15 0 1,2-19 0-16,1-11 0 0,-7 18 0 31,-8 1 0-31,-11 21-35 16,3 16 1-16,-3 11-97 15,4 7-8 1,4 7 28-16</inkml:trace>
  <inkml:trace contextRef="#ctx0" brushRef="#br0" timeOffset="97749.0619">15551 5565 194 0,'0'0'135'0,"0"15"-8"15,-18 18-103 1,-1 19 0-16,5 4-21 16,10 2 1-1,4-5-4-15,14-3 0 16,17-12 0-16,2-13 0 15,3-7 0 1,-9-10 0-16,-2 0-97 16,6-8-2-1,-10 0-40-15,6-27-12 16</inkml:trace>
  <inkml:trace contextRef="#ctx0" brushRef="#br0" timeOffset="98041.065">15900 5521 156 0,'0'0'125'16,"0"0"-8"0,-4 26-77-16,4 10 1 15,0 13-26 1,11 6 2-16,-4-7-17 15,5 0 0 1,-9-8 0-16,5-2 0 16,-1-13 0-1,0-10 0-15,4-4 0 16,12-3 0-16,-5-8-54 15,1 0 2 1,-12 0-81-16,-7-19-10 16,0-11 52-1</inkml:trace>
  <inkml:trace contextRef="#ctx0" brushRef="#br0" timeOffset="98221.0667">15710 5746 172 0,'0'0'128'15,"16"0"-9"-15,13-4-87 16,16-3 0-1,10-5-23-15,4-2 1 16,-3 3-80 0,-8 0-1-16,-15-8-61 15,-14 5-14 1,-15-8 79-1</inkml:trace>
  <inkml:trace contextRef="#ctx0" brushRef="#br0" timeOffset="98404.0689">16051 5447 163 0,'0'-7'102'15,"15"-1"-7"1,19 1-81-16,17 3 0 15,12 4 2 1,-3 26 1 0,-8 22-5-16,-19 18 0 15,-22 15-44 1,-19 23-1-16,-36 7-87 15,-23-1-10-15,-7-9 39 32</inkml:trace>
  <inkml:trace contextRef="#ctx0" brushRef="#br0" timeOffset="149252.6069">10429 7480 51 0,'8'-3'87'15,"-1"-5"-2"-15,4-3-25 16,-4 1-3-16,1-5-13 15,-5-1-1-15,-3 2-14 16,0-1 1 0,0-3-18-1,0 11 1-15,-11-5-13 16,-14 5 0-1,-1 3 0-15,-8 4 0 0,1 0 0 32,-4 8 0-32,-4 10 0 15,0 15 0-15,5 4 0 16,6 4 0-1,0 7 0-15,15-4 0 0,12 0 0 32,3 0 0-32,14-10 0 15,9-12 0-15,6-11 0 16,1-11 0-1,3-4 0 1,0-25 0-16,1-15 0 16,-4-1 0-16,-8 1 0 15,-11 4 0 1,-4 2 0-16,-3 12 0 15,0 8 0 1,-4 4 0-16,0 5 0 16,0 3 0-1,4 6 0-15,-1 0 0 16,1 6 0-16,-4 21 0 15,0 13 0 1,0 19 0-16,0 11 0 16,-7 15 0-1,-12 3 0-15,-3 17 0 16,-1-14 0-1,12 2 0-15,4-22 0 16,7-9 0 0,22-22 0-16,11-13 0 15,9-18 0 1,2-4 0-16,-7-5-48 15,3 0 2 1,-3 0-86-16,1 0-10 16,2-26 44-16</inkml:trace>
  <inkml:trace contextRef="#ctx0" brushRef="#br0" timeOffset="149854.6131">10904 7702 124 0,'0'-4'117'16,"0"4"-9"-16,0-4-67 16,0 4-2-1,-4 0-18-15,-23 0 1 16,9 23-7-1,-4 10 0 1,3-1-11-16,19 13 1 16,0-11-5-1,26-5 0-15,15-8 0 0,7-1 0 16,19-9-130-1,-11-7-4 1,-4-4-13-16</inkml:trace>
  <inkml:trace contextRef="#ctx0" brushRef="#br0" timeOffset="150557.6203">11492 7429 97 0,'-3'0'117'15,"-5"0"-9"1,1 0-52-16,7 0 0 0,0 0-29 31,7 0 1-31,26 0-18 16,19 0 2-16,7 0-12 15,-3 0 0 1,-4 0 0 0,-15 0 0-16,-11 0 0 15,0 0 0-15,-11 0-49 16,-8 0 2-1,-3 0-85-15,-4 0-10 16,0 0 45 0</inkml:trace>
  <inkml:trace contextRef="#ctx0" brushRef="#br0" timeOffset="150848.6233">11437 7617 120 0,'0'4'109'0,"0"3"-7"15,4 1-44 1,29 3-2-16,18-11-24 16,24 0 2-1,6 0-34-15,4 0 0 16,-10 0 0-1,-12 6 0-15,-26 3 0 16,-16-2 0 0,-6-3 0-16,-7-2 0 15,-4 3-111-15,-1 2-3 16,-3-3-29-1</inkml:trace>
  <inkml:trace contextRef="#ctx0" brushRef="#br0" timeOffset="152063.636">12766 7318 120 0,'8'0'111'0,"-5"-12"-8"0,5-9-51 15,-8-1-2 1,0 3-20-1,0 1 0-15,-19 3-24 16,-22 4 0 0,1 4-5-16,-12 7 1 0,-11 3-6 31,3 27 2-31,-9 14 1 15,5 15 0-15,9 4 3 16,10 7 0 0,20 7-1-16,25 1 2 0,14-8-3 31,53-22 0-31,29-19 0 15,16-14 0 1,-1-15 0-16,-15 0 0 16,-22 0-130-1,-34-3-4-15,-17 0-13 16</inkml:trace>
  <inkml:trace contextRef="#ctx0" brushRef="#br0" timeOffset="153317.6498">13429 7329 46 0,'-11'-11'69'16,"3"-5"23"-16,8-1-3 16,-3 6-26-1,-1 0 1-15,-3 0-30 16,0-1 0-1,3 5-25-15,0 3 2 16,4 4-11-16,0 0 0 31,0 0 0-31,0 0 0 0,0 0 0 31,0 0 0-31,8 15 0 0,3 15 0 16,11 10 0 0,8 5 0-1,-1 3 0-15,-3-4 0 16,-4 4 0-1,-3-8 0-15,3-6 0 0,-3-5 0 16,6 1 0 0,-6-12 0-1,-8 1 0-15,-3-1 0 16,-5-3 0-1,8 0 0 1,-3-4 0-16,3-7 0 0,-7 3 0 16,-4-3 0-1,0 0 0-15,0-1 0 16,0 0 0-1,7 5 0-15,4-1 0 16,-8-2 0-16,1-2 0 31,-4 0 0-31,0 0 0 0,0 1 0 31,0-4 0-31,4 0 0 0,0-13 0 16,7-32 0 0,11-33 0-1,4-30 0-15,3-9 0 16,5 10 0-1,-8 15 0-15,-4 25 0 0,0 19-130 32,1 30-4-32,-8 10-13 15</inkml:trace>
  <inkml:trace contextRef="#ctx0" brushRef="#br0" timeOffset="155897.6765">14203 7669 59 0,'0'0'87'0,"4"0"-5"16,-4 0-28-1,0 0-2-15,0 0-13 32,0-4 1-32,3-4-14 0,1-2 1 15,4 2-10 1,3 1 0-16,-7-1-12 15,-4 5 1 1,0-1-6-16,0-7 0 16,-4 7 0-1,-7-3 0-15,-1 3 0 16,-5 4 0-16,1 0 0 15,-13 0 0 1,-12 26 0-16,-4 4 0 16,5 6 0-1,7 5 0-15,18-1 0 16,15 5 0-1,18-8 0-15,34-8 0 16,14-14 0 0,17-8 0-16,-2-7-44 15,-11 0 1-15,-7-4-89 16,-26-5-9-1,-11-11 40-15</inkml:trace>
  <inkml:trace contextRef="#ctx0" brushRef="#br0" timeOffset="158220.7009">15089 7422 111 0,'-8'0'119'15,"1"0"-9"-15,-5 0-57 0,1 0-1 31,1 0-28-31,10 0 0 0,3 0-16 16,49 0 2 0,26 0-10-1,22-9 0-15,3-1 0 16,-10-1 0-1,-4 0 0-15,-26 7 0 0,-23 0 0 32,-21 4 0-32,-11 0-15 0,-8 0 1 15,0 0-109 1,-19 0-4-1,-3 0-5-15</inkml:trace>
  <inkml:trace contextRef="#ctx0" brushRef="#br0" timeOffset="158612.705">15066 7643 158 0,'0'0'137'15,"0"0"-11"-15,4 0-87 16,36 0 1 0,24 0-35-16,24-7 1 15,12-5-6 1,-11 1 0-16,-7 4 0 15,-19 0 0-15,-18 3 0 16,-16 4 0 0,-14-4-21-16,-11 4 1 15,-4-3-110 1,0-1-6-16,0-7 9 15</inkml:trace>
  <inkml:trace contextRef="#ctx0" brushRef="#br0" timeOffset="159052.7094">15714 7208 156 0,'-11'0'130'15,"-7"-4"-8"-15,-1 4-82 16,4-4 1-1,5 4-31-15,6 0 2 16,4-4-12 0,11 1 0-16,18-1 0 15,4 0 0 1,1 4 0-16,7 0 0 15,-8 0 0-15,11 8 0 16,1-1 0 0,-1 4 0-16,8 0 0 15,0 0 0 1,-7 0 0-16,-8 8 0 15,-4 6 0 1,-14 9 0-16,-12 3 0 16,-7 7 0-1,-22 4 0-15,-15-4 0 16,0-3 0-16,11-8 0 15,11-7-101 1,15-12-2-16,0-10-38 16,18-4-9-1</inkml:trace>
  <inkml:trace contextRef="#ctx0" brushRef="#br0" timeOffset="160448.7239">6359 4218 193 0,'0'-8'137'16,"0"1"-7"-16,0 0-105 15,0-4 1 1,0 7-26-16,0 4 0 0,0 0 0 31,0 33 0-31,0 11 0 16,4 27 0-16,6 10 0 15,2 7 0 1,-1-7 0-16,4-7 0 16,-8-18 0-1,0-16 0-15,-7-17 0 16,4-8 0-1,-4-12-5-15,0-3 2 16,0 0-126-16,0-7-4 16,-11-20-12-1</inkml:trace>
  <inkml:trace contextRef="#ctx0" brushRef="#br0" timeOffset="161212.7319">6248 4591 193 0,'0'0'137'0,"0"0"-7"15,-4 0-105-15,4 0 1 16,0 0-26 0,0 0 0-16,0 0 0 15,0 0 0 1,0 0 0-16,0 0 0 15,0 0 0 1,0 0 0-16,0 0 0 16,0 0 0-1,0 0 0-15,0 0 0 16,-4 0 0-1,1 0 0-15,-1-4 0 16,-4-7 0-16,1 0 0 16,0 4 0-1,-4-1 0 1,3-3 0-16,1 0 0 15,3 3 0-15,0 4 0 32,0 4 0-32,1 0 0 0,3 0 0 15,0 0 0 1,0 0 0-16,0 0 0 15,0 19 0-15,7 7 0 32,12 4 0-32,7 0 0 0,0 2 0 15,-4 2 0 1,-4-12 0-16,1-3 0 15,-11-5 0 1,2-4 0 0,2-1 0-16,-9 2 0 15,1-4 0-15,0 1 0 16,0-1 0-16,-1 0 0 15,-3-3 0 1,0-4 0 0,0 0 0-16,0 0 0 15,4 0 0-15,0 0 0 31,14-11 0-31,5-15 0 0,2-7 0 32,5-8 0-32,-8-7 0 0,4 4 0 31,-11 3 0-31,-8 15-130 0,4 1-4 15,4 10-13 1</inkml:trace>
  <inkml:trace contextRef="#ctx0" brushRef="#br0" timeOffset="161744.7374">6921 4141 194 0,'0'-4'137'16,"-3"0"-7"-16,0 0-106 0,-5 4 2 31,-3 0-26-31,0 0 0 15,-4 4 0-15,0 14 0 16,8 9 0 0,7 9 0-16,0-2 0 15,15 2 0 1,7-2 0-16,0-4 0 0,-4-5 0 31,-6-7 0-31,-1-6 0 16,-7-9 0-16,3 1 0 15,0-4 0 1,0 0-130-1,8-4-4-15,-3-29-13 16</inkml:trace>
  <inkml:trace contextRef="#ctx0" brushRef="#br0" timeOffset="161914.7391">6796 3915 247 0,'0'-4'134'16,"0"-6"-4"0,0 2-130-16,0 4 0 0,0 2-72 31,0-3-1-31,4 5-61 15,14 0-14-15,1 5 81 16</inkml:trace>
  <inkml:trace contextRef="#ctx0" brushRef="#br0" timeOffset="162406.7442">7225 4255 141 0,'4'0'124'15,"0"-3"-9"1,7-1-67-16,-3-4-1 15,3-3-30-15,-4 4 2 16,-4 3-19 0,-3 0 0-16,0 4 0 15,0 0 0 1,-7 0 0-16,-11 11 0 15,-5 12 0 1,5 3 0-16,3 3 0 16,11-3 0-1,4-4 0-15,19-4 0 16,18-6 0-1,11-9 0-15,8-3-6 16,3 0 2-16,-3-7-125 31,2-12-4-31,-6 1-11 0</inkml:trace>
  <inkml:trace contextRef="#ctx0" brushRef="#br0" timeOffset="164836.7694">1877 4070 74 0,'-3'-7'104'0,"-1"-1"-5"0,-3-6-35 31,7-1 0-31,-4 5-25 0,4-2 0 15,0 5-26 1,0 3 2 0,0 4-15-16,0 0 0 15,0 19 0 1,0 24 0-16,4 21 0 0,-4 16 0 15,0 5 0 1,0 0 0-16,0-15 0 16,0-14 0-1,0-19 0 1,0-15 0-16,0-11 0 15,0-11 0 1,0 0-82-16,0 0 0 0,0 0-54 31,0-7-13-31,-8-16 92 16</inkml:trace>
  <inkml:trace contextRef="#ctx0" brushRef="#br0" timeOffset="165298.7742">1670 4421 146 0,'0'0'120'15,"0"0"-9"1,0 0-73-16,0 0 0 0,0 0-18 31,0 0 1-31,0 7-13 16,0-3 1-16,0 3-9 15,0 1 0 1,7 3 0-16,4 8 0 0,4 6 0 31,4 5 0-31,-1 3 0 16,1 0 0-16,3 0 0 15,-3 4 0 1,-1-11 0-16,-3-3 0 15,-4-9 0 1,-7-7 0 0,3-7 0-16,1-7 0 15,13-26 0 1,13-19 0-16,-8 0 0 15,0 8 0-15,-12 6-3 16,-2 6 2 0,-1 10-128-16,-7 0-4 15,0-8-14 1</inkml:trace>
  <inkml:trace contextRef="#ctx0" brushRef="#br0" timeOffset="166172.7833">1151 3605 80 0,'0'0'93'0,"-3"0"-4"15,-9-3-41 1,5 3 0-1,0 0-16-15,7 0-2 0,-4 0-21 16,4 0 1 0,0 0 0-16,0 11 0 15,0 7 5 1,0 8 1-1,0 0-8-15,15 0 1 16,3-4-8 0,5 0 2-1,-5-7-3-15,-3-5 0 0,7 2 0 16,-7-5 0-1,0 1-6-15,3-8 2 16,1 0-86 0,0 0-2-1,-5-23-42-15,-14-13-12 0,0-12 107 31</inkml:trace>
  <inkml:trace contextRef="#ctx0" brushRef="#br0" timeOffset="166342.785">1036 3380 197 0,'-7'-7'130'15,"-4"-4"-7"-15,-4 0-107 0,4 0 1 16,7 0-71 0,4 7-1-16,0 4-73 15,0 0-10 1,0 4 57-1</inkml:trace>
  <inkml:trace contextRef="#ctx0" brushRef="#br0" timeOffset="166774.7894">1303 3513 177 0,'0'-3'130'16,"0"3"-7"-16,0 0-100 15,4 0 1-15,0 0-16 16,7 21 0-1,3 9 0-15,5 7 2 16,0 4-10 0,-5 3 0-1,1-11 0-15,-3-10 0 16,-5-5 0-16,-3-11 0 15,-1-3-23-15,1-4 2 16,-4 0-109 0,0 0-6-1,0-22 10-15</inkml:trace>
  <inkml:trace contextRef="#ctx0" brushRef="#br0" timeOffset="167516.7971">1248 3542 35 0,'-4'0'92'15,"0"0"-3"1,4 0-21-16,0 0-3 16,0 0-29-1,0 0-1-15,-7-4-17 16,3-3-1-16,4-6-5 15,4-3 0 1,22-2-1-16,7-8 1 16,1 8-8-1,-1-2 1-15,-4 11-5 16,1 5 0-1,0 4 0-15,-8 4 0 16,-4 14 0 0,-3-1 0-16,-3 2 0 15,-12 3 0 1,0-7 0-16,0 1 0 15,-12-3 0-15,-7-2 0 16,-2 1 0 0,-9-5 0-16,8-3 0 15,-1-4 0 1,9 0 0-16,7 0 0 15,-1 0 0 1,4 0 0-16,4 0 0 16,0 4 0-1,0 3 0-15,12 12 0 16,9-1 0-16,17 0 0 15,20 4 0 1,9-7 0-16,0-4 0 16,-8-4 0-1,-10-3-106-15,-8-4-1 16,-8 0-35-1,-15-22-9 1</inkml:trace>
  <inkml:trace contextRef="#ctx0" brushRef="#br0" timeOffset="177322.9002">17089 7451 13 0,'0'-7'74'16,"4"-1"0"-1,-1-11 4-15,0 1-4 16,5-4-9-16,-4 4 0 16,-1 3-34-1,-3 4 0-15,0 3-29 16,0 8 2-1,0 0-4-15,-3 26 0 16,-5 11 0 0,4 8 0-16,4-1 0 15,0 1 0 1,15-5 0-16,8-3 0 15,6-8 0 1,4-10 0-16,1-13-12 16,-1-6 1-1,-3-10-119-15,-12-31-4 16,-10-29-2-16</inkml:trace>
  <inkml:trace contextRef="#ctx0" brushRef="#br0" timeOffset="177462.9015">17107 7027 247 0,'-4'-4'134'0,"-3"0"-4"16,4-7-130-1,-1 3 0-15,4-2-32 16,0 3 2-16,0 7-101 16,0 0-7-1,7 11 22-15</inkml:trace>
  <inkml:trace contextRef="#ctx0" brushRef="#br0" timeOffset="177894.9061">17637 7528 150 0,'0'-3'136'16,"4"-4"-10"-1,-1-1-83-15,-3 1 0 16,-7 7-37-16,-19 4 1 16,-4 21-7-1,0 12 0-15,16 11 0 16,14-3 0-1,0-5 0-15,18-10 0 16,26-9 0 0,1-10 0-1,0-7-51-15,-5-4 1 16,-7 0-82-16,-10 0-11 15,-9-7 50-15</inkml:trace>
  <inkml:trace contextRef="#ctx0" brushRef="#br0" timeOffset="178456.9119">18055 7263 134 0,'-7'0'131'16,"3"0"-10"-16,-3 4-71 16,7 3 0-1,0 1-38-15,25-2 1 0,27-2-13 16,8-4 0-1,3 4 0 1,-8-4 0-16,-6 3 0 16,-12-3 0-1,-16 0 0-15,-9 0 0 0,-5 0-23 31,-3 0 1-31,-4 0-108 16,0 0-6-16,0-3 11 16</inkml:trace>
  <inkml:trace contextRef="#ctx0" brushRef="#br0" timeOffset="178718.9147">18085 7403 154 0,'-7'0'120'15,"3"4"-7"-15,4 2-72 16,25 3 1 0,38-6-22-16,23-3 1 15,7 0-21 1,-8 0 0-16,-22-3 0 15,-15 3 0 1,-23 0-59-16,-13 0 2 16,-12 3-76-1,0 5-12-15,-4-8 60 16</inkml:trace>
  <inkml:trace contextRef="#ctx0" brushRef="#br0" timeOffset="179570.9233">19199 7104 169 0,'12'-15'123'15,"10"-4"-7"-15,0 1-83 16,-11 0 0-16,-7 7-18 15,-4 3 1 1,-15 8-14-16,-18 0 2 16,-8 8-4-1,-18 17 0 1,-8 24 0-16,1 6 0 15,6 12 0 1,16 10 0-16,14-7 0 0,30-3 0 16,48-23 0-1,30-11 0 1,26-15 0-16,7-10 0 15,-8-2 0 1,-17-2 0 0,-20-4-130-16,-25 0-4 0,-19-10-13 31</inkml:trace>
  <inkml:trace contextRef="#ctx0" brushRef="#br0" timeOffset="180464.9327">20347 6654 129 0,'8'-11'123'0,"11"-4"-10"0,-1-7-61 31,-7 0-1-31,-3 4-32 16,-8-1 0-16,0 1-17 15,-22 3 1 1,-12 7-3-16,-3 5 0 0,-11 3 0 31,0 7 0-31,0 15 0 16,0 8 0-16,11 7 0 15,14 3 0 1,12 0 0-1,11 1 0-15,26-7 0 16,26-9 0-16,14-17 0 16,16-8 0-1,-4-8 0-15,-4-25 0 16,-18-8 0-1,-19-14 0-15,-19-11 0 16,-18-8 0 0,-4-11 0-16,-33 4 0 15,-15 0 0 1,-7 17 0-16,4 21 0 15,7 9 0 1,10 23 0-16,20 11 0 16,11 4 0-1,7 33 0-15,11 14 0 16,26 16 0-16,11 18 0 15,4-1 0 1,7 9 0-16,-14-8 0 16,-9-23 0-1,-13-13 0-15,-9-20-103 16,-2-11-2-1,-9-18-36-15,-3-14-10 16</inkml:trace>
  <inkml:trace contextRef="#ctx0" brushRef="#br0" timeOffset="180963.9385">20651 6211 190 0,'4'-8'138'15,"4"2"-8"-15,-1-6-104 0,4 5 1 16,-3 3-27 0,-1 4 0-16,0 0 0 15,4 11 0 1,1 15 0-1,2 7 0-15,1 0 0 16,0 22 0-16,4-2 0 16,-5 1 0-1,9 13 0-15,-9-15 0 16,-3-4 0-1,1 0 0-15,-1-11 0 16,-4-4 0-16,1-11 0 16,-5-7 0-1,4-11 0-15,5-4 0 16,3-37 0-1,10-26 0-15,9-34 0 16,-1-9 0-16,-4-9 0 31,-6 8 0-31,-8 30 0 0,-11 14 0 31,-4 26-28-31,0 23 2 0,0 14-104 16,0 19-8 0,-8 20 18-1</inkml:trace>
  <inkml:trace contextRef="#ctx0" brushRef="#br0" timeOffset="181335.9424">21307 6635 190 0,'0'-3'138'16,"-8"-1"-8"-1,-6 4-104-15,-8 0 1 16,-8 4-27-1,11 18 0-15,8 7 0 0,11 1 0 16,37 0 0 0,11-5 0-1,11-10 0-15,1-8 0 16,-12-3-130-1,-11 0-4-15,-15-4-13 0</inkml:trace>
  <inkml:trace contextRef="#ctx0" brushRef="#br0" timeOffset="181887.9481">20159 7082 136 0,'-29'0'133'16,"-12"0"-9"-1,-8 0-75-15,5 0 0 16,11 0-40 0,25 7 2-16,16-3-11 15,69-4 0 1,53 0 0-16,63 0 0 15,58-8 0 1,24-3 0-16,-9 4 0 16,-51 0 0-1,-45 3 0-15,-66 0 0 16,-52 4-67-16,-49 0 1 15,-17 0-68 1,-45 4-13-16,-20 18 73 16</inkml:trace>
  <inkml:trace contextRef="#ctx0" brushRef="#br0" timeOffset="182620.9557">20433 7632 195 0,'0'-8'137'0,"-7"1"-7"16,-8-8-106-1,-11 4 1 1,-19 4-25-16,-6 7 0 15,-8 0 0 1,3 25 0-16,0 13 0 16,19 6 0-16,15 12 0 31,22-12 0-31,4 0 0 0,40-11 0 15,19-11 0 1,7-22 0-16,4-3 0 16,-3-35 0-16,-9-17 0 31,-17-7 0-31,-15-17 0 0,-22 3 0 15,-8-9 0 1,-19 6 0-16,-11 10 0 16,0 17 0-1,1 23 0 1,3 14 0-16,-4 15 0 0,19 15 0 31,11 28 0-31,0 17 0 0,26 14 0 16,-4-4 0-1,5 4 0 1,2-11 0-16,-3-12 0 15,3-10 0 1,-3-16 0-16,4-7 0 0,-1-18-130 31,2 0-4-31,-6-25-13 16</inkml:trace>
  <inkml:trace contextRef="#ctx0" brushRef="#br0" timeOffset="182922.9589">20840 7267 247 0,'11'0'134'0,"4"0"-4"0,4 21-130 15,-12 16 0 1,-7 11 0-16,-3 27 0 16,-12 2 0-1,-8 7 0 1,9-6 0-16,14-8 0 0,0-18 0 31,14-12 0-31,24-5 0 0,6-22 0 16,8-5 0-1,3-8 0 1,-3 0 0-16,-7 0 0 15,-4-12-49 1,-23-6 2-16,-7-4-85 0,-11-4-10 31,0-10 45-31</inkml:trace>
  <inkml:trace contextRef="#ctx0" brushRef="#br0" timeOffset="183102.9607">20733 7539 216 0,'0'-3'135'16,"14"-1"-5"-16,24 0-116 15,36 1 2-15,22-8-16 16,4-4 0 0,0 4-96-16,-33 3-2 15,-26 5-41 1,-26 3-12-16</inkml:trace>
  <inkml:trace contextRef="#ctx0" brushRef="#br0" timeOffset="191873.0897">12703 8876 70 0,'-7'-4'87'0,"3"0"14"16,1-11-7-1,-5 4-37-15,4-4-2 16,4 8-32 0,-3 3 1-16,3 4-24 0,0 0 0 15,-4 0 0 1,4 0 0-1,0 0 0-15,0 11 0 16,11 15 0 0,0 0 0-1,4 15 0-15,0 3 0 16,0 0 0-16,7 1 0 15,-7 0 0-15,0 2 0 16,3-3 0 0,-3-6 0-1,-4-5 0-15,-3-4 0 16,-1-11 0-1,4 1 0-15,-4-5 0 16,1 1 0 0,-1-4 0-16,-3-3 0 15,0-5 0-15,-4 1 0 16,0 0 0-1,0-4 0-15,0 0 0 16,0 0 0 0,0 0 0-16,3 0 0 15,1 0 0 1,-4 0 0-16,0 0 0 15,0 0 0 1,0 0 0-16,0 0 0 16,0 0 0-16,7-15 0 15,0-18 0 1,5-23 0-16,3-14 0 15,0-11 0 1,7-11 0-16,-4-4 0 16,-7 16 0-1,0 9 0-15,0 19 0 16,-11 19 0-1,0 11 0-15,0 7 0 16,0 15-54 0,4 0 1-16,0 26-80 15,-4 8-10-15,0 13 53 16</inkml:trace>
  <inkml:trace contextRef="#ctx0" brushRef="#br0" timeOffset="192405.0953">13159 9171 128 0,'0'-7'136'0,"0"-1"-11"16,0-3-73-1,0 3 1 1,0 5-45-16,0 3 1 16,3 0-9-16,-3 0 0 15,12 22 0-15,-9 15 0 16,9 7 0 15,-9 4 0-31,-3 1 0 0,4-9 0 16,-4-7 0-1,0 4 0-15,0-12 0 16,0-7 0-16,0-6 0 31,4-8 0-31,3-4-130 0,-4 0-4 16,-3-4-13-1</inkml:trace>
  <inkml:trace contextRef="#ctx0" brushRef="#br0" timeOffset="193197.1034">13155 9215 58 0,'0'-4'79'16,"-3"1"-3"-1,-1-1-36 1,-7 0-1-16,-1 0-2 15,1 4-1 1,4 0 0-16,7-3-1 0,0 3-10 16,0-4 0-1,0 0-15 1,0-3 1-16,7 0-10 15,12 0 2 1,3-8-3-16,8 7 0 0,3 1 0 31,-3 3 0-31,3 4 0 0,-7 0 0 16,0 0 0-1,-4 11 0 1,4 12 0-16,-7-5 0 16,-16 4 0-1,-3 1 0-15,-7-2 0 0,-8-3 0 16,-7 1 0-1,4-4 0 1,-9-8 0-16,2-3 0 16,-2-4 0-1,2 0 0 1,6 0 0-16,8 0 0 15,4 0 0 1,7 0 0-16,0 0 0 0,0 0 0 16,3 4 0-1,16 15 0 1,14 2 0-16,-3 9 0 15,-1-8 0 1,1 4 0-16,7 0 0 16,-4-8 0-1,5-4 0-15,-5 1 0 16,-11-3 0-16,-4-5 0 15,-6-3-60 1,-1-4 2-16,3 0-76 16,13 0-10-1,-9-15 60-15</inkml:trace>
  <inkml:trace contextRef="#ctx0" brushRef="#br0" timeOffset="195980.1324">13774 8924 118 0,'0'-8'101'15,"0"-3"-8"-15,0-8-44 16,0 5 2 0,3-5-11-16,1 5 1 15,0 2-33 1,-4 1 2-1,0 8-10-15,0 3 0 16,-11 11 0-16,-1 18 0 31,-2 8 0-31,-16 23 0 0,15 6 0 16,1 4 0-1,6 4 0-15,8-7 0 16,26-5 0 0,11-14 0-16,4-11 0 15,3-15 0-15,-3 0 0 31,-1-11 0-31,-13 0 0 0,-20-7 0 16,-7-4 0 0,0 0 0-16,-3 0 0 15,-1 0 0 1,-4-4-29-1,1-15 2-15,3 2-103 0,4-2-8 16,0-8 19 0</inkml:trace>
  <inkml:trace contextRef="#ctx0" brushRef="#br0" timeOffset="196452.1373">14129 8897 247 0,'0'-11'112'16,"0"1"-3"-1,0-4-109-15,8-2 0 0,3 9 21 16,-7 7 1 0,-1 0-22-1,-3 25 0-15,-11 20 0 16,-11 17 0-1,-11 1 0-15,14 3 0 0,11-6 0 32,4-12 0-32,4-11 0 0,23-4 0 15,6-11 0 1,16-7 0-1,3 0 0-15,-7-8 0 16,-4-4 0 0,-15 1 0-1,-7 0 0-15,-4-4 0 0,-3 0-26 16,-8 0 2-1,0 0-106-15,0-4-7 16,-19-14 14 0</inkml:trace>
  <inkml:trace contextRef="#ctx0" brushRef="#br0" timeOffset="196824.1412">13962 9053 137 0,'0'0'140'15,"-10"0"-12"-15,2 0-80 16,8-4 1 0,0 4-45-16,18-4 1 15,23 4-5 1,8 0 0-16,9 0 0 15,9 0 0 1,-11 4 0-16,-12 3 0 16,-11-3-44-1,-14 0 2-15,0-4-90 16,-12 0-9-1,-7 0 39-15</inkml:trace>
  <inkml:trace contextRef="#ctx0" brushRef="#br0" timeOffset="197174.1447">14433 8820 247 0,'-4'-7'116'16,"1"0"-4"-16,-1-4-112 15,4 3 0 1,0 4 17-16,7 4 2 15,26 8-19 1,15 25 0-16,4 19 0 16,-14 22 0-1,-16 7 0-15,-22 6 0 16,0-5 0-16,-29-1 0 15,-5-22 0 1,4-14 0-16,8-16-123 16,11-3-3-1,8-22-20-15</inkml:trace>
  <inkml:trace contextRef="#ctx0" brushRef="#br0" timeOffset="197878.1521">14937 9067 144 0,'-8'0'142'16,"1"0"-11"-16,-1 0-86 16,8 0 1-1,4 0-45 1,26 0 1-16,15 0-2 15,6 0 0 1,8 0 0-16,-3 0 0 0,-1 0 0 31,-10 12 0-31,-1-5 0 16,-6-3 0-16,-13-4-7 15,-17 0 2 1,-1 0-73-16,1 0-2 0,-4 0-51 31,-1 0-12-31,-3 0 83 0</inkml:trace>
  <inkml:trace contextRef="#ctx0" brushRef="#br0" timeOffset="198128.1545">14977 9266 169 0,'0'0'139'0,"0"4"-8"16,0 0-96-1,23 0 2 1,10-4-37-16,30 0 0 15,7 0 0 1,1 0 0-16,-5 0-28 16,-10 0 2-1,-12 0-104-15,-18 0-8 16,0 0 18-16</inkml:trace>
  <inkml:trace contextRef="#ctx0" brushRef="#br0" timeOffset="200056.1746">15877 8993 91 0,'4'-4'122'0,"11"-3"-9"16,-8 0-44-1,0 0-1-15,-7 3-45 16,0 0 2-16,-3 4-25 16,-4 0 0-16,3 8 0 15,1 13 0 1,-9 17 0-1,8 10 0-15,8-5 0 16,4 3 0 0,13-6 0-16,10-7 0 15,-10-10 0 1,13-9 0-16,-8-7 0 15,-11-7 0-15,7 0-46 16,-11-7 1 0,-4-26-87-16,-7-23-9 15,0-17 42 1</inkml:trace>
  <inkml:trace contextRef="#ctx0" brushRef="#br0" timeOffset="200206.1761">15948 8702 247 0,'-19'-7'129'15,"-3"-4"-6"-15,4-4-123 16,10 3 0-16,8 6-38 15,0 2-1 1,0 4-93-16,4 0-9 16,4 7 41-1</inkml:trace>
  <inkml:trace contextRef="#ctx0" brushRef="#br0" timeOffset="201033.185">16266 9171 193 0,'0'-7'137'31,"0"-1"-7"-31,0-7-105 0,0 15 1 16,0 0-26 0,0 8 0-16,0 28 0 15,0 8 0 1,4 5 0-1,-4 3 0-15,0-8 0 16,0 0 0-16,0-18 0 16,4-7 0-16,-4-15-12 15,3-4 2 1,5-4-120-1,0-19-4-15,-1-10-3 16</inkml:trace>
  <inkml:trace contextRef="#ctx0" brushRef="#br0" timeOffset="201555.1904">16255 9211 93 0,'-4'0'110'32,"-3"0"-7"-32,0 0-48 15,-8 0 1-15,7-7-23 16,4 3 0-1,4-3-20-15,4-1 2 0,15 1-15 32,10 4 0-32,12-1 0 15,4 4 0-15,0 0 0 16,-5 0 0-1,-14 4 0-15,-15 6 0 16,-7 5 0 0,-4 8 0-1,-15-9 0-15,-11-3 0 0,-11-7 0 16,15 0 0-1,3-4 0-15,8 4 0 16,8-1 0 0,3 12 0-1,3 0 0-15,23 3 0 16,7 5 0-1,5-2 0-15,-13-2 0 0,-2-1 0 32,-2 4-44-32,-2-7 1 15,0-8-89-15,-8-7-9 16,4 0 40-1</inkml:trace>
  <inkml:trace contextRef="#ctx0" brushRef="#br0" timeOffset="201967.1947">16877 8824 165 0,'0'0'123'15,"-18"0"-8"1,-4 0-79 0,-5 15 1-16,2 22-20 15,2 29 1-15,12 0-18 16,11 5 0-1,11-16 0-15,23-4 0 16,3-13 0 0,-4-16 0-16,-3-7 0 15,-8-9 0 1,-7-2-130-16,-4-4-4 15,-7 0-13 1</inkml:trace>
  <inkml:trace contextRef="#ctx0" brushRef="#br0" timeOffset="202322.2005">17144 8772 227 0,'0'-4'133'0,"0"1"-3"15,0 3-120 1,0 18 1-16,-15 23-11 16,0 11 0-1,-3 18 0-15,3-4 0 16,4-7 0-1,7-12 0-15,4-9 0 16,0-12 0 0,19-12 0-16,7 1 0 15,4-7 0 1,-1-8 0-16,-3 0 0 15,0 0 0 1,-7-4-5-16,-5 0 1 16,-3-7-125-1,-3 0-4-15,-8 0-11 16</inkml:trace>
  <inkml:trace contextRef="#ctx0" brushRef="#br0" timeOffset="202542.2027">16955 8987 214 0,'0'0'135'16,"11"0"-5"-16,26 0-115 15,11-5 2 1,8-2-17-16,-1 0 0 15,-10-1-101-15,-4 8-1 16,-15 0-39 0,-11-10-9-16</inkml:trace>
  <inkml:trace contextRef="#ctx0" brushRef="#br0" timeOffset="202834.2058">17522 8717 247 0,'0'0'111'16,"0"0"-3"-1,0 0-108-15,19 0 0 16,6 32 22-1,12 10 1-15,-7 9-23 16,-19 12 0-16,-11 3 0 31,0-3 0-31,-22 1-14 0,-4-21 1 16,4-9-117-1,-1-16-4-15,20-18-1 16</inkml:trace>
  <inkml:trace contextRef="#ctx0" brushRef="#br0" timeOffset="203294.2104">18255 8717 247 0,'4'0'134'16,"3"0"-4"-1,-3 0-130-15,0 22 0 16,-4 19 0 0,0 21 0-1,4 20 0-15,-16 2 0 16,-3 1 0-1,5-14 0-15,2-16 0 0,4-14 0 16,4-16 0 0,0-10 0-1,0-15-20-15,8-7 1 16,6-26-111-1,1-19-6 1,0-19 8-16</inkml:trace>
  <inkml:trace contextRef="#ctx0" brushRef="#br0" timeOffset="203796.2156">18051 8780 143 0,'-3'0'142'0,"-4"-8"-10"31,3-3-86-31,4-1 2 0,7 2-48 16,27-5 0 0,10 8 0-1,26 7 0-15,4 0 0 16,11 0 0-1,-14 4 0-15,-15 22 0 0,-16-1 0 32,-21 5 0-32,-12 3 0 15,-7 0 0-15,-26-11 0 16,-11 4 0-1,-3-11 0 1,-9-8 0-16,-2-3 0 16,6-4 0-1,8 4 0-15,22 3 0 0,15 8 0 16,34 4 0-1,29 6 0 1,14 8 0-16,1 1 0 16,7-5 0-1,-19-3 0-15,-10-4 0 0,-4-3 0 31,0 6 0-31,-8-6-105 16,-3-1-1-16,-4-7-36 16,0-11-9-1</inkml:trace>
  <inkml:trace contextRef="#ctx0" brushRef="#br0" timeOffset="204892.2271">21611 8776 135 0,'0'-8'131'16,"0"1"-10"-1,-8-5-72-15,8 2 1 16,-4-5-38-1,4 4 1-15,0 0-13 16,0 4 0 0,0 3 0-16,0 4 0 15,0 0 0 1,0 15 0-16,0 8 0 15,8 13 0 1,3 15 0-16,4 1 0 16,3 4 0-16,1-1 0 31,-1-7 0-31,1-4 0 0,-4-7 0 15,-7-4 0 1,6-3 0-16,-11-12 0 16,1-7 0-1,0-7 0 1,-4 0 0-16,0-1 0 0,0-3 0 31,0 0 0-31,0 0 0 0,4 0 0 16,0 0 0-1,7-15 0 1,3-17 0-16,16-20 0 15,-4-19 0 1,8-17 0-16,-9-3 0 0,-2-6 0 16,-9 23 0-1,-10 11 0 1,-4 22 0-16,0 20 0 15,0 10 0 1,0 11 0-16,0 0-130 16,0 14-4-16,0 12-13 31</inkml:trace>
  <inkml:trace contextRef="#ctx0" brushRef="#br0" timeOffset="205292.2311">22081 8876 240 0,'4'0'133'16,"14"-4"-4"-16,9-4-125 15,13-3 1 1,8 0-5-16,12 0 0 0,-1 4 0 15,-8 3 0 1,-9 4 0 0,-21 0 0-16,-2 0-112 15,-19 7-3 1,0 5-28-16</inkml:trace>
  <inkml:trace contextRef="#ctx0" brushRef="#br0" timeOffset="205514.2335">22103 9071 247 0,'0'4'134'16,"23"-4"-4"-1,17 4-130-15,16-4 0 16,10 0 0-1,-7 0 0-15,-10-8-29 16,-12 4 1 0,-7 4-102-16,-12 0-8 15,-3-3 20 1</inkml:trace>
  <inkml:trace contextRef="#ctx0" brushRef="#br0" timeOffset="206378.2425">22826 8853 133 0,'4'-7'140'16,"3"0"-10"-1,-4-1-80-15,1 4 1 0,0 4-48 32,-4 4 1-32,3 18-4 0,5 1 0 15,-1 2 0 1,1-2 0-1,-4-1 0-15,-1 0 0 16,1-8-105 0,-4-7-2-1,0-7-35-15,0-14-9 0</inkml:trace>
  <inkml:trace contextRef="#ctx0" brushRef="#br0" timeOffset="206518.2439">22851 8647 206 0,'0'-7'109'15,"0"-5"-5"-15,8 2-216 31,3 2-7-31,-3 4 0 0</inkml:trace>
  <inkml:trace contextRef="#ctx0" brushRef="#br0" timeOffset="206880.2477">23092 8651 210 0,'0'0'135'16,"4"0"-5"0,-4 10-113-1,0 20 2-15,3 8-19 16,5 13 0-1,0 8 0-15,-5-12 0 0,-3 5 0 16,0-11 0 0,0-19 0-1,0-11 0-15,-3-11-93 16,-9 0-1-1,5-23-45-15,3-13-11 16</inkml:trace>
  <inkml:trace contextRef="#ctx0" brushRef="#br0" timeOffset="207342.2525">23078 8691 154 0,'0'-4'134'0,"0"-3"-8"15,10-4-85 1,9-1 1-16,11 2-36 16,3-1 2-1,8-1-8-15,11 12 0 16,-4 0 0-1,-8 0 0-15,-10 16 0 16,-12 1 0-16,-10 6 0 16,-8 3 0-1,-29-8 0-15,-5 5 0 16,-14-9 0-1,0-7 0-15,7-3 0 16,12 0 0 0,10 0 0-16,19 3 0 15,0 8 0 1,26 3 0-16,7 4 0 15,23 4 0-15,-4-11 0 16,-8 11 0 0,-7-8 0-16,-11 1 0 15,-8-1-130 1,-3-7-4-16,-7-4-13 15</inkml:trace>
  <inkml:trace contextRef="#ctx0" brushRef="#br0" timeOffset="207782.2569">23588 8373 169 0,'-3'-3'124'0,"-1"-1"-7"31,4 0-82-31,4 4 0 0,26 8-20 16,21 25 1-1,9 19-16-15,-1 14 0 16,-14 8 0-16,-31 11 0 31,-14-4-20-31,-37 4 2 0,-22-7-112 31,-38-5-6-31,-14-10 7 0</inkml:trace>
  <inkml:trace contextRef="#ctx0" brushRef="#br0" timeOffset="208124.2605">21126 8742 184 0,'-4'0'131'0,"-11"7"-6"15,-7 31-97 1,3 25 1-16,23 22-23 0,15 14 2 31,43-3-36-31,42-3 1 0,26-27-103 16,18-21-8-1,11-35 19 1</inkml:trace>
  <inkml:trace contextRef="#ctx0" brushRef="#br0" timeOffset="214735.3293">21470 9879 14 0,'0'0'0'0,"-4"0"0"16</inkml:trace>
  <inkml:trace contextRef="#ctx0" brushRef="#br0" timeOffset="215167.3339">21470 9879 116 0,'-19'-62'119'16,"19"54"-8"0,-4-3-54-16,-13 3-2 15,-6 5-32 1,1 3 0-16,3 11-20 15,4 15 1 1,8 18-4-16,7 1 0 16,11-1 0-1,22-11 0-15,12-14 0 16,7-16 0-16,3-3 0 15,-10-14 0 1,-12-12 0-16,-21-4 0 16,-12-7 0-1,-16 4 0-15,-28 3 0 16,-15 1 0-1,7 14 0-15,0 7 0 16,11 8 0 0,12 0 0-16,14 12 0 15,15 10 0-15,0 11-76 16,22-3-1-1,12-8-58-15,6-7-13 16,5-15 85 0</inkml:trace>
  <inkml:trace contextRef="#ctx0" brushRef="#br0" timeOffset="215699.3393">21744 9595 144 0,'0'-3'124'16,"0"-5"-8"0,3 4-72-16,1 4 0 15,0 0-27-15,4 0 0 16,-1 34-15-16,1 6 1 15,2 12-3 1,-2 7 0 0,-5 8 0-16,1-9 0 15,-4-6 0 1,0-15 0-16,0-15 0 15,4-11 0-15,3-11 0 32,1 0 0-32,3-29 0 0,7-8 0 15,5-4 0 1,2 8 0-16,2 7 0 15,-2 4 0 1,5 18 0 0,-8 4 0-16,-3 18 0 0,-1 12 0 15,-7 3 0 1,-3 8 0-16,-4-11 0 15,-1-4 0 1,1-8 0 0,0-11 0-16,3-7-39 15,0-4 1-15,1-21-93 16,7-12-9-16,4-4 33 15</inkml:trace>
  <inkml:trace contextRef="#ctx0" brushRef="#br0" timeOffset="216291.3455">22226 9780 161 0,'4'-4'140'15,"6"0"-9"1,-3 4-92-1,5 0 1-15,3 12-40 0,-1 13 0 32,-3 4 0-32,-7 1 0 0,-4 3 0 15,0 1 0 1,0-8 0-1,4-4 0-15,0-11 0 16,-1-11 0 0,-3 0 0-16,4-4 0 0,0-19 0 31,7-5 0-31,7-10 0 0,9 2 0 15,6 6 0 1,0 4 0 0,8 7 0-16,-12 13 0 15,1 6 0 1,-4 0 0-16,-8 6 0 0,-7 17 0 15,-3 10 0 1,-8 4 0 0,0 8 0-16,-15-12 0 15,4-8 0 1,4-6 0-1,3-15 0-15,4-4 0 16,0 0 0 0,11-23 0-16,7-14 0 0,9-7 0 15,2 7 0 1,4 4 0-1,1 7 0-15,-8 22 0 16,0 4 0 0,-12 8 0-16,-3 25 0 15,8 0 0 1,7 1 0-16,4-5 0 15,18-8 0 1,8-1 0-16,3-9 0 16,-4-4 0-16,-3-7-130 15,-8 0-4 1,-6-15-13-16</inkml:trace>
  <inkml:trace contextRef="#ctx0" brushRef="#br0" timeOffset="219917.384">11474 10477 152 0,'0'0'116'16,"0"-4"-9"-1,0 1-69 1,0 3 0-16,7 11-14 15,12 30 1-15,-1 13-20 32,-3 17 1-32,-4 6-6 0,-7-3 0 15,-4-7 0 1,0-15 0-16,-11-12 0 15,3-14 0 1,4-15-10 0,1-7 1-16,3-4-121 15,0-19-3 1,0-19-6-16</inkml:trace>
  <inkml:trace contextRef="#ctx0" brushRef="#br0" timeOffset="220187.3868">11759 10632 247 0,'15'-7'111'15,"-4"0"-4"1,-4 3-113-16,-7 4 0 15,-15 11 28 1,-29 22 0-16,-4 7-16 0,-4-2 2 16,11-5-8-1,15-4 0 1,12-6 0-16,14 3 0 15,22-8 0 1,22 0 0 0,8-3 0-16,7-8 0 0,-3 5 0 31,-12-1 0-31,-7-1-111 0,-3-7-2 15,-9-3-30 1</inkml:trace>
  <inkml:trace contextRef="#ctx0" brushRef="#br0" timeOffset="220429.3893">12141 10551 205 0,'-4'0'136'0,"-15"18"-6"15,-14 23-111 1,7 14 2-16,0 8-21 15,15 3 0 1,11-7 0-16,11-14 0 16,15-11 0-1,0-13 0-15,7-13-33 16,-3-8 1-1,-1-4-99-15,-10-21-7 16,-5-13 24 0</inkml:trace>
  <inkml:trace contextRef="#ctx0" brushRef="#br0" timeOffset="220719.3923">12337 10551 195 0,'0'0'137'16,"0"0"-7"-16,4 0-106 15,3 15 1 1,4 22-25-16,-11 14 0 0,0 8 0 31,0 0 0-31,-4-3 0 16,1-16 0-16,3-10 0 15,0-11 0 1,25-4 0-16,12-15 0 15,8 0 0 1,6 0 0-16,1-15-24 16,0 3 1-1,-7 9-107-15,-12-8-7 16,-3-1 14-1</inkml:trace>
  <inkml:trace contextRef="#ctx0" brushRef="#br0" timeOffset="221201.3973">12966 10677 172 0,'-11'3'139'16,"0"0"-8"0,8 6-97-1,3-6 1-15,11-3-35 16,33 0 0-16,-3 0 0 15,-4-3 0 1,-1-6 0-16,-9 3 0 16,-5 6 0-1,-11 0 0-15,-4 0 0 16,1 0 0-1,-4 0 0-15,-1 0 0 16,-3 0 0-16,0 0 0 16,0 0 0-1,0 0 0-15,0 0 0 31,0 0 0-31,4 0 0 0,0 0 0 16,-4 0 0 0,0 0 0-16,0 0-70 15,0 0 0 1,0 0-65-1,0 0-12-15,-11 0 77 0</inkml:trace>
  <inkml:trace contextRef="#ctx0" brushRef="#br0" timeOffset="221443.3999">12914 10832 200 0,'-4'0'136'31,"-3"3"-6"-31,7-3-108 0,0 0 1 16,30 0-23-1,11 0 0-15,3-11 0 16,4 4 0-16,-7-5 0 31,-15 10 0-31,-11 2-68 0,-8 0 0 16,-3 0-66-1,-1-12-13-15,-3 1 75 16</inkml:trace>
  <inkml:trace contextRef="#ctx0" brushRef="#br0" timeOffset="221703.4025">13189 10463 244 0,'0'0'133'0,"14"0"-4"15,16 0-127 1,7 10 1-1,-4 1-3-15,5 12 0 16,-9-1 0 0,-3 7 0-1,-12 8 0-15,-14 11 0 0,0 4 0 16,-25 3 0-1,-12 12-79-15,3-16 0 16,12-17-55 0,19-19-16-1,3-15 89-15</inkml:trace>
  <inkml:trace contextRef="#ctx0" brushRef="#br0" timeOffset="222240.4093">14422 10510 210 0,'-8'8'135'16,"-6"11"-5"-16,3 16-113 15,3 14 2 1,8 4-19-16,0-3 0 16,22-2 0-1,12-11 0-15,6-18 0 16,1-12 0-1,-4-7-98-15,1-7-1 16,-5-34-41-16,-15-25-10 16</inkml:trace>
  <inkml:trace contextRef="#ctx0" brushRef="#br0" timeOffset="222370.4107">14529 10248 247 0,'-7'-14'134'16,"-5"3"-4"0,5-9-130-16,0 3 0 0,7 5-46 15,0 2 1 1,4 6-87-16,14 0-9 15,5 4 42 1</inkml:trace>
  <inkml:trace contextRef="#ctx0" brushRef="#br0" timeOffset="222815.4156">15200 10651 177 0,'0'-8'138'0,"0"1"-7"0,0 7-99 31,0 0 1-31,-23 15-33 0,1 17 0 16,4 9 0-1,10 7 0 1,8-11 0-16,19-3 0 0,26-9 0 31,3-6 0-31,11-12-15 16,-8-3 2-16,-6-4-117 15,-4 0-4 1,-4-19-1-16</inkml:trace>
  <inkml:trace contextRef="#ctx0" brushRef="#br0" timeOffset="223144.4197">15644 10496 209 0,'0'3'135'0,"7"8"-5"15,12-3-112 1,21-4 1-16,20-4-19 15,7 0 0 1,6 0 0-16,-13 0 0 16,-8 0 0-16,-15 0 0 15,-22 0-130 1,-15 0-4-16,0 0-13 15</inkml:trace>
  <inkml:trace contextRef="#ctx0" brushRef="#br0" timeOffset="223314.4213">15703 10747 247 0,'0'0'134'0,"26"0"-4"16,22 0-130-1,12 0 0-15,10 0 0 16,-11-4 0-1,1 0-124-15,-12 4-5 16,-15-3-16 0</inkml:trace>
  <inkml:trace contextRef="#ctx0" brushRef="#br0" timeOffset="223716.4256">16796 10569 247 0,'0'0'134'16,"37"0"-4"0,23 0-130-16,13 0 0 15,20-6 0-15,-8-10 0 16,-15 9-44-1,-18 0 2-15,-11-1-90 16,-15 1-9 0,-4-1 39-16</inkml:trace>
  <inkml:trace contextRef="#ctx0" brushRef="#br0" timeOffset="224007.4294">17637 10219 223 0,'0'0'134'16,"-11"4"-4"-1,-4 21-119-15,3 16 2 0,9 11-13 31,3 3 0-31,7 1 0 0,8-12 0 16,8-3 0 0,2-15 0-1,-2-8 0-15,-1-11 0 0,-4-7-130 31,1-22-4-31,-5-37-13 0</inkml:trace>
  <inkml:trace contextRef="#ctx0" brushRef="#br0" timeOffset="224127.4307">17592 9909 247 0,'0'-4'134'0,"0"0"-4"16,0 1-244 0,15-1-2-1,15 4-28-15</inkml:trace>
  <inkml:trace contextRef="#ctx0" brushRef="#br0" timeOffset="224469.4343">17996 10293 247 0,'3'0'134'0,"1"0"-4"16,0 0-130-1,-4 25 0-15,0 24 0 16,0 2 0-1,0 8 0-15,0 8 0 16,0-12 0 0,-4-7 0-16,0-8-50 15,4-17 2-15,0-23-84 16,0 0-11-1,8-27 48 1</inkml:trace>
  <inkml:trace contextRef="#ctx0" brushRef="#br0" timeOffset="224960.4402">18026 10300 150 0,'-4'0'142'16,"-4"-3"-12"-16,1 3-87 16,3-4 0-1,4 4-42-15,4 0 1 16,22 0-2-1,15 0 0-15,3 4 0 16,12 13 0 0,-1 5 0-16,-22-3 0 15,-17 7 0 1,-16-8 0-16,-12 8 0 15,-21 1 0-15,-11-9 0 16,-4-7 0 0,6-8 0-16,13-3 0 15,7 0 0 1,22 0 0-16,0 23 0 15,14-1 0 1,31 7 0-16,33 5 0 16,7-5 0-1,26-7 0 1,19-3-67-16,21-16 0 15,24-6-67-15,29-41-13 16,25-27 74-16</inkml:trace>
  <inkml:trace contextRef="#ctx0" brushRef="#br0" timeOffset="232984.5298">5748 12094 124 0,'0'-8'105'0,"0"1"-8"16,0-4-65-1,-11 3 2 1,-11 8-12-16,-12 0 0 0,-11 8-9 31,-6 21 0-31,-12 12-1 0,-7 15 0 16,3 6-3-1,15 23 0 1,15-11-6-16,26 4 1 15,11-20-4 1,33-14 0 0,26-11 0-16,23-17 0 0,-5-13 0 31,-10-3 0-31,-4 0-130 0,-18 0-4 15,-8-11-13 1</inkml:trace>
  <inkml:trace contextRef="#ctx0" brushRef="#br0" timeOffset="233846.5386">6744 11773 130 0,'0'-8'112'0,"-15"1"-9"16,-10-8-70-1,-9 8 1-15,-3 7-19 16,-8 0 1-1,1 15-10 1,7 17 0-16,-4 10-3 16,12 9 0-16,10 4 3 15,19 4 0 1,0-3 5-16,26-5 0 15,11-14-4 1,19-11 2-16,3-22-9 16,0-4 0-1,1-34 0-15,-5-13 0 16,-4-19 0-1,-13-5 0 1,-12-3 0-16,-23-15 0 0,-3 1 0 31,-25-4 0-31,-9 18 0 0,-10 7 0 16,-1 23 0-1,1 22 0 1,0 11 0-16,14 11 0 0,8 7 0 31,18 27 0-31,4 25 0 0,15 14 0 16,22 12 0-1,0 4 0 1,3-4 0-16,-2-12 0 16,6-9 0-1,-3-17 0-15,-1-13-53 0,-7-19 2 16,-6-15-82-1,-9-12-10 1,-11-28 51-16</inkml:trace>
  <inkml:trace contextRef="#ctx0" brushRef="#br0" timeOffset="234358.5439">6981 11408 152 0,'0'0'134'16,"0"-5"-9"-1,0 2-83 1,7-1 0-16,1 4-35 16,3 0 2-1,3 16-9-15,5 13 0 0,0 4 0 31,3 12 0-31,4-2 0 16,-4 5 0-16,1 4 0 16,-9 3 0-1,1 1 0-15,0-4 0 0,-4-1 0 31,3-11 0-31,-2-10 0 16,-8-11 0-16,-1-8 0 16,1-4 0-1,0 0 0 1,0-3 0-16,-1-4 0 15,5 0 0 1,-1-18 0-16,0-19 0 0,8-18 0 16,4-27 0-1,-1-6 0 1,1-12 0-16,-4 11 0 15,-5 8 0 1,2 26-37-16,3 14 1 16,-4 19-95-1,11 14-9-15,-7 8 31 16</inkml:trace>
  <inkml:trace contextRef="#ctx0" brushRef="#br0" timeOffset="235368.5558">6263 12551 126 0,'-30'0'114'16,"-7"0"-8"-1,-4 4-57-15,26-4-2 16,15 0-20-1,60 0 0-15,51-22-20 16,55-8 1 0,38-3-8-16,19 0 0 15,2 7 0-15,-10 7 0 16,-7 12 0-1,-27 7 0-15,-18 0-35 16,-30 7 1 0,-22 12-97-16,-44-8-8 15,-34 4 28 1</inkml:trace>
  <inkml:trace contextRef="#ctx0" brushRef="#br0" timeOffset="236112.5636">6925 12913 182 0,'0'0'111'0,"-21"-4"-5"15,-10 4-98 1,-9 0 0-16,-12 11 1 16,0 27 0-16,-4 6 2 15,8 7 1 1,8 9 2-16,18 13 1 15,14-10-6 1,8 3 1-16,33-22-7 16,16-18 1-1,6-22-4-15,5-8 0 16,9-40 0-16,-2-15 0 31,-3-11 0-31,-9-8 0 0,-18-14 0 16,-26 4 0-1,-11-8 0-15,-22 18 0 16,-15 12 0-1,-4 21 0 1,1 27 0-16,2 14 0 16,9 8 0-1,10 36 0-15,15 26 0 16,4 12 0-16,23 7 0 31,14 0 0-31,3-15 0 0,1-7 0 16,4-15 0-1,-12-10 0-15,-4-17-11 16,2-10 1-16,-2-11-120 31,1-19-3-31,-1-32-5 0</inkml:trace>
  <inkml:trace contextRef="#ctx0" brushRef="#br0" timeOffset="236392.5664">7452 12622 247 0,'0'-4'134'0,"0"4"-4"16,0 0-130-1,0 29 0-15,0 19 0 16,0 26 0-1,-12 7 0 1,9 4 0-16,3 0 0 16,0-15 0-1,7-15 0-15,12-14 0 0,10-12 0 31,0-11 0-31,5-9 0 16,-1-6 0-16,4-3-6 16,1-3 2-1,-16-15-125 1,-11-13-4-16,-11-9-11 15</inkml:trace>
  <inkml:trace contextRef="#ctx0" brushRef="#br0" timeOffset="236564.5683">7255 12928 247 0,'0'0'134'15,"8"0"-4"1,21-8-130-16,27-7 0 0,11-4 0 31,14-3 0-31,0 1-7 0,5-2 2 16,3-2-124-1,-1-1-5 1,1-4-8-16</inkml:trace>
  <inkml:trace contextRef="#ctx0" brushRef="#br0" timeOffset="236976.5726">8714 12459 197 0,'-7'0'137'16,"0"-4"-7"-1,-4 0-107-15,3 1 1 16,0 3-24-16,8 0 0 15,4 7 0 1,26 12 0-16,19 0 0 16,2 1 0-1,8-4 0-15,0-5 0 16,-3-7-61-1,-8-4 2-15,-14 0-75 16,-12-4-10 0,-22-11 61-16</inkml:trace>
  <inkml:trace contextRef="#ctx0" brushRef="#br0" timeOffset="237156.5744">8689 12747 234 0,'0'0'134'0,"0"0"-5"15,29 0-123 1,26 0 2-16,12-8-8 15,15-6 0 1,3 3-5 0,-15 3 2-16,-10 8-126 15,-20 0-4-15,-10 0-12 16</inkml:trace>
  <inkml:trace contextRef="#ctx0" brushRef="#br0" timeOffset="237848.5814">10066 12481 247 0,'-7'0'134'0,"7"0"-4"15,0 0-130 1,33 8 0-16,27 2 0 15,17-2 0 1,5 2 0 0,-20-2 0-16,-13 0 0 0,-23-1 0 15,-15 1-18 1,-8-1 1-16,-3 0-113 15,0-7-5 1,-7 0 5 0</inkml:trace>
  <inkml:trace contextRef="#ctx0" brushRef="#br0" timeOffset="239757.6014">11107 11821 247 0,'4'-4'114'15,"3"-7"-4"-15,0-4-110 16,-3 1 0 0,0-2 19-1,0 6 2-15,-1 10-21 0,9 0 0 31,6 26 0-31,8 10 0 0,7 12 0 16,0 7 0 0,9 5 0-1,-5-5 0-15,-4 0 0 16,-3-13 0-1,-9-10 0 1,-2-10 0-16,-8-3 0 16,0-9 0-1,-7-2 0-15,0 3 0 0,-1-7 0 31,-3-4 0-31,0 0 0 0,0 0 0 16,0 0 0 0,4 0 0-1,-4 0 0-15,0 0 0 0,0 0 0 31,0 0 0-31,0 4 0 0,0-4 0 16,0 0 0 0,11-19 0-1,8-18 0-15,7-15 0 16,3-22 0-1,9-14 0-15,-9 4 0 0,-7 2 0 16,-3 16 0 0,-12 17 0-1,1 16-130-15,-1 4-4 16,4 3-13-1</inkml:trace>
  <inkml:trace contextRef="#ctx0" brushRef="#br0" timeOffset="241795.6225">11118 12485 75 0,'-14'0'102'31,"-9"0"-6"-31,-3 4-29 16,4 0-1-16,14-4-25 15,16 3 0 1,44-3-30 0,52 0 1-16,36 0-12 15,27 0 0 1,14 0 0-16,-10 3 0 15,-19 9 0-15,-27 2 0 16,-21 1 0 0,-29 4 0-16,-24-12-12 15,-21-7 1 1,-19 0-119-16,-11 0-4 15,-22 0-2 1</inkml:trace>
  <inkml:trace contextRef="#ctx0" brushRef="#br0" timeOffset="242167.6264">11470 12733 213 0,'-4'0'132'16,"4"0"-5"-16,-4 0-112 15,4 24 1-15,0 21-13 16,12 17 2 0,3 13-5-16,3 10 0 15,-7-1 0 1,-4-9 0-16,1-9 0 15,-4-11 0 1,0-18 0-16,3-19 0 16,-3-15-29-1,3-3 1-15,0-32-102 16,-3-16-8-16,0-15 20 15</inkml:trace>
  <inkml:trace contextRef="#ctx0" brushRef="#br0" timeOffset="242659.6315">11389 12824 137 0,'-8'0'132'31,"-3"0"-10"-31,0 0-74 0,7 0 1 16,4 0-38 0,15-14 1-16,22-8-12 15,15-9 0 1,18 3 0-1,1 5 0-15,-1 12 0 0,-7 11 0 16,-7 4 0 0,-23 26 0-16,-11 14 0 15,-22 7 0 1,0 5 0-1,-37-5 0-15,-8 2 0 16,-10-17 0 0,3-14 0-16,11-7 0 15,12-12 0 1,21 1 0-1,8 4 0-15,30-1 0 0,29 8 0 16,30 4 0 0,8-1 0-16,10 0 0 15,4 1 0 1,0-4 0-1,8-5-130-15,18-6-4 0,-4-4-13 32</inkml:trace>
  <inkml:trace contextRef="#ctx0" brushRef="#br0" timeOffset="254797.7608">13777 12293 23 0,'0'0'75'15,"0"0"1"-15,-3 0-5 16,-13 0-4-16,6 0-17 16,10 0 1-1,7 0-18 1,30 0 1-16,12-8-19 15,13-2 1 1,9-9-16 0,-1 12 0-16,-7-4-12 0,-8-1 2 15,-3 1-75 1,-25 4-2-16,-9 0-41 15,-15 3-10 1,-3 1 87 0</inkml:trace>
  <inkml:trace contextRef="#ctx0" brushRef="#br0" timeOffset="255037.7641">13762 12448 149 0,'0'0'125'0,"8"0"-7"0,29 0-80 31,30 0 0-31,17-8-27 16,6 5 0-16,-9-8-16 15,-14 4 0 1,-19 3-32-1,-11 0 1-15,-11 4-85 16,-19 0-9-16,-7-11 26 16</inkml:trace>
  <inkml:trace contextRef="#ctx0" brushRef="#br0" timeOffset="255367.7674">14193 12023 113 0,'0'0'106'16,"0"-4"-9"0,0 2-63-16,3-6 2 15,23-3-17 1,18-1 1-16,8 9-7 15,11 3-1 1,0 7-4-16,-14 30 0 16,-9 19 2-16,-29 21 1 15,-11 4-3 1,-15 4 1-16,-18-11-12 15,-4-15 0 1,7-7-107-16,15-15-4 16,11-15-23-1</inkml:trace>
  <inkml:trace contextRef="#ctx0" brushRef="#br0" timeOffset="256370.7786">16562 12009 80 0,'0'-15'113'15,"0"-3"-8"-15,0-8-48 16,0 0 1-1,-11 7-41 1,-14 2 0-16,-5 1-14 16,-11 13 1-16,-4 3-2 15,9 3 0-15,-9 27-2 16,1 3 1-1,7 8 1 1,7 2 0-16,19 13 4 16,11-3 1-1,7-10 3-15,30-9 1 0,15-16-5 31,15-18 2-31,14 3-8 0,-3-39 0 16,-4-9 0 0,-11-10 0-1,-7-12 0-15,-16-2 0 0,-17-13 0 31,-23-3 0-31,-4 0 0 0,-36 12 0 16,-8 10 0 0,3 11 0-1,4 19-4-15,11 18 1 16,8 15 2-1,4 0 0-15,7 37 3 0,3 26 1 32,8 14-2-32,0 16 2 15,23 2-3 1,17-2 0-16,8-16 0 15,16-10 0 1,5-11-130-16,2-16-4 16,-8-18-13-1</inkml:trace>
  <inkml:trace contextRef="#ctx0" brushRef="#br0" timeOffset="257013.7853">16970 11555 137 0,'0'-8'116'0,"0"-2"-9"15,0-8-71 1,8 6-1-16,7 12-11 16,3 7 0-1,4 30-10-15,11 15 0 16,-3 11-13-1,-4 7 2-15,3 0-3 16,-6 4 0-16,-1-8 0 16,-7-7 0-1,0-11 0-15,-4-15 0 16,-7-14 0-1,-1-12 0-15,1-7 0 16,3-29 0 0,8-41 0-16,14-27 0 15,1-21 0 1,3-7 0-16,4 10 0 15,1 19 0-15,-1 26-24 16,-4 19 1 0,-3 28-107-16,-12 20-7 15,5 3 14 1</inkml:trace>
  <inkml:trace contextRef="#ctx0" brushRef="#br0" timeOffset="257405.7903">16255 12507 116 0,'-29'0'99'0,"-12"0"-5"15,7 0-61 1,34 4 1-16,26-2-3 16,74 7 0-16,56-9-6 31,37 0 0-31,25 0-14 0,-14-5 1 15,-26 1-23 1,-34 2 2-16,-36 2-103 16,-38 0-2-1,-37 0-21 1</inkml:trace>
  <inkml:trace contextRef="#ctx0" brushRef="#br0" timeOffset="258068.7981">16548 13249 76 0,'0'-19'94'0,"0"1"-6"16,-19-5-44-1,-14 5-2 1,-12 11-17-16,-6 7 0 15,-5 11-5 1,1 29 0-16,3 19 1 0,8 11 0 16,25 4-8-1,19-1 0 1,7-12-9-16,49-18 1 15,10-24-5 1,24-19 0 0,2-21 0-16,-7-39 0 15,0-14 0-15,-22-14 0 16,-22-9 0-1,-30-13 0-15,-11 6 0 16,-33 8 0 0,-11 18 0-16,-5 27 0 15,8 26 0 1,4 25 0-16,12 7 0 15,13 40 0 1,9 20 0-16,6 18 0 16,27 7 0-16,14-7 0 15,15-4-9 1,-3-17 1-16,0-20-121 15,-4-18-5 1,-1-26-6-16</inkml:trace>
  <inkml:trace contextRef="#ctx0" brushRef="#br0" timeOffset="258358.801">17162 12799 178 0,'0'0'115'31,"-7"0"-6"-31,-11 3-86 16,-5 30 0-1,2 23-1-15,-6 14 1 16,9 15-15 0,11 7 2-16,7-3-10 15,7-12 0 1,23-14 0-16,6-12 0 15,16-17 0-15,4-16 0 16,-8-10 0 0,-11-4 0-16,-3-4-130 15,-9-12-4 1,-10-14-13-16</inkml:trace>
  <inkml:trace contextRef="#ctx0" brushRef="#br0" timeOffset="258528.8027">16962 13087 224 0,'0'0'134'16,"27"0"-4"-16,21-4-119 16,26-7 1-1,22-8-35-15,8-3 1 16,-4 0-108-1,-8-3-6-15,-14-1 11 16</inkml:trace>
  <inkml:trace contextRef="#ctx0" brushRef="#br0" timeOffset="259101.8096">18474 12400 166 0,'-4'0'137'15,"4"4"-9"1,0-4-92-1,15 0 0-15,22 0-33 0,15 0 2 32,11 3-5-32,-4 1 0 0,0 4-4 31,-15 6 1-16,-6-10-53-15,-5-4 1 0,-7 0-75 16,-4 0-12 0,-7-22 56-1</inkml:trace>
  <inkml:trace contextRef="#ctx0" brushRef="#br0" timeOffset="259281.8114">18485 12603 169 0,'0'4'132'16,"0"-1"-8"-1,29 5-89-15,27-8 0 0,25 0-34 32,12 0-1-32,10-4-110 15,-9 0-5-15,-13 1-21 16</inkml:trace>
  <inkml:trace contextRef="#ctx0" brushRef="#br0" timeOffset="259853.8173">19796 12219 174 0,'0'0'139'16,"0"0"-8"-16,22 4-98 15,19-1 1 1,30 1-34-16,-2 4 0 16,2 3-67-1,-4-4 1-15,10 0-68 16,-13-7-13-1,-2-18 73 1</inkml:trace>
  <inkml:trace contextRef="#ctx0" brushRef="#br0" timeOffset="260284.8226">21189 11426 231 0,'0'0'131'0,"0"0"-3"31,7 33-121-31,8 11 1 0,7 19-6 31,-4 19 2-31,-3 2-4 0,0 5 0 16,-8-5-63-1,1-13 2 1,-8-12-73-16,0-11-11 0,0-22 64 31</inkml:trace>
  <inkml:trace contextRef="#ctx0" brushRef="#br0" timeOffset="260464.8243">20885 12275 240 0,'4'0'133'0,"44"0"-4"0,33 0-125 15,34-16 1 1,30 10-5-16,-9-6 0 16,-3 9-93-1,-25 3 0 1,-16 0-46-16,-21 0-11 0</inkml:trace>
  <inkml:trace contextRef="#ctx0" brushRef="#br0" timeOffset="260866.8286">21030 12636 247 0,'0'-4'134'16,"0"4"-4"-16,0 0-130 16,0 27 0-1,0 17 0 1,-4 15 0-16,0 11 0 15,-4 7 0 1,1-11 0-16,3-3 0 0,-3-14 0 31,3-14 0-31,4-15-116 16,0-13-2-16,15-7-26 15</inkml:trace>
  <inkml:trace contextRef="#ctx0" brushRef="#br0" timeOffset="261267.8336">20926 12695 212 0,'0'-4'135'0,"0"-3"-5"16,11-4-114-1,26-3 2-15,22 2-18 16,11 9 0-1,8 3 0-15,-19 7 0 16,-21 15 0 0,-28 11 0-16,-10 8 0 15,-14-4 0 1,-27-4 0-16,-7-15 0 15,-7-6 0 1,17-12 0-16,5 0 0 16,14-8 0-16,16 8 0 15,10 0 0 1,34 8 0-16,14 21 0 15,12 12 0 1,-11 3 0-16,-8 4 0 16,-15-4 0-1,-14-7-24-15,-16-1 2 16,1-13-108-1,-4-8-7-15,0-11 13 16</inkml:trace>
  <inkml:trace contextRef="#ctx0" brushRef="#br0" timeOffset="261829.8393">21714 12769 135 0,'8'-7'123'31,"-4"-5"-9"-31,7-2-70 0,-4-1 0 16,-7 8-27 0,0-4 1-16,-18 7-12 15,-9 4 0 1,-9 0-5-1,-1 26 2-15,3 6-3 16,8 10 0 0,11 6 0-16,15 3 0 0,4-14 0 31,33 0 0-31,18-7-70 15,20-12 1-15,14-10-65 16,11-8-14 0,11-12 77-16</inkml:trace>
  <inkml:trace contextRef="#ctx0" brushRef="#br0" timeOffset="262520.8472">22459 12142 151 0,'0'-8'135'0,"0"2"-10"15,0-2-83 1,0 0 1-16,0 5-36 16,0 3 1-1,11 0-8-15,0 11 0 16,4 17 0-16,11 21 0 15,-1 3 0 1,6 7 0-16,-2 7 0 16,-3-7 0-1,-4 1 0-15,-14-9 0 16,-1-11 0-1,1-10 0-15,-5-8 0 16,1-7 0-16,-1-7 0 16,-3-8 0-1,4 0 0-15,11-4 0 16,-4-23 0-1,15-13 0-15,8-19 0 16,3-15 0 0,7-3 0-16,-7-5 0 15,-3 12-11 1,-9 4 1-16,1 7-120 15,-11 0-3-15,4 0-5 16</inkml:trace>
  <inkml:trace contextRef="#ctx0" brushRef="#br0" timeOffset="263655.86">23588 11152 210 0,'0'-7'135'0,"0"0"-5"15,0-4-113-15,0 3 2 16,0 8-19 0,0 4 0-1,0 33 0-15,4 29 0 16,3 23 0-16,5 22 0 31,-12 33 0-31,0 11 0 0,-12 14 0 31,-6 5 0-31,-12-4 0 0,-3-4 0 16,-4-8 0-1,0-10 0 1,11-15 0-16,7-18 0 0,5-20 0 31,10-17 0-31,4-8 0 0,0-11 0 16,0 0 0-1,4-11 0 1,7-4 0-16,-8-7 0 16,5-3 0-1,0-13 0-15,-5-6 0 0,5-4 0 16,-4-3 0-1,2-5 0 1,-2 1 0-16,-4-4 0 16,0 0 0-1,0 4 0 1,0-4 0-16,0 0 0 0,-10 4 0 31,-2-1 0-31,-3 1 0 0,-10 0 0 16,-5 3 0-1,-22 4 0 1,-11 1 0-16,-30-3 0 15,-17 3 0 1,-39 3 0-16,-10-4 0 16,-37 4 0-1,-19-1 0-15,-30 5 0 16,-10 11 0-1,-26-8 0-15,-23 0 0 16,-23 8 0-16,-21-5 0 16,-11 0 0-1,-15-2 0-15,-4 7 0 16,-11-8 0-1,8 1 0-15,0-5 0 16,14-8 0 0,19-2 0-16,22-8 0 15,19 0 0-15,28 0 0 16,27-8 0-1,38-7 0-15,25-3 0 16,26 4 0 0,8-5 0-16,25 4 0 15,22-4 0 1,27 13 0-16,18 2 0 15,18 0 0 1,24 1-14-16,21 3 1 0,7 0-117 31,30 0-4-31,11 0-1 16</inkml:trace>
  <inkml:trace contextRef="#ctx0" brushRef="#br0" timeOffset="265044.8756">15477 13917 245 0,'-3'0'133'16,"-5"-8"-4"-16,-7-14-128 15,5-14 2-15,-5-27-3 16,3-7 0-1,5-30 0-15,-4-4 0 16,0-17 0 0,-19-16 0-16,-3-6 0 15,-8-2 0 1,-7 1 0-16,15 11 0 15,-5 12 0 1,9 10 0-16,-1 8 0 16,12 0 0-16,7 10 0 15,3-3 0 1,1 4 0-16,7 0 0 15,0 7 0 1,0 0 0-16,0 15 0 16,3 0 0-1,5 14 0-15,-1 12 0 31,5 3 0-31,-8 12 0 0,-1 3 0 16,1 8 0-16,-4-1 0 16,0 4 0-1,3 4 0 1,4 7 0-16,9 0 0 15,13 4 0-15,5-2 0 32,14-7 0-32,0 0 0 0,11-3 0 15,4 1 0 1,7-1 0-16,4 5 0 15,4-4 0-15,3 7 0 32,2 4 0-32,1-3 0 0,1-1 0 15,12-3 0 1,-1-4 0-16,0 3 0 15,-6 1 0 1,2-1 0 0,4 2 0-16,1-6 0 15,3-3 0-15,3 4 0 16,-6 0 0-16,-1 4 0 15,-4 3 0 1,8 4 0 0,0-4 0-16,8 1 0 15,-1-1 0 1,8-4 0-1,-4-3 0-15,4-3 0 0,7 7 0 16,-3 7 0 0,18 0 0-16,-7-4 0 15,3-4 0 1,0 2 0-1,8-3 0-15,3 6 0 16,12-1 0 0,-4-3 0-16,7-5 0 0,11 2 0 31,8 2 0-31,8 1 0 0,6 0 0 15,8-1 0 1,0 1 0 0,-8 3 0-16,5 0 0 15,-9-3 0 1,-2-1 0-16,-1-2 0 15,-4-4 0-15,-2 2 0 16,-13 1 0 0,4 3 0-16,1 1 0 15,-9 3 0 1,-6 0 0-16,-8 4 0 15,-21 0 0 1,-13-3 0-16,-21-1 0 16,-19 0 0-1,-15 0 0-15,-11 4 0 16,-7 0 0-16,-8 0 0 31,-3 0 0-31,-4 0 0 0,-4 0 0 16,4 0 0-1,0 8 0-15,-4-4 0 16,4-1 0-1,-4 1 0 1,1-4 0-16,-12 0 0 0,-7 0 0 16,-4 4 0-1,0 7 0-15,0 11 0 16,3 22 0-1,12 11 0 1,3 23 0-16,1 8-130 16,-8 2-4-16,-11-22-13 31</inkml:trace>
  <inkml:trace contextRef="#ctx0" brushRef="#br0" timeOffset="287642.0496">4925 2521 89 0,'0'-12'82'15,"-3"-6"-4"-15,-1-1-67 0,-7-2 1 16,-15-2-13 0,-7 8 1-16,-23 12 1 15,-21 6 0 1,-16 38 1-1,-7 22 1-15,-4 29-6 16,11 19 1-16,1 18 0 31,47 18 1-31,27 8 1 0,36-10 1 16,53-24 15-1,40-36 0-15,37-49 34 16,26-36 1-16,15-77-8 31,3-44 1-31,-13-30-35 0,-54-19 2 31,-35-4-11-31,-72 5 0 0,-36 17-42 16,-86 34 2 0,-52 29-91-1,-29 23-10-15,-1 3 36 16</inkml:trace>
  <inkml:trace contextRef="#ctx0" brushRef="#br0" timeOffset="290614.0496">5077 1192 3 0,'0'0'81'32,"-4"0"2"-32,-6-11-9 0,6 0-4 15,4-15-40 1,11-1 1-16,19-12-14 31,14-2 0-31,4 4-7 16,-4 7 1-16,-3 19 3 15,-15 11 0 1,-14 11 2-16,-12 26 1 0,0 8-10 31,-4 2 0-31,0-2-88 16,4-1-1-16,0-10-53 15,4-20-12 1,7-6 93-1</inkml:trace>
  <inkml:trace contextRef="#ctx0" brushRef="#br0" timeOffset="290816.0496">5359 1535 165 0,'0'4'123'15,"-4"0"-8"-15,1-1-79 16,3-3 1 0,0 0-20-16,0 0 1 0,3 0-18 31,5-7 0-31,-4 3-3 0,-4 1 2 15,3-5-128 1,4-7-4 0,16-11-14-16</inkml:trace>
  <inkml:trace contextRef="#ctx0" brushRef="#br0" timeOffset="377795.0496">3733 14699 18 0,'11'-11'47'0,"12"-11"31"0,-9-4-2 15,-3 1-13 1,-7-2-3-1,-4 8-30-15,-4 1 0 16,-21 11-24 0,-13 7 0-16,-14 0-8 0,-7 23 0 31,-4 13 0-31,-4 8 0 0,12 1-2 31,14-5 1-31,19 4 3 16,22-7 0-16,30-7 7 15,40-4 1 1,15-4-3-16,0-3 1 0,-3 3 2 31,-27 0 1-31,-25 22 10 16,-30 4 1-16,-37 4-7 15,-33 7 0 1,-8-19-12-1,4-10 2-15,11-1-29 16,22-10 2 0,16-11-69-16,25-8-2 0,10-8-21 15,38-22-6 1</inkml:trace>
  <inkml:trace contextRef="#ctx0" brushRef="#br0" timeOffset="378107.0496">3948 15053 231 0,'0'8'66'16,"4"10"-3"0,-1 12-110-16,12 0 0 15,0-1 91 1,11-7 0-16,7-11 11 15,11-11-2 1,1-11-29-16,-15-26 1 16,-16-7-25-1,-14-12 0-15,-18 16 0 16,-26 10 0-16,-8 12 0 15,4 18 0 1,3 0-87 0,15 22 0-16,19 0-50 15,11-7-13-15,26-15 100 16</inkml:trace>
  <inkml:trace contextRef="#ctx0" brushRef="#br0" timeOffset="378979.0496">4396 14618 78 0,'-8'-7'95'16,"5"-4"-5"-1,-5-4-52-15,5 3 0 0,-1 12-23 31,4 0 2-31,0 23-1 0,15 21-1 16,7 15 2 0,4 18 2-1,-7 1-8-15,3 6 1 16,-11-13-5-1,0-8 1-15,-11-19-19 0,0-14 1 16,0-12-60 0,0-10-3-1,0-8-44-15,0 0-9 16,0-8 65-1</inkml:trace>
  <inkml:trace contextRef="#ctx0" brushRef="#br0" timeOffset="379381.0496">4607 15057 187 0,'4'0'75'15,"3"0"-4"-15,4 0-91 16,8 11 2 0,0 15 51-1,6 4 0-15,-2-1 7 0,-2-4-1 31,2-9-12-31,-5-9 1 0,1-7-21 32,3-19 2-32,-7-17-9 15,-4-12 0-15,-3-4 0 16,-8 1 0-1,-4 10 0-15,4 15 0 0,0 15 0 32,0 11 0-32,0 21 0 15,11 32 0-15,0 9 0 16,0 1 0-1,11-4 0 1,-3-18 0-16,-1 3 0 16,1-21 0-1,-1-13-44-15,1-10 1 0,3-10-89 16,-7-32-9-1,-4-27 40 1</inkml:trace>
  <inkml:trace contextRef="#ctx0" brushRef="#br0" timeOffset="379593.0496">5092 14847 140 0,'4'0'120'16,"3"11"-8"0,5 18-71-16,6 12 0 15,8 11-24-15,3 7 1 16,5-4-14-1,-8-3 1-15,-7-16-54 16,-9-6 1 0,-6-8-82-16,-4-22-11 15,-14 0 50 1</inkml:trace>
  <inkml:trace contextRef="#ctx0" brushRef="#br0" timeOffset="379733.0496">5118 15098 231 0,'0'-4'134'15,"0"-4"-5"-15,11-2-121 16,23-1 1-16,10-1-100 15,4 5-1 1,0-4-47-16,-3-4-11 16,-12-7 111-1</inkml:trace>
  <inkml:trace contextRef="#ctx0" brushRef="#br0" timeOffset="379868.0496">5459 15065 188 0,'0'11'127'16,"0"7"-6"-16,4 8-102 0,0-7 1 15,2-5-99 1,6-10-3-1,3-8-50-15,3-37-9 16,-3-18 100 0</inkml:trace>
  <inkml:trace contextRef="#ctx0" brushRef="#br0" timeOffset="379988.0496">5481 14721 172 0,'-4'-4'69'16,"-3"4"-3"-16,0 0-168 16,3-7-8-1,0 7 37-15</inkml:trace>
  <inkml:trace contextRef="#ctx0" brushRef="#br0" timeOffset="380240.0496">5625 14976 94 0,'4'25'98'0,"3"17"-6"16,5 9-52-1,3 1-2-15,7-12 2 16,8-21-2 0,3-19-11-16,4-11 1 0,-4-33-22 31,-7-8 0-31,-15 0-5 15,-11 7 2-15,-26 9-8 16,-3 25 1 0,-8 11-24-1,3 3 0-15,9 31-99 16,17 10-7-1,8-7 16-15</inkml:trace>
  <inkml:trace contextRef="#ctx0" brushRef="#br0" timeOffset="380632.0496">6011 14884 169 0,'0'-4'103'16,"0"4"-5"-16,0 0-78 15,0 22-1-15,4 14 11 16,-1 17 0-1,1 2-14-15,-1 0 0 16,-3-10-12 0,0-9 2-16,4-17-6 15,0-15 0 1,0-4 0-16,7-27 0 15,11-16 0 1,4-6 0-16,0 2 0 16,4 6 0-16,-9 4 0 15,-2 30 0 1,-4 7 0-16,0 22 0 15,0 7 0 1,11 5 0-16,-1-12 0 16,9-4 0-1,10-7-25-15,8-11 2 16,0 0-107-1,11-11-7-15,15-19 14 16</inkml:trace>
  <inkml:trace contextRef="#ctx0" brushRef="#br0" timeOffset="381184.0496">7466 14696 224 0,'0'0'134'0,"0"0"-4"0,0 0-119 31,0 0 1-15,0 0-12-16,0 0 0 0,0 0 0 16,0 0 0-1,11 0-54-15,8 0 1 16,-8 3-80-1,-4-3-10 1,-7 3 53-16</inkml:trace>
  <inkml:trace contextRef="#ctx0" brushRef="#br0" timeOffset="381334.0496">7485 14938 215 0,'-8'0'135'15,"8"0"-5"1,0 0-115-16,0-6 1 0,0-9-16 31,0-3 0-31,8 6-130 0,-5-3-4 16,5 1-13-1</inkml:trace>
  <inkml:trace contextRef="#ctx0" brushRef="#br0" timeOffset="382590.0496">8589 14740 94 0,'0'-8'86'16,"0"-7"-3"-16,0-6-41 16,0-1-1-1,0-1 4 1,-4 8-2-16,4 12-26 15,0 3 1-15,0 7-10 16,15 31 0-16,7 13 1 16,22 19 0-1,-3 22-6 1,0 8 2-16,-4 10-5 15,0-2 0-15,-11-10 0 32,-1-5 0-32,-9-15 0 0,-5-16 0 15,-4-13 0 1,0-16 0-16,-3-18 0 15,-4-8 0-15,0-7 0 32,4 0 0-32,3-19 0 0,1-21 0 15,3-26 0 1,7-30 0-16,8-41 0 15,4-29 0 1,4-8 0 0,6 4 0-16,-3 23 0 0,-4 25 0 31,-7 22-68-31,-4 30 0 0,1 23-66 15,-4 28-13 1,-5 19 75-16</inkml:trace>
  <inkml:trace contextRef="#ctx0" brushRef="#br0" timeOffset="383102.0496">9537 14840 93 0,'0'-8'109'0,"0"1"-8"15,0 3-61 1,0 4 2-1,-12 7-10-15,-13 37 1 16,6 26-6-16,4 23 1 16,8 3-26-1,7-4 2-15,14-12-4 16,13-12 0-1,13-21 0-15,-10-13 0 16,4-16-41 0,-9-7 2-16,2-11-92 15,-6-14-10 1,-2-27 36-16</inkml:trace>
  <inkml:trace contextRef="#ctx0" brushRef="#br0" timeOffset="383452.0496">9933 14910 177 0,'0'-4'107'16,"0"4"-6"-16,-11 0-92 15,-11 8 1 1,3 32 17-1,0 22 0-15,9 16-5 16,6 10 0-16,4-6-18 16,11-5 1-1,11-18-5-15,8-18 0 16,-1-15 0-1,12-12 0-15,-4-6 0 16,-3-8 0 0,-5 0-9-16,-6 0 1 15,2-4-64-15,2-7-2 16,-10-8-53-1,-1-6-13-15,-9-8 73 16</inkml:trace>
  <inkml:trace contextRef="#ctx0" brushRef="#br0" timeOffset="383654.0496">9800 15216 177 0,'-23'0'115'0,"8"0"-5"15,-3 0-79 1,18-4 1-16,12 1-10 15,43-9 2 1,26 5-53-16,8-5 1 16,0 6-102-1,-7-2-8-15,-5-6 20 16</inkml:trace>
  <inkml:trace contextRef="#ctx0" brushRef="#br0" timeOffset="383954.0496">10377 14696 130 0,'0'0'114'16,"0"-4"-8"-16,12 0-64 16,28 4-2-16,20 0-24 15,28 29 0 1,-10 34-15-1,-8 18 1-15,-22 19-6 16,-29 7 0-16,-19-7-116 31,-15-27-5-31,-22-17-7 0</inkml:trace>
  <inkml:trace contextRef="#ctx0" brushRef="#br0" timeOffset="384465.0496">11273 14946 121 0,'-3'0'113'0,"-1"0"-8"0,4 0-54 31,0 0-2-31,30 0-21 0,22 4 1 16,14 0-22 0,16-4 1-1,-8 0-27-15,-11 0 1 0,0-8-75 31,-18 0-2-31,-12-6-27 0,-26-4-9 16</inkml:trace>
  <inkml:trace contextRef="#ctx0" brushRef="#br0" timeOffset="384637.0496">11214 15197 209 0,'0'0'135'0,"11"0"-6"15,23 0-112 1,29-7 1-16,15-8-41 15,11-7-1-15,-8 8-106 16,-14 6-7 0,0 1 14-1</inkml:trace>
  <inkml:trace contextRef="#ctx0" brushRef="#br0" timeOffset="385448.0496">12055 14537 207 0,'7'0'125'16,"1"-4"-7"0,-4 1-110-16,7 3 0 15,8 19 3 1,-1 24 1-16,8 16-2 15,0 15 2 1,0 10-12-16,-1 21 0 16,2-6 0-16,-9 0 0 31,-7-10 0-31,-3-15 0 0,-8-19 0 31,0-14 0-31,0-19 0 0,7-22 0 16,7-22 0-1,20-42 0 1,18-42 0-16,0-34 0 15,3-19 0 1,-10 4 0-16,-16 26 0 0,1 29 0 16,-12 26-130-1,-2 27-4 1,-2 21-13-16</inkml:trace>
  <inkml:trace contextRef="#ctx0" brushRef="#br0" timeOffset="385929.0496">12937 14615 195 0,'0'0'114'16,"0"0"-5"-16,0 32-89 15,-19 17-2-15,-7 28 4 16,8 19 0-16,6-4-17 15,12 0 1 1,15-25-6 0,18-19 0-16,9-19-73 15,9-14-3 1,1-11-58-16,-7-4-14 0,-1-30 82 15</inkml:trace>
  <inkml:trace contextRef="#ctx0" brushRef="#br0" timeOffset="386393.0496">13296 14674 141 0,'4'0'104'0,"-1"0"-7"15,-3 4-64 1,0 24 1-16,0 28 1 15,-11 18 1 1,0 10-21-16,4 1 1 0,7-14-16 31,0-16 0-31,33-14 0 16,4-16 0-16,8-10 0 15,-1-15 0 1,-11 0-20-16,-10 0 1 0,-5-18-83 31,-18-16-2-31,-4-14-19 16,-25-3-7-16</inkml:trace>
  <inkml:trace contextRef="#ctx0" brushRef="#br0" timeOffset="386523.0496">13110 14906 204 0,'0'0'136'16,"0"0"-6"-1,12-4-110-15,28-7 1 16,27-4-134 0,22 4-2-16,7-3-28 15</inkml:trace>
  <inkml:trace contextRef="#ctx0" brushRef="#br0" timeOffset="386884.0496">13766 15039 221 0,'0'0'132'15,"8"0"-4"-15,25 0-117 16,15-4 0 0,19-7-34-16,3 0 0 15,-7 3-32-15,-11 1-1 31,-4 0-52-31,-14-1-9 0,-9-6 31 32</inkml:trace>
  <inkml:trace contextRef="#ctx0" brushRef="#br0" timeOffset="387086.0496">13781 15150 184 0,'0'3'121'0,"0"1"-6"15,11-1-95 1,15 5 0-1,14-4-20-15,16-4 0 16,4 3-65 0,7-3-1-1,-1 0-54-15,8-18-11 0,-11-19 66 31</inkml:trace>
  <inkml:trace contextRef="#ctx0" brushRef="#br0" timeOffset="387356.0496">14418 14942 140 0,'0'4'120'15,"-4"19"-7"-15,-10 21-77 31,7 4-1-31,7 3-15 0,3-13 0 32,27-16-7-32,6-19 1 0,5-3-14 15,-3-15 0 1,-5-18 0-1,-22-8 0-15,-11-2 0 16,-11 5 0 0,-30 13 0-16,-7 6 0 0,-15 19-41 31,7 0 2-31,4 15-92 15,34 4-10-15,18-13 36 16</inkml:trace>
  <inkml:trace contextRef="#ctx0" brushRef="#br0" timeOffset="387607.0496">14822 14600 196 0,'0'-8'125'15,"-12"-3"-8"-15,-5-1-110 16,-2 10 0-1,15 2-10-15,15 2 0 0,45 36 6 32,25 17 1-32,15 34 2 15,-7 18 1-15,-18 18 3 16,-42 4 0-1,-29-18-27-15,-29-19 0 16,-35-28-110 0,-17-20-9-16,-11-37 16 15</inkml:trace>
  <inkml:trace contextRef="#ctx0" brushRef="#br0" timeOffset="388319.0496">15796 14928 137 0,'0'0'127'31,"0"7"-11"-31,7 4-67 0,38-3 0 16,14-8-33-1,19 0 1-15,-1-12-17 16,-2-10 0-1,-16-7 0-15,-7-4 0 16,-26-4 0 0,-26-11 0-16,-12 4 0 15,-36 3 0-15,-11 15 0 16,-11 15 0-1,-12 7 0-15,-7 49 0 16,8 18 0 0,33 29 0-16,25 3 0 15,31 2 0 1,48-20 0-16,36-25 0 15,16-15 0-15,21-22 0 16,9-12-130 0,-5-3-4-16,-4-18-13 15</inkml:trace>
  <inkml:trace contextRef="#ctx0" brushRef="#br0" timeOffset="389092.0496">16896 14471 247 0,'0'0'122'15,"0"0"-5"-15,7-4-117 16,38-7 0 0,10-5 12-16,16-5 1 15,10 6-13 1,-7 4 0-16,-7 7-55 15,-19 4 1 1,0 0-79-16,-26 0-10 16,-18 0 54-16</inkml:trace>
  <inkml:trace contextRef="#ctx0" brushRef="#br0" timeOffset="389963.0496">17929 14190 85 0,'0'0'91'16,"4"-8"-5"-16,7 5-61 15,-7-1 0 1,-4 4-18 0,0 0 2-16,0 0 6 15,-15 23 0-15,-4 10 10 16,-3 7-2-16,11 4-2 15,11 1 0 1,0-1-4 0,33-10 0-1,15-9-9-15,4-7 1 16,-4-10-9-1,4-8 1-15,0 0-28 0,-4-4 0 32,-7-10-72-32,-15-5-3 0,0 1-10 15,-19-1-7 1</inkml:trace>
  <inkml:trace contextRef="#ctx0" brushRef="#br0" timeOffset="390285.0496">17774 14337 156 0,'0'0'121'16,"7"-4"-9"0,23-14-84-16,14-4 1 15,4 7-22 1,8 1 0-1,-12 10-14-15,-10 4 0 0,-12 0-35 32,-3 0-1-32,-8 4-71 0,-4 3-9 15,-4-3 35 1</inkml:trace>
  <inkml:trace contextRef="#ctx0" brushRef="#br0" timeOffset="390976.0496">18618 14153 187 0,'4'-7'124'15,"3"-4"-7"-15,1-1-103 16,-1 9 0-16,-7 3-4 31,0 15 0-31,0 25 3 0,-11 23 0 16,-15 10-9-1,-3 9 1-15,-5-4-5 16,4-12 0-1,5-11 0 1,17-22 0-16,5-14-47 0,3-12 2 16,0-7-87-1,14-11-9-15,12-22 41 16</inkml:trace>
  <inkml:trace contextRef="#ctx0" brushRef="#br0" timeOffset="391238.0496">18847 14179 200 0,'4'0'123'16,"0"0"-7"-16,0 0-104 16,-4 21 0-1,0 17 1-15,0 6 0 16,-4 15-4-1,-4 4 1 1,2-8-9-16,2-3 1 0,0-12-20 31,0-6 1-31,4-19-79 0,0-8-2 16,4-7-26-1,10-19-8 1</inkml:trace>
  <inkml:trace contextRef="#ctx0" brushRef="#br0" timeOffset="391709.0587">18781 14304 142 0,'0'-3'111'15,"0"-8"-9"-15,0-1-69 0,18 1-1 16,16-7-3-1,14 3 1 1,12 4-15-16,-5 7 2 16,0 4-17-1,-7 12 0 1,-14 13-2-16,-16 1 1 15,-10 11-2 1,-8 0 1-16,-22-7-1 16,-19-5 1-16,-8-10 2 15,-2-7 1 1,6-8 2-16,12 0 0 15,4-12-1 1,14 1 2-16,11 0-4 16,4 8 0-1,29 3 0-15,16 0 0 16,3 10 0-1,7 17 0-15,-6 6 0 16,-16 7 0-16,-11-6 0 16,-7 6 0-1,-7-10-59-15,-4-8 2 0,3-8-76 31,0-14-12-31,4 0 60 16</inkml:trace>
  <inkml:trace contextRef="#ctx0" brushRef="#br0" timeOffset="392049.0656">19733 14231 104 0,'0'-4'97'15,"0"0"-6"1,0 0-57-16,-4 1-1 16,-18 3 0-1,-7 3-1-15,-12 16-3 16,3 7 1-16,-6 11-17 15,3 10 2 1,16 5-15-16,17 0 0 16,12-4 0-1,44-11 0-15,33-7 0 16,23-12 0-1,18-11-48-15,16-7 1 16,17-4-85 0,1-25-10-16,10-23 45 15</inkml:trace>
  <inkml:trace contextRef="#ctx0" brushRef="#br0" timeOffset="394723.1202">21326 14836 120 0,'0'-8'124'15,"0"1"-10"-15,4-1-68 16,-1 4-1 0,1 1-37-16,-1 3 0 15,1 0-4-15,3 22 0 16,1 11 3-1,7 8 1-15,-8 7-1 16,0-3 1 0,-7-12-5-16,0-12 2 15,0-9-5 1,0-12 0-16,4 0 0 15,-4-22 0 1,7-16 0-16,5-6 0 16,7 7 0-1,2-7 0-15,-2 15 0 16,3 7 0-1,-7 6 0-15,8 13 0 16,-2 3 0-16,2 11 0 16,-1 15 0-1,0 3 0-15,-3 9 0 31,-12-6 0-31,-4-5 0 0,1-1 0 16,-4-12 0 0,4-10 0-16,0-4 0 15,0-18 0-15,3-16 0 31,1 5 0-31,6-4 0 0,8-1 0 16,8 9 0 0,-4 2 0-16,0 12 0 15,-4 11 0 1,-7 3 0-1,-1 24 0-15,-2 9 0 16,-8 9 0-16,-4-12 0 16,0-3 0-16,3-15 0 15,9-9 0 1,6-6 0-1,4 0 0-15,0-6 0 16,16-20 0-16,-2-1 0 31,-3-13 0-31,-6-4 0 0,-5 7 0 31,-11 0 0-31,-11 8 0 0,0 6 0 16,-15 8 0 0,-7 15 0-1,11 8 0-15,-1 18 0 16,9 11 0-1,3 0 0-15,0-4 0 0,15 0-40 32,0-7 2-32,10-11-93 0,-6-9-9 15,-7-6 33 1</inkml:trace>
  <inkml:trace contextRef="#ctx0" brushRef="#br0" timeOffset="395315.1322">22363 14821 229 0,'7'7'125'16,"4"8"-4"-1,4 11-121-15,0 0 0 16,-8 7 4 0,-3-7 1-1,-4 3 3-15,0-14 1 16,0-12-5-1,0-3 2-15,0-32-6 0,8-5 0 32,6-15 0-32,20-3 0 15,-1 6 0-15,3 9 0 16,-2 10 0-1,-8 23 0-15,-3 7 0 16,-9 11 0 0,-3 30 0-16,-11-1 0 15,0 1 0 1,0-1 0-16,0-13 0 15,0-16 0-15,0-11 0 16,0-8 0 0,15-25 0-1,22-11 0-15,4-1 0 16,3 9 0-16,1 13 0 15,-8 12 0-15,-8 11 0 16,-10 22 0 0,-15 12 0-1,-4 3 0-15,-11 3 0 16,-8-7 0-1,-3-7-115-15,14-8-2 0,5-14-27 32</inkml:trace>
  <inkml:trace contextRef="#ctx0" brushRef="#br0" timeOffset="395656.1391">23255 14762 158 0,'-11'11'131'15,"0"11"-8"1,-7 11-84-16,14 4 1 15,4-7-31 1,11-8 2-16,30-19-11 16,3-3 0-1,0-21 0-15,-17-13 0 16,-9-3 0-16,-18 0 0 15,-18 12-7 1,-12 6 1-16,-3 8-103 16,-1 7-3-1,8 4-25-15,11 0-3 16</inkml:trace>
  <inkml:trace contextRef="#ctx0" brushRef="#br0" timeOffset="396036.1466">23559 14736 198 0,'0'11'133'15,"0"8"-7"1,7 6-104-16,8 9 0 0,0-12-18 31,11-8 2-31,0-10-6 0,11-4 0 16,-7-11 0-1,-1-11 0 1,1-4 0-16,-8 0 0 15,-7 8-36 1,4 0 1-16,-5 3-96 0,5 3-8 16,-1 1 28-1</inkml:trace>
  <inkml:trace contextRef="#ctx0" brushRef="#br0" timeOffset="396338.1528">23996 14674 113 0,'3'0'127'16,"1"0"-11"0,0 0-63-16,-4 0-1 15,0 0-38-15,-15 4 0 16,-7 14-7-16,3 18 1 31,1 2-5-31,15 1 1 0,3-12-4 16,14-16 0-1,20-11 0 1,3-4 0-16,3-22 0 15,-14 0 0 1,-8 1 0-16,-2 6 0 0,-13 12 0 31,-3 7 0-31,0 0 0 16,0 18 0-16,0 0-26 15,22 5 1 1,4-13-105-16,-4-6-7 0,1-4 15 31</inkml:trace>
  <inkml:trace contextRef="#ctx0" brushRef="#br0" timeOffset="397704.1823">23970 14729 147 0,'4'-4'109'0,"-4"0"-8"16,4-7-86 0,-4 3 0-16,0 8-18 15,0 0 0-15,0 0 1 16,3 23 1-16,-3 3 4 15,0-1 2 1,0 8-5 0,0-6 1-16,0-9-82 15,0-7-2 1,0-11-27-1,0 0-3-15</inkml:trace>
  <inkml:trace contextRef="#ctx0" brushRef="#br0" timeOffset="397854.1853">23896 14422 198 0,'0'-3'100'0,"0"-5"-6"0,0 1-204 31,0 0-7-31,0-1 9 15</inkml:trace>
  <inkml:trace contextRef="#ctx0" brushRef="#br0" timeOffset="398356.1955">24103 14680 154 0,'4'0'102'15,"0"4"-7"-15,3 0-75 16,1 0 1-1,-1-4 0-15,4 4 1 16,15-4-10-16,-8 3 1 16,1 4-7-1,0 8 0-15,-5 0-5 16,-10 4 0-1,-4 6 1-15,0 4 0 16,-15 5 2 0,-11 3 1-16,8-3 2 15,18-10 0 1,0-8-3-16,30-9 2 15,3-7-6 1,4 0 0-16,-15-11 0 16,4-7 0-16,-11 3 0 15,7-7 0 1,0-4 0-16,-7 0 0 15,-4 4 0 1,-11 10 0-16,-22 12 0 16,-11 34 0-1,18 10 0-15,15-14 0 16,22-9-47-1,4-9 2-15,4-5-87 16,10 5-9-16,12-12 41 16</inkml:trace>
  <inkml:trace contextRef="#ctx0" brushRef="#br0" timeOffset="423023.6966">9585 14795 100 0,'-15'-4'58'31,"-3"4"-2"-31,3 8-72 0,0-8 2 16,11 0 15 0,4 0 0-16,19 0-1 15,29-15 0 1,23-3 0-1,17-4 1-15,16-5 1 0,21-6 1 32,13-4 3-32,17-10 1 0,23-16 2 31,15 3 0-31,14-13-3 0,22-4 0 15,16-1-2 1,11 0-1 0,14-6 5-16,15-1 0 0,8-8 9 31,7 5 0-31,-8-5-3 0,8 5 1 15,4 3-10 1,-8 3 0 0,-3 6-3-16,-23 2 1 15,-29 11 0 1,-33 7 1-1,-31 12-2-15,-32 10 1 0,-31-2-3 16,-32 14 1 0,-23 3-22-16,-14 8 0 15,-19 8-74 1,-19 3-7-1,-7-4 21-15</inkml:trace>
  <inkml:trace contextRef="#ctx0" brushRef="#br0" timeOffset="423245.7012">15259 12864 157 0,'0'0'100'16,"18"-14"-7"-16,27-4-91 15,26 3 1 1,13 15-4-16,1 11 1 15,-18 29-2 1,-34 20 1-16,-25 21 4 16,-34-3 1-16,-56 18-96 15,-21-8-7 1,-8-18-10-1</inkml:trace>
  <inkml:trace contextRef="#ctx0" brushRef="#br0" timeOffset="430902.8909">4881 16490 44 0,'0'-12'89'15,"-4"-3"-3"1,0-7-22-16,1 4-2 15,3 7-41 1,0 7 2-16,0 4-23 16,11 37 0-1,15 21 7-15,-4 24 1 16,1-4-2-1,-8 2 0-15,-5-13-3 16,-2-18 0 0,-1-24-41-16,-3-7-2 15,0-18-72-15,-4-22-10 16,-4-18 41-1</inkml:trace>
  <inkml:trace contextRef="#ctx0" brushRef="#br0" timeOffset="431112.8951">4740 16452 247 0,'-15'-7'109'16,"1"-4"-3"-16,3-8-133 15,11 1 1-15,25-16 23 16,35 9 1 0,18-1-1-1,3 18 0-15,-10 8 7 16,-27 30 0-16,-26 21 15 31,-18 9 0-31,-33-5-16 0,-19-3 1 16,-4-12-123-1,5-9-7-15,21-13-2 16</inkml:trace>
  <inkml:trace contextRef="#ctx0" brushRef="#br0" timeOffset="431694.9069">5270 16681 143 0,'0'0'89'0,"0"0"-5"16,7 7-83-1,4 16 1 1,4 14 18-16,4-1 0 16,3 1 26-1,-7-7-1-15,-4-20-15 0,-4-10 1 16,-7-14-31-1,0-19 0 1,4-8 0-16,0-2 0 16,3 5 0-1,8 12 0 1,0 4-61-16,7 10 1 0,11 9-74 15,8 3-11 1,4 0 78-16</inkml:trace>
  <inkml:trace contextRef="#ctx0" brushRef="#br0" timeOffset="431965.9124">5636 16659 36 0,'19'18'58'16,"-1"4"17"-16,-10 1-3 15,-4 5-31 1,-4 6-1-16,0 7-23 16,0-5 1-1,0-6 16-15,11-11-2 0,4-19 1 31,3-15 1-31,1-11-26 16,-4-3 1-16,-8 3-8 16,-7 0 2-1,0 7-3-15,-26 8 0 0,-3 7-15 31,2 4 2-31,5 0-73 16,11 0-2-16,11 4-37 16,8 0-10-1,17-4 86-15</inkml:trace>
  <inkml:trace contextRef="#ctx0" brushRef="#br0" timeOffset="432597.9252">6048 16644 162 0,'-15'8'101'15,"-11"13"-7"1,-8 9-91-16,5 10 0 16,7 9 8-1,15-5 0-15,7-7 13 16,14-22 1-1,20-15-4-15,7-8 0 16,-1-21-13-16,-3-8 1 16,-14 0-3-1,-9 3 0-15,-10 9-7 16,-4 14-1-1,0 7-1-15,0 4 1 16,0 4 5 0,11 7 1-16,11-11-1 15,8-4 1 1,3-25-4-16,1-19 0 15,-9-4 0 1,-17-11 0-16,-8-3 0 16,-26 11 0-16,-11 7 0 15,-4 14 0 1,4 27-3-16,11 7 1 15,15 48 1 1,11 22 0-16,8 26 2 16,17 15 1-1,1 6-1-15,0-2 2 16,-11-12-3-1,-11-14 0-15,-4-19-35 16,0-22 1-16,0-26-97 16,0-22-8-1,4-36 28 1</inkml:trace>
  <inkml:trace contextRef="#ctx0" brushRef="#br0" timeOffset="432778.9289">6511 16552 247 0,'0'0'134'32,"0"0"-4"-32,0 0-147 0,0 0 1 15,0 0-114 1,0-4-5-16,0 4 4 15</inkml:trace>
  <inkml:trace contextRef="#ctx0" brushRef="#br0" timeOffset="432908.9315">6607 16773 228 0,'0'0'132'16,"0"0"-4"-16,0 0-180 15,-7 0 0 1,7 0-80 0,0-7-12-16,0-11 63 15</inkml:trace>
  <inkml:trace contextRef="#ctx0" brushRef="#br0" timeOffset="433280.9391">7063 16312 220 0,'0'-4'113'31,"0"0"-5"-31,0 4-114 15,0 23 1-15,0 29 22 16,10 25 0 0,5 15 0-1,4 15 1-15,-5-8-26 16,2-6 1-16,-5-30-42 15,-4-26 0-15,-3-30-72 16,-4-10-9 0,0-42 37-16</inkml:trace>
  <inkml:trace contextRef="#ctx0" brushRef="#br0" timeOffset="433640.9463">6896 16485 162 0,'-4'-3'111'15,"-3"-1"-6"1,-1 0-77-16,8 1 0 15,0-5-4-15,38-7 0 16,13-6-14 0,23-9 1-16,15 7-9 15,-3 9-1 1,-5 14-2-16,-22 7 0 15,-26 34 2 1,-29 3 1-16,-4 4-1 16,-29-7 2-1,-5-8-3-15,16-4 0 16,11-7-3-16,7 1 1 15,25-1 0 1,-6 7 1-16,-4 2 2 16,-15 16 1-1,-26-7-24-15,-15 2 0 16,-15-13-108-1,1-4-7-15,14-25 15 16</inkml:trace>
  <inkml:trace contextRef="#ctx0" brushRef="#br0" timeOffset="433951.9526">7537 16670 247 0,'3'0'134'16,"5"11"-4"0,-1 19-130-1,1 17 0-15,-5 5 0 16,1-1 0-16,3-21 0 15,8-8 0 1,11-22 0-16,4-3 0 16,-1-27 0-16,-2 9 0 15,-10-6 0 1,-9 12 0-16,0 15 0 15,-5 4 0 1,1 34 0-16,0 13 0 16,3 11 0-1,1-10 0-15,-1-8-102 16,0-18-1-1,4-21-38-15,1-10-10 16</inkml:trace>
  <inkml:trace contextRef="#ctx0" brushRef="#br0" timeOffset="434453.9628">7896 16714 181 0,'0'0'130'16,"0"0"-8"-1,0 0-93-15,0 8 1 0,0 13-21 16,-8-2 1-1,1 3-10-15,3 1 0 16,4 2 0 0,0 2 0-1,4-6 0-15,3-6 0 16,5 0 0-1,-5-8 0 1,-3 1 0-16,-4-8 0 0,0 0 0 16,0 0 0-1,-4 0 0-15,-7 0 0 16,0 0 0-1,-1 0 0 1,2-4 0-16,6 4 0 0,-3 0 0 31,7 0 0-31,14 0 0 0,20 11 0 16,10 8 0-1,-7-1 0-15,-7 1 0 16,-23 10 0 0,-7-7 0-1,-18 4 0-15,-19 0 0 0,-15 0 0 16,7-16-19-1,-3-6 1-15,15-4-112 16,25-4-5 0,8-29 6-1</inkml:trace>
  <inkml:trace contextRef="#ctx0" brushRef="#br0" timeOffset="435306.9801">7852 16928 140 0,'-12'0'120'31,"-7"0"-8"-31,-2-3-72 16,6-9 0 0,3 1-23-16,12-3 0 15,23 3-12 1,25-7 0-16,8 6-6 15,-4 5 0 1,-16 7 4-16,-24 0 0 16,-12 21 2-1,-15-2 1-15,-26 11-6 16,-7-8 0-16,7-11 0 15,11-7 0 1,12-4 0-16,18-15 0 16,0-15 0-1,14 5 0-15,9 2 0 16,-4 9 0-1,-12 2 0-15,-7 1 0 16,0 4 0 0,-7 4 0-16,-12-5 0 15,4 5 0-15,0-1 0 16,8-4 0-1,0 5 0-15,7 3 0 16,0 0 0 0,4 15 0-16,10 21 0 15,5 16 0 1,-8 22 0-16,-11 0 0 15,0-1 0-15,-15 1 0 32,-7-11 0-32,-4-15 0 0,-4-3 0 15,-7-17 0 1,-4-13-19-16,-11-3 1 15,8-12-112 1,0-34-5-16,-1-25 6 16</inkml:trace>
  <inkml:trace contextRef="#ctx0" brushRef="#br0" timeOffset="435787.9898">8996 16681 234 0,'-11'0'129'15,"-4"0"-3"1,-11 0-124-16,4 0 0 0,7 15 2 31,15 11 0-31,15 18 0 16,29 0 2-16,8 0-6 15,-14-7 0 1,-5 8 0-1,-30-9 0-15,-3-2-19 16,-36-1 1 0,-9-11-112-16,4-18-5 0,8-8 6 15</inkml:trace>
  <inkml:trace contextRef="#ctx0" brushRef="#br0" timeOffset="436430.0028">9111 16750 239 0,'0'0'133'31,"0"12"-4"-31,0 7-125 0,0 10 2 16,7 8-6-1,8-4 0 1,8-7 0-16,10-7 0 0,3-19 0 31,5 0 0-31,-11-19 0 0,-12-7 0 31,-3 15 0-31,-7 3 0 16,3 8 0-16,7 12 0 15,8 6 0 1,7 12 0 0,1-15-22-16,-4-15 2 15,6-4-18-15,-13-44 0 16,-1-11 29-1,-19-18-1-15,-3-1 45 16,-17 4-1 0,-6 15-5-16,-6 18 0 15,10 27-25 1,7 14 2-16,9 26-6 15,3 33 0-15,3 22 0 16,13-4 0 0,-9 1 0-16,1-16 0 15,-1-32 0 1,-7-8 0-16,3-22 0 15,8-11 0 1,12-22 0-16,29-4 0 16,14 0 0-1,8 15 0-15,0 14 0 16,-29 8 0-16,-27 30 0 15,-22 11 0 1,-36 3 0 0,-23 8 0-16,0-16 0 15,12-2 0-15,9-19-100 16,28-15-2-1,14-15-38-15,25-37-11 16</inkml:trace>
  <inkml:trace contextRef="#ctx0" brushRef="#br0" timeOffset="436720.0086">10333 16585 225 0,'0'0'128'16,"-15"0"-5"-16,-14 18-113 15,-27 16 0 1,0 10-3-16,1 0 1 15,10 4-8 1,30-11 0-16,15-7 0 16,11-9 0-1,23-5 0-15,-4-5 0 16,-11 7 0-16,-19 4 0 15,0-3 0 1,-34 3 0-16,-7-7-25 16,0-11 2-1,8-8-107-15,18-29-7 16,15-27 14-1</inkml:trace>
  <inkml:trace contextRef="#ctx0" brushRef="#br0" timeOffset="436901.0123">10333 16585 124 0,'44'-41'134'0,"-14"26"-11"15,3 0-68-15,-18 13-1 31,-4 8-44-31,-11 32 1 0,0 20-11 32,-11 13 0-32,-4 6 0 0,4-3 0 15,7-8-48 1,-3-6 1-1,3-32-85-15,1-16-10 16,-8-20 45 0</inkml:trace>
  <inkml:trace contextRef="#ctx0" brushRef="#br0" timeOffset="437101.0163">10311 16792 193 0,'0'-4'137'16,"0"0"-7"-1,0-3-105-15,14 3 1 16,13 0-26 0,10 4 0-1,-1 0 0-15,-2 8 0 0,-8 7 0 31,0 10 0-31,-8 9 0 0,-3-1 0 16,0 15-22 0,-4-4 1-1,0-11-109-15,8-10-6 0,3-23 10 31</inkml:trace>
  <inkml:trace contextRef="#ctx0" brushRef="#br0" timeOffset="437221.0187">10562 16512 231 0,'-10'-16'36'15,"-9"-9"0"-15,-3-12-168 16,-4-5-10 0</inkml:trace>
  <inkml:trace contextRef="#ctx0" brushRef="#br0" timeOffset="437463.0237">10844 16619 247 0,'8'0'134'16,"2"0"-4"-1,13 0-130-15,-16 4 0 0,1 32 0 16,-8 16 0 0,4 18 0-1,-4 8 0-15,0 2 0 16,0-13 0-1,0-16-50-15,0-25 1 0,0-26-83 32,0-7-11-32,-4-41 49 15</inkml:trace>
  <inkml:trace contextRef="#ctx0" brushRef="#br0" timeOffset="437804.0306">10766 16777 247 0,'0'0'134'16,"7"0"-4"-16,20 4-130 15,10-1 0 1,11-3 0-16,11 8 0 15,-7-4 0 1,-11 3 0-16,-8 7 0 16,-14 5 0-16,-4-1 0 15,-5 5 0 1,-6 2 0-16,11-14 0 15,4-7 0 1,2-4 0-16,10-7 0 16,-13-23 0-1,-3 11 0-15,-8 5 0 16,1 10 0-1,-1 4 0-15,0 11 0 16,0 12 0-16,5-5 0 16,3 0 0-1,7-18-130-15,0-7-4 16,4-38-13-1</inkml:trace>
  <inkml:trace contextRef="#ctx0" brushRef="#br0" timeOffset="437994.0344">11474 16445 246 0,'0'0'133'16,"0"7"-4"-16,-4 23-128 15,0 14 1-15,0 8-2 16,4 7 0 0,0 15 0-16,15-1 0 15,4-3 0 1,3 1 0-16,-3-20-130 31,-1-14-4-31,1-29-13 0</inkml:trace>
  <inkml:trace contextRef="#ctx0" brushRef="#br0" timeOffset="438224.039">11529 16781 247 0,'0'-4'134'31,"0"-4"-4"-31,4 1-130 0,7-1 0 16,0 4 0-1,11 2 0-15,8 2 0 16,-4 0 0-1,11 21 0 1,-7 13 0-16,-1 3 0 16,-6 3 0-16,-9-7-61 15,-3-10 2-15,-7-20-75 16,4-3-10-1,-5-44 61 1</inkml:trace>
  <inkml:trace contextRef="#ctx0" brushRef="#br0" timeOffset="438336.0414">11762 16582 219 0,'-14'-8'133'31,"-12"-7"-3"-31,-4-7-116 0,-3-3 1 31,-1-2-83-31,9 13 0 0,6 6-66 16,19 4-13-1,0 4 75-15</inkml:trace>
  <inkml:trace contextRef="#ctx0" brushRef="#br0" timeOffset="438536.0454">11759 16703 178 0,'7'19'138'0,"12"7"-7"0,-4 3-100 31,7-3 2-31,4-12-33 0,-8-10 0 16,12-4 0-1,-4-18 0 1,-4-19 0-16,-11-4 0 16,-7 8 0-1,-8 0 0-15,-29 22-14 0,-8 11 1 16,-7 4-117-1,19 25-4 1,17-14-1-16</inkml:trace>
  <inkml:trace contextRef="#ctx0" brushRef="#br0" timeOffset="438756.0498">12066 16666 247 0,'8'0'134'15,"14"0"-4"1,4 7-130-16,-7 12 0 16,-5 3 0-1,1-6 0 1,0-10 0-16,4-6 0 15,2 0 0 1,-2-11 0-16,-8 8 0 0,0 3 0 31,-3 8 0-31,10 24 0 16,8 2-130-16,18-13-4 15,12-2-13 1</inkml:trace>
  <inkml:trace contextRef="#ctx0" brushRef="#br0" timeOffset="439207.0588">13289 16641 247 0,'7'18'134'0,"0"15"-4"16,0 9-134 0,-3 12 1-16,0-17-126 15,-4-19-4-15,4-18-12 31</inkml:trace>
  <inkml:trace contextRef="#ctx0" brushRef="#br0" timeOffset="439329.0615">13262 16304 247 0,'0'-7'92'15,"0"-4"-4"-15,0-7-219 16,-3-1-10-16,-1 4 37 16</inkml:trace>
  <inkml:trace contextRef="#ctx0" brushRef="#br0" timeOffset="440070.0764">13448 16500 174 0,'7'44'133'16,"8"23"-8"-16,4 18-93 16,-5-4 1-1,1-26-27-15,8-28 2 31,-2-27-8-31,9-12 0 0,7-25 0 16,-8-7 0 0,2 0 0-16,-2 21 0 15,-3 23 0 1,-4 8 0-1,4 33 0-15,-4-1 0 0,-3 0-15 32,6-14 2-32,-2-19-100 0,10-7-3 15,-3-36 26 1,-8-23-5-1,-11-22 176-15,-3-16-2 0,-1-1 20 32,-7 12-4-32,0 20-52 0,0 32 2 15,0 31-45 1,0 6 0-1,4 56 0-15,14 15 0 16,5 15 0 0,-8 17 0-16,-1-4 0 0,-6-15 0 15,-1-28-4 1,-7-29 2-1,-7-30 0-15,-15-22 0 16,-16-15 4 0,1-4 0-1,1 0 0-15,20 6 2 16,16 8-4-1,8 12 0-15,40 4 0 0,26 3 0 32,8 1 0-32,-5 0 0 0,-14 7 0 15,-18 0 0 1,-5 18 0-1,-13 16 0-15,-2-15 0 16,2 1 0 0,-6-16 0-16,2-4 0 0,-8-6 0 31,-8-20 0-31,-7 0 0 15,-7-7 0-15,-27 11 0 16,-18 6 0 0,-10 16-38-16,6 0 3 0,12 4-97 31,29-1-8-31,15-3 31 15</inkml:trace>
  <inkml:trace contextRef="#ctx0" brushRef="#br0" timeOffset="440392.083">15244 16434 247 0,'0'-7'134'15,"0"-1"-4"-15,-22 8-130 16,-23 8 0-1,-10 28 0-15,-1 23 0 16,4 15 0 0,15 11 0-16,8-8-93 15,18-18-1 1,11-25-45-16,0-34-11 15</inkml:trace>
  <inkml:trace contextRef="#ctx0" brushRef="#br0" timeOffset="440562.0864">14962 16353 247 0,'0'0'134'0,"0"14"-4"15,0 31-130 1,4 14 0-16,11 22 0 16,0 4 0-1,3 0-17-15,1-4 1 16,3-23-114-1,0-28-5-15,-10-30 4 16</inkml:trace>
  <inkml:trace contextRef="#ctx0" brushRef="#br0" timeOffset="440722.0896">14881 16578 213 0,'0'0'135'15,"0"0"-5"-15,4 0-114 16,40 0 1 0,16 4-17-1,21-4 0-15,15 0-14 16,-7 0 1-16,-3 0-117 15,-27-8-4-15,-30-10-1 16</inkml:trace>
  <inkml:trace contextRef="#ctx0" brushRef="#br0" timeOffset="440938.0944">14870 16556 212 0,'-29'32'131'31,"-19"21"-6"-31,-1 20-109 0,38-3 0 16,22-22-11-1,71-21 1-15,51-27-6 16,26-27 0-1,12-24 0 1,-34-16 0-16,-30 1 0 16,-66 0 0-16,-41 6 0 15,-64 12 0 1,-50 11-130-16,-27 12-4 0,0-8-13 31</inkml:trace>
  <inkml:trace contextRef="#ctx0" brushRef="#br0" timeOffset="441851.1128">24415 11890 225 0,'-4'0'134'0,"-8"22"-4"16,-6 34-120 0,0 18 2-16,-5 18-12 15,-14 4 0 1,4-7 0-1,3-20 0-15,1-24-36 16,21-23 2-16,8-22-76 31,12-4-6-31,9-40 86 0,-2-14 0 16,0-9 150-1,-12 8-7-15,0 15-52 16,1 13 1 0,-5 21-62-1,5 10 0-15,14 4 0 0,-3 14 0 31,-4 1 0-31,-8-1 0 0,4 11-31 16,4 1 1 0,0 22-101-1,-15-11-7-15,0-20 22 16</inkml:trace>
  <inkml:trace contextRef="#ctx0" brushRef="#br0" timeOffset="442271.1213">24018 12211 171 0,'-7'-3'136'15,"7"-4"-8"-15,4 0-94 16,47-1 0-1,16 4-31 1,3 1 2-16,-18-9-14 16,-4 5 1-16,30-5-3 15,7-2 1-15,0-11 2 16,-18-5 0-1,-22 1-1 1,-23-8 0-16,-22 18 12 16,-45-33 1-1,-51 26 13-15,-33 26 0 0,-16 45-5 31,45 47 0-31,41 19-9 16,51 0 1-16,27-16-4 16,58-54 0-1,-2-33 0-15,-13-8 0 16,-10 0 0-1,34-8 0-15,-1-21 0 16,-15-19 0 0,-14-19 0-16,-38 8 0 15,-18-1-106 1,-48-2-2-16,-33 26-34 15,6 21-9-15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57:25.7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21566 1631 31 0,'8'-3'37'0,"3"-9"-10"0,3-10 2 16,1 4 4 0,1-1 0-1,-2 5 1-15,-7-5 0 16,-3-3-10-1,-4 0-1 1,0 0-4-16,0-1 0 0,-4 5-7 16,-7 0 2-1,-3 7-12 1,-9 3 1-16,-2 8-3 15,-6 0 0 1,-2 11 1-16,11 15 0 16,0 15 1-16,7 6 1 15,7 16 0 1,8 11 0-1,0 0 0-15,12-4 0 0,3-11 5 32,-1-4 0-32,-3-7 7 0,-3-7 1 15,-1-4 1 1,5 0 0-1,-5-5-7-15,-7-1 1 0,4-9-6 32,-4-4 0-32,0-7-3 0,3-11 2 15,1 0-4 1,3-4 0-1,1-21 0-15,3-5 0 16,0-11 0 0,0-10 0-1,4-12 0-15,4-14 0 0,-5-1 0 16,-3 12 0-1,1 14 0-15,-5 15 0 16,4 12 0 0,-4 2 0-1,1-3 0-15,-8 4 0 16,0 8 0-1,0-1 0-15,0 0 0 16,0 4 0-16,0-5 0 16,-8 6 0-1,1-4 0-15,4-5 0 16,-5 0 0-1,1 1 0-15,-1 3 0 16,4 8 0 0,4 3 0-16,0 4 0 15,0 0 0 1,0 26 0-16,0 34 0 15,0 31 0-15,0 39 0 16,0 14 0 0,0-1 0-16,0-6 0 15,0-19 0 1,0-12 0-16,-4-16 0 15,4-24 0 1,0-15-34-16,0-22 1 16,0-17-98-1,0-12-8-15,8-47 27 16</inkml:trace>
  <inkml:trace contextRef="#ctx0" brushRef="#br0" timeOffset="324">21978 1583 219 0,'0'0'108'0,"-4"-4"-5"15,4 4-90 1,0 0 0-16,0 0 14 16,37 0 1-16,11-3-28 31,11-5 0-31,8 1 0 0,-8 3 0 15,-11 4-2 1,-14 0 1-16,-9 0-68 16,-10 0-1-16,-11 0-64 31,-4 0-13-31,0 0 77 0</inkml:trace>
  <inkml:trace contextRef="#ctx0" brushRef="#br0" timeOffset="534">22047 1730 126 0,'-7'4'104'15,"0"4"-6"-15,4-5-47 16,6 1 1 0,23-4-16-1,29 0 0-15,5 0-39 16,-1 0-1-16,0 0-60 15,-11 0 0-15,-3 0-63 16,-8 0-13 0,0-11 64-1</inkml:trace>
  <inkml:trace contextRef="#ctx0" brushRef="#br0" timeOffset="804">22837 1391 101 0,'0'-3'79'0,"-4"-1"-3"0,-14 0-58 31,-12 4 1-31,-7 11 19 0,0 22-1 16,-11 15-2-1,25 4 0-15,9 3-12 16,14 0 1-1,0-10-12 1,18-4 2-16,8-12-14 0,15-10 0 16,-8-8-38-1,-3-11 3 1,-5 0-97-16,-9-8-8 15,-9-21 31 1</inkml:trace>
  <inkml:trace contextRef="#ctx0" brushRef="#br0" timeOffset="1164">22944 1355 180 0,'7'-8'120'0,"12"4"-7"15,3 4-101 1,1 0 1-16,-1 8-3 15,-8 25 1 1,1 11 6-16,-3 18 1 16,-2-2-10-1,-2 3 1-15,-1-4-9 16,5-15 0-16,-5-11 0 15,1-7 0 1,-5-8 0-16,4-10 0 16,-3-8 0-1,15-8 0-15,10-40 0 16,16-22 0-16,6-18 0 15,1 3 0 1,0 4 0-16,-22 21 0 16,-4 9-130-1,-4 18-4-15,-4 0-13 16</inkml:trace>
  <inkml:trace contextRef="#ctx0" brushRef="#br0" timeOffset="2871">21118 3425 65 0,'0'0'77'15,"0"0"-4"-15,-7 0-32 16,3 11 0-16,0 7-3 15,4 8 0 1,0 7-12-16,8 0 0 16,7-7-8-1,10-3 1-15,-2-13-8 16,-1-2 1-1,4-5-68-15,-4-3 0 16,-3-14-74 0,-19-27-12-16,-4-25 66 15</inkml:trace>
  <inkml:trace contextRef="#ctx0" brushRef="#br0" timeOffset="2961">21044 3155 158 0,'0'0'92'16,"3"-7"-7"-16,16 0-175 15,7-1-5 1,0 1-1-16</inkml:trace>
  <inkml:trace contextRef="#ctx0" brushRef="#br0" timeOffset="3386">21463 3262 84 0,'0'0'97'0,"0"0"-5"16,0 0-49-1,0 0-1 1,25 0-19-16,20 0 0 16,0 0-17-1,3 0 1 1,-8-3-35-16,-7 3-1 15,-10-4-80-15,-15 4-9 16,-8 0 26-16</inkml:trace>
  <inkml:trace contextRef="#ctx0" brushRef="#br0" timeOffset="3586">21463 3395 115 0,'0'0'94'15,"0"0"-5"1,0 0-58-16,15 0-1 15,21 0-10-15,13 0 1 16,6 0-97 0,1-7-2-1,-4-1-37-15,0 1-5 16</inkml:trace>
  <inkml:trace contextRef="#ctx0" brushRef="#br0" timeOffset="4106">22278 3060 42 0,'-4'0'69'0,"-4"0"-1"0,-3 0-38 32,-14 0-1-32,2 0-12 15,-10 3 1-15,-4 19 6 16,-1 8 0 0,5-1 0-1,14 7 1-15,12 2-3 16,11 3 0-16,18-9-6 15,23-6 1-15,3-3-28 16,0-12 1 0,-4-7-108-1,-3-4-8-15,-3 0 9 16</inkml:trace>
  <inkml:trace contextRef="#ctx0" brushRef="#br0" timeOffset="4761">22770 2937 96 0,'0'-4'93'16,"0"2"-5"-16,-11-3-69 15,-4-2-1 1,-3 1-16-16,-5 6 1 15,-2 0 6 1,-5 0 0 0,0 20 1-16,8 10 1 0,4 0-1 31,14-1-1-31,4 0 12 15,0-2 0-15,4-1 9 16,17-15 0 0,6-8-15-16,-2-3 2 0,5-7-17 31,-8-23 0-31,-3-7-5 15,-11-11 2-15,-5-11-8 16,-3 0 0 0,0 4 1-1,-11-1 1-15,0 16 8 16,-1 10 0-16,1 12-5 15,4 12 1-15,-4 6-1 16,11 0 1 0,0 9 8-1,8 21 1-15,2 11 4 16,13 8 1-1,3 5-3-15,-4-9 0 16,0-1-3-16,-7-11 0 16,-4-11-12-1,-7-7 1-15,3 0-51 16,1-8-2-1,-4-7-57-15,-1 0-11 16,-3-22 56 0</inkml:trace>
  <inkml:trace contextRef="#ctx0" brushRef="#br0" timeOffset="5161">22851 2742 81 0,'4'0'96'0,"0"-4"-5"15,0 4-57 1,-1 0-1-16,1 0-16 16,4 4 1-1,10 15 5-15,8 6 0 16,-8 9-5-16,1 2 1 15,-4 5-8 1,-1-1 1-16,1 1-2 16,-3-15 1-1,3-8-5-15,-5-7 2 16,1-11-8-1,4 0 0 1,0-29 0-16,3-23 0 0,13-7 0 31,-6 0 0-31,-6 0 0 0,-5 19 0 16,-3 10-94-1,-11 16 0 1,0 14-45-16,0 0-12 16</inkml:trace>
  <inkml:trace contextRef="#ctx0" brushRef="#br0" timeOffset="5475">22403 3376 159 0,'0'4'119'0,"4"0"-9"16,26 0-74 0,21-4 1-16,27 0-16 15,19-4 1 1,3-7-36-16,-15 4-1 15,-15 3-115-15,-25 4-5 16,-20 0 5 0</inkml:trace>
  <inkml:trace contextRef="#ctx0" brushRef="#br0" timeOffset="6185">22744 3705 96 0,'0'-11'71'31,"0"3"-3"-31,-4 5-62 0,-10 3 0 16,-5 0 14-1,-10 0-1 1,-16 15 7-16,4 11 0 16,0-8-4-1,4 12 3 1,4-1-9-16,11 0 1 15,7 5 5-15,15-9 1 16,3-3-5-16,31-7 1 16,3-3-14-1,4-12 1 1,3 0-6-16,-3-15 0 15,3-15 0 1,-10-7 0-16,-5-14 0 16,-10-8 0-1,-8-1 0-15,-11 5 0 16,0 8 0-16,-3 13 0 15,-5 12 0 1,1 12 0-16,3 10 0 16,-4 0 0-1,5 20 0-15,-1 22 0 16,4 13 0-1,0 0 0-15,0 1 0 16,0-1 0-16,4-11 0 16,3-2 0-1,4-10 0-15,1-6 0 16,2-11-24-1,1-8 2-15,-4-7-108 16,-3-29-7 0,-4-34 13-16</inkml:trace>
  <inkml:trace contextRef="#ctx0" brushRef="#br0" timeOffset="6399">22948 3524 158 0,'3'7'105'0,"5"8"-9"15,7 11-66 1,3 11-1-16,-3 7 3 15,0 4 1 1,0 8-22 0,-8-8 0-16,4-4-9 15,-7-4 2-15,0-10-38 16,-1-8 2-1,1-10-99-15,-4-12-7 16,-11-23 24 0</inkml:trace>
  <inkml:trace contextRef="#ctx0" brushRef="#br0" timeOffset="6529">22859 3713 229 0,'4'0'127'0,"32"0"-3"16,16-4-119 0,23-7 1-16,6 3-129 15,11-3-4 1,-10-7-18-16</inkml:trace>
  <inkml:trace contextRef="#ctx0" brushRef="#br0" timeOffset="10806">21318 4679 91 0,'0'-3'99'0,"0"-5"-6"15,0-3-43 1,0-3 0-16,0 2-14 15,0 5 1 1,0 4-26-16,0-1 0 16,0 4-13-16,0 0 1 15,12 14 1 1,2 12 1-16,1 7 1 15,4 5 1 1,-1 6 0-16,-3 0 1 16,-4 1 0-1,-3-9 0-15,-5-6 0 16,1-8 1-16,3-11-3 15,-7-8 2 1,3-3-4-16,1-3 0 16,4-30 0-1,3-9 0-15,0-5 0 16,0 3 0-1,0-1 0-15,-7 13 0 16,0 9-35 0,3 5 1-16,5 6-97 15,-2 9-8-15,5 3 28 16</inkml:trace>
  <inkml:trace contextRef="#ctx0" brushRef="#br0" timeOffset="11266">21851 4650 23 0,'-4'0'68'0,"-3"0"3"15,0 3-13 1,0 5-1-16,-1-1-12 15,8-3-1 1,0 3-10 0,15 1-1-16,7-1-18 0,8 1 1 15,-1-1-14 1,-3-3 1-1,0 0-21-15,-7-1 0 16,-5 1-64 0,1-4-1-16,-3 0-29 15,-5 0-6 1</inkml:trace>
  <inkml:trace contextRef="#ctx0" brushRef="#br0" timeOffset="11460">21863 4816 81 0,'-4'0'86'0,"4"0"-2"0,0 3-34 31,4 1-1-31,21 0-11 16,17 0-2-16,2-4-43 15,4 0 0-15,-4 0-106 16,4 0-7-1,-7 0 6 1</inkml:trace>
  <inkml:trace contextRef="#ctx0" brushRef="#br0" timeOffset="14011">22699 4532 124 0,'0'-4'90'15,"0"4"-4"1,0 0-69-16,0 0 2 16,0 15 2-1,8 11 2 1,0 7-10-16,3 4 0 0,0-12-11 15,0 1 1 1,-4-3-64-16,1-5 1 16,-5-7-53-1,-3-4-8 1,0-7 68-16</inkml:trace>
  <inkml:trace contextRef="#ctx0" brushRef="#br0" timeOffset="14241">22492 4808 143 0,'0'0'111'16,"0"0"-8"-16,22 4-71 15,19 3-1 1,11-3-16-16,4 0 1 15,3 0-29-15,-15-4 1 16,-7 0-68 0,-10 3 0-1,-9 1-32-15,-11 0-6 16</inkml:trace>
  <inkml:trace contextRef="#ctx0" brushRef="#br0" timeOffset="14633">22730 5023 43 0,'0'0'80'15,"-4"0"-1"-15,0-4-38 16,-7 0 0-16,-1 1-21 15,-6 3 0-15,-8 0 4 16,1 3 2 0,-6 19 3-1,13 4-1-15,11 4-6 16,7 2 0-1,18-1-10 1,23-9 1-16,4-8-34 0,3-3 0 31,-4-3-108-31,1-8-8 0,-9 0 15 16</inkml:trace>
  <inkml:trace contextRef="#ctx0" brushRef="#br0" timeOffset="15233">23436 4672 104 0,'0'-8'63'16,"0"1"-1"-16,0-4-72 16,0 0 1-1,-10-3 11 1,-5-1 1-16,-4 7 6 15,-7 1 0 1,-7 3 8-16,3-4-1 16,1 5-1-1,3 3 1-15,0 0 1 16,15 11 2-16,-4 11 0 15,15 15 2 1,0 11-8-16,11 19-1 16,15 6-9-1,0 1 1-15,-4-4 8 16,-11-18 0-1,-4-8 12-15,-7-11 0 16,-7-10-10-16,-15-9 1 16,-4-10-13-1,-7-4 1-15,7 0-9 16,-4 0 2-1,8-4-43-15,7-3 0 16,4-5-81 0,11 5-10-16,0 1 41 15</inkml:trace>
  <inkml:trace contextRef="#ctx0" brushRef="#br0" timeOffset="15607">23499 4890 138 0,'0'0'120'16,"0"0"-9"-16,0 18-66 15,0 8 0-15,0 7-24 16,0-8 1 0,8 2-18-16,3-5 1 15,1-7-52 1,-2 0 1-16,5-15-86 15,0-15-10 1,-4-22 44-16</inkml:trace>
  <inkml:trace contextRef="#ctx0" brushRef="#br0" timeOffset="15717">23559 4720 169 0,'-4'0'102'15,"0"-3"-7"1,4-1-178-16,0 4-5 16,0 0-20-1</inkml:trace>
  <inkml:trace contextRef="#ctx0" brushRef="#br0" timeOffset="16287">23844 4861 120 0,'0'0'102'16,"-4"0"-7"0,-14 0-64-16,-1 11 0 0,-6 10-8 31,2 13 0-31,1 6-6 0,15-3 1 15,7 0-2 1,0-15 0 0,10-3-7-16,13-19 1 15,6 0-10 1,13-23 0-16,-6-17 0 0,-3-12 0 15,-2-18-2 1,-13-4 1 0,-7-7-8-16,-7 7 1 15,-4 4-2 1,0 19 0-1,-15 16 4-15,3 18 1 16,6 17 4-16,-2 17 0 16,4 29 8-16,4 20 0 15,0 0 0 1,0 8 1-1,0-4-4-15,0-11 1 16,0-7-3 0,4-19 1-16,7-7-39 15,4-11 1 1,7-15-94-16,0 0-10 15,4-30 32-15</inkml:trace>
  <inkml:trace contextRef="#ctx0" brushRef="#br0" timeOffset="16531">24155 4664 149 0,'0'0'104'16,"0"0"-7"-16,4 12-62 16,-4 14-2-1,7 14 1-15,-3 8 0 16,-4 4-24-16,8 3 1 15,-5 1-10 1,4-8 2 0,4-8-3-16,-3-3 0 0,0-18-39 31,-8-1 2-31,0-12-94 0,-4-6-9 15,-11-6 32 1</inkml:trace>
  <inkml:trace contextRef="#ctx0" brushRef="#br0" timeOffset="16691">23992 4923 178 0,'-4'-11'110'0,"4"3"-6"31,0-3-77-31,23 3 1 16,21-2-1-1,12-2 0-15,11-2-74 16,-5-1 0-16,-3 0-85 15,-22-3-10 1,-18 0 50-16</inkml:trace>
  <inkml:trace contextRef="#ctx0" brushRef="#br0" timeOffset="60446">8911 3056 74 0,'0'-5'95'15,"0"-2"-5"-15,0-7-30 16,0-1 0 0,0 4-14-16,0 0 0 15,0 7-29 1,0 1 1-16,0 3-16 15,0 0 1 1,7 0-3-16,12 18 0 16,3 4 0-1,8 8 0-15,-1 6 0 16,5 2 0-16,-1-6 0 15,-7 6 0 1,-4-5 0-16,-3 0 0 16,-1-8 0-1,4-2 0-15,-3-5 0 16,-5-3 0-1,-2-4 0-15,-5 0 0 16,-3-4 0-16,0-3 0 16,-4 0 0-1,0 0 0-15,0-1 0 16,0-3 0-1,0 0 0-15,0 0 0 16,4 0 0 0,-1-11 0-16,1-18 0 15,-1-16 0 1,1-17 0-1,3-11 0-15,1 2 0 0,-1-3 0 16,-3 19 0 0,0 17 0-1,0 9 0-15,-1 18 0 16,-3 4 0-1,0 3 0-15,4 4 0 16,-4 0 0-16,0 0-117 31,3 0-3-31,-3 0-24 0</inkml:trace>
  <inkml:trace contextRef="#ctx0" brushRef="#br0" timeOffset="60890">9585 3000 84 0,'-8'0'103'16,"-7"4"-7"-16,5-1-39 15,6 1 1 1,4-4-18 0,0 0 1-16,14 0-26 15,31 0 2-15,10 0-17 31,1-7 0-31,7-4 0 0,-11 0 0 16,-12 0 0 0,-13 7 0-16,-5-3-7 15,-7 3 1-15,0 4-93 31,-8 0-2-31,-4 0-34 0,-3 0-10 16</inkml:trace>
  <inkml:trace contextRef="#ctx0" brushRef="#br0" timeOffset="61140">9625 3180 140 0,'0'5'103'0,"0"2"-7"16,0 1-47-1,34-5-1-15,14-3-11 16,22 0 1 0,12-11-38-1,-12-1 0-15,-10-1 0 16,-16 8 0-16,-18 5-90 15,-15 0 0-15,-11 9-48 16,-8 5-12 0,-17-10 107-1</inkml:trace>
  <inkml:trace contextRef="#ctx0" brushRef="#br0" timeOffset="62104">10489 2568 180 0,'0'-3'129'16,"0"-5"-8"-16,0 4-99 15,0 4 1 1,0 9-14-16,7 23 1 15,11 16-2-15,-3 3 1 16,8 2-9 0,-5-2 0-16,-3-14 0 31,0 0 0-31,-4-11 0 0,0-10 0 15,-4 4-49 1,-3-8 1-16,3-1-84 16,-7-7-10-1,0-4 46-15</inkml:trace>
  <inkml:trace contextRef="#ctx0" brushRef="#br0" timeOffset="62354">10259 3159 209 0,'0'0'135'0,"26"0"-5"16,22 0-112-1,30-11 1 1,22-7-19-16,-4-1 0 16,-3-3-5-1,-20 14 1 1,-24 8-124-16,-19 0-4 0,-20 8-12 15</inkml:trace>
  <inkml:trace contextRef="#ctx0" brushRef="#br0" timeOffset="62878">10740 3461 170 0,'4'-7'127'0,"0"-4"-8"0,0-3-90 31,-4-2 1-31,0 10-19 16,-27-2 1-16,-13 4-7 15,-5 4 0 1,-3 0-4-16,8 18 1 0,2 19-2 31,16 4 0-31,19 6 0 0,6-1 0 16,38-2 0-1,11-19 0 1,11-10 0-16,14-12 0 0,-6-3-130 31,-1-6-4-31,-3-24-13 0</inkml:trace>
  <inkml:trace contextRef="#ctx0" brushRef="#br0" timeOffset="63942">12092 2517 157 0,'4'-11'135'31,"4"-15"-11"-31,-5 4-84 0,-3 0 0 16,0-8-33 0,-15-3 1-16,-11 7-8 15,-22-10 0 1,-11 6 0-16,-8 7 0 15,-7 1 0 1,4 15 0-16,-1 7 0 16,16 14 0-1,7 12-2 1,15 16 1-16,6 20 1 0,20 19 0 15,7 27 1 1,22 16 1-16,23 24-2 16,14 11 0-1,4 3 0 1,-11 8 0-16,-15-22 0 15,-18-23 0-15,-19-33 0 16,-4-36 0-16,-26-16 0 16,-18-36 0-1,-19-12 0 1,-7-39 0-16,-7-2-130 15,14-6-4-15,15-4-13 32</inkml:trace>
  <inkml:trace contextRef="#ctx0" brushRef="#br0" timeOffset="65046">12425 2922 128 0,'0'0'125'15,"0"-3"-10"-15,0-3-79 16,-3 6-1-16,3 0-26 31,0 6 0-31,0 20 8 0,0 15 1 16,11 3-9-1,-3 4 1-15,3 0-10 16,-1-7 0 0,-6-8 0-1,0-15 0-15,0-7-8 16,-4-7 1-16,0-4-60 15,0-12-1-15,0-13-59 16,0-9-13 0,-12 5 68-16</inkml:trace>
  <inkml:trace contextRef="#ctx0" brushRef="#br0" timeOffset="65326">12152 2975 162 0,'-4'0'133'15,"0"0"-9"1,4 0-86-16,0 0 0 16,33 0-31-1,23-12 2-15,15-2-9 16,10-2 0-1,11 2 0-15,-17-4 0 16,-9 10 0 0,-22 1 0-1,-14 3-37-15,-8 4 2 0,-18 0-96 31,-4 0-8-31,0 0 28 0</inkml:trace>
  <inkml:trace contextRef="#ctx0" brushRef="#br0" timeOffset="65566">12252 3282 117 0,'-8'6'113'0,"5"-3"-9"16,3 4-45-1,7-3-2 1,41-4-27-16,30 0 1 0,25-20-31 31,-3-3 0-31,4 4-14 0,-30 4 1 16,-22 11-117-1,-26 4-4 1,-18 0-1-16</inkml:trace>
  <inkml:trace contextRef="#ctx0" brushRef="#br0" timeOffset="66655">13314 2823 148 0,'0'0'112'31,"0"0"-7"-31,0 0-91 0,0 0 1 16,0 0-13-1,0 18 1-15,0 8 16 16,0 4 1-1,-4 10 4 1,4-2 1-16,0 2-14 0,12-11 2 16,10-4-13-1,11 2 0 1,4-8 0-16,4-4 0 15,0-8-37 1,-19 0 1-16,-7-7-95 16,-15-14-9-1,0-16 31-15</inkml:trace>
  <inkml:trace contextRef="#ctx0" brushRef="#br0" timeOffset="66935">13510 2775 179 0,'0'0'102'15,"-3"0"-6"-15,3 0-84 16,0 4-1-16,18 22 23 31,5 7 0-31,-1 4-15 0,-3-4 1 16,6 4-19-1,2-7 2-15,-2-1-3 16,5-11 0 0,-8-3 0-1,-15-4 0-15,9-8-17 16,-13 2 2-16,1-5-115 15,-4 0-5-15,0-12 3 16</inkml:trace>
  <inkml:trace contextRef="#ctx0" brushRef="#br0" timeOffset="67125">13437 2937 171 0,'0'0'138'0,"0"0"-9"16,18 0-95-1,23-6 0-15,15-6-32 16,2-6 1-16,6 3-83 31,-13-4 0-31,-2-3-56 0,-13-7-12 16,-17 3 88-1</inkml:trace>
  <inkml:trace contextRef="#ctx0" brushRef="#br0" timeOffset="67315">13762 2697 124 0,'0'0'99'16,"23"0"-6"-1,10 0-62-15,19 15 1 0,-8 11-7 31,0 11 0-31,-6 8-14 16,-24 10 1-16,-10 3-11 16,-4-2 0-1,0-3-95 1,-7-14 0-16,7-16-32 15,0-12-8-15</inkml:trace>
  <inkml:trace contextRef="#ctx0" brushRef="#br0" timeOffset="67819">14462 2802 154 0,'0'-5'112'16,"-7"1"-8"-16,-15 4-77 15,-4 0-1 1,-7 18-2-16,7 9 1 0,4 10-10 31,14-4 1-31,8 8-13 16,11-8 2-16,19-8-5 15,7-13 0 1,0-12 0-16,0-8 0 16,0-25 0-1,-11-8 0-15,-4-18 0 16,-18-11 0-1,-4-7 0 1,-15-8 0-16,-15 10 0 16,5 13 0-1,6 22 0-15,4 22 0 0,11 18 0 16,4 7 0-1,0 30 0 1,8 30 0-16,18 6 0 16,-1 4 0-1,6-3 0-15,-10-4 0 0,2-22 0 31,-8-12 0-31,-5-13-130 16,2-15-4-16,-1-8-13 16</inkml:trace>
  <inkml:trace contextRef="#ctx0" brushRef="#br0" timeOffset="68059">14759 2536 203 0,'3'0'134'16,"5"17"-6"-16,3 13-108 15,4 11 0-15,-1 11-18 16,2 10 2 0,6 2-4-16,-8-2 0 15,-2-7 0 1,7-11 0-16,-9-7-23 15,-3-11 2 1,-3-22-109-16,-4-4-6 16,-21-41 10-1</inkml:trace>
  <inkml:trace contextRef="#ctx0" brushRef="#br0" timeOffset="68189">14607 2738 245 0,'3'-3'133'0,"31"-5"-4"16,18-7-128-1,22-6 2-15,15 3-3 16,3 2 0-1,-10-3-130-15,-12 1-4 16,-7-4-13-16</inkml:trace>
  <inkml:trace contextRef="#ctx0" brushRef="#br0" timeOffset="70850">9437 5399 13 0,'0'0'30'16,"0"0"1"-16,0 0-1 16,-4-3 0-1,-4-1 16-15,1 0-1 0,-4 0 5 31,4-3-1-31,-1 0-17 16,1 3 2-16,-1-1-19 16,1 5 1-1,3 0-2-15,4 0 0 16,0 0 5-1,7 0 0-15,24 9-8 16,17-2 2 0,11 0-13-16,11 1 0 0,-3-4 0 15,-11-1 0 1,-8-3 0-1,-19 0 0-15,1 0 0 16,-16 0 0 0,-6 0-10-1,-4 0 1-15,-4 0-49 16,0 0-1-1,0 0-65-15,0 0-12 0,-15 0 52 16</inkml:trace>
  <inkml:trace contextRef="#ctx0" brushRef="#br0" timeOffset="71190">9473 5569 37 0,'-7'0'81'16,"-7"0"-1"-16,-1 0-16 15,7 3-3-15,4 1-7 16,8 0 1-1,30-1-22 1,25 1 0-16,19-4-27 16,3 5 1-16,-3-3-7 15,-19 2 0 1,-7-4-9-16,-22 3 2 15,-12 2-65 1,-11-1-1-16,-7 7-55 16,0-4-12-1,0-3 74-15</inkml:trace>
  <inkml:trace contextRef="#ctx0" brushRef="#br0" timeOffset="75640">10889 4893 113 0,'0'-3'115'0,"0"-2"-9"15,0 1-74 1,0 2 2-16,0 2-30 15,0 11 1 1,0 22 11-16,11 11 0 16,3 12 5-16,1 3 0 15,8 0-10 1,-9 0 0-16,1-15-9 15,-4 0 2 1,1-14-39-16,-2-8 2 16,1-7-98-1,-7-15-8-15,-4 0 27 16</inkml:trace>
  <inkml:trace contextRef="#ctx0" brushRef="#br0" timeOffset="75960">10640 5381 135 0,'-11'0'105'0,"-4"0"-7"15,-3 0-61 1,18 0 1-16,4 0-3 16,48 0 0-1,44 0-22-15,22-8 2 16,20 1-15-1,-5 7 0-15,-22 0 0 16,-22 0 0-16,-26 0-37 16,-22 7 2-1,-23 1-96-15,-18-5-8 16,-4 1 28-1</inkml:trace>
  <inkml:trace contextRef="#ctx0" brushRef="#br0" timeOffset="76480">11218 5753 82 0,'4'-3'96'15,"-1"-1"-6"1,-3-3-50-16,0-2 0 15,-3 2-25 1,-27 7 1-16,-10 0-15 0,-12 4 2 16,-8 19-2-1,-7 10 0 1,-2 12 14-16,13 9 1 15,15-2 14 1,23 0 1 0,18-4-15-16,22-14 2 0,26-14-18 15,26-4 0 1,7-9 0-16,-3-3 0 15,0-4-130 1,-11 0-4 0,-15 0-13-16</inkml:trace>
  <inkml:trace contextRef="#ctx0" brushRef="#br0" timeOffset="77428">12292 5089 41 0,'4'-3'90'15,"4"-1"-1"-15,-2 4-19 16,-2-4-3 0,-4-3-24-16,0-8-1 15,0 0-22 1,0-7 1-16,-10 4-14 15,-9-5 0 1,-7-2-7-16,-8-5 1 16,-6 11-6-16,7 0 1 15,-5 13-6 1,9 6 1-16,10 0 1 15,5 25 0 1,3 16 8-16,11 15 0 31,0 25 5-31,18 15 0 0,15 25 1 16,12 16 0-1,-8 7 4-15,-7-7 0 16,-16-20-3-16,-14-17 1 16,0-26-8-1,-29-22 0 1,-12-26 0-16,-11-24 0 15,-11-4 0 1,4-32 0-16,3-10-130 16,15-7-4-16,16-1-13 15</inkml:trace>
  <inkml:trace contextRef="#ctx0" brushRef="#br0" timeOffset="78230">12862 5329 97 0,'0'0'85'15,"0"-4"-3"1,0 4-54-16,0 0 2 15,0 4 9 1,8 25 3 0,7 12-5-16,0 7 1 0,-1 4-22 31,-3 3 1-31,-7-17-17 15,0-9 0-15,-4-11 0 16,0-7 0 0,4-7-15-16,-4-4 2 15,0-4-117 1,0-18-4-1,0-12-1-15</inkml:trace>
  <inkml:trace contextRef="#ctx0" brushRef="#br0" timeOffset="78490">12629 5336 135 0,'-7'0'130'0,"7"0"-10"15,0 0-71 1,3 0 1-1,34 0-37-15,26-7 1 16,4-8-14 0,7 0 0-16,-3 1 0 0,-12-1 0 31,-14 0-30-31,-9 8 1 15,-10 3-101-15,-7 4-8 16,-12 0 21 0</inkml:trace>
  <inkml:trace contextRef="#ctx0" brushRef="#br0" timeOffset="78764">12603 5601 123 0,'0'0'134'15,"4"5"-11"-15,22-1-68 16,30-4 0-16,10 0-45 16,12 0 1-1,3-4-11 1,-10-1 0-16,-15 5-8 0,-16 0 2 15,-18 9-76 1,-11 2-1 0,-7-8-48-16,-4 1-12 0,0-4 89 31</inkml:trace>
  <inkml:trace contextRef="#ctx0" brushRef="#br0" timeOffset="79078">13252 5598 97 0,'-8'8'117'15,"-7"14"-8"-15,4 4-53 16,11 11 1-1,4-7-30-15,29-9 0 16,8-13-17 0,4-8 1-16,-1-15-11 15,-11-15 0-15,-10-7 0 16,-23 4 0-1,-4-1 0-15,-30 20 0 16,-7-1-79 0,4 8-1-16,4 3-56 15,7 1-12 1,15-8 88-16</inkml:trace>
  <inkml:trace contextRef="#ctx0" brushRef="#br0" timeOffset="79662">14266 5207 113 0,'0'-7'92'0,"-14"-5"-5"16,-16 6-62-16,-15 6 1 16,-6 0 8-1,-9 29 0-15,1 12-3 16,14 21 0-1,20 5-17-15,25-5 1 16,15-10-11 0,43-8 1-16,17-22-5 15,-5-11 0-15,-3-7-14 16,-12-4 1-1,-6 0-117-15,-9-4-4 16,-10-17-1 0</inkml:trace>
  <inkml:trace contextRef="#ctx0" brushRef="#br0" timeOffset="79982">14429 5366 155 0,'-11'-5'85'16,"-4"5"-4"-16,1 0-64 16,-1 20 0-1,7 16 30-15,8 10-2 16,4-7-21-1,29 2 0-15,19-15-17 16,3-15 2 0,5-11-9-16,-8-11 0 15,-19-19 0-15,-22-7 0 16,-11-2 0-1,-29-3 0-15,-31 9 0 16,1 6 0 0,-4 13 0-16,8 14 0 15,14 0-27 1,19 14 2-16,14 6-38 15,16-5-2 1,21-4-45-16,15-8-9 16,8-3 42-16</inkml:trace>
  <inkml:trace contextRef="#ctx0" brushRef="#br0" timeOffset="80252">14970 5178 202 0,'-4'-4'105'0,"-14"4"-4"0,-8 0-100 31,-3 0 1-31,-5 14 16 0,19 16 1 16,12 0-4 0,3 10 1-16,29-3-5 15,4 4 1-15,-3-4-8 31,-19 0 1-31,-11 4-5 0,-11-1 0 16,-22-7-21 0,-1-7 2-16,1-8-111 15,10-18-6-15,23 0 8 31</inkml:trace>
  <inkml:trace contextRef="#ctx0" brushRef="#br0" timeOffset="81149">15285 5381 76 0,'0'-8'102'0,"0"1"-6"15,0-7-42-15,0 5-2 16,0 6-32 0,0 3 0-1,0 0-10-15,0 7 0 16,0 27 7-1,15 6 1-15,-1 5-5 16,16-1 0-16,-4-7-9 16,4-12 2-1,-1-14-6-15,4-11 0 16,5 0 0-1,-9-18 0-15,-3-8 0 16,-11-11 0 0,-8 7 0-16,-7 9 0 15,0 10 0 1,0 11 0-16,0 0 0 15,0 18 0-15,12 7 0 16,17-2 0 0,8-8 0-16,-7-15 0 15,-5 0 0 1,-9-15 0-1,-1-8 0-15,-8-2 0 0,-7-5 0 16,0-2 0 0,-22-3 0-16,-1-1 0 15,9 10-90 1,2 8-1-1,5 3-47-15,-8 1-12 16,15 3 108 0</inkml:trace>
  <inkml:trace contextRef="#ctx0" brushRef="#br0" timeOffset="81439">15848 5107 182 0,'0'0'115'15,"3"0"-8"1,-3 14-86-16,0 24 1 15,0 14 1 1,0 7 1-16,-3 0-16 16,-1 0 1-1,4-11-9-15,4-3 0 16,25-13 0-16,20-6 0 15,-9-14 0 1,4-12 0-16,-6 0 0 16,-9 0 0-1,1-4-25-15,-11-7 1 16,-4-4-106-1,-12-7-7-15,-3-5 15 16</inkml:trace>
  <inkml:trace contextRef="#ctx0" brushRef="#br0" timeOffset="81639">15693 5296 195 0,'0'0'137'0,"14"0"-7"15,20 0-106 1,14-4 1-16,14 0-25 15,5 1 0-15,4 3-62 16,-16-4 1 0,-14 0-73-1,-16-7-11-15,-13-14 65 16</inkml:trace>
  <inkml:trace contextRef="#ctx0" brushRef="#br0" timeOffset="81871">16018 4949 159 0,'0'-11'122'16,"15"3"-8"-1,18 1-88-15,15 7 1 16,4 0-21-16,8 22 1 16,-12 22-5-1,-12 19 0-15,-13 10-1 16,-23 16 1-1,0 8-24-15,-44-1 1 16,-16-13-100 0,-25-8-7-1,-8-27 14-15</inkml:trace>
  <inkml:trace contextRef="#ctx0" brushRef="#br0" timeOffset="82242">15089 5167 77 0,'0'-8'75'31,"0"1"-3"-31,0 3-55 0,-4 4 0 16,-15 4 14-1,-6 29 1 1,-2 23 19-16,13 14 0 0,10 15-16 31,4 2 0-31,33-1-27 0,27-16 2 16,17-11-111-1,5-22-1-15,3-19-39 16,11-18-9 0</inkml:trace>
  <inkml:trace contextRef="#ctx0" brushRef="#br0" timeOffset="83104">16699 5218 123 0,'0'-4'110'15,"-10"1"-8"1,-5-8-77-16,-4 7 3 16,-7 4-20-1,-4 0 0-15,-3 18 5 0,0 9 1 31,3 9 1-31,16 9 1 16,14 3-1-16,4-8 1 16,29-10-8-1,11-12 2-15,4-13-10 16,4-5 0-1,0-16 0-15,-12-21 0 16,-6-15 0 0,-12-7 0-16,-11-8 0 15,-11-6 0-15,-3-4 0 16,-30 10 0-1,-9 12 0-15,-2 14 0 16,3 19-6 0,16 6 2-16,6 16 4 15,15 20 0 1,4 17 4-16,8 26 2 15,21 14-6 1,9 4 0-16,6 1 0 16,-7-1 0-16,-1-19 0 15,-5-14 0 1,-6-17-25-16,2-22 2 15,-2-9-107 1,-2-21-7-16,-5-38 14 16</inkml:trace>
  <inkml:trace contextRef="#ctx0" brushRef="#br0" timeOffset="83345">17044 4934 174 0,'7'0'127'0,"1"4"-8"15,7 25-87 1,0 12 1-16,3 18-21 15,1 4 2-15,3 3-14 32,-4 8 0-32,-6-4 0 0,-1-7 0 15,3-15 0 1,-6-12 0-16,-8-10-49 15,0-11 1-15,0-15-84 32,-22-33-10-32,-8-26 46 0</inkml:trace>
  <inkml:trace contextRef="#ctx0" brushRef="#br0" timeOffset="83485">16877 5137 197 0,'0'-7'132'16,"26"-5"-7"-16,30-3-103 15,33-2 1 1,7 5-42-16,19 1-1 0,-8 0-110 15,-11-4-7 1,-7 1 15 0</inkml:trace>
  <inkml:trace contextRef="#ctx0" brushRef="#br0" timeOffset="84638">9007 7082 247 0,'0'0'90'31,"0"0"-3"-31,4 0-104 0,25 0 0 16,16 0 58-1,18 3 1-15,14-3-25 16,5 4 0-1,0-4-16 1,-19 4 2-16,-15 0-6 0,-8-4 2 31,-21 0-65-31,-1 0 0 0,-6 0-67 16,-9 0-13-1,-3-8 73-15</inkml:trace>
  <inkml:trace contextRef="#ctx0" brushRef="#br0" timeOffset="84940">9159 7252 187 0,'0'0'138'0,"0"0"-8"16,4 0-103-1,40-4 2-15,22-4-29 16,24-3 0-16,6 4 0 31,-7 4 0-31,-4 3-118 0,-18 0-3 16,-15-4-23-1</inkml:trace>
  <inkml:trace contextRef="#ctx0" brushRef="#br0" timeOffset="87829">16037 6126 31 0,'0'-4'85'0,"0"-3"-3"0,-11-1-13 31,7 1-4-31,4-5-20 0,0 5 1 16,0-2-18 0,0 0 1-1,0 2-22-15,0 3 1 0,0 4-9 31,0 0 0-31,0 8 5 0,15 13 0 16,3 9-1 0,1 4 1-1,-4-1-3-15,6-4 1 16,6-3-2-1,-5-8 0-15,0-6 0 0,-10-9 0 16,9-3 0 0,2 0 0-1,-9-22 0-15,9-4 0 16,-12-7 0-1,-11-7 0 1,0 6 0-16,0 1 0 0,-4 7 0 31,4 4 0-31,0 4 0 0,0 7 0 16,-4 0 0-1,-3 11 0 1,3 0 0-16,4 22 0 16,0 7 0-1,8 8 0-15,14 0 0 16,8-4 0-1,3-3 0-15,8-9 0 0,-8-9 0 32,-4-5 0-32,-10-3-4 15,-7-4 1-15,-9 0-126 16,0 0-4-1,1-11-12-15</inkml:trace>
  <inkml:trace contextRef="#ctx0" brushRef="#br0" timeOffset="88250">16703 5971 104 0,'-7'0'106'16,"-4"4"-7"-16,-4 0-42 16,-4-4 1-1,12 3-22-15,7-3 0 16,18 0-29-1,19 0 1-15,12 0-8 16,-1 0 0 0,-3 0 0-16,-12 0 0 15,-11-3 0 1,0-5 0-16,-14 8-53 15,-5 0 2 1,-3 0-82-16,0 0-10 16,0-4 51-16</inkml:trace>
  <inkml:trace contextRef="#ctx0" brushRef="#br0" timeOffset="88500">16685 6126 138 0,'-8'0'135'0,"5"0"-9"16,3 0-78-16,15 0 0 16,29 0-41-1,16 0 2-15,6-11-9 16,1 0 0-1,-15 3 0-15,-16 4 0 16,-9 4-113 0,-13 0-2-16,-10 0-28 15</inkml:trace>
  <inkml:trace contextRef="#ctx0" brushRef="#br0" timeOffset="89543">17370 5967 56 0,'0'-6'94'15,"0"-3"-3"1,-4 2-25-16,0 0-2 15,4 0-27 1,-3 3-1-16,3 0-25 0,0 4 1 16,0 0 0-1,0 22 0 1,3 12-3-16,13 10 2 15,2-4-11 1,0-7 0 0,5-7 0-16,-5-7 0 15,-3-4 0-15,-4-11 0 16,0-4 0-16,0 0 0 15,0-15 0 1,1-8 0 0,-5 1 0-16,-3-4 0 15,-4-3 0 1,0 3 0-16,0-3 0 15,0 10 0 1,0 9 0-16,0 6 0 16,0 4 0-1,-4 0 0-15,4 4 0 16,0 17 0-16,11 16 0 15,7 4 0 1,12-9 0-16,-4-2 0 16,0-15 0-1,-4-11 0-15,8-4 0 16,-12-15 0-1,-3-23 0-15,-3-5 0 16,-12-1 0-16,0-5 0 16,-12 9 0-1,-3 7 0-15,0 7-130 16,1 11-4-1,10 0-13-15</inkml:trace>
  <inkml:trace contextRef="#ctx0" brushRef="#br0" timeOffset="90416">17903 5846 114 0,'0'-5'116'0,"0"2"-9"16,0 3-78 0,0 0 2-1,0 0-32-15,0 15 1 0,0 18 11 31,0 12 1-31,0 6 9 0,0 8 0 16,0-12-3 0,0-9 0-16,19-8-12 15,7-16 2 1,4-6-8-1,6-8 0-15,-2 0 0 16,7 0 0 0,-12 0 0-16,1 0 0 0,-16-8-48 15,-6 4 1 1,-4 1-85-1,-4-4-10-15,0-8 45 16</inkml:trace>
  <inkml:trace contextRef="#ctx0" brushRef="#br0" timeOffset="90778">17766 6012 131 0,'-4'0'134'16,"4"0"-11"-16,0-11-72 15,23-8 0-15,21 0-41 16,16 1 1-1,2 4-11 1,-6-1 0-16,-12 11-89 16,-6 4-1-1,-20 0-48-15,-11 0-12 16,-7 0 106-1</inkml:trace>
  <inkml:trace contextRef="#ctx0" brushRef="#br0" timeOffset="91679">18866 5971 165 0,'0'0'119'15,"0"-4"-8"-15,-7 0-94 16,-5 4 1-1,-6 0-10 1,3 0-2-16,-3 12 5 16,3 10 0-16,0 4 1 15,11 3 1-15,4 0-5 16,0-3 0-1,23-7-7 1,3-8 2-16,7-7-3 16,1-4 0-16,-1-4 0 31,-7-18 0-31,-1-7 0 0,-9-12 0 15,-13-7 0 1,-3-11 0-16,0 3 0 16,-19-3 0-16,-10 4 0 31,3 22 0-31,4 10 0 0,3 9 0 31,8 10 0-31,3 4 0 0,2 0 0 16,6 23 0-1,0 13 0 1,3 12 0-16,15 12 0 15,9-1 0 1,2-4 0-16,8-7 0 0,-11-11 0 31,4-11 0-31,-12-12 0 16,-6-3 0-16,-2-3-58 15,5-8 2 1,-3 0-77 0,-1-8-11-16,-1-15 57 15</inkml:trace>
  <inkml:trace contextRef="#ctx0" brushRef="#br0" timeOffset="92070">19126 5897 201 0,'0'0'117'15,"0"0"-5"1,3 0-97-16,5 11 1 0,6 15 2 31,5 7 1-31,7 5-13 0,0-6 1 16,-4-6-7-1,-4-8 0 1,1-13 0-16,-4-5 0 15,0-5 0 1,0-20 0-16,-4-8 0 0,-11-11 0 31,0 6 0-31,0 9 0 16,0 11 0-1,0 10 0-15,0 8 0 16,0 8 0 0,0 18 0-16,10 6 0 15,13 2 0-15,6 3 0 16,-2-11 0-1,9-7 0-15,-9-6-130 16,-13-2-4 0,1-11-13-16</inkml:trace>
  <inkml:trace contextRef="#ctx0" brushRef="#br0" timeOffset="92600">19837 5841 194 0,'-4'0'137'0,"-3"0"-7"16,3 0-106 0,4 0 2-16,22 0-26 15,15-3 0 1,8-7 0-1,3 5 0-15,-8 5 0 16,-3 0 0-16,-3 0 0 16,-8 0 0-16,-7 0-93 15,-16 0-1 1,-3 0-45-1,0 0-11-15</inkml:trace>
  <inkml:trace contextRef="#ctx0" brushRef="#br0" timeOffset="92784">19833 5949 190 0,'0'0'138'0,"0"0"-8"16,18 0-104-1,23 0 1-15,18 0-27 16,8 0 0-16,0-4-25 15,-15 0 2 1,-4 4-107 0,-15 0-7-16,-14 0 14 0</inkml:trace>
  <inkml:trace contextRef="#ctx0" brushRef="#br0" timeOffset="93958">20426 5838 131 0,'0'-10'124'0,"0"2"-10"15,0 0-77 1,0 5 0-16,0 3-28 16,0 0 1-1,0 29 4-15,11 4 1 16,7 8-6-1,-3-4 2-15,0-7-11 16,-1-1 0-16,1-14 0 16,1-12 0-1,-2-3 0 1,-3-7 0-16,0-11 0 15,-7-12 0-15,4 11 0 16,-5 5 0 0,-3 7 0-16,0 7 0 15,11 0 0 1,4 7 0-16,4 12 0 15,6-9 0 1,2-6 0-16,-2-4 0 16,-10-4 0-1,-7-14 0-15,-8-4 0 16,0 0 0-1,-12-4 0-15,-6-3 0 16,0-1-130-16,14 11-4 16,0 4-13-1</inkml:trace>
  <inkml:trace contextRef="#ctx0" brushRef="#br0" timeOffset="94498">21040 5761 163 0,'0'0'109'15,"-7"0"-6"1,-12 0-83-16,1 0-1 15,0 7 6 1,3 19 1-16,-1 3-8 16,9 9 1-1,7-5-15-15,0-7 1 16,15-8-5-16,11-11 0 31,4-7 0-31,3-4 0 0,-3-21 0 31,-5-9 0-31,-6-10 0 0,-11-8 0 16,-1-4 0-1,-7-2 0 1,0 7 0-16,-15 6 0 0,-7 12 0 31,0 11 0-31,3 18 0 0,8 4 0 16,4 26 0-1,7 11 0 1,0 15 0-16,10 7 0 16,13-4 0-1,-1-4 0-15,0-7 0 0,-6-6 0 16,1-12 0-1,-5-11 0 1,3-4-126-16,-4-8-5 16,0-3-15-1</inkml:trace>
  <inkml:trace contextRef="#ctx0" brushRef="#br0" timeOffset="94842">21333 5621 130 0,'0'0'104'16,"0"0"-6"-16,0 0-55 16,0 3 0-1,7 19-7-15,-3 12 0 16,-1 3-26-16,-3 3 1 15,4 8-11 1,0-7 0-16,0-8 0 31,3-7 0-31,5-8 0 0,6-7 0 16,8-4 0-1,-1-7 0 1,2 0 0-16,-2 0 0 0,-10 0-19 16,1-3 1-1,-9-4-112-15,-4-4-5 16,1-4 6-1</inkml:trace>
  <inkml:trace contextRef="#ctx0" brushRef="#br0" timeOffset="95072">21274 5750 221 0,'0'0'134'0,"11"0"-4"31,18 0-118-31,8-4 2 16,4-3-39 0,0 3 2-16,-11-1-107 15,-12 2-7-15,-11-1 14 16</inkml:trace>
  <inkml:trace contextRef="#ctx0" brushRef="#br0" timeOffset="97450">19037 6694 87 0,'0'0'95'0,"0"-3"-4"15,0-5-58 1,-11 2 0-16,-1-2-23 16,1 4 1-1,-7 4-5-15,7 0 2 16,-8 4-1-1,1 14 1-15,-1 4 1 16,4 8 0 0,15 3 2-1,0 7 0-15,19-3 6 0,6-3 0 16,6-16 0-1,5-10 1-15,-3-8-12 16,5-4 1 0,-5-18-7-16,-4-8 0 15,-6-7 0 1,-12-7 0-16,-11-4 0 15,0-3 0 1,-22 2 0-16,-4 1 0 16,-8 12 0-16,9 6 0 15,-2 8 0 1,17 7 0-16,2 11 0 15,5 4 0 1,-1 7 0-16,4 23 0 31,0 14 0-31,7 8 0 0,5 7 0 16,2-4 0-1,12-6 0-15,4-9 0 16,6-14 0 0,2-4 0-1,-9-7 0-15,4-8 0 0,-10-3-7 31,-4-4 2-31,-9 0-124 0,-2-4-5 16,-4-18-8 0</inkml:trace>
  <inkml:trace contextRef="#ctx0" brushRef="#br0" timeOffset="97764">19333 6532 109 0,'4'-3'112'0,"-1"-1"-7"16,1 0-66 0,-1 4 3-1,-3 0-18-15,4 22 0 0,-4 15-3 16,4 15 0-1,3-5-15-15,5 2 2 16,3-9-8 0,-1-3 0-1,5-11 0-15,3-8 0 16,0-7 0-1,1-3 0-15,-5-5 0 0,-7 1 0 16,0-4-63 0,-3 0 2-1,-1 0-73 1,-4-4-11-16,-3-10 64 0</inkml:trace>
  <inkml:trace contextRef="#ctx0" brushRef="#br0" timeOffset="97994">19247 6643 152 0,'0'0'133'0,"0"0"-9"15,12-4-82 1,14-3 0-1,15-1-34-15,3-2 2 0,4 6-81 16,4 4 1 0,-15 0-65-16,-7 0-12 15,-16 0 77 1</inkml:trace>
  <inkml:trace contextRef="#ctx0" brushRef="#br0" timeOffset="98384">19796 6587 162 0,'0'0'137'0,"0"0"-10"15,0 0-89 1,3 0 0-16,20 0-34 16,6 0 1-1,5 4-5-15,-5 0 0 16,4-4-5-1,-14 4 2-15,-7-4-48 16,6 0 0-16,-7 0-79 16,0 0-10-1,-3 0 48-15</inkml:trace>
  <inkml:trace contextRef="#ctx0" brushRef="#br0" timeOffset="98564">19792 6691 184 0,'0'0'134'15,"0"0"-7"-15,22 0-99 16,15 0 0 0,11 0-75-1,8 0 1-15,-4 0-85 16,-19 0-12-16,-14 0 50 31</inkml:trace>
  <inkml:trace contextRef="#ctx0" brushRef="#br0" timeOffset="99118">20611 6281 140 0,'0'0'119'0,"0"0"-7"0,3 0-64 31,13 22 0-31,1 3-27 0,6 13 2 16,-8-1-23-1,-4-1 0-15,-8 9 0 16,1-12 0 0,-4-7-55-1,0-7 2-15,-4-9-80 16,-21-10-10-16,-12 0 53 15</inkml:trace>
  <inkml:trace contextRef="#ctx0" brushRef="#br0" timeOffset="99268">20359 6572 177 0,'0'0'126'16,"7"0"-7"-1,34 0-88 1,30-6 1-16,14-2-20 0,18-3 2 31,-6 0-71-31,-20 7 2 0,-18 1-78 16,-18 3-11-1,-22-4 57 1</inkml:trace>
  <inkml:trace contextRef="#ctx0" brushRef="#br0" timeOffset="99942">20492 6757 157 0,'0'0'117'0,"0"0"-6"15,0 0-90 1,-3 0 0-16,-1 0-3 15,0 15 1 1,1 3 0-16,3 4 0 16,0 5-15-1,3-2 1-15,8-3-5 16,0-3 0-16,0-7 0 15,1-10 0 1,-1-2 0-16,7-10 0 16,1-13 0-1,6-3 0-15,-2 1 0 16,-5 2 0-1,-3 5 0-15,-7 7 0 16,-5 11 0 0,5 0 0-16,-1 4 0 15,1 17 0-15,6 6 0 16,9-5 0-1,-2-8 0 1,6-10 0-16,-2-4 0 16,6-7 0-1,-10-16 0-15,-6 2 0 0,-7-5 0 16,-8-7 0-1,0 7-10 1,0 0 1-16,0 10-121 16,0 10-3-1,0 2-6-15</inkml:trace>
  <inkml:trace contextRef="#ctx0" brushRef="#br0" timeOffset="100562">21351 6646 134 0,'0'-7'119'0,"-14"-4"-10"15,-5 0-69 1,-7 8-1-16,8 3-19 15,-5 6 0 1,-2 20-9-16,10 7 1 16,3 4-9-1,12-3 1-15,4-1-4 16,15-14 0-16,10-9 0 15,5-10 0 1,7 0 0-16,-1-22 0 16,-3-18 0-1,-10-5 0 1,-13-10 0-16,-14-8 0 15,0 1 0-15,-14 6 0 16,-13 5 0-16,2 18 0 16,-2 10 0-1,6 16 0 1,2 7 0-16,0 15 0 15,15 21 0 1,4 20 0 0,8 7 0-16,22 3 0 0,3-7 0 31,4-8 0-31,-7-13 0 0,-1-16 0 15,-3 0-90 1,-4-15 0 0,1-7-48-16,-5-7-12 0,1-22 107 31</inkml:trace>
  <inkml:trace contextRef="#ctx0" brushRef="#br0" timeOffset="100996">21651 6620 176 0,'0'0'127'0,"8"0"-8"15,-1 0-87 1,-3 8 0 0,4 10-20-16,2 9 1 15,5 1-13 1,4 6 0-1,3-8 0-15,0-8 0 16,4-10 0-16,0-8 0 16,0-8 0-1,4-17 0 1,-5-9 0-16,-10-3 0 0,1-7 0 31,-9 0 0-31,-7 15 0 0,0 6 0 16,0 20 0-1,-4 3 0 1,-7 18 0-16,7 19 0 0,4 14 0 31,8-3 0-31,17-3 0 0,23-9 0 16,4-13 0-1,11-9 0 1,4-2-130-16,-8-9-4 15,-7-3-13 1</inkml:trace>
  <inkml:trace contextRef="#ctx0" brushRef="#br0" timeOffset="102670">10492 6931 74 0,'0'-8'92'0,"0"2"-3"0,0-2-40 15,0 8-1-15,12 0-4 16,2 10-1 0,-3 20-15-1,4 15 1-15,0 3-22 16,-1-1 1-16,5-2-8 31,-4-2 0-31,0-9-79 0,-12-5 0 16,-3-10-55-1,0-8-16-15,-7-11 89 16</inkml:trace>
  <inkml:trace contextRef="#ctx0" brushRef="#br0" timeOffset="102944">10322 7366 148 0,'0'0'116'0,"0"0"-8"16,0 0-63-1,11 4-1-15,29-1-20 16,31-3 2-16,22 0-26 31,3 0 0-31,-4-7-27 0,-17 0 1 16,-23 7-104-1,-31 0-8-15,-13 7 18 16</inkml:trace>
  <inkml:trace contextRef="#ctx0" brushRef="#br0" timeOffset="103694">10670 7694 180 0,'3'-3'128'15,"1"-1"-8"-15,-4-3-93 16,0 0 1-16,0 3-18 16,-7 0 0-1,-11-4-9 1,-5 4 1-16,-6 4-4 15,-9 0 1-15,-6 0-1 16,7 22 1 0,8 9 3-16,10 10 0 15,15-6 1 1,4 14 1-16,23-16-4 15,14-7 0 1,14-11-9-16,5-9 1 16,0-1-121-1,3-5-5-15,0 0-6 16</inkml:trace>
  <inkml:trace contextRef="#ctx0" brushRef="#br0" timeOffset="104658">11273 7306 41 0,'-3'-10'55'0,"-1"-4"33"15,0-1-5 1,1 3-13-16,-1 1 0 15,4 7-35 1,0 4 1 0,0 4-23-16,4 22 0 0,14 10-10 31,1 13 1-31,7-5-4 15,-7-3 0-15,-5-8 0 16,-3-3 0 0,-3-15 0-16,-5-5 0 0,-3-10-87 31,0 0-1-31,0-10-50 0,-7-24-11 15,-8-10 100 1</inkml:trace>
  <inkml:trace contextRef="#ctx0" brushRef="#br0" timeOffset="104922">11181 7226 154 0,'-4'0'138'0,"-3"0"-11"0,3 0-86 15,4 0 1 1,0 0-38-16,15 0 1 16,18 0-5-1,8 0 0 1,8-7 0-16,-5-1 0 0,-11 5-17 31,-7-1 2-31,-11 4-101 0,-12 0-2 16,-3 0-11-1</inkml:trace>
  <inkml:trace contextRef="#ctx0" brushRef="#br0" timeOffset="105192">11070 7484 129 0,'0'0'127'16,"0"4"-9"-16,7 0-65 0,27-1-1 16,17-3-37-1,12 0 2 1,1 0-17-16,-1 0 0 15,-11 4 0 1,-15 0 0 0,-8-4-64-16,-3 0 1 15,-8 4-71 1,-10-4-12-16,-1 0 68 15</inkml:trace>
  <inkml:trace contextRef="#ctx0" brushRef="#br0" timeOffset="105552">11585 7528 143 0,'0'0'110'15,"0"4"-8"1,4 6-70-16,7 10-2 16,7 2 0-1,5-4 0-15,13-7-14 16,-3-11 2-1,-2 0-18-15,-13-11 0 16,-7-7 0-16,-11-4 0 16,-8 2 0-1,-17 6 0-15,-8 4 0 16,-1 2 0-1,1 8-76-15,14 0 0 16,1 0-59 0,14 0-13-16,4 0 84 15</inkml:trace>
  <inkml:trace contextRef="#ctx0" brushRef="#br0" timeOffset="106146">11048 7204 81 0,'-8'0'113'31,"5"0"-7"-31,-1 0-58 0,4-8 1 16,15 5-33 0,26-1 1-16,14 0-5 15,5-4 1-15,2 5-93 31,-10 0 0-31,-4-5-48 0,-14 4-8 16</inkml:trace>
  <inkml:trace contextRef="#ctx0" brushRef="#br0" timeOffset="107004">12444 7082 63 0,'8'-8'104'16,"6"-2"-4"-16,9-6-24 15,2-5 0 1,-6-6-37-16,-4-9 0 15,-4 6-33 1,-11-3 2-16,0 3-8 16,-7 1 0-1,-20-5 0-15,-6 9 0 16,-4-1 0-16,0 8 0 15,0 7 0 1,8 3 0 0,2 8 0-16,6 0 0 0,2 23 0 31,8 9 0-31,7 24 0 15,4 14 0-15,0 33 0 16,4 23 0-16,11 22 0 16,0 7 0-1,-1-4 0 1,-10-15 0-16,-4-25 0 15,-8-31 0-15,-17-19 0 16,-9-25 0-16,-7-18 0 16,-3-18 0-1,-4 0-83 1,-4-22-1-16,7-10-53 15,27-13-12-15,7 2 95 32</inkml:trace>
  <inkml:trace contextRef="#ctx0" brushRef="#br0" timeOffset="107750">12833 7366 118 0,'0'-3'118'0,"0"-9"-8"16,-8-2-62-1,-3 2-2-15,-3 5-32 16,-1 7 1-16,4 0-12 15,-8 11 1 1,-7 19 5-16,19 7 1 16,-1 15-3-1,8 7 2-15,0-1-9 16,15-2 0-1,18-8 0-15,-3-19 0 16,11-10-28-16,-4-16 2 16,0-3-104-1,-3-29-8-15,-5-15 18 16</inkml:trace>
  <inkml:trace contextRef="#ctx0" brushRef="#br0" timeOffset="108020">13003 7488 114 0,'-3'0'92'0,"-5"4"-3"31,1 18-57-31,7 10 0 16,18 2 7-16,20-8-1 15,10-11-11 1,0-15 0-16,7 0-17 16,-14-19 1-1,-15-3-11-15,-26-4 0 16,-4 4 0-1,-29 0 0-15,-15 4 0 16,11 10 0 0,-4 8-9-16,7 0 2 15,13 4-26 1,13 7 0-16,8 0-91 15,11-3-8-15,15-8 20 16</inkml:trace>
  <inkml:trace contextRef="#ctx0" brushRef="#br0" timeOffset="108280">13433 7337 188 0,'0'0'114'0,"-11"0"-6"16,-1 0-86-1,-2 18 0-15,-5 0 1 16,4 16 0-16,5-5-18 15,10 4 1 1,3-3-6-16,16-1 0 16,3-3 0-1,-15 4 0-15,-7 3 0 16,0 3 0-1,-14-2-30-15,-13-4 1 16,6-12-101 0,5-6-8-16,9-12 21 15</inkml:trace>
  <inkml:trace contextRef="#ctx0" brushRef="#br0" timeOffset="109160">13792 7473 107 0,'0'-4'121'0,"0"1"-9"0,0-5-49 32,-3-2-1-32,3 2-40 15,-4 1 2-15,4 7-24 16,0 0 0-1,0 11 0 1,7 18 0-16,8 1 0 16,-4 3 0-1,4-4 0-15,0-3 0 0,-1-8 0 16,1-14 0-1,8-4 0 1,-1 0 0-16,-3-18 0 16,2-4 0-1,-9-9 0-15,-5 3 0 16,-7 2 0-1,0 4 0-15,0 4 0 16,0 14 0-16,0 4 0 16,4 0 0-1,3 25 0-15,8 5 0 16,3-1 0-1,5 5 0-15,-1-12 0 16,4-4 0 0,0-3-27-16,-15-11 2 15,-3-4-105 1,-8-4-7-16,0-25 15 15</inkml:trace>
  <inkml:trace contextRef="#ctx0" brushRef="#br0" timeOffset="109390">14100 7222 247 0,'0'-3'92'15,"0"3"-4"1,0 0-103-16,29 0 0 16,12 3 43-1,11 23 1-15,-4 18-25 16,-11 4 0-16,-18 8-4 15,-16 10 0 1,-3 0-35-16,-33 1 1 16,-19-5-86-1,-11-13-9 1,-11-20 31-16</inkml:trace>
  <inkml:trace contextRef="#ctx0" brushRef="#br0" timeOffset="109700">13696 7255 152 0,'0'0'78'16,"0"0"-4"0,0 0-61-16,-4 12 2 0,-11 23 45 31,4 14-1-31,11 13-31 0,0 13 1 15,30-5-28 1,3 0 1 0,12-15-101-16,10-10-1 15,-14-20-40 1,3-14-10-16</inkml:trace>
  <inkml:trace contextRef="#ctx0" brushRef="#br0" timeOffset="111912">14800 7097 138 0,'0'-4'126'0,"0"-4"-10"0,0 5-77 31,0 3 0-31,0 11-28 15,10 19 1-15,2 14-4 16,7 8 1 0,-5-1-5-16,1 1 1 0,-8-11-32 31,1-12 0-31,-8-8-103 15,0-5-8 1,-8-9 20-16</inkml:trace>
  <inkml:trace contextRef="#ctx0" brushRef="#br0" timeOffset="112092">14551 7488 163 0,'0'0'129'16,"0"0"-7"0,26 0-85-1,38 0 1-15,24 0-28 16,9-11 2-1,10 0-47-15,-18 3 2 16,-22 8-98-16,-30 0-8 16,-26 11 27-1</inkml:trace>
  <inkml:trace contextRef="#ctx0" brushRef="#br0" timeOffset="112726">14703 7757 164 0,'0'-4'133'15,"0"1"-9"-15,0 0-93 16,0 3 1 0,0 0-25-16,0 6 0 0,7 23-1 31,9 2 1-31,-1 5-7 15,-1-1 0-15,5-11 0 16,-4-9 0 0,3-11 0-16,-3-4 0 15,7 0 0 1,-7-22 0-16,-4-8 0 15,-4 1 0 1,1 3 0-16,3 4 0 16,-11 18 0-1,7 4 0-15,8 23 0 16,8 2 0-16,2-3 0 15,5-11 0 1,-4-7 0-16,-7-4 0 16,2-15 0-1,-13-3 0-15,-8-8 0 16,0-8 0-1,-4 1-5-15,0 0 1 16,1 7-125-16,3 7-4 16,0 13-11-1</inkml:trace>
  <inkml:trace contextRef="#ctx0" brushRef="#br0" timeOffset="113296">15518 7532 133 0,'0'-7'122'15,"-11"-4"-8"1,-3-4-70-16,-17 8 0 0,2 7-25 31,3 3 0-31,4 27-12 0,11 10 2 16,7 12-9-1,4-4 0 1,15-11 0-16,14-11 0 0,5-15 0 31,11-11 0-31,-9-11 0 0,-3-26 0 16,-2-11 0-1,-14-15 0 1,-13-3 0-16,-4-4 0 0,-21-8 0 31,-13 11 0-31,1 16 0 0,3 22 0 16,8 18 0-1,14 11 0 1,4 25 0-16,1 24 0 16,3 9 0-1,11 9 0 1,19 6 0-16,-1-2 0 15,1-5 0-15,-4-18 0 16,-1-11 0-16,6-11 0 16,2-15-107-1,-4-7-1 1,1-4-34-16,-8-26-9 15</inkml:trace>
  <inkml:trace contextRef="#ctx0" brushRef="#br0" timeOffset="113736">15877 7429 185 0,'0'-4'136'0,"0"1"-9"15,-7-2-99 1,7 5 0-16,0 0-25 16,0 31 1-1,7 1-4-15,12 10 0 16,-1 1 0-1,1 5 0-15,3-11 0 16,-7-14 0-16,8-13 0 16,-6-10 0-1,-1-3 0-15,6-24 0 16,-8-9 0-1,-6-12 0-15,3 1 0 16,-7 5 0 0,0 10 0-16,0 9 0 15,-4 15 0 1,0 8 0-16,0 16 0 15,0 20 0-15,0 5 0 16,21 0 0 0,9-8 0-16,7-8 0 15,8-10 0 1,-1-7 0-16,-7-8-55 15,0 0 2 1,-7 0-80 0,-4 0-10-16,-12-11 53 15</inkml:trace>
  <inkml:trace contextRef="#ctx0" brushRef="#br0" timeOffset="120385">9196 9171 22 0,'-4'0'27'0,"4"0"30"31,0 0-2-31,0 0 5 0,0 0-2 16,-3 0-9-1,-5 0-1-15,0 0-6 16,1 0-1 0,4 0-20-1,3 0 1-15,0 0-18 0,0 0 1 16,14 0-5-1,20 0 0-15,7 0 0 16,14 0 0 0,1 0 0-1,3 0 0-15,-8 0 0 16,-10 0 0-16,-11 0 0 31,-12 0 0-31,1 0-24 0,-4 0 2 16,-7 0-108-1,-1 0-7-15,-4-7 13 16</inkml:trace>
  <inkml:trace contextRef="#ctx0" brushRef="#br0" timeOffset="120825">9266 9315 36 0,'-3'4'93'31,"-8"-1"-3"-31,-1-3-7 16,1 0-2-16,4 4-32 16,7-4 1-1,0 4-36 1,30-4 1-16,22 0-15 15,14 0 0 1,8 0 0-16,-4 0 0 16,-3 0 0-16,-15 0 0 15,-15 0-12 1,-11 0 2-16,-11 0-120 15,-8 0-4 1,-3 0-3-16</inkml:trace>
  <inkml:trace contextRef="#ctx0" brushRef="#br0" timeOffset="122895">10773 8772 120 0,'0'-7'122'0,"0"-1"-9"15,4 0-67 1,0 8-2-16,0 0-24 16,0 19 0-1,7 15-8-15,3 10 2 16,5 0-14-1,-4 4 0-15,-4-11 0 16,-8-4 0-16,8-10-20 16,1-9 1-1,-5-3-111-15,-7-3-6 16,0-8 8-1</inkml:trace>
  <inkml:trace contextRef="#ctx0" brushRef="#br0" timeOffset="123175">10559 9104 114 0,'-7'4'120'16,"-1"0"-8"-1,4 2-52-15,12 6-1 16,40-8-37-16,41-4 2 16,30 0-24-16,6-8 0 15,5-10 0 1,-23 3 0-1,-29 1 0-15,-30 6 0 16,-18 8-114 0,-23 0-3-1,-7 8-27-15</inkml:trace>
  <inkml:trace contextRef="#ctx0" brushRef="#br0" timeOffset="123665">11000 9385 117 0,'4'-8'104'15,"-1"-3"-7"1,-3-3-66-16,0 2 1 16,-3 6-16-16,-16 6-1 15,-7 0 3 1,-11 10 1-16,4 12 3 15,-4 4 0 1,7 15-14-16,15-7 2 16,12-2-10-1,13-10 0-15,28-7 0 16,17-11 0-1,11-4 0-15,5 0 0 16,-11 0-13-16,-12-4 1 16,-11 4-118-1,-12-3-4-15,-2-9-1 16</inkml:trace>
  <inkml:trace contextRef="#ctx0" brushRef="#br0" timeOffset="124245">11944 8987 122 0,'0'-8'131'16,"4"0"-11"-16,0-3-64 15,3 11-1-15,0 0-42 32,1 4 1-32,3 29-14 0,-4 4 0 15,5 11 0 1,-6 7 0-16,2 1 0 15,-1-8 0-15,1-11 0 32,-4-8 0-32,0-10 0 0,-4-11 0 31,0-8-57-31,0 0 2 0,0-27-78 15,0-14-11 1,0-2 57 0</inkml:trace>
  <inkml:trace contextRef="#ctx0" brushRef="#br0" timeOffset="124525">11677 9005 88 0,'-7'0'124'15,"-1"3"-10"-15,5-3-43 16,3 0-2-16,7 0-47 16,49 0 1-16,18 0-23 15,34-11 0 1,2-7 0-1,-2-4 0-15,-20 3 0 16,-21 8 0 0,-26 4-5-16,-15 7 1 0,-15 0-125 15,-7 0-4 1,-4 0-11-1</inkml:trace>
  <inkml:trace contextRef="#ctx0" brushRef="#br0" timeOffset="124865">11689 9418 197 0,'0'3'137'0,"15"1"-7"16,29 0-107-1,26-4 1-15,22 0-24 16,8 0 0-1,-3-11 0-15,-23-3 0 16,-14 6 0-16,-24 4 0 16,-13 1 0-1,-16 3 0-15,-4 0-102 16,1 0-1-1,-4 3-38-15,0-3-10 16</inkml:trace>
  <inkml:trace contextRef="#ctx0" brushRef="#br0" timeOffset="125395">12566 9260 133 0,'0'-8'118'0,"0"4"-10"16,-7 1-68-1,-11 3-1 1,-9 7-16-16,5 15 1 0,4 15-12 31,10 4 2-31,8-1-14 0,11 4 0 16,30-11 0-1,7-17 0 1,8-16 0-16,-1-8 0 16,-7-29 0-1,1-7 0-15,-16 3 0 0,-26-3 0 16,-7 3 0-1,-33 12 0 1,-15 15 0-16,-4 10 0 16,-4 4-68-1,8 6 0 1,19 6-66-16,18-1-13 15,11-11 75 1</inkml:trace>
  <inkml:trace contextRef="#ctx0" brushRef="#br0" timeOffset="129411">14070 8964 69 0,'0'-7'97'16,"0"-4"-4"-1,0-11-35-15,0 3 0 16,-12 0-22 0,-17 9-1-1,-11 10-14-15,-16 0 1 0,0 0-12 31,12 3 2-31,11 23-12 0,14-4 0 16,19 4 0 0,11-4 0-1,30-4 0-15,15 5 0 0,7-1 0 31,7 4 0-31,-18 0 0 0,-30 6 0 16,-8-5 0 0,-17 6 0-1,-23-7 0-15,-14-5 0 16,-12-5 0-1,4-5 0-15,-1-7 0 0,23-1 0 32,8-3-7-32,18 0 1 15,4 0-123 1,18-11-5-16,4-4-7 15</inkml:trace>
  <inkml:trace contextRef="#ctx0" brushRef="#br0" timeOffset="129631">14189 9020 215 0,'0'0'135'0,"4"0"-5"16,3 0-115-1,0 18 1-15,8 11-16 16,0 8 0-1,-8-7 0-15,1 0 0 16,-1-9 0 0,0-6 0-16,1-4-130 15,-5-11-4-15,-3 0-13 16</inkml:trace>
  <inkml:trace contextRef="#ctx0" brushRef="#br0" timeOffset="129751">14137 8749 230 0,'0'-2'125'0,"0"-6"-4"15,0-2-243-15,11 5-3 16,0 5-14 0</inkml:trace>
  <inkml:trace contextRef="#ctx0" brushRef="#br0" timeOffset="130141">14341 8946 147 0,'7'4'118'16,"4"3"-9"-16,0 11-64 0,4 8 0 15,0 11-22 1,-5 7 1-16,2 8-24 16,-5-11 0-1,1-8 0 1,-4-14 0-16,-1-17 0 15,4-2 0-15,1-6 0 32,7-28 0-32,4-10 0 0,10 3 0 15,-3 1 0 1,0 14 0-16,-4 15 0 15,-4 11 0-15,-3 7 0 32,-3 23 0-32,-2 6 0 0,-6-2 0 31,3-8-40-31,5-4 2 0,-5-11-93 15,5-11-9 1,5 0 33 0</inkml:trace>
  <inkml:trace contextRef="#ctx0" brushRef="#br0" timeOffset="130901">15062 8950 126 0,'0'-4'119'0,"4"0"-8"15,4 4-69 1,-1 0-2-16,-3 0-19 15,-4 18 1 1,4 15-9-16,3 8 1 16,7 0-13-1,2 2 1-15,2-16-2 16,4-5 0-16,1-14 0 15,-2-8 0 1,-2-4 0-16,0-26 0 16,7-3 0-1,-4-11 0-15,-4 0 0 16,1 6 0-1,-8 9 0-15,-11 11 0 16,0 14 0 0,-7 4 0-16,-4 22 0 15,7 14 0-15,4 9 0 16,7 7 0-1,19-12 0-15,4-6 0 16,3-12 0 0,-3-8 0-1,-1-6-7-15,-6-8 2 16,-1 0-124-16,0-8-5 15,-4-21-8-15</inkml:trace>
  <inkml:trace contextRef="#ctx0" brushRef="#br0" timeOffset="131141">15526 8713 171 0,'0'-3'133'31,"0"3"-9"-31,22 0-90 0,19 11 0 16,18 29-27-1,-4 1 1 1,-3 10-8-16,-26 12 0 0,-11 3 0 31,-15 5 0-31,-22-2-36 0,-23-6 1 16,-14-7-96-1,-15-23-8 1,-12-14 28-16</inkml:trace>
  <inkml:trace contextRef="#ctx0" brushRef="#br0" timeOffset="131491">14929 8733 177 0,'0'0'128'0,"-11"0"-7"15,0 39-90 1,0 13 1-16,-4 10-22 16,15 27 2-1,0-11-12-15,15-5 0 16,15-14 0-16,10-15 0 15,4-10-90 1,8-16-1-16,-11-10-47 16,4-8-12-1,-4-8 108-15</inkml:trace>
  <inkml:trace contextRef="#ctx0" brushRef="#br0" timeOffset="132181">16337 8813 93 0,'-11'0'122'0,"-5"0"-9"16,2 0-44 0,7 0-2-16,7 0-44 15,11 0 1 1,18 0-24-1,23 0 0-15,4 0 0 0,0 0 0 32,-1 0 0-32,-10-4 0 0,-9 4 0 31,-14 0 0-31,-7 0-22 15,-4-3 2-15,-3-5-110 16,-4 1-6 0,3-1 9-1</inkml:trace>
  <inkml:trace contextRef="#ctx0" brushRef="#br0" timeOffset="132491">16359 8953 165 0,'-11'0'140'15,"4"0"-9"-15,3 4-94 16,11-1 1-1,42 5-38-15,24-8 0 0,5 0 0 32,-4 0 0-32,-7 3 0 15,-15 1 0 1,-23-4-15-16,-10 4 1 15,-15-4-116-15,-4 0-3 16,0 0-2 0</inkml:trace>
  <inkml:trace contextRef="#ctx0" brushRef="#br0" timeOffset="136361">13103 9296 58 0,'0'-3'101'16,"-7"-1"-5"-16,3-7-20 15,4 3-1-15,-7 4-33 16,7 4 1-16,-4 0-34 16,4 0 2-1,0 0-11 1,0 19 0-16,15 7 0 15,-4 3 0 1,4 1 0-16,4-4 0 0,-1-4 0 31,0-7 0-31,5-8 0 16,-5-7 0-16,1 0 0 15,-8-11 0 1,3-14 0-16,-2-2 0 0,-5 2 0 31,1-1 0-31,-8 11 0 16,3 8 0-16,1 7 0 15,3 7 0 1,4 19 0 0,0-1 0-16,8-2 0 15,-1-12 0-15,-3-11 0 16,4 0 0-1,3-4 0-15,-3-14 0 16,-4-1 0 0,-12-2 0-16,-3-6 0 15,-3-2 0 1,-8-1-130-16,-8 5-4 15,-7-5-13-15</inkml:trace>
  <inkml:trace contextRef="#ctx0" brushRef="#br0" timeOffset="136741">13218 8749 164 0,'0'0'137'16,"0"0"-10"0,0 12-90-16,7 18 0 15,5 10-33-15,-1 5 1 31,3 10-5-31,1 1 0 0,4-12 0 16,-5-8 0 0,-2-3-94-16,-5-3-1 15,-7-15-45 1,0 0-10-1</inkml:trace>
  <inkml:trace contextRef="#ctx0" brushRef="#br0" timeOffset="136991">13010 9167 91 0,'-7'0'128'16,"4"4"-13"-1,-1-4-46-15,11 0-1 0,42-4-49 16,32-18 2-1,15 3-21-15,8-7 0 16,4 8 0 0,-27 3 0-1,-14 4 0-15,-31 4 0 0,-17 7-130 31,-19 0-4-31,0 0-13 0</inkml:trace>
  <inkml:trace contextRef="#ctx0" brushRef="#br0" timeOffset="140153">17899 8244 133 0,'0'-7'127'16,"0"-4"-9"0,0 0-74-16,0 11 0 15,0 0-30 1,4 26 1-1,7 11-8-15,-3 3 2 0,-1 1-9 32,1 3 0-32,-4-15 0 0,-1-3 0 15,1-14 0 1,-4-1 0-1,3-11-90-15,-3 0 0 0,0-26-48 32,0-7-12-32,-10-16 107 0</inkml:trace>
  <inkml:trace contextRef="#ctx0" brushRef="#br0" timeOffset="140403">17659 8163 87 0,'-11'0'116'0,"-4"4"-9"15,-4 7-36 1,19 0 0-16,0-3-42 16,41-5 1-1,18-3-30-15,23 0 0 16,11-7 0-16,-8 0 0 15,-11 3 0 1,-8-4 0-16,-18 5-16 16,-25-1 2-1,-9 4-116-15,-14 0-5 16,0 0 2-1</inkml:trace>
  <inkml:trace contextRef="#ctx0" brushRef="#br0" timeOffset="140667">17611 8429 146 0,'-4'0'141'0,"4"0"-10"15,4 0-86 1,40 3 0-16,23 1-44 0,29-4 1 31,4 0-2-31,-11 0 0 16,-11 8 0-16,-26-1 0 15,-19 0-21 1,-14 1 1-1,-16-4-110-15,-3 7-6 16,-3-11 9 0</inkml:trace>
  <inkml:trace contextRef="#ctx0" brushRef="#br0" timeOffset="141057">18344 8432 140 0,'0'0'110'16,"0"0"-8"-16,0 4-63 15,0 11-1 1,0 4-8-16,7 10 0 15,20-7-20 1,9-11 2-16,5-3-12 16,-4-8 0-1,4-11 0-15,-12-11 0 16,-13-4 0-16,-16-4 0 15,-4 5 0 1,-33 6 0-16,-11 12 0 16,-4 7 0-1,-4 0-50-15,12 7 2 16,3 8-84-1,19-1-11-15,22-3 48 16</inkml:trace>
  <inkml:trace contextRef="#ctx0" brushRef="#br0" timeOffset="141577">17392 8733 142 0,'-11'0'133'0,"-4"6"-9"31,-3-3-78-31,14 2 1 0,4-5-38 31,45 0 1-31,36-5-10 16,52-13 0-16,42 7 0 16,25-7 0-1,18 7 0-15,-22-1 0 0,-26 1 0 31,-47 4 0-31,-38-4 0 16,-29 4 0-16,-31 2-17 16,-25 2 2-1,-4 3-115 1,-29-4-5-16,-19 2 3 15</inkml:trace>
  <inkml:trace contextRef="#ctx0" brushRef="#br0" timeOffset="142487">17399 9104 130 0,'0'-4'124'0,"0"2"-10"16,0-6-66 0,0-3-1-16,0 3-29 15,0 4 0 1,0 4-14-16,0 0 1 15,0 0-4 1,0 15 1 0,0 7-2-16,15 8 0 15,0 3 0-15,4 8 0 16,-5-8 0-16,2 0 0 15,-5-11 0 1,-1-7 0 0,5-7 0-16,4-8 0 15,-1 0 0-15,5-12 0 31,-5-14 0-31,-3-3 0 0,-4-4 0 16,-7-4 0 0,0 4 0-16,-4 10 0 15,0 13 0 1,3 10 0-1,1 10 0-15,7 24 0 0,4 10 0 32,7 0 0-32,4-7 0 0,11-11 0 15,0-15 0 1,-4-11 0-1,1-3 0-15,-16-27 0 0,-6-7 0 32,-12-4 0-32,0-6 0 0,-12 1 0 15,-10 10 0 1,0 10 0-1,7 19-25-15,4 7 1 16,7 15-106 0,1 11-7-1,3 2 15-15</inkml:trace>
  <inkml:trace contextRef="#ctx0" brushRef="#br0" timeOffset="142927">18289 9038 134 0,'3'-7'122'16,"1"-12"-9"-1,-1 4-74-15,-3 5-1 16,-3 5-22-1,-27 5 0-15,-3 0-4 16,-4 11 0 0,-4 16-8-16,0 13 1 15,16 4-5 1,14-3 0-16,11 3 0 15,14-4 0-15,27-13 0 16,18-13 0 0,8-6 0-16,-4-8 0 15,-11 0 0 1,-12 0 0-16,-10-8 0 15,-12 1 0 1,-6 4 0-16,-8 3 0 16,-4 0 0-1,0 0 0-15,0 0 0 16,0 0 0-16,0 0-130 15,0 0-4 1,-4-4-13-16</inkml:trace>
  <inkml:trace contextRef="#ctx0" brushRef="#br0" timeOffset="144347">19459 8581 70 0,'0'-4'82'0,"0"0"-3"31,-15 0-44-31,-7 1-1 0,-4-5-4 16,-11 5 0-1,-8 3 3-15,1 0-1 16,0 18-11-16,10 0 0 31,12 1-8-31,18-5 0 0,4 2-5 31,33 1 2-31,23 6-10 0,15 7 0 16,-1-1 0 0,-15 4 0-1,-14 4 0-15,-30 4 0 0,-11-12 0 31,-18 4 0-31,-20-10 0 0,-2-5 0 16,-1-11 0 0,8-7 0-1,11 0 0-15,7 0 0 16,15-7-72-1,0-4-1-15,3-4-61 0,20-3-14 16,-5-8 81 0</inkml:trace>
  <inkml:trace contextRef="#ctx0" brushRef="#br0" timeOffset="144594">19622 8676 176 0,'0'0'132'0,"7"0"-7"16,1 0-93-1,2 11 0 1,9 12-26-16,-11 0 2 16,-1 12-8-1,-3-1 0-15,-4-9 0 16,4 6 0-16,-4-13 0 15,0-15 0 1,0-3-130-16,0 0-4 16,0-21-13-1</inkml:trace>
  <inkml:trace contextRef="#ctx0" brushRef="#br0" timeOffset="144724">19603 8458 222 0,'0'-3'118'15,"0"-1"-4"-15,0 0-202 16,0 1 1-1,0 3-38-15,0 0-7 16</inkml:trace>
  <inkml:trace contextRef="#ctx0" brushRef="#br0" timeOffset="145094">19751 8513 158 0,'8'16'140'0,"7"6"-11"0,3 11-90 15,1 7 1 1,0 8-38-16,-9 1 1 15,-3-5-3 1,-7-11 0 0,0-11 0-16,4-15 0 0,0-7 0 31,0-3 0-31,3-23 0 0,12-7 0 15,-1-3 0 1,5 13 0 0,2 8 0-16,-2 15 0 15,-1 0 0 1,0 22 0-1,-3 12 0-15,-5 2 0 0,1 1 0 16,0 1 0 0,-11-10-23-16,0-2 2 15,-1-14-109 1,1-12-6-1,-1-4 10-15</inkml:trace>
  <inkml:trace contextRef="#ctx0" brushRef="#br0" timeOffset="145814">20396 8569 167 0,'0'-3'132'16,"0"-5"-10"-1,0 5-87-15,0 3 1 16,0 0-27-1,3 18 1-15,5 19-10 16,3 7 0 0,4 4 0-16,-1-17 0 15,2 1 0-15,2-17 0 16,0-15 0-1,1 0 0-15,3-15 0 16,-3-17 0 0,-8 1 0-1,0-6 0-15,0 15 0 0,-7 15 0 16,-4 7 0-1,7 11 0 1,8 22 0-16,7-3 0 16,4-7 0-1,4-3 0-15,0-16 0 16,-9-4 0-16,-5-8 0 31,-13-12 0-31,-3-3 0 0,0-3 0 16,-15-7 0-1,1 4 0-15,-1 2-75 16,4 9-1-1,7 11-59 1,4-1-13-16,0 1 84 0</inkml:trace>
  <inkml:trace contextRef="#ctx0" brushRef="#br0" timeOffset="146104">20922 8373 238 0,'0'0'133'0,"0"0"-4"0,-8 9-124 16,1 20 1-1,3 11-6 1,4 8 0-16,0 11 0 16,11-4 0-1,12-11 0 1,10-6 0-16,4-16 0 0,0-10 0 31,0-2 0-31,-11-7 0 0,-7-3-50 16,-8 0 2-1,-1-13-84 1,-10-3-11-16,0-13 48 15</inkml:trace>
  <inkml:trace contextRef="#ctx0" brushRef="#br0" timeOffset="146314">20770 8513 198 0,'0'0'137'15,"0"0"-7"1,11 0-108-16,30 0 2 0,22 0-24 31,3 8 0-31,1-4 0 16,-11 0 0-16,-12-1-63 15,-29-3 1 1,-8 0-72 0,-7-21-11-16,-3-28 65 15</inkml:trace>
  <inkml:trace contextRef="#ctx0" brushRef="#br0" timeOffset="146504">21174 8200 161 0,'18'0'129'16,"20"0"-8"-16,13 0-84 15,1 22 0 1,0 15-27-16,-23 11 1 15,-17 18-9 1,-12 1 1-16,-30 10-12 16,-22-3 1-16,-18 0-71 15,-5-18-1 1,2-9-49-16,-6-17-12 15,10-22 83 1</inkml:trace>
  <inkml:trace contextRef="#ctx0" brushRef="#br0" timeOffset="146797">20363 8384 189 0,'-4'16'138'0,"-4"10"-8"15,4 10-104 1,4 27 2-16,0 3-28 15,19 8 0 1,7 0-6-16,-4-11 2 16,1-7-125-1,-1-28-4-15,11-9-11 16</inkml:trace>
  <inkml:trace contextRef="#ctx0" brushRef="#br0" timeOffset="159086">23381 8124 33 0,'0'0'50'15,"0"0"-3"-15,-3 0-1 16,-1 0-53-1,4-5 0-15,0 1-58 16,7-3 1 0</inkml:trace>
  <inkml:trace contextRef="#ctx0" brushRef="#br0" timeOffset="161047">17941 9879 37 0,'0'-4'41'16,"0"1"2"-1,0-4-2-15,0-1 0 16,0-3 0-1,0 7-8-15,0 4-1 16,-4 0-10 0,4 0-1-16,-4 0-16 15,4 0 1-15,0 0-6 16,0 0 0-1,0 0 3-15,0 0 2 16,0 12-1 0,0-1 1-16,0 3-1 15,0 1 0 1,4 7 1-16,0 1 1 15,-1 1 3 1,4 7 0-16,-7 2 0 16,0 0 0-16,4-3-2 15,-4-1 1 1,7-3-1-16,1 0 0 15,0 6-2 1,-1-9 0-16,-3 10-2 16,3 1 0-1,0 2 0-15,4 9 0 16,-3-5 1-1,-4 1 0-15,-1-8 1 16,1 12 0-16,0-9-2 31,3-2 1-31,-3-1-4 0,-4-4 0 16,3 4 0-1,1-3 0-15,3 0 0 16,5 3 0 0,-8-3 0-1,-1 2 0-15,-3-6 0 0,0-3 0 16,0-2 0-1,4-3 0-15,-4 2 0 16,0-2 0 0,0-3 0-1,4 3 0-15,-1 4 0 16,-3 1 0-16,4-5 0 31,-1 8 0-31,-3-8 0 0,0 1 0 16,0-5 0-1,0 6 0-15,0-6 0 16,0 1 0-16,4 0 0 15,0-1 0 1,0 4 0 0,-1 1 0-16,5-3 0 15,3 2 0 1,-11-4 0-16,0 4 0 15,0-3 0 1,0 0 0-16,0-4 0 16,4 0 0-1,0 0 0-15,-4 5 0 16,3-6 0-1,1 9 0-15,-4-1 0 16,3-3 0-16,-3 3 0 16,0 1 0-1,4-5 0-15,0 0 0 16,-1 2 0-1,1-1 0-15,0 0 0 16,-4 6 0 0,4-6 0-16,-4 0 0 15,0-8 0-15,4 4 0 16,-4 1 0-1,0-9 0-15,0 1 0 16,0 0 0 0,0-4-22-16,0 0 2 15,0-4-110 1,0-19-6-16,0-2 9 15</inkml:trace>
  <inkml:trace contextRef="#ctx0" brushRef="#br0" timeOffset="162000">17659 9939 23 0,'3'-4'71'16,"1"-3"1"-1,4-5-14-15,-4 5-1 0,-1-1-27 32,1 5 0-32,7 3-16 0,-8 0 1 15,1 11-1 1,4 11 0-16,-1 4 4 15,4-4 1 1,-3-3 5 0,-1-8 1-16,-3-8-12 15,-1-3 1-15,1 0-14 16,3-18 0-16,9-13 0 15,2-4 0 1,-3-3 0 0,7 5 0-16,0 0 0 15,4 18 0 1,4 11 0-1,0 4 0-15,10 8 0 16,1 17 0 0,7 2 0-16,4-9 0 0,4-7-80 15,-5-4 0 1,-10-7-56-1,-4 0-12-15,-7-14 88 16</inkml:trace>
  <inkml:trace contextRef="#ctx0" brushRef="#br0" timeOffset="164387">18078 10847 7 0,'0'0'56'15,"0"3"1"-15,0-3-11 0,0 0 1 16,0 3-18 0,0 1 0-1,11-4-16-15,7 4 1 16,4-4-4-1,11 0 0 1,-3 0 6-16,7 0-1 0,0 0-2 31,4 0 1-31,0-8-7 0,0 2 0 16,-1 2 1-1,-7 4 0 1,-3-4 2-16,4 4 0 0,-1 0-4 31,4 0 1-31,0 0-4 0,4 0 0 16,3-4 1-1,4 4 0 1,-3 0 1-16,3 0 1 16,-4 0-1-1,4-3 0-15,-3-1 1 0,3 4 1 31,4-4-2-31,-4 4 1 16,0-3-3-16,0 3 0 16,-3 0-1-1,3 0 0 1,0 0-1-16,4 0 1 15,11 0-2-15,-4 0 0 16,4 0 0 0,4 0 0-16,-1 0 0 15,-6-4 0 1,-8-4 0-16,-1 4 0 15,-6 4 0 1,3 0 0-16,-4 0 0 16,4 0 0-1,-3 0 0-15,10 0 0 16,9 0 0-16,-5 0 0 15,0 0 0 1,0 0 0-16,8 0 0 16,-11-2 0-1,-1-3 0-15,-3 1 0 16,-8 1 0-1,5 3 0-15,-9 0 0 16,12 0 0-16,-4 0 0 16,0 0 0-1,8 0 0 1,-8 0 0-16,0 0 0 15,0 0 0 1,-7 0 0-16,0 0 0 16,4 0 0-16,-5 0 0 15,-3 0 0 1,0 0 0-16,-3 0 0 15,3 0 0 1,3 0 0-16,8 0 0 16,0 0 0-1,0 0 0-15,1 0 0 16,-1 0 0-1,4 0 0-15,-4 0 0 16,0-4 0-16,0 4 0 16,8 0 0-1,-5 0 0-15,1 0 0 16,0 0 0-1,0-4 0-15,4 1 0 16,-4-5 0 0,7 5 0-16,4 3 0 15,-4 0 0-15,8 0 0 16,-8-4 0-1,1-3 0-15,-5 3 0 16,4 4 0 0,-3 0 0-16,-5 0 0 15,5 0 0 1,0 0 0-16,-4 0 0 15,-12 0 0 1,5 0 0 0,-8 0 0-16,-7 0 0 0,6 0 0 31,-9 0 0-31,-2 0 0 0,-2 0 0 15,-5 4 0 1,1 3 0 0,-12-7 0-16,4 0 0 15,4 0 0 1,-8 0 0-1,1 0 0-15,-4 0 0 0,-4 0-6 16,7 0 2 0,1-11-125-16,6 0-4 15,8-4-11 1</inkml:trace>
  <inkml:trace contextRef="#ctx0" brushRef="#br0" timeOffset="164730">23340 10621 81 0,'-4'0'96'0,"-2"4"-6"0,-2-1-40 32,8-3-1-32,0 4-12 0,0 0-2 31,14-1-13-31,9 5 1 15,-1 3-12-15,8 5 1 16,-1-3-10 0,-6 6 1-16,2-4-3 15,-10 3 0 1,-3-3 0-16,-12 11 0 15,0 3 0 1,-4 5 0-16,-22 2 0 16,-8-10 0-1,1 3-6-15,7-6 2 16,8-4-125-1,18-8-4-15,7-11-11 16</inkml:trace>
  <inkml:trace contextRef="#ctx0" brushRef="#br0" timeOffset="165410">23992 10584 129 0,'0'0'112'0,"0"-3"-8"15,0 3-78-15,0 0 0 16,-7 0-14 0,-8 11 0-16,-4 15 10 15,1 10 0 1,0 11-5-16,2-5 0 15,9 6-12 1,7-7 2-16,15-5-7 16,11-10 0-1,7-15 0-15,-3-2 0 16,-4-6 0-16,0 3 0 15,-4-6-16 1,-7 0 1-16,-4 0-85 16,-8 0-1-1,-3-6-26-15,0-6-7 16</inkml:trace>
  <inkml:trace contextRef="#ctx0" brushRef="#br0" timeOffset="165620">23766 10769 129 0,'-3'0'123'15,"3"0"-10"-15,11 0-61 16,30-4-2-16,25-7-34 15,4 4 0-15,12-1-137 16,-12 1-3 0,-22-8-19-1</inkml:trace>
  <inkml:trace contextRef="#ctx0" brushRef="#br0" timeOffset="176766">21763 8370 120 0,'-8'-4'84'16,"-3"0"-3"-16,-7 1-45 15,10-4-1 1,1 3 12-16,7 0-2 15,11 4-24-15,22 0 1 16,15 0-13 0,15 0 2-16,1 4-11 15,-9 3 0 1,-7 0-20-16,-18 1 1 15,-5 0-78 1,-21-8-3 0,-4 0-21-16,-7 0-9 15</inkml:trace>
  <inkml:trace contextRef="#ctx0" brushRef="#br0" timeOffset="176996">21703 8470 157 0,'0'0'133'0,"8"0"-8"0,28-4-85 32,20-4 0-32,19 8-33 0,-6 0 2 15,6 0-39 1,-16 0 2-1,-22 12-102-15,-22 11-8 0,-15-17 20 32</inkml:trace>
  <inkml:trace contextRef="#ctx0" brushRef="#br0" timeOffset="178224">22392 8148 55 0,'0'-4'95'16,"0"2"-4"-16,0-3-29 16,0 1-3-16,0 4-24 31,0 0-1-31,0 0-14 0,0 23 1 31,4 10-7-31,3 8 0 0,4 3-9 16,5 4 1-1,-6 3-6 1,9-2 0-16,0-13 0 15,-5 8 0 1,1-10 0-16,0-4 0 0,-4-9 0 31,-4-2 0-31,4-7 0 16,-3-6 0-16,-4-6 0 15,-1 0 0 1,-3 0 0 0,4-14 0-16,7-23 0 15,4-15 0-15,7-25 0 16,4-5 0-16,-4-2 0 15,4 6 0 1,-7 15 0 0,-12 15 0-16,1 15-49 15,-8 19 1-15,4 10-84 16,-1 4-10-1,4 0 46-15</inkml:trace>
  <inkml:trace contextRef="#ctx0" brushRef="#br0" timeOffset="178644">22966 8022 159 0,'0'-3'121'0,"0"0"-9"16,4 3-93-1,-4 0 1-15,-7 15-7 16,-23 29 0-16,-4 23 6 31,5 13 1-31,7-2-13 0,14-5 1 16,8-17-8-1,19-15 0-15,18 0 0 16,7-23 0 0,8-11 0-1,0-7 0-15,-11 0 0 0,-19 0 0 16,-3 0-29-1,-15 0 2-15,-4-7-103 16,0-5-8 0,-12-3 19-1</inkml:trace>
  <inkml:trace contextRef="#ctx0" brushRef="#br0" timeOffset="178864">22763 8267 178 0,'0'0'138'16,"22"0"-7"-16,26 0-100 16,7 0 2-1,12 0-33-15,-11 0 0 0,-8 0-110 16,-19 0-2-1,-10 0-30 1,-11 0-5-16</inkml:trace>
  <inkml:trace contextRef="#ctx0" brushRef="#br0" timeOffset="179146">23215 7946 147 0,'18'-8'104'16,"12"4"-7"-1,18 4-66-15,7 4 1 16,9 30-5-1,-13 20-1 1,-6 17-17-16,-23 10 1 16,-15 0-3-1,-7 1 0-15,-19-20-116 16,-10-7-5-16,0-6-27 15</inkml:trace>
  <inkml:trace contextRef="#ctx0" brushRef="#br0" timeOffset="179716">22759 8022 102 0,'0'0'78'16,"-4"0"-4"-16,0 0-43 15,-3 20-1-15,3 27 16 32,4 20 1-32,0 18-21 0,11 7 0 15,16-3-18 1,13-4 0-16,5-15-130 15,14-19-3-15,4-14-14 32</inkml:trace>
  <inkml:trace contextRef="#ctx0" brushRef="#br0" timeOffset="188801">18096 10843 6 0,'0'0'17'31,"0"-4"-1"-31,0 4-11 16,0 0 0 0,0 0-5-16,0 0 1 15,0 0 19 1,0 0 0-16,0 0 7 15,0 0 0 1,0 0-19-16,-4 0 2 16,1 0-9-16,-1 0 1 15,4 0 6 1,-4 0 0-16,4 0 1 15,0 0 2 1,0-7-10-16,0 7 1 16,0 0-5-1,0 0 0-15,0 0 2 16,0 0 0-1,-3 0 2-15,-1 0 0 16,4 0-1-16,0 7 2 16,0-3-5-1,0-4 1-15,0 0-1 16,0 0 0-1,0 0 3-15,0 0 0 16,0 0 4 0,0 0 0-16,0 0 1 15,0 0-1-15,0 0 0 16,0 0-1-1,0 0 4-15,0-4 1 32,0-7-2-32,0 4 2 0,0 3-6 15,0 4 0 1,0 0-2-16,0 0 1 15,0 0 2 1,0 0 0 0,0 0 1-16,0-5 1 0,0 5-3 31,0-3 0-31,0-1-2 0,4 2 1 15,-1-3-1 1,1 5 1 0,0 0-1-16,-1-4 1 15,-3 4 1 1,0 0 1-1,0 0 5-15,0-3-1 0,0-5 0 16,0 1-1 0,0 0-5-16,4 3 0 15,-4-3-1 1,3 7 0-1,1 0 0-15,0-4 1 0,-4 4 0 32,4-4 0-32,-1 1-1 0,1-1 1 15,7 0 0 1,-3-3 0-1,-1-4 1-15,4 0 0 16,4-1-1 0,-7 6 1-16,3-3-2 0,-4 3 1 31,0-9-1-31,1 4 1 15,-1 3 1 1,8-3 0-16,0 0-1 16,-4 0 0-16,0 0-1 15,0 0 0 1,4 4 0-16,-4-2 1 15,0 3 0 1,-3-2 1-16,-5 1 0 16,5 0 1-1,-1-4-2-15,0 7 1 16,1 0-5-1,-1 1 0-15,-3 3-40 16,0 0 0-16,3 0-50 16,-3 0-4-1,-4 0 43-15</inkml:trace>
  <inkml:trace contextRef="#ctx0" brushRef="#br0" timeOffset="190181">18374 10551 19 0,'-8'0'38'16,"1"0"0"-16,3 0-2 16,0 0-1-1,1-4-20 1,-1-3 1-16,4 0-11 15,0-1-1 1,0-3 5-16,7-7 0 0,8 3 5 16,4-3-1-1,-1-2-5 1,1 6 2-16,3-1-7 15,0-3 0 1,-3 7 1-16,7-7 0 0,0-1 3 31,3 3 2-31,1-2-3 16,0 4 1-16,-1-1-4 15,1 0 0 1,-8 1-2-16,8 6 2 0,-8-2-3 31,0 2 1-31,0 4-1 16,1 1 1-16,2-1-1 15,5 0 1 1,0 4-1 0,-4-3 1-16,-8-2 0 15,-3 5 0-15,0 0-1 16,3 0 1-16,-3 0 0 15,4 0 0 1,-1 0 1 0,12 0 1-16,3 0-2 15,0 0 1 1,1-4-1-16,-8 4 0 15,0 0 1 1,-8 0 1-16,-7 0 0 16,1 0 1-16,-1 4-1 15,7 4 0 1,1 0-2-16,2-5 0 15,6 9-1 1,-9-2 1-16,1 1 2 16,-8-3 0-1,7-1 1-15,-3 1 0 16,-4-1-1-1,1 4 2-15,-1 0-2 16,7 1 0-16,-3-3 0 16,0 3 1-1,-1 3 0-15,5 0 0 16,0 0 0-1,3 7 0-15,0-4-1 16,-4 0 0 0,12 5-1-16,-8-9 0 15,1-2 0-15,2 10 0 16,2-3 5-1,-2 10 0-15,5 8 4 16,0 3 1 0,3 9-5-16,4-5 1 15,-4 0-6 1,8 4 1-1,-8-11-49-15,-3-11 0 16,-4-15-81 0,-8-11-10-16,-2 0 47 0</inkml:trace>
  <inkml:trace contextRef="#ctx0" brushRef="#br0" timeOffset="191941">20011 10850 48 0,'0'-3'59'15,"0"3"-9"-15,0 0 0 16,0 0-33 0,0-4 0-16,0 0-7 15,3 4-1-15,5 0 5 16,-4 0 1-1,-4 0-1-15,0 0 0 16,0 8-4 0,4 6-1-16,3 1-3 31,0 0 0-31,0-4-1 0,1 4 1 15,-1 6 0 1,1-2 1-16,-1 0-1 16,1-5 1-16,-1-3-2 31,0-4 0-31,1 5-2 0,-1-1 1 15,1 1-1 1,-4 2 1-16,-1-7 0 16,-3 1 1-1,4 6 0 1,3-7 1-16,4 1 0 15,-3 7 0-15,-1-4-2 16,4-4 1-16,-7 1-3 16,0-5 1-1,-1 1-2 1,-3 3 1-16,4 0-1 15,-1 4 1-15,5 5 1 32,-1-5 0-32,5-4 1 0,-1 1 0 15,-4-5-1 1,4 4 0-16,-3 1-1 16,3 3 0-1,0-4 0 1,0 1 1-16,0 3 0 15,-4-3 0 1,1 5-1-16,0 2 1 0,-1 0-1 31,3-4 0-31,-6 1-1 16,4-1 1-16,-1-4-1 15,5 4 1 1,-5 0-2-16,0 0 0 0,0 1 0 31,5-6 0-31,-5-2 0 16,1 7 0-16,-1 4 0 15,0-4 0 1,0 0 0 0,1 0 0-16,0 0 0 15,3 1 0-15,-4-5 0 16,1 0 0-16,-1 4 0 15,4-4 0 1,0 4 0 0,4-3 0-16,-1-1 0 15,2 1 0 1,-1-1 0-16,-1-3 0 15,1 7 0-15,0 0 0 16,0-4 0 0,3 1 0-16,1-1 0 15,-1-3 0 1,-3 0 0-16,4 3 0 15,-5-3 0 1,1-1 0-16,0 2 0 16,0-3 0-1,-4 2 0-15,11-4 0 16,-3 0 0-16,3 0 0 15,-3 0 0 1,-1 0 0-16,4 0 0 16,0 0 0-1,1 0 0-15,10 0 0 16,-3 0 0-1,-1 0 0-15,1-4 0 16,3 2 0 0,0-3 0-16,1-2 0 15,-1 0 0-15,4-5 0 16,-4-2-9-1,5-4 1-15,-1 6-121 16,-4-6-5 0,1 2-6-16</inkml:trace>
  <inkml:trace contextRef="#ctx0" brushRef="#br0" timeOffset="192691">21411 11629 26 0,'-8'0'38'0,"1"0"-8"0,-1 0 0 16,5 0-18 0,-1 0 1-1,4 0-4-15,0 0 0 16,0 0 10-1,0-4 0-15,0 0 9 0,4-3-1 32,3-1 2-32,4 1-1 15,0-11-11 1,5 10-1-16,5-10-6 15,2 0 1 1,6 0-2-16,5-1 1 16,-5-4-5-1,1 1 1-15,0-4-4 16,3 5 1-16,-4-13-2 15,1 5 1 1,-1-1 0-16,-6 0 1 16,-1 1 4-1,0-11 0-15,-3 2 7 16,3-2 1-1,1-5-4-15,-2 1 1 16,6-4-12 0,-13 0 1-16,1-3-37 15,0 6 1-15,-4 0-89 16,0 5-8-1,11-8 29-15</inkml:trace>
  <inkml:trace contextRef="#ctx0" brushRef="#br0" timeOffset="193801">22018 10839 0 0,'-7'0'29'0,"-1"-4"-1"15,4-3 2 1,4 0-7-16,0-5 0 0,0 1 5 31,0-4-1-31,0 1 7 16,12-12-1-16,-1 4-14 15,4-4 0 1,-1 5-9-16,-6 1 0 0,-4 2 4 31,-1-4 0-31,1-4-1 16,7-4 1-16,-4 5-8 15,1-1 1 1,3 0-5-1,0-3 0-15,4 2-2 16,3-5 0 0,1 13 1-16,-1-3 0 0,1-1 2 15,-8-2 0 1,4-1-1-1,-1 0 1-15,2-3-3 16,2 3 1 0,-3 3-1-16,3 2 0 15,1-2 0 1,-5 1 0-16,2-4 0 15,2 4 0-15,0 0 0 16,5 3 1 0,-5 1 0-16,8-4 0 15,-7 4-1 1,-5-1 1-16,9 1-2 15,-1-1 1 1,4 1 0-16,0 3 0 16,-4 0 0-1,0 0 0-15,-7 5 0 16,11-5 1-16,0 7 6 15,7-3 0 1,12 0 4-16,7 0 1 16,7-4-6-1,8 8 0-15,3-1-32 16,-11 8 0-1,-3 0-92-15,-19 4-8 16,-11 0 22 0</inkml:trace>
  <inkml:trace contextRef="#ctx0" brushRef="#br0" timeOffset="201848">19859 12053 147 0,'0'0'105'16,"0"0"-8"-1,0 15-76-15,0 14 1 0,0 16 3 31,0 3 0-31,4 0-8 16,-1-1 0-16,1-6-15 16,4-11 1-1,-5-12-17-15,1-4 1 0,0-14-86 31,-4 0-1-31,0-18-21 16,-4-15-7-16</inkml:trace>
  <inkml:trace contextRef="#ctx0" brushRef="#br0" timeOffset="202338">19751 12124 61 0,'-4'-4'100'15,"1"-7"-6"1,-4 3-38-16,7-3-1 16,0 4-24-1,0-5-1-15,7 1-12 16,15 1 0-1,8 2-14-15,0 8 1 16,-1 0-6-16,1 8 1 16,-4 17 1-1,-4 1 1-15,-11 11 3 16,-11-4 1-1,0 1-2-15,-4-5 1 16,-18-7-8 0,-7 4 1-16,-5-19-1 15,9-3 0-15,-2-4 3 16,16 0 1-1,8 0 1-15,3 0 1 16,22 0 3 0,14 7 0-16,6 4-2 15,2 0 2 1,-11 4-6-16,-10 0 0 15,2 0-22 1,-13-4 2 0,-5-4-92-16,0-4-3 0,-7-3-9 15</inkml:trace>
  <inkml:trace contextRef="#ctx0" brushRef="#br0" timeOffset="202688">20107 12285 135 0,'0'0'94'0,"4"0"-6"0,3 0-55 16,8 0 1 0,15 0 0-16,-4-18 1 15,-1 0-26 1,-2-1 1-1,-9 0-19-15,-14 2 1 0,0 2-7 32,-14 7 1-32,-20 8 13 0,5 8 1 15,-5 21 9 1,16 4 0-1,7 8 2-15,11-1 1 0,7-6-3 32,22-8 0-32,20-8-24 0,-1-7 0 15,-3-11-101 1,-8 0-6-1,-12 0 0-15</inkml:trace>
  <inkml:trace contextRef="#ctx0" brushRef="#br0" timeOffset="203008">20351 12253 133 0,'-4'0'111'0,"-10"14"-8"15,3 19-70 1,11 4 1-16,0 0-9 16,15-7 0-1,11-15-7-15,7 3 0 16,1-18-13-1,-9-11 1-15,1-23-6 16,-15-17 0-16,-7-8-3 16,-4-12 2-1,-18 5 1-15,-9 7 0 16,-10 23 1-1,12 17 2-15,2 19-3 16,23 22 0 0,0 22 0-16,33 4 0 15,12 4-3-15,0-8 2 16,3 4-128-1,-4-11-4-15,1-14-14 16</inkml:trace>
  <inkml:trace contextRef="#ctx0" brushRef="#br0" timeOffset="203668">21314 12101 227 0,'0'-4'133'31,"0"1"-3"-31,0-1-120 0,0 4 1 31,8 0-11-31,3 11 0 0,3 16 0 16,5 5 0-1,3 5 0 1,1-4 0-16,-4-10 0 15,-9-9 0 1,1 1 0-16,1-8 0 0,-1-7 0 31,3 0 0-31,5-26 0 16,7-3 0-16,4-19 0 15,-8 7 0 1,0 5-8-16,-3 6 1 0,-5 7-123 31,-7 5-3-31,-7 7-7 16</inkml:trace>
  <inkml:trace contextRef="#ctx0" brushRef="#br1" timeOffset="209026">19822 12710 90 0,'0'-4'112'16,"0"1"-9"-1,0-1-64-15,0 4 1 0,0 0-33 16,0 4 0-1,0 26 0-15,0 6 0 16,8 12-2 0,-1-1 1-1,0-2-1-15,0 0 1 16,-3-15-19-1,-4-17 1 1,0-8-90-16,0-5-4 0,0-12-6 16</inkml:trace>
  <inkml:trace contextRef="#ctx0" brushRef="#br1" timeOffset="209587">19714 12743 45 0,'-15'-7'50'0,"1"0"-2"31,-1 3-1-31,4 4-14 0,-1 0-1 16,9 0-10-1,3 0-1 1,-4 0-1-16,4 0 1 16,0 0 1-1,0 0 2-15,7-4-6 0,27-3 0 31,7-4-8-31,3-4 1 16,4 7-8 0,-3 1 0-16,-5 7-4 15,-13 0 1 1,-13 4 2-16,-14 14 0 15,0 5 1 1,-18-2 1-16,-5 2-5 16,2-12 0-16,2 4-3 15,19-4 0 1,0 0 2-16,19 3 0 15,6 5 0 1,-10 2 1-16,-7 6 2 16,-8 6 0-1,0 1 3-15,-19-8 0 16,1-5-12-1,-8-10 1-15,18-7-50 16,4-4 1 0,4 0-57-16,0-7-9 15,4-9 52-15</inkml:trace>
  <inkml:trace contextRef="#ctx0" brushRef="#br1" timeOffset="209877">20026 12721 121 0,'0'0'102'0,"0"0"-6"15,4 12-58 1,3 12 2-16,0 18-11 15,0 2 0 1,-3-1-17 0,0-1 1-16,0 5-11 15,-1-13 0-15,1-15-34 16,4-9 1-16,-5-6-93 15,1-4-9 1,-4-11 25 0</inkml:trace>
  <inkml:trace contextRef="#ctx0" brushRef="#br1" timeOffset="210357">20126 12864 113 0,'0'0'99'0,"4"0"-5"16,-1 16-62 0,1 9 0-16,14 9-9 15,-3-1-1-15,0-12-1 31,3-5 0-31,9-12-5 0,-6-4 0 32,-2-8-14-32,0-18 1 0,-1-10-7 15,-3 2 0 1,-7 5-5-1,-5 10 1-15,-3 16 3 16,0 3 0 0,0 18 7-16,0 11 1 0,0 5 4 31,7-1 0-31,4-12 3 15,12-5 1-15,-1-9-6 16,0-7 2 0,-7 0-16-1,-4-3 1-15,0-20-12 16,-7-6 0-16,-4-4 9 15,0-1 1-15,0 13 20 16,0 16 0 0,-8 5 6-1,-6 18 0-15,3 13-6 16,11 6 0-1,0-7-8-15,7-5 2 0,15-6-131 32,12-5-4-32,3-7-15 15</inkml:trace>
  <inkml:trace contextRef="#ctx0" brushRef="#br1" timeOffset="210907">21163 12784 75 0,'0'0'89'16,"0"0"-3"0,0 0-36-16,0 0-2 15,0 4 3-15,0 3-1 16,0 11-23-1,7 1 1 1,8 7-25-16,-4 2 1 16,4 3-4-16,-4-13 0 31,0 5-4-31,-4-6 1 0,0-5-67 15,-3-9-2 1,0-3-59-16,0-15-15 16,-4-17 78-1</inkml:trace>
  <inkml:trace contextRef="#ctx0" brushRef="#br1" timeOffset="211157">21170 12618 219 0,'0'0'134'15,"0"0"-4"1,0 0-117-16,0 0 2 15,0 0-21 1,0 0 1 0,0 0-124-16,0 4-4 0,4-4-10 15</inkml:trace>
  <inkml:trace contextRef="#ctx0" brushRef="#br1" timeOffset="218942">17881 10186 0 0,'0'-4'33'16,"-11"-7"7"-1,0 7 0-15,3 1-16 16,1-1 1 0,4 4-17-16,-1 0 0 15,4 0-8 1,0 0 1-16,0 0-8 15,18 0 0 1,1 0-50-16,-4-4-2 16,-1-3 10-16</inkml:trace>
  <inkml:trace contextRef="#ctx0" brushRef="#br1" timeOffset="219352">17855 10189 30 0,'0'-3'58'0,"0"3"1"16,0-4-34-1,0 4 1 1,0-8-19-16,0 5 0 16,15-1-70-16,0 1-3 15,3-5 1-15</inkml:trace>
  <inkml:trace contextRef="#ctx0" brushRef="#br1" timeOffset="220859">17841 10234 16 0,'0'-4'36'0,"-4"0"2"0,-4-3 1 16,5 0-17-1,-1 2 0 1,4 1-16-16,0 1 0 0,11 3-6 31,11-3 1-31,4-1 6 0,-11 0 1 16,3 1 16-1,-14-9 1 1,-4 5 0-16,-19 0 1 15,-6-4-14 1,-8-4 1 0,3 4-15-16,8 3 0 0,11 8-50 15,11 0-2 1,11 0-36-16,26 0-4 15</inkml:trace>
  <inkml:trace contextRef="#ctx0" brushRef="#br1" timeOffset="222362">18881 10803 24 0,'0'0'43'0,"0"0"-10"0,0 0 1 16,4 0-27-1,3 0 0-15,-3-5 1 16,-1 5 0 0,1 0 13-16,-4 0-1 15,0 0-5 1,0-4 0-16,0 1-14 15,0-1 2 1,0 4-6-16,0 0 2 16,8 0 4-16,-1-4-1 15,4 4 4 1,-7 0 2-16,0 0 6 15,-4 0 0 1,0 0-3 0,0 0 2-16,0-3-11 15,0 3 0-15,0 0-3 31,0 0 1-31,0 0 2 0,0 3 0 16,0-3 0 0,7 0 1-16,15 0-2 15,-3-11 1-15,7-3-2 31,-4 3 0-31,-8 7 0 0,-6 0 1 16,-1 1-1 0,-7 3 1-16,0 0 1 15,-15 0 0-15,5 3 0 31,-1 1 0-31,3-4-2 0,8 0 1 16,0 0-1 0,8 0 1-16,7 0-2 15,-1 0 1 1,1 0 0-1,-7 0 0-15,-8 0 1 16,0 0 1 0,0 4-1-16,-8 3 1 0,-7 4-1 31,4-7 0-31,8-1 0 15,-1 1 1-15,0 0-1 16,4-4 0 0,0 0-2-1,0 0 0-15,0 0 0 16,0 0 0-1,-4 3 1-15,-3 5 0 0,-4 4 2 16,3-3 0 0,-3-4 2-1,11-5 0-15,0 0-2 16,0-19 0-1,0 1-3-15,4 3 0 0,11-3-3 32,-4 14 1-32,-4 4 0 15,1 0 0-15,-8 4-20 16,0 18 2-1,0-8-73-15,-8-6-6 0,5-8 22 32</inkml:trace>
  <inkml:trace contextRef="#ctx0" brushRef="#br1" timeOffset="224721">20003 11514 5 0,'0'-7'53'31,"0"0"2"-31,0-1-14 0,0 4-1 15,0 1-24 1,0-1-1 0,0 0-10-16,0 4-1 0,0 0 13 31,-4 0-1-31,1 0 5 0,-4 0 1 15,-1 0-9 1,5 0-1 0,-1-7-7-16,0-1 1 15,4 1-3 1,0-7 0-16,0 6-4 0,0 4 0 15,8 1-2 17,-1 3 1-32,-3 0 2 0,3 3 1 15,-7 9 13 1,0-5 2-16,0-4 2 15,-7-3-1-15,-4 0-19 32,7 0 0-32,0-10-61 0,4-2 1 15,0 9-48 1,8-5-7-16,3 2 63 15</inkml:trace>
  <inkml:trace contextRef="#ctx0" brushRef="#br1" timeOffset="226464">20947 10861 0 0,'0'0'29'0,"-3"0"4"16,3-4 1-1,0 0-19-15,0 4 0 16,0 0-15-16,0 0 0 31,3 0 1-31,5 0 0 0,-4 0 19 31,0 0-1-31,-4 0 8 0,0 0-1 16,0 0-15 0,-12 0 0-1,1 0 1-15,4 0 0 0,4 0 1 31,-1-6 0-31,4-2-9 0,0 1 1 16,4-1-5 0,6 1 0-1,1 2-2-15,-3 5 1 16,-4 0 5-1,-4 0 1-15,0 5 10 0,-4 2 0 16,-4 1-3 0,1-5 0-1,0-3-8-15,7 0 0 16,0 0-3-1,0 0 0 1,0 0 0-16,3 0 1 0,1-7 0 31,-1 3 0-31,1 1-2 0,-4 3 1 16,0 0-2-1,0 0 1 1,0 0 1-16,-4 0 1 16,4 0 0-1,0 0 0-15,0-4-2 16,0-4 0-1,8 4-1-15,-4 2 1 16,0 2 0 0,-4 0 0-16,0 0 0 15,0 0 1-15,0 0-18 16,0 0 1-1,0 6-85-15,0 2-8 16,0-8 12 0</inkml:trace>
  <inkml:trace contextRef="#ctx0" brushRef="#br1" timeOffset="227956">21892 9898 5 0,'0'-4'37'16,"0"-3"2"-16,0-1 2 0,7 4-16 15,-3 1-1 1,0-1 0-16,-4 4 0 15,4 0-7 1,-4 0 2 0,0 0-6-16,0 0 1 15,0 0-4 1,0 0 1-16,3 0-7 0,-3 0 0 15,0 0 2 1,0 0 1 0,0 0 2-1,0 0 1-15,-11 0-6 0,4 0 1 16,-1 0-39-1,5 4 1-15,3-1-65 16,0 1-7 0,14-4 39-1</inkml:trace>
  <inkml:trace contextRef="#ctx0" brushRef="#br1" timeOffset="229369">22930 10798 12 0,'0'0'37'0,"0"-7"11"15,3-1 3 1,1 1-4 0,-1 0-1-16,1-8-14 15,0 8 1-15,-1 3-22 31,1-3 1-31,4 3-15 0,-1-4 0 16,1 8-2 0,-1 0 2-16,-4 0 6 15,-3 0 2-15,0 4 3 31,0 4 1-31,0-1-30 0,-3-7 2 32,3 0-77-32,0 0-6 0,0 0 25 15</inkml:trace>
  <inkml:trace contextRef="#ctx0" brushRef="#br1" timeOffset="233834">17792 10182 7 0,'-7'-4'31'16,"3"4"0"-1,4 0 8-15,-3 0 0 16,3 0-27 0,0 0 2-16,0 0-17 15,0 0 0-15,3 0 6 16,8 4-1-1,4 3 4-15,0-3 0 16,4-4 3 0,2 0 0-16,2 0-2 15,-9 0-1 1,9 0-6-16,-1 0 1 15,-7 0 2-15,4 0-2 16,-1 7 6 0,8 0-1-1,0-2 0-15,4-5 0 16,-1 0-4-16,-3 0 1 31,-4 0-2-31,-3 7 0 0,-1 0 0 31,4-3 1-31,1 4 0 0,-5 2 0 16,1-6 1-1,3 0-1-15,0-1-1 16,1 1 1 0,-5 3-2-1,1 1 1-15,-1-1-1 0,-3 5 1 16,0-5 2-1,-4 0 0-15,7-4 3 16,-3 1-1 0,0 1 1-1,-1 4 1-15,9 0-3 16,-8-6 1-16,-1 5-4 31,-3-5 1-31,1 5-1 0,3-1 0 16,-5 1 0-1,2-1 1-15,-1-3-1 16,-4 6 1-16,5 9 0 31,-2-8-1-31,1 0 0 0,1 4 1 31,3-4-1-31,-5 0 1 0,5 4-1 16,4 3 0-1,-5-3 0 1,1 0 0-16,-3-1 1 16,-1 1 0-1,0 0 0-15,0 4 1 0,-4-1-1 31,5 0 1-31,3 5 0 16,-1-8 1-16,5-5-1 16,-1 1 1-1,1 1-2-15,-4-1 1 0,0 4-3 31,-1-4 1-31,-3 7 1 16,1-3-1-16,-5-4 0 16,4 1 0-1,7 2-1 1,-3-3 1-16,-3 0-1 15,-6 0 0 1,2 0 0-16,-1 4 1 0,1 0 0 16,0-4 0-1,-1 4-1 1,4 2 1-16,4-1-1 15,0-2 1 1,0 5-1-16,-5-1 1 16,1-3-2-1,1 3 1-15,-1 0 0 16,3-6 1-1,-6 6 0-15,7-3 1 16,-4 0-2-16,0 0 2 16,0 7-2-1,0-3 0-15,1-6 0 16,-1 3 1-1,3-5 0-15,5 0 1 16,-1 0 1 0,1 0 0-16,0 0 2 15,-5 0 0-15,1 0-1 16,-4-2 1-1,0-3-3-15,11 6 0 16,-11-6-1 0,8 5 0-16,-1 1 0 15,1-1 0 1,3-4-1-16,-3 1 1 15,-4-1-1 1,0 1 0-16,-1-2 1 16,1 6 0-1,4-5 0-15,6 0 1 0,-2 2-2 31,-1-3 1-31,-3-2-1 16,-5 3 1 0,1-3 1-16,8 7 0 15,-5 0 1-15,4-7 1 16,0-1-1-1,-7-3 1-15,8 0-3 16,-5 0 0 0,0 0-2-16,1 0 1 15,-5 0 0 1,5 0 1-16,-7 0 0 15,9 0 1-15,-2 0-1 16,0 0 1 0,-1-3-2-16,1-1 1 15,3-3-1 1,4 3 0-16,-8-11 1 15,5 12 1 1,-5-5 0-16,-7 8 0 16,11-6-2-1,-3-3 1-15,-1 6-1 16,1-5 1-16,0 1-1 15,3-4 1 1,-3 0-1-16,2 0 1 16,-6 4-1-1,8-5 1-15,-5 5-1 16,-7-4 1-1,1-1 0-15,-2 6 0 32,1-2-1-32,4 2 1 0,4-3-1 15,-5-5 0 1,1 6 0-16,1-3 1 15,-2 0 0 1,5-3 0 0,-8-1 0-16,7 0 0 0,-3 1-1 31,-4-2 1-31,1 5-1 0,2 0 1 15,-3 0 0 1,-3 0 0 0,-1 0 1-16,1-8 0 0,3 1-1 31,-1 6 0-31,-2-2-2 0,-1-1 1 15,1 0 2 1,0 1 0 0,-1-1 4-16,3 0 0 15,-6 1-2 1,0 2 2-16,0-9-6 0,3 9 0 15,-3 5-2 1,4-8 1 0,3 0 0-16,-8 0 1 15,8 1 0 1,4-1 0-1,-3-4 0-15,2 1 0 16,1 3 0 0,-4-7 1-16,4 11-1 0,3-7 0 15,1-2-1 1,3 2 1-1,0-3 0-15,1-2 1 16,2-2 0 0,-6-5 1-16,-1 4-2 15,1 5 0 1,-4-2 0-16,-1-3 0 15,5 8-2-15,-4-5 1 16,11-6 1 0,-4 4 0-16,0 6 0 15,1-7 0 1,-5 7-1-1,1 1 1-15,-1 4 0 16,-7-1 0-16,8 3 0 16,-4-2 0-16,-1-4 0 15,5 6 0 1,-4-7 0-1,3 1 0-15,-7 0 0 16,0 0 0 0,1 3 0-16,-1 0 0 0,-4 4-1 15,4 0 1 1,0-8-1-1,1 5 1-15,-2 3 0 16,1-1 0 0,1 1 0-16,3 4 0 15,-1-1 0 1,-3 1 0-16,1 0 0 15,3 0 0 1,-1-5 0-16,1 5 0 16,0 0-1-16,-4-2 1 15,0 3-1 1,0-2 0-16,0 5 0 15,1-1 1 1,-2-3 0-16,1 0 0 16,4 3 0-1,1-4 0-15,5 5-1 16,-2-1 1-1,-4-4-2-15,-8 5 1 16,0 3-1-16,1 0 1 16,-4 0 1-1,3 0 0-15,1 0 0 16,3 0 1-1,3 0-1-15,1 0 0 16,-3 0 0 0,-2 0 0-16,1 0-1 15,-3 0 1-15,7 0-1 16,0 0 1-1,-1 0 0-15,5 3 0 16,-4 5 0 0,-1-4 0-1,1-1 0-15,8-3 0 16,-1 4 0-1,0-4 0 1,-4 8-1-16,5-5 1 0,-5 5-1 16,1-1 1-1,0 0 0-15,-1 1 0 16,0-2 0-1,-6 2 0 1,9 3 0-16,6-7 1 0,-9 4-1 31,4-1 1-31,-6 0-2 0,-6 0 1 16,1 4-1-1,1 1 1 1,-1-1 0-16,3 0 0 0,1-3-1 31,4 10 1-31,-4-4 0 0,-5 5 0 16,9-4 0-1,-4-4 1 1,3 0-1-16,5 0 0 16,-5 4 0-1,5 2 0-15,-5 3 1 0,4-2 0 31,1 0 2-15,-5-7 1-16,1 1-1 0,3-5 1 31,-4 4-3-31,1-3 2 0,-8 2-3 16,0 1 0-1,8 1-2-15,-1 6 1 16,0 8 0 0,9 23 1-1,-2-2 0-15,-2 1 1 0,6-1 0 31,1-2 1-31,0-8-2 0,6 0 0 16,2 7-44 0,3-3 1-1,3-4-89-15,4-11-9 0,0-26 40 31</inkml:trace>
  <inkml:trace contextRef="#ctx0" brushRef="#br1" timeOffset="235037">23081 10839 4 0,'0'0'52'16,"0"0"2"-16,0 0-14 16,0 0-1-1,0 0-19 1,0 0 0-16,0 0-7 15,0 0 1-15,0 0 0 32,7 0 1-32,-3 11-1 0,7 11-1 15,12 0 2 1,6 1 0-16,8 10 0 15,15 4 1 1,7 10-3 0,4-9-1-16,7 9-4 0,1-14 1 31,0-11-39-31,-5 1-1 0,1-19-80 31,3-4-10-31,-7-4 34 16</inkml:trace>
  <inkml:trace contextRef="#ctx0" brushRef="#br0" timeOffset="423653.5">1563 10614 71 0,'0'-4'90'16,"0"1"-6"0,0-1-43-16,0-4-1 15,0 1-8 1,0-5 2-1,0 8-5-15,0 4 0 0,0 0-16 32,0 0 1-32,0 0-6 0,0 0 0 15,4 20-1 1,-1 6 0-1,4 7-6-15,4 11 2 16,-3 4-3 0,-1 18 0-16,1-10 0 15,3-12 0 1,-11 0 0-16,4-18 0 0,-1-7 0 31,-3-12 0-31,0-4-52 0,0-3 1 16,0 0-82-1,0-3-9 1,0-15 50-16</inkml:trace>
  <inkml:trace contextRef="#ctx0" brushRef="#br0" timeOffset="424133.5">1370 10618 78 0,'-11'0'96'15,"-4"0"-5"1,0-4-40-16,-3 4 1 16,7 0-14-16,7 0 0 15,4 0-15 1,0 0 1-16,40 0-15 15,20-4 2 1,14 1-11-16,11-5 0 16,0 8 0-1,-10-4 0-15,-16 1 0 16,-18 3 0-1,-16 0 0-15,-10 0 0 16,-7 0-21-16,-1 0 2 16,-3 0-86-1,-1 0-1-15,-3 0-17 16,0 7-6-1</inkml:trace>
  <inkml:trace contextRef="#ctx0" brushRef="#br0" timeOffset="424463.5">1392 11045 172 0,'0'0'137'0,"0"7"-8"16,4 2-96-1,22-6 1-15,19 1-32 16,14 0 2-16,11-1-4 31,-11-3 0-31,4 7-20 0,-22 1 2 16,-12-1-112-1,-14-7-6-15,-15 0 7 16</inkml:trace>
  <inkml:trace contextRef="#ctx0" brushRef="#br0" timeOffset="425206.5">1715 9765 8 0,'3'-7'74'0,"1"-1"1"16,3-7 7-1,0-3-5 1,-3 7-23-16,-4 0 0 16,0 0-32-1,0-4 1-15,-7 7-21 0,-11 8 0 31,-5 0-6-31,-10 12 1 16,0 18 3-16,-1 6 1 16,-3 5 4-1,15-1 0-15,15 12 5 16,7-11 0-1,14-8-4-15,20-12 2 16,3-5-20 0,3-13 2-16,9-3-110 15,-5 0-4-15,-4-3-11 16</inkml:trace>
  <inkml:trace contextRef="#ctx0" brushRef="#br0" timeOffset="425526.5">1974 9491 144 0,'3'0'114'16,"1"15"-7"-16,7 15-70 16,0 14-1-1,1 8-10-15,-1 11 0 16,-1 0-16-1,-6-12 1-15,-4 5-11 16,0-20 0-16,0-13-27 16,0-5 2-1,0-7-105 1,0-7-7-16,0-4 15 15</inkml:trace>
  <inkml:trace contextRef="#ctx0" brushRef="#br0" timeOffset="426004.5">2240 9838 123 0,'0'-3'106'0,"4"-8"-7"0,0 4-61 32,-4 3 2-32,3 0-22 0,-3 4 0 15,0 0-13 1,-7 4 0-1,-11 21 5-15,-1 12 0 0,0 1-2 32,8 2 1-32,8-3-2 0,3-8 0 15,14-3-4 1,13-14 2-1,-2-12-5-15,-2-4 0 16,-2-19 0 0,-2-9 0-16,0-3 0 0,-12 3 0 31,-7 2 0-31,0 8 0 15,0 11 0 1,-3 8 0-16,3 3 0 16,0 0 0-1,0 10 0-15,7 9 0 16,4 3 0-1,0 1 0-15,-3-5 0 16,3 0 0-16,3-3-38 16,-2-7 1-1,-1-8-94-15,-4-4-9 16,1-27 32-1</inkml:trace>
  <inkml:trace contextRef="#ctx0" brushRef="#br0" timeOffset="426184.5">2467 9787 169 0,'3'0'132'15,"1"11"-8"-15,3 8-89 16,4 14 0 0,-3 0-28-16,3 0 2 15,-4-7-29 1,-3-7 2-16,0-8-112 15,3-11-6 1,0 0 7-16</inkml:trace>
  <inkml:trace contextRef="#ctx0" brushRef="#br0" timeOffset="426324.5">2488 9688 242 0,'0'-4'133'0,"0"0"-4"16,0-3-167-1,0-8-1-15,0 7-92 16,8-3-10-1,3 1 37 1</inkml:trace>
  <inkml:trace contextRef="#ctx0" brushRef="#br0" timeOffset="426887.5">2651 9621 93 0,'8'8'102'16,"7"10"-7"-16,-1 15-48 16,1 0 0-16,0 12-14 15,-8-1 0-15,-3 0-11 16,0-11 0-1,-4-7-14 1,0-11 1-16,0-7-9 16,0-8 0-16,3 0 0 31,5-12 0-31,-1-10 0 0,5-4 0 31,-1-10 0-31,-1 2 0 0,2 1 0 16,-5 7 0-1,8 4 0-15,0 14 0 16,0 8 0-1,4 4 0-15,-5 29 0 16,-3 5 0-16,-3-2 0 31,-8 9 0-31,0-20 0 0,0-6 0 16,0-12 0-1,3-7 0-15,1-3 0 16,8-23 0 0,-2-4 0-1,5-7 0-15,-4 15 0 16,1 4 0-16,-5 10 0 15,7 8 0-15,1 0 0 16,1 15 0 0,5 3 0-1,6-3 0-15,6 11 0 16,0-11 0-16,4-1-130 31,-4-2-4-31,-7-5-13 0</inkml:trace>
  <inkml:trace contextRef="#ctx0" brushRef="#br0" timeOffset="427590.5">2207 10662 180 0,'0'-8'122'16,"0"5"-7"-1,0-5-103-15,0 4 0 16,-4 4-11-16,-15 12 0 16,-2 20 15-1,-2 17 0-15,16 10-1 31,7 0 0-31,0-7-13 0,7-1 2 16,8-14-4 0,14-11 0-16,-2-11 0 15,2-8 0 1,5-7-68-1,3 0 1-15,-4 0-67 0,-7 0-13 16,0-7 74 0</inkml:trace>
  <inkml:trace contextRef="#ctx0" brushRef="#br0" timeOffset="427950.5">2500 10701 247 0,'0'0'123'16,"0"0"-6"0,0 0-123-16,0 0 0 15,0 0 17 1,0 16 0-16,0 17-5 15,0 15 2-15,0 4-8 32,3-4 0-32,1 0 0 0,0-15 0 15,3-7 0 1,4-4 0-16,4-4 0 15,4-6 0 1,2-8 0 0,6-1 0-16,2-3-34 0,1 0 2 15,-8-3-99 1,-7-15-7-16,-4-9 24 15</inkml:trace>
  <inkml:trace contextRef="#ctx0" brushRef="#br0" timeOffset="428240.5">2384 10865 215 0,'0'0'135'0,"0"0"-5"32,0 0-115-32,19 0 1 0,14 0-16 15,15-4 0 1,8-4 0-1,-8 5 0-15,4 3-92 16,-15 0-1 0,-7-7-46-16,-12-8-11 0</inkml:trace>
  <inkml:trace contextRef="#ctx0" brushRef="#br0" timeOffset="428540.5">2803 10576 126 0,'0'0'129'15,"0"-4"-9"-15,-7 1-66 16,7 0 0-1,-4 0-41-15,4 3 2 0,15 9-15 16,22 26 0 0,0 16 0-1,-3 12 0-15,-13 7 0 16,-21-4 0-1,0-9-6-15,-14-7 1 16,-12-13-124 0,4-11-4-16,7-10-10 15</inkml:trace>
  <inkml:trace contextRef="#ctx0" brushRef="#br0" timeOffset="429205.5">3263 10695 120 0,'-4'0'121'15,"-7"0"-9"-15,-1 0-60 16,9 0-2-1,3 0-29-15,0 0 0 16,15 0-15-16,22 0 2 16,7 0-8-1,8 0 0-15,0 0 0 16,-8 0 0-1,-14 0 0-15,-12 0 0 16,5 3-27 0,-12 0 2-16,-3-3-80 15,-1 0-2 1,-4 0-10-16,1 0-5 15</inkml:trace>
  <inkml:trace contextRef="#ctx0" brushRef="#br0" timeOffset="429445.5">3288 10850 151 0,'0'3'141'15,"0"5"-9"-15,27-1-89 16,17-3 1-16,19-4-44 31,3 0 0-31,1 0-56 0,-11 0 2 16,-12 0-79-1,-11 0-11-15,-10 0 56 16</inkml:trace>
  <inkml:trace contextRef="#ctx0" brushRef="#br0" timeOffset="434805.5">4200 10447 61 0,'-8'-7'97'0,"4"-4"-3"16,1-4-28 0,3 0 0-16,0 5-34 15,-4 6 1 1,4 4-26-16,0 0 1 0,0 22 3 15,19 14 0 1,3 17-1 0,-4 23 0-16,5-5-8 15,-5 10 1 1,-7-14-3-16,-3-11 0 15,-1-12 0 1,1-21 0-16,-1-5-54 16,-4-18 2-1,-3 0-81-15,0-27-10 16,0-6 52-16</inkml:trace>
  <inkml:trace contextRef="#ctx0" brushRef="#br0" timeOffset="435445.5">4074 10363 38 0,'-4'0'76'0,"-3"0"-2"15,-4 0-20 1,-1 0-3-16,5 0-10 15,-1 0 0-15,5 0-19 16,3 0 0 0,0-8-12-16,11-3 1 15,19-7 6 1,14 3 1-1,16 4-6-15,6 8 1 16,4 3-12-16,-6 0 1 16,-13 11-2-1,-14 17 1-15,0 6 0 16,-18 10 1-16,-8 1-1 15,-8 3 2 1,-10-8-3 0,-26-6 0-16,-8-12 0 15,-11-15 0-15,4-7 0 31,4 0 0-31,11 0 0 0,14 0 0 16,11 0 0 0,8 0 0-16,27 0 0 15,9 18 0-15,5 5 0 31,0 6 0-31,-1 19 0 0,-6 0 0 16,-5 0 0 0,-10 0 0-1,-8-18 0-15,0-9 0 16,-7-6-130-1,3-15-4-15,5 0-13 0</inkml:trace>
  <inkml:trace contextRef="#ctx0" brushRef="#br0" timeOffset="436018.5">4692 10710 95 0,'0'0'92'0,"0"3"-5"0,0 1-51 32,0 3 0-32,0 8 7 0,8-7-2 15,14 10-10 1,4-7 1-1,7-11-24-15,4 0 2 16,-7-4-10 0,-8-18 0-16,-11 11 0 0,-7-11 0 15,-4-8 0 1,0-3 0-1,-12 4-4-15,-9 3 2 16,-9 15-5 0,0 11 0-1,-3 0 4-15,3 30 1 16,4 14 9-1,15 15 0-15,7 0-2 0,4 0 1 16,15-4-6 0,11-15 0-1,8-6 0-15,3-15 0 16,-1-5-82-1,5-10-1-15,-3-4-53 16,-1 0-13 0,3-15 93-16</inkml:trace>
  <inkml:trace contextRef="#ctx0" brushRef="#br0" timeOffset="437391.5">5367 10012 12 0,'6'0'75'15,"2"0"0"1,11 0 7-16,-8 0-3 16,0-3-16-1,-4-1-1 1,-7 0-35-16,0 1 1 0,-4-5-25 31,-14 4 2-31,-4-3-5 0,0 3 0 16,-12 1 0-1,5-2 0-15,-1 5 0 16,8 0 0-16,7 0 0 31,4 0 0-31,4 0 0 0,3 0 0 16,4 0 0-1,0 0 0-15,0 5 0 16,0 6 0-1,0 4 0 1,0 3 0-16,0 11 0 0,4 16 0 31,6 10 0-31,1 12 0 0,8 6 0 16,-7 5 0-1,-2-1 0 1,1 8 0-16,-7-3 0 16,0-2 0-1,0-9 0 1,-4-1 0-16,3-7 0 15,1-13 0-15,0-4 0 16,-4-2 0 0,0-14 0-16,0-1 0 15,0-7 0 1,0 0 0-16,0-4 0 15,-4 2 0 1,-3-2 0-16,-1 4 0 0,1-8 0 31,-1 1 0-31,1-4 0 16,7-3 0-16,0-5 0 15,18 1 0 1,12-4 0-16,25 0 0 0,-3 0 0 31,8 0 0-31,3 0-130 16,0 4-4-16,11-4-13 15</inkml:trace>
  <inkml:trace contextRef="#ctx0" brushRef="#br0" timeOffset="439377.5">6092 10308 154 0,'0'-4'119'16,"0"-3"-7"-16,0-5-92 16,-4 12 1-1,4 0-8 1,0 15 0-16,4 21 8 15,8 13 0-15,2 18-13 16,-3 6 1-16,0-6-9 16,1-5 0-1,-1-18 0-15,-8-18 0 16,1-14-22-1,-1-9 2 1,-3-3-110-16,0-3-6 0,0-23 9 31</inkml:trace>
  <inkml:trace contextRef="#ctx0" brushRef="#br0" timeOffset="439690.5">5829 10385 131 0,'-4'0'119'0,"1"0"-11"0,3 0-55 31,7 0-2-31,30 0-27 0,30-4 1 31,18-7-25-31,12-7 0 16,3-5 0-16,-11 5 0 16,-20 0 0-1,-17 7 0-15,-14-1-84 16,-24 9 0-1,-10 3-53 1,-8 0-12-16,-21 0 95 16</inkml:trace>
  <inkml:trace contextRef="#ctx0" brushRef="#br0" timeOffset="439940.5">5900 10861 100 0,'-4'4'119'31,"4"-1"-11"-31,0 1-42 16,15-4-2-16,26 0-38 16,25-4 2-1,16-7-28-15,3 1 0 0,-7 2 0 31,-26 1 0-31,-4 3-97 16,-23 4-1-16,-13 4-41 16,-12 11-12-1</inkml:trace>
  <inkml:trace contextRef="#ctx0" brushRef="#br0" timeOffset="440340.5">6518 10769 162 0,'-7'0'112'0,"-4"0"-7"16,-4 7-85-16,7 15 0 16,8 12-1-1,0-1-1-15,15-4 0 16,15-9 1-1,7-11-11-15,0-9 2 16,0-14-10 0,-15-12 0-16,-11-7 0 15,-11 4 0-15,-22 2 0 16,-18 16 0-1,-5 8-79-15,1 3-1 16,-1 0-56 0,23 0-12-16,14-4 88 15</inkml:trace>
  <inkml:trace contextRef="#ctx0" brushRef="#br0" timeOffset="441113.5">7085 10576 71 0,'-4'0'91'15,"4"0"-4"1,0 0-29-16,0 0-2 15,15 0-5 1,14-4-2-16,16-5-28 16,0-10 0-16,-5-3-19 15,-10-8 2 1,-11 4-4 0,-19-3 0-16,0-1 0 15,-23 4 0 1,-14 8 0-16,-7 3 0 15,-8 15 0 1,4 4 0-16,7 29 0 16,11 19 0-16,12 18 0 15,18 4 0 1,0 7 0-16,33-11 0 0,15-11 0 31,19-18 0-31,3-20 0 0,1-13 0 16,-5-8 0-1,-7 0 0 1,-21-14-130-16,-16-5-4 15,-15-6-13 1</inkml:trace>
  <inkml:trace contextRef="#ctx0" brushRef="#br0" timeOffset="441816.5">7596 10001 97 0,'0'-3'93'0,"0"-1"-4"0,0-4-50 31,0 1 0-31,0 7-6 0,0 0-2 16,8 4-8 0,9 18 0-16,6 11-6 15,-1 4 0 1,-7 7-13-16,-4-3 2 15,-11-8-6 1,0-7 0-16,-7-11 0 16,-12 3 0-1,-3-14 0-15,-4-1 0 16,0-3 0-16,0 0 0 15,0-18 0 1,0 3 0-16,4 1 0 16,0-9 0-1,7-2-82-15,8 2 0 16,3-3-54-1,4-7-13-15,0-7 92 16</inkml:trace>
  <inkml:trace contextRef="#ctx0" brushRef="#br0" timeOffset="441966.5">7485 9739 230 0,'0'-15'127'16,"0"8"-4"0,3-1-194-16,1 8-1 15,0 0-58 1,4 0-12-1,2 15 84-15</inkml:trace>
  <inkml:trace contextRef="#ctx0" brushRef="#br0" timeOffset="442576.5">7777 9928 143 0,'0'-4'115'0,"-4"0"-8"0,1 4-74 31,3 0 0-31,0 11-8 0,0 15 1 16,0 7-12 0,3 7 1-1,16-2-15-15,3 2 0 16,4-14 0-1,-3-11 0-15,2-15 0 0,-6 0 0 32,3-19 0-32,-3-7 0 15,-8-14 0 1,-4 3 0-16,-3 4 0 15,-4 2 0-15,0 14 0 16,0 10 0 0,0 7 0-16,3 7 0 15,1 26 0 1,7 7 0-16,8-2 0 15,3-5 0 1,8-19 0-16,-4-14 0 16,0 0 0-1,-8-29 0-15,-3-4 0 16,-15 0 0-16,0-4 0 15,-7 4 0 1,-9 3-10-16,2 4 2 16,3 15-122-1,7 11-3-15,0 0-7 16</inkml:trace>
  <inkml:trace contextRef="#ctx0" brushRef="#br0" timeOffset="442948.5">8307 9790 184 0,'0'-3'125'16,"0"3"-6"-16,-3 0-93 16,-1 0 1-1,0 22-15-15,4 15 0 16,0 11-10-16,0 0 2 15,11 0-4 1,11-8 0-16,8-6 0 16,3-16 0-1,0 1 0-15,1-16 0 16,-1-3 0-1,0 0 0-15,-10-3-69 16,-12-6 1 0,-4-5-66-16,-7 4-13 15,0 2 74-15</inkml:trace>
  <inkml:trace contextRef="#ctx0" brushRef="#br0" timeOffset="443178.5">8237 9887 247 0,'-16'0'122'0,"2"0"-6"16,3 0-116-1,11 0 0 1,22 0 12-16,37 3 2 0,12-14-64 31,6 4 1-31,-2-4-83 0,-12 0-11 16,-12-1 49-1</inkml:trace>
  <inkml:trace contextRef="#ctx0" brushRef="#br0" timeOffset="444121.5">8763 9731 170 0,'0'0'135'0,"0"0"-9"16,0-14-92-1,0 6 1-15,14-2-30 0,16 2 1 16,0 1-6-1,6 3 0 1,2 4 0 0,-12 0 0-16,-4 0 0 15,-8 19 0 1,-6 17 0-16,0 9 0 0,-5 13 0 31,5 17 0-31,3 10 0 0,3 9 0 16,1 3 0-1,1 7 0 1,5-8 0-16,-6-4 0 15,0-10 0 1,-8-13 0-16,-3-6 0 16,0-4 0-1,-4-1 0-15,0-9 0 16,0-12 0-1,0-7 0-15,0-8 0 16,0-8 0-16,0-2 0 16,0-5 0-1,0 0 0-15,0-3 0 16,0 3 0-1,3 0 0-15,1 1 0 16,0-1 0 0,-4-3 0-16,0 3 0 15,0 2 0-15,-11-7 0 16,-15 2 0-1,-18 4 0-15,-8-4 0 16,-15-4 0 0,4 3-130-16,15-3-4 15,11-3-13 1</inkml:trace>
  <inkml:trace contextRef="#ctx0" brushRef="#br0" timeOffset="456177.5">2026 11761 109 0,'0'-3'103'0,"0"-8"-6"16,0 4-66 0,-4 3 0-16,0 0-17 15,1 0 0 1,3 4-8-16,0 0 1 15,0 0-3 1,0 0 0 0,0 12 2-16,14 13 1 0,5 1-2 15,3 4 0 1,8 3 1-1,-1-3 0-15,-7-12 9 16,4-8 1 0,-3-10-4-16,-8-4 1 0,-1-16-13 31,-7-11 0-31,-3-1 0 0,-4 2 0 15,0 14 0 1,0 16 0 0,8 0 0-16,7 23 0 0,3 3 0 31,4 0 0-31,1-15 0 15,-5-7 0 1,-3-4 0-16,-7-12 0 16,-8-10-2-16,0-7 1 15,0 2-73 1,-8 9-2-1,0 0-58-15,5 11-14 16,3 7 84-16</inkml:trace>
  <inkml:trace contextRef="#ctx0" brushRef="#br0" timeOffset="456907.5">2370 11558 166 0,'4'-3'112'16,"10"-1"-9"-1,1 4-76-15,4 0-1 16,3 15 1 0,4 11 1-16,4 18-18 15,-4 4 2 1,-4 0-12-16,-3-3 0 15,-9-5 0 1,-6-7 0-16,3-11 0 16,-3-10 0-16,4-8 0 15,-8-4 0 1,3-12 0-16,1-14 0 31,4 1 0-31,3-5 0 0,3 14 0 16,5 10 0-1,3 6 0-15,4 0 0 16,-4 22 0-1,0 8 0-15,-3-5 0 16,-1 1 0-16,-10-4 0 31,-1-8 0-31,-3-10-19 0,0-4 1 16,-4 0-107-1,7-14-4 1,-3-4 30-16,-1-5-3 16,5 5 201-1,-5 6-2-15,5 12 2 0,0 0-3 16,-1 12-57-1,8 6 0-15,3-3-28 16,5-7 1 0,2-8-12-1,5 0 0-15,0-12 0 16,-11-14 0-16,-2 5 0 31,-9-6 0-31,0 12 0 0,-5 15 0 16,-3 0 0-1,4 38 0-15,4 6 0 16,-1 7 0-1,4 1 0 1,4-1 0-16,-4-10-120 0,-11-7-4 31,0-12-21-31</inkml:trace>
  <inkml:trace contextRef="#ctx0" brushRef="#br0" timeOffset="458637.5">3474 11433 117 0,'0'0'97'15,"-4"0"-5"1,4 0-66-16,0 0 0 16,0 0-3-1,11 0 0 1,15-11-3-16,3 7 0 15,5-2-6 1,-8 2 1-16,0 4-4 0,-15 0 1 16,-8 10-5-1,-3 20 1 1,-7-1-8-16,-11 1 0 15,-1-5 0 1,8-2 0 0,0-12-33-16,15 0 1 0,-4-7-99 15,0 3-7 1,7-3 24-16</inkml:trace>
  <inkml:trace contextRef="#ctx0" brushRef="#br0" timeOffset="459027.5">3559 11850 177 0,'0'0'113'0,"0"0"-5"16,4 0-77-16,-4 0 1 16,0 0-8-1,0 0 2-15,0 0-26 16,0 0 0-1,0 0 0-15,0 0 0 16,0 0 0 0,0 0 0-16,0 0-130 15,0 0-4-15,0-11-13 16</inkml:trace>
  <inkml:trace contextRef="#ctx0" brushRef="#br0" timeOffset="462727.5">5977 11577 117 0,'0'0'112'15,"0"0"-9"-15,0-4-63 16,0 4 0-1,0 0-16-15,-4 4 0 0,-10 25-6 32,-8 5 0-32,0 10-11 15,-5 8 1-15,-6 3-8 16,-4-7 0-1,11-7 0 1,0-5 0-16,8-17 0 16,7-4 0-16,7-8-40 15,4-7 2 1,0 0-93-16,0 0-9 15,0-11 33 1</inkml:trace>
  <inkml:trace contextRef="#ctx0" brushRef="#br0" timeOffset="463687.5">5748 11614 55 0,'0'-4'97'16,"0"0"-4"-1,0 4-28-15,0 0-2 16,0 0-35-16,4 0 0 16,14 0-21-1,12-3 0-15,10-1-4 16,-3 4 0-1,-7 0-38-15,-8 0-1 16,-7 0-82 0,-11 0-8-16,-4 0 33 15</inkml:trace>
  <inkml:trace contextRef="#ctx0" brushRef="#br0" timeOffset="464037.5">5759 11905 82 0,'-4'0'113'16,"1"0"-7"-16,-1 0-49 16,0 0 1-1,4 0-33-15,8 0 0 16,21 0-12-1,5 0 1-15,10 0-14 16,1 3 0-16,-16 1-74 31,-7 8-2-31,-11-1-54 0,-11 0-12 16,0-7 81-1</inkml:trace>
  <inkml:trace contextRef="#ctx0" brushRef="#br0" timeOffset="464400.5">5759 11779 130 0,'0'0'116'0,"0"0"-9"16,7 0-62-1,23 0-1-15,11 0-24 31,14 0 0-31,8-2-62 0,-7-2 1 16,-4 0-86 0,-11 0-10-16,-12 0 44 15</inkml:trace>
  <inkml:trace contextRef="#ctx0" brushRef="#br0" timeOffset="464810.5">6407 11699 106 0,'-7'0'110'16,"3"0"-7"0,-4 0-53-1,8 7 0-15,0-3-28 16,27-4 1-1,10 4-18-15,3-4 1 0,1 0-21 32,-4 0 1-32,-11-8-76 15,-4 4-1-15,-15 1-26 16,-7-1-7-1</inkml:trace>
  <inkml:trace contextRef="#ctx0" brushRef="#br0" timeOffset="464970.5">6385 11890 162 0,'0'0'127'16,"26"0"-7"-16,11 0-91 16,11-6-2-1,8-9-107-15,3-4-2 16,-7 4-48-16,-8 1-8 15</inkml:trace>
  <inkml:trace contextRef="#ctx0" brushRef="#br0" timeOffset="465460.5">7207 11570 180 0,'0'0'117'0,"0"0"-7"16,0 0-83-1,-19 7 0 1,-10 30-6-16,-9 7 0 0,-2 12-18 15,7-5 2 1,6-6-5-16,13-1 0 16,7-22-78-1,7-10 0 1,0-12-57-16,0-19-14 15,0-29 88-15</inkml:trace>
  <inkml:trace contextRef="#ctx0" brushRef="#br0" timeOffset="465650.5">6937 11573 178 0,'0'0'134'0,"11"0"-8"15,14 12-95 1,9 20 0 0,3 5-26-16,0 11 1 0,0-3-6 31,-7 3 0-31,-8-4-3 0,-7 1 1 15,-8-9-88 1,1-6-2 0,-4-8-45-16,3-11-12 0</inkml:trace>
  <inkml:trace contextRef="#ctx0" brushRef="#br0" timeOffset="466080.5">7433 11736 144 0,'0'0'118'0,"0"0"-10"15,26 0-72-15,11 0 0 16,11 0-21 0,4 0 1-16,-11 0-49 15,-5-4 1 1,-17 0-92-16,-15 1-9 15,-4-1 32 1</inkml:trace>
  <inkml:trace contextRef="#ctx0" brushRef="#br0" timeOffset="466300.5">7463 11599 184 0,'0'15'135'0,"7"11"-7"16,8 18-100-1,-8 4 1-15,-3 7-26 16,-4 4 1-16,0-7-31 31,0-8 1-31,0-10-104 0,0-12-8 16,0-19 18-1</inkml:trace>
  <inkml:trace contextRef="#ctx0" brushRef="#br0" timeOffset="466950.5">7973 11621 54 0,'0'0'57'16,"0"0"1"-1,0 0-27 1,0 0-1-16,0 27 20 15,12 5-1-15,-1 9-6 16,0 3 0-16,-4-3-11 16,-3-1 1-1,-4-6-18 1,0-9 1-16,-7-6-16 15,-12-8 0 1,-7-7 0-16,-3-4 0 16,-8-12 0-1,7-10 0-15,-7-3-19 16,8-5 2-16,2-7-113 15,13 1-5 1,10-9 5-16</inkml:trace>
  <inkml:trace contextRef="#ctx0" brushRef="#br0" timeOffset="467090.5">7900 11433 211 0,'0'-7'121'0,"0"-1"-5"16,0-2-179-1,0 2-1-15,0 4-60 16,0 4-9-1,0 0 75-15</inkml:trace>
  <inkml:trace contextRef="#ctx0" brushRef="#br0" timeOffset="467530.5">8137 11577 166 0,'0'0'119'0,"0"0"-8"15,0 0-77 1,0 11 1 0,3 22-15-16,9 8 1 15,2-4-19-15,5-8 1 16,7-10-3-16,11-8 0 15,0-11 0 1,3-15 0 0,-6-11 0-16,-8-7 0 15,-15-1 0-15,-3 1 0 31,-8 15 0-31,0 11 0 0,0 7 0 16,3 37 0 0,1 14 0-16,6 9 0 15,2 13 0 1,-1-10 0-1,0-8 0-15,-3-3 0 0,-5-12-66 32,-3-10 0-32,0-12-68 0,0-14-13 15,0-4 73 1</inkml:trace>
  <inkml:trace contextRef="#ctx0" brushRef="#br0" timeOffset="468840.5">9344 11466 101 0,'0'11'93'15,"0"12"-6"1,0 14-54 0,0 7 1-16,0 18-10 15,0-10 1 1,0-11-17-16,0 0 0 15,0-20-29 1,0-9-1-16,0-12-78 16,0 0-7-1,0-23 9-15</inkml:trace>
  <inkml:trace contextRef="#ctx0" brushRef="#br0" timeOffset="469420.5">9281 11525 1 0,'-8'0'58'16,"1"0"3"-1,-3 0 7-15,2 0-2 16,0 0-12-1,1-2-2-15,3-2-19 16,4-1-2 0,0-2-16-16,0-4 1 15,8-4-4 1,7-4 0-16,6 1-1 15,6-4 1-15,6 12-8 16,4 1 1 0,4 9-5-16,-4 0 0 15,-8 11 0 1,-10 16 0-1,-4 2 0-15,-15 4 0 16,0-7 0-16,-15 0 0 31,-11-11 0-31,-7-8 0 0,-4-3 0 16,7-4 0-1,4 0 0-15,7 0 0 16,12 0 0 0,7 0 0-1,19 4 0-15,14 25 0 0,4 7 0 31,4 5 0-31,-4 4 0 0,-8 2 0 16,-3-13 0 0,-10-8 0-1,-10-8-34-15,2-10 1 0,-8-8-98 31,0 0-8-31,0-19 27 0</inkml:trace>
  <inkml:trace contextRef="#ctx0" brushRef="#br0" timeOffset="469770.5">9633 11777 164 0,'7'0'128'16,"12"0"-10"-1,11-12-84-15,3-10 1 16,11 7-23-1,-6-11 1 1,-13 1-18-16,-14-4 0 16,-11-2-6-1,-7 6 0-15,-30 10 8 0,-3 11 0 16,-9 8 12-1,15 33 1 1,13 7 0-16,13 8 1 16,8-4-9-1,12-4 1-15,21-11-3 16,11-11 0-1,12-10-34-15,-8-5 2 16,0-7-99-16,-8 0-7 16,-3-19 24-1</inkml:trace>
  <inkml:trace contextRef="#ctx0" brushRef="#br0" timeOffset="470460.5">10304 11408 154 0,'0'-8'113'15,"0"-3"-7"-15,0 3-86 16,-12 1-1-16,-7 7-11 16,-6 0 0-1,-5 0 2 1,-3 15 1-16,4 8-2 15,-2-13 0-15,13 12-2 32,11-4 1-32,3 1 0 0,4 0 0 15,0 6-4 1,0 8 1-16,11 8-4 15,-7 3 2-15,3 4-3 32,-7 1 0-32,0 2 0 0,0-11 0 31,4-10 0-31,11-7 0 0,7-5 0 15,8-8 0 1,3 2 0 0,1-9 0-16,-1-3-3 15,-4 0 1 1,-3 0-85-16,-4-3-1 0,4-13-48 31,-7-2-13-31,-5-3 103 16</inkml:trace>
  <inkml:trace contextRef="#ctx0" brushRef="#br0" timeOffset="470980.5">10473 11532 124 0,'0'0'122'31,"0"0"-10"-31,0 0-67 15,4 0-1-15,15 0-24 16,18 5 0 0,7-5-10-16,-7 0 1 15,-7 0-10 1,-8 0 1-16,-15 6-2 15,-7 9 0 1,0 4 0-16,-3 14 0 16,-23 0 0-1,7 4 0-15,-6 0 0 16,2-3 0-16,1 6 0 15,7-10 0 1,8-5 0-16,7-2 0 16,0-4 0-1,22-9 0-15,8 0 0 16,-1-10 0-1,1 0 0-15,3 0 0 16,-6-3-9-16,-6-8 1 16,-6 1-94-1,-7-2-4-15,-8 1-28 16,0-11-8-1</inkml:trace>
  <inkml:trace contextRef="#ctx0" brushRef="#br0" timeOffset="471150.5">10518 11736 154 0,'0'0'134'0,"0"0"-9"15,0 0-84-15,19-11 1 16,17 3-37 0,13-3 0-1,10-4-79-15,0-3-2 16,-10-1-57-16,-16-3-14 31,-11-4 83-31</inkml:trace>
  <inkml:trace contextRef="#ctx0" brushRef="#br0" timeOffset="471530.5">10852 11422 158 0,'0'0'117'31,"0"-4"-6"-31,0 4-89 0,14 0 0 16,12 0-8-1,-4 4 0 1,-3 15 3-16,7-1 1 0,-8 8-10 31,-3 3 2-31,-7 12-10 0,-1 3 0 16,0 5 0-1,4 2 0 1,-3 1 0-16,-1-1 0 16,1-10 0-1,-1-8 0 1,0-4 0-16,-3-10 0 0,-4-4 0 15,0-12 0 1,-14 1 0-16,-13-4 0 16,-2 0 0-1,-5 0 0 1,5 0-130-16,14 0-4 15,11-4-13 1</inkml:trace>
  <inkml:trace contextRef="#ctx0" brushRef="#br0" timeOffset="471940.5">11333 11581 194 0,'0'0'137'16,"29"0"-7"-16,13-4-106 15,16-3 2-15,13-8-26 16,0-3 0 0,2 0 0-16,-21 2 0 15,-15 5-49 1,-14 4 2-16,-20 3-85 15,-3 4-10 1,-7 0 45-16</inkml:trace>
  <inkml:trace contextRef="#ctx0" brushRef="#br0" timeOffset="472110.5">11429 11684 182 0,'0'0'137'16,"0"3"-8"-16,12 5-100 15,21 3 0-15,11-7-27 32,12-4 1-32,3 0-25 0,0 0 2 15,-3-11-110 1,-12-4-6-16,5 4 9 15</inkml:trace>
  <inkml:trace contextRef="#ctx0" brushRef="#br0" timeOffset="472400.5">12218 11363 239 0,'0'0'133'0,"0"0"-4"0,0 8-125 15,-14 21 2 1,-9 19-6 0,-3 18 0-16,0 1 0 15,4 6 0 1,0-6 0-1,11-15 0-15,7-15-45 16,-4-19 1-16,5-18-88 16,-1-7-9-16,-3-45 41 15</inkml:trace>
  <inkml:trace contextRef="#ctx0" brushRef="#br0" timeOffset="472570.5">11955 11492 225 0,'0'0'134'0,"26"8"-4"0,11 17-120 15,19 5 2 1,11 0-12-1,-1 6 0-15,8-3-38 16,-3 0 3 0,2-6-97-16,16-13-8 0,7-14 31 31</inkml:trace>
  <inkml:trace contextRef="#ctx0" brushRef="#br0" timeOffset="474300.5">1581 13005 91 0,'0'-8'90'16,"0"1"-4"-16,0 7-56 15,0 0-1 1,0 12-1-16,0 17 2 16,3 12-3-16,5 13 1 15,0 17-15 1,-1-4 0-16,4-8-9 15,-3-11 0 1,2-15-9-16,-6-11 1 16,0-11-72-1,-4-11-2-15,0 0-45 16,4-29-10-1,-1-17 80-15</inkml:trace>
  <inkml:trace contextRef="#ctx0" brushRef="#br0" timeOffset="474810.5">1592 13072 16 0,'-8'-4'66'15,"1"0"1"-15,-3-3-7 16,-2-1-3-1,-3 1-14-15,4 0 0 16,0 0-18 0,8-1 1-1,3-3-17-15,0-5 0 16,3 2 0-16,23-7 0 31,11-2 1-31,8 16 1 0,3 3-9 16,-7 4 0-1,-8 7-1-15,-11 26 0 16,-18 0 4-1,-4 5 1 1,-26-5-3-16,-4-11 0 0,-11-4-3 31,8-7 1-31,4-8-6 0,10 1 1 16,15 1 2-1,4 2 0 1,19 8 13-16,14 7 0 0,23 11-3 31,-8 4 2-31,0 4-10 0,-8 3 0 16,-9-12-40-1,-2-1 2 1,-10-9-93-16,-5-8-9 16,-7-14 33-1</inkml:trace>
  <inkml:trace contextRef="#ctx0" brushRef="#br0" timeOffset="475430.5">2070 13335 78 0,'-3'-5'103'15,"-1"1"-5"-15,4 1-48 16,0 3-1 0,0 0-21-16,0 0 0 15,18-4-6-15,12-7 0 16,-1 0-10-1,5-4 1-15,-12-7-10 16,-15-1 2 0,-7-2-9-16,-11 6 1 15,-14 5-5 1,-6 3 1-16,2 11 2 15,10 0 1 1,5 25 11 0,14 15 0-16,0 9 0 0,22 4 0 15,15-14-6 1,11-9 1-16,0-8-18 15,-3-4 1 1,-4-7-115 0,-1-7-5-16,-11-4 3 15</inkml:trace>
  <inkml:trace contextRef="#ctx0" brushRef="#br0" timeOffset="476350.5">2840 12880 142 0,'0'-4'112'16,"0"1"-8"-16,0 3-85 16,0 0 1-1,12 7-8-15,6 30 1 16,0 7 10-1,5 8 0-15,-5-1-11 16,-3 1 1-16,-4-11-9 16,-3-12 0-1,-4-11-17-15,-4-7 1 16,0-7-117-1,0-4-5-15,-4-18 3 16</inkml:trace>
  <inkml:trace contextRef="#ctx0" brushRef="#br0" timeOffset="476620.5">2677 12876 134 0,'0'0'122'31,"19"0"-9"-31,10 0-67 0,16 0-1 16,10 0-26-1,8 0 0 1,1 0-16-16,-16 0 0 0,-8-8-38 31,-13 1 0-31,-13 4-93 0,1 3-9 16,-11 0 27-1</inkml:trace>
  <inkml:trace contextRef="#ctx0" brushRef="#br0" timeOffset="476840.5">2777 13138 123 0,'-10'0'93'0,"-2"4"-5"15,1 3-43 1,11 4 1 0,0-3 0-16,30-1 1 15,21-3-36-15,9 0 1 16,3-4-31-16,-11 3 1 15,-4-3-83 1,-15 0-3 0,1 0-19-16,-13 0-9 15</inkml:trace>
  <inkml:trace contextRef="#ctx0" brushRef="#br0" timeOffset="477110.5">3200 13164 107 0,'0'11'96'16,"0"7"-6"-16,7 16-59 15,11 6-2 1,5-7 6-16,17-7-1 16,-3-17-2-1,-7-9 1-15,-8-16-22 16,-11-14 2-1,-11 1-13-15,-7-4 0 16,-19 10-2-16,-7 5 1 16,-1 7-74-1,9 7-1-15,-2 4-58 16,24 0-14-1,3-7 85-15</inkml:trace>
  <inkml:trace contextRef="#ctx0" brushRef="#br0" timeOffset="477880.5">3703 13042 41 0,'0'0'95'0,"-3"0"-2"31,-1 0-34-31,0 0-1 0,4 0-39 16,0 0 1 0,0 0-2-1,0 0 1-15,15 0 0 16,3 0 0-1,-3 0-8 1,4-11 1-16,-8-7-8 16,-11-5 1-16,0-3-11 15,-3-3 1-15,-20 11-6 16,4-1 1-1,-10 15 1 1,0 4 1-16,-5 30 11 16,12 18 1-1,11 11 10-15,11 4 0 0,15 3-2 31,25-14 0-31,12-11-8 16,8-20 1-16,2-17-73 16,1-4 1-1,-7-14-67-15,-8-17-13 0,-8-9 74 31</inkml:trace>
  <inkml:trace contextRef="#ctx0" brushRef="#br0" timeOffset="478375.5">4063 12644 110 0,'0'0'83'0,"0"-4"-4"15,0 4-55 1,4 0-1-1,10 15 14-15,5 18 2 0,6 8-12 32,-2 3 1-32,-8 0-9 15,-4 0 1-15,-8-14-10 16,-3-8 2-1,-3-7-12 1,-16-12 0-16,-7-3 0 16,-3 0 0-1,-1-3-69-15,-7-23 0 16,0-18-65-16,0-4-14 15,22-5 77 1</inkml:trace>
  <inkml:trace contextRef="#ctx0" brushRef="#br0" timeOffset="478495.5">3952 12529 192 0,'0'-7'120'15,"3"-4"-6"-15,1-7-128 16,0 3 0 0,3 0-101-16,-3 7-9 15,3 4 19-15</inkml:trace>
  <inkml:trace contextRef="#ctx0" brushRef="#br0" timeOffset="478975.5">4144 12522 133 0,'4'0'83'16,"0"3"-2"0,7 5-62-16,0-1 1 15,3 15 15 1,5 0 0-16,-1 8-16 15,9 0 1 1,-2-1 0-16,-6-11 0 16,-8-6-8-1,-3-5 2-15,-5-7-14 16,1 0 0-16,-1-4 0 15,-3-7 0 1,0 0 0-16,0 4 0 16,0 7 0-1,11 0 0-15,8 11 0 16,3 7 0-1,1-3 0 1,10-7 0-16,-7-8 0 16,0 0 0-16,-8-8 0 15,-10-10 0 1,-4-5 0-16,-4-6 0 15,0 0 0 1,-8 2 0-16,-3 2-89 16,3 3-1-16,8 3-48 31,0 7-12-31,4 6 106 0</inkml:trace>
  <inkml:trace contextRef="#ctx0" brushRef="#br0" timeOffset="479395.5">4729 12481 111 0,'0'-3'110'0,"0"-1"-8"16,0 4-63 0,-7 0 2-16,0 19-20 15,3 17 0-15,4 1-2 16,0 4 0-16,11-8-8 15,7-4 1 1,9-14-10 0,2-4 1-16,-3-3-9 15,-4-5 1 1,1-3-44-16,-9 0 1 0,-7 0-80 15,8 0-10 1,-7-3 44 0</inkml:trace>
  <inkml:trace contextRef="#ctx0" brushRef="#br0" timeOffset="479615.5">4600 12584 170 0,'-4'0'125'0,"4"0"-9"15,0 0-82 1,22 0 1-16,23 0-20 16,17 0 1-1,13 0-79-15,-2-10 2 16,-6-2-73-1,-15-2-11-15,-15-9 64 16</inkml:trace>
  <inkml:trace contextRef="#ctx0" brushRef="#br0" timeOffset="480432.5">5115 12411 144 0,'0'0'123'16,"0"0"-10"-16,0 0-84 16,0 0 0-1,18 0-23-15,12 4 0 16,7 7 5-1,-1 7 0-15,-2 1 0 16,-12 3 0-16,-11 4-5 16,-3 11 0-1,-4 7-4-15,-4 19 1 16,0 7-3-1,0 7 0-15,0 7 0 16,0-6 0 0,3-7 0-16,1-16 0 15,3-3 0-15,4-1 0 16,-3-7 0-1,-1-3 0-15,-3-4 0 16,0-4 0 0,3 4 0-16,-4-11 0 15,1 0 0 1,-4 1 0-16,0-9 0 15,0 0 0 1,0-4 0-16,-10-2 0 16,-2 2 0-16,-3-10 0 15,-7 0 0 1,-15-4 0-16,-11 0-3 15,-22 0 1 1,-8-15-127 0,-7 0-4-16,0-3-13 15</inkml:trace>
  <inkml:trace contextRef="#ctx0" brushRef="#br0" timeOffset="481192.5">2448 12688 24 0,'3'0'98'0,"9"0"-1"0,-1-8-13 16,-4-3-2 0,0 4-39-1,-7 4 1-15,0-1-27 16,-4-4 0-1,-17 5-15-15,-6-1 1 0,-2 0-3 32,3 4 0-32,4 0-3 15,14 0 1-15,5 0 0 16,3 11 1-1,3 11 0-15,13 15 1 16,9 26 0 0,1 18 1-16,0 27 1 15,-3 9 0 1,-9 16-1-16,1 3 2 15,-4-10-3 1,4-15 0-16,3-30 0 16,12-19 0-16,11-24 0 15,15-23 0 1,2 0-43-16,9-15 1 15,4 0-89 1,-5-4-10-16,-3-22 38 16</inkml:trace>
  <inkml:trace contextRef="#ctx0" brushRef="#br0" timeOffset="481802.5">5715 12943 142 0,'0'0'113'0,"0"0"-9"16,0 7-70-1,10 4-1 1,24-4-11-16,14 0 0 15,8-7-13 1,-4 0 1 0,-4 0-25-16,-7-14 1 0,-12 3-59 15,-3 4-3 1,-12 3-41-16,-10 0-9 15,-4-3 66 1</inkml:trace>
  <inkml:trace contextRef="#ctx0" brushRef="#br0" timeOffset="481992.5">5781 13101 203 0,'0'0'136'0,"30"7"-6"15,14-7-110 1,23 0 2-16,15 0-31 15,-5 0 1 1,-3 0-121-16,-18 0-5 16,-12 0-6-1</inkml:trace>
  <inkml:trace contextRef="#ctx0" brushRef="#br0" timeOffset="483837.5">6566 12688 135 0,'0'0'119'16,"0"0"-10"-16,0 0-73 0,0 0-1 31,0 15-14-31,4 21 0 16,3 24-6-16,1 14 0 15,-1 7-13 1,-3-4 1-16,0-14-3 16,-4 0 0-1,0-23-4-15,0-18 2 16,0-14-105-1,0-8-3-15,0-15-30 16,0-22-8 0</inkml:trace>
  <inkml:trace contextRef="#ctx0" brushRef="#br0" timeOffset="484317.5">6496 12725 88 0,'-4'-4'91'15,"-3"1"-5"-15,3-1-42 16,0-4 0 0,4 1-8-16,0 3-2 15,19-3-12 1,14 3 0-16,19 0-7 15,0 4 1 1,3 0-12-16,-6 15 0 16,-23 15-3-1,-12 14 0-15,-14 4 0 16,-4 3 1-16,-29-2-2 15,-7-5 0 1,-12-18 0-16,4-20 0 16,7-6 0-1,11 0 0-15,23-14 0 16,7 7 0-1,11 7 0-15,29 0 0 16,9 7 0 0,2 19 0-16,-6 4 0 15,-11-1 0-15,2 1-21 16,-9 7 2-1,-9-11-111-15,-3-4-6 16,0-15 8 0</inkml:trace>
  <inkml:trace contextRef="#ctx0" brushRef="#br0" timeOffset="484667.5">7011 13064 130 0,'0'4'112'0,"0"3"-8"15,0 1-59 1,22-4-1 0,8-1-15-1,3-3 0-15,0-3-21 16,-3-16 2-16,-8-7-10 15,-18-3 0-15,-4 0 0 16,-19 6 0 0,-22 5 0-16,-7 18 0 15,-4 15 0 1,0 20 0-1,27 14 0-15,21-1 0 0,4 7 0 32,29-14 0-32,19-8-23 0,1-10 2 15,6-12-109 1,5-11-6-1,3-4 10-15</inkml:trace>
  <inkml:trace contextRef="#ctx0" brushRef="#br0" timeOffset="486616.5">7755 12374 49 0,'8'0'93'31,"2"0"-3"-31,9-4-23 0,-11-3-3 16,-8 3-25-1,0-3-2-15,-12 0-14 16,-24-1 0 0,-2-3-11-1,-6-4 2-15,-5 8-14 0,5-4 0 31,4 3 0-31,10 5 0 0,8 3 0 16,0 0 0 0,22 0 0-1,0 7 0-15,0 15 0 16,3 16 0-1,8 17 0 1,4 11 0-16,-3 23 0 16,-2 14 0-16,-3 15 0 15,-7 7 0-15,0-2 0 16,-17-9 0-1,-10-14 0 1,13-12 0-16,-5-21 0 16,8-12 0-1,11-22 0-15,7-15 0 0,19-7 0 31,29-7 0-31,12-4 0 16,4 0 0-16,3-4-30 16,-7-7 2-1,-4-3-102-15,-5-5-8 0,-6-14 20 31</inkml:trace>
  <inkml:trace contextRef="#ctx0" brushRef="#br0" timeOffset="487156.5">8307 12739 156 0,'-3'-3'123'16,"-1"0"-8"-1,4 3-75-15,0 3 1 16,0 30-24 0,7 15 2-16,4 19-19 15,8 3 0 1,-4-4 0-16,-1-7 0 15,-3-19 0-15,-3-14 0 32,-5-11-6-32,-3-15 2 0,0 0-125 15,0-22-4 1,-15-22-11-16</inkml:trace>
  <inkml:trace contextRef="#ctx0" brushRef="#br0" timeOffset="487386.5">8088 12733 154 0,'0'-4'127'0,"0"0"-9"15,0-3-77 1,23-1 1 0,18-7-28-16,25 4 1 15,20 0-15 1,6-3 0-1,1-1 0-15,-26 3 0 0,-9 5-30 16,-20 4 2 0,-13 3-102-16,-17 0-8 15,-8 0 20 1</inkml:trace>
  <inkml:trace contextRef="#ctx0" brushRef="#br0" timeOffset="487616.5">8052 13087 185 0,'-4'7'138'0,"4"12"-8"16,0-6-102 0,37 3 2-16,22-9-30 0,22-7 0 31,19 0 0-31,-7 0 0 15,-7-4-8 1,-27 1 1-16,-8-1-115 16,-17 0-5-16,-19 1-11 15</inkml:trace>
  <inkml:trace contextRef="#ctx0" brushRef="#br0" timeOffset="487916.5">8740 13122 157 0,'-11'4'116'16,"0"12"-6"-16,-3 10-77 16,10 10 0-1,4 9-10-15,18-12 0 16,20-18-16-1,6-15 2-15,-4 0-9 16,-3-26 0 0,-14-3 0-16,-19-1 0 15,-4 1 0-15,-27 6 0 16,-13 8-14-1,10 8 1-15,-4 7-117 16,24-4-4 0,6-4-1-16</inkml:trace>
  <inkml:trace contextRef="#ctx0" brushRef="#br0" timeOffset="491582.5">18774 13518 26 0,'0'0'80'16,"0"0"-4"-16,0 0-12 0,0-7-2 31,0-4-29-31,0-4 1 0,0 3-20 31,0 3-1-31,-15 4-8 16,-3 1 0-16,-5 4-3 15,1 0 1 1,-4 0-1-16,-3 15 1 0,-1 4-3 31,4 3 1-31,7-4-1 16,8-3 0-16,11-4 1 15,0-3 1 1,26-5 0-1,7-3 0-15,0 0-4 16,-2 0 1-16,-13 0 0 16,-15 4 0-16,-3 10 4 15,-7 4 1 1,-15 20 4-1,-1 3 0-15,2 0 6 16,6-1 0 0,7-10-2-16,8-5 1 15,8-3-9-15,18 1 2 16,7-13-29-1,0 1 1-15,-3-3-108 16,-8-8-6 0,1 0 11-16</inkml:trace>
  <inkml:trace contextRef="#ctx0" brushRef="#br0" timeOffset="491942.5">18866 13762 140 0,'0'0'94'0,"0"0"-5"15,0 26-75 1,0-1 1-16,0 9 8 15,4-9 0 1,15 5 3-16,6-15 1 16,12-11-6-1,-3-4 1-15,3-19-18 16,-12-15 1-1,-2 1-6-15,-15-7 1 16,-8 7 2-16,0 7 0 16,0 14 0-1,0 12 1-15,0 7-3 16,0 20 0-1,0 3 0-15,0 6 0 16,7-2 0 0,7-5 0-1,-2-7-14-15,-5-10 1 0,1-12-88 16,-1 0-4-1,1-23-24-15,-2-21-8 16</inkml:trace>
  <inkml:trace contextRef="#ctx0" brushRef="#br0" timeOffset="492322.5">19274 13418 157 0,'0'0'95'0,"0"0"-6"0,0 19-78 16,0 22 0-1,0 10 18-15,7 13-2 16,8 5-5-1,7-7 1 1,-3-13-7-16,3-5 0 0,4-26-9 31,-4-6 1-31,-3-12-8 0,-1-5 0 16,-7-20-12-1,-11-19 1 1,0 2 1-16,-8 6 1 0,-17 14 13 31,10 22 0-31,0 11 5 0,4 27 1 16,8 2-3-1,3 15 1 1,7-14-8-16,7-1 0 16,5-10-42-1,7-12 2-15,-8-14-91 0,1-4-10 31,-8-22 36-31</inkml:trace>
  <inkml:trace contextRef="#ctx0" brushRef="#br0" timeOffset="492562.5">19570 13777 129 0,'4'0'100'0,"7"18"-6"15,0 16-60 1,4-1 2-16,-4-4 4 16,4-7 0-16,-1-11-22 15,13-11 2 1,-2-7-20-16,5-15 0 15,3-11 0 1,0 10 0-16,-2 1 0 16,-6 0 0-1,-10 0 0-15,7 11 0 16,0 7-130-1,4-3-4-15,4-1-13 16</inkml:trace>
  <inkml:trace contextRef="#ctx0" brushRef="#br0" timeOffset="495292.5">18159 14847 81 0,'-8'0'100'16,"1"0"-6"-16,0 0-63 31,7 0-1-31,0 0-17 0,0 0 0 31,18 0 22-31,16 0-1 0,-1-4-5 16,4-7 1 0,-7 0-20-1,-8-4 1-15,-7 4-11 0,-12-8 0 31,-3 1 0-31,0 0 0 0,-15-5 0 32,-10 2 0-32,-5 5 0 15,-3 6 0-15,-4 10-3 16,-1 0 2-1,1 14 1 1,15 23 0-16,4 18 1 16,3 9 2-16,15 13-3 15,0 1 0-15,30-8 0 16,14-8 0-1,19-25 0 1,7-15 0-16,5-14 0 16,-13-8 0-1,-6 0-4-15,-23 0 2 0,-7-12-127 31,-15-6-4-31,-11-15-13 16</inkml:trace>
  <inkml:trace contextRef="#ctx0" brushRef="#br0" timeOffset="496012.5">18662 14386 44 0,'0'-4'66'0,"0"0"0"15,0 1-40-15,0 3 0 32,0 0-5-32,0 0-1 0,0 7 6 15,0 11-2 1,0 8-2-16,8 7 0 15,0 4-2 1,-1 4-1 0,-3-11 7-16,-4-5 0 0,0-2-4 31,0-13 0-31,-11-2-16 0,-5-8 1 15,-5 0-7 1,-6-8 0 0,2-6 0-16,-2-1 0 0,9 0 0 31,7 3 0-31,4-6-102 0,7 4-1 15,0-19-38 1,7 0-10 0</inkml:trace>
  <inkml:trace contextRef="#ctx0" brushRef="#br0" timeOffset="496192.5">18599 14208 187 0,'-3'-4'122'16,"-1"-2"-7"-1,-3-10-118-15,3 9 1 16,4 3-91 0,0 4-3-16,0 0-17 0,8 0-4 15</inkml:trace>
  <inkml:trace contextRef="#ctx0" brushRef="#br0" timeOffset="496742.5">18889 14249 81 0,'0'0'83'16,"-8"0"-3"-16,-7 0-56 16,0 11 0-1,5 7-10-15,6 19 2 16,4 15-3-1,4 0 1-15,17 0 9 16,13-5 0 0,7-21 7-16,0-19 1 15,3-7-11-15,-15-10 1 16,1-20-15-1,-15-10 2-15,-12-1-8 16,-3 0 0 0,-14 4 0-1,-20 4 0-15,-3 7 0 16,4 11 0-16,-4 15-31 31,7 0 2-31,5 0-67 0,10 12-1 16,7 13-14-1,8-3-6-15</inkml:trace>
  <inkml:trace contextRef="#ctx0" brushRef="#br0" timeOffset="496992.5">18859 14407 166 0,'0'0'126'16,"0"0"-7"-1,19 0-94 1,21 0 0-16,16 0-61 16,11 0 0-1,3-3-86-15,-15-8-9 0,-14 0 37 31</inkml:trace>
  <inkml:trace contextRef="#ctx0" brushRef="#br0" timeOffset="497472.5">19270 14780 111 0,'0'0'108'15,"0"4"-10"-15,0-4-61 16,26 0 1-1,11 0-21-15,15 0 0 16,3 0-12 0,-6 0 2-16,-1 0-30 15,-15 0 2 1,-4-4-93-16,-10-6-8 15,-11-2 18 1</inkml:trace>
  <inkml:trace contextRef="#ctx0" brushRef="#br0" timeOffset="497682.5">19314 14906 179 0,'-7'4'118'16,"3"0"-7"-1,4 2-81-15,8-2 1 16,32 0-11-1,27-4 2-15,14 0-44 16,16-4 2 0,-8 0-110-16,-19 4-6 15,-11 0 9-15</inkml:trace>
  <inkml:trace contextRef="#ctx0" brushRef="#br0" timeOffset="498625.5">20263 14651 124 0,'0'0'104'16,"-12"0"-7"-1,-6 0-66-15,-1 8 3 16,-3 21-5 0,11 12 1-16,8 14-8 15,3 12 1-15,14-4-15 16,27 3 1-1,4-15-9-15,7-14 0 0,-4-15-25 32,-8-18 2-32,-3-8-22 0,-11-29 0 15,-4-15 4 1,-11-7 1-1,-3 7 44-15,-8 7 0 16,0 19 37 0,-11 19 2-16,-4 10-14 0,11 30 0 31,4 14-9-31,15 5 1 15,25-16-10-15,20-14 1 16,-1-22-10 0,-3-4 1-16,-15-22-3 15,-19-16 0 1,-18-6 0-16,-4 4 0 15,-38 3 0 1,-14 4 0-16,-7 11-16 16,-3 6 1-1,17 13-105-15,15 3-2 16,23 0-8-16</inkml:trace>
  <inkml:trace contextRef="#ctx0" brushRef="#br0" timeOffset="498915.5">20978 14537 167 0,'-23'0'118'0,"-14"22"-7"15,-7 19-88-15,7 3 0 16,18 0-10-1,19 0 1-15,37-3-8 16,11-8 1 0,4-3-5-16,-15-5 0 31,-22 1 1-31,-15 4 1 0,-37 3-14 15,-19 0 0-15,-11-3-117 16,9-12-6 0,16-10 2-1</inkml:trace>
  <inkml:trace contextRef="#ctx0" brushRef="#br0" timeOffset="499477.5">21340 14640 131 0,'0'0'96'16,"-10"19"-7"-16,-6 18-71 31,-2 25 0-31,10-3 5 0,8 4 0 15,8-8 10 1,26-21 1-16,6-16-12 16,1-18 2-1,-5-11-24-15,-9-23 0 16,-16-13 0-16,-11-5 0 31,-22 4 0-31,-23 4 0 0,-10 3 0 31,6 27 0-31,1 6-19 0,12 8 2 16,9 0-25-1,16 11 1 1,11 11 15-16,19 1 3 0,14 3 60 31,8-8 1-31,4-7 2 16,6-7 1-16,-6-4-36 15,-5 0 2 1,-7 0-92-16,-2-8-1 16,-2-3-51-1,0-3-12-15,-3-5 96 0</inkml:trace>
  <inkml:trace contextRef="#ctx0" brushRef="#br0" timeOffset="500080.5">21830 14762 233 0,'0'0'133'16,"0"0"-3"0,3 0-123-16,30-4 1 15,15 1-24 1,12 3 2-1,-1-4-116-15,-11 0-5 16,-3-3 2 0</inkml:trace>
  <inkml:trace contextRef="#ctx0" brushRef="#br0" timeOffset="500280.5">21944 14526 176 0,'0'7'120'15,"3"9"-7"-15,13 16-94 16,-5 9 1-1,-4 11-7-15,-7 10 0 16,0 5-6 0,-3-5 1-16,-12 1-86 15,3-11-1 1,12-23-53-16,0-18-12 15,15-11 91 1</inkml:trace>
  <inkml:trace contextRef="#ctx0" brushRef="#br0" timeOffset="500760.5">22385 14655 179 0,'0'-4'98'16,"0"4"-7"-1,0 0-102-15,0 0 2 0,0 11 26 32,3 23 1-32,5 10 21 0,3 4 0 15,-7 7-16 1,-4 4 0-1,0-11-22-15,-19-7 2 16,5-16-3 0,-5-6 0-16,4-15-58 0,-3-4 1 31,-1-34-76-31,4-25-12 15,4-15 60-15</inkml:trace>
  <inkml:trace contextRef="#ctx0" brushRef="#br0" timeOffset="500870.5">22314 14415 247 0,'4'-8'134'15,"0"-2"-4"-15,0-9-195 16,-4 1 2-16,0-5-71 16,0 5-13-1,11 8 70-15</inkml:trace>
  <inkml:trace contextRef="#ctx0" brushRef="#br0" timeOffset="501234.5">23051 14477 161 0,'-7'0'97'16,"-26"0"-5"-16,-19 0-84 15,-19 15 0 1,9 15 9-16,10-3-1 16,18 9-5-16,31-3 0 15,3 0-10 1,37 8 0-1,11-8-6-15,-7-3 0 16,-8-5 20 0,-14-6 1-16,-19-5 6 0,-16-2 0 15,-13-9-33 1,-4 1 1-1,3-4-117-15,11 0-7 16,12-11 6 0</inkml:trace>
  <inkml:trace contextRef="#ctx0" brushRef="#br0" timeOffset="501434.5">23159 14588 235 0,'4'0'134'15,"7"8"-5"1,-4 11-123-16,-3 6 1 15,-1 13-7 1,-3-6 0-16,0 9-50 16,0-8 2-1,0-11-84-15,0-19-11 16,0-9 48-1</inkml:trace>
  <inkml:trace contextRef="#ctx0" brushRef="#br0" timeOffset="501544.5">23196 14400 225 0,'0'-11'129'0,"-8"0"-4"16,1-7-245-1,0-1-3-15,-8 5-19 16</inkml:trace>
  <inkml:trace contextRef="#ctx0" brushRef="#br0" timeOffset="501844.5">23318 14537 128 0,'4'26'118'16,"0"7"-8"0,0 15-71-1,-4 4-1-15,0-19-15 16,3-11 0-16,0-11-8 31,1-11 2-31,7-4-17 0,8-22 0 16,3-10 0-1,12 2 0-15,-1-3 0 16,-4 15 0-16,-2 15 0 31,-9 7 0-31,-7 22 0 0,-7 15 0 16,-4 4 0-1,0-1 0-15,0-3-130 16,0-7-4-1,0-20-13 1</inkml:trace>
  <inkml:trace contextRef="#ctx0" brushRef="#br0" timeOffset="502220.5">23778 14404 233 0,'0'15'132'16,"-12"22"-3"-1,-6 22-124-15,6 7 1 0,9 4-5 31,3-15 0-31,15-6 0 16,22-20 2-16,8-14-3 16,6-15 0-1,4 0 0 1,-17-33 0-16,-16-12 0 15,-19-6 0 1,-3-4 0-16,-33 9 0 16,-11 18 0-16,-4 20 0 15,4 8 0-15,10 11 0 16,16 18 0-1,14 5 0-15,4-1 0 16,29-11 0 0,16-6-8-16,6-10 1 15,1-6-123 1,-15 0-3-16,1-18-7 15</inkml:trace>
  <inkml:trace contextRef="#ctx0" brushRef="#br0" timeOffset="502950.5">21396 14876 73 0,'-4'0'85'16,"4"0"11"-16,0 0-6 16,4 0-38-1,11-4-2-15,4-10-24 16,-5-4 0-1,-7-13-20-15,-7 2 1 16,0 0-7 0,-21-5 0-16,-13 13 0 15,-3 17 0-15,8 4-94 16,10 7-1-1,4 15-45-15,15-11-10 16</inkml:trace>
  <inkml:trace contextRef="#ctx0" brushRef="#br0" timeOffset="505889.5">9556 12762 104 0,'0'-5'98'0,"0"-2"-5"16,0 4-73 0,-4-1 2-16,-4 4-13 0,-7 0 0 31,-3 26 12-31,-4 15 1 15,10 17-6 1,5 5 0-16,7 3-10 16,0-6 1-1,19-19-4-15,10-13 0 16,1-12-45-1,14-13-2-15,-3-3-74 16,-8-23-10-16,1-12 43 16</inkml:trace>
  <inkml:trace contextRef="#ctx0" brushRef="#br0" timeOffset="506152.5">9770 12917 116 0,'0'0'103'15,"0"11"-10"-15,-4 19-63 16,4 14 0 0,0-11-1-16,26-8-1 15,15-13 0 1,-1-12 1-16,9-4-17 15,-15-26 1-15,-17-3-13 16,-17-8 0 0,-7 5 0-16,-34 10 0 15,-14 4 0 1,7 15 0-16,-4 7-9 15,22 3 1 1,12 15-33-16,18 5 1 16,30-9-84-1,18-6-9-15,14-8 29 16</inkml:trace>
  <inkml:trace contextRef="#ctx0" brushRef="#br0" timeOffset="506352.5">10129 12820 147 0,'-4'0'107'15,"-14"12"-7"-15,-8 17-78 16,11 8 1-1,8-4-5-15,7 8 1 16,7-11-6 0,16-8 1-16,-5-8-3 15,-14-3 0 1,-4 8-13-16,-26 0 1 15,-11 2-126-15,0 2-5 16,7-5-4 0</inkml:trace>
  <inkml:trace contextRef="#ctx0" brushRef="#br0" timeOffset="507265.5">10514 12939 74 0,'0'-4'102'0,"0"0"-6"15,0 1-46 1,0-1-2 0,0 4-28-16,0 0 0 15,0 4-6-15,0 18 1 16,19 7 2-1,0-3 1-15,6-11-5 16,5-7 1 0,-4-8-10-16,-11-4 2 15,3-15-6 1,-14 1 0-16,-4 3 0 15,0 11 0 1,0 4 0-16,0 11 0 0,0 15 0 31,19 0 0-31,3-11 0 0,11-4 0 16,-7-11 0-1,-7 0 0 1,-8-15 0-16,-11-11 0 0,0 0-6 31,0-3 1-31,-8-8-124 0,1 4-4 16,3 3-10-1</inkml:trace>
  <inkml:trace contextRef="#ctx0" brushRef="#br0" timeOffset="507565.5">10889 12714 170 0,'0'0'113'16,"3"0"-6"-16,-3 0-86 15,8 11 0 1,-8 26 4-16,0 18 0 15,7 8-11 1,-3 7 1-16,3-11-15 16,4-15 0-16,12-10 0 15,2-13 0 1,5-3 0-16,0-10 0 15,-1-4 0 1,1-4 0-16,-1 0-71 16,-6-7 0-1,-9-16-64-15,-14 2-12 16,0-9 78-1</inkml:trace>
  <inkml:trace contextRef="#ctx0" brushRef="#br0" timeOffset="507755.5">10829 12880 177 0,'-4'-4'129'15,"4"-4"-8"-15,0 1-90 16,23 0 1 0,18 3-22-16,10 1 1 15,5-1-73 1,3 4 2-16,-3 0-74 15,-12-4-11-15,-7-3 64 32</inkml:trace>
  <inkml:trace contextRef="#ctx0" brushRef="#br0" timeOffset="507995.5">11196 12548 151 0,'0'0'106'16,"29"0"-7"-16,8 7-85 15,8 22 1 1,3 15-10 0,-11 16 0-16,-15 17-5 15,-22 8 1-15,-14 4-41 31,-38 7 1-31,-19-15-67 0,-14-14-10 16,0-23 43 0</inkml:trace>
  <inkml:trace contextRef="#ctx0" brushRef="#br0" timeOffset="508228.5">10481 12750 156 0,'-15'0'99'16,"-7"0"-6"0,0 30-64-16,11 25 0 15,11 12 3 1,11 10 0-16,29-3-34 0,23-5 0 15,12 2-121 1,-2-19-5 0,2-23-4-16</inkml:trace>
  <inkml:trace contextRef="#ctx0" brushRef="#br0" timeOffset="508638.5">11692 12813 154 0,'0'0'125'16,"18"0"-9"-1,20 0-79-15,18-7 0 16,17 0-30-16,-2-1 0 15,-9-3-95 1,-20 4-2-16,-24-9-41 16,-18-5-10-1</inkml:trace>
  <inkml:trace contextRef="#ctx0" brushRef="#br0" timeOffset="508828.5">11733 12655 178 0,'0'0'112'0,"4"10"-5"15,18 16-78-15,11 16 0 16,-3 16-4-1,-4 5 0-15,-12 11-23 16,1-5 2 0,-7-2-48-16,-4-5 2 15,-1-13-90 1,5-20-9-16,6-25 39 15</inkml:trace>
  <inkml:trace contextRef="#ctx0" brushRef="#br0" timeOffset="509291.5">12329 12753 150 0,'0'0'104'15,"4"0"-8"1,0 9-68-16,3 17 0 15,8 10 7 1,0 13 1-16,-4 6-20 16,-4-4 2-16,-7-2-18 15,0-9 0 1,-18-18 0-16,-4 1 0 15,-8-17 0 1,0-6 0-16,0 0 0 16,1-21 0-1,0-17-130-15,6-9-4 16,8-16-13-1</inkml:trace>
  <inkml:trace contextRef="#ctx0" brushRef="#br0" timeOffset="509431.5">12289 12603 231 0,'3'-15'134'0,"1"-7"-5"16,0-15-121-1,-4 4 1-15,0 3-22 16,0 4 2 0,-8 5-119-1,8 13-4-15,0 1-2 0</inkml:trace>
  <inkml:trace contextRef="#ctx0" brushRef="#br0" timeOffset="509901.5">12748 12636 146 0,'-23'0'97'15,"-2"0"-5"-15,-23 0-76 16,-1 11 1-16,8 11 2 16,16 4-1-1,21 8-3-15,15-6 0 0,37 6-5 31,19-5 1-31,3-2-10 16,-14-6 0-16,-12-3 11 16,-32-6 1-1,-12 3 0-15,-23-4 2 0,-21 0-15 31,-5 4 0-31,1-1-13 16,4 1 1-16,18-1-88 16,19-2-4-1,7-4-26 1,14-8-8-16</inkml:trace>
  <inkml:trace contextRef="#ctx0" brushRef="#br0" timeOffset="510144.5">12966 12718 239 0,'0'0'133'0,"0"0"-4"16,0 15-125-1,0 14 2-15,4 11-6 16,-4 8 0-1,0 7 0-15,7-2 0 16,1-14-69-16,3-16 0 16,-4-19-65-1,8-12-14 1,0-44 77-16</inkml:trace>
  <inkml:trace contextRef="#ctx0" brushRef="#br0" timeOffset="510244.5">12974 12536 233 0,'-4'-3'126'15,"0"3"-3"1,-3 0-212-16,3 0-2 15,4 0-42 1,0-4-10-16</inkml:trace>
  <inkml:trace contextRef="#ctx0" brushRef="#br0" timeOffset="510524.5">13107 12665 140 0,'0'19'123'16,"7"18"-10"-16,4 11-65 16,-7 0 0-1,4-1-29-15,-8-17 1 16,4-19-20-1,10-11 0-15,-3-3 0 16,15-23 0 0,-4-7 0-16,-7 14 0 15,4 12 0 1,-5 7 0-16,-2 15 0 15,6 17 0-15,-7 2-48 32,4-4 2-32,8-4-86 0,-2-16-10 15,9-10 44 1</inkml:trace>
  <inkml:trace contextRef="#ctx0" brushRef="#br0" timeOffset="510964.5">13407 12688 163 0,'0'0'120'16,"3"3"-8"-16,12 9-75 15,1 3 1-15,-9 10-18 16,4 1 1-16,0 0-21 15,4-4 0 1,0-7 0 0,7-8 0-16,4-7 0 15,-8 0 0 1,-3-7 0-1,-15-8 0-15,0 8 0 0,0 7 0 32,0 0 0-32,0 10 0 0,0 9 0 15,4 0 0 1,7-13 0-1,3-6 0-15,5 0 0 16,-4-14 0 0,-1-16 0-16,-10 5 0 0,-4-5 0 31,0 1 0-31,0 7-84 15,-7 3 0-15,0 8-53 16,7 4-12 0,0-8 95-16</inkml:trace>
  <inkml:trace contextRef="#ctx0" brushRef="#br0" timeOffset="511247.5">13789 12551 164 0,'3'-3'118'15,"1"-1"-7"-15,0 4-86 16,-1 0 0 0,-3 30-4-16,7 6 0 15,5 16-9 1,-1-4 2-16,14-1-14 15,2-9 0 1,-2-9 0 0,2-3 0-16,-20-12-26 15,-3-5 2 1,6-9-106-16,-10 0-7 0,0-15 14 31</inkml:trace>
  <inkml:trace contextRef="#ctx0" brushRef="#br0" timeOffset="511427.5">13714 12710 247 0,'0'0'134'16,"15"0"-4"-16,26 0-130 15,14 0 0 1,5 0-44-1,3 0 1-15,-4-7-89 16,-18-5-9-16,-8-10 40 16</inkml:trace>
  <inkml:trace contextRef="#ctx0" brushRef="#br0" timeOffset="511607.5">14055 12311 219 0,'0'0'127'0,"7"0"-4"15,27 4-113-15,18 18 0 16,14 11-6-1,-14 8 1-15,-18 29-38 16,-31 0 1 0,-10 11-96-16,-48 8-10 15,-27-4 29 1</inkml:trace>
  <inkml:trace contextRef="#ctx0" brushRef="#br0" timeOffset="512059.5">13325 12584 155 0,'0'0'127'16,"0"11"-9"-16,0 26-77 16,0 19 0-1,12 6-27-15,17 5 1 16,8 2-55-1,4-16 2-15,4-5-93 16,7-15-9-16,-8-22 33 31</inkml:trace>
  <inkml:trace contextRef="#ctx0" brushRef="#br0" timeOffset="513076.5">9137 12628 1 0,'0'0'49'0,"0"-6"1"15,3-2 6 1,1-3-2-1,0 0 4-15,4 0-2 16,-1 0-19 0,-7 0 3-1,0 7-25-15,-7 4 0 0,-16 19 1 16,-3 29 1-1,8 40 1-15,10 22 0 16,8 20-13 0,33 7 1-1,23-20-6-15,22-24 0 0,7-19-70 31,11-30 0-31,4-26-65 0,-4-18-12 32,8-18 77-32</inkml:trace>
  <inkml:trace contextRef="#ctx0" brushRef="#br0" timeOffset="513606.5">14529 12285 123 0,'-7'-7'112'16,"-5"-4"-7"-16,-2-3-70 15,-1 6 1 1,11 4-25-16,4 4 0 15,30 22-6 1,18 34-2-16,7 13-1 16,-14 17 1-16,-3 2 1 31,-38 15 0-31,-4-11-6 0,-37-6 0 15,-10-20-106 1,2-17-3-16,8-35-16 16</inkml:trace>
  <inkml:trace contextRef="#ctx0" brushRef="#br0" timeOffset="514239.5">14651 12238 189 0,'0'-4'132'15,"-3"0"-8"1,-1-3-99 0,4-5 1-16,0 2-20 0,18-1 0 15,13 0-5 1,-6-1 1-16,-6 5-2 15,-5 3 0 1,-6 0 0 0,-5 4 0-16,-3-4 0 15,4 4 0 1,7 0 0-16,5 19 0 0,1 19 0 15,10 10 0 1,2 21 0 0,1 5 0-16,-4 11 0 15,-4 0 0 1,-4 8 0-16,-6 1 0 0,3 3 0 31,-11-16 0-31,-4-3 0 16,0-27 0-16,0-17 0 15,3-2 0 1,1-5 0-16,-1-12 0 0,1-4 0 31,-4-7 0-15,0 2 0-16,-7-2 0 0,-23 7 0 15,-22 4 0-15,-11 3-15 16,-3 5 1-1,-5-1-116 1,12-7-3-16,22-15-2 16</inkml:trace>
  <inkml:trace contextRef="#ctx0" brushRef="#br0" timeOffset="523152.5">15151 12581 96 0,'0'0'115'32,"0"0"-10"-32,8 0-47 15,26 3 0-15,14-3-34 16,7 0 1-1,-3 0-23-15,-11 0 0 0,-8 0-57 32,-14 0 0-32,-5 0-71 0,-14-3-12 15,0-4 57 1</inkml:trace>
  <inkml:trace contextRef="#ctx0" brushRef="#br0" timeOffset="523334.5">15218 12747 169 0,'11'0'120'0,"22"0"-7"16,31 0-109 0,3 0 0-16,6 0-116 15,-10 0-8-15,-7-4 5 31</inkml:trace>
  <inkml:trace contextRef="#ctx0" brushRef="#br0" timeOffset="524367.5">16126 12485 162 0,'-8'0'103'0,"4"0"-7"16,4 4-74-1,0 18-1-15,4 15 7 16,4 10 1-1,3 5-12 1,-4-4 0-16,0-4-11 0,-3-7 1 16,0-14-7-1,-4-9-1-15,0-7-30 16,0-7 0-1,0-7-99 1,-4-22-7-16,0-19 22 16</inkml:trace>
  <inkml:trace contextRef="#ctx0" brushRef="#br0" timeOffset="524617.5">15944 12400 140 0,'-3'0'122'15,"-1"0"-9"1,4 0-66-16,0 0-1 31,25-4-27-31,23-4 0 0,16-2-17 16,6 2 1-1,0 5-9-15,-18-1 2 16,-15 4-54-1,-14 0 1 1,-8 0-73-16,-8 0-10 0,-7-4 56 31</inkml:trace>
  <inkml:trace contextRef="#ctx0" brushRef="#br0" timeOffset="524817.5">15948 12574 247 0,'-15'14'106'31,"-4"8"-3"-31,1 4-107 0,18 0 1 16,0-4 29-1,41 0 1 1,22-7-23 0,11-3 1-16,11-6-15 15,-7 2 2-15,-8-5-109 0,-18-3-3 16,-11 0-16-1</inkml:trace>
  <inkml:trace contextRef="#ctx0" brushRef="#br0" timeOffset="525148.5">16593 12647 94 0,'0'-3'91'15,"-12"3"-6"1,-7 0-44-16,-2 18-1 15,-6 15-5 1,12 11-1-16,12 1-7 16,6-9 1-1,31-13-11-15,7-16 2 16,-1-7-19-1,-6-7 0-15,-12-12 0 16,-22-3 0-16,-4-4 0 16,-21 0 0-1,-9 9-26-15,1 2 1 16,7 7-67-1,7 8-2-15,12 0-21 16,7 0-7 0</inkml:trace>
  <inkml:trace contextRef="#ctx0" brushRef="#br0" timeOffset="525690.5">16910 12517 135 0,'0'-4'111'15,"0"2"-7"1,-7-2-68-16,-7 0-1 15,-16 4-11-15,-7 0 0 16,0 0-9 0,3 22 0-16,12 15-10 15,19 0 2 1,3-4-7-16,18 0 0 15,19-7 0 1,8-7 0-16,3-4 0 16,-4-15 0-1,-3 0-62-15,-7 0 1 16,-13-4-73-16,-2-14-11 15,-4-5 65 1</inkml:trace>
  <inkml:trace contextRef="#ctx0" brushRef="#br0" timeOffset="526010.5">17278 12493 116 0,'0'0'98'0,"-16"0"-6"15,-9 0-60 1,-1 18 0-1,-7 15-8-15,17 0-1 0,5-3-9 32,11-9 0-32,23-5-5 0,17-9 1 15,8-7-11 1,-7 0 1-1,-11-11-6-15,-26-4 0 0,-4-3 10 32,-19-5 1-32,-14 5 3 0,-8 7 1 15,-4 4-29 1,12 7 1-1,11 0-105-15,19 7-6 16,3 4 13 0</inkml:trace>
  <inkml:trace contextRef="#ctx0" brushRef="#br0" timeOffset="526563.5">17711 12419 137 0,'-8'0'110'0,"-10"0"-7"0,-12 0-74 16,-3 7 0 0,0 15-13-16,10 0 1 15,19 7-6 1,4 5 1-1,30-5-8-15,-8-3 1 16,-3-4-4 0,-19 0 1-16,-4 1 0 15,-29-5 1-15,-15 0-49 16,-1 1 1-1,1-8-81-15,19-3-11 16,14-8 47 0</inkml:trace>
  <inkml:trace contextRef="#ctx0" brushRef="#br0" timeOffset="527227.5">17778 12517 107 0,'0'-6'102'15,"7"6"-7"-15,-3 0-55 16,-1 0 2 0,8 14-13-1,-3 5 0-15,-1 7-13 0,1-4 0 16,3 0-6-1,0-8 1-15,3-6-5 16,2-8 2 0,-2 0-8-1,12 0 0-15,-3-14 0 16,-9-9 0-16,-3-2 0 31,-3-1 0-31,-4 7 0 0,-4 7 0 16,0 12 0-1,0 8 0 1,0 22 0-16,0 7 0 0,7-4 0 31,11-7 0-31,12-12 0 0,-1-10 0 16,1-4 0-1,-11 0 0-15,-1-18 0 16,-10-5 0-1,-4 2 0 1,-4-5 0-16,0 0-56 0,0 4 2 31,0 0-79-31,0 0-11 16,10 7 56-16</inkml:trace>
  <inkml:trace contextRef="#ctx0" brushRef="#br0" timeOffset="527477.5">18251 12356 144 0,'0'0'101'16,"4"0"-6"-16,0 3-67 31,3 16 0-31,1 10 3 0,10 8 1 16,-3 4-14-1,7-1 1-15,-7-3-12 16,3-7 1-16,5-8-17 31,-5-4 1-31,1-3-40 0,0-3 1 16,-5-6-78-1,-3-6-9-15,-3-10 38 16</inkml:trace>
  <inkml:trace contextRef="#ctx0" brushRef="#br0" timeOffset="527707.5">18144 12470 147 0,'-7'0'123'15,"-1"4"-7"-15,1-4-72 16,7 4 1-1,33-1-28 1,23-3 2-16,11 0-19 16,14 0 0-16,-11 0-60 15,-14 0 2-15,-4-11-76 16,-15-8-10-1,-4-10 60 1</inkml:trace>
  <inkml:trace contextRef="#ctx0" brushRef="#br0" timeOffset="527907.5">18626 12142 184 0,'0'-4'129'16,"0"0"-7"-16,3 0-97 16,15 4 1-1,13 4-20-15,-2 29 0 0,8 15-7 31,-22 12 0-31,-15 17-30 16,-30 4 1-16,-33 11-97 16,-33-7-8-1,-15-7 23-15</inkml:trace>
  <inkml:trace contextRef="#ctx0" brushRef="#br0" timeOffset="528290.5">17829 12256 158 0,'-3'0'130'16,"-5"22"-9"-16,-3 22-82 15,-4 22 1 1,1 9-29-16,17 10 1 15,-3-5-16-15,18 2 2 16,9-16-127 0,2-18-4-16,5-14-13 15</inkml:trace>
  <inkml:trace contextRef="#ctx0" brushRef="#br0" timeOffset="539835.5">1107 14563 188 0,'-4'0'128'16,"1"0"-6"-16,-1 0-106 15,4 0 2 1,0 0-15-16,0 0 0 31,0 18 2-31,0 4 1 0,7 8 0 16,5 3 1-1,6 3-3-15,0 6 1 16,1-2-5 0,-1 1 0-16,1-1 0 15,-4-3 0-15,3-7 0 16,1-8 0-1,-8 7 0-15,0-7 0 16,-4-3 0 0,-3-8 0-16,0-3 0 15,0-2 0 1,-1-6 0-1,1 0 0-15,0-10 0 0,3-20 0 16,8-18 0 0,0-11 0-16,7-18 0 15,4-8 0 1,-4-11 0-1,-4 1 0-15,1 5 0 16,-11 9 0-16,-4 18-84 31,-1 19 0-31,1 19-53 0,3 13-12 16,0 9 95-1</inkml:trace>
  <inkml:trace contextRef="#ctx0" brushRef="#br0" timeOffset="540485.5">1767 14526 83 0,'0'-8'99'0,"0"-3"-4"16,-4-4-57-1,0 4 0-15,-4 7-31 16,1 4 2 0,-4 8-10-16,-4 29-1 15,-3 14 14-15,2 16 0 16,9 14 11-1,4 1 2-15,3-1-8 16,0-15 2 0,14-11-8-16,9-11 0 15,6-17-23 1,1-13 1-16,3-14-118 15,-7 0-6-15,0-29 6 16</inkml:trace>
  <inkml:trace contextRef="#ctx0" brushRef="#br0" timeOffset="540885.5">1915 14585 95 0,'0'0'90'0,"0"0"-5"15,0 0-57-15,-4 7 0 32,0 19-6-32,-3 15 2 0,3 6-1 15,4 13-1 1,0 2-1-16,0-6-2 15,15-12-2 1,10-15 0 0,-2 1-9-16,-1-12 1 0,0-7-9 31,1-7 0-31,-5-4-47 15,-7 0 1-15,-3-19-85 16,-8-2-11 0,0-5 45-16</inkml:trace>
  <inkml:trace contextRef="#ctx0" brushRef="#br0" timeOffset="541075.5">1796 14770 178 0,'0'0'114'16,"0"0"-8"-16,7 0-92 0,26 0 1 31,8 0-19-31,18 0 1 16,5 0-111-16,-13-4-7 15,-2-4 3 1</inkml:trace>
  <inkml:trace contextRef="#ctx0" brushRef="#br0" timeOffset="541355.5">2207 14426 110 0,'0'-7'76'15,"0"-1"-3"1,0 4-63-16,15 4 1 15,14 0 15-15,12 33 1 16,0 8 0 0,-7 15 2-16,-5 22-11 15,-14 3 1 1,-15 7-31-16,-4 0 0 15,-22-10-102 1,-4-12-7-16,5-33 12 16</inkml:trace>
  <inkml:trace contextRef="#ctx0" brushRef="#br0" timeOffset="541875.5">2718 14659 83 0,'-7'0'88'0,"-1"0"-5"16,-3 0-48-1,7 3 0-15,4 5-5 16,8 0 2-1,29 2-10 1,22-2 0-16,8-5-13 0,-7 0 1 31,-9-3-24-31,-14 0 1 16,-8 0-90-16,-10 0-4 15,-11 0-8 1</inkml:trace>
  <inkml:trace contextRef="#ctx0" brushRef="#br0" timeOffset="542105.5">2718 14858 179 0,'-3'0'113'16,"3"3"-5"-16,0 5-78 15,18-5 1-15,26 1-7 16,15-4 2-16,8 0-44 16,0 0 2-1,-12 0-114 1,1 0-5-16,-15-4 4 15</inkml:trace>
  <inkml:trace contextRef="#ctx0" brushRef="#br0" timeOffset="542705.5">3781 14064 130 0,'0'0'105'16,"0"0"-7"0,0 15-66-16,11 18 3 15,12 23-14-15,6 7 0 31,4 7-15-31,-7 4 1 0,0-15-50 32,-7-8-1-32,-15-14-77 0,-1-18-10 15,-3-16 47 1</inkml:trace>
  <inkml:trace contextRef="#ctx0" brushRef="#br0" timeOffset="543437.5">3644 14817 161 0,'0'0'109'16,"0"0"-6"-1,15 0-73-15,33 0 0 16,30 0-4 0,29-8 0-16,12-13-39 15,-8-1 1-15,-8 0-115 16,-28 7-6-1,-23 7 8 1</inkml:trace>
  <inkml:trace contextRef="#ctx0" brushRef="#br0" timeOffset="543887.5">4070 14998 158 0,'0'-3'104'15,"-18"-1"-9"1,-12 4-77 0,-18 0 1-16,-8 29 12 0,1 12 0 15,3 10-9-15,18 5 0 16,16-4-17-1,18 7 1 1,18-8-6 0,30-14 0-16,15-19-110 15,8-6-2 1,14-12-30-16,-11-18-5 0</inkml:trace>
  <inkml:trace contextRef="#ctx0" brushRef="#br0" timeOffset="544867.5">4944 14278 115 0,'15'0'112'16,"7"-7"-9"-1,4-8-45-15,0-3-2 16,-11-1-26 0,-11 0 1-16,-4-2-29 15,-23-1 2 1,-14 0-4-1,-11 3 0-15,-11 4 0 0,10 8 0 16,5 7-3 0,11 0 1-16,14 33-1 15,15 15 1 1,4 29 1-1,12 31 0-15,10 13 3 16,-7 13 1-16,-12-5 0 31,-3-12 1-31,-15-24-4 0,-10-19 0 16,-8-23-37-1,-5-21 2-15,5-27-96 16,-8-10-8 0,5-49 28-1</inkml:trace>
  <inkml:trace contextRef="#ctx0" brushRef="#br0" timeOffset="545517.5">5318 14603 162 0,'0'-3'126'0,"0"-1"-8"16,0 4-92-1,0 0 1-15,0 11-16 16,7 22 1 0,1 11-1-16,3 4 1 15,-3-4-10 1,-1-3 2-16,-3-7-4 15,-4-16 0-15,4-15-59 16,-4-3 2 0,0-14-76-16,-15-31-12 15,-19-6 60 1</inkml:trace>
  <inkml:trace contextRef="#ctx0" brushRef="#br0" timeOffset="545697.5">5118 14588 181 0,'0'-3'134'15,"26"-5"-7"-15,15-2-98 16,14-6 1-16,12 2-26 15,3 7 2 1,-7-1-11-16,-15 4 1 16,-11 4-76-1,-7 0-2 1,-15 0-51-16,-15 0-12 15,-11 4 88-15</inkml:trace>
  <inkml:trace contextRef="#ctx0" brushRef="#br0" timeOffset="545877.5">5125 14917 190 0,'0'3'138'16,"4"1"-8"0,22 0-104-16,19-4 1 0,22 0-27 31,6-11 0-31,9-4-65 15,-4 0 0-15,-8-3-69 16,-11 3-12 0,-15-3 70-16</inkml:trace>
  <inkml:trace contextRef="#ctx0" brushRef="#br0" timeOffset="546169.5">5918 14581 220 0,'0'0'130'0,"-11"0"-5"15,-11 0-113 1,-4 19 1-16,-4 21-8 15,16 8 1 1,14 4-6 0,3-1 0-16,31-2-6 0,6-13 2 31,8-10-125-31,-7-11-4 0,-4-12-11 15</inkml:trace>
  <inkml:trace contextRef="#ctx0" brushRef="#br0" timeOffset="546439.5">6085 14567 151 0,'0'0'100'0,"3"0"-8"16,-3 0-65-16,0 21 1 0,4 20 12 31,0 8-1-31,4 5-23 16,3-2 2-16,3 4-18 15,5-20 0 1,3-6 0-1,0-12 0-15,4-10-6 16,-4-8 2 0,4 0-125-16,-11-12-4 15,-8-17-11-15</inkml:trace>
  <inkml:trace contextRef="#ctx0" brushRef="#br0" timeOffset="546609.5">6044 14684 227 0,'-11'0'121'0,"3"0"-4"15,1 4-108 1,7 0 1-16,11 0 3 15,26-4 1-15,19 0-37 16,7 0 1 0,0 0-108-16,-11-8-6 15,-8-2 11 1</inkml:trace>
  <inkml:trace contextRef="#ctx0" brushRef="#br0" timeOffset="546809.5">6344 14419 200 0,'11'0'119'15,"15"0"-4"1,4 3-107-16,11 23 0 16,-8 11-5-1,4 11 0-15,-19 15-45 16,-18 3-1-1,0 8-77-15,-15-1-10 16,-6-13 44 0</inkml:trace>
  <inkml:trace contextRef="#ctx0" brushRef="#br0" timeOffset="547328.5">6877 14706 121 0,'-14'4'93'15,"-5"11"-4"1,-7 7-58-16,4 11 0 0,3 8 9 31,12 3-1-31,7 1-14 0,0-1 0 16,22-18-17-1,11-11 1 1,8-15-9-16,8-12 0 0,2-25 0 31,-6-14 0-31,-16-12 0 16,-17-11 0-16,-12-6 0 15,-8 2 0 1,-25 8 0-16,-12 17 0 16,8 24 0-1,4 25 0-15,7 8 0 16,15 33 0-1,11 15 0-15,4 14 0 16,21 1 0 0,8-5 0-16,1-6-35 15,-1-12 2 1,-6-15-98-16,-5-18-8 15,0-11 27-15</inkml:trace>
  <inkml:trace contextRef="#ctx0" brushRef="#br0" timeOffset="547578.5">7137 14404 247 0,'0'0'93'16,"0"0"-3"-16,3 0-104 16,5 15 1-16,3 14 52 15,7 8 1 1,5 11-26-16,2 7 1 15,-2 4-15 1,-5 0 0-16,-3 8 0 16,-8-15 0-1,-3-12-2-15,4-10 1 16,-8-11-128-1,0-19-4-15,0 0-13 16</inkml:trace>
  <inkml:trace contextRef="#ctx0" brushRef="#br0" timeOffset="547738.5">7096 14644 247 0,'0'-4'134'0,"0"0"-4"0,4 1-130 16,29-8 0 0,15 0 0-16,15-4 0 15,4 0-73 1,-1-3-3-1,-14-1-58-15,-22 5-14 0,-23 6 82 32</inkml:trace>
  <inkml:trace contextRef="#ctx0" brushRef="#br0" timeOffset="548208.5">7788 14596 206 0,'-3'0'136'0,"3"0"-6"15,0 4-111-15,15-1 1 16,25 1-20-1,16 0 0-15,11-4 0 16,-9 4 0 0,-9-4 0-16,-19 3 0 15,-9 1-47 1,-5-1 1-16,-5 1-86 15,-4-4-10 1,-3 0 44-16</inkml:trace>
  <inkml:trace contextRef="#ctx0" brushRef="#br0" timeOffset="548408.5">7848 14803 245 0,'0'0'133'15,"18"0"-4"-15,20 0-128 16,24 0 2-1,12 0-3-15,-3 0 0 16,-1 0-60-16,-14 0 2 16,-16 0-76-1,-13-4-10-15,-10-15 60 16</inkml:trace>
  <inkml:trace contextRef="#ctx0" brushRef="#br0" timeOffset="558605.5">8756 14120 65 0,'0'-15'69'0,"-8"1"8"15,0-4-3-15,1-2-22 16,3 5 0 0,0 8-23-16,4 0 1 15,0 7-10 1,0 0 1-16,4 18-11 15,7 19 2-15,8 15-12 16,-5 3 0 0,2 8 0-1,6-3 0-15,-11-9 0 16,0-7 0-16,-4-14-32 15,1-8 1 1,0-7-100-16,-5-15-7 16,-3 0 23-1</inkml:trace>
  <inkml:trace contextRef="#ctx0" brushRef="#br0" timeOffset="558965.5">8489 14581 129 0,'-8'0'127'16,"0"0"-9"-16,8 0-65 31,8 0-1-31,40 0-37 0,34 0 2 15,25-8-17 1,12-2 0-16,3-9 0 16,-22 12 0-1,-15 3-41 1,-33 4 2-16,-19 0-92 0,-25 0-10 31,-8 8 36-31</inkml:trace>
  <inkml:trace contextRef="#ctx0" brushRef="#br0" timeOffset="559625.5">9048 14887 170 0,'4'-3'139'0,"-4"-1"-8"16,4 0-96-1,-4-3 1-15,0-4-36 16,-8 0 0 0,-11-4 0-16,-14-4 0 15,-7 9 0-15,-9 2 0 16,1 8 0-1,0 4 0-15,3 25 0 16,19 23 0 0,15 14 0-16,11 4 0 15,15 4 0 1,14-11 0-16,16-22 0 15,3-19 0-15,8-22 0 16,-8 0 0 0,-4-22-130-16,-6-19-4 15,6-3-13 1</inkml:trace>
  <inkml:trace contextRef="#ctx0" brushRef="#br0" timeOffset="560725.5">10029 13964 76 0,'4'0'85'16,"3"-6"-5"-16,5-2-32 15,-5 2-1-15,-4-6-9 16,-3 1 1-1,-3-4-21 1,-19-4 0-16,-8-6-6 16,-11 2 0-1,-11 5-6-15,-10-1 0 16,-1 9-3-16,-8 10 0 15,19 0 0 1,15 10 0-16,12 23 0 16,21 19 1-1,4 37-2-15,33 29 0 16,15 37-1-1,8 22 1-15,-4 19-2 16,-23-1 0 0,-14-11 0-16,-15-17 0 15,-22-28 0-15,-23-20 0 16,-3-37 0-1,0-24 0-15,-4-35 0 16,-7-23 0 0,4-26-113-16,7-29-3 15,14-8-28 1</inkml:trace>
  <inkml:trace contextRef="#ctx0" brushRef="#br0" timeOffset="562655.5">10156 14393 89 0,'0'-4'117'16,"0"1"-9"-16,3-1-50 15,-3 4 0 1,0 0-31-16,0 0 1 16,0 7-16-1,0 23 2-15,3 7-14 31,5 14 0-31,-1 5 0 0,-3 3 0 16,4-7 0 0,-1-16 0-16,-3 1 0 15,3-11 0-15,-7-11 0 16,0-8 0-1,4-7-60-15,-4 0 1 16,0-15-75 0,0-10-10-16,0-9 61 15</inkml:trace>
  <inkml:trace contextRef="#ctx0" brushRef="#br0" timeOffset="563345.5">10133 14471 41 0,'-8'0'80'0,"1"0"-1"15,-4 0-22 1,4 0-2 0,3 0-21-16,0 0 1 15,4-8-13 1,0-3 0-1,0-1 3-15,12-2 1 0,6-5-11 32,12-6 1-32,7-1-15 0,7 3 2 15,4 9-3 1,0 4 0-1,-11 10 0-15,-3 0 0 0,-9 20 0 32,-6 14 0-32,-11 10 0 0,-8 5 0 15,-4-5 0 1,-26-7 0-1,-7-7 0-15,-4-9 0 0,1-9 0 32,-1-5 0-32,4-7 0 0,11 0 0 15,7 0 0 1,12-4 0-1,7 1 0-15,11-1 0 16,19 4 0 0,7 0 0-1,7 15 0-15,-11 14 0 16,1 9 0-16,-4 1 0 15,-5 6 0-15,-6-8 0 16,-4-8 0 0,-8-6 0-1,-3-9 0-15,-1-7 0 16,-3-7-9-1,0 0 1-15,0-3-121 16,0-12-5 0,8 1-6-16</inkml:trace>
  <inkml:trace contextRef="#ctx0" brushRef="#br0" timeOffset="563815.5">10566 14710 114 0,'0'0'129'0,"0"0"-10"15,0 7-59 1,4-3-1-16,11 4-45 15,7-1 2 1,4-7-16-16,3 0 0 16,1 4 0-1,-11-15 0 1,-1-8 0-16,-14 5 0 0,-4-2 0 15,-4-5 0 1,-25 2 0-16,-1 8 0 16,-7 11 0-1,-4 18 0-15,4 27 0 16,15 14 0-1,14 7 0 1,8-3 0-16,30-8 0 16,11-14 0-16,7-19 0 15,8-15 0-15,-8-7-50 16,-11 0 1-1,-8-14-83 1,-3-8-11 0,-7 3 49-16</inkml:trace>
  <inkml:trace contextRef="#ctx0" brushRef="#br0" timeOffset="567608.5">11252 14434 106 0,'0'0'116'0,"0"0"-7"16,-4-4-68 0,4 4 1-16,-4 0-24 15,4 14 1-15,0 16 2 16,0 7 1-1,8 11-14-15,-8-4 1 16,3 0-9 0,1-3 0-16,-4-8 0 15,3-10 0 1,-3-12-4-16,4-4 2 15,-4-7-106-15,4 0-4 16,-1-7-29 0,1-19-3-16</inkml:trace>
  <inkml:trace contextRef="#ctx0" brushRef="#br0" timeOffset="567918.5">10948 14477 172 0,'-4'0'138'16,"4"0"-8"-1,0 0-97 1,33 0 1-16,30 0-33 15,22-6 2-15,12-13-3 32,-8 1 0-32,-19 6 0 0,-22 9 0 15,-18 3-5 1,-15 0 2-16,-12 0-95 15,-3 11-2-15,-7 3-38 32,-19-2-9-32</inkml:trace>
  <inkml:trace contextRef="#ctx0" brushRef="#br0" timeOffset="568148.5">11052 14762 134 0,'-8'8'136'0,"8"2"-9"31,0 1-77-31,22 1 0 0,30-6-44 15,19-6 2 1,2 0-8 0,-6 0 0-1,-11-6 0-15,-19 2 0 16,-11 0-99-16,-15 4-1 0,-8 0-40 31,-3 0-10-31</inkml:trace>
  <inkml:trace contextRef="#ctx0" brushRef="#br0" timeOffset="568438.5">11518 14784 176 0,'0'4'119'15,"-4"7"-8"1,1 3-87-1,3 9 1-15,7-5-6 16,19-3 1 0,11-8-12-16,0-7 1 0,-7-22-9 31,-8-4 0-31,-11 4 0 15,-11 0 0-15,-22 4 0 16,-15 3 0 0,-8 8 0-16,5 3 0 15,10 4-130 1,8 0-4-16,18 0-13 15</inkml:trace>
  <inkml:trace contextRef="#ctx0" brushRef="#br0" timeOffset="569178.5">12014 14607 80 0,'-4'0'106'31,"4"0"-7"-31,0 0-43 0,0 0 0 16,0 0-19-1,0 0 1 1,15 0-19-16,15 0 1 0,-4 0-20 31,7 0 0-31,-3-4 0 0,-12-11 0 16,-14-6 0-1,-4-5 0 1,-7 3 0-16,-23-3 0 16,-3 5 0-1,-8 9 0-15,-4 12 0 0,9 22 0 16,3 27 0-1,21 9 0 1,12 9 0-16,15 3 0 16,26-7 0-1,11-11 0 1,-4-16 0-16,11-17 0 0,-11-12 0 15,-11-7 0 1,-7 0-130-16,-8 0-4 16,-7-18-13-1</inkml:trace>
  <inkml:trace contextRef="#ctx0" brushRef="#br0" timeOffset="569758.5">12459 14175 85 0,'0'0'97'16,"0"0"-5"0,0-4-56-16,0 4 0 15,0 0-10 1,3 0 1-16,12 15 5 15,8 11 1 1,-5 4-14 0,-7 3 1-16,-7 3-17 15,-4-2 2-15,0-8-5 16,-15-8 0-16,-7-3 0 15,-4-8 0 1,-7-7 0 0,3 0 0-16,0-14-59 15,8-8 2-15,8-12-76 31,10-14-12-31,4 1 60 0</inkml:trace>
  <inkml:trace contextRef="#ctx0" brushRef="#br0" timeOffset="569878.5">12374 13998 232 0,'0'-11'127'31,"0"-8"-3"-31,-4-9-164 0,4 1 1 16,0 5-87 0,0-1-10-16,11 17 39 15</inkml:trace>
  <inkml:trace contextRef="#ctx0" brushRef="#br0" timeOffset="570388.5">12596 14094 116 0,'0'-3'122'16,"4"-1"-11"-16,-4 4-53 15,0 0-1-15,0 4-36 16,7 21 1 0,4 12-21-1,8 8 2-15,10 3-3 16,5-12 0-1,-1-14 0-15,0-17 0 0,-7-5 0 32,0-23 0-32,-15-7 0 15,-7-3 0-15,-4 3 0 16,0 12 0-1,0 11 0-15,0 7 0 0,0 11 0 32,11 10 0-32,7 2 0 15,1-12 0-15,0-11 0 16,-5 0 0-1,-6-15 0-15,-8-4 0 16,0-6 0 0,0-1 0-16,-19-3-99 15,12-4-2 1,0 7-39-16,7 3-11 15</inkml:trace>
  <inkml:trace contextRef="#ctx0" brushRef="#br0" timeOffset="570708.5">13089 13991 219 0,'0'-4'134'15,"-4"0"-4"-15,-11 4-117 16,4 8 2 0,0 25-15-16,7 12 0 15,4 6 0-15,11-3 0 16,15-8 0-1,15-6 0-15,-4-5 0 16,-19-18 0 0,5-3-8-16,-16-5 1 15,-7-3-123 1,0 0-3-16,0 0-7 15</inkml:trace>
  <inkml:trace contextRef="#ctx0" brushRef="#br0" timeOffset="570878.5">12977 14161 242 0,'0'-4'133'0,"15"-4"-4"16,18 1-126-1,12-8 1 1,14-7-46-16,8-4 2 0,-4 0-91 31,-8 0-10-31,-10 1 36 0</inkml:trace>
  <inkml:trace contextRef="#ctx0" brushRef="#br0" timeOffset="571638.5">13474 13964 178 0,'0'0'138'15,"-8"-4"-7"1,8 2-100-16,0-10 2 16,0 6-33-1,23-6 0-15,2-3 0 16,-2 8 0-16,6-1 0 15,-6 5 0 1,-5 3 0-16,-7 0 0 16,-11-4 0-1,0 4 0-15,0 0 0 16,0 7 0-1,7 23 0-15,16 14 0 16,-1 11 0 0,-3 12 0-16,-1 7 0 15,-11 10 0-15,-3 1 0 16,-4 4 0-1,0-4 0-15,0-11 0 16,-4-4 0 0,-3-15 0-16,3 5 0 15,4-9 0 1,0-7 0-16,4 1 0 15,3-9 0-15,-7-13 0 16,0-1 0 0,0-12 0-16,0-2 0 15,-4-1 0 1,1-3 0-1,-4 4 0-15,-8-5 0 16,-4 1 0-16,-6 4 0 31,-9-2 0-31,-7 10-20 0,-11-2 2 16,0-10-112-1,0-4-6-15,1-30 7 16</inkml:trace>
  <inkml:trace contextRef="#ctx0" brushRef="#br0" timeOffset="572448.5">10904 14309 18 0,'3'-5'80'16,"8"-6"2"-1,-7 4 11-15,-1-1-5 0,1 8-28 31,-4-3-1-31,-7-1-45 16,-15 0 0-16,-19 4-13 16,0 0 1-1,-4 0-2 1,9 0 0-16,3 0 0 15,21 4 0-15,9 18 0 16,3 22 0 0,25 19 0-16,20 11 0 15,0 21 0 1,-5 6 0-16,-3 5 0 15,-11 2 0 1,-15-5 0-16,0-11 0 16,4-18 0-1,3-22 0-15,5-19 0 16,17-15 0-16,12-10-4 15,19-8 1 1,6-4-126-16,5-18-4 16,3-7-12-1</inkml:trace>
  <inkml:trace contextRef="#ctx0" brushRef="#br0" timeOffset="573242.5">14207 14585 166 0,'0'-8'117'16,"0"0"-7"0,-7-10-84-16,-16 11 1 15,-2 4-5 1,-5 3 0-1,0 0-12-15,0 10 1 0,1 24-11 32,18-4 0-32,3 10 0 0,8 1 0 15,15-5 0 1,14-6 0-1,9-12 0-15,-1-14 0 16,0-4 0-16,0-22 0 16,0-23 0-1,-19-13 0-15,-10-16 0 16,-8-15 0-16,-11-3 0 15,-15 3 0 1,3 23 0-16,9 10 0 16,3 24 0-1,3 13 0 1,1 19 0-16,7 0 0 15,0 33 0 1,11 26 0 0,15 18 0-16,4 16 0 0,-1-1 0 15,-2 0 0 1,-13-21 0-16,-3-20 0 15,-3-6 0 1,3-24 0 0,0-17-130-16,0-8-4 0,4-43-13 31</inkml:trace>
  <inkml:trace contextRef="#ctx0" brushRef="#br0" timeOffset="573462.5">14441 14223 224 0,'3'0'134'31,"4"15"-4"-31,8 18-119 0,4 15 1 15,3 15-12 1,0-1 0 0,0 9 0-16,-3-1 0 15,-8-11 0 1,-3-7 0-16,-8-8-78 0,-4-18 0 31,-19-26-57-31,-13-11-14 16,-9-45 88-16</inkml:trace>
  <inkml:trace contextRef="#ctx0" brushRef="#br0" timeOffset="573582.5">14322 14485 230 0,'0'-8'133'0,"37"-2"-3"16,11-9-122 0,22-3 2-16,15-4-10 15,-6 4 0-15,-10-4-130 16,-20 11-4-1,-23 7-13-15</inkml:trace>
  <inkml:trace contextRef="#ctx0" brushRef="#br0" timeOffset="588136.5">5818 2206 108 0,'0'-4'95'0,"0"-2"-5"15,-3-2-61 1,3 1-2-16,0 3-10 15,10 4 3-15,9 0-8 32,0 11 0-32,6 23-4 15,-2 2 1 1,-1 5 4-16,-3 0 0 0,-12-4 6 31,-7-1 0-31,-11-13-10 16,-26-8 2-16,-4-8-11 15,-14-7 0 1,3 0 0-16,0 0 0 0,7-16-43 31,8 2 1-31,4-8-89 16,18-11-10-16,7-12 38 15</inkml:trace>
  <inkml:trace contextRef="#ctx0" brushRef="#br0" timeOffset="588256.5">5733 2004 215 0,'0'-15'83'15,"0"-8"-4"1,-8 2-197-1,8-5-10-15,0 4 36 16</inkml:trace>
  <inkml:trace contextRef="#ctx0" brushRef="#br0" timeOffset="588616.5">6100 2018 56 0,'0'0'93'16,"-15"0"-3"-1,0 0-34-15,4 11-2 16,7 4-14-16,4-7-2 16,0-8-9-1,22 0 0-15,12-8-19 16,7-10 1-1,-5 3-33-15,1 1 0 16,-7 2-67 0,-8 1-1-16,-7 0-27 15,-7 11-6-15,-8 0 80 16</inkml:trace>
  <inkml:trace contextRef="#ctx0" brushRef="#br0" timeOffset="588846.5">6077 2181 113 0,'0'0'112'16,"4"0"-7"-1,15-4-58-15,14-7 1 16,7 4-31-1,2 0 1 1,-2-1-35-16,-3 4 1 0,-14 1-90 31,-1-1-5-31,-11-3-5 0</inkml:trace>
  <inkml:trace contextRef="#ctx0" brushRef="#br0" timeOffset="589246.5">6163 2277 167 0,'0'4'106'0,"0"3"-6"15,0 1-84 1,7-8 0-16,11 0-23 16,9 0 1-1,13-12-106-15,1-6-7 16,3-12 13-16</inkml:trace>
  <inkml:trace contextRef="#ctx0" brushRef="#br0" timeOffset="589566.5">6585 1908 101 0,'-4'0'108'0,"0"25"-9"15,0 5-48 1,4 11 2-16,0-4-21 15,0-4 0-15,15-4-19 32,4-10 0-32,7-8-21 0,4-11 0 15,3-7-122 1,-7-24-4-16,-8-20-1 15</inkml:trace>
  <inkml:trace contextRef="#ctx0" brushRef="#br0" timeOffset="589696.5">6570 1716 194 0,'-4'-4'103'15,"1"4"-6"1,3 0-205 0,0 0-6-16,0 18 3 15</inkml:trace>
  <inkml:trace contextRef="#ctx0" brushRef="#br0" timeOffset="590036.5">6952 1834 147 0,'-8'0'102'31,"4"0"-8"-31,4 3-71 15,0-3 2-15,26 0-1 16,12 0 1 0,2-3-22-1,4-4 0-15,1-4-120 16,-12-1-6-16,-7 5-5 15</inkml:trace>
  <inkml:trace contextRef="#ctx0" brushRef="#br0" timeOffset="590176.5">6970 2008 116 0,'0'3'119'0,"11"1"-9"0,26-1-68 32,18-3-1-32,16-3-137 15,6-19-4-15,-2-8-28 16</inkml:trace>
  <inkml:trace contextRef="#ctx0" brushRef="#br0" timeOffset="591026.5">7570 1657 97 0,'-4'-4'88'15,"1"-3"-5"-15,-1-1-58 16,4 8 1 0,0-4-5-16,0 1-1 15,4-8 0 1,10 0 0-16,5 3-10 15,3 4 1 1,-3 1-12-16,7 3 0 16,-4 11 6-1,11 30 0 1,4 7 8-16,4 18 0 0,-4 8-1 31,-7-4 1-31,-1-4-7 0,-10-7 1 16,3-14-2-1,-11-5 0 1,0-14-2-16,-7-4 2 0,0-7-5 31,-1-11 0-31,-3-4 0 0,0-33 0 16,-3-34 0-1,-12-14 0 1,-4-19 0-16,-10 4 0 15,-1 4 0 1,-3 22 0 0,7 11 0-16,7 22 0 0,12 8 0 15,7 2 0 1,33-5 0-16,30-2 0 15,8 1-13 1,6-1 1 0,1 9-118-16,-22 3-4 0,-8 7-1 31</inkml:trace>
  <inkml:trace contextRef="#ctx0" brushRef="#br0" timeOffset="591316.5">7955 1889 192 0,'0'-3'137'15,"18"-9"-7"1,13-2-105-16,2-1 2 16,0 4-27-1,-3-4 0-15,-5 4-65 16,-10 4 2-1,-3-8-71-15,-1 8-13 16,-8-1 70 0</inkml:trace>
  <inkml:trace contextRef="#ctx0" brushRef="#br0" timeOffset="591516.5">8314 1546 227 0,'4'0'129'15,"11"0"-3"1,7 15-117-1,30 58 5-15,-63-98-18 16,55 110 14 0,-21-19-10-16,-1 5 0 0,4-5-96 15,-4-3-2 1,1-15-41-1,2-23-12-15</inkml:trace>
  <inkml:trace contextRef="#ctx0" brushRef="#br0" timeOffset="603448.5">926 16592 143 0,'-4'4'111'15,"0"-4"-9"-15,1 0-87 16,3 0 0 0,0 0-14-16,0 4 0 15,7-1 8 1,15 8 1-16,22-6 2 15,12 1 1-15,-8-6-5 16,0 0 1 0,-4 0-6-16,-6 0 0 15,-5 0-33 1,-11 0 1-16,-3 0-90 15,-4 0-9 1,0-11 28-16</inkml:trace>
  <inkml:trace contextRef="#ctx0" brushRef="#br0" timeOffset="603951.5">1067 16828 30 0,'-16'0'65'0,"1"4"29"31,-6-4-4-31,2 0-47 0,19 8 0 15,0-5-19 1,15 5-1-16,18 0-5 16,7-2 1-1,12 2-14-15,4-1 0 16,-8 1-3-1,-7-5 1-15,-4 8-41 16,-4-11 1 0,-7 0-85-16,-3 0-10 15,-1 0 39-15</inkml:trace>
  <inkml:trace contextRef="#ctx0" brushRef="#br0" timeOffset="604521.5">1911 16238 109 0,'-4'-7'97'0,"0"-5"-4"0,4 5-63 31,-3 4-1-31,-1-1-22 16,4 4 2-16,0 0-10 16,0 7 0-1,11 26 9 1,15 12 2-16,-4 10-2 15,0 8 1-15,1-4-6 16,-5-8 1-16,-3-6-52 16,3-16 3-1,-2-7-67 1,1-11-10-16,6-11 53 15</inkml:trace>
  <inkml:trace contextRef="#ctx0" brushRef="#br0" timeOffset="604974.5">1751 16762 100 0,'0'0'86'16,"0"0"-5"-16,0 0-60 16,30 0 1-1,18 0 5-15,23 0-1 16,13 0-2-1,6 0-2-15,-9 0-14 16,-7 0 0-16,-11 4-35 16,-15-1-1-1,-7-3-84-15,-11 0-9 16,-12-3 27-1</inkml:trace>
  <inkml:trace contextRef="#ctx0" brushRef="#br0" timeOffset="605564.5">2177 17057 67 0,'0'0'62'0,"0"0"-2"16,0 0-39 0,-7-7-1-16,0 3 8 15,-8 0 1-15,0 1-16 31,-11-4 0-31,0-1-12 0,-11 8 0 16,0 4-2 0,-3 22 0-16,-1 3-1 15,11 7 0 1,4 6 3-1,19-9 0-15,7 3 11 0,11-5 0 32,26-13 4-32,11-3 1 0,8-12-6 31,-4 5 2-31,3 7-48 15,-10-8 2-15,-1-3-76 16,-15-4-8 0,-6 0 43-16</inkml:trace>
  <inkml:trace contextRef="#ctx0" brushRef="#br0" timeOffset="606357.5">2896 16619 111 0,'-8'0'109'0,"-3"-5"-7"0,4 5-77 31,7 0 2-31,0 5-24 15,15 24 0 1,7 11 7-16,4 2-1 16,-4 5-1-1,-7-3 1-15,-4-6-3 16,-4-6 0-16,-3-13-34 31,-4-8-1-31,0-7-85 0,0-4-8 16,0-8 29-1</inkml:trace>
  <inkml:trace contextRef="#ctx0" brushRef="#br0" timeOffset="606667.5">2800 16600 150 0,'0'0'119'16,"0"3"-9"-16,0 1-86 15,0-4 0 1,0 4-18-16,18-4 1 15,8 0 3-15,7 0 0 16,9 0-3 0,-2-11 0-16,4-4-14 15,-3 4 0 1,-8-7-42-16,9-1-2 15,-13 0-65 1,-7-5-11-16,-4 4 42 31</inkml:trace>
  <inkml:trace contextRef="#ctx0" brushRef="#br0" timeOffset="606950.5">2763 16840 130 0,'0'0'93'15,"0"7"-6"-15,7 7-62 16,7 5-1-16,9-8 9 31,18 4-2-31,7-8-16 0,8 1-1 16,-1-4-26-1,-3-1 1-15,-4 5-103 16,-15-1-5-16,-10-3 0 31</inkml:trace>
  <inkml:trace contextRef="#ctx0" brushRef="#br0" timeOffset="607470.5">2748 16607 142 0,'0'0'114'0,"0"0"-9"0,0 0-82 31,0 4-1-31,0-4-20 16,22 0 1-16,8 0-3 15,14 3 0 1,-3 2-73-16,3-1 0 16,4-4-43-1,-10-9-6-15</inkml:trace>
  <inkml:trace contextRef="#ctx0" brushRef="#br0" timeOffset="608063.5">3322 16917 62 0,'0'0'75'15,"0"0"-1"-15,0 0-46 16,0 15-1 0,0 4-9-16,0-1 0 15,0-7 7 1,14-1 0-16,9-10 10 15,6 0-2 1,2-6-3-16,-6-9 1 16,-6-7-17-1,-15 0 2-15,-4-1-16 16,-8 1 0-16,-18 15-8 15,0-1 2 1,-7 8-111-16,7 0-4 16,7 0-17-1</inkml:trace>
  <inkml:trace contextRef="#ctx0" brushRef="#br0" timeOffset="613088.5">4285 16120 128 0,'0'-11'94'0,"0"-4"-6"0,0-3-71 31,-4-8 0-31,-7 8 1 16,-4-9 3 0,-11 2-4-16,4-1 1 15,-11 4-6 1,-1 2 1-16,5 6-10 15,-1 1 0 1,1 4-8-16,-1 9 0 16,4 4-5-1,0 22 1-15,4 15-1 16,10 26 1-1,12 32 4-15,0 33 0 16,19 27 1-16,11 22 0 16,0 0 2-1,-1-15 2-15,-18-26 30 16,-11-29-1-1,-7-33 1-15,-34-16 1 16,-11-22-27 0,-7-10 2-16,-22-18-136 15,-5-12-4 1,-3-38-13-16</inkml:trace>
  <inkml:trace contextRef="#ctx0" brushRef="#br0" timeOffset="614213.5">4348 16526 123 0,'-8'-8'91'15,"1"2"-5"1,-1-6-74-16,5 2 1 16,3 2-7-1,0 4 0 1,0 4-4-16,3 18 1 0,12 23 1 15,4 14 0 1,3 12 0-16,-11-4 0 16,8-1-3-1,-15-14 1 1,-4-19-29-16,0-13 0 0,0-16-71 31,0 0-7-31,-4-30 27 0</inkml:trace>
  <inkml:trace contextRef="#ctx0" brushRef="#br0" timeOffset="614706.5">4248 16552 101 0,'0'0'103'0,"0"0"-6"15,0-8-58 1,0-3 1 0,0-8-20-16,19 1-1 15,10-4-15-15,11 4 1 16,1 14-7-1,-3 4 0 1,-9 0 1-16,-3 26 0 0,-4 8 7 16,-14 2 0-1,-8 1 5 1,0-8 1-16,-4-11-4 15,-15-9 0 1,-10-9-5-16,3 0 1 0,0-9-6 31,15 0 1-31,7 0-7 16,4 9 1-16,11 0 4 15,26 11 1 1,4 16 5-16,-4 6 0 0,-8 4 0 31,-6 7 1-31,-5-11-3 16,-3-7 1-16,-4-11-29 15,-3-4 0 1,-1-3-94 0,4-8-10-16,4 0 22 15</inkml:trace>
  <inkml:trace contextRef="#ctx0" brushRef="#br0" timeOffset="615018.5">4700 16743 254 0,'0'0'-105'16,"7"0"308"-16,4 0-176 0,11 0 1 15,5-9-8 1,6-3 1-16,-11-7-19 16,-8-3 1-1,-6 4-7-15,-8-1 1 16,0 4-3-1,-15 9 0-15,-14 6 14 16,-1 9 0-16,-4 29 8 16,13 10 0-1,9 11-8-15,12-8 0 16,12-6-4-1,21-12 1-15,4-14-88 16,3-12-3 0,5-3-51-16,0-15-13 15,3-23 99 1</inkml:trace>
  <inkml:trace contextRef="#ctx0" brushRef="#br0" timeOffset="615891.5">5363 16389 77 0,'4'0'99'15,"-1"0"-6"-15,-3 0-40 16,0-4-2 0,0 2-23-16,0-7 0 0,-3-2-19 31,-12 1 0-31,-12-1-7 15,5 3 1-15,-8 1-1 16,5 7 1 0,-8 0 0-1,10 3 0-15,1 5-3 16,11 7 0-1,4-5 0-15,7 10 0 0,0 9 3 16,11 7 0 0,3 16 1-1,1 15 0-15,-7-2 5 16,-8 10 0-1,0-5-2-15,0-15 2 0,-4-10-9 32,0-27 0-32,4 4 0 15,0-11 0-15,8-7 0 16,21 0 0-1,5-4 0-15,10 0 0 0,1 3 0 32,-9 1 0-32,5 4-130 15,0-8-4-15,-8 0-13 16</inkml:trace>
  <inkml:trace contextRef="#ctx0" brushRef="#br0" timeOffset="616691.5">5873 16637 156 0,'-3'0'96'16,"-1"0"-6"-1,1 0-79-15,3 0 1 16,0 0 16 0,10 0-1-16,9 0-7 15,-4 0 1-15,0-5-9 16,-4-2 0-1,-4-4-4-15,-3-3 0 16,-4-1-11 0,0 0 1-16,-4 1-11 15,-11 6 0 1,-3 4-1-16,-12 4 0 15,1 12 7-15,-4 17 1 16,10 11 10 0,4 8 1-16,12 1 12 15,7-2 1 1,19-6-3-16,14-11 0 15,19-16-12 1,-7-3 2-16,-1-11-59 16,-7 0 2-1,-4-18-81-15,-14-8-10 16,6-7 52-16</inkml:trace>
  <inkml:trace contextRef="#ctx0" brushRef="#br0" timeOffset="617304.5">6207 16286 5 0,'-3'0'78'16,"3"-3"1"-16,0-1-13 16,0-3-2-1,0 7-49 1,0 0 2-16,0 0-13 15,3 14 0-15,8 12 10 16,4 15 0-16,0-2 12 16,-8 3-1-1,-3-9 5 1,-4-10 1-16,-4-5-14 15,-11-8 0 1,-7-2-15-16,-4-8 1 0,0 0-86 16,0-18-1-1,1-16-53 1,2-21-12-16,12-8 95 15</inkml:trace>
  <inkml:trace contextRef="#ctx0" brushRef="#br0" timeOffset="617434.5">6163 16094 229 0,'0'-11'129'16,"0"4"-4"-16,0-11-157 15,-8 6 0 1,1-2-95-16,-1 2-9 0,-3 1 32 31</inkml:trace>
  <inkml:trace contextRef="#ctx0" brushRef="#br0" timeOffset="617994.5">6344 16179 149 0,'0'0'105'16,"0"0"-8"-16,0 0-82 15,0 11 2 1,0 11-4-16,0 15 1 15,11 11 0 1,4-7 1-16,3-8 4 16,1-7 0-1,3-11-5-15,-3-12 0 16,-1-3-12-1,-11-7 2-15,5-16-4 16,-5-2 0-16,-3 3 0 16,-4-4 0-1,0 18 0-15,0 5 0 31,4 3 0-31,7 7 0 0,7 15 0 16,5-7 0 0,6-11 0-16,-3-4 0 15,-4 0 0 1,-11-22 0-16,-7-4 0 15,-4-3 0 1,-4-5 0-16,-11 5 0 16,1 3-84-1,7 4 0-15,7 6-53 16,0 9-12-1,14 3 95-15</inkml:trace>
  <inkml:trace contextRef="#ctx0" brushRef="#br0" timeOffset="618378.5">6792 16098 113 0,'0'0'97'15,"0"-4"-6"-15,0 4-61 16,0 0 0-16,0 19-3 16,0 17-2-1,-7 13-7-15,7 7 0 16,0-9 0-1,0-6 1-15,19-12-7 16,2-11 1 0,6-10-13-16,-2-8 0 15,5 0 0 1,-4 0 0-16,-4-8-19 15,-11 2 2-15,0-6-65 16,0 1-3 0,1 0-36-16,-8-4-9 15,-4-7 76 1</inkml:trace>
  <inkml:trace contextRef="#ctx0" brushRef="#br0" timeOffset="618578.5">6688 16212 193 0,'0'-3'135'0,"0"-1"-7"0,0 0-104 32,23-3 1-32,10 0-23 0,15-1 2 15,4 4-64 1,0 1 1-1,-4-1-75-15,-11-7-10 0,-3-3 61 32</inkml:trace>
  <inkml:trace contextRef="#ctx0" brushRef="#br0" timeOffset="619260.5">7266 16183 193 0,'-3'-4'125'0,"-1"0"-5"16,0 1-104-1,1-1 0-15,-1 0-10 16,4 4 1 0,0 0 1-16,0 0 1 0,0 0-4 31,7 0 1-31,1 0-6 15,-1 0 0-15,0 15 0 16,-3 4 0 0,3 10 0-16,5 4 0 0,-1 8 0 31,-1 11 0-31,2 14 0 15,-5-3 0 1,1 7 0-16,-1 3 0 16,-3-6 0-1,0-5 0-15,-1-6 0 16,4-12 0-1,-3-18 0-15,0-4 0 16,0-7 0-16,-4-4 0 16,0 0 0-1,0-7 0-15,0-4 0 16,-12 0 0-1,-17 0 0-15,-11-7 0 16,-9 7 0 0,1 0 0-16,7 0-99 15,19 7-2 1,15 4-39-16,7-7-11 15</inkml:trace>
  <inkml:trace contextRef="#ctx0" brushRef="#br0" timeOffset="619750.5">7337 16304 207 0,'0'-3'127'0,"0"-5"-6"0,-16-6-103 15,-13-2 0 1,-11-2-9-16,-8 4 2 16,-1 2-17-1,12 2 1 1,7 10-76-16,19 0-2 0,7 0-49 31,4 0-13-31,19 0 90 0</inkml:trace>
  <inkml:trace contextRef="#ctx0" brushRef="#br0" timeOffset="620463.5">7704 16696 169 0,'0'-8'120'31,"0"-3"-7"-31,0-3-100 0,-8 3 0 16,-7 11-17-1,-3 0 0 1,-1 7 7-16,-4 19 0 0,13 7 6 31,6 7 1-31,4-6 8 16,4-12 1-1,18-19-6-15,8-3 0 16,3-18-12 0,4-23 1-16,-4-10-2 15,-7-4 0-15,-11-9 0 16,-11 2 0-1,-4 7 0-15,-4 3 0 16,-7 16 0 0,0 2 0-16,3 23 0 15,-3 11 0 1,0 18 0-16,4 30 0 15,-1 11 0-15,8 11 0 16,0 11 0 0,12-7 0-16,9-12 0 15,6-13 0 1,-2-8-64-16,-2-20 2 15,-1-9-72 1,-7-12-11-16,-4-19 65 16</inkml:trace>
  <inkml:trace contextRef="#ctx0" brushRef="#br0" timeOffset="620763.5">8004 16459 232 0,'0'4'133'0,"0"7"-5"15,7 11-121 1,3 15 0-1,2 15-6-15,-1 4 2 0,-3-1-3 32,-1-1 0-32,0-8 0 0,0-10 0 15,1-17-40 1,-4-9 2-16,-1-10-93 15,1 0-9-15,-4-25 33 32</inkml:trace>
  <inkml:trace contextRef="#ctx0" brushRef="#br0" timeOffset="620946.5">7844 16596 247 0,'0'0'134'15,"22"0"-4"-15,12-11-130 16,10-7 0-1,12-1 0-15,-8-7 0 16,4 7-130 0,-12-2-4-16,-10 2-13 31</inkml:trace>
  <inkml:trace contextRef="#ctx0" brushRef="#br0" timeOffset="621572.5">8596 16508 190 0,'-4'0'138'0,"1"0"-8"16,3 0-104-1,0 0 1-15,7 0-27 16,19 0 0-1,22 0 0 1,4 0 0-16,-1 0 0 16,1-5 0-16,-14 2 0 31,-12 3 0-31,-4 0-7 0,-8 0 1 15,-2-4-65 1,-5 4-2-16,-7 0-56 16,0 0-13-16,0-6 75 31</inkml:trace>
  <inkml:trace contextRef="#ctx0" brushRef="#br0" timeOffset="621855.5">8611 16703 233 0,'0'0'133'16,"3"0"-3"-16,27 0-123 15,11 0 1 1,11-4-8-16,0 1 0 0,-1-1 0 31,-6 0 0-31,-16 4 0 16,-10 0 0-16,-12-3-130 15,-7-5-4 1,0-10-13 0</inkml:trace>
  <inkml:trace contextRef="#ctx0" brushRef="#br0" timeOffset="626209.5">9692 16109 70 0,'0'-4'102'0,"0"-3"-6"0,0-1-26 31,0-3-1-31,0 4-30 0,0 3 1 16,0 4-31-1,0 8 1 1,4 25-8-16,11 19 2 0,3 3-4 31,1 12 0-31,-1-12-17 16,-14-10 1-1,3-9-94-15,-3-3-3 16,7-14-14-1,-3-16-1-15</inkml:trace>
  <inkml:trace contextRef="#ctx0" brushRef="#br0" timeOffset="626509.5">9440 16533 155 0,'0'0'105'0,"0"0"-7"15,23-4-72 1,36-3-1-16,30-3 1 15,22 1 0 1,11 2-17-16,-14 7 1 16,-8 0-40-1,-23 0 0-15,-17 7-94 16,-20-7-9-16,-17 0 26 15</inkml:trace>
  <inkml:trace contextRef="#ctx0" brushRef="#br0" timeOffset="627122.5">9822 16928 147 0,'3'-15'92'0,"1"-7"-5"15,-4-4-89 1,0 4 1-1,-22 7 5-15,-19 8 0 0,-3 7 4 32,-5 15 1-32,-2 18 1 0,10 11 2 15,8 5 4 1,29 6 0-1,4-11-2-15,45-11 0 16,10-4-34 0,15-14 1-16,16-15-95 0,3 0-9 15,-5-29 20 1</inkml:trace>
  <inkml:trace contextRef="#ctx0" brushRef="#br0" timeOffset="627632.5">10596 16478 136 0,'0'0'92'16,"0"0"-7"-16,0 7-77 15,0 20 0 1,8 5 3-16,10 12 1 16,-3 0-4-1,-8 1 2-15,4-11-15 16,4-9-1-1,-8-3-60-15,-3-18-3 16,-4-4-31-16,0-32-2 16</inkml:trace>
  <inkml:trace contextRef="#ctx0" brushRef="#br0" timeOffset="627852.5">10429 16430 128 0,'0'0'101'0,"0"0"-6"15,8-7-70 1,28-1 1-16,13-3-8 16,14-4 0-16,4-3-23 31,-5 7 0-31,-3 4-88 0,-18 7-4 15,-11 0-14 1</inkml:trace>
  <inkml:trace contextRef="#ctx0" brushRef="#br0" timeOffset="628115.5">10507 16792 166 0,'0'0'123'0,"0"0"-8"15,11 0-90 1,30 0 0-16,14 0-35 15,4-4 1-15,5-3-111 16,-12-1-6 0,-8 1 6-1</inkml:trace>
  <inkml:trace contextRef="#ctx0" brushRef="#br0" timeOffset="628515.5">11081 16707 126 0,'0'0'89'16,"-4"0"-3"-16,-3 7-72 15,3 27 2-15,0-1 11 16,4-4 3 0,0-3 9-1,19-15 0-15,4-11-17 16,2 0 1-16,-6-7-23 31,-15-16 0-31,-4-2 0 16,-19-1 0-16,-14 3-35 15,-5 10 2-15,5 13-98 16,15 0-8-1,11-5 27 1</inkml:trace>
  <inkml:trace contextRef="#ctx0" brushRef="#br0" timeOffset="632827.5">11725 16312 70 0,'0'-8'68'15,"0"1"-2"1,0-4-51-16,0-3 0 16,0 2 2-16,-3 6 0 15,3 6 2 1,0 0 1-16,0 25-3 15,11 26-1 1,0 8-8 0,-3 15 1-16,-5 4-5 15,-3-12 1-15,0-10-23 31,0-16 1-31,0-21-82 0,0-16-7 16,-7-6 17 0</inkml:trace>
  <inkml:trace contextRef="#ctx0" brushRef="#br0" timeOffset="633450.5">11759 16308 31 0,'0'0'58'16,"0"0"2"-1,0 0-43-15,0 0 2 16,-7 0-15-16,-8-4 2 15,0 4 14 1,-3 0 0-16,3 0 12 16,3 0-1-1,9-3-11 1,3-8 2-1,0 0-12-15,18-5 1 0,12 2 0 32,10 7 1-32,12 7-5 0,-4 0 0 15,8 3-3 1,-19 24 1-1,-15 5 1-15,-10 13 1 0,-12-5 0 32,0 1 1-32,-27-8-3 0,-6-6 0 15,-4-21-4 1,-3-6 1-1,10 0-1-15,4-11 1 16,15-3-3 0,11 2 1-16,0 9-1 0,11 3 1 15,22 3 6 1,0 20 0-1,12 7 3-15,-11-1 0 16,-1 4-3 0,-11-4 0-1,-8 0-20-15,-6-6 0 0,-1-1-36 16,9-7-2-1,-5-11-60-15,-1-4-11 16,-2 0 34 0</inkml:trace>
  <inkml:trace contextRef="#ctx0" brushRef="#br0" timeOffset="633907.5">12174 16600 124 0,'7'0'96'15,"1"3"-7"1,3 1-66-16,-1-4-1 16,9 0 3-1,4-4 1-15,-5-7-10 16,-7-3 1-16,0-1-13 15,-7-4 1-15,-4 1-9 32,-4 4 1-32,-14 2-5 0,-12 8 1 15,-4 4 4 1,1 12 0-16,4 17 6 15,3 8 1-15,14 8 4 32,12 2 0-32,4-2 0 15,67 10-31 1,-94-63 54-16,86 23-93 15,-26-15-60 1,-3 0-8-16,-1-11 32 0</inkml:trace>
  <inkml:trace contextRef="#ctx0" brushRef="#br0" timeOffset="636343.5">12941 15928 27 0,'3'0'61'15,"5"0"0"1,6-4-26-16,-6-8 0 16,-1 3-7-16,-3-6 2 15,-4-4-2 1,0-3 1-16,0-4-13 15,-11 0 0 1,-15-4-14-16,0-2-1 16,-15 6-5-1,1-4 2-15,-12 11 0 16,0 12 1-1,7 7-1-15,1 0 0 16,-1 12-2-16,8 17 1 16,15 19 0-1,3 11 1-15,8 15 1 16,11 22 0-1,0 14-1-15,11 23 1 16,16 26-1 0,-2 7 1-16,12 11 2 31,-10 0 0-31,-6 8 19 0,-21-19 2 15,0-30 18 1,-21-36-1-16,-24-41-17 16,-18-33 1-16,-8-26-33 31,-14-11-1-31,-11-30-69 0,15-10-2 15,10-12-43 1,23 1-9-16,33-12 77 16</inkml:trace>
  <inkml:trace contextRef="#ctx0" brushRef="#br0" timeOffset="639472.5">13100 16474 11 0,'-8'0'59'16,"1"0"1"-1,-4 0-16 1,3 0 1-16,4 8-15 0,4 0-1 15,0-4-4 1,12-4 0-16,10 0-6 16,7-4 0-1,-2-8-8 1,-9-3 0-16,1 0-8 15,-8-21-1 17,-11 39-1-32,0-33-3 0,0 12-3 15,-23 4 1-15,5 3-3 16,-12 11 1-16,1 0 2 15,3 29 3 1,0 19 6 0,7 11 1-16,8 4 7 15,11 3-1 1,11-14 2-16,19-15 0 0,7-15-15 15,-4-15 1 1,0-7-114 0,-10 0-6-16,-1-18-3 15</inkml:trace>
  <inkml:trace contextRef="#ctx0" brushRef="#br0" timeOffset="640275.5">13377 16201 30 0,'-3'0'59'0,"-1"0"1"16,0 0-39 0,4-3 1-16,4 3-9 15,3 0 1 1,1 0 8-16,7 18 0 15,3 15-1 1,-7 1 1-16,8-1 14 16,-19 4 0-16,0-11 4 15,-23-4 0 1,5-15-20-16,-4-7 0 15,-1 0-14 1,-2 0 1-16,-5-19-29 16,4 1 1-1,7-4-109-15,16 0-6 16,3-4 10-1</inkml:trace>
  <inkml:trace contextRef="#ctx0" brushRef="#br0" timeOffset="640415.5">13303 16014 194 0,'-3'0'28'16,"-1"-5"0"0,0-2-147-16,4-8-4 15</inkml:trace>
  <inkml:trace contextRef="#ctx0" brushRef="#br0" timeOffset="640968.5">13503 16138 7 0,'0'0'52'31,"0"0"2"-31,0 0-10 0,0-4 0 16,0 4-7 0,0 0-1-1,0 18-11-15,0 9-1 0,11-5-4 31,8 4 0-31,3-19 2 0,-3-7-1 16,3 0-10 0,-11-3 0-1,-4-12-9-15,-7 4 1 16,0 4-7-1,0 7 1-15,8 3 0 16,7 5 0 0,0 10 19-16,10-11 1 15,-2-7 5 1,-5 0 0-16,5-3-16 15,-9-16 2 1,-17 5-27-16,3-12 1 16,-8 3-112-1,-11 2-5-15,12 2 6 16</inkml:trace>
  <inkml:trace contextRef="#ctx0" brushRef="#br0" timeOffset="641318.5">13910 16039 150 0,'0'0'94'0,"-3"0"-6"0,-4 0-87 32,-1 15 1-32,8 10 17 15,0 5 2-15,0-1 7 16,18 1-1-1,5-4-14 1,-8-15 1-16,14-4-15 16,1-3 0-1,-12-4-29-15,5 0 1 16,3 0-87-16,-15-7-9 15,-4-1 21 1</inkml:trace>
  <inkml:trace contextRef="#ctx0" brushRef="#br0" timeOffset="641478.5">13852 16109 171 0,'0'0'116'16,"22"0"-7"0,7 0-97-16,5 0 1 15,3 0-64-15,-1 0 0 16,6 0-63-1,-2-4-10-15,-3 1 57 16</inkml:trace>
  <inkml:trace contextRef="#ctx0" brushRef="#br0" timeOffset="642241.5">14374 16175 96 0,'3'-3'92'16,"-3"-5"-6"0,0 5-64-16,-11 3-1 0,-14 0-12 15,-2 14-1 1,-2 16-3-16,3 19 1 15,8 1 0 1,14 9 0 0,4-14 13-16,11-5 0 0,15-14 1 31,7-10 1-31,8-16-10 0,-12 0 0 15,1-19-7 1,-11-7 1-16,-4-7-8 16,-5-12 0-1,-2-10-4-15,-8 3 1 16,0-3 2-1,0 2 1 1,0 6 8-16,0 10 1 0,0 12 2 31,0 2 1-31,0 12-7 0,-8 11 0 16,1 0-3-1,-4 14 1 1,4 17 1-16,-5 13 1 16,8 7 1-1,4 5 1 1,0 11 4-16,0 3 0 0,4-4-2 15,15-11 1 1,7-10-7-16,4-12 0 16,-1-18-17-1,1-8 1 1,-1-7-114-16,-3-4-5 0,0-26 4 31</inkml:trace>
  <inkml:trace contextRef="#ctx0" brushRef="#br0" timeOffset="642591.5">14755 16102 141 0,'-4'0'100'16,"4"11"-6"-1,-3 19-73-15,3 10 1 16,0 11 4-1,0 8 0-15,7 8-8 16,8-8 1 0,4-7-11-16,2-5 0 15,2-9-8 1,-5-9 0-16,-3-7-31 15,-11-15 1-15,0-7-93 16,-4 0-10 0,0-26 24-16</inkml:trace>
  <inkml:trace contextRef="#ctx0" brushRef="#br0" timeOffset="642761.5">14600 16256 214 0,'0'0'127'0,"3"0"-5"15,20 0-113 1,25 0 1-16,4-2-22 15,7-3 1 1,4-2-113-16,-1-4-7 16,2-11 4-1</inkml:trace>
  <inkml:trace contextRef="#ctx0" brushRef="#br0" timeOffset="643704.5">14948 15418 100 0,'-4'0'102'0,"4"-4"-7"0,0-10-67 16,4-1-1 0,18 1-19-16,15-1 2 15,11-3 0 1,7-1 1-1,-3 3-2-15,-11 10 0 0,-11-2-3 32,-15 8 0-32,-8 0-3 0,-3 18 0 15,-4 13-2 1,3 6 1-1,5 25-1-15,-1 9 0 16,1 13 2 0,3 8 0-1,0 11 0-15,0 1 1 0,4 7-2 16,0 3 1-1,-4 4 6-15,4 4 0 16,0-4 5 0,3-4 0-1,4-6-7-15,0-20 1 0,1-3-8 31,-1-11 0-31,-4 0 0 0,-6-4 0 16,10 4 0 0,-8-1 0-1,1-10 0-15,1-7 0 16,-9-16 0-1,0-11 0-15,-4-10 0 16,-3-8 0 0,4 4 0-16,0-8 0 15,-4 5 0 1,0 2 0-16,-25-7 0 15,-31 8 0-15,-15 4-4 16,-18-8 1 0,-3-7-126-16,-4-4-4 15,-4-4-12 1</inkml:trace>
  <inkml:trace contextRef="#ctx0" brushRef="#br0" timeOffset="645050.5">12385 15515 4 0,'4'-4'28'16,"-1"-3"1"-16,1 3-1 16,3-3 0-1,4 3 1-15,4-4-6 16,-3 1 1-16,-1 0 10 31,-8-1-1-31,1-2 5 0,-4 2-2 16,0 1-19-1,0-1 2-15,-11 5-13 16,-12-6 1-1,5 6-4 1,-4 0 1-16,-1 3-2 0,5 0 0 16,-4 10-2-1,7 13 1-15,0 10-1 16,0 16 0-1,0 20 0 1,5 13 0-16,6 21 0 16,0 8 1-16,4 15 1 31,4 5 0-31,3 7 1 0,8-6 1 15,7 1 10 1,-4-11 1-16,1-11 6 16,18 80 11 15,-41-268-43-31,27 239 33 0,-8-92-19 15,3-3 1 1,-7-8-3-16,-3-7 2 16,-8-8-3-16,0 0 0 15,0-11 0 1,0-7 0-16,0-4 0 15,0-3 0 1,0-5 0-16,0-2 0 0,-4-5 0 31,0-3 0-31,0 3 0 16,1-3 0-16,-1 3 0 15,4 8 0 1,-4 7 0-16,0-4 0 0,4 1 0 31,0-4 0-15,-3-7 0-16,3-2 0 0,3 2 0 15,24-5 0 1,6 1 0-16,4-4 0 16,11 0-45-1,7 0 2 1,12 0-88-16,-3-11-11 0,2-29 41 31</inkml:trace>
  <inkml:trace contextRef="#ctx0" brushRef="#br0" timeOffset="645640.5">12444 15481 131 0,'-7'-3'121'16,"-5"-1"-10"-16,1 4-68 15,11-4-1-15,0 1-21 31,41-5 0-31,22-6-27 0,15-5-1 16,11 4-123 0,-12 1-5-16,-6-1 4 15</inkml:trace>
  <inkml:trace contextRef="#ctx0" brushRef="#br0" timeOffset="646383.5">12748 17655 62 0,'18'0'0'15,"16"-4"0"-15,21-10-57 16</inkml:trace>
  <inkml:trace contextRef="#ctx0" brushRef="#br0" timeOffset="668461.5">15666 16496 136 0,'-4'-2'121'0,"-3"-2"-8"16,0 4-73-16,3 0-1 15,4 0-20 1,0 0 0-16,15 0-9 15,19 0 0 1,6 13-9-16,8 2 2 16,4-7-3-1,-4-1 0-15,0-7-12 16,0 0 1-16,-3 0-44 15,-8 0-1 1,-11-7-66-16,-15-1-11 16,-4 2 46-1</inkml:trace>
  <inkml:trace contextRef="#ctx0" brushRef="#br0" timeOffset="668921.5">15744 16688 113 0,'-22'0'114'0,"-7"0"-8"16,-2 0-60-1,10 4 0 1,9 3-18-16,12-3 0 0,22 7-14 31,30-3 2-31,22 4-19 0,4 2 1 16,-4-4-58-1,-7-2 1 1,-8-8-73-16,-18 0-12 16,-8-23 63-1</inkml:trace>
  <inkml:trace contextRef="#ctx0" brushRef="#br0" timeOffset="705491.5">15259 17968 91 0,'0'-7'114'16,"-4"0"-8"-16,-3 0-55 16,0 0 2-16,-1 7-40 31,-11 0 1-31,1 18-13 0,-1 8 1 15,4 7 2 1,15 15 0-16,0 3 11 16,23-6 1-16,10-16-3 31,4-25 1-31,4-4-14 0,-19-11 0 15,4-22 0 1,-15-4 0-16,-11-11 0 16,0 4 0-1,-26 10 0 1,-7 8 0-16,-8 12 0 15,19 7 0-15,3 3-34 16,12 4 1-16,7 0-98 16,0 8-8-1,19-2 27 1</inkml:trace>
  <inkml:trace contextRef="#ctx0" brushRef="#br0" timeOffset="705881.5">15459 17925 172 0,'0'0'121'0,"11"0"-7"0,4 22-83 31,3 15-1-31,5 7-13 16,-8 3 1-16,3 6-15 15,0-12 2 1,-14-9-5-16,4-9 0 15,-8-20 0 1,7-3 0-16,7-11 0 16,-2-15 0-16,-5-14 0 15,-3-5 0 1,0-6 0-1,3 7 0-15,8 10 0 16,-8 5 0-16,1 11-93 16,7 10-1-16,-4 1-45 15,-1 3-11 1</inkml:trace>
  <inkml:trace contextRef="#ctx0" brushRef="#br0" timeOffset="706404.5">16033 17777 210 0,'0'-4'135'16,"0"4"-6"-16,-4 0-112 15,-11 0 0 1,-10 8-16-16,-16 17 1 16,-7 8-2-16,-8 12 0 15,8 0 0 1,14-1 0-16,13 0 0 15,13-11 0 1,8-8 0-16,0-5 0 16,29-17 0-1,19-3 0-15,8-14 0 16,0-1 0-1,-12-8 0-15,-17 5 0 16,-24 7 0 0,-3 7 0-16,-3 4 0 15,-28 15 0 1,10 22 0-16,-6 3 0 15,16 5 0 1,11-5 0-16,0-6 0 16,19-5 0-16,7-3 0 15,11-7 0 1,0-2 0-1,-11-8 0-15,-8-9-130 16,1-15-4-16,-1-30-13 31</inkml:trace>
  <inkml:trace contextRef="#ctx0" brushRef="#br0" timeOffset="706614.5">16177 17818 169 0,'4'0'123'16,"0"0"-9"-16,0 0-80 31,-4 3 1-31,0 23-19 0,4 7 1 16,6 16-16-1,5 13 1-15,0 8-2 16,0 0 0 0,-8-7 0-1,4-15 0-15,-7-15-49 0,0-14 2 16,3-19-85-1,-7-11-10-15,0-30 45 16</inkml:trace>
  <inkml:trace contextRef="#ctx0" brushRef="#br0" timeOffset="706964.5">16110 17964 186 0,'-3'-3'124'31,"-4"-8"-6"-31,0 1-91 16,3-1 1-16,4-1-15 15,14 1 2-15,24 0-15 16,14-4 0-1,21 8 0 1,-17 4 0-16,-4 3 0 16,-19 0 0-1,-7 3 0-15,-26 12 0 0,-11 11 0 16,-37 4 0-1,-8-6 0 1,8 3 0-16,0-5 0 16,29 11 0-1,19-4 0-15,34 16 0 0,36-4 0 31,26 2 0-31,27-5 0 16,-5-1 0-16,0-8-130 16,-6-11-4-1,-20-15-13-15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31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5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35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1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2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3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91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0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1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3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7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8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75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23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9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3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6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3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4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71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143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9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626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85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5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ink.springer.com/10.1007/978-90-481-9216-8_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customXml" Target="../ink/ink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cronix.com/Lists/ApplicationNote/Attachments/750/AN0291V2-ProgramErase%20Cycling%20Endurance%20and%20Data%20Retention%20in%20NOR%20Flash%20Memorie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customXml" Target="../ink/ink10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15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28.emf"/><Relationship Id="rId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emf"/><Relationship Id="rId5" Type="http://schemas.openxmlformats.org/officeDocument/2006/relationships/customXml" Target="../ink/ink27.xml"/><Relationship Id="rId4" Type="http://schemas.openxmlformats.org/officeDocument/2006/relationships/image" Target="../media/image4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emf"/><Relationship Id="rId5" Type="http://schemas.openxmlformats.org/officeDocument/2006/relationships/customXml" Target="../ink/ink32.xml"/><Relationship Id="rId4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technology/45nm/hafnium.htm?iid=tech_45nm+body_animation_hafniu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customXml" Target="../ink/ink3.xml"/><Relationship Id="rId4" Type="http://schemas.openxmlformats.org/officeDocument/2006/relationships/hyperlink" Target="http://link.springer.com/10.1007/978-90-481-9216-8_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customXml" Target="../ink/ink5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45080" y="-21240"/>
              <a:ext cx="8615160" cy="6561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80" y="-36360"/>
                <a:ext cx="8646120" cy="658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7 at 1.0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3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</a:t>
            </a:r>
            <a:r>
              <a:rPr lang="en-US" dirty="0" smtClean="0">
                <a:hlinkClick r:id="rId4"/>
              </a:rPr>
              <a:t>CMOS Processors </a:t>
            </a:r>
            <a:r>
              <a:rPr lang="en-US" dirty="0">
                <a:hlinkClick r:id="rId4"/>
              </a:rPr>
              <a:t>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</a:t>
            </a:r>
            <a:r>
              <a:rPr lang="en-US" dirty="0" smtClean="0">
                <a:hlinkClick r:id="rId3"/>
              </a:rPr>
              <a:t>CMOS Processors </a:t>
            </a:r>
            <a:r>
              <a:rPr lang="en-US" dirty="0">
                <a:hlinkClick r:id="rId3"/>
              </a:rPr>
              <a:t>and Memories 2010, 197–232.</a:t>
            </a:r>
            <a:endParaRPr lang="en-US" dirty="0"/>
          </a:p>
        </p:txBody>
      </p:sp>
      <p:pic>
        <p:nvPicPr>
          <p:cNvPr id="3" name="Picture 2" descr="Screen Shot 2015-05-07 at 1.09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4" y="744501"/>
            <a:ext cx="7254299" cy="4979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4520" y="1095120"/>
              <a:ext cx="4220280" cy="391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800" y="1081440"/>
                <a:ext cx="4242240" cy="39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6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</a:t>
            </a:r>
            <a:r>
              <a:rPr lang="en-US" dirty="0" smtClean="0">
                <a:hlinkClick r:id="rId3"/>
              </a:rPr>
              <a:t>CMOS Processors </a:t>
            </a:r>
            <a:r>
              <a:rPr lang="en-US" dirty="0">
                <a:hlinkClick r:id="rId3"/>
              </a:rPr>
              <a:t>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pic>
        <p:nvPicPr>
          <p:cNvPr id="6" name="Picture 5" descr="Screen Shot 2015-05-12 at 12.1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793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retention</a:t>
            </a:r>
            <a:endParaRPr lang="en-US" dirty="0"/>
          </a:p>
        </p:txBody>
      </p:sp>
      <p:pic>
        <p:nvPicPr>
          <p:cNvPr id="5" name="Picture 4" descr="Screen Shot 2015-05-12 at 12.0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5" y="558666"/>
            <a:ext cx="8513665" cy="5643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134" y="6202315"/>
            <a:ext cx="85136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</a:t>
            </a:r>
            <a:r>
              <a:rPr lang="en-US" sz="800" dirty="0" err="1">
                <a:hlinkClick r:id="rId4"/>
              </a:rPr>
              <a:t>www.macronix.com</a:t>
            </a:r>
            <a:r>
              <a:rPr lang="en-US" sz="800" dirty="0">
                <a:hlinkClick r:id="rId4"/>
              </a:rPr>
              <a:t>/Lists/</a:t>
            </a:r>
            <a:r>
              <a:rPr lang="en-US" sz="800" dirty="0" err="1">
                <a:hlinkClick r:id="rId4"/>
              </a:rPr>
              <a:t>ApplicationNote</a:t>
            </a:r>
            <a:r>
              <a:rPr lang="en-US" sz="800" dirty="0">
                <a:hlinkClick r:id="rId4"/>
              </a:rPr>
              <a:t>/Attachments/750/AN0291V2-ProgramErase%20Cycling%20Endurance%20and%20Data%20Retention%20in%20NOR%20Flash%20Memories.pdf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362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0560" y="65160"/>
              <a:ext cx="8604360" cy="5948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61920"/>
                <a:ext cx="8620560" cy="596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0870" y="2188148"/>
            <a:ext cx="402606" cy="160687"/>
            <a:chOff x="3545969" y="1475083"/>
            <a:chExt cx="402606" cy="160687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14503" y="1131793"/>
            <a:ext cx="2939915" cy="733594"/>
            <a:chOff x="3545969" y="1475083"/>
            <a:chExt cx="402606" cy="160687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9840" y="147600"/>
              <a:ext cx="8733600" cy="6113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40" y="131400"/>
                <a:ext cx="8762760" cy="614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9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9400" y="447840"/>
              <a:ext cx="8438760" cy="6152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080" y="442800"/>
                <a:ext cx="8455680" cy="61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67920" y="3427560"/>
              <a:ext cx="8578800" cy="3391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240" y="3411000"/>
                <a:ext cx="8609040" cy="342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55680" y="107640"/>
              <a:ext cx="7070040" cy="369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1720" y="102960"/>
                <a:ext cx="7090560" cy="37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2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Phasors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46680" y="1064160"/>
              <a:ext cx="7530840" cy="5153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2280" y="1047600"/>
                <a:ext cx="7549200" cy="51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2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5120" y="1082520"/>
              <a:ext cx="6892200" cy="451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2160" y="1065960"/>
                <a:ext cx="6915600" cy="45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2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3280" y="111600"/>
              <a:ext cx="6917760" cy="213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5720" y="95040"/>
                <a:ext cx="6941880" cy="21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757240" y="759960"/>
              <a:ext cx="5247000" cy="5120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5360" y="743400"/>
                <a:ext cx="5275440" cy="51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2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https://eee.uci.edu/toolbox/quiz/form/get_image.php?image_id=143215&amp;hash=9fJ3wdur4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0" y="-200747"/>
            <a:ext cx="780097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3680" y="83520"/>
              <a:ext cx="8117640" cy="5827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360" y="80640"/>
                <a:ext cx="8145720" cy="58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58560" y="183600"/>
              <a:ext cx="8087040" cy="6131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240" y="169920"/>
                <a:ext cx="8104680" cy="61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1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96960" y="37080"/>
              <a:ext cx="8061840" cy="5632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880" y="20520"/>
                <a:ext cx="8088480" cy="566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4960" y="306720"/>
              <a:ext cx="8032680" cy="5132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640" y="294840"/>
                <a:ext cx="8049240" cy="514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42440" y="556560"/>
              <a:ext cx="7297560" cy="5468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1640" y="546840"/>
                <a:ext cx="7313040" cy="549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55720" y="460800"/>
              <a:ext cx="5297760" cy="348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3120" y="449640"/>
                <a:ext cx="5315040" cy="350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7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9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0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1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2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3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4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6" name="Equation" r:id="rId4" imgW="685800" imgH="419040" progId="Equation.3">
                  <p:embed/>
                </p:oleObj>
              </mc:Choice>
              <mc:Fallback>
                <p:oleObj name="Equation" r:id="rId4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622440" y="2709000"/>
              <a:ext cx="7895160" cy="28180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560" y="2694240"/>
                <a:ext cx="7911720" cy="284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4120" y="1806840"/>
              <a:ext cx="8502840" cy="3774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320" y="1791000"/>
                <a:ext cx="8518320" cy="380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44120" y="1021680"/>
              <a:ext cx="8060040" cy="487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00" y="1007640"/>
                <a:ext cx="8079840" cy="490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70240" y="778320"/>
              <a:ext cx="7911360" cy="506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400" y="774000"/>
                <a:ext cx="7922880" cy="507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22400" y="1980720"/>
              <a:ext cx="2931120" cy="217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8080" y="1903680"/>
                <a:ext cx="2947320" cy="23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793320" y="2387520"/>
              <a:ext cx="2554920" cy="158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9200" y="2291400"/>
                <a:ext cx="2587680" cy="17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37200" y="629640"/>
              <a:ext cx="7633800" cy="5411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7480" y="620640"/>
                <a:ext cx="7646400" cy="542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70400" y="608400"/>
              <a:ext cx="7948440" cy="5889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560" y="591840"/>
                <a:ext cx="7980840" cy="591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03920" y="620280"/>
              <a:ext cx="7204320" cy="5939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9240" y="609840"/>
                <a:ext cx="7221240" cy="59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6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1240" y="1021680"/>
              <a:ext cx="5918760" cy="169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840" y="1010520"/>
                <a:ext cx="5944680" cy="17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83680" y="34560"/>
              <a:ext cx="7536600" cy="5687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3600" y="29160"/>
                <a:ext cx="7562520" cy="570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410862" y="1009816"/>
          <a:ext cx="1117654" cy="46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7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62" y="1009816"/>
                        <a:ext cx="1117654" cy="46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883619" y="985780"/>
          <a:ext cx="1791747" cy="76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8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19" y="985780"/>
                        <a:ext cx="1791747" cy="76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58" y="1749287"/>
            <a:ext cx="2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q, V,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can depend on time 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084" y="2487951"/>
          <a:ext cx="1804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9" name="Equation" r:id="rId8" imgW="799920" imgH="203040" progId="Equation.3">
                  <p:embed/>
                </p:oleObj>
              </mc:Choice>
              <mc:Fallback>
                <p:oleObj name="Equation" r:id="rId8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84" y="2487951"/>
                        <a:ext cx="18049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6176" y="211861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Implicit: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01194" y="2387244"/>
          <a:ext cx="2864450" cy="8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0" name="Equation" r:id="rId10" imgW="1384200" imgH="393480" progId="Equation.3">
                  <p:embed/>
                </p:oleObj>
              </mc:Choice>
              <mc:Fallback>
                <p:oleObj name="Equation" r:id="rId10" imgW="1384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194" y="2387244"/>
                        <a:ext cx="2864450" cy="81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558" y="3514477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not always write (t), but it is assumed from now on.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96176" y="4062413"/>
          <a:ext cx="43354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1" name="Equation" r:id="rId12" imgW="2095200" imgH="393480" progId="Equation.3">
                  <p:embed/>
                </p:oleObj>
              </mc:Choice>
              <mc:Fallback>
                <p:oleObj name="Equation" r:id="rId12" imgW="2095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76" y="4062413"/>
                        <a:ext cx="43354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02802" y="5035550"/>
          <a:ext cx="212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2" name="Equation" r:id="rId14" imgW="1028520" imgH="279360" progId="Equation.3">
                  <p:embed/>
                </p:oleObj>
              </mc:Choice>
              <mc:Fallback>
                <p:oleObj name="Equation" r:id="rId14" imgW="10285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2" y="5035550"/>
                        <a:ext cx="21288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6" name="Equation" r:id="rId3" imgW="1257120" imgH="279360" progId="Equation.3">
                  <p:embed/>
                </p:oleObj>
              </mc:Choice>
              <mc:Fallback>
                <p:oleObj name="Equation" r:id="rId3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7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8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03560" y="793080"/>
              <a:ext cx="8232480" cy="5824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40" y="788040"/>
                <a:ext cx="8244720" cy="58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8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“High-K Dielectric”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657" y="14984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http://www.intel.com/technology/45nm/hafnium.htm?iid=tech_45nm+body_animation_hafnium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7 at 1.00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14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</a:t>
            </a:r>
            <a:r>
              <a:rPr lang="en-US" dirty="0" smtClean="0">
                <a:hlinkClick r:id="rId4"/>
              </a:rPr>
              <a:t>CMOS Processors </a:t>
            </a:r>
            <a:r>
              <a:rPr lang="en-US" dirty="0">
                <a:hlinkClick r:id="rId4"/>
              </a:rPr>
              <a:t>and Memories 2010, 197–232.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" y="-296862"/>
            <a:ext cx="8229600" cy="1143000"/>
          </a:xfrm>
        </p:spPr>
        <p:txBody>
          <a:bodyPr/>
          <a:lstStyle/>
          <a:p>
            <a:r>
              <a:rPr lang="en-US" dirty="0" smtClean="0"/>
              <a:t>Semiconductor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9400" y="2621520"/>
              <a:ext cx="5604120" cy="9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640" y="2607120"/>
                <a:ext cx="5614920" cy="9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0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62720" y="2386080"/>
              <a:ext cx="3361680" cy="193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800" y="2369160"/>
                <a:ext cx="3381480" cy="19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561120" y="269280"/>
              <a:ext cx="5440320" cy="568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0680" y="259920"/>
                <a:ext cx="5453280" cy="56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8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601</Words>
  <Application>Microsoft Office PowerPoint</Application>
  <PresentationFormat>On-screen Show (4:3)</PresentationFormat>
  <Paragraphs>285</Paragraphs>
  <Slides>42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Capacitors</vt:lpstr>
      <vt:lpstr>Time dependence</vt:lpstr>
      <vt:lpstr>Example Capacitor Problem</vt:lpstr>
      <vt:lpstr>Example Capacitor Problem</vt:lpstr>
      <vt:lpstr>“High-K Dielectric”</vt:lpstr>
      <vt:lpstr>Semiconductor memory</vt:lpstr>
      <vt:lpstr>SRAM</vt:lpstr>
      <vt:lpstr>DRAM</vt:lpstr>
      <vt:lpstr>One-bit memory</vt:lpstr>
      <vt:lpstr>Flash Memory</vt:lpstr>
      <vt:lpstr>Flash memory</vt:lpstr>
      <vt:lpstr>Flash memory</vt:lpstr>
      <vt:lpstr>Data retention</vt:lpstr>
      <vt:lpstr>1 Bit Read/Write</vt:lpstr>
      <vt:lpstr>Example Problem #2</vt:lpstr>
      <vt:lpstr>RC circuit</vt:lpstr>
      <vt:lpstr>PowerPoint Presentation</vt:lpstr>
      <vt:lpstr>Example Capacitor Problem #2</vt:lpstr>
      <vt:lpstr>PowerPoint Presentation</vt:lpstr>
      <vt:lpstr>Phasors</vt:lpstr>
      <vt:lpstr>PowerPoint Presentation</vt:lpstr>
      <vt:lpstr>PowerPoint Presentation</vt:lpstr>
      <vt:lpstr>PowerPoint Presentation</vt:lpstr>
      <vt:lpstr>Parallel Capacitors</vt:lpstr>
      <vt:lpstr>Series Capacitors</vt:lpstr>
      <vt:lpstr>Example problem #4</vt:lpstr>
      <vt:lpstr>PowerPoint Presentation</vt:lpstr>
      <vt:lpstr>Inductors</vt:lpstr>
      <vt:lpstr>Series Inductors</vt:lpstr>
      <vt:lpstr>Parallel Inductors</vt:lpstr>
      <vt:lpstr>Example Inductor Problem</vt:lpstr>
      <vt:lpstr>Example Inductor Problem #2</vt:lpstr>
      <vt:lpstr>Example Inductor Problem #3</vt:lpstr>
      <vt:lpstr>Impedance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933</cp:revision>
  <dcterms:created xsi:type="dcterms:W3CDTF">2010-03-26T00:11:49Z</dcterms:created>
  <dcterms:modified xsi:type="dcterms:W3CDTF">2015-05-19T19:22:56Z</dcterms:modified>
</cp:coreProperties>
</file>