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3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4.xml" ContentType="application/inkml+xml"/>
  <Override PartName="/ppt/notesSlides/notesSlide12.xml" ContentType="application/vnd.openxmlformats-officedocument.presentationml.notesSlide+xml"/>
  <Override PartName="/ppt/ink/ink5.xml" ContentType="application/inkml+xml"/>
  <Override PartName="/ppt/notesSlides/notesSlide13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notesSlides/notesSlide14.xml" ContentType="application/vnd.openxmlformats-officedocument.presentationml.notesSlide+xml"/>
  <Override PartName="/ppt/ink/ink8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9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10.xml" ContentType="application/inkml+xml"/>
  <Override PartName="/ppt/notesSlides/notesSlide21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notesSlides/notesSlide22.xml" ContentType="application/vnd.openxmlformats-officedocument.presentationml.notesSlide+xml"/>
  <Override PartName="/ppt/ink/ink13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ink/ink14.xml" ContentType="application/inkml+xml"/>
  <Override PartName="/ppt/notesSlides/notesSlide35.xml" ContentType="application/vnd.openxmlformats-officedocument.presentationml.notesSlide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498" r:id="rId3"/>
    <p:sldId id="492" r:id="rId4"/>
    <p:sldId id="493" r:id="rId5"/>
    <p:sldId id="494" r:id="rId6"/>
    <p:sldId id="495" r:id="rId7"/>
    <p:sldId id="497" r:id="rId8"/>
    <p:sldId id="496" r:id="rId9"/>
    <p:sldId id="544" r:id="rId10"/>
    <p:sldId id="506" r:id="rId11"/>
    <p:sldId id="501" r:id="rId12"/>
    <p:sldId id="562" r:id="rId13"/>
    <p:sldId id="550" r:id="rId14"/>
    <p:sldId id="563" r:id="rId15"/>
    <p:sldId id="499" r:id="rId16"/>
    <p:sldId id="546" r:id="rId17"/>
    <p:sldId id="500" r:id="rId18"/>
    <p:sldId id="547" r:id="rId19"/>
    <p:sldId id="551" r:id="rId20"/>
    <p:sldId id="552" r:id="rId21"/>
    <p:sldId id="553" r:id="rId22"/>
    <p:sldId id="554" r:id="rId23"/>
    <p:sldId id="507" r:id="rId24"/>
    <p:sldId id="548" r:id="rId25"/>
    <p:sldId id="549" r:id="rId26"/>
    <p:sldId id="508" r:id="rId27"/>
    <p:sldId id="509" r:id="rId28"/>
    <p:sldId id="510" r:id="rId29"/>
    <p:sldId id="511" r:id="rId30"/>
    <p:sldId id="512" r:id="rId31"/>
    <p:sldId id="513" r:id="rId32"/>
    <p:sldId id="514" r:id="rId33"/>
    <p:sldId id="515" r:id="rId34"/>
    <p:sldId id="555" r:id="rId35"/>
    <p:sldId id="556" r:id="rId36"/>
    <p:sldId id="557" r:id="rId37"/>
    <p:sldId id="558" r:id="rId38"/>
    <p:sldId id="559" r:id="rId39"/>
    <p:sldId id="560" r:id="rId40"/>
    <p:sldId id="561" r:id="rId41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7" autoAdjust="0"/>
    <p:restoredTop sz="94297" autoAdjust="0"/>
  </p:normalViewPr>
  <p:slideViewPr>
    <p:cSldViewPr snapToGrid="0" snapToObjects="1">
      <p:cViewPr varScale="1">
        <p:scale>
          <a:sx n="108" d="100"/>
          <a:sy n="108" d="100"/>
        </p:scale>
        <p:origin x="45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-3528" y="-108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r">
              <a:defRPr sz="1300"/>
            </a:lvl1pPr>
          </a:lstStyle>
          <a:p>
            <a:fld id="{05B7173A-86B1-4F76-8A79-299130E6DC91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r">
              <a:defRPr sz="13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96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07T18:00:54.0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23088 1078 48 0,'-3'0'61'16,"-1"-12"7"0,4-2-3-1,-3 2-25-15,3-2-1 16,0 3-18-16,-8 3 2 15,4 5-17 1,1 3 1-16,3 3-5 16,0 23 1-1,0 15 3-15,7 6 1 16,8 2 1-1,-1 7 1-15,17-9 9 16,5-10 1 0,5-4 2-16,18-21 1 0,5-12-14 15,2-16 2 1,1-24-10-1,-12 6 0-15,-10-5 0 16,-16-3 0 0,-3 2 0-16,-18-1 0 15,-1 1-128 1,-7-1-5-16,0 5-15 15</inkml:trace>
  <inkml:trace contextRef="#ctx0" brushRef="#br0" timeOffset="450">23166 716 205 0,'0'0'136'16,"0"-11"-6"-16,0-4-111 31,0 4 2-31,-7 0-21 0,3 3 0 15,-3 1-21 1,3 3 1-16,4 1-108 16,0-1-5-16,0 4 6 31</inkml:trace>
  <inkml:trace contextRef="#ctx0" brushRef="#br0" timeOffset="810">23588 701 150 0,'0'0'134'15,"0"0"-9"1,0-7-82 0,0-8 0-16,0 0-36 15,-7 0 2 1,0 8-52-16,-1 0 1 0,8-5-89 15,0 10-10 1,0-2 38 0</inkml:trace>
  <inkml:trace contextRef="#ctx0" brushRef="#br0" timeOffset="1574">22999 516 106 0,'-14'-10'90'15,"-8"-2"-4"-15,-11-2-65 16,-1-1 0-16,1 4-12 16,3 7 0-1,-7 4-5 1,0 0 1-16,4 7-1 15,-8 23 0 1,4 2 2-16,-4 17-1 0,-11 10 9 31,0 19-1-31,-7 11 2 16,18 2 1-16,4 12-6 15,11 6 1 1,8-7-4-16,18-2 1 0,0 7-2 31,18-8 1-31,20-3-2 16,17-7 1-16,11-11 0 15,16-15 1 1,7-16-3 0,26-17 2-16,-1-8-6 15,13-22 0-15,2-15 0 0,-3-18 0 16,4-15 0-1,-8-11 0 1,0-8 0 0,-7-13 0-16,3-9 0 15,-7-15 0 1,8-6 0-16,-49 32 0 15,-18 8 0-15,-18 10 0 16,-1-2 0 0,8-19 0-16,-4-44 0 15,-34-15 0 1,-6 43 0-16,-31 24 0 15,-32-16 0 1,-38 0 0-16,-37 7 0 16,-36 24 0-1,-112 25-23-15,-63 48 1 16,-26 103-108-16,33 67-6 15,109 3 11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07T18:51:38.4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3155 8858 0 0,'-11'0'35'16,"0"0"7"-16,0 6 2 15,-4 2-7 1,8-4 1-16,-5-4-3 15,5 0 0 1,3 0-15 0,1 0 1-16,-1 0-11 15,1 0 1-15,-5-8-4 16,1-2 1-16,-1-13 0 15,0 1 1 1,-3-8-3 0,1-4 1-16,2 2-5 15,-3 6 1-15,0-4-2 31,3-3 1-31,1-8 0 0,4 1-1 16,-1 0-1 0,-4-5 0-16,8 5-1 15,0 0 1-15,0-9 0 31,0 1 1-31,0-4-1 0,8 5 0 16,-4-2-1 0,3 5-1-16,0-7 1 15,4 10 1 1,0 0 0-1,1 1 0-15,-2-5 0 0,9 8 0 16,-8-7 0 0,4 11 0-16,-4-8 0 15,11 4 0 1,0-3-1-1,1 3 1-15,-1-4 0 16,4 1 0 0,7 3 1-1,1 0 0-15,-1-1-1 16,7-5 2-16,-2 10-4 15,-1-2 2-15,4 7-1 16,7 2 1 0,7 0 0-1,5 0 0-15,10 4 0 16,-3 0 1-1,-1 0 1-15,-3 0-1 0,-8 14-1 32,1-3 1-32,-4 4-1 15,0 3 0-15,0 0 0 16,-4 0 0-1,-4 4-1-15,4 0 1 0,-3 0-1 32,-8 8 1-32,0 7 0 15,-4 0 0-15,-3 7 1 16,0 0 1-1,-1 3 0-15,1 13 0 0,-4-5-1 32,4 7 1-32,-1 5 0 15,-3-1 0-15,4 4-1 16,-5-7 1-1,-2 0-1 1,-4 6 0-16,-5-2 0 16,-3 3 1-1,0-1 0-15,-3 6 0 16,3-14 1-16,-11 13 0 15,0 3 1 1,0-6 1-16,-4-1 0 16,-11-4 1-1,-7 8-1-15,-7-5 1 16,-5-2-3-1,-7 7 0-15,4-4 0 16,-7 0 0 0,-12 8 0-16,-7-2 1 15,-7 5-2-15,-12 1 0 16,-10 3 0-1,14 3 0-15,-3-3-1 16,3-1 1 0,4-7-1-16,4-10 1 15,14-8-1 1,15-12 1-16,11-7-15 15,8-6 0-15,11-12-34 16,11 0-1 0,0-8-64-16,15-17-10 15,3-5 32 1</inkml:trace>
  <inkml:trace contextRef="#ctx0" brushRef="#br0" timeOffset="320.0128">3803 8628 68 0,'0'-10'91'15,"0"-9"-3"1,-3 1-46-16,-1 6 0 16,-4 9-36-1,1 3 1 1,0 18-12-16,-4 26 0 15,-12 19 7 1,8 14 1 0,-3 1 1-16,3-8 1 0,4-11 0 15,11-18 0 1,0-16 18-16,15-6 0 15,18-15 0 1,26-4 1 0,20-15-57-16,13-11 0 0,23 0-87 31,7-7-10-31,7-19 37 0</inkml:trace>
  <inkml:trace contextRef="#ctx0" brushRef="#br0" timeOffset="1640.0656">7140 8665 3 0,'0'0'38'16,"0"4"-1"-16,0 3 6 16,0 4-1-1,0-3 20-15,0-1-2 16,0-7-10-16,0 0 1 15,-3 0-26 1,-5 0 2-16,0-4-20 16,-2-10 1-1,-5-5-6-15,-4-6 1 16,-3-13-3-1,0-2 1-15,-4-11-2 16,0-2 0 0,11-2-1-1,-3-7 1-15,-1-1-1 0,15-4 0 16,4-7-2-1,0 0 0-15,8 1 0 16,14 6 0 0,-4 5 1-1,24-8 0-15,-2 7 1 16,16-8 1-16,3 5 2 15,8 3 1-15,3 1-1 16,4 3 1 0,4 3-2-1,-4 1 0-15,0 7 1 16,4 8 0-16,10-1 0 31,9 12 0-31,-1 2-1 0,8 16 1 16,7 8-1-1,-7 3 2-15,-1 3-2 16,-10 16 0-16,-18 14 0 31,-6 4 1-31,2 7 0 0,-19 8 0 16,0 11 1-1,-12 6 0-15,1 6 0 16,-8 6 0-1,1-1 0 1,-12 2 0-16,-7-19 0 16,-4 3 0-1,-3-14 1-15,-8-8 0 0,0 4 2 31,-4-7 0-31,-19 11 1 16,-10-5 0-16,-7 5-1 16,-20-4 1-1,-11 0-2 1,-10 4 0-16,-15 0-2 15,-23-1 0-15,-3 5-1 16,-4-1 1-16,1-7-2 16,9 3 0-1,13-2 0 1,14-10 0-16,18-8-22 15,23-9 1 1,15-11-60-16,14-8-2 0,19-3-34 31,0-10-9-31,8-28 70 16</inkml:trace>
  <inkml:trace contextRef="#ctx0" brushRef="#br0" timeOffset="1990.0796">7777 8532 89 0,'0'0'74'16,"0"0"-3"-16,0 0-56 15,-7 11-1-15,-15 15 10 16,-8 15 0-1,-7 3 5-15,0 15 0 16,-3-7-6 0,9-8 0-16,10-3 2 15,17-12 0 1,4 1-6-16,25-8 1 15,13-11-17-15,10-3 1 16,7-5-4 0,8-3 0-16,0 4-48 15,1 3 1 1,9 0-85-16,-13 1-10 15,-5-8 45 1</inkml:trace>
  <inkml:trace contextRef="#ctx0" brushRef="#br0" timeOffset="3480.1392">3677 12868 98 0,'0'5'102'0,"0"6"-7"16,0-4-48-1,-3-4 1-15,-4 1-16 16,3-4 1-16,0 0-20 15,-3-7 1 1,-5-11-9-16,1-5 1 16,-3-7-3-1,-9-6 1-15,5-12-3 16,-4-11 1-1,-5-4-3-15,13-7 0 16,-1-8 0 0,0 0 0-16,8-2-1 15,3 2 0-15,4-4-2 16,4 5 1-1,14-4 1-15,8-1 1 16,11 5 0 0,8-11 0-16,3 7 0 15,7-8 0 1,5 4 1-16,2 5 0 15,5 13-1 1,-4 9 1-16,7 9-2 16,-3 5 1-16,8 10 0 31,10 12 0-31,11 15 1 0,0 7 0 15,0 0 0 1,-11 11 1-16,-10 11 0 16,-5 8 1-1,-11 17-1 1,-7 5 0-16,-4 15-1 0,-7 10 1 15,0 9 0 1,-8-2 0-16,-7-7 1 16,-11 1 0-1,-4-5 1 1,-11-2 0-16,0-1 1 15,0-11 0-15,-4 0-1 32,-11-1 0-32,-7-1-2 0,-11-3 1 15,-8 13-2 1,-7-11 0-16,-4-1 0 15,0-3 0-15,4-12 0 32,7-3 0-32,4-11-14 0,11-8 2 31,12-3-53-31,3-8-1 0,3 1-56 15,4-8-12 1,4 0 60 0</inkml:trace>
  <inkml:trace contextRef="#ctx0" brushRef="#br0" timeOffset="3760.1504">4588 12459 93 0,'0'0'69'15,"-3"0"-2"1,-1 0-49-16,0 26 1 0,-3 6 24 31,4 13 0-31,-1 3-4 16,4-7-2-16,0-4-10 15,22-19 1 1,15-10-15-1,4-8 2-15,21 0-19 16,-2-4 2 0,-1-7-84-16,0-4-2 0,1-10-48 15,-8-24-11 1,-4-17 99-1</inkml:trace>
  <inkml:trace contextRef="#ctx0" brushRef="#br0" timeOffset="5053.2023">7115 13005 68 0,'0'4'86'0,"0"0"-5"0,0 3-30 31,-4-7-1-31,-3 0-14 0,-12-7 0 16,0-22-26-1,-7-16 0 1,-10-8-9-16,-2-13 1 0,5-11-3 31,0-4 1-31,6-7-2 0,13-8 1 16,10 0 3-1,4-1 0 1,8-6 0-16,21 4 1 16,8-1-3-1,7 5 0-15,16-2-1 0,-1 8 1 16,12 1-1-1,10 6 1 1,15 1-1-16,8 4 0 16,7 6 0-1,7 2 0 1,1 9 1-16,-4 9 0 0,11 3-1 15,-4 18 1 1,-4 8-1-16,5 11 0 16,-5 11 1-1,-10 0 0 1,3 15 1-16,-19 10 0 15,-6 13 1 1,-12 6 0-16,-15 12 0 0,-14 14 1 31,-9 7-3-31,-9 19 2 16,-13 10-1-16,-3 5 0 15,-3-10-1 1,-4 2 1-16,-4-15 0 16,0 1 0-1,0-8 1-15,-12 4 1 16,-9-7 1-1,-10 3 0-15,-2-11 1 16,-7 7 1 0,-8-10 1-16,-16-9 0 15,-13 5-2-15,-27-11 0 16,-33 4-4-1,-12-1 0-15,-13 8-1 16,3-5 0 0,11 2 0-16,10-8 0 15,16-5-4 1,22-6 1-16,11-8-30 15,30-4 1-15,22-13-87 16,33-13-8 0,4-3 18-1</inkml:trace>
  <inkml:trace contextRef="#ctx0" brushRef="#br0" timeOffset="5603.2243">7725 12886 68 0,'0'-6'67'15,"0"-1"-2"1,0-5-45-16,0 5 0 15,0 7-5 1,-7 4 0-16,-15 29-5 16,-8 19 0-1,-7 14 10-15,4 8 1 16,-4 0 1-1,3-4 1-15,5-8 1 16,18-13 0-16,11-13 0 16,29-10 0-1,27-8-11-15,22-10 1 16,7-8-53-1,0 0 0-15,8 3-92 32,-12-6-9-32,-18-26 39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08T15:59:01.54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T" name="resolution" value="1" units="1/dev"/>
        </inkml:channelProperties>
      </inkml:inkSource>
      <inkml:timestamp xml:id="ts1" timeString="2014-05-08T15:59:02.563"/>
    </inkml:context>
  </inkml:definitions>
  <inkml:trace contextRef="#ctx0" brushRef="#br0">22561 14224 28 0,'-5'-20'14'0,"5"16"10"0,0 4-14 16,0 0-5-16,0 0 0 15,0 0-3-15,0 4 0 16,0 0 2-16,-5 8 0 0,0 7 3 15,-6 1 1-15,1-1-5 16,0 8 1-16,-1 1 1 16,-4 7 1-16,-1 0-3 15,0 0 0-15,6 0 1 16,0-4 1-16,-1-3-4 16,1-5 0-16,-6-4-1 15,6-7 0-15,5 0-3 16,-1-4 1-16,1-1-58 15,5 1 1-15,0-8 47 16,0-8 1-16</inkml:trace>
  <inkml:trace contextRef="#ctx1" brushRef="#br0">13067 10021 0,'-52'35'16,"52"-35"-16,0 0 15,0 0 1,0 0 0,0 0-1</inkml:trace>
  <inkml:trace contextRef="#ctx0" brushRef="#br0" timeOffset="2781.2821">4176 8333 28 0,'-11'8'14'0,"6"-8"9"15,5 0-14-15,0-4-3 16,-5 4 1-16,5-8-2 16,-5 1 0-16,-1 3-1 15,1-8 1-15,0 0-5 16,0 1 1-16,0-5 3 16,-6-4 0-16,-4 1-3 15,-1-1 1-15,0-7-1 16,-4 8 1-16,-1-5-2 15,0 5 1-15,0-1 1 0,0 1 0 16,1-1-2-16,-6-3 0 16,10 0 1-16,-5-9 0 15,6 1-2-15,-1 0 1 16,6 4-1-16,-1-5 1 16,1 9 0-16,5-8 0 15,0 0 0-15,-1 3 0 16,1-7 1-16,5-4 0 15,0 0-2-15,0 4 1 16,-5 0 1-16,5 0 0 16,0 0-2-16,0 0 1 0,5-4-1 15,6 0 1-15,-1 0 0 16,0 0 1-16,6 8-1 16,0 0 0-16,4 3 0 15,1 1 0-15,0-8 0 16,0 4 0-16,5-4-1 15,0-8 1-15,-6 8 1 16,1 4 0-16,-5-5 0 16,-1 1 0-16,6 0-1 15,0 0 0-15,10 0 0 16,0 0 0-16,6 4-1 16,-1 4 1-16,1-1 0 15,-6 5 1-15,5 3-2 16,6 1 0-16,-1 3 1 15,1 1 0-15,-42 15 0 16,68-4 1-16,-16-4 0 16,-6 0-3-16,1 0 1 15,0 8 2-15,0 0 0 16,-6 0-2-16,6-3 1 16,-10 3 1-16,-1 3 0 15,-5 1-1-15,0 4 0 16,1 8 0-16,-6-1 0 15,0 5-1-15,0 3 1 16,0 4 1-16,-6 1 0 16,-4-1-1-16,5 4 0 0,-6-3-1 15,6-1 0-15,0 12 1 16,-11 4 1-16,1-4-1 16,4 4 0-16,-4-4 1 15,-6 3 0-15,0 1-1 16,0 4 0-16,1 4 0 15,4 3 0-15,-10-7 3 16,5 0 1-16,0 0 0 16,-5 7 0-16,-5 1-2 15,0-4 0-15,-11-9 0 16,6-3 1-16,-6 0-1 16,1 0 0-16,-1 0-2 15,-5-4 0-15,1-3 0 16,4-1 0-16,0-8-1 15,1-3 1-15,10-5-26 0,-1-3 0 16,1-4-26-16,5-4 0 16,0-4 51-16,0-4 0 15</inkml:trace>
  <inkml:trace contextRef="#ctx0" brushRef="#br0" timeOffset="3281.2873">4935 7854 35 0,'-5'-20'17'0,"15"12"8"16,-5 5-17-16,-5 3-6 15,5-4 0-15,-5 4 1 16,11 4 1-16,-6 7-2 15,5 5 0-15,-4 3 0 16,4 9 0-16,0 3 0 16,1 0 0-16,-1 0 2 0,1-7 0 15,-6 3 0-15,0-8 0 16,5 1 1-16,1-1 0 16,4-7 1-16,6-4 0 15,10-4-2-15,11-12 1 16,5-4-4-16,-11 0 0 15,6-3-2-15,-6-1 0 16,6 1-3-16,-6-5 1 16,1 1-48-16,-1-1 0 15,-10 5 28-15,-5-1 1 0</inkml:trace>
  <inkml:trace contextRef="#ctx0" brushRef="#br0" timeOffset="4953.154">8315 8384 25 0,'0'15'12'0,"5"9"8"16,0-20-12-16,-5 0 0 16,0-4 0-16,0 4 1 15,0-1 1-15,0-3-3 16,0 0 0-16,0-3-5 0,-5-1 1 16,5-4-2-16,-5-4 0 15,-1 0-2-15,-4 1 1 16,0-1 1-16,-1-7 0 15,1-1-2-15,5-3 0 16,-6-5 2-16,6-7 0 16,-5 0 0-16,-1 0 1 15,6-4-3-15,0 0 0 16,0-4 1-16,-1-3 1 16,1-5-1-16,5 0 0 0,0 12 0 15,5-8 1-15,1-11 0 16,-1-4 1-16,5 7-2 15,6-3 0-15,-1-1 1 16,6-3 0-16,5-1 0 16,5 5 1-16,1 7-2 15,4-3 1-15,-5-9 2 16,-5-3 0-16,5 7-1 16,6 1 0-16,4-1-2 15,6 1 1-15,5 0 1 16,-5 3 0-16,5 8 0 15,5 4 1-15,6 8-2 16,-1 0 0-16,-15-4-2 16,-6 12 0-16,6 3 2 15,0 5 0-15,0 7-1 0,-1 4 0 16,1 8-1-16,-5 8 1 16,-1 4 0-16,-9-4 0 15,4 7 0-15,-10 5 0 16,0 7 0-16,-5 8 1 15,0 8-1-15,-6 0 0 16,6 0 0-16,-11 11 0 16,6-3 0-16,-6 15 0 15,-4-7 0-15,-6 3 1 16,-6 5-2-16,1 7 0 16,-5-4 1-16,-6 8 1 0,1 7-1 15,-1-7 0-15,0 0 0 16,-4 4 0-16,-6 0 1 15,-6 0 0-15,-4-4 1 16,0 0 0-16,-1-4-3 16,6-12 0-16,5-11 1 15,5-8 0-15,6-12-3 16,4-7 0-16,1-9-30 16,5-7 0-16,5-8-10 15,5-8 0-15</inkml:trace>
  <inkml:trace contextRef="#ctx0" brushRef="#br0" timeOffset="5281.284">9152 7978 25 0,'-6'-11'12'0,"12"3"13"0,-6 8-14 16,0 0-4-16,5 4 0 15,0 4-1-15,0 7 1 16,-5 5-3-16,0 11 1 16,0 4-2-16,0 12 1 15,0 0-1-15,0-8 0 16,5-4 1-16,1-8 0 16,-1-4 3-16,5-7 1 15,6-4-4-15,5-5 0 16,10-3 0-16,5-8 1 15,6-7-6-15,-6-9 0 0,-5-3-2 16,1-4 0-16,-1 3-50 16,5-3 1-16,-10 0 28 15,-5 15 0-15</inkml:trace>
  <inkml:trace contextRef="#ctx0" brushRef="#br0" timeOffset="6703.19">3859 12271 53 0,'0'0'26'0,"-37"-63"2"16,32 40-26-16,-5-8 0 16,-1-4 0-16,1-4 0 15,-1 0 0-15,6 3-1 16,0-3 0-16,0-7 1 0,0-9 1 15,5 4-3-15,5-11 1 16,0-12-1-16,11-4 1 16,4-4 1-16,6-11 0 15,6 3-1-15,4 0 0 16,5-3-1-16,-4-1 0 16,-1 1 0-16,11-5 0 15,5 1 1-15,10-1 0 16,1 1 0-16,10 7 1 15,5 16-3-15,5 4 0 0,-16 19 0 16,6 4 1-16,5 5 1 16,5-1 0-16,1 11-2 15,4 5 0-15,11 8 2 16,-16 7 0-16,0 8-1 16,-10 4 0-16,0 4 0 15,-6 12 0-15,-9-1 0 16,-6 5 1-16,-6 3-1 15,-4 8 0-15,0 8 2 16,-11 0 1-16,-5 4-1 16,0 4 0-16,0 11-2 15,-11 5 1-15,-4-1-1 16,-1 8 1-16,-5 4 3 16,-5 8 1-16,-5-8-4 15,-5 12 0-15,-6 4 1 0,6-12 0 16,-6 7-1-16,-5 5 0 15,1 0-1-15,-12-12 0 16,1-4 0-16,0-12 0 16,5-3-2-16,0-9 0 15,5-11-19-15,0-11 1 16,6-9-12-16,4-7 0 16,6-4 4-16,0-5 1 15</inkml:trace>
  <inkml:trace contextRef="#ctx0" brushRef="#br0" timeOffset="7062.5559">5372 11479 38 0,'0'0'19'0,"0"8"1"16,0 0-18-16,5 7 2 15,0 9 1-15,5-1 0 16,1 12 1-16,-1 8-1 16,1 16 0-16,-1-5 4 15,0-11 0-15,-4-4-5 16,-1-8 0-16,5-3 3 0,6-13 1 15,5-3-5-15,5-8 1 16,5-4-4-16,0-8 1 16,5-8-3-16,1 1 1 15,-1-5-38-15,11-3 0 16,5-1 1-16,0 5 0 16</inkml:trace>
  <inkml:trace contextRef="#ctx0" brushRef="#br0" timeOffset="8265.726">8143 12274 33 0,'-10'16'16'0,"10"-4"14"16,0-16-17-16,0 8-3 16,-6 0 1-16,1-4-7 15,-5-4 0-15,-1-8-3 16,1-4 0-16,-6-11 3 15,1-12 1-15,-6-4-2 16,0-7 1-16,0 7-1 0,1 0 0 16,4 0-2-16,0-4 1 15,1 4 0-15,10-3 0 16,-1 3-2-16,1 0 0 16,0-4 1-16,0 0 0 15,5-3-1-15,5-9 0 16,5 12 0-16,6 0 0 15,5-7 3-15,5-16 0 16,5 0-2-16,5 3 0 16,1-3 1-16,4-4 0 0,6 8-2 15,0 7 1-15,5 5-1 16,5-13 0-16,-10 5 1 16,0 0 0-16,10 3-2 15,5 9 0-15,1-1 1 16,-6 4 0-16,5 4-1 15,6 8 1-15,-11 8 1 16,6 7 0-16,-11 5-2 16,-11 7 0-16,1 4 1 15,4 8 1-15,1 8-2 16,5 3 1-16,-5 9 0 16,5 7 1-16,-5 12-2 15,-11 19 1-15,6-11 0 16,-6 7 1-16,-5 9-2 15,-5 10 1-15,-5 9 0 16,-10 8 0-16,-11-5 1 0,-11 5 0 16,1 7 1-16,-6 1 0 15,-5 7 0-15,-10 0 0 16,0-15-1-16,-5-5 1 16,-1-7-3-16,11-12 1 15,5-11-3-15,6-16 1 16,-1-8-33-16,6-12 0 15,5-7-11-15,-1-8 1 16,6-5 40-16,6-3 0 16</inkml:trace>
  <inkml:trace contextRef="#ctx0" brushRef="#br0" timeOffset="8765.7271">9152 11974 52 0,'5'-23'26'0,"-10"-1"8"0,5 24-26 16,5-3-5-16,0-1 0 16,0-4-3-16,6 8 1 15,-1 0 2-15,0 4 1 16,1 7 1-16,-1 5 0 15,1 11-2-15,-6 5 0 16,0 7 0-16,0 0 1 16,0 0-3-16,-5-8 1 15,0-4 0-15,6-8 1 16,4-3 3-16,6-4 1 0,4-16-7 16,6-8 1-16,6-11 0 15,-6-5 0-15,5-3-1 16,-5 0 1-16,5 8-5 15,-5-1 0-15,0 5-41 16,0-1 0-16,5 13 4 16,-10-1 0-16</inkml:trace>
  <inkml:trace contextRef="#ctx1" brushRef="#br0" timeOffset="40479.1306">13311 9101 0,'0'0'0,"0"0"0,0 0 0,0 0 0,0 0 16,0 0 0,0 0-16,0 0 15,0 0-15,0 0 16,0 0 0,0 0-16,0 0 15,0 0 1,0 0-16,0 0 15,0 0 1,0 0-16,0 0 16,0 0-16,0 0 15,0 0 1,0 0-16,0 0 16,-31-12-1,31 12-15,0 0 16,-15 0-1,15 0-15,-11 4 16</inkml:trace>
  <inkml:trace contextRef="#ctx0" brushRef="#br0" timeOffset="42369.7489">5257 6142 21 0,'5'-11'10'0,"-25"-5"10"0,20 12-11 15,0 4-2-15,-6-4 0 16,12 0 0-16,-6 4 1 16,0 0 1-16,0 0 0 15,0 0-2-15,0 0 0 0,5 0-2 16,-5 0 1-16,0 4 0 16,5 0 0-16,0 8-2 15,6 3 0-15,-1 5-2 16,6 3 1-16,-6 5-1 15,0-1 0-15,-10 8-1 16,11 0 1-16,-1-8-2 16,1-3 1-16,-6-5-2 15,0 1 0-15,0-9 1 16,-5-3 1-16,5 0-3 16,-5-8 1-16,0 0-18 15,0-8 1-15,0-3-9 16,0-1 1-16,0-8-9 15,0 9 0-15</inkml:trace>
  <inkml:trace contextRef="#ctx0" brushRef="#br0" timeOffset="42885.4072">5132 6131 12 0,'-10'-8'6'0,"0"-4"7"16,10 12-7-16,-6-4 0 16,1 4 0-16,0 0 3 15,0 0 1-15,-6 4-1 16,1 0 0-16,0 0 1 16,-1 0 1-16,1 4-5 15,-1-4 0-15,6-1-4 16,5 5 0-16,5-4 6 15,6 0 0-15,10-4-1 16,15-4 1-16,6-8-2 0,10-3 1 16,-6-5-6-16,-9 1 1 15,-1-1-2-15,-5 5 0 16,-5-1-1-16,-5 4 1 16,0 1-1-16,-5-1 0 15,-1 4-18-15,-4 0 0 16,-1 5-17-16,-5-1 0 15,0 11 8-15,-5 5 0 16</inkml:trace>
  <inkml:trace contextRef="#ctx0" brushRef="#br0" timeOffset="43291.6409">5273 6556 45 0,'0'3'22'0,"10"-14"13"15,6 7-23-15,-1-12-1 0,11-7 0 16,16-8-3-16,5-1 1 16,0 1-9-16,-6 8 1 15,-10 0-2-15,-5 7 0 16,-5 4-3-16,-5 4 1 15,-6 1-22-15,1 7 0 16,-6 4-11-16,-5 11 0 16,0-7 25-16,-5 4 1 15</inkml:trace>
  <inkml:trace contextRef="#ctx0" brushRef="#br0" timeOffset="43776.0223">5907 6326 42 0,'-10'-4'21'0,"31"-4"5"0,-16 12-22 16,0 4 4-16,5 11 0 0,1 1-5 15,-1 7 1-15,1 0-4 16,-1 0 0-16,0-3 0 15,1-5 1-15,-1 1-19 16,-5-9 1-16,1 1-23 16,4 4 0-16</inkml:trace>
  <inkml:trace contextRef="#ctx0" brushRef="#br0" timeOffset="44901.0568">9245 5979 35 0,'0'-8'17'0,"-5"0"13"0,5 8-18 15,0 0-5-15,0 0 1 16,0 0-7-16,5 0 0 16,6 8 5-16,-1 7 1 15,0 9-1-15,1 7 1 16,-1 4-3-16,1 0 1 16,-1-4-5-16,0-3 0 15,-4-5-1-15,-1-4 0 0,0-7-1 16,-5 0 0-16,0 0-11 15,5-5 1-15,-5 1-17 16,0-4 0-16,0-4 1 16,0-4 1-16</inkml:trace>
  <inkml:trace contextRef="#ctx0" brushRef="#br0" timeOffset="45213.5326">8954 6053 51 0,'-10'-8'25'0,"15"8"13"0,5-4-26 16,11-4-1-1,15-7 0-15,6-1-2 0,15-11 1 16,0-1-9-16,1-3 1 15,-6-4-3-15,-6 0 1 16,-9 12-1-16,-6-1 0 16,-10 13-3-16,-6-9 1 15,1 8-21-15,-6 1 1 16,1-1-9-16,-1 12 1 16,-5 8 6-16,-5 0 1 15</inkml:trace>
  <inkml:trace contextRef="#ctx0" brushRef="#br0" timeOffset="45447.9684">9141 6287 58 0,'5'7'29'0,"32"-22"11"16,-11 7-29-16,15-8 0 15,11-7 0-15,0-4-8 16,-5 3 0-16,-5 5-6 16,-1 3 0-16,-9 1-15 15,-6 3 0-15,-6 4-28 16,1 12 0-16,-5 0 30 16,-11 0 1-16</inkml:trace>
  <inkml:trace contextRef="#ctx0" brushRef="#br0" timeOffset="46151.0725">9843 6185 47 0,'-5'0'23'0,"0"-8"12"0,5 8-24 16,0 0-6-16,5-7 0 16,5-1-1-16,1-4 0 15,4-3 0-15,6 3 1 16,0 0-4-16,0 0 1 16,0 5-3-16,-1-1 0 15,-4 4 2-15,-6 4 0 16,1 4 1-16,-6 8 0 15,-5 7-3-15,-5 4 1 0,-6 5 1 16,1-1 1-16,0-4-2 16,-1 1 1-16,6-1-1 15,5 1 1-15,5-13 0 16,6-3 1-16,4-4-2 16,6 0 1-16,0-4-2 15,0-12 1-15,-1 4-1 16,1 4 0-16,0-3-22 15,0 3 0-15,0 4-18 16,-1-4 1-16,-4-4 27 16,0-8 0-16</inkml:trace>
  <inkml:trace contextRef="#ctx0" brushRef="#br0" timeOffset="47401.0869">3479 10243 29 0,'-10'-11'14'0,"15"-5"10"16,-5 16-16-16,5 4-6 16,5 0 0-16,1 8 1 15,10 3 0-15,5 9 2 16,0 3 1-16,0 0-5 16,0 0 1-16,0-3 0 15,-6-5 0-15,-4 1-4 16,-6-8 0-16,1-5 0 15,-1-3 1-15,-5 4-21 16,1-4 0-16,-6 0-3 0,0-8 0 16</inkml:trace>
  <inkml:trace contextRef="#ctx0" brushRef="#br0" timeOffset="47682.3119">3302 10481 40 0,'-21'8'20'0,"47"-31"10"0,-10 11-21 0,15-15 1 15,0-12 0-15,16-16-3 16,16-15 0-16,-1-4-7 15,0 0 0 1,-62 74 0-16,47-55-17 16,-5 12 0-16,-11 8-16 15,-10 12 1-15,-11 3 16 16,-5 9 0-16</inkml:trace>
  <inkml:trace contextRef="#ctx0" brushRef="#br0" timeOffset="47901.0686">3552 10618 43 0,'-11'7'21'0,"48"-3"18"0,-22-15-22 16,11-9-11-16,6-3 0 15,4-5-6-15,11-7 0 16,0-4-4-16,5 0 1 15,-6 4-31-15,-4 8 1 16,-6 11 4-16,-15 5 1 16</inkml:trace>
  <inkml:trace contextRef="#ctx0" brushRef="#br0" timeOffset="48901.075">4061 10115 15 0,'-5'4'7'0,"15"-12"8"16,-10 8-8-16,0-8-1 15,0 8 0-15,0 0 0 0,-5 4 1 16,0-4-2-16,5 0 1 16,0 0-4-16,0 0 0 15,0 0-2-15,0-4 0 16,10 0 3-16,-4-4 0 15,-1-3 0-15,0-1 0 16,0-8-4-16,0 9 0 16,6 3 1-16,-1 0 0 15,1 8 0-15,-1-4 0 16,0 4 0-16,1 0 0 0,-6 12 2 16,-5 4 1-16,0-5 3 15,-5 5 0-15,0-4-7 16,-1-1 1-16,6 1 0 15,0-8 1-15,6 0-1 16,-1 0 0-16,10-4-1 16,11 0 1-16,0-4 0 15,0 4 0-15,0 4 0 16,-10-4 0-16,-6 7 0 16,-4 5 0-16,-12 4 0 15,-9 3 1-15,-6 1-2 16,0-1 0-16,6-3-6 15,-1-5 0-15,6 1-22 16,4 0 0-16,6 0 11 16,6-5 1-16</inkml:trace>
  <inkml:trace contextRef="#ctx0" brushRef="#br0" timeOffset="51322.9781">7535 10770 21 0,'-16'-4'10'0,"11"-8"11"16,5 4-10-16,0 4-3 15,0 0 0-15,0 1-6 16,0 3 0-16,0 0-2 16,10 3 1-16,1 5 4 15,-1 8 1-15,11 11-1 0,0 4 0 16,-1 8-5-16,1-4 0 15,0-7 0-15,-5-1 0 16,-1-8-1-16,-4 1 1 16,-6-8-2-16,0-1 0 15,-5-3-18-15,-10-4 1 16,-1-4-11-16,1 0 1 16</inkml:trace>
  <inkml:trace contextRef="#ctx0" brushRef="#br0" timeOffset="51604.2592">7384 10953 19 0,'-11'0'9'0,"6"4"14"15,5-4-11-15,5-4-2 16,6-8 1-16,4-3-2 15,11-9 1-15,6-7-1 16,4-4 0-16,16-8-10 16,0 0 0-16,-10-4 0 15,-1 12 1-15,-10 0-2 16,-5 8 1-16,-5 7-14 16,-5 5 0-16,-6 11-10 15,-5 0 0-15,-5 12 8 16,0-4 0-16</inkml:trace>
  <inkml:trace contextRef="#ctx0" brushRef="#br0" timeOffset="51822.9843">7493 11070 31 0,'-5'4'15'0,"31"-4"16"0,-11-4-16 0,6-12-7 32,16-7 1-32,15-12-6 0,5-8 1 0,-10 8-6 15,-6 0 1-15,-4 4-16 16,-6 7 0-16,-5 9-22 16,-5 11 0-16</inkml:trace>
  <inkml:trace contextRef="#ctx0" brushRef="#br0" timeOffset="52541.7716">8039 10661 26 0,'-10'3'13'0,"10"-18"11"15,0 15-14-15,0-4-6 16,0 4 1-16,0 0-5 0,0 8 1 15,0 0 1-15,0-1 0 16,0 5 1-16,5-4 1 16,0 4-2-16,0-5 1 15,0-3 3-15,1 0 1 16,-1 0-2-16,5-4 1 16,1 0-4-16,4-8 1 15,-4 4-3-15,4-7 0 16,1-1-1-16,-1-4 1 15,-4 1-1-15,4 3 0 16,-4 0-9-16,-6 5 0 0,0-1-16 16,0 4 0-16,-5 4 0 15,0 0 1-15</inkml:trace>
  <inkml:trace contextRef="#ctx0" brushRef="#br0" timeOffset="52838.6501">8117 10516 27 0,'-10'-8'13'0,"10"12"10"16,0-4-13-16,0 0-4 15,0 8 0-15,0 0 0 16,5 11 0-16,0 5-3 0,5 7 0 16,1-4-3-16,-1-3 1 15,1-1-4-15,-1 4 0 16,0-3-41-16,1-1 1 16,-6 1 38-16,11-5 0 15</inkml:trace>
  <inkml:trace contextRef="#ctx1" brushRef="#br0" timeOffset="65919.042">21542 18605 0,'0'0'0</inkml:trace>
  <inkml:trace contextRef="#ctx1" brushRef="#br0" timeOffset="72536.7493">15006 9585 0,'0'0'0,"0"0"0,0 0 0,0 0 0,0 0 16,0 0 0</inkml:trace>
  <inkml:trace contextRef="#ctx0" brushRef="#br0" timeOffset="75489.9285">7306 5741 13 0,'0'0'6'0,"5"-16"7"0,-5 8-7 16,5 4 0-16,0-3 0 16,1-1 2-16,-6 8 1 15,5-4-1-15,-5-4 0 16,0 8-5-16,0 0 1 16,0 0-2-16,0 0 0 15,5-4 1-15,-5 4 0 16,0 0 1-16,0 0 1 15,0 0-2-15,-5 4 0 16,5 0-2-16,-5 4 1 16,5 4-2-16,-6 3 0 0,6 1 3 15,-5 7 0-15,5-3-2 16,-5 7 0-16,0 0 0 16,0-3 1-16,-1 3-1 15,1-4 0-15,0 5 2 16,0 3 0-16,0 0 3 15,-1 0 0-15,6-4 0 16,-5 1 1-16,5-5-4 16,0-3 0-16,0-5-3 15,0-3 1-15,0-4-2 16,0-4 0-16,0 0-1 16,0-1 1-16,0-3-24 15,0 0 1-15,0 0-17 16,0 0 1-16,-5-3 24 15,5 3 0-15</inkml:trace>
  <inkml:trace contextRef="#ctx0" brushRef="#br0" timeOffset="76286.8144">7171 5986 29 0,'5'-4'14'0,"5"-3"13"15,-5 3-14-15,-5 4-10 16,6-8 1-16,-6 8 2 0,10-4 1 16,-5 8-1-16,-5-4 0 15,0 0-1-15,11 0 1 16,-6 0-4-16,0 0 0 16,-5 4 1-16,5 0 0 15,-5 4 1-15,5-1 0 16,-5 1-4-16,6 4 1 15,-6 0 0-15,5-1 0 16,-5 1 0-16,0 0 0 16,0-1-1-16,0 5 0 0,0-4 1 15,5 3 1-15,-5 1-1 16,0-1 1-16,0-3-2 16,0 0 1-16,0-4 0 15,0-1 0-15,5 1 0 16,-5 0 0-16,0-4 0 15,0 0 1-15,0 0-2 16,0 0 0-16,0-1 0 16,0 1 0-16,0-4 3 15,0 0 0-15,0 4-1 16,0-4 0-16,0 0 0 16,0 0 0-16,11-8-1 15,4-3 0-15,6-1-2 16,5-7 0-16,0-1 1 15,0 1 0-15,0 3-36 16,-5 4 0-16,-6 5-15 16,-15 7 0-16,0 0 50 0,16-16 1 15</inkml:trace>
  <inkml:trace contextRef="#ctx0" brushRef="#br0" timeOffset="77849.306">7145 5975 35 0,'-6'-4'17'0,"6"0"10"16,0 4-18-16,0 0 0 15,0-8 1-15,0 8-5 16,0 0 0-16,0-4-2 16,0 4 0-16,0-4-2 15,0 4 1-15,0 0-3 16,0 0 0-16,11-8 2 15,-1 12 0-15,-5-4 0 16,6 0 1-16,-1 4-1 16,1 0 1-16,4 4 0 15,-4 4 0-15,-1 3-1 16,0 5 0-16,-4-1 0 0,4 1 0 16,-5-1 1-1,0 1 0-15,1-5-2 0,-1-3 0 16,0-4 3-16,0 0 0 15,0-1-3-15,-5 1 0 16,6-4 1-16,-6 0 0 16,0 0 0-16,0-4 0 15,0 0 2-15,0 4 0 16,0-4-2-16,0 4 0 16,0-4-2-16,0 0 1 15,0 4 0-15,0 0 1 0,0-1-1 16,0 5 0-16,5-4-2 15,-5 4 1-15,0-4 2 16,0 4 1-16,0-5-3 16,0 1 1-16,0 0 3 15,0 0 0-15,5-4 0 16,-5 0 0-16,0 0 0 16,0 0 0-16,5-8-4 15,0 1 1-15,1-1 0 16,-1-4 1-16,5-3-2 15,-5-5 1-15,6 1 1 16,-1-1 1-16,1 1-3 16,-1-5 1-16,0 5-1 15,1 3 1-15,-6 0-2 16,0 1 0-16,6 3-31 0,-1 0 1 16,6 9-10-16,-6 3 1 15,-5-8 28-15,0 12 0 16</inkml:trace>
  <inkml:trace contextRef="#ctx1" brushRef="#br0" timeOffset="86324.0216">15318 8957 0,'0'0'0,"0"0"0,0 0 0,0 0 0,0 0 15,0 0 1,0 0-16,0 0 15,-5 12-15,-5-8 16,-94 77 0,104-81-16,0 0 15,0 0 1,0 0-16,0 0 16,0 0-16,0 0 15</inkml:trace>
  <inkml:trace contextRef="#ctx0" brushRef="#br0" timeOffset="88558.4176">7654 5951 20 0,'0'-11'10'0,"0"14"9"15,0-3-11-15,0 0-3 16,0 0 1-16,0 4-5 15,0-4 1-15,0 0 1 16,0 0 1-16,-5 4-2 16,0 0 1-16,5 8-2 0,-5 0 0 15,-1 3 2-15,6 5 1 16,6 3-1-16,-1 4 0 16,0 1 3-16,0-5 0 15,6-3 0-15,-1-5 0 16,0-3-3-16,1 0 0 15,-1-5-2-15,6-3 1 16,-6-4-3-16,1 0 1 16,-1-4-4-16,0-3 1 15,1-1-45-15,-6 0 0 16,0 0 35-16,0-4 1 0</inkml:trace>
  <inkml:trace contextRef="#ctx0" brushRef="#br0" timeOffset="88886.5477">7644 5807 38 0,'-11'-16'19'0,"-4"16"6"0,15 0-19 15,0-7-8-15,0 3 0 16,5 4-13-16,5 0 1 15,-4 8-13-15,4-1 1 16</inkml:trace>
  <inkml:trace contextRef="#ctx0" brushRef="#br0" timeOffset="89402.2068">7930 6119 42 0,'0'-8'21'0,"0"12"-1"0,5 0-20 0,0 8 0 15,0-1 0-15,6 9-2 16,4-1 1-16,1 1-39 16,0 3 1-16</inkml:trace>
  <inkml:trace contextRef="#ctx0" brushRef="#br0" timeOffset="110355.721">7051 9752 25 0,'-16'-8'12'0,"16"1"3"16,0-1-13-16,6 0 9 16,-6 0 0-16,0 0-7 15,0 1 0-15,0-1 0 16,0 0 1-16,0 0 7 16,0 4 0-16,0 4-11 15,0-4 0-15,0 4 1 16,-6 4 1-16,12 8 0 15,-1 8 0-15,0 7 8 0,5 4 0 16,-4 0-8-16,-1 4 0 16,-5 8-3-16,0 0 0 15,5-8-1-15,0 0 1 16,-5-15-2-16,5-1 0 16,-5-7-34-16,0-4 0 15,-5-4-2-15,5 3 1 16</inkml:trace>
  <inkml:trace contextRef="#ctx0" brushRef="#br0" timeOffset="111121.3788">6947 10052 28 0,'-5'0'14'16,"15"0"12"-16,-10 0-14 15,0 0-9-15,0 0 1 0,0 0-2 16,5 0 0-16,-5 0 10 15,0 0 0-15,6 8-9 16,-1-4 1-16,0 0 0 16,0 8 0-16,6-1 6 15,-1-3 1-15,6 4-9 16,-11 3 0-16,5 1-1 16,1 0 0-16,-6-5 0 15,0 1 1-15,-5-4-1 16,0-4 1-16,5 4-1 15,0-5 0-15,1-3 0 0,-1-3 0 16,5 3-1-16,6-12 1 16,-1 4-1-16,1 0 0 15,0-7-1-15,4 3 1 16,-4-8-4-16,0-3 0 16,-1 7-30-16,-4-3 0 15,4 3-2-15,-4 9 0 16,4-1 30-16,-4 4 0 15</inkml:trace>
  <inkml:trace contextRef="#ctx0" brushRef="#br0" timeOffset="111902.6091">7420 9842 38 0,'-5'0'19'0,"-5"15"4"16,10-11-20-16,0 0 2 0,5 16 0 15,0 3 6-15,5-3 0 16,1-1-8-16,-1 1 0 16,1-9-1-16,-1 9 1 15,0-9-3-15,1-11 1 16,-1-3-2-16,1-5 1 15,-1 0-25-15,-5-4 1 16,-5-7-12-16,-5-5 1 16</inkml:trace>
  <inkml:trace contextRef="#ctx0" brushRef="#br0" timeOffset="112027.614">7347 9764 39 0,'-5'0'19'0,"10"-4"1"0,1 0-20 0,4 0-35 15,0 4 0-15,6 0 34 16,0 0 0-16</inkml:trace>
  <inkml:trace contextRef="#ctx0" brushRef="#br0" timeOffset="113043.2524">7675 9865 19 0,'-5'8'9'0,"-6"-12"10"0,11 4-11 16,0 0-1-16,0 0 0 16,0 0-4-16,-5 8 0 15,5-8-2-15,0 0 1 16,0 0-1-16,-5 0 1 16,5 0 0-16,0 0 1 0,0 0 2 15,0 0 1-15,0 0 1 16,0 0 0-16,10-4-4 15,-4 4 1-15,4-4-2 16,0 4 0-16,1-4-1 16,-1 4 0-16,1-4-1 15,-1 0 0-15,0 1 0 16,1 10 0-16,-6-7 1 16,5 0 0-16,-4 4 0 15,-1 0 1-15,-5 0 0 16,0 4 1-16,-5 0-3 15,-6-1 1-15,1 1-1 16,5 0 0-16,-6 4-1 16,6-4 1-16,0-1 0 15,0 1 0-15,5-4 0 0,5 4 1 16,5-4-2 0,1 4 1-16,-6-1 0 0,0 5 1 15,0-4-1-15,-5 7 1 16,-5 1-2-16,-11 0 1 15,1-1-1-15,-6-3 0 16,5-8-21-16,1 0 1 16,4-4-23-16,6 0 0 15</inkml:trace>
  <inkml:trace contextRef="#ctx0" brushRef="#br0" timeOffset="114090.1395">7207 8961 26 0,'0'-4'13'0,"-16"-4"9"0,16 8-12 0,0 0-3 15,0 0 1-15,0 0-3 16,0 0 1-16,0 0 0 16,0 0 1-16,0 0-2 15,6 0 0-15,4-4-1 16,0 4 0-16,6-4-2 16,5 4 1-16,10 0-3 15,5 0 1-15,6-4 0 16,0 4 0-16,-6 4-1 15,0-4 1-15,-10 0-3 16,-5-4 1-16,-5 4 0 16,5-3 0-16,-6 3-8 15,-4 0 1-15,-1 0-13 16,-10 0 1-16,0 3-15 16,0-3 1-16,0 0 32 15,0 4 0-15</inkml:trace>
  <inkml:trace contextRef="#ctx0" brushRef="#br0" timeOffset="114574.5154">7483 8844 27 0,'-11'-12'13'0,"11"24"13"15,0-12-14-15,0 0-8 16,5 4 1-16,1-4-1 16,9 0 1-16,6-4-1 15,-5 4 1-15,10 0-4 16,5 4 0-16,0 0 1 16,5 3 0-16,-4 1 0 15,-6 0 1-15,0 4 4 0,-11-4 0 16,-10-1-4-16,-5 1 0 15,-5 4-3-15,-5 0 0 16,-6-1 0-16,1-3 0 16,4 0-12-16,1 0 1 15,5-1-23-15,5-3 1 16,10 4 11-16,0-4 0 16</inkml:trace>
  <inkml:trace contextRef="#ctx0" brushRef="#br0" timeOffset="115246.399">8169 8828 37 0,'-5'8'18'0,"5"-8"7"15,5 8-19-15,-5-4 1 16,5 11 0-16,0-3 0 15,1 4 0-15,-1-5-2 16,0 1 0-16,5 0-1 16,-4-1 0-16,-1-3-1 15,5 0 0-15,6 0-4 16,-6 0 1-16,1-4 0 16,-1-1 0-16,0-3-2 15,1 0 1-15,-6-3-29 16,0-5 0-16,-5 4-6 15,-5-4 0-15</inkml:trace>
  <inkml:trace contextRef="#ctx0" brushRef="#br0" timeOffset="115387.0274">8049 8680 52 0,'-10'-4'26'0,"10"-7"2"0,0 11-26 16,5-8-9-16,6 8 1 15,4 0-41-15,1 0 0 16</inkml:trace>
  <inkml:trace contextRef="#ctx0" brushRef="#br0" timeOffset="116168.3116">8424 8828 28 0,'0'-4'14'0,"10"4"14"16,-10 0-13-16,0-4-5 15,0 4 0-15,0 0-5 16,0 0 0-16,0 0-3 15,-5 0 1-15,10 4 1 0,0 0 0 16,1 4 0-16,-1 0 1 16,-5 4 2-16,5-1 0 15,0 1-4-15,-5-4 0 16,5 0-1-16,6-1 1 16,-6-3-3-16,5 0 1 15,1 0-2-15,-6 0 1 16,5-4 0-16,1 0 0 15,-1-4-5-15,1 0 1 16,-1-4-23-16,-5-3 0 16,0-1-5-16,1-8 0 0,-6-3 15 15,0 0 1-15</inkml:trace>
  <inkml:trace contextRef="#ctx0" brushRef="#br0" timeOffset="116324.5424">8517 8688 39 0,'-5'8'19'0,"0"27"14"0,10-23-20 0,0 11-9 16,1 4 1-16,4 4-4 16,-5-3 0-16,6 7-9 15,-1 4 1-15,0 0-42 16,-4 0 0-16</inkml:trace>
  <inkml:trace contextRef="#ctx0" brushRef="#br0" timeOffset="117641.9795">6308 8937 20 0,'0'0'10'0,"-6"0"8"0,6 0-9 15,0 0 3-15,0 0 0 16,0 0 0-16,0 0 1 15,0 0-8-15,0-3 0 16,0-1-2-16,-5-4 0 16,-10 4-1-16,-6 4 1 15,-5 0-1-15,-11 0 0 16,1 0 0-16,0 0 1 16,10 0-3-16,5 0 0 15,0 0-1-15,0 0 1 0,6-4-4 16,4 0 1-16,1-4-12 15,5-3 1-15,5 3-10 16,0 4 0-16,-6 8-1 16,6 0 1-16</inkml:trace>
  <inkml:trace contextRef="#ctx0" brushRef="#br0" timeOffset="118298.2097">5949 8934 28 0,'-5'3'14'0,"10"-14"10"16,-5 7-13-16,0 4-4 15,-5-4 1-15,5 4 1 16,0 0 1-16,0-8-7 16,10 0 1-16,0-3-1 15,1-5 0-15,4-7-2 16,6 3 1-16,0 5-3 0,5-1 1 16,-5 0 0-16,-6 5 0 15,1-1-1-15,-6 0 1 16,1 5-1-16,-6-1 1 15,-5 8-9-15,0 0 0 16,-5 4-8-16,0 3 0 16,-1 1 0-16,1 4 0 15,-5-4-1-15,-1 0 0 16</inkml:trace>
  <inkml:trace contextRef="#ctx0" brushRef="#br0" timeOffset="118579.4641">5990 8934 28 0,'-10'7'14'0,"0"-11"14"0,10 4-15 0,-6-3 1 15,1-1 1-15,5 4-5 16,-5 0 0-16,5 0-5 16,-5 0 1-1,5 0-5-15,0 0 0 0,0 0 2 16,10 0 0-16,1 4-1 15,-6-4 0-15,5 3-2 16,1 1 1-16,4 4-2 16,1 0 0-16,5 4 1 15,-1-1 1-15,1 1-23 16,0 0 0-16,0 3-25 16,-6 1 1-16,-4-1 38 15,-6-3 0-15</inkml:trace>
  <inkml:trace contextRef="#ctx0" brushRef="#br0" timeOffset="119595.1091">5387 8657 25 0,'-5'-8'12'0,"10"0"8"0,-5 8-14 15,0 0-1-15,0 0 1 16,0 0-5-16,0 4 0 16,-5 0 0-16,5 0 1 15,0 0-1-15,0 4 1 16,0-1-1-16,5 5 1 0,0 8 2 15,1-1 1-15,4 1-4 16,0-1 1-16,1-3-1 16,-1 3 0-16,6-3-2 15,-6-5 0-15,6-3 1 16,-6 0 1-16,6-8-4 16,-1 0 1-16,1 0-28 15,-11-12 1-15,0-3 12 16,-5-5 1-16</inkml:trace>
  <inkml:trace contextRef="#ctx0" brushRef="#br0" timeOffset="119736.3237">5278 8524 35 0,'-5'-4'17'0,"15"-3"0"16,1 3-18-16,4 4-32 0,1 0 0 15</inkml:trace>
  <inkml:trace contextRef="#ctx0" brushRef="#br0" timeOffset="120548.2361">5694 8672 19 0,'-10'4'9'0,"15"-8"8"15,-5 4-10-15,0 0-7 16,5 0 1-16,-5 0 0 16,5 0 1-16,0 4 0 15,6 0 0-15,4 0 3 16,1 8 1-16,0-4 0 16,4 11 1-16,1 1 5 15,-10-1 1-15,-6 1-7 16,-10-5 0-16,-1 1-5 15,1 3 1-15,-5-3-4 0,-1-5 1 16,1-3-10-16,5-4 0 16,0 0-9-16,-1 4 0 15,1-4-9-15,5 0 1 16</inkml:trace>
  <inkml:trace contextRef="#ctx0" brushRef="#br0" timeOffset="120720.1178">5798 8629 41 0,'52'-50'20'0,"42"-28"1"16,-74 54-21-16,12 1-19 15,4 0 1-15,0 7-4 16,-4-7 0-16</inkml:trace>
  <inkml:trace contextRef="#ctx0" brushRef="#br0" timeOffset="121626.3744">5772 8688 32 0,'-5'-4'16'0,"20"-8"2"16,-4 5-15-16,4-1-7 15,6-4 0-15,5 0-26 16,5-3 1-16</inkml:trace>
  <inkml:trace contextRef="#ctx1" brushRef="#br0" timeOffset="121220.1197">23029 16450 0,'-15'39'15,"-22"70"1,11-4-16,21-93 16,-21 34-1,26-46-15,0 0 16,0 0-16,0 0 15,0 0 1</inkml:trace>
  <inkml:trace contextRef="#ctx1" brushRef="#br0" timeOffset="123938.9015">22738 16282 0,'0'0'16,"-10"4"-16,10-4 16,0 0-16,-16 4 15,16-4 1,-10 4-16,10-4 15,-11 4 1,11-4-16,0 0 16,0 0-1,0 0-15,-20 3 16,20-3-16,0 0 16,0 0-1</inkml:trace>
  <inkml:trace contextRef="#ctx0" brushRef="#br0" timeOffset="126845.1838">14835 11959 30 0,'-5'-20'15'0,"10"8"11"15,-5 12-16-15,0 0-4 16,0-7 1-16,5-1-1 15,-5 0 0-15,0-4-2 16,0 12 0-16,0-7-3 0,0 7 1 16,5 4-2-16,-5 3 1 15,0-3 0-15,-5 0 0 16,0 8 0-16,-6 3 1 16,-4 13-1-16,-1 3 1 15,1 0-2-15,-1 4 0 16,0 0 0-16,11 0 1 15,5 0-1-15,11 0 0 16,-1 1 1-16,6-9 1 16,-1 4 0-16,6-4 0 0,5-3-2 15,0-9 0-15,5-3 0 16,-5-4 0-16,0-4-3 16,-5 0 1-16,-11-12-45 15,-10 0 0-15,-5-8 30 16,-5-11 1-16</inkml:trace>
  <inkml:trace contextRef="#ctx0" brushRef="#br0" timeOffset="127188.9656">14861 11526 43 0,'-5'-16'21'0,"-1"5"15"0,6 7-21 16,0 0-11-16,0 0 1 16,0 0-6-16,-5 0 1 0,5 4-1 15,0 0 1-15,0 0-14 16,0 0 0-16,0 4-33 16,0 8 1-16</inkml:trace>
  <inkml:trace contextRef="#ctx0" brushRef="#br0" timeOffset="128017.0997">15376 12239 21 0,'-6'-4'10'0,"22"-7"11"15,-16 11-10-15,0-4-3 0,0-4 0 16,0 4-2-16,0 0 0 16,0 4-3-16,0 0 0 15,0 0-2-15,0 0 0 16,0 0-1-16,0 0 1 15,0 0-2-15,0 4 1 16,0 0 2-16,5 4 0 16,-5 0 2-16,11 3 0 15,-6 9-2-15,5 3 0 16,-5 1-1-16,-5-1 1 16,0 8-2-16,6 4 0 0,-6-7-1 15,5-5 1-15,-10-7-1 16,10-5 1-16,-5 1-16 15,0 0 1-15,0-5-27 16,0 1 42 0,0-8 0-16</inkml:trace>
  <inkml:trace contextRef="#ctx0" brushRef="#br0" timeOffset="128704.6068">15786 11869 27 0,'-15'0'13'0,"-1"-4"11"15,16 8-14-15,0 4-5 16,-5 0 0-16,5-4-1 0,0-4 0 16,0 3 2-16,5 1 1 15,6 0-3-15,-1 0 1 16,11-4 0-16,10 0 1 15,5 0-4-15,16 0 0 16,-10-8-2-16,0 4 1 16,4 1-2-16,6-5 1 15,-5-8 0-15,0 1 0 16,-5 3-2-16,-6-4 1 16,-10 8-22-16,0 1 0 15,-10-1-17-15,-6 8 1 0</inkml:trace>
  <inkml:trace contextRef="#ctx0" brushRef="#br0" timeOffset="129235.8659">15818 12119 19 0,'-6'0'9'0,"-4"0"9"0,5 0-10 0,0 0-1 15,-1 0 0-15,1 3 0 16,0 1 1-16,5 0-4 16,0-4 1-16,5 4 4 15,6 4 0-15,15 0-3 16,26-4 0-16,5-4-3 16,26-4 0-16,11-4-3 15,-6 0 1-15,0-4-2 16,-4 1 1-16,-6-1-64 15,-11 4 1-15</inkml:trace>
  <inkml:trace contextRef="#ctx0" brushRef="#br0" timeOffset="135142.2111">5663 4793 22 0,'-5'0'11'0,"5"-7"6"0,0 7-11 15,0 0 0-15,0-4 1 16,0 4 1-16,0 0 0 15,0 0-6-15,0 0 1 16,0 0-3-16,0-4 0 16,0 4 4-16,0 0 0 15,0 0 0-15,0 0 1 16,0 0-1-16,0 0 0 16,5 0-2-16,-5 0 1 0,10 0-2 15,-5 0 1-15,6 0-1 16,-1-4 1-16,1 0 1 15,4 4 0-15,1-4-1 16,-1 4 0-16,1-4-1 16,5 4 1-16,-6 0 0 15,6 0 1-15,0 4-3 16,5-8 0-16,-5 0 1 16,0 4 0-16,-1 0-2 15,1-4 1-15,0 8 0 16,0 0 1-16,0-4-1 15,5-4 0-15,0 0 0 16,0 1 1-16,-6 6 2 16,1-6 0-16,-5 6-2 15,-6-3 1-15,1 0-1 16,-1 0 0-16,-5 4-1 16,-5-4 0-16,0 0 0 15,5 0 0-15,-5 0-2 0,0 0 1 16,0 0-27-16,6-4 1 15,-1-11-19-15,0 3 1 16,0 4 41-16,-5-3 1 16</inkml:trace>
  <inkml:trace contextRef="#ctx0" brushRef="#br0" timeOffset="135860.9151">6074 4583 28 0,'-16'8'14'0,"0"-4"12"16,16-4-13-16,0-8-2 0,-5 8 0 15,5 0-5-15,-5-4 0 16,5 4-4-16,-5-4 1 15,5 4-3-15,-5 4 1 16,5-8 0-16,0 4 0 16,0 0 0-16,0 0 1 15,0 0-1-15,0 0 1 16,0 4-2-16,0 0 0 16,0-4 0-16,5 8 1 15,0-1-1-15,0-3 1 16,6 0-2-16,-1 0 0 0,0-4 1 15,-4 8 0-15,4-12 0 16,0 8 1-16,1 8-2 16,4-5 1-16,6-3 0 15,0 4 1-15,0 0-1 16,0-4 0-16,-1 0 0 16,-4 4 0-16,0-1 0 15,-1 1 0-15,-4-4 0 16,-1 0 1-16,-5 0-1 15,0-4 1-15,1 8 5 16,-1-4 0-16,-5-4-5 16,0 7 1-16,-5-3-1 15,-6 4 0-15,-4 0-2 16,-1 7 1-16,-5 1-1 16,6 3 0-16,-1-3-7 15,6-4 1-15,-1-4-25 0,11-5 1 16,11-6-2-16,-1-5 0 15</inkml:trace>
  <inkml:trace contextRef="#ctx0" brushRef="#br0" timeOffset="137142.2051">5673 4088 22 0,'0'-8'11'0,"5"-15"7"16,-5 23-11-16,0-4-2 16,0 0 1-16,0 4-3 15,0-4 0-15,0 8-2 16,-5 0 0-16,5 4 1 0,-5 7 1 15,5-3-1-15,-5 3 1 16,5-3-2-16,0 4 1 16,5 3-1-16,0 5 0 15,0-1 0-15,6-3 1 16,4-1-1-16,1-3 0 16,10-5-1-16,-5 1 1 15,0-4-1-15,-6-4 0 16,1-4-1-16,-1-4 1 15,1-4-5-15,-11-4 1 0,-5-3-38 16,0-5 0-16,0 5 40 16,-10-17 1-16</inkml:trace>
  <inkml:trace contextRef="#ctx0" brushRef="#br0" timeOffset="137298.4308">5580 3827 44 0,'-21'-4'22'0,"10"-8"-1"16,11 4-21-16,6 1-1 16,-1 3 0-16,5 0-36 15,1 0 0-15,-1 4 32 16,-5 0 0-16</inkml:trace>
  <inkml:trace contextRef="#ctx0" brushRef="#br0" timeOffset="138220.3173">6167 4018 19 0,'-5'0'9'0,"5"-4"10"0,0 4-10 0,0 0-1 16,0-4 0-16,0 4-2 16,-5-4 1-16,0 4-7 15,-1 4 0-15,1 0 0 16,0 4 1-16,0-1-1 15,0 13 1-15,-1-1-2 16,1 1 1-16,0 3 1 16,5 1 0-16,0 7-2 15,5 4 0-15,6 0 1 16,4 0 0-16,6-4 0 16,0-3 1-16,-6-5 0 15,6-7 1-15,0-9 0 16,-5-3 0-16,4-8 0 15,-9-3 1-15,-1-9-1 16,-5 0 1-16,-10 1-1 0,0 3 1 16,-11 0-3-16,1 8 0 15,-6 1 0-15,0 6 0 16,6 1-3-16,-1 0 0 16,6 0-23-16,10 4 1 15,5 0-1-15,0-4 1 16</inkml:trace>
  <inkml:trace contextRef="#ctx0" brushRef="#br0" timeOffset="152831.0674">17507 11814 30 0,'-5'32'15'0,"10"22"11"0,1-46-16 16,-1 8-3-16,0 7 1 15,0 8-6-15,0 4 0 16,1 0-1-16,-1 0 1 16,0-3-4-16,0-9 0 15,-5-4 1-15,0 1 0 16,0-8-14-16,0-5 0 16,0-7-18-16,0 0 0 0</inkml:trace>
  <inkml:trace contextRef="#ctx0" brushRef="#br0" timeOffset="153284.2058">17305 11826 33 0,'-37'-12'16'0,"6"32"13"0,26-24-17 16,5 4-6-16,-5 0 1 16,10-4-4-16,5 4 1 15,11-8 3-15,0-3 0 16,15-1-2-16,16-4 1 16,11 1-5-16,-1-1 1 15,-5-3-2-15,6 7 0 16,-11 4 0-16,-6 0 0 0,-4 4-1 15,-6 4 0-15,-4 4-7 16,-12 0 0-16,1-4-26 16,-5 4 0-16,-6 4 9 15,-10 4 0-15</inkml:trace>
  <inkml:trace contextRef="#ctx0" brushRef="#br0" timeOffset="153596.7294">17263 12325 31 0,'-21'8'15'0,"42"0"15"0,-5-8-16 15,-1-8-3-15,16-4 1 16,27-3-5-16,4-1 1 16,6 0-7-16,-6 5 0 15,0 3-1-15,-10 0 0 16,-5 4-1-16,-5 4 1 16,-11 0-9-16,-10 0 1 15,0 0-29-15,-6 0 1 0,1 4 17 16,-6-4 0-16</inkml:trace>
  <inkml:trace contextRef="#ctx0" brushRef="#br0" timeOffset="153862.3566">18345 11931 58 0,'10'-7'29'0,"11"26"4"16,-21-3-29-16,5 11-4 16,0 8 0-16,0 8-1 15,-5 0 0-15,0 7-4 0,0-3 0 16,0-4-50-16,6-8 0 15</inkml:trace>
  <inkml:trace contextRef="#ctx0" brushRef="#br0" timeOffset="154190.4662">18979 11924 56 0,'5'3'28'0,"63"5"9"16,-37-8-29-16,5-4-7 16,6-3 0-16,5 3-3 15,-1 0 0-15,1 0-49 16,0 4 1-16,-11 0 37 16,-10-4 1-16</inkml:trace>
  <inkml:trace contextRef="#ctx0" brushRef="#br0" timeOffset="155612.3764">20274 11604 23 0,'0'0'11'0,"-6"23"13"0,6-15-13 16,0 8-1-16,0 19 0 16,0 8-3-16,11 0 1 0,-1-8-7 15,-5 0 0-15,1 0-1 16,-1-4 0-16,5-8 0 16,-10-3 0-16,0-8-4 15,0-9 0-15,0-3-28 16,0-11 0-16,-5-5 15 15,0-11 1-15</inkml:trace>
  <inkml:trace contextRef="#ctx0" brushRef="#br0" timeOffset="155815.4786">19863 11557 39 0,'-21'16'19'0,"42"-5"14"16,-11-11-21-16,11 0-4 15,26-3 1-15,15-5-4 0,16-4 1 16,21-7-6-16,-11-5 0 16,-4 5-1-16,-6-1 0 15,-6 1-19-15,-9 3 1 16,-16 8-25-16,-11 8 0 16</inkml:trace>
  <inkml:trace contextRef="#ctx0" brushRef="#br0" timeOffset="156065.4805">19899 12126 47 0,'-31'39'23'0,"52"-23"13"15,-6-20-24-15,27 0-9 16,20-8 0-16,27-7-1 16,10-4 0-16,-1-5-3 15,-4 1 0-15,-11 7-14 16,-10 1 0-16,-11 7-33 16,-15 4 1-16</inkml:trace>
  <inkml:trace contextRef="#ctx0" brushRef="#br0" timeOffset="156518.6382">20929 12052 45 0,'-31'-4'22'0,"36"-3"13"0,0-1-23 0,11 4-5 15,4-8 0-15,12 0-3 16,4 1 0-16,-5 3-4 15,0 0 0-15,-5 8 0 16,-5 0 0-16,-10 8-1 16,-6 8 0-16,-5 11 2 15,-16 4 1-15,-10 8-2 16,0-8 0-16,0 0 0 16,5 1 1-16,16-5-1 15,16-4 0-15,9-7 1 16,6-12 1-16,11-8-4 15,10-4 1-15,5-4-19 16,0-3 1-16,0-1-30 16,-11 1 1-16</inkml:trace>
  <inkml:trace contextRef="#ctx0" brushRef="#br0" timeOffset="169489.1002">15090 13499 12 0,'0'-4'6'0,"10"-8"10"0,-5 4-5 16,-5 8-1-16,5-8 1 15,-5 1-4-15,0-1 1 16,0 4-7-16,0 4 1 15,-5-4 0-15,5 4 0 16,-5 0 1-16,0 0 0 16,0 4-1-16,-1 0 0 0,1 7 2 15,0 1 0-15,0 4-1 16,0 3 0-16,-1 1 0 16,6 7 0-16,0 0 0 15,0-3 0-15,0 3-1 16,6 0 1-16,-1 4-1 15,5-3 1-15,1-5-1 16,-1 1 0-16,0-1-3 16,1-4 1-16,4-7 0 15,1 0 1-15,0-4-2 16,4-8 1-16,-4 0-1 16,5-4 0-16,-6-4-15 15,6-4 0-15,-5 0-23 16,-6 1 0-16,-10-5 27 15,0 1 1-15</inkml:trace>
  <inkml:trace contextRef="#ctx0" brushRef="#br0" timeOffset="169660.9498">15069 13179 38 0,'-37'-16'19'0,"22"5"5"0,15 7-20 15,0 0-5-15,0 0 0 16,0 4-2-16,5 0 1 16,5 0-37-16,6 4 1 15</inkml:trace>
  <inkml:trace contextRef="#ctx0" brushRef="#br0" timeOffset="170551.612">15594 13725 26 0,'0'-4'13'0,"10"-20"11"0,-4 17-14 15,-1 3-5-15,-5 4 0 16,5-4-3-16,-5 4 1 15,5 0 2-15,-5 4 1 16,0 3 0-16,-5-3 0 16,0 4-3-16,-6 4 1 15,6 3-3-15,-5 1 0 16,5 4-2-16,-1-5 1 0,6 1 0 16,0-5 1-16,11-3 0 15,4-4 0-15,11-4-1 16,6-4 1-16,-1-4-1 15,-5 1 0-15,5-1-2 16,0 0 1-16,-5 0-1 16,-5 0 1-16,0 1-24 15,0 3 0-15,-6 4-8 16,1 4 0-16</inkml:trace>
  <inkml:trace contextRef="#ctx0" brushRef="#br0" timeOffset="170817.2131">15838 13545 30 0,'-26'-11'15'0,"21"69"12"0,5-38-16 15,-5-1-3-15,0 8 0 16,0 12 0-16,5 12 0 15,-6 0-7-15,6 3 1 16,0 5-3-16,0-1 1 16,0-3 0-16,0-1 0 15,0-54 0 1,11 28-58-16,-6-13 1 16</inkml:trace>
  <inkml:trace contextRef="#ctx0" brushRef="#br0" timeOffset="171473.4733">16400 13526 30 0,'-31'19'15'0,"5"-11"14"15,21 0-16-15,5-4-7 16,5 0 0-16,5 0 5 15,11 3 1-15,5-3-6 16,16-4 0-16,-1 0-6 16,6-4 0-16,0 0-1 15,-11 1 1-15,-10-1-2 16,0 0 1-16,-5 4-2 0,0 0 0 16,-6-4-25-16,1 8 0 15,-6 0-5-15,1 0 0 16</inkml:trace>
  <inkml:trace contextRef="#ctx0" brushRef="#br0" timeOffset="171754.7243">16296 13810 53 0,'5'12'26'0,"68"0"11"16,-47-12-27-16,21-4-7 16,15 0 0-16,-10 4-4 15,0 4 1-15,-5 0-2 16,0 0 0-16,-6 0-31 15,-4 3 0-15,-6 1 3 16,-5-4 0-16</inkml:trace>
  <inkml:trace contextRef="#ctx0" brushRef="#br0" timeOffset="176067.3014">17991 13635 16 0,'-5'-8'8'0,"15"20"3"0,-10-12-8 16,0 0-3-16,0 0 0 15,5-8 1-15,1 0 1 16,-6 8 0-16,0 0 1 16,5-4 1-16,-5 4 0 15,0 0 2-15,0 0 1 16,0 0-5-16,0 0 1 0,0 0-1 16,0 0 1-16,0 0-2 15,0 0 0-15,0 0 2 16,0 0 0-16,0 0 2 15,0 0 0-15,0-4 0 16,0 4 0-16,0 0-2 16,0 0 0-16,0 0-3 15,0 0 1-15,0 4 0 16,0 8 0-16,0 8 6 16,0-1 0-16,0 8-4 15,0 8 0-15,0 8-2 16,0 4 0-16,0-8-1 15,5-4 0-15,-5-4 0 16,0-3 0-16,0-5-2 16,0-7 0-16,0-9-12 0,5-3 0 15,-5-4-36-15,0-11 1 16,5-5 47-16,1 0 0 16</inkml:trace>
  <inkml:trace contextRef="#ctx0" brushRef="#br0" timeOffset="176473.5306">17689 13522 28 0,'-20'4'14'0,"-12"-4"15"16,27 0-14-16,0 0-8 16,0 0 0-16,5 0 2 15,10 0 0-15,11-4-1 16,15-8 0-16,27-7 0 15,4-1 0-15,17 5-8 16,4-5 0-16,-10 1 0 16,-16 3 0-16,-4 4-2 15,-6 5 1-15,-11 3 0 16,-20-4 1-16,-5 4-21 0,-6 4 1 16,-10 0-10-16,0 0 0 15,-10 8 8-15,-6-4 1 16</inkml:trace>
  <inkml:trace contextRef="#ctx0" brushRef="#br0" timeOffset="176739.1564">17658 13990 44 0,'-26'31'22'0,"47"-19"16"16,-5-12-22-16,20-4-7 16,26 4 0-16,6-16-1 15,20-7 0-15,6-5-8 16,-11 1 0-16,0 4 0 16,-20 3 0-16,-11 9-4 15,-16-1 1-15,-10 12-31 16,-10 4 1-16,-6 7-6 15,-5-3 0-15</inkml:trace>
  <inkml:trace contextRef="#ctx0" brushRef="#br0" timeOffset="177301.6643">18631 13674 52 0,'-6'-4'26'0,"6"-19"12"15,0 19-26-15,0 4-8 16,0 0 0-16,0 4 1 15,0 3 0-15,6 5-4 16,-6 0 0-16,0 0 1 16,0 3 0-16,0 5-1 15,0-1 0-15,0 1 1 16,0-1 1-16,5-3-1 16,5-5 0-16,6-3-2 0,-1 0 1 15,6-4-1-15,5-4 0 16,0 0-1-16,0 0 1 15,-5-8-1-15,0 0 0 16,0 0-10-16,-1-3 1 16,-4-1-28-16,0 0 0 15,-6 5 6-15,0-9 1 16</inkml:trace>
  <inkml:trace contextRef="#ctx0" brushRef="#br0" timeOffset="177474.5103">18885 13557 48 0,'-15'19'24'0,"4"56"15"0,11-60-24 0,-5 9-7 16,0 7 1-16,0 12-7 15,5 7 0-15,0 1-2 16,-5 7 1-16,-1 1-3 16,1-4 0-16,5-13-35 15,0 1 1-15,0-12 1 16,0-11 1-16</inkml:trace>
  <inkml:trace contextRef="#ctx0" brushRef="#br0" timeOffset="177817.2943">19348 13654 56 0,'47'-11'28'0,"52"-1"7"0,-73 4-28 16,0 0-8-16,10-3 0 15,-5-1-1-15,6 4 0 0,-6 8-39 16,-10-4 1-16,-6 4 21 15,-4 0 1-15</inkml:trace>
  <inkml:trace contextRef="#ctx0" brushRef="#br0" timeOffset="178129.7988">20305 13230 58 0,'5'-16'29'0,"-5"20"14"0,0 4-30 15,0 15-6-15,0 8 0 16,0 8 0-16,0 16 1 16,5 3-6-16,-5 5 0 15,11-9-3-15,-6-3 1 16,0-4-1-16,0-4 1 16,0-8 0-16,1-8 0 15,-1-8-2-15,0-3 0 16,0-12-32-16,0-8 1 0,6-8-10 15,-1-3 1-15,1-16 33 16,-6-16 1-16</inkml:trace>
  <inkml:trace contextRef="#ctx0" brushRef="#br0" timeOffset="178364.1748">19972 13140 65 0,'-21'0'32'0,"16"0"14"16,15-4-33-16,11 4-8 16,21-4 0-16,10 0-3 15,15-8 0-15,11 1-3 16,0-1 0-16,-5-3 0 16,-5 3 1-16,-11 0-2 0,-15 4 1 15,-11 12-36-15,-10 4 0 16,-11 8-7-16,-5 3 0 15</inkml:trace>
  <inkml:trace contextRef="#ctx0" brushRef="#br0" timeOffset="178614.1782">20138 13826 64 0,'-52'31'32'0,"58"4"16"0,-1-31-33 0,10 4-9 16,11-8 0-16,11-4-6 15,15-4 1-15,10-11-2 16,-5-1 0-16,6 1-1 16,-1-1 0-16,-5 1-25 15,-5 7 1-15,-5 4-17 16,0 1 0-16,-16 3 30 15,-10 4 1-15</inkml:trace>
  <inkml:trace contextRef="#ctx0" brushRef="#br0" timeOffset="179270.4618">21236 13717 27 0,'-21'4'13'0,"0"-4"12"16,16-4-13-16,0 4 2 16,-1 0 1-16,1 0-7 15,0 4 0-15,5-4-5 16,0 0 0-16,10 0-1 16,6-4 1-16,5 4-2 15,5-4 1-15,5 0 0 16,0 4 0-16,-10 0 0 0,-5 4 0 15,-6 0 0-15,-5 4 1 16,-10 3 2-16,-11 9 0 16,-4 7-3-16,-1 0 0 15,5 1-1-15,6-1 0 16,5-4 0-16,5-3 0 16,15-8-1-16,6-5 0 15,10 1-1-15,0-8 0 16,1-4-1-16,-6-4 0 15,-6 5-22-15,1-5 0 0,-5 4-19 16,-1 0 1-16,-4 0 29 16,-1 0 0-16</inkml:trace>
  <inkml:trace contextRef="#ctx0" brushRef="#br0" timeOffset="182895.4839">15474 15510 18 0,'-10'16'9'0,"5"-1"9"16,5-7-9-16,0 8-1 16,0 3 1-16,0 1-1 15,0 3 0-15,5 0 1 16,5-3 0-16,1-1-5 16,4 1 0-16,6-5-4 15,-5-3 1-15,5 0-1 16,-1 0 0-16,1-5-2 15,0 1 1-15,0-4-25 16,0-4 1-16,-6 0-5 16,-4-8 1-16</inkml:trace>
  <inkml:trace contextRef="#ctx0" brushRef="#br0" timeOffset="183114.2382">15500 15023 43 0,'-20'-24'21'0,"20"5"0"0,5 11-22 16,10 0-24-16,6 1 1 15,5 7 7-15,5-12 1 0</inkml:trace>
  <inkml:trace contextRef="#ctx0" brushRef="#br0" timeOffset="184661.1499">16296 15526 29 0,'-10'4'14'0,"10"-12"8"0,0 8-14 0,0-4-3 16,0 0 0-16,0-4-4 15,0 4 0-15,0 0 2 16,0 4 1-16,0-4-4 16,-6 4 1-16,1 0 1 15,-5 4 0-15,-1 0 1 16,1-4 1-16,0 4-2 15,-1 0 0-15,-4 0-1 16,4 4 0-16,1 3-1 16,-1 1 1-16,1 4-1 15,0 3 0-15,-1 5 1 16,1 7 0-16,5 0 2 16,-1 4 1-16,6 12-1 15,6 7 0-15,-1-7-2 16,5 4 0-16,11-8 2 0,5-8 0 15,5-8-2-15,6-7 1 16,-1-9-1-16,0-11 1 16,-4-11-2-16,-1-9 0 15,0-3 0-15,-5-5 0 16,-10-3-1-16,-11 4 1 16,-5 4-1-16,-11-1 1 15,-4 9 0-15,-1 7 1 16,-5 4-3-16,-5 8 1 15,6 11 0-15,-1 5 0 0,10-1-12 16,6 5 1-16,5-1-36 16,11-3 0-16,-1-5 42 15,6-11 1-15</inkml:trace>
  <inkml:trace contextRef="#ctx0" brushRef="#br0" timeOffset="185770.5377">17039 15311 24 0,'-26'-4'12'0,"0"16"13"15,21-8-12-15,0 0-4 0,0-4 1 16,0 4-7-16,5-4 0 16,0 0 4-16,10 8 0 15,6-5-3-15,4-3 0 16,6 0-1-16,21 0 1 16,5 4-4-16,-5-11 1 15,-5-1-2-15,-1 4 1 16,-4-4-2-16,-6 4 1 15,0 0-4-15,-5 8 1 16,-5-12-38-16,0 4 1 16,-1 1 25-16,-4 3 1 0</inkml:trace>
  <inkml:trace contextRef="#ctx0" brushRef="#br0" timeOffset="186098.6404">17060 15650 43 0,'-31'16'21'0,"31"-8"13"15,5-8-22-15,6 4-4 16,15-4 1-16,20-4-5 0,12-4 0 16,9-4-4-16,1 1 0 15,-68 11 0 1,88-8-5-16,-20 4 1 16,-16 4-46-16,-11 4 0 15,-9 0 37-15,-12 0 1 16</inkml:trace>
  <inkml:trace contextRef="#ctx0" brushRef="#br0" timeOffset="187004.926">18625 15167 30 0,'-5'-19'15'0,"0"11"15"0,5 8-15 16,0 0-8-16,0 0 0 15,5 8 2-15,0-1 0 16,1 9-2-16,-6 15 0 16,5 12-5-16,0 8 0 15,0-5 1-15,0-7 1 0,-5-3-4 16,0-5 1-16,0 0-3 16,6-8 0-16,-1 1-1 15,-5-9 1-15,0-3-19 16,0-8 1-16,0-4-21 15,0-8 1-15,5 0 32 16,0-3 0-16</inkml:trace>
  <inkml:trace contextRef="#ctx0" brushRef="#br0" timeOffset="187301.7827">18189 15167 42 0,'-32'0'21'0,"27"8"13"16,5-8-22-16,16 0 1 0,15-4 0 15,5-4-2-15,27-7 1 16,15-9-5-16,15-7 1 16,11 0-5-16,-5 3 0 15,-16 5-3-15,1 4 0 16,-17 3 0-16,-10 4 0 15,-5 5-3-15,-15-5 0 16,-6 4-10-16,-10 8 1 16,-6-8-16-16,-4 4 0 15,-11 8-6-15,0 4 0 16,-11 4 23-16,-4 3 0 16</inkml:trace>
  <inkml:trace contextRef="#ctx0" brushRef="#br0" timeOffset="187598.6603">18298 15647 42 0,'-31'35'21'0,"46"-24"21"15,1-11-21-15,20-4-5 16,21 1 0-16,6-13-8 15,20 0 1-15,5-3-8 16,-4 3 1-16,-17 1-3 16,-15 3 1-16,0 4-1 15,-15 0 0-15,-6 4-4 0,-5 1 1 16,-5 3-31-16,-1 3 1 16,1 1-2-16,-5 4 1 15,-1 0 22-15,1 0 1 16</inkml:trace>
  <inkml:trace contextRef="#ctx0" brushRef="#br0" timeOffset="187848.6611">19416 15463 58 0,'-11'-4'29'0,"22"24"9"0,-6-12-28 0,0-1-11 16,5 5 0-16,6 8 1 15,10 3 0-15,0 4-31 16,0 5 0-16,-10-5-4 16,-1 0 1-16</inkml:trace>
  <inkml:trace contextRef="#ctx0" brushRef="#br0" timeOffset="188801.7962">15485 15463 19 0,'-11'12'9'0,"6"11"4"0,5-19-10 15,0 4-3-15,0 8 1 16,0 7-1-16,0 0 0 16,0 1-2-16,0-5 0 15,5-3-18-15,1-4 0 16</inkml:trace>
  <inkml:trace contextRef="#ctx0" brushRef="#br0" timeOffset="189161.2032">15594 14984 30 0,'-5'-12'15'0,"-11"4"9"0,-5-11-24 15,21 19 0 1,6 23 11-16,-17-23 0 15,6 0-12-15,0 4 0 16,5 0-30-16,0-4 1 16,10 4 17-16,1 0 0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07T18:52:15.5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11122 5897 29 0,'0'-3'41'0,"0"-5"10"15,0 1-1 1,0 3-6-1,-4-4 0-15,4 5-11 0,0 0 1 32,0-1-10-32,0 4 1 15,0 0-11-15,0 0 0 16,0 0-11-1,0 0 0-15,0 0 0 16,0 4 1 0,0 21 6-16,7 9 0 15,1 7-1 1,-4 3 1-16,-1-4-4 15,5-4 0-15,-4-2-3 16,-1-4 0 0,1-9-3-16,-1-2 1 0,-3-7-29 31,4-2 0-31,0 1-90 15,-4-3-9-15,0-4 19 16</inkml:trace>
  <inkml:trace contextRef="#ctx0" brushRef="#br0" timeOffset="700.028">11014 6141 14 0,'0'0'61'0,"0"-4"1"15,0 1-18-15,0-1 0 16,0 4-15 0,0 0-1-16,0 0-8 15,0 0 0 1,0 0-8-16,0 0 0 15,0 0-4 1,0 0 0-16,8 0 0 16,3 4 0-1,4 7 1-15,3 4-1 16,1 6-1-16,0-3 1 15,-1 1-2 1,-3 0 1-16,-4-5-2 16,0 1 0-1,0-4 0-15,0 1-2 16,-7-1 2-1,-4-8 0 1,4 2 4-16,-4-5 1 16,0 4 1-16,0-4 1 15,0 0-6-15,3 0 1 16,5 0-5-1,6-9 1 1,1-17-3-16,4 4 0 16,-1-7 0-1,-3-5 0 1,0 2-88-16,0-2-1 0,-8 4-49 15,4 8-12 1,-3 4 104-16</inkml:trace>
  <inkml:trace contextRef="#ctx0" brushRef="#br0" timeOffset="1310.0524">11581 5841 55 0,'0'0'78'0,"0"0"-4"15,-4 0-43 1,1 0-2-16,-1 0-8 15,4 12 1 1,0 10 6-16,0 8-1 16,0-1-5-1,0-2-2-15,0-6-8 16,4 2 1-16,-1-9-4 15,5 1 0 1,-1-8-8-16,5-3 0 16,-2-4-58-1,5 0-2-15,0-8-61 16,3-21-11-1,-6-16 63-15</inkml:trace>
  <inkml:trace contextRef="#ctx0" brushRef="#br0" timeOffset="1460.0584">11507 5521 157 0,'0'0'70'16,"0"0"-4"-16,0 0-162 15,0-4-6 1,11-3 29-1</inkml:trace>
  <inkml:trace contextRef="#ctx0" brushRef="#br0" timeOffset="2420.0968">11800 5963 16 0,'0'0'60'15,"0"0"1"-15,0-2-22 16,0 2-1-16,0-9-12 16,0 6 0-1,0-5-5-15,7 1 1 0,11 4-12 31,-2-5 1-31,-2 5-8 16,5 3 0-16,-4 0-3 16,3 0 1-1,-7 0 0 1,0 0 0-16,-3 0 1 15,-4 11 1-15,-1-1 0 16,-3 6 0 0,0 2-1-16,0 4 0 15,-7 4-2 1,-5-4 0-16,5-4 5 15,7-7 1 1,0-4 7-16,7 0 1 16,12-3-6-1,7-4 1-15,0 0-59 16,-4 0 1-16,8 0-63 15,-8-4-9 1,-7-10 57-16</inkml:trace>
  <inkml:trace contextRef="#ctx0" brushRef="#br0" timeOffset="2910.1164">11444 5572 82 0,'0'0'96'16,"0"0"-6"-16,0 0-34 0,4 0-1 15,3-3-10 1,0-5 0 0,1 5-27-16,-4-1 0 15,-1 1-16 1,-3-1 2-1,0 4-37-15,0 0 2 0,0 4-100 32,0 10-7-32,0-10 23 0</inkml:trace>
  <inkml:trace contextRef="#ctx0" brushRef="#br0" timeOffset="19574.7838">11755 7078 70 0,'0'-4'86'0,"4"4"-3"16,-4-4-63-16,0 4 2 16,0 0-11-1,0 12-1-15,0 14 20 16,-4 18 0-1,1 0-2-15,-5 4-1 16,1 4-15 0,-5 0 0-16,5-19-8 15,3 3 0 1,0-13-2-16,4-9 0 15,0-2-15-15,0-9 0 16,0-3-101 0,0 0-5-16,12-21 1 15</inkml:trace>
  <inkml:trace contextRef="#ctx0" brushRef="#br0" timeOffset="19974.7998">11496 7042 30 0,'-11'0'71'0,"-4"0"1"0,4 0-35 16,0 0-1-1,7 0-16-15,4 0-1 16,4 0 11-1,25 0 1-15,16 0 0 16,18 0 0 0,11 0-15-1,-4 0 1 1,-7-4-11-16,-3 0 1 0,-12 0-6 15,-15 1 0-15,0 3-33 16,-7-4 0 0,-8 4-87-1,-6-4-7-15,-1 4 27 16</inkml:trace>
  <inkml:trace contextRef="#ctx0" brushRef="#br0" timeOffset="20274.8118">11485 7532 11 0,'0'4'74'0,"0"-1"2"31,22 4-12-31,15-2-1 0,11-5-39 31,-7 0 1-31,3 0-38 16,-3 0-1-16,-4 3-80 16,-3 1-5-1,-16-4 14 1</inkml:trace>
  <inkml:trace contextRef="#ctx0" brushRef="#br0" timeOffset="20895.8373">12041 7366 20 0,'0'0'42'0,"0"0"7"16,0 0 1-1,0 0-15-15,0 0 0 16,3 0-7 0,15-3 1-16,5 3-9 15,6-4 1 1,-6 4-16-16,-8-4 1 15,-5 4-6-15,-2 0 0 16,-4 0 0 0,-1 0 1-16,-3 8 2 15,4 2 0 1,-4 13 0-16,-11 3 0 15,-4-4-3 1,1 0 0-16,2 0 1 16,5-7 0-1,7 0 12-15,0-5-1 16,19 1 2-16,10-4 0 15,1-2-29 1,3-5-1-16,0 0-92 16,-3 0-9-1,-4 0 15-15</inkml:trace>
  <inkml:trace contextRef="#ctx0" brushRef="#br0" timeOffset="21307.8539">12377 7181 18 0,'-7'0'51'16,"3"0"2"-16,0 0-11 15,4 0 0 1,0 0 5 0,19 4-2-16,10-4-17 15,9 0-1-15,3 0-19 31,-8 0 2-31,0 0-12 0,-7 0 1 16,0 0-32 0,-8 0 0-16,-2 0-66 15,-9 0-8-15,0-8 34 31</inkml:trace>
  <inkml:trace contextRef="#ctx0" brushRef="#br0" timeOffset="21547.8635">12374 7333 23 0,'0'4'57'0,"0"-1"33"15,11 1-5 1,18 0-37-1,9-4-2-15,2 0-35 16,1 0 1 0,-8 0-44-1,-7 0 1-15,-8 0-71 16,-6 0-8-16,-1 0 36 15</inkml:trace>
  <inkml:trace contextRef="#ctx0" brushRef="#br0" timeOffset="21967.8803">12833 7123 36 0,'0'-4'59'16,"0"0"1"-1,0 0-33-15,0 4 2 0,0 0-9 32,-8 4 0-32,-3 15 0 15,4 10 1 1,0 1 1-16,7 3 1 15,0 4-6 1,0-4 1-16,10-4-5 16,-6-10 0-1,0-4-4-15,0-8 1 16,-1-3-30-16,5-1 0 15,3-3-91 1,4-7-8-16,0-22 20 16</inkml:trace>
  <inkml:trace contextRef="#ctx0" brushRef="#br0" timeOffset="22117.8863">12825 6879 126 0,'-3'-8'88'0,"-1"-3"-3"15,-4-7-86-15,8 3 1 16,0 4-85-1,-3 0-4-15,18 4 1 16</inkml:trace>
  <inkml:trace contextRef="#ctx0" brushRef="#br0" timeOffset="22697.9095">13048 7292 25 0,'-7'0'63'16,"-5"0"0"0,1 0-26-16,11 0-1 0,0 0-9 15,0 0 0 1,26 0-1-16,-4 0 1 15,4 0-14 1,0 0 0 0,-3 0-13-16,-9 0 1 0,-7 10 0 31,1 2 1-31,-4 3 2 0,-4 4 2 15,-4-1-3 1,-11 12 0 0,-7-9-2-16,7-2 0 0,11-4 14 31,4 0 0-31,23-8 1 0,6-3 1 31,15-1-45-31,-6-3 0 16,-5 0-89-16,-18 0-9 15,-15 0 28 1</inkml:trace>
  <inkml:trace contextRef="#ctx0" brushRef="#br0" timeOffset="23407.9379">11541 7569 5 0,'-4'0'36'16,"-4"-4"13"-1,-3 4 2-15,4 0-8 16,0 0-2 0,3 0-15-1,4 0-2-15,0 0-3 0,11-3-1 16,22 3 12-1,15-4 1-15,4 4-8 16,11 0-1 0,-11 0-16-1,-11 0-1-15,0 0-2 16,-23 0 1-16,12 0-7 15,-19 0 1-15,-4 0-69 16,-7 0-3 0,0 0-50-1,0 0-11-15,-11 0 78 16</inkml:trace>
  <inkml:trace contextRef="#ctx0" brushRef="#br0" timeOffset="23827.9547">11710 7454 64 0,'0'0'88'16,"0"0"-4"-16,0 0-53 15,0 0-1-15,-3 0-25 16,0 0 0-16,-1 12 2 16,4 14 2-1,0-4-2 1,0 6 0-16,-4 3-90 15,4-5-6 1,0-12-13-16</inkml:trace>
  <inkml:trace contextRef="#ctx0" brushRef="#br0" timeOffset="27570.1045">7100 6794 12 0,'0'-4'33'16,"0"1"-11"-1,0-1-1-15,-4 4-11 16,4 0 3 0,0 7 6-16,0 11 0 15,0 9 1-15,0 6-1 16,0-7-6-1,0-1-1-15,0 1-6 16,-4-7 0 0,4 0-12-16,0-12-2 15,0-3-33 1,0-1 0-16,0-3-21 15,0 0 1-15</inkml:trace>
  <inkml:trace contextRef="#ctx0" brushRef="#br0" timeOffset="28130.1269">7052 6787 18 0,'-4'-4'38'0,"-4"0"0"15,5 0 2-15,3 4-25 31,0-3 0-31,0-1-8 0,11 1 0 16,11-8 13 0,12 0 2-16,2-1-7 15,5 5 2-15,-7 3-15 31,-9 4 1-31,-2 0-2 0,-9 0 1 32,-3 4 7-32,-7 3 0 0,-4 5 1 15,0-1 1 1,-19 0-10-1,-2-1 1-15,-10 2-6 16,2-1-1 0,3-1-2-16,8 2 1 0,3-5-4 31,7 1 0-31,8 2 9 15,0-2 0-15,4 3 10 16,11 0 1 0,0 0-5-1,-1-3 1-15,1-1-13 16,4 1 0-16,3 2-37 15,-3 2-1-15,3-6-33 16,-4 2-2 0</inkml:trace>
  <inkml:trace contextRef="#ctx0" brushRef="#br0" timeOffset="29180.1689">7437 6853 0 0,'0'0'19'15,"0"0"-6"-15,-4 0 1 16,0 0 9-1,0 0 1-15,-3 0 5 16,4 0-1 0,-8 0-8-16,7 0 0 31,0 0-9-31,-4 0 0 0,5 0-7 15,-1 0 2 1,0 0-3-16,0 0 2 16,4 0-5-1,0 0 0 1,0 0-2-16,0-4-1 0,0 4 10 31,4 0 0-31,11-4 4 0,-3 4 1 16,9-3-8-1,2 3 1 1,-5 0-4-16,4 0 0 0,-6 0 0 31,-6 0 0-31,-6 0 2 0,-1 0 0 16,-3 0 3-1,0 0 2 1,0 3-1-16,-10 9 1 15,-5-1-4 1,-11 4 0 0,8-4-4-16,3 0 0 0,-4-7-6 15,16 0 0 1,3-4 1-16,0 4 1 15,18-2 3 1,1 2 1 0,-5 0-3-16,5 0 2 0,-8 2 2 31,-11 6 3-31,0-5 3 0,-8 12 0 15,-17-4-6 1,-5 7 0 0,1-11-87-16,2 0-6 15,13-7-1 1</inkml:trace>
  <inkml:trace contextRef="#ctx0" brushRef="#br0" timeOffset="34406.3783">4970 14567 83 0,'0'0'110'15,"0"-4"-8"-15,0 0-56 16,-3 4 1 0,-5 0-37-16,-3 0 0 15,7 0-5-15,-4 10 0 16,5 13 6-1,-1 7 1-15,8 7 5 16,-4 0 0 0,0 7-4-16,0-11 0 15,15-3-9 1,0-5 2-16,7-2-6 15,0-13 0-15,4-2-6 16,0-5 2 0,0-3-90-16,0 0-2 15,-8-25-39 1,-3-16-11-16</inkml:trace>
  <inkml:trace contextRef="#ctx0" brushRef="#br0" timeOffset="34566.3847">5029 14278 152 0,'-14'-3'101'16,"2"-5"-7"-16,-3-3-89 15,4 4 1 1,4 4-52-16,7 3-1 16,0 0-55-1,11 0-6 1,11 0 54-16</inkml:trace>
  <inkml:trace contextRef="#ctx0" brushRef="#br0" timeOffset="35066.4047">5403 14751 93 0,'-3'0'94'16,"-5"0"-4"-1,8 0-54-15,0 0 0 16,0 0-8 0,0 15 1-16,15 10-13 0,-4 12 1 15,-4 0-16 1,1 4 0-1,-5-5-115-15,-3-2-7 16,4-15-7 0</inkml:trace>
  <inkml:trace contextRef="#ctx0" brushRef="#br0" timeOffset="35696.4299">5955 14544 55 0,'-7'0'86'16,"-8"-3"-4"-16,-3 3-21 15,3 0-3-15,0-4-17 16,3 4-1 0,9 0-24-1,3 0 1-15,11 0-4 16,23 0 1-16,17 0-4 31,20 0 1-31,7 0-8 0,-12 0 1 16,-3 0-4-1,-19 0 0-15,-10 0-25 16,-1 0 2-16,-11 0-92 31,-11 0-3-31,-3 0-3 0</inkml:trace>
  <inkml:trace contextRef="#ctx0" brushRef="#br0" timeOffset="35996.4419">5955 14721 111 0,'-3'0'111'16,"3"4"-8"-1,7 0-44 1,34 3-1-16,7-3-27 15,26 0 1-15,4-1-30 16,-1-3 2-16,-2 4-4 16,-20-4 0-1,-14 4-86 1,-19-1 0-16,4-3-51 15,-15 0-13 1,-3-14 98-16</inkml:trace>
  <inkml:trace contextRef="#ctx0" brushRef="#br0" timeOffset="44116.7667">7221 14549 5 0,'0'-12'3'16,"0"-3"1"-16,0-7 16 0,4-7 0 16,0-2 25-1,4 2 2-15,-5 4 5 16,1-5-1-1,-4 7-5 1,0 5-1-16,0 7-15 16,0 8 1-16,0 3-10 31,0 3 0-31,4 26 0 0,3 13 0 15,1 5-11 1,-1 5 1-16,0-4-8 16,1-1 1-16,-5-9-4 31,-3-5 0-31,4-11 0 0,-4-4 0 15,0-6-26 1,4-8 1-16,4-4-105 16,-1-12-7-16,-3-17 15 31</inkml:trace>
  <inkml:trace contextRef="#ctx0" brushRef="#br0" timeOffset="44396.7779">7000 14329 102 0,'-27'0'109'15,"-2"0"-8"1,-4 4-59-16,14 0 1 0,19 0-15 31,19 0 1-31,36-4-7 16,34 0 0-16,15-4-16 15,-8-10 1 1,-7-2-7 0,-22 6 0-16,-15 2-9 15,-15 5 2 1,-16-1-50-16,-5 4-2 0,-5 0-67 15,-7 0-11 1,-1 0 53 0</inkml:trace>
  <inkml:trace contextRef="#ctx0" brushRef="#br0" timeOffset="44696.7899">7044 14736 123 0,'-4'11'123'31,"4"0"-10"-31,0 1-57 16,26-2-1-1,29-2-35-15,20-8 1 16,10 0-21-1,-3 0 0-15,-12 0 0 16,-18 0 0-16,-16 0-14 16,-5 7 2-1,-10-3-76-15,2 0-3 16,-5-4-36-1,-7 0-9-15,12-4 93 16</inkml:trace>
  <inkml:trace contextRef="#ctx0" brushRef="#br0" timeOffset="45001.8024">7844 14640 161 0,'0'4'122'15,"4"11"-7"-15,0 14-85 0,3 8 1 16,0 0-21-1,0 0 0 1,1-4-15-16,-4-7 1 16,-1 0-65-1,1-8-1 1,4-10-54-16,-4-8-10 15,-4 0 72 1,0 0 62-16</inkml:trace>
  <inkml:trace contextRef="#ctx0" brushRef="#br0" timeOffset="46641.868">8259 14533 39 0,'-4'0'67'16,"1"0"-2"0,-1 0-31-16,0 0 1 15,4 0-11 1,0 0 0-16,0 0 4 15,8 0 1-15,21 0 11 16,15 0-2 0,19 0-7-16,4 0 0 15,7-3-20 1,-3-5 1-16,-8 4-11 15,-19 1 1 1,-14 3-10-16,-15 0 1 16,-8 0-41-16,-3 0 0 15,-1-4-78 1,1 4-10-16,-1-7 41 15</inkml:trace>
  <inkml:trace contextRef="#ctx0" brushRef="#br0" timeOffset="49057.965">9211 14286 75 0,'-4'-4'88'15,"4"4"-4"-15,0 0-48 16,0 0-2-1,0 0-3-15,7 29 1 16,12 8 1 0,4 12-1-16,-6 10-14 15,-1 0 0-15,-5-5-11 16,-4-1 0-1,0-9-4-15,-7-14 0 16,0 3-19 0,0-15 1-16,0-7-42 15,0-7-2 1,4-4-56-16,0-4-10 15,-4-18 42 1</inkml:trace>
  <inkml:trace contextRef="#ctx0" brushRef="#br0" timeOffset="49397.9786">8989 14282 84 0,'-8'0'95'16,"0"0"-6"-16,1 0-49 16,7 0 0-1,11 0-10 1,37-4 1-16,31-3-6 15,17 0 0-15,11-1-11 32,0 1 1-32,-21 4-12 0,-24-1 1 15,-13 4-25 1,-20 0 1-16,-13 0-56 15,-10 0-1-15,-2 0-37 32,-4 0-8-32,0 0 64 0</inkml:trace>
  <inkml:trace contextRef="#ctx0" brushRef="#br0" timeOffset="49647.9886">9066 14784 124 0,'-3'7'121'0,"3"5"-10"16,18-2-55 0,30 5-2-16,19-11-32 15,10-4 1 1,9 0-23-16,-12 0 0 0,-18 0-50 15,-8 0 2 1,-23 0-84 0,-2 0-11-16,-16 0 48 15</inkml:trace>
  <inkml:trace contextRef="#ctx0" brushRef="#br0" timeOffset="50308.015">9866 14717 77 0,'-7'0'86'16,"-4"0"-4"-16,0 0-48 15,3 0-1 1,8 0 0-16,0 0 1 16,27 0-2-1,9 0-1-15,5 0-12 16,11-11 1-1,-8 4-11-15,-11 4 1 16,-6 3-7 0,-12 0 0-16,-1 0-1 15,-7 3 1-15,-3 15-3 16,-4-3 0-1,0 0 0-15,-4 11 0 16,-7-4 0 0,-7 8 0-16,-5-1 0 15,6 1 0 1,1 0 0-16,16-6 0 15,0-1 0 1,33-8 0-16,19-8 0 16,12-7 0-16,9 0-3 15,-6-18 2 1,-7 3-128-16,-12-7-4 15,-12 0-14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07T18:55:24.03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23430 746 55 0,'0'-5'92'16,"0"2"-4"0,0-1-30-16,-8 0-2 15,4-3-26 1,1 4 1-1,-5 3-19-15,0 0 1 0,1 3-5 32,7 15 1-32,4 12 4 0,3 3 0 15,8 1-1 1,11-2 0-1,8 2-8-15,3-15 1 0,11-8-5 32,0-11 0-32,0 0 0 0,-19-4 0 15,-2-7 0 1,-9-8 0-1,-7 0 0-15,-4 8 0 16,-7-2 0 0,0-3 0-16,0-2-91 0,-7-5 0 31,-4-2-48-31,0-4-10 15,-4 3 108 1</inkml:trace>
  <inkml:trace contextRef="#ctx0" brushRef="#br0" timeOffset="290.0058">23459 454 231 0,'-8'0'134'0,"-3"-11"-5"15,1-4-121-15,6 0 1 16,0 4-9-1,4 4 0-15,-4-1-20 16,-7 8 1 0,11 0-111-16,0 0-6 15,0 0 8 1</inkml:trace>
  <inkml:trace contextRef="#ctx0" brushRef="#br0" timeOffset="530.0106">23733 450 224 0,'0'0'134'15,"0"4"-4"-15,0-1-119 16,3 1 1-16,-3-4-12 31,0 0 0-31,0 0-32 0,0 0 1 16,4 0-100-1,-4 0-7-15,4 0 23 16</inkml:trace>
  <inkml:trace contextRef="#ctx0" brushRef="#br0" timeOffset="1180.0236">23474 214 117 0,'-34'-8'95'0,"9"5"-5"15,9 3-54 1,-5 0 1-16,6 0-5 16,-12 0-1-16,2 0-19 31,-5 0 1-31,-40 0-2 0,10 26 0 31,8 11-2-31,16 22 0 0,6-1-6 16,15 5 2-1,4 15-5 1,11 3 0-16,0 4 0 15,23 7 0 1,10-4 0-16,3 1 0 0,16-19 0 31,12-7 0-31,9-19 0 16,2 1 0-16,13-8 0 15,1-15 0 1,11-18 0 0,4-8 0-16,3-29 0 15,1-19 0-15,-8-11 0 16,-8-22 0-16,-17 12 0 15,-31 0 0 1,-3 9 0 0,-8 5 0-16,4-33 0 15,-19-12 0 1,-18 1 0-16,-21 7 0 0,-54 11 0 31,-43 19 0-31,44 36 0 16,-30 9 0-16,-11 5-80 15,-178 16 0 1,75 18-56-16,100 35-12 0,66-2 88 31</inkml:trace>
  <inkml:trace contextRef="#ctx0" brushRef="#br0" timeOffset="5639.1135">2592 7019 19 0,'0'0'59'15,"0"0"3"-15,0 0-8 16,0 0-2-1,0 0-2-15,-4 4-3 16,4-4-14 0,0 0 1-16,-4 0-15 15,1-8 1 1,-1-7-7-16,4 1 0 15,-3-8-3-15,-1 7 0 16,1-7-5 0,-1 0 1-16,-4 0-4 15,4-12 1 1,4 5-3-16,0-4 0 15,0-4 0 1,0-4 0 0,0 1 0-16,8-1 0 0,-4-3 0 31,0 3 0-31,3 1 0 0,-4 3 0 15,-3 3 0 1,0 1 0 0,0 0 0-16,0-1 0 15,4 2 0 1,-1-2 0-1,1-2 0-15,8-2 0 0,-5-2 0 16,1-1 0 0,3 2 0-16,-1-7 0 15,-2-1 0 1,-1 2 0-1,1 5 0-15,0 3 0 0,-1 0 0 32,0 0 0-32,0 0 0 0,1 3 0 15,-1-2 0 1,5-1 0-1,-5-1 0-15,4 13 0 0,-4 0 0 32,1-1 0-32,-1-4 0 0,5 4 0 15,-2-3 0 1,5-1 0-1,0-3 0-15,11-1 0 16,-4-2 0 0,-3-1 0-16,-1 3 0 0,5 1 0 31,-2 0 0-31,6-7 0 15,2-1 0 1,1 4 0-16,7-3 0 16,0-5 0-1,0 5 0-15,0 6 0 16,0 2 0-1,-8-2 0-15,9 5 0 16,-9 3 0-16,12 3 0 16,-4 5 0-1,1-4 0-15,-5 3 0 16,3 5 0-1,-2-5 0-15,7 5 0 16,-1-2 0 0,1 6 0-16,-4 2 0 15,0 5 0 1,0-1 0-16,0 4 0 15,-4 0 0-15,1 0 0 16,-1 0 0 0,0 0 0-16,-6 0 0 15,6 0 0 1,-3 4 0-16,3 7 0 15,0-1 0 1,1 6 0-16,-1-2 0 16,0 5 0-16,4-1 0 15,-7 1 0 1,-1-1 0-16,-3 0 0 15,0 1 0 1,0 7 0-16,0 3 0 16,0 11 0-1,3 9 0-15,2 2 0 16,-6 5 0-1,1-4 0 1,-4-2 0-16,5 3 0 0,-6-4 0 16,2-6 0-1,-5 2 0-15,-3 2 0 16,0-2 0-1,-7 3 0 1,10-4 0-16,-7 8 0 16,-4-7 0-16,5 2 0 31,-9 5 0-31,4-4 0 0,-3-1 0 15,0-1 0 1,-1 4 0-16,-3-5 0 16,0-5 0-16,0 5 0 31,0-12 0-31,0-4 0 0,-11 1 0 15,1 3 0 1,2-4 0-16,1 4 0 16,-5-2 0-16,-2-2 0 31,3-3 0-31,-8 7 0 0,-3-7 0 31,0 7 0-31,-4-4 0 0,0-3 0 16,-4 0 0-1,-3 0 0 1,-4 0 0-16,0 7 0 15,-4-4 0 1,0-2 0-16,-7-2 0 0,-4 1 0 31,8 1 0-31,-1 1 0 16,5-9 0-16,-5 0 0 15,5-1 0 1,2-4 0 0,-3-2 0-16,1-5 0 15,-1-3 0 1,-3-4 0-16,0 0 0 0,-1 0 0 15,-7 0 0 1,0 0 0 0,-3 0 0-16,-5 0 0 15,-3 0 0 1,-3 0 0-16,-1 0 0 0,8 0 0 31,7 0 0-31,4 0 0 16,3 0 0-16,5 0 0 15,-4 0 0 1,10 0 0-16,4 0 0 0,8 0 0 31,8 0 0-31,2 0 0 16,5 0 0-1,-1 0 0-15,4 0 0 16,1 0 0-1,3-4 0-15,0 4-130 16,0-4-4-16,15-3-13 16</inkml:trace>
  <inkml:trace contextRef="#ctx0" brushRef="#br0" timeOffset="6469.1301">2911 6750 91 0,'-4'0'104'0,"-7"0"-7"16,-4 0-35-16,4 0 1 15,0 0-24 1,4 0 1-16,7 0-33 15,0-11 1 1,25-23-8-16,17-17 0 31,6-1 0-31,0 0 0 0,-4 8 0 16,-15 11 0-1,-2 7 0-15,-13 11 0 16,1 8 0 0,-7 3 0-1,-5 1 0-15,-3 3 0 0,0 0 0 31,0 0 0-31,0 0 0 0,0 0 0 16,0 0 0 0,-3 7 0-1,-16 5 0-15,-3 9 0 16,-8 5 0-1,4 7 0-15,-7 8 0 0,7-8 0 16,0 0 0 0,0-3 0-1,7-7 0-15,5-3 0 16,-1-8 0-1,7-5 0 1,1-3 0-16,3 0 0 0,4 0 0 16,0-4 0-1,0 0 0-15,0 0 0 16,0 0 0-1,0 3 0 1,0 5 0-16,0 7 0 0,4 6 0 31,18 12 0-31,8 12 0 0,4 7 0 31,-1-8 0-31,3-3 0 16,-5-12 0-16,-13 0 0 16,4-7-15-1,0 1 1-15,8-8-116 16,3-8-3-1,0-7-2-15</inkml:trace>
  <inkml:trace contextRef="#ctx0" brushRef="#br0" timeOffset="7279.1463">4796 4668 126 0,'0'-4'116'0,"-4"-3"-8"15,0 3-79 1,1 1 1-16,3 3-24 15,0 0 0 1,0 18 11 0,11 16-1-16,4 6 0 15,3 1 0-15,-3-1-8 31,-4 0 1-31,1-10-6 0,-6-4 2 16,2-11-7 0,-8 0 1-16,0-11-16 15,0-1 0 1,0-3-56-1,0 0-2-15,0-3-45 0,0-27-9 32,-8 0 65-32</inkml:trace>
  <inkml:trace contextRef="#ctx0" brushRef="#br0" timeOffset="7569.1521">4603 4720 81 0,'-11'4'101'31,"-7"0"-4"-31,-1-1-49 15,8 1-1-15,3-4-13 16,8 0-1 0,16-4-7-16,28-18 0 0,15-11-18 31,1-8 2-31,-5 0-10 15,-14 8 0-15,-8 7 0 16,-14 11 0 0,-1 5-42-1,-14-2 2-15,3 9-64 16,4 3-5-1,-7 0 8-15,4 0-3 0</inkml:trace>
  <inkml:trace contextRef="#ctx0" brushRef="#br0" timeOffset="7859.1579">4729 4963 71 0,'-4'0'79'0,"1"4"-2"16,3 0-20 0,0-4-2-16,7 0 8 15,23 0-2 1,11 0-38-16,-1-18 2 15,1-5-38 1,-4 9 1-16,0 2-74 16,-11 5-3-16,-4 3-37 15,-7 4-11 1,-4 0 89-16</inkml:trace>
  <inkml:trace contextRef="#ctx0" brushRef="#br0" timeOffset="8159.1639">5170 4702 133 0,'7'3'90'0,"4"9"-4"0,4 6-81 15,4 11 0 1,3 8-54-16,4 8-1 16,0-10-44-1,-11-12-5 1</inkml:trace>
  <inkml:trace contextRef="#ctx0" brushRef="#br0" timeOffset="12599.2527">6422 7204 26 0,'0'0'56'31,"0"0"2"-31,0 0-13 0,0 0 0 15,0 0-4 1,0 0-1 0,0 0-8-16,0 0 1 0,0 0-1 31,0-19-1-31,0-10-11 0,0-8 1 15,0 3-10 1,0-3 0 0,0-3-7-16,-4-4 1 15,1 7-5 1,3-7 0-16,-4-8 0 0,4 4 0 31,-4 0 0-31,4 0 0 16,0-7 0-16,0 3 0 15,0-3 0 1,4-8 0-1,3 4 0-15,0 0 0 16,1-8 0 0,-1 16 0-16,5-5 0 15,-5 5 0-15,0-5 0 16,-3-10 0-1,-4 0 0-15,3 2 0 16,1-6 0 0,4 8 0-16,3 7 0 15,-3-4 0 1,3 3 0-16,-1 4 0 15,-2-7 0 1,11 4 0-16,-5 3 0 16,1-7 0-16,0 3 0 15,0 9 0 1,3-5 0-16,-3 8 0 15,0 7 0 1,3-11 0-16,5 4 0 16,6 0 0-1,-3 0 0-15,15-9 0 16,0 6 0-16,7 3 0 15,4-5 0 1,3 5 0-16,8 3 0 16,-3 1 0-1,2-4 0-15,5 7 0 16,0 3 0-1,3 1 0-15,-3 11 0 16,-8 0 0 0,0 4 0-1,-4 10 0-15,5 1 0 0,-1 7 0 16,1 0 0-1,-1 0 0-15,-4 4 0 16,8 11 0 0,-11 6 0-1,-4 1 0-15,-4 1 0 16,1 13 0-16,7 2 0 31,0 6 0-31,-1-7 0 0,-2 3 0 16,-12 1 0-1,4 3 0-15,-4-3 0 16,0-1 0-16,-3 4 0 31,-5 9 0-31,-3-6 0 0,0 1 0 16,-4 8 0-1,0-5 0-15,-3 8 0 16,-5 4 0-16,5-4 0 31,-8 8 0-31,1-5 0 0,-5-6 0 16,3-1 0-1,-6 8 0-15,4-8 0 16,3 12 0-1,-7-8 0 1,0 3 0-16,-4 4 0 16,0 1 0-1,0-4 0-15,0 0 0 0,0-8 0 31,0 0 0-31,-8-3 0 16,-7-4 0-16,4 0 0 16,-3 4 0-1,-2-4 0 1,-2 0 0-16,3-4 0 15,0-4 0 1,-4-3 0-16,2-4 0 0,-10 1 0 16,5 3 0-1,-8-4 0 1,1-3 0-16,-1-5 0 15,1-2 0 1,-1-1 0-16,-8-1 0 0,2-2 0 31,-5 0 0-31,-3-1 0 16,-1 0 0-16,-3 0 0 15,0-2 0 1,-4 2 0-16,8-3 0 0,-5-1 0 31,1 5 0-31,-7-4 0 16,3-1 0-1,-11-2 0-15,0-5 0 16,0-4 0 0,-3 1 0-16,2 0 0 15,-10 0 0-15,8-4 0 16,-16 0 0-1,1 3 0-15,-16 5 0 16,1-1 0 0,4-3 0-16,-5 0 0 15,19-4 0 1,8 3 0-16,11 1 0 15,11 0 0 1,14-4 0-16,1 0 0 16,22 0 0-16,4 0 0 15,3 0 0 1,4 0 0-16,0 0 0 15,0 0 0 1,0 0 0-16,4-8 0 16,10 1 0-1,-3-4 0-15,12 0 0 16,-9-1 0-16,5 2 0 15,3-8 0 1,4-1 0-16,3-7 0 16,2 4 0-1,-6-4 0-15,-2 11 0 16,2 0 0-1,-10 5 0-15,-3 2 0 16,-5 1 0 0,-3 7 0-16,-4 0 0 15,0 0 0-15,0 0 0 31,0 0 0-31,0 0 0 0,-4 0 0 32,-11 0 0-32,-4 7 0 0,-6 5 0 15,6-2 0 1,-3 4 0-1,-4 2 0-15,-4 10 0 16,0-1 0 0,-3 9 0-16,0-8 0 0,7-1 0 15,15-6 0 1,4-12 0-1,3 1 0-15,4-8 0 16,0 7 0 0,4-3 0-1,10 3 0-15,23 4 0 0,1 4 0 16,6 7 0-1,8 4 0-15,-4 7 0 16,8 4 0 0,-8 0 0-1,-4-4-28-15,0-18 2 0,-7-15-104 31,4-4-8-31,-11-44 18 0</inkml:trace>
  <inkml:trace contextRef="#ctx0" brushRef="#br0" timeOffset="13199.2647">8966 4428 174 0,'-3'-7'116'16,"-1"4"-7"-16,1-1-93 15,3 4 1-15,0 0 3 16,0 18 0-1,14 15-4-15,5 8 0 16,-1 14-13 0,-3-7 1-16,-4-4-4 15,0-7 0 1,-3-7 0-16,-8-12 0 15,4-7-14 1,-4-4 2-16,0-2-118 16,0-5-4-16,0-19-2 31</inkml:trace>
  <inkml:trace contextRef="#ctx0" brushRef="#br0" timeOffset="13409.2689">8737 4550 186 0,'-4'0'109'16,"4"0"-7"-16,0-7-78 0,0-8 0 15,30-3 4 1,11-8 1-16,14-4-25 16,4-6 1-1,-4 5-5 1,-6-2 0-16,-8 12-21 15,-8 9 2-15,-7 5-103 32,-8 7-4-32,-6 0-1 0</inkml:trace>
  <inkml:trace contextRef="#ctx0" brushRef="#br0" timeOffset="13639.2735">8800 4842 121 0,'0'7'111'0,"0"11"-7"0,7-4-48 15,23-2-1 1,25-12-25 0,9 0 0-16,5-18-29 15,2-11 2 1,-11 2-64-16,-16 6 2 0,-11 6-75 31,-14 7-10-31,-8 1 61 16</inkml:trace>
  <inkml:trace contextRef="#ctx0" brushRef="#br0" timeOffset="14109.2837">9359 4550 148 0,'0'0'121'16,"0"0"-7"0,0-3-83-16,-3 3 1 0,3 0-23 31,0 0 1-31,0 0-3 15,0 0 1 1,0 0-1-16,10 7 1 16,-3 4-3-16,-3 15 0 15,-4 4-3 1,0 2 2-16,0 2-4 15,12-1 0 1,-1-7 0-16,11-8 0 16,8-3 0-1,7-11 0-15,-1-4-59 16,-2 0 1-16,3 0-76 15,-15-8-10 1,-7-6 60-16</inkml:trace>
  <inkml:trace contextRef="#ctx0" brushRef="#br0" timeOffset="15099.3035">9211 4602 14 0,'0'0'71'16,"-4"0"1"0,1 0 4-16,-1 0-3 15,0 0-31-15,0-4 2 16,4 4-29-1,0 0 1-15,15 0-4 16,7 0 0 0,5-4-43-16,-2-3 0 15,5-7-88 1,-4 2-9-16,-4-17 33 15</inkml:trace>
  <inkml:trace contextRef="#ctx0" brushRef="#br0" timeOffset="19159.3847">2651 11057 144 0,'0'0'107'16,"0"0"-9"0,0 0-76-16,0 0 0 0,0-12-4 31,-3-10 1-31,3-7-2 0,0-8 0 15,3-6-7 1,1 1 1 0,4-2-6-16,-4 3 1 0,3-10-2 31,0-2 1-31,0-2-3 0,5-1 2 15,-5-2-4 1,1-1 0 0,-1 3 0-16,-4 5 0 15,5 3 0 1,-5-11 0-16,1 0 0 0,0 4 0 31,0-4 0-31,-1 3 0 16,1 7 0-16,0 6 0 15,0 2 0 1,0-6 0-1,3 2 0-15,0-3 0 16,4 0 0 0,-7 0 0-16,7 3 0 15,7 6 0-15,-7 9 0 16,1 0 0-1,-1-6 0-15,-3 2 0 16,-1-3 0 0,4 7 0-16,-4 2 0 15,1 1 0 1,-1-2 0-16,5 3 0 15,-6 1 0 1,5-2 0-16,1 5 0 16,-1-7 0-16,4 2 0 15,3 3 0 1,5-10 0-16,2-7 0 15,5 0 0 1,7-10 0-16,4-1 0 16,3 8 0-1,8-4 0-15,7-6 0 16,5 8 0-16,5-5 0 15,2-4 0 1,3 3 0-16,8-4 0 16,-9 15 0-1,9 0 0-15,0 12 0 16,-5 4 0-1,13 3 0-15,-5 7 0 16,-4 7 0 0,4 8 0-1,-7 0 0-15,-4 0 0 0,-15 11 0 16,-3 4 0-1,-8 0 0-15,-7 0 0 16,10-1 0 0,-6 6 0-1,-4 5 0-15,0-3 0 16,-12 7 0-16,5 1 0 31,-5 3 0-31,0 1 0 0,-2 2 0 16,-5-3 0-1,-4 0 0-15,-6 12 0 16,-5 6 0-16,-3 5 0 31,0 3 0-31,-4 4 0 0,0-1 0 16,0-2 0-1,0 3 0-15,-4-8 0 16,0-3 0-16,-3 6 0 31,-1-2 0-31,0-1 0 0,1 12 0 16,3-12 0-1,1-7 0-15,-1 11 0 16,1-7 0-1,-5-4 0 1,4 0 0-16,-3-4 0 16,3 4 0-1,-3 0 0-15,-5 0 0 0,2 4 0 31,-5-4 0-31,3 3 0 16,-2-3 0-16,-1-4 0 16,-4-10 0-1,8 2 0 1,-3 2 0-16,3-5 0 15,-5 0 0 1,5 0 0-16,1 0 0 0,-5 0 0 16,3 4 0-1,-3-7 0 1,-3-1 0-16,3-3 0 15,0 4 0 1,1-1 0-16,-1 4 0 0,-4-3 0 31,5-4 0-31,-5 3 0 16,0 2 0-16,-3-2 0 15,4 4 0 1,-4-7 0-16,-8-8 0 0,0 7 0 31,-6-6 0-31,-6 0 0 16,-2 3 0-1,3 0 0-15,-3 0 0 16,-4 1 0 0,-4-2 0-16,-4-10 0 15,4 1 0-15,-3-9 0 16,-1-3 0-1,1 0 0-15,-4 0 0 16,-4 0 0 0,-4 0 0-16,8 0 0 15,0-3 0 1,3-1 0-16,4 4 0 15,4-4 0 1,0-7 0-16,4-3 0 16,-1 3 0-16,8-1 0 15,7 6 0 1,4-3 0-16,8 6 0 15,7-1 0 1,-1 4 0-16,9 0 0 16,-1-4 0-1,4 4 0-15,0 0 0 16,0-3 0-16,-4-1 0 15,-3-4 0 1,0 1 0-16,-4 4 0 16,-5-5 0-1,2 5 0-15,-1-5 0 16,-4-3 0-1,5 0 0-15,3 4 0 16,-4-2 0 0,3 6 0-16,-5 3 0 15,13 0 0-15,0 0 0 31,0 0 0-31,4 0 0 0,0-4 0 32,0 4 0-32,0 0 0 0,8 0 0 15,29 0 0 1,-1 0 0-1,16 0 0-15,-7 0 0 16,-8 4 0 0,-11-1 0-16,0 2 0 0,-15-1 0 15,-4-1 0 1,-7-3 0-1,0 0 0-15,0 4 0 16,0-4 0 0,-7 0 0-1,-11 0 0-15,-13 0 0 0,2 0 0 16,-4-4 0-1,3-3 0-15,5-1 0 16,2 2 0 0,1-3 0-1,3 9 0-15,-7 0 0 0,12-6 0 31,10 6 0-31,-4-3 0 0,1 3 0 16,7 0 0 0,0 0 0-1,0 0 0-15,0 0 0 16,0 0 0-1,0 0 0-15,-4 0 0 0,0 0 0 32,1 0 0-32,3 0 0 15,0 3 0 1,0 12 0-16,0-1 0 15,0 8 0 1,11 8 0-16,15 3 0 16,7 0 0-16,-7 8 0 15,8-12 0 1,-13-3 0-16,-2-5 0 15,-7-5 0 1,-5-5 0-16,-4-3 0 16,1-8 0-1,0 0 0-15,3 0-102 16,1 0-1-16,3-26-38 15,0-22-10 1</inkml:trace>
  <inkml:trace contextRef="#ctx0" brushRef="#br0" timeOffset="19819.3979">3477 10248 193 0,'0'-7'104'15,"0"4"-6"1,0-1-90-16,4 4 0 15,3 0 20 1,12 14 0-16,-1 8-12 16,16 1 1-16,-8-5-12 31,-8 0 1-31,1-3-6 0,-5 0 0 15,-2-4 0 1,-5-7 0-16,-3 0 0 16,-4-1 0-1,0 1 0 1,0-4 0-16,-4 0 0 0,-15-18 0 15,-10-17 0 1,-8 7 0-16,-11 6 0 16,11-1 0-1,4 5 0 1,3 7 0-16,4 0 0 15,4-1 0-15,7 5 0 32,8 0 0-32,3 0 0 0,4-15 0 15,7-8 0 1,19-8 0-16,12-9 0 15,2 3 0-15,1 0 0 32,-8 11 0-32,-3 6 0 0,-8 5 0 31,-4 8 0-31,-3 6 0 0,-4 1-52 15,-4 3 2 1,-3 4-82 0,-4 0-11-16,0 4 50 15</inkml:trace>
  <inkml:trace contextRef="#ctx0" brushRef="#br0" timeOffset="20129.4041">3467 10484 149 0,'0'0'97'15,"0"0"-6"1,0 0-51-1,0 0 0-15,14 0 1 16,23-21 1 0,19-24-37-16,6-10 1 0,5-8-6 15,-7 11 0 1,-5 11-8-1,-6 5 1-15,-13 6-100 16,-6 16-3 0,-19 10-26-16,-11 4-7 0</inkml:trace>
  <inkml:trace contextRef="#ctx0" brushRef="#br0" timeOffset="20449.4105">3233 10311 207 0,'0'0'130'15,"0"0"-6"1,0-7-106-16,22-23 0 16,23-25-12-1,14-23 2-15,4 1-8 16,-4 3 0-1,-7 23-67-15,-8 10 0 16,1 8-67 0,-12 10-13-16,-7 13 74 15</inkml:trace>
  <inkml:trace contextRef="#ctx0" brushRef="#br0" timeOffset="21069.4229">4225 9898 70 0,'-3'0'103'0,"-4"0"-5"16,-5 0-36-1,1 0 0 1,0 0-26-16,4 0 0 0,3 0-19 31,4 0 0-31,0 0-13 0,4-11 2 16,14-4-6-1,5 0 0 1,-2 4 0-16,6 0 0 16,-9 8 0-1,-7 3 0-15,0 0 0 0,-7 25 0 16,-4 5 0-1,0-4 0 1,0-4 0-16,-7-8 0 16,3-6 0-1,4-4 0 1,4-2 0-16,25-2 0 0,5 0 0 31,-1 0 0-31,4 9 0 0,-15 5 0 16,-3 9 0-1,-19 6 0 1,0 5 0-16,-4 6 0 15,-22-3-25 1,7 0 1-16,-6-11-106 16,10-4-7-1,0-4 15-15</inkml:trace>
  <inkml:trace contextRef="#ctx0" brushRef="#br0" timeOffset="23674.4754">6611 10941 164 0,'0'0'110'15,"-4"0"-7"1,1 0-80-1,-1 0 0-15,0-13-1 16,0-13 0-16,4-15-8 16,0-8 1-16,0-16-8 15,0-2 1 1,-4-10-8-1,1-4 0-15,-1-4 0 16,0 0 0-16,0-4 0 31,-6-3 0-31,-1-11 0 0,-4 7 0 16,7-8 0-1,4 8 0-15,-3 0 0 16,0 4 0 0,0-1 0-1,3 9 0-15,-4 14 0 16,1 7 0-1,7 0 0-15,0 1 0 0,0 3 0 32,-4 0 0-32,8 3 0 15,11 1 0-15,-4 3 0 16,0 4 0-1,0 8 0-15,15 2 0 0,-8 2 0 32,9 2 0-32,6 2 0 15,11-6 0-15,8 2 0 16,15-5 0-1,6 9 0 1,17 1 0-16,6 13 0 16,15 0 0-16,15 3 0 15,3 4 0-15,5 7 0 16,-1 4 0-1,-4 0 0 1,-13 0 0-16,-13 0 0 16,-3 0 0-1,-3 4 0-15,-5 10 0 0,-10 1 0 16,3 7 0-1,-18 0 0 1,-5 4 0-16,-2 0 0 16,-16-4 0-1,-10 4 0-15,-8 0 0 16,-4 3 0-1,-15 4 0-15,-3 4 0 16,-4-6 0 0,0 12 0-16,0-2 0 15,-11 8 0-15,4-2 0 16,-8 4 0-1,-1 1 0-15,9 3 0 16,-3 0 0 0,2 5 0-16,0 3 0 15,1-1 0 1,-4 12 0-16,0-4 0 15,0 8 0 1,0 3 0-16,-1-3 0 16,-2 3 0-16,3-8 0 15,3 5 0 1,1-4 0-16,-5 0 0 15,5 7 0 1,3-4 0-16,1 1 0 16,-1-8 0-1,1-1 0-15,-1-5 0 16,4-5 0-16,-4 0 0 15,4-4 0 1,-4-3 0-16,4-1 0 16,-3-2 0-1,-1-13 0 1,0-2 0-16,0-4 0 15,-7-9 0 1,4 2 0 0,4-5 0-16,-5 4 0 0,4-4 0 15,-7-3 0 1,0-3 0-16,-7-1 0 15,-5 3 0 1,-10-7 0 0,-11 5 0-16,-1-12 0 0,-7-4 0 31,0 4 0-31,1-4 0 0,-13-7 0 15,-3-7 0 1,-14 7 0 0,-7-8 0-16,2 1 0 0,-7-4 0 31,-3 0 0-31,11 3 0 0,4 0 0 15,14 9 0 1,11 5 0 0,8-1 0-16,11 3 0 15,3 3 0 1,5 0 0-16,3 0 0 0,8 0 0 15,-1 0 0 1,1-5 0 0,3-2 0-16,0 7 0 15,7 0 0 1,1 0 0-1,0 0 0-15,3 0 0 16,1 0 0 0,3-4 0-16,0 4 0 15,0 0 0-15,0 0 0 16,0 0 0-1,0 0 0-15,0 0 0 16,0 0 0 0,0 0 0-16,0-7 0 15,0-12 0 1,14 0 0-16,5 1 0 15,0 4 0 1,2 2 0-16,-9 6 0 16,-1-3 0-16,-7 6 0 15,-1 3 0 1,-3 0 0-16,0 0 0 15,0 0 0 1,-11 0 0-16,-12 12 0 16,-6 2 0-16,3 1 0 31,-7 3 0-31,0 0 0 0,-4 1 0 15,3-1 0 1,5 9 0-16,6-9 0 16,5-4 0-16,-1 1 0 31,8-4 0-31,3 0 0 0,5 0 0 31,3-3 0-31,0-1 0 0,0 0 0 16,15 8 0-1,11 0 0 1,15 7 0-16,7-3 0 15,4-5 0 1,0 1 0-16,-8 3 0 0,-3-2 0 31,-8-10 0-31,1-2-130 16,-9-4-4-16,-2-15-13 15</inkml:trace>
  <inkml:trace contextRef="#ctx0" brushRef="#br0" timeOffset="24106.4842">7255 9946 205 0,'0'0'120'16,"0"0"-7"-16,0 0-94 16,0 3 0-1,4 15-2-15,22 16 1 16,0 3-18-16,0 0 0 15,0 7 0 1,-4-14 0-16,-7-5 0 16,-8-6 0-1,4-5 0-15,0-6 0 16,-7-4-20-1,-4 0 1-15,0-4-97 16,0 0-4 0,-4-11-5-16</inkml:trace>
  <inkml:trace contextRef="#ctx0" brushRef="#br0" timeOffset="24336.4888">7040 10034 192 0,'-3'4'126'16,"3"-4"-5"-16,0 0-96 15,0 0 0 1,29-22-15-16,20-11 2 16,6-11-12-1,4-8 0-15,0 11 0 16,-7 4 0-16,-15 15-20 15,-10 4 2 1,-13 3-100-16,1 11-4 16,-8 4-4-1</inkml:trace>
  <inkml:trace contextRef="#ctx0" brushRef="#br0" timeOffset="24606.4942">7218 10252 184 0,'-7'11'137'0,"7"-4"-9"16,7-3-100 0,23-4 1-16,14-18-27 15,16-12 1 1,3-10-3-1,-5-5 0-15,-2 5 0 0,-8 3 0 16,-14 11-57 0,-1 11 2-16,-7 4-78 15,-15 4-11 1,-4 3 57-1</inkml:trace>
  <inkml:trace contextRef="#ctx0" brushRef="#br0" timeOffset="24966.5014">7711 9935 186 0,'0'0'126'0,"0"0"-6"16,0 0-93-1,0 0 1-15,0 0-17 16,0 11 2 0,3 6-13-1,1 6 0-15,3-4 0 0,5-5 0 31,6-6 0-31,4-8 0 0,5 0 0 32,2 0 0-32,-3 0 0 15,-4-8 0-15,1-2 0 16,-2-1 0-1,-6-1-22-15,-3 5 2 0,-5-5-108 32,-7-2-6-32,0-8 8 15</inkml:trace>
  <inkml:trace contextRef="#ctx0" brushRef="#br0" timeOffset="25166.5054">7907 9769 170 0,'-3'-4'117'16,"-1"0"-6"-1,4 4-79-15,0 0 0 0,0 11-11 16,21 22 0-1,10 8-18 1,-2 3 1-16,8 5-4 16,0-2 0-1,0-6-80-15,-4 0-1 0,-6-5-55 31,-6-17-13-31,2-15 91 16</inkml:trace>
  <inkml:trace contextRef="#ctx0" brushRef="#br0" timeOffset="27692.5564">7744 9946 8 0,'0'0'34'15,"0"-4"-5"-15,0-7 2 16,0 4-4-1,0-1-1 1,0 1 11-16,-4-8-1 16,-3 4 5-1,-5 0-1-15,5-4-4 16,0 8 2-16,-4-1-13 15,7 4 0 1,0 4-17-16,4-3 1 16,0 3-10-1,0 0 1-15,0 0-8 16,4 11 0-1,11 15-67-15,-1 7 0 16,5 1-42-16,4-10-6 16,-1-8 80-1</inkml:trace>
  <inkml:trace contextRef="#ctx0" brushRef="#br0" timeOffset="28322.569">8007 9850 42 0,'-3'-4'75'16,"-1"0"0"-16,-4 0-20 16,4 1 0-1,1 0-8 1,-1-5 1-16,4 8-19 15,-4 0 1-15,4 0-17 32,0 0 0-32,0 11-5 0,23 19 1 15,6 14-4 1,5 4 2-16,-5 4-7 15,-10-8 0-15,-5-5 0 32,-2-12 0-32,-5-12 0 0,-3-8 0 15,0-3 0 1,-4-4 0-16,3 0-12 15,-3 0 2 1,4 0-120 0,3 0-4-16,-3-4-3 15</inkml:trace>
  <inkml:trace contextRef="#ctx0" brushRef="#br0" timeOffset="35741.7245">13718 2536 172 0,'0'0'131'16,"4"0"-8"-16,3 0-95 15,-7 0 0 1,0 0-20-16,0 6 0 15,0 20-2-15,0 15 1 32,0 7-7-32,0 11 0 0,0-8 0 31,0-2 0-31,-7-1-8 0,-1-15 2 15,4-8-64 1,4-10-2 0,0-12-56-16,0-3-14 0,0-14 74 31</inkml:trace>
  <inkml:trace contextRef="#ctx0" brushRef="#br0" timeOffset="36601.7417">13718 2587 131 0,'0'-4'129'0,"0"1"-9"15,0-6-68 1,0 3-1-1,0 3-38-15,0-2 2 0,0 5-15 32,7 0 0-32,9 0 0 0,-5 0 0 15,11 8 0 1,7 10 0-1,1 5 0-15,-1-2 0 16,-6 9 0 0,6 4 0-16,-2-5 0 0,9-3 0 31,-6-8 0-31,-4 0 0 15,-11-7 0 1,-5-2 0-16,-6-6 0 16,-4-3 0-16,8 0 0 15,-4 0 0 1,3 0 0-16,-3-19 0 15,-4-6 0 1,0-5 0-16,0-1 0 16,0-5 0-1,0 7 0-15,0 7 0 16,-4 0 0-16,-7 2 0 15,7 2 0 1,4 1 0-16,0-6 0 16,0 12 0-1,0-4 0-15,-4 11 0 16,4 1 0-1,0 3 0-15,0 0 0 16,0-4 0 0,0 4 0-16,0-4 0 15,0 4 0-15,0 0 0 16,0 0 0-1,4 0 0-15,4 0 0 16,7 4 0 0,3 15 0-16,12 22 0 15,-5 3 0 1,13 0 0-16,-12 0 0 15,-4-3 0 1,-4-12 0-16,-3-3 0 16,0-11 0-1,-4-4 0-15,0-4 0 16,-3 1 0-16,-8-5 0 31,0-3 0-31,0 0-78 0,0 0 0 16,11 0-57-1,-7-3-14-15,3-20 88 16</inkml:trace>
  <inkml:trace contextRef="#ctx0" brushRef="#br0" timeOffset="36951.7487">14462 2343 201 0,'0'-3'135'15,"4"3"-7"-15,0 0-107 16,3 0 0-1,9 14-19 1,1 19 1-16,6 22-3 16,3 9 0-16,0-2 0 31,-1-10 0-31,-6-11 0 0,-4-9 0 31,-8-5 0-31,1-12 0 0,-1-8 0 16,-7-3 0-1,0-4-24 1,0 7 1-16,0-7-107 15,11 0-7 1,1-11 14-16</inkml:trace>
  <inkml:trace contextRef="#ctx0" brushRef="#br0" timeOffset="38591.7815">15951 2236 126 0,'0'0'89'16,"0"0"-4"-16,0 0-62 16,11 26 0-16,1 0 14 15,7 14-2 1,-5 12-10-16,-3 14 1 15,-3-3-14 1,3-4 1-16,-11-11-8 16,7-14 1-1,-3-11-29-15,-4-10-1 16,0-6-106-16,0-7-8 15,-4 0 18 1</inkml:trace>
  <inkml:trace contextRef="#ctx0" brushRef="#br0" timeOffset="38911.7879">16344 2322 157 0,'4'-5'97'0,"-1"1"-6"15,-3 2-85 1,0 2 1-16,-25 2 6 15,-12 16 0-15,-8 5 4 32,-3 0 1-32,11-9 6 0,4 5 1 15,10-12-13 1,9-7 1-16,10 0-9 15,4 8 1 1,22-1-1 0,19 12 1-16,18-1-5 0,-11-7 0 15,-7 4-18 1,-11 3 1-16,-12-7-113 15,-3 1-5 1,3 2 5 0</inkml:trace>
  <inkml:trace contextRef="#ctx0" brushRef="#br0" timeOffset="39421.7981">16629 2258 196 0,'4'0'126'15,"0"0"-8"1,0 0-95-1,3 8 0-15,4 14-11 16,7 7 1 0,-2 8-13-16,1-4 0 0,2 12 0 31,-4-8 0-31,-4-4 0 15,-4-3 0-15,1-5 0 16,-1-2 0 0,-3-12 0-16,0 0 0 0,0-7 0 31,3-1 0-31,0-3 0 15,4 0 0-15,4-26 0 16,4-18 0 0,3-8 0-1,-3 4 0-15,-5-7 0 16,9 22 0-16,-12 7 0 15,0 0 0 1,-4 4-67-16,4 0 1 16,4 3-68-1,0 5-13-15,3 6 73 16</inkml:trace>
  <inkml:trace contextRef="#ctx0" brushRef="#br0" timeOffset="39781.8053">17248 2056 185 0,'0'-4'122'16,"0"4"-6"-16,0 0-89 15,0 11 1 1,0 17-13-16,0 10 0 15,-7 6-14 1,-1 5 1-16,1 13-2 16,-1-15 0-16,-3-5 0 15,3-13 0 1,5-6 0-16,3-12 0 15,0-5 0 1,15 3 0-16,15-6 0 16,18 1 0-1,4-4 0-15,6 0 0 16,5 0-25-16,-11 4 2 15,-4 3-107 1,1 4-7-16,-12-8 14 16</inkml:trace>
  <inkml:trace contextRef="#ctx0" brushRef="#br0" timeOffset="45633.9225">13777 3941 116 0,'0'-3'113'31,"0"-9"-8"-31,0 5-55 0,0-1-1 16,0 2-30-1,0 2 1 1,0 4-14-16,0 14 1 15,0 27 2 1,0 15 1-16,0 10-7 0,0 7 1 16,0-6-4-1,0-9 0 1,0-9 0-16,8-16 0 15,-1-10 0 1,-7-13 0 0,4-6-28-16,-4-4 2 15,0 0-104 1,0-22-8-16,0-15 18 0</inkml:trace>
  <inkml:trace contextRef="#ctx0" brushRef="#br0" timeOffset="45973.9293">13555 3938 74 0,'-14'0'89'15,"-9"0"-5"-15,-6 0-27 16,-1 0-3-16,4 0-13 15,7 0-1 1,1 0-24-16,14 0 0 16,4 0-3-1,26 0 0-15,30 0-7 16,29 0 2-1,8-19-8-15,3-3 0 16,-7 12 0-16,-16-6 0 16,-6 5 0-1,-22 4 0-15,-15 3-32 16,-12 4 1-1,-7 0-95-15,-11 0-9 16,0 0 21 0</inkml:trace>
  <inkml:trace contextRef="#ctx0" brushRef="#br0" timeOffset="46263.9351">13559 4344 94 0,'-18'7'96'0,"-1"8"-5"15,0 6-37 1,8-2 0-16,11 3-9 31,15-11 1-31,40-3-31 0,31-5 1 16,7-3-16-1,-9 0 0-15,-6 0 0 16,-23 0 0-16,-13 0-23 31,-9 0 1-31,-11 0-92 0,-3 0-4 16,-8 0-3-1</inkml:trace>
  <inkml:trace contextRef="#ctx0" brushRef="#br0" timeOffset="46483.9395">14307 4252 204 0,'3'0'136'16,"1"22"-6"-16,4 7-110 15,-1 8 1-15,1 0-24 16,-1 4 2 0,-3 6-128-1,3-14-4-15,8-11-14 16</inkml:trace>
  <inkml:trace contextRef="#ctx0" brushRef="#br0" timeOffset="47163.9531">14689 3834 161 0,'-4'0'117'16,"0"0"-8"-16,0 0-82 15,4 0 1 1,0 0-6-16,23 0 1 16,10 0-12-1,11 0 2-15,-3 4-13 16,-4-4 0-16,-18 0 0 15,0 0 0 1,-12 4 0-16,0 7 0 16,0 7 0-1,1 8 0-15,-1 26 0 16,-3 7 0-1,0 11 0-15,-4 7 0 16,0-3 0-16,0 0 0 16,0-15 0-1,0-7 0-15,0-12 0 16,0-10 0-1,0-12-66-15,0-8 1 16,0-10-69 0,-4-2-12-16,-15-31 70 15</inkml:trace>
  <inkml:trace contextRef="#ctx0" brushRef="#br0" timeOffset="47313.9561">14759 4295 209 0,'0'-3'134'16,"3"-5"-5"-16,20-2-116 15,10-9 0 1,15 4-92-16,0 4-2 15,4-4-51 1,-4 0-12 0,-11 1 87-16</inkml:trace>
  <inkml:trace contextRef="#ctx0" brushRef="#br0" timeOffset="48053.9709">15237 4210 122 0,'-8'8'105'0,"8"7"-7"15,4 0-64 1,0 11 3-1,7-8-1-15,0-3 0 0,7-4-15 32,-2-8 1-32,-2-3-22 0,5 0 0 15,-4-22 0 1,-5-7 0-1,1-16 0-15,4-2 0 16,1-5 0 0,-9 0 0-1,-4 8 0-15,-3 7 0 16,0 8 0-16,4-1 0 15,-4 7 0-15,3 5 0 16,1 12 0 0,8-6 0-1,6 5 0-15,8-1 0 16,4 8 0-1,-8 0 0-15,7 15 0 16,-6 11 0-16,-4 11 0 16,-2 3 0-1,-9 0 0-15,-4 5 0 16,0 3 0-1,3-4 0-15,1-10 0 16,2-9 0 0,9-2 0-16,-4-8 0 15,7 7 0 1,4-12 0-16,0-2 0 15,-8-5 0-15,-6-3 0 16,-8 4 0 0,-4-4 0-16,0 0 0 15,0 0-119 1,-8 0-4-16,8 0-22 15</inkml:trace>
  <inkml:trace contextRef="#ctx0" brushRef="#br0" timeOffset="48903.9879">16226 3930 171 0,'0'0'134'0,"0"0"-8"0,7-4-92 15,34 1 0 1,14-1-29 0,9 0 2-16,2 0-7 15,-11 4 0 1,-10 0 0-16,-23-6 0 0,-7 6 0 31,-8-4 0-31,-3 4-33 16,-4 0 1-16,0 0-99 15,0 0-7 1,-4 0 24-16</inkml:trace>
  <inkml:trace contextRef="#ctx0" brushRef="#br0" timeOffset="49233.9945">16396 3671 170 0,'0'0'113'15,"0"0"-7"-15,4 0-77 16,-4 15 1 0,7 23-5-16,12 16 1 15,-4 17-21 1,-1-5 2-16,5 4-7 15,-4-14 0-15,-5-15 0 16,-6-8 0 0,-4-15-34-16,0-7 2 15,4-4-99 1,-1-7-7-16,1-7 24 15</inkml:trace>
  <inkml:trace contextRef="#ctx0" brushRef="#br0" timeOffset="50704.0239">17378 3690 124 0,'0'0'116'16,"0"0"-9"-16,0 0-69 15,0 0-1-15,0 23-11 31,0 6 0-31,11 23-8 0,-1 7 1 16,2-1-19 0,-5 2 0-16,1-9 0 15,-5-10 0 1,1-8 0-1,0-6 0-15,0-13 0 0,-1-4 0 32,1-6-76-32,-4-4-1 0,0-14-58 15,0-27-13 1,-19-6 85-1</inkml:trace>
  <inkml:trace contextRef="#ctx0" brushRef="#br0" timeOffset="50984.0295">17126 3698 150 0,'-8'0'127'15,"4"0"-9"-15,-3 0-75 16,7-4 0-16,0 4-29 15,19-4 2-15,29 0-16 16,26-3 0 0,4-1 0-1,7 2 0-15,-11 6 0 16,-22-4 0-1,-11 4-21-15,-12 0 2 0,-10 0-104 16,-12 7-4 0,-7 0 0-1</inkml:trace>
  <inkml:trace contextRef="#ctx0" brushRef="#br0" timeOffset="51394.0377">17318 4199 155 0,'-4'0'137'0,"-3"0"-10"15,-1 0-86 1,8 0 0-16,8 0-37 16,26 0 2-1,28 0-6-15,1 0 0 16,4 0 0-1,-11 0 0-15,-16 0-39 16,-7 0 1-16,-6 0-93 16,-9 0-9-1,-7 0 33-15</inkml:trace>
  <inkml:trace contextRef="#ctx0" brushRef="#br0" timeOffset="51854.0469">17962 4067 140 0,'0'0'124'15,"0"0"-10"1,0 0-72-16,0 0-1 15,0 0-24 1,0 7 1-16,0 15-11 0,8 8 1 16,-4-5-8-1,0 2 0 1,-1-2 0-16,1-3 0 15,0-3-81 1,3-5 0 0,4 4-55-16,0-18-13 15,4 0 91 1</inkml:trace>
  <inkml:trace contextRef="#ctx0" brushRef="#br0" timeOffset="52474.0593">18570 3542 156 0,'0'-4'132'16,"0"-3"-9"-1,0 4-90-15,0-1 1 16,0 4-31 0,-8 0 1-16,-10 26 3 15,0 19 0 1,-1 13-2-16,-3 20 2 15,15 0-7-15,-1 2 0 16,8-9 0 0,0-9 0-16,11-14 0 15,7-14 0 1,12-12 0-16,3-11 0 15,1-11 0 1,-8 0 0-16,-7-18 0 16,-9-8 0-1,-10-4 0-15,0 4 0 16,-7 7 0-1,-11 9 0-15,3 6-4 16,0 4 1-16,4 0-126 31,7 14-4-31,4-2-12 0</inkml:trace>
  <inkml:trace contextRef="#ctx0" brushRef="#br0" timeOffset="53864.0871">18892 3889 91 0,'0'0'95'0,"0"12"-6"16,0 10-53-1,7-4-1-15,5 5-3 16,3-2 1-16,3-9 0 15,-3-1 1 1,4-3-18-16,-8-8 1 16,11 0-17-1,-7 0 0-15,-4-8 0 16,-7-3 0-1,-1-8 0-15,0-3 0 16,1-4 0-16,-4-11 0 16,0 8 0-1,-4-8 0-15,-6-4 0 16,-5 8 0-1,0 4 0-15,11 6 0 16,4 1 0 0,0 0 0-16,8 0 0 15,18 0 0 1,3 4 0-16,8-1 0 15,-3 15 0-15,-5 4 0 16,-3 0 0 0,-7 8 0-16,7 17 0 15,-8 5 0 1,-3 0 0-16,0 6 0 15,-8-6 0 1,4 7 0 0,4-8 0-16,4-6 0 15,3-1 0-15,8-8 0 16,-1-2 0-16,12-5 0 15,-8 0 0 1,-3-2 0 0,-5-3 0-16,-6-2 0 15,-7 0 0 1,-9 0 0-1,1 0 0-15,0 0 0 0,-4 0 0 16,3 0 0 0,-3 0 0-16,4 0 0 15,-4 0 0 1,3 0 0-1,-3 0 0-15,0 0 0 0,0 0 0 32,0 0 0-32,0 0 0 0,0 0 0 15,0 0 0 1,0 0 0-1,0 0 0-15,0 0 0 0,0 4-130 32,0 4-4-32,0-8-13 0</inkml:trace>
  <inkml:trace contextRef="#ctx0" brushRef="#br0" timeOffset="69646.4053">20433 3587 31 0,'-7'0'77'0,"-8"0"-1"15,-4-7-19 1,1 3-1 0,-5 0-23-16,12 1-1 15,1 3-13 1,6 0 1-16,4 0 11 0,14 3 0 15,27 9-8 1,22 6 2 0,4-7-25-16,0-4 0 15,-8-3 0 1,-22 0 0-1,-12-4-10-15,-10 3 2 0,-7-3-58 16,-4 0-1 0,-4 0-59-16,0 0-12 15,0 0 65 1</inkml:trace>
  <inkml:trace contextRef="#ctx0" brushRef="#br0" timeOffset="69916.4107">20466 3446 151 0,'0'0'98'16,"0"0"-7"-16,0 12-72 0,0 10 2 31,4 16 9-31,11 9 0 15,-1 8-13 1,1 4 0-16,-7 4-9 16,0 0 1-1,-5-8-14-15,-3-14 0 16,4-4-115-16,-1-11-2 15,1-12-13 1</inkml:trace>
  <inkml:trace contextRef="#ctx0" brushRef="#br0" timeOffset="74496.5023">21314 3506 51 0,'4'-4'92'16,"-4"1"-4"-1,0-1-30-15,0-4-1 16,0 1-19-1,0 0-1-15,0-1-17 16,0 4 0 0,0 4-20-16,0 0 1 15,0 0-6-15,0 8 1 16,-7 18 4-1,-12 7 0-15,8 11 3 16,-4 4 0 0,4-3 3-16,7 3 1 15,4-4 4 1,0-7 1-16,4-4-5 15,11 0 2 1,0-6-9 0,-1-9 0-16,9 3 0 0,-1-6 0 15,0-7 0 1,4-4 0-16,4-4-96 15,-1-4-2 1,1-26-41 0,-15-25-12-16</inkml:trace>
  <inkml:trace contextRef="#ctx0" brushRef="#br0" timeOffset="74676.5059">21274 3122 225 0,'-4'-7'134'15,"-11"-8"-4"-15,4-7-120 31,4 4 2-31,0 9-54 0,7 6 2 16,0 3-91 0,3 8-10-16,15 5 36 15</inkml:trace>
  <inkml:trace contextRef="#ctx0" brushRef="#br0" timeOffset="75396.5203">21778 3827 113 0,'0'-4'112'0,"0"1"-6"15,0-1-57 1,0 0 1-16,0 1-33 16,0-1 1-16,0 4-11 15,0 0 0 1,3 25 4-16,1 13 1 15,-1 5-8 1,1 6 1-16,0 3-5 16,-1-5 0-1,-3 2 0-15,4-6 0 16,4-9 0-16,-8-9 0 15,3-10 0 1,-3-3 0-16,0-9-15 16,0 1 2-1,0-4-117-15,0 0-4 16,0-22-1-1</inkml:trace>
  <inkml:trace contextRef="#ctx0" brushRef="#br0" timeOffset="76246.5373">21692 3842 48 0,'-4'-4'87'0,"4"0"-3"16,-3 0-31-16,-4 1-1 31,3-1-16-31,-4 1 2 0,5-1-7 31,-1 0 1-31,0 1-14 0,0 3 1 16,0-4-13-1,1 4 1 1,3-8-7-16,0 1 0 0,0-1 0 31,0-2 0-31,3 2 0 0,1-3 0 16,0-3 0-1,4 6 0 1,7-7 0-16,3 0 0 15,8 0 0 1,3 8 0 0,1-1 0-16,3 5 0 0,4 3 0 15,0 0 0 1,1 3 0-16,-9 9 0 15,-3 6 0 1,-8 1 0 0,-6-8 0-16,-9 4 0 0,-3 3 0 31,0-6 0-31,-11-2 0 0,-11-2 0 15,-15-5 0 1,15 1 0 0,-8 0 0-16,8 0 0 15,-1-1 0 1,9 1 0-16,7 0 0 0,3-4 0 31,4 0 0-31,0 0 0 16,0 0 0-1,15 3 0-15,14 4 0 16,12 5 0-16,3 6 0 15,1 1 0 1,-11-1 0-16,-13 8 0 16,-13-8 0-1,-8 1 0-15,-4-1 0 16,-29 4 0-1,-8-10 0-15,-7-2 0 16,3-6-2 0,8-4 1-16,8 4-128 15,6 0-4-15,5-4-13 16</inkml:trace>
  <inkml:trace contextRef="#ctx0" brushRef="#br0" timeOffset="83017.6736">15548 5252 13 0,'0'0'37'0,"-4"0"0"16,-7 0-3-1,7 0-1-15,4-8-6 16,0 5 1-16,0 3-7 16,-3-5 1-1,-9 5-2-15,1-4 0 16,4 4 1-1,0 0 1-15,3 0-8 16,-4 0 0 0,5 0 7-16,3 0-2 15,0 0 11 1,29 0 1-16,19 0-12 15,15 4 0-15,4-4-15 16,-7 0 1 0,-16 0-5-16,-15 0 0 15,-2 0 0 1,-9-4 0-16,-3 4-48 15,-8 0 2 1,-3 0-86-16,-4 0-10 16,0 4 44-1</inkml:trace>
  <inkml:trace contextRef="#ctx0" brushRef="#br0" timeOffset="83337.68">15685 5008 167 0,'0'-4'116'16,"0"1"-7"-1,0 3-97-15,0 0 1 0,11 26 0 31,-4 21 1-31,8 12 9 0,-4 19 0 16,-3-1-13 0,-1 1 1-1,-7-16-11-15,0-9 0 16,0-13 0-1,0-10 0-15,0-12 0 0,0-7 0 16,0-8-119 0,0-3-4-1,0-3-22-15</inkml:trace>
  <inkml:trace contextRef="#ctx0" brushRef="#br0" timeOffset="88654.7869">16222 5019 4 0,'-8'-4'50'31,"-10"1"0"-31,7-5-4 16,11 5 0-16,0-2-8 15,0-2-1 1,0 0-4-16,0-4 0 0,0 0-8 31,8-11 2-31,9 3-9 16,14-3 1-16,2-3-4 15,11 6 1 1,8 8-7-16,4 7 0 0,7 4-7 31,-4 23 1-31,3 20-3 16,-6 6 1-16,-4 2 0 15,-8 12 0 1,-17 0 3-1,-23 3 1-15,-4 4 1 16,-19-7 0 0,-22-8-3-16,-11-14 1 0,-3-12-4 15,-1-11 0 1,0-14-3-1,8-4 1-15,-4-18-2 16,31-8 1 0,2 1-1-16,15-1 0 15,4 3 2 1,19 12 1-16,2 7 2 15,20 4 0 1,-7 12 0-16,-5 17 0 16,1 4 2-16,0 8 1 15,-5 0 0 1,-2-1 0-16,3-10-3 15,0-5 2 1,3-9-17-16,-3-2 2 16,4-6-118-1,7-8-4-15,4 0-2 16</inkml:trace>
  <inkml:trace contextRef="#ctx0" brushRef="#br0" timeOffset="89314.8001">17093 5322 48 0,'-4'7'79'0,"4"4"-3"16,0 4-26 0,0 7-1-1,0-3-7-15,10 2 1 16,5-2-9-16,0-1 1 31,4-6-15-31,-5-6 1 0,-2 3-15 16,-5-9 2-1,1 0-8-15,2 0 0 16,-6-23 0-1,0-7 0 1,0-10 0-16,-4-12 0 0,0 4 0 31,0 1 0-31,-4 2 0 0,0 8 0 16,4 8 0-1,0 2 0 1,4 2 0-16,15 6 0 0,6 1 0 31,-2 10 0-31,-1 8 0 0,-4 0 0 16,-3 23 0-1,-11 7 0 1,4 14 0-16,-5 4 0 16,1 6 0-1,7-5 0-15,0-8 0 0,15-8 0 16,11-4 0-1,15-6 0 1,0-13 0-16,-8 1 0 16,-7-7 0-1,-7 0 0 1,-4 0-89-16,-8-4-1 15,1 0-48 1,-1 0-12-16,-6-8 106 0</inkml:trace>
  <inkml:trace contextRef="#ctx0" brushRef="#br0" timeOffset="89874.8113">18018 4857 169 0,'0'-8'118'16,"0"1"-7"0,0-4-99-16,0 11 1 15,-4 0-9 1,-14 26 1-16,3 33 17 15,8 14 1 1,7 16-7-16,0-4 2 16,18-7-18-16,12-5 0 15,-1-10 0 1,5-15 0-16,-8-10 0 15,0-14 0 1,-8-5 0 0,-7-8 0-16,-3 0 0 15,-4-7 0-15,-1 0 0 16,-3-4 0-16,0 0 0 15,0 0 0 1,0 0-128 0,0 0-5-16,0-11-15 15</inkml:trace>
  <inkml:trace contextRef="#ctx0" brushRef="#br0" timeOffset="90814.8301">20840 4738 82 0,'-7'-3'99'0,"4"-4"-5"15,-1-1-32 1,0-3 0-16,4 4-19 16,0 3 0-1,0 0-31-15,0 0 2 16,-4 1-14-16,4 3 0 15,0 0 0 1,0 0 0-16,12 3 0 16,17 27 0-1,15 25 0-15,8 19 0 16,4 22 0-1,-16 4 0-15,-10 3 0 16,-19-10 0 0,-11-12 0-16,-3-11 0 15,-20-22 0-15,1-12 0 16,4-10-38-1,3-11 1-15,3 0-94 16,5-15-9 0,4 0 32-16</inkml:trace>
  <inkml:trace contextRef="#ctx0" brushRef="#br0" timeOffset="96301.9404">18489 5063 114 0,'0'-15'117'16,"0"4"-8"-16,0 1-50 15,0 2-1-15,0 4-35 16,0 1 1 0,0 3-23-1,0 7 0-15,0 19 1 16,0 11 1-16,0-1-3 15,0 2 0-15,3-6 0 16,-3 6 0 0,0-16 0-1,0 3 0-15,0-6 0 16,0-8 0-1,0-3 0-15,0-5 0 16,0-3-63-16,7 0 1 16,5 0-72-1,-5-18-11-15,-3-8 65 16</inkml:trace>
  <inkml:trace contextRef="#ctx0" brushRef="#br0" timeOffset="96631.947">18322 4967 104 0,'-4'-4'123'15,"0"4"-11"1,1 0-49-16,3 0-1 15,0-3-41 1,7-1 1-16,23 1-21 16,18-5 2-1,7-3-3-15,8 4 0 16,-11 3 0-16,-11-3 0 15,-11 3 0 1,-8 0 0-16,-7 4-3 16,-8 0 1-1,-3 0-65-15,-4 0 0 16,0 8-65-1,0 3-14-15,-19 7 74 16</inkml:trace>
  <inkml:trace contextRef="#ctx0" brushRef="#br0" timeOffset="96901.9524">18307 5262 142 0,'0'4'142'0,"4"7"-10"0,22 0-85 15,18-3 1 1,12-5-48-16,3 1 0 16,0-4 0-1,-22 0 0 1,-7 4 0-16,-11 0 0 0,-9 3-72 31,-2 0 1-31,-8-3-64 0,0 1-13 16,0-3 80-1</inkml:trace>
  <inkml:trace contextRef="#ctx0" brushRef="#br0" timeOffset="97291.9602">18914 5218 176 0,'4'-4'129'16,"0"4"-7"-16,-4 0-90 15,4 0 0-15,-4 0-23 16,0 15 2 0,3 4-11-16,-3 14 0 15,0-7 0 1,0 1 0-16,0-6 0 15,0 5 0 1,0-8-130-16,0-3-4 16,0-12-13-1</inkml:trace>
  <inkml:trace contextRef="#ctx0" brushRef="#br0" timeOffset="97671.9678">19307 4978 161 0,'-4'0'111'15,"-3"0"-7"1,0 0-65-16,7 4 0 15,0 3-11-15,29 0 1 16,12 1-29 0,3-4 0-16,0-4 0 15,-13 4 0 1,-10-4-9-1,-9 0 1-15,-5 0-121 16,1 0-5-16,-1 0-6 31</inkml:trace>
  <inkml:trace contextRef="#ctx0" brushRef="#br0" timeOffset="98691.9882">19755 4930 166 0,'0'0'108'15,"0"0"-7"-15,0 0-80 16,0 8 0-1,0 25 9-15,4 4 0 16,0 7-15-16,-1 1 1 16,1-1-15-1,0-11 1-15,0-7-2 16,-4-3 0-1,0-14 0-15,0 0 0 16,3-9-130 0,1-5-4-16,-4-28-13 15</inkml:trace>
  <inkml:trace contextRef="#ctx0" brushRef="#br0" timeOffset="98944.9935">19485 4908 171 0,'0'-4'139'0,"0"-3"-8"15,7 0-97 1,38-4 2-16,17-5-36 16,20 2 0-1,11-1 0 1,-16 4 0-16,-10 4 0 15,-15 3 0-15,-11 4-17 32,-12 0 1-32,-6 0-82 0,-12 4-2 15,-11 7-25 1,0-4-8-16</inkml:trace>
  <inkml:trace contextRef="#ctx0" brushRef="#br0" timeOffset="99335.0013">19640 5277 150 0,'-3'0'132'0,"-1"0"-9"0,0 0-80 15,4 0 0 1,8-4-34 0,36-3 2-16,15-7-11 15,4 3 0 1,-3 6 0-1,-1 1 0-15,-15 4-63 16,-3 0 1 0,-15 12-72-16,-12 6-11 0,-6-7 65 15</inkml:trace>
  <inkml:trace contextRef="#ctx0" brushRef="#br0" timeOffset="100335.0213">20366 5163 51 0,'-3'0'83'16,"-5"0"-4"-16,4 0-41 15,0 0-1 1,-3 0-16-16,0 0 0 15,0 0 1 1,3 0 1-16,0 0-4 16,0 0-1-16,4 0-3 15,0 0 0 1,-3 0 4-16,3 0 0 15,0 0-6 1,0 0 0-16,0 0-11 16,0 0 1-1,0 0-3-15,3 0 0 16,5 0 0-16,3 0 0 31,3 0 0-31,-2 0 0 0,7 0 0 16,-1 4 0-1,0 3 0-15,-2 1 0 16,-2 2 0-1,-7 1 0 1,1 4 0-16,-8 3 0 16,0-2 0-1,-4 5 0-15,-11-6 0 0,-3-4 0 16,3-3 0-1,4-4 0 1,4-1 0-16,3-3 0 16,4 0 0-1,0 4 0 1,0 3 0-16,11 4 0 0,4 5 0 31,-4 2 0-31,-7 0 0 0,-4 1 0 16,-8 2 0-1,-18 2 0 1,-11-5 0-16,8-6 0 0,-8-6-21 31,3-6 1-31,5 0-110 0,-5 0-6 16,20 0 9-1</inkml:trace>
  <inkml:trace contextRef="#ctx0" brushRef="#br0" timeOffset="107010.1552">21588 4956 63 0,'0'0'92'31,"0"0"-5"-31,0-3-44 0,-7 3-1 16,0-4-20 0,-1 4 1-16,1 0-2 15,7 0-1-15,0 0-6 31,0 0 1-31,-4 0 1 0,4 0 0 16,0 0-2 0,0 0 0-16,19 0-10 15,10 0 1-15,5 0-5 31,7 0 0-31,-1 4 0 0,-11-1 0 16,-2-3 0 0,-9 0 0-16,1 0 0 15,-4 0 0 1,-4 0-42-1,-4 4 1-15,0-1-57 16,-3 1-4-16,-4 0 2 16,0 3-4-16</inkml:trace>
  <inkml:trace contextRef="#ctx0" brushRef="#br0" timeOffset="107420.1634">21551 5112 75 0,'-4'0'111'15,"1"0"-8"-15,-4 0-42 16,7 0 1-1,0 0-29-15,10 0 1 0,24 0-19 32,18 0 2-32,11 0-17 15,-12 3 0-15,-10-3 0 16,-15 3 0-1,-7-3-6 1,-8 3 2-16,-4 1-85 16,5-4-2-16,3 0-44 15,3 0-10-15,8 0 104 16</inkml:trace>
  <inkml:trace contextRef="#ctx0" brushRef="#br0" timeOffset="108210.1792">22626 4930 87 0,'0'-7'92'16,"0"3"-4"0,0-14-40-16,0 7 0 15,0 0-15 1,0-1-2-16,-8 2-23 15,-3-1 0 1,-8 3-4-16,-3 4 1 16,-7 4-2-16,-5 0 1 15,1 8 0 1,-4 7 0-16,7 7 1 15,-3 7 1 1,3 1 0-16,4 10 1 16,4-3-1-1,8 0 0-15,6 4-3 16,8 3 2-1,0-3-5-15,8 4 0 16,17-13 0-16,5-2 0 16,3-8 0-1,15-11 0 1,1-7 0-16,6-4 0 15,8 0 0 1,0-19 0 0,-8-3 0-16,5-7 0 0,-4 3 0 15,-5-8 0 1,-6 5 0-16,-8-1 0 15,-4 0 0 1,-15-2 0 0,-2-6 0-16,-16 1 0 0,-8-3 0 31,-25 3 0-31,-19-1 0 0,-15 14 0 15,-7 5 0 1,4 12 0 0,3 7-85-16,19 0 0 0,18 15-52 31,23-8-12-31,7-7 95 0</inkml:trace>
  <inkml:trace contextRef="#ctx0" brushRef="#br0" timeOffset="124502.5068">21296 2553 7 0,'-4'-3'28'16,"4"-1"-4"-16,-4 0 1 0,1 1 0 31,-8-8 0-31,3 4 5 16,-3-1 0-1,0-3 8-15,0-4 0 16,0 8 0-1,0 3-1-15,3 4-11 16,1 0 0 0,3-4-4-16,4 4 0 15,4-3 2-15,30-2 0 16,14 5-14-1,25-10 2-15,2 2-12 16,-9 1 0 0,-7 0 0-16,-18 7 0 15,-15-4 0 1,-7 1 0-16,-9 3-29 15,-2 0 2 1,-4 0-56-16,0 0-1 16,3 7-27-16,-7 0-8 15,0-4 65 1</inkml:trace>
  <inkml:trace contextRef="#ctx0" brushRef="#br0" timeOffset="124842.5136">21774 2277 71 0,'0'-8'95'15,"4"-3"-5"-15,-1 0-31 31,1-3-1-31,-1 6-30 0,1 5-1 16,0 3-20 0,3 3 0-1,4 30 8-15,1 8 0 0,-1 7-2 31,-4 0 0-31,-4 8-7 16,1-12 1-16,0-3-7 16,0-15 0-1,0-8-17-15,-4-7 2 16,0-4-110-1,3-7-5 1,1-7-1-16</inkml:trace>
  <inkml:trace contextRef="#ctx0" brushRef="#br0" timeOffset="125172.5202">21563 2202 100 0,'-8'-3'122'0,"0"3"-9"0,5 0-56 31,3-3-2-31,0 3-33 0,30-4 0 16,18-7-13-1,26 7 2 1,11-3-11 0,-7-1 0-16,-4 1 0 15,-22-4 0-15,-7 7-28 16,-20 1 1-1,-14-1-80-15,-3 4-3 16,-1 0-6 0,-7 4-4-16</inkml:trace>
  <inkml:trace contextRef="#ctx0" brushRef="#br0" timeOffset="125462.526">21688 2495 110 0,'0'0'119'0,"0"0"-10"16,0 0-47-16,15 0-2 15,15 7-35 1,22-7 1-16,0 0-26 16,3 0 0-1,-7 0-54-15,-7 0 2 16,-4 4-81-1,-15-4-10-15,-7 3 52 16</inkml:trace>
  <inkml:trace contextRef="#ctx0" brushRef="#br0" timeOffset="126072.5382">21581 2550 17 0,'-7'0'59'15,"-1"3"1"1,5 1 0-1,3 1-2-15,0-5-8 16,11 0-1 0,22-5-17-16,19-2-1 0,7-1-15 31,8 5 1-31,-8 3-11 15,-11 0 1-15,-3 0-9 16,-16 0 0 0,-3 0-53-16,-4-3-1 0,-6-1-62 31,-6 0-13-31,1 0 57 15</inkml:trace>
  <inkml:trace contextRef="#ctx0" brushRef="#br0" timeOffset="126868.5546">22230 2571 52 0,'0'0'-47'0,"-8"0"142"15,4 0-66-15,-11 0 0 16,0 0-2-16,1 0-1 15,3 4 4 1,-5 1-1-16,9-5-7 16,0 3-1-16,0-3-7 15,3 4-1 1,-4 0-4-16,8 3 1 15,-3-3 4 1,3-4 0-16,0 0 7 16,3 0 1-1,16 0-2-15,7 4 0 16,7-4-12-16,5 3 1 15,2-3-7 1,-7 4 0-16,-6-1-4 16,-10 1 1-1,-1 3 0-15,-13 1 0 16,-3-1 5-1,0 12 1-15,-19-4 0 16,-10 0 1 0,-1-1-4-16,5 1 1 15,6-4-3-15,5-4 0 16,2-3 0-1,12-4 0-15,0 4 0 16,15 3 0 0,18 4 0-1,-3 4 0 1,-4-1-3-16,-8 4 2 15,-7 2 1-15,-11-6 0 16,0 1 1 0,-29 0 2-16,-12-4-3 15,-10-4 0-15,2-3-92 16,8 0 0-1,8-1-47-15,14 1-11 16</inkml:trace>
  <inkml:trace contextRef="#ctx0" brushRef="#br0" timeOffset="128138.58">20959 4193 45 0,'-4'0'92'16,"4"0"-2"-1,0-4-39-15,30-22-1 16,32-22-27 0,42-18 2-16,30-27-2 15,28-7-1 1,13-14-83-16,-16 14 2 15,-14 8-62 1,-38 7-9-16,-22 4 80 16</inkml:trace>
  <inkml:trace contextRef="#ctx0" brushRef="#br0" timeOffset="130748.6322">24122 4229 54 0,'4'-7'75'15,"-1"-5"-2"1,1-2-15-16,3 3-2 15,-3 0-7 1,-4 0-1-16,4 7-35 16,-4 0 1-1,0 4-12-15,0 0 1 16,-4 19 9-16,-22 10 0 15,-7 8 3 1,-12 3 0-16,8 13-10 16,0-9 2-1,1-3-7-15,2-1 0 16,4-6 0-1,12-14 0-15,6-4-13 16,6-9 2 0,6-3-67-16,0-4-1 15,0 0-47-15,10-4-10 16,5-19 76-1</inkml:trace>
  <inkml:trace contextRef="#ctx0" brushRef="#br0" timeOffset="131101.6395">23944 4214 97 0,'0'0'93'15,"0"-4"-4"-15,0 4-45 16,0 0-2-1,0 19 4-15,4 14-1 16,3 23-22-16,-3 3 0 16,0 0-19-1,-1 3 1-15,-3-10-5 16,0-11 0-1,0-5 0 1,0-10 0-16,0-7 0 16,4-8 0-16,0-4-3 31,7-3 2-31,0-4-44 0,-4 0 0 15,1-4-86 1,-4-18-9-16,-4-7 40 16</inkml:trace>
  <inkml:trace contextRef="#ctx0" brushRef="#br0" timeOffset="131401.6455">23730 4387 170 0,'0'0'139'0,"0"0"-8"0,18 0-96 16,19-3 1-1,14 3-36 1,12 0 0-16,1-3 0 15,-5 3 0 1,-3 0-6-16,-19 0 2 0,-37 0-110 31,0 0 114-31,40 0-119 0,-29-12-21 16</inkml:trace>
  <inkml:trace contextRef="#ctx0" brushRef="#br0" timeOffset="132691.6713">24026 4178 159 0,'0'-8'124'0,"0"-7"-9"16,0 1-80 0,0-4 0-1,0-1-19-15,-11 4 1 16,-5 0-13-1,-9 4 2 1,-5 7-6-16,-7 4 0 0,-7 0 0 31,-8 11 0-31,4 15 0 0,0 4 0 16,-1 3 0-1,13 7 0 1,-2 1 0-16,20 3 0 0,-1 16 0 31,15-1 0-31,4 11 0 0,12-4 0 16,13-7 0-1,13 0 0 1,2-11 0-16,16-4 0 16,7-6 0-1,15-13 0-15,7-14 0 0,3-11 0 31,12-18 0-31,-21-23 0 16,-16 1 0-16,-23-1 0 16,1 4 0-1,3-22 0 1,-7-8 0-16,-26-32 0 15,-18 7 0-15,-63 3 0 16,-34 23 0 0,4 25 0-16,11 34-130 15,23 7-4 1,17 15-13-16</inkml:trace>
  <inkml:trace contextRef="#ctx0" brushRef="#br0" timeOffset="134671.7109">13362 6691 30 0,'0'0'68'0,"0"-4"1"15,0-4-3 1,0 2-2-16,0-2-7 15,4 1 1 1,-4-1-26-16,0-3 1 16,0 7-22-1,0 4 0-15,0 0-9 16,0 4 1-1,0 26 0-15,0 6 1 16,0 5-4-16,4 7 0 16,-4 3 0-1,-8-6 0-15,5-1 0 16,-1 1 0-1,4-12 0-15,0-7 0 16,0-12 0 0,0-2 0-16,0-9 0 15,0-3 0-15,0 0 0 16,0-7 0-1,11-19 0-15,0-8 0 16,4-13 0 0,0 7 0-1,-4-9 0-15,4-3 0 16,-4 1 0-1,-7 10 0 1,0 4 0-16,-1 8 0 0,1-1 0 16,-4 12 0-1,0 7 0-15,0 3 0 16,0 5 0-1,0 3 0 1,11 0 0-16,4 11 0 0,10 18 0 31,6 16 0-31,-6 2 0 0,1 5 0 16,-11 4 0-1,0-5 0 1,-4-3 0-16,-3-11 0 0,-5 3 0 31,1-13 0-31,0-12 0 0,-1-5 0 16,0-6 0-1,5-4 0 1,-4 0 0-16,-4-26 0 16,0-10 0-1,0-13 0-15,7-2 0 0,1-1 0 16,7 0 0-1,3 8 0 1,-3 3 0-16,4 9 0 16,-5 9 0-1,-6 5 0 1,-5 14 0-16,9 4 0 15,6 18 0 1,4 15 0-16,4 16 0 16,-7 6 0-16,-16 4 0 15,-3-11 0 1,4-4 0-16,-4-3 0 15,4-12-9 1,3-3 2-16,4-4-123 16,-4-7-3-1,5-12-8-15</inkml:trace>
  <inkml:trace contextRef="#ctx0" brushRef="#br0" timeOffset="135850.7352">14155 6720 74 0,'0'-4'95'0,"0"1"-5"16,0-5-47-1,0 0-1-15,-7 5-17 16,3 3 1-16,4 0-2 15,0 0 0-15,4-3-4 16,14-1 1 0,12-4-11-1,7-2 1-15,0 2-9 16,0 1 2-1,0 3-4-15,-11 4 0 0,0 0 0 16,-12 0 0 0,-6 8 0-1,-4 11 0-15,-4 1 0 16,0 7 0-1,0 6 0-15,-22 0 0 0,-4 4 0 32,-4 0 0-32,0-7 0 15,19-5 0-15,4-3 0 16,7-10 0-1,4 6 0-15,25-10 0 0,27-8 0 32,14 0 0-32,1 0 0 15,-8 0 0 1,-8-4 0-16,-14 0 0 15,-12-3 0 1,-6 7 0-16,-12 0-130 16,-4 0-4-1,0 0-13-15</inkml:trace>
  <inkml:trace contextRef="#ctx0" brushRef="#br0" timeOffset="156439.1484">16044 7000 115 0,'0'0'105'15,"0"-3"-7"-15,11 0-55 16,-11-1 1-16,0 0-22 15,4 1 1 1,-1 3-10-16,1 0 0 16,-4 29 0-1,8 15 1-15,-1 19-11 16,5 14 2-1,2 9-5-15,-3-13 0 16,-7-11 0-16,0-10 0 16,-4-22 0-1,0-7 0 1,7-17 0-16,-7-6 0 15,0 0-51-15,0-10 1 32,0-16-82-32,0-8-11 0,0-13 50 31</inkml:trace>
  <inkml:trace contextRef="#ctx0" brushRef="#br0" timeOffset="156919.158">15844 6964 110 0,'-18'0'117'0,"-8"0"-9"16,-15 0-58-16,11 0-1 15,1 0-23 1,22 7 0-1,7-7-14-15,36 4 1 16,31-4-13 0,26 0 0-16,14 0 0 0,11-15 0 31,-14 0 0-31,-22 1 0 15,-23 2-6-15,-22 6 1 16,-19 6-59 0,-10 0 0-16,-8 4-65 15,-26 13-13 1,-15 5 66-16</inkml:trace>
  <inkml:trace contextRef="#ctx0" brushRef="#br0" timeOffset="157219.164">15818 7624 179 0,'-8'8'126'15,"1"3"-7"-15,7 3-89 16,23-2 1-16,32-8-19 16,30-4 2-1,34 0-14-15,-8-20 0 16,7 3 0-1,-32 2 0-15,-16 7-23 16,-26 8 1 0,-10 0-108-16,-20 0-6 15,-2 0 11 1</inkml:trace>
  <inkml:trace contextRef="#ctx0" brushRef="#br0" timeOffset="158139.1824">16993 7440 91 0,'-4'0'103'15,"-4"0"-7"1,-3 0-51-16,3 0-1 0,5 0-14 31,3 0-1-31,0 0-5 16,22 0 0-16,8 0-13 15,7 4 0 1,4-4-10-16,-8 0 1 0,0 4-2 31,-10-1 0-31,-2 8 0 16,-9 4 0-16,-9 3 0 15,-3 5 0 1,-7 5 0 0,-22 6 0-16,2 7 0 15,-2 0 0 1,14-9 0-16,11-2 0 0,4-4 0 15,19-15 0 1,29-4 0 0,4-7 0-16,4 0 0 15,-1 0 0 1,-7 0-48-16,-15-4 1 15,-10 1-85 1,-12-1-10-16,-11-14 45 16</inkml:trace>
  <inkml:trace contextRef="#ctx0" brushRef="#br0" timeOffset="158719.194">17789 7104 117 0,'-15'0'104'0,"0"0"-7"0,-3 0-50 16,6 0-1-1,12 0-9-15,0 4 0 16,33-4-25 0,31 0 2-1,13 0-14-15,12 0 0 0,-7 0 0 31,-8 0 0-31,-15-4 0 0,-18 0 0 16,-19-7-34 0,-11 7 2-1,-11 4-99-15,0 0-7 0,-15 0 24 31</inkml:trace>
  <inkml:trace contextRef="#ctx0" brushRef="#br0" timeOffset="158909.1978">17803 7337 203 0,'15'3'136'0,"37"-3"-6"16,19 0-110 0,29 0 2-1,10-3-22-15,-10-12 0 16,-10 4-97-1,-17 2-1 1,-21 6-41-16,-29 3-12 16</inkml:trace>
  <inkml:trace contextRef="#ctx0" brushRef="#br0" timeOffset="161723.2544">18951 6857 172 0,'0'-4'133'0,"4"-4"-8"16,0-2-92 0,3-1 1-1,-7-1-28-15,0 8 2 16,0 1-8-1,0 0 0 1,4 3 0-16,0 0 0 0,3 0 0 31,-7 6 0-31,8 10 0 0,10 2 0 16,-3 8 0-1,0 4 0 1,-1 13 0-16,9 2 0 0,-5-1 0 31,1 4 0-31,-4 4 0 0,3-5 0 16,-3-2 0-1,-4 3 0 1,0-7 0-16,-3-8 0 0,-5-7 0 31,1 0 0-31,-1-9 0 0,-3-5 0 16,4-4 0-1,0-1 0 1,0 1 0-16,-1-5 0 16,5 0 0-1,-8 1 0 1,0 0 0-16,4 0 0 0,-4-1 0 15,0 1 0 1,0 0 0-16,3-1 0 16,1-3 0-1,0 0 0 1,-1 0 0-16,-3 0 0 15,0 0 0 1,4 0 0-16,-1 0 0 16,-3 0 0-1,0 0 0-15,4 0 0 16,-4 0 0-16,4 0 0 15,0 0 0 1,-1 0 0-16,1-7 0 16,4-8 0-1,-1-10 0-15,8-20 0 16,0-10 0-1,3-15 0-15,4-19 0 16,1-7 0-16,-1 4 0 16,-7 0 0-1,-8 18 0-15,-3 8 0 16,0 17-15-1,-1 13 1-15,8 13-116 16,-4 9-3 0,5 10-2-16</inkml:trace>
  <inkml:trace contextRef="#ctx0" brushRef="#br0" timeOffset="162773.2754">19878 7237 90 0,'3'-4'105'0,"1"0"-8"16,7-3-43-1,-8 0 1-15,1 0-29 16,0 3 0-1,3 4-18-15,-3 0 1 0,-4 15 3 32,0 14 0-32,0 5-5 15,-19 6 0-15,-17 4-6 16,3 3 1-1,-12-12-2-15,4-10 0 0,4-10 0 32,4-11 0-32,-1-4 0 15,12-8 0-15,7-10 0 16,11-4 0-1,4 0 0 1,27 3 0-16,17 8 0 16,8 7 0-1,0 4 0-15,0 8 0 16,-8 18 0-16,8 0 0 15,-8-1 0 1,1-3 0-16,-1 1-69 16,0-5 1-1,4-3-66-15,8-12-13 16,7-3 74-1</inkml:trace>
  <inkml:trace contextRef="#ctx0" brushRef="#br0" timeOffset="168639.3932">17851 8484 124 0,'-7'-3'119'31,"0"3"-10"-31,-1 0-59 0,5 0-1 16,-1 0-26 0,4 0 1-1,0 0-18-15,26 0 1 16,15 0-7-1,14 0 0 1,4-8 0-16,8 8 0 0,-15 0 0 16,4 0 0-1,-8 0 0-15,-12 0 0 16,-2 0-30-1,-4 0 2 1,-15 11-102-16,-8 0-8 0,-7-4 20 31</inkml:trace>
  <inkml:trace contextRef="#ctx0" brushRef="#br0" timeOffset="168959.3996">17866 8691 122 0,'-18'0'109'0,"-4"0"-7"31,-5 7-45-31,20 8-2 16,7-7-23 0,37 0 2-16,26 2-34 15,30-7 0 1,14-3 0-16,-7 0 0 15,-3 0-20 1,-27 0 2-16,-15 0-112 16,-18 0-6-16,-14 0 7 15</inkml:trace>
  <inkml:trace contextRef="#ctx0" brushRef="#br0" timeOffset="171609.4526">21103 8178 75 0,'0'-4'102'0,"0"-3"-7"16,0 0-38 0,0-5 0-16,0 6-28 15,0-3 0 1,-4 3-18-16,-10 3 0 15,-1 3-5 1,-4 0 0-16,1 0-1 16,-8 6 0-16,0 8-1 15,-4 9 0 1,-3 10-2-16,0 0 1 15,-5 8-1 1,5 3 1-16,8 11-1 31,10 1 1-31,15-4-3 0,0 3 0 16,15-14 0-1,29-8 0-15,-3-15 0 16,7-15 0-16,0-3 0 31,-4-7 0-31,-7-18 0 0,-3-8 0 16,-16-4 0-1,-18-4 0-15,0 11 0 16,-25 16 0 0,-13 10 0-1,1 4 0-15,4 11 0 0,7 11 0 16,12 18-30-1,14-2 2-15,10-5-102 16,31-11-8 0,11-18 20-1</inkml:trace>
  <inkml:trace contextRef="#ctx0" brushRef="#br0" timeOffset="173665.4942">21244 8484 71 0,'0'4'99'16,"0"10"-6"-16,0-3-43 15,0 1 0-15,0-1-19 16,19 4-2-16,3 3-8 16,7 0 0-1,8 5-6 1,-3-9 1-16,3-2-9 15,-12-8 1-15,2-4-8 32,-5 0 0-32,-11-12 0 0,8-6 0 15,-12-8 0 1,-7-3 0-16,0-5 0 15,0-6 0-15,-3-1 0 32,-16 4 0-32,4-4 0 0,-7 1 0 31,3 7 0-31,8 6 0 0,7 6 0 15,4 2 0 1,0 1 0 0,26 0 0-16,7-5 0 0,8 8 0 31,7 9 0-31,-6 1 0 0,-9 5 0 31,-8 11 0-31,-6 15 0 16,-12 15 0-16,-7 3 0 15,0 0 0 1,0 1 0-1,0-11 0-15,8-9 0 16,33-3 0-16,10-11 0 16,13-7 0-16,-2-1 0 15,-3-3 0 1,-7 0 0-1,-7 0 0-15,-15 0 0 16,-16 0 0 0,-3 0-41-16,-7 0 1 0,-4 0-91 15,0 0-10 1,-4 0 37-1</inkml:trace>
  <inkml:trace contextRef="#ctx0" brushRef="#br0" timeOffset="177695.5748">19033 8352 74 0,'0'-8'104'0,"0"-3"-5"16,0-4-33-1,0 0 1-15,0 1-28 16,0 5 0-1,0 7-28 1,0 2 1-16,0 0-12 16,0 14 0-1,-4 16 0-15,4 14 0 0,-3 12 0 16,3-5 0-1,0 12 0 1,0-18 0-16,0-8 0 16,0-8 0-1,0-11 0 1,0-7 0-16,0-3-20 15,0-8 2 1,0 0-112-16,-4 0-6 0,4-4 7 16</inkml:trace>
  <inkml:trace contextRef="#ctx0" brushRef="#br0" timeOffset="178285.5866">18837 8366 7 0,'-8'-4'47'16,"-7"1"0"-16,0-1-5 15,-3 1 0 1,7-1-3-16,-4 0 0 15,4 4-5 1,0 0-1-16,-4 0-3 16,4 0 2-16,7 0-11 15,-3-3 0 1,7 3 2-16,0-4 0 15,15 4-8 1,36-4 1-16,9 0-16 16,21-3 0-1,1-4 0-15,3 0 0 16,-8-4 0-1,-21 8 0-15,-4 3 0 16,-15-3 0-16,-11 2 0 16,-11 2 0-1,-1 3-44-15,-14 0 1 16,0 0-89-1,0 3-9-15,-14 6 40 16</inkml:trace>
  <inkml:trace contextRef="#ctx0" brushRef="#br0" timeOffset="178715.5952">18755 8680 101 0,'-4'0'118'0,"0"4"-11"0,-2-1-47 31,2 1-2-31,4 7-31 0,4-7 0 16,33 0-21 0,26-1 1-1,10-3-7-15,2 0 0 0,2 0 0 31,-14 0 0-31,-7 0-66 0,-15 0 0 16,-8 0-68 0,-11 0-13-1,-7 0 73-15</inkml:trace>
  <inkml:trace contextRef="#ctx0" brushRef="#br0" timeOffset="179115.6032">19644 8602 141 0,'0'-3'109'15,"-4"-1"-9"-15,4 4-65 16,-3 7-1-1,3 27-14-15,0 21 1 16,0 7-51 0,0 5 1-16,0-1-92 15,14-6-9-15,9-27 29 16</inkml:trace>
  <inkml:trace contextRef="#ctx0" brushRef="#br0" timeOffset="186315.7488">18603 7156 31 0,'-7'0'70'15,"-4"0"1"-15,-4 0-23 0,0 0-2 16,1 0-12 0,2 0-1-16,1 3-11 15,7-3 2 1,4 4-5-1,0 4 0-15,4 2-1 16,25 2 1 0,13-5-4-16,10-3 1 0,-4-4-6 15,-4 0 0 1,-7 0-8-1,-8 0 2-15,-10-8-4 16,-11 5 0 0,-8-1 0-16,0 0 0 0,-27 4 0 31,-17 0 0-31,-8 0 0 15,-7 0 0-15,-4 0 0 16,11 0 0 0,8 0-49-16,14 0 2 0,19 0-85 31,11 0-10-31,0-11 45 15</inkml:trace>
  <inkml:trace contextRef="#ctx0" brushRef="#br0" timeOffset="187845.7794">18518 8610 3 0,'0'0'55'0,"0"0"2"16,0-4-6-1,0 0 2-15,0 1-14 16,0-5 1-1,-7 8-9-15,-5 0 0 16,5 0-13 0,7 0 1-16,0 0-10 15,0 0 1-15,30 0 1 31,7 0 0-31,3 0-2 0,2 0 0 16,-5 0 1 0,-12 0 1-16,-14 0-2 15,-11 0 0 1,-7 0-7-1,-22 0 0-15,-16 0-20 16,4 0 0-16,4 0-109 16,4 0-7-16,10-4 8 15</inkml:trace>
  <inkml:trace contextRef="#ctx0" brushRef="#br0" timeOffset="194396.9113">22855 7056 148 0,'0'0'115'0,"-15"0"-9"31,-10 8-75-31,-2 10-1 0,-6 8-5 31,-7 18 1-31,-5 8-12 0,5 7 2 16,-2-4-16 0,1-7 0-1,12-1 0-15,3-16 0 16,8-9-6-1,10-8 2-15,8-6-48 0,0-8 1 16,0 0-78 0,15 0-10-1,0-8 48-15</inkml:trace>
  <inkml:trace contextRef="#ctx0" brushRef="#br0" timeOffset="194736.9181">22547 7130 140 0,'0'-7'111'0,"4"3"-8"31,0 4-68-31,4 0-1 16,3 26-5-16,3 10 0 16,-3 12-15-1,1 8 2-15,-5-4-16 16,5-1 0-1,-5-10 0-15,-4-12 0 16,1-3 0 0,-4-11 0-16,0-7-56 15,0-8 2 1,0 0-79-16,-4-15-11 15,-10-15 56-15</inkml:trace>
  <inkml:trace contextRef="#ctx0" brushRef="#br0" timeOffset="194946.9223">22366 7278 115 0,'0'0'107'16,"0"-4"-7"-16,0 4-46 16,37 0 0-1,19 0-20-15,18 0 1 16,19 0-30-16,-12 0 2 15,-7 0-27 1,-15 0 1-16,-21 0-85 16,-13 0-2-1,-13 0-18-15,-12-11-6 16</inkml:trace>
  <inkml:trace contextRef="#ctx0" brushRef="#br0" timeOffset="195401.9318">22622 6964 46 0,'-11'-8'69'32,"-8"1"-2"-32,-7-1-27 0,-7 1 0 15,-4 4-6 1,-8 3-1-16,1 10-11 15,3 24 2-15,1 14-5 16,6 22-1 0,12 14-5-1,11 17 1-15,11-6-5 16,11 5 1-1,26-15 3-15,26-22 0 0,11-19-3 32,26-18 1-32,15-26-9 15,4-8 2-15,-1-43-4 16,-29-23 0-1,-15-18 0-15,-45-11 0 0,-29 3 0 32,-25 8 0-32,-42 25 0 15,-11 19 0-15,-3 26-8 16,10 11 2-1,12 11-50 1,30 0 1-16,14 22-73 16,15 7-9-16,25 1 51 15</inkml:trace>
  <inkml:trace contextRef="#ctx0" brushRef="#br0" timeOffset="195791.9396">23685 6949 140 0,'0'0'114'0,"-7"0"-8"15,-16 26-68-15,-14 11-2 16,-7 21-11-1,-8 6 0-15,4 6-14 16,4 0 1 0,6-11-11-16,12-15 2 15,8-10-17 1,10-16 1-16,4-7-75 15,4-11-3 1,0 0-35-16,0-15-10 16,0-29 93-16</inkml:trace>
  <inkml:trace contextRef="#ctx0" brushRef="#br0" timeOffset="196031.9444">23355 7070 140 0,'0'0'110'0,"0"0"-9"0,8 8-68 31,3 22-2-31,7 10-8 0,1 12-1 16,0 7-10-1,-5-4 1 1,-7-10-7-16,1-5 1 15,-8-17-20 1,0-9 1 0,0-6-116-16,0-8-6 0,0-8 4 15</inkml:trace>
  <inkml:trace contextRef="#ctx0" brushRef="#br0" timeOffset="196231.9484">23266 7219 154 0,'-7'-4'90'31,"3"-3"-4"-31,4-5-63 0,0 1 2 15,19 3 16 1,25 5-1 0,8 3-26-16,4 0 0 15,-1 0-31 1,-3 0 1-16,-15 0-110 0,-15 0-7 31,1 0 11-31</inkml:trace>
  <inkml:trace contextRef="#ctx0" brushRef="#br0" timeOffset="196621.9562">23563 6923 87 0,'-12'-6'79'0,"-9"-10"-2"16,-10 1-49-1,-5 4 1-15,-9 7-1 16,-7 4-1 0,-3 12-5-16,-12 24 1 15,11 20-6 1,12 21 1-16,7 27-9 15,22 14 1-15,15 0 0 16,7-11 1 0,42-18 1-16,14-30 0 15,18-31-7 1,8-20 2-16,18-16-7 15,-3-35 0 1,-4-24 0-16,-18-25 0 16,-34-15 0-1,-34-4 0-15,-14 4 0 16,-44 15 0-16,-26 26-8 15,-19 17 1 1,-8 21-123-16,9 9-3 16,10 15-7-1</inkml:trace>
  <inkml:trace contextRef="#ctx0" brushRef="#br0" timeOffset="200132.0264">12948 9890 78 0,'0'-7'96'0,"0"-1"-4"16,0-2-32-1,-4-1 0 1,4-1-26-16,-3 5 0 0,-5 7-26 31,4 0 1-31,-3 22 2 0,-1 15 1 16,8 8-5-1,-4 10 0 1,-3 4-6-16,0-4 1 15,0-3-2 1,3-15 0-16,0-11 0 0,4-15 0 16,0 3 0-1,0-14 0 1,0 0 0-16,8-10 0 15,-1-13 0 1,0-18 0 0,8-6 0-16,-4-12 0 15,-3 7 0 1,-1-1 0-16,1 6 0 0,-1 10 0 15,4 4 0 1,-7 7 0 0,-1 15 0-16,5 0 0 15,-1 3 0 1,1 8 0-16,-5 0 0 15,4 15 0 1,12 15 0-16,0 7 0 16,3 7 0-1,4 15 0-15,-4 4 0 16,1 0 0-16,-5-4 0 15,-11-7 0 1,4-8 0-16,-3-7 0 16,-4-12 0-1,3-11 0-15,-3-10 0 16,-1 1 0-1,-3-5 0-15,0 3 0 16,0 1 0-16,0-4 0 16,0 0 0-1,0 0 0-15,4-16 0 16,3-5 0-1,4-16 0-15,5-11 0 16,-2 0 0 0,5-7 0-16,3-4 0 15,-11 7 0 1,4 7 0-16,-4 6 0 15,0 12 0-15,-3 13 0 16,-5 6 0 0,8 8 0-16,-3 0 0 15,3 26 0 1,11 11 0-1,0 19 0-15,1 3 0 16,-5 11 0-16,-11-4 0 31,1-11 0-31,-1-6 0 0,1-14 0 16,-5-8 0-1,1-12 0-15,-4-4 0 16,3-11 0-16,9 0-130 31,-9-18-4-31,5-20-13 0</inkml:trace>
  <inkml:trace contextRef="#ctx0" brushRef="#br0" timeOffset="200832.0404">13766 9838 67 0,'0'0'70'0,"0"-3"-2"15,0 0-32-15,-11 3-2 0,-3 0 3 16,-5 0 0 0,7 0-12-1,5 0 0-15,0 0-6 16,-4 0 1-1,7 3-2 1,-3-3 0-16,-1 0-5 16,8 3 1-1,0-3-10-15,0 0 2 0,11 0-6 16,12 0 0-1,6-3 0 1,8-8 0-16,4 7 0 16,-11 1 0-1,-5 3 0-15,5 0 0 0,-4 15 0 31,-11 7 0-31,-7 11 0 16,-8 4 0-16,-8 6 0 16,-18-1 0-1,-7-9 0-15,0-7 0 0,10-4 0 31,12-11 0-31,11-4 0 16,3-7 0-16,16 0 0 16,18-12 0-1,0 8 0 1,1 4 0-16,10 12 0 15,-19 14 0-15,-22 8 0 16,-10 5 0 0,-34-1 0-16,-11 10 0 15,-8-14 0 1,8-9 0-16,-4-6-28 15,-4-5 2 1,16-10-104-16,3-4-8 16,7-18 18-1</inkml:trace>
  <inkml:trace contextRef="#ctx0" brushRef="#br0" timeOffset="211152.2476">13903 11234 133 0,'-11'0'123'16,"-4"0"-8"-16,4 0-64 15,0 0 0 1,0 0-33-16,4 0 2 16,-1 0-20-1,8 0 0-15,15 0 0 16,33 0 0-1,26 0 0-15,18 7 0 16,2 4 0-16,-5-3 0 31,-12-1 0-31,-14 9 0 0,-18-10 0 16,-16-3 0-1,-10-3 0-15,-12 0 0 16,-7 0-76 0,0 0-1-1,-11 0-58-15,0 0-13 0,3-25 85 31</inkml:trace>
  <inkml:trace contextRef="#ctx0" brushRef="#br0" timeOffset="212382.2722">14859 11031 61 0,'0'0'95'15,"0"-4"-4"-15,0 0-29 32,-8 4-1-32,1 0-21 0,-4 0-1 15,-8 0-17 1,5 0 0-16,-1 8-14 15,0 6 2 1,0-2-10 0,8-5 0-16,7 1 0 15,0 2 0-15,11-6 0 16,23 11 0-16,10 0 0 15,4 3 0 1,4 8 0 0,-12 0 0-16,-7 4 0 15,-14-5 0 1,-11 8 0-1,-8-4 0-15,-4 1 0 0,-22-4 0 16,-11-4 0 0,-4-7 0-16,-3-8 0 15,7-7 0 1,-4 0 0-1,11 0 0-15,8 0-15 0,11-7 2 32,11-4-117-32,0 0-4 0,18-4-1 31</inkml:trace>
  <inkml:trace contextRef="#ctx0" brushRef="#br0" timeOffset="212622.277">14807 11061 192 0,'-4'0'137'15,"4"0"-7"-15,7 0-105 16,34-9 2-16,18 0-27 15,8-7 0-15,-3-3-14 16,-2 5 1 0,-6 3-110-1,-12 0-3-15,-6 7-7 16</inkml:trace>
  <inkml:trace contextRef="#ctx0" brushRef="#br0" timeOffset="213152.2876">15341 11008 196 0,'0'0'137'16,"0"0"-7"-16,-4 0-107 15,4 0 2 1,0 12-25-16,4 11 0 15,17 9 0 1,2 12 0-16,6 0 0 16,-6 5 0-1,-16 6 0-15,-3-4 0 16,-4-10 0-16,0-4 0 15,0-11 0 1,0 0 0-16,3-8 0 16,1-10 0-1,0-5 0-15,3-3 0 16,4 0 0-1,1-11 0-15,13-29 0 16,9-15 0-16,3-19 0 16,4-11 0-1,-12-4 0-15,5 4 0 16,6 11 0-1,-10 8 0 1,4 11-130-16,-13 6-4 16,6 5-13-16</inkml:trace>
  <inkml:trace contextRef="#ctx0" brushRef="#br0" timeOffset="214602.3166">16037 11230 134 0,'0'0'124'16,"11"0"-9"-16,11 0-64 16,22 0-1-1,12-4-32-15,11 1 1 0,10-1-19 16,-10-7 0-1,-11 11 0 1,-16 0 0-16,-18 0-7 16,-7 0 2-1,-7 4-34-15,-8 0 1 0,0-1-88 31,-15-3-9-31,4 0 29 16</inkml:trace>
  <inkml:trace contextRef="#ctx0" brushRef="#br0" timeOffset="214822.321">16270 10990 148 0,'0'0'121'0,"0"0"-9"15,0 18-70 1,11 17 0-16,1 12-23 15,-2 8 1-15,-3 8-17 16,5 0 1 0,-8-8-13-16,3-7 2 15,1-10-123 1,-5-17-3-16,1-6-8 15</inkml:trace>
  <inkml:trace contextRef="#ctx0" brushRef="#br0" timeOffset="215878.3426">16948 11045 54 0,'0'0'86'0,"0"-2"-4"15,0-3-24 1,0-6-2-1,0 0-4-15,11-4-2 0,19-3-20 32,7 3 0-32,7 8-24 0,4 7 1 31,8 0-7-31,-4 29 0 15,-16 8 0-15,-13 4 0 16,-16 14 0 0,-7-4 0-1,-30 9 0-15,-18-9 0 16,-7-10 0-16,-5-11 0 15,-2-9-3-15,10-21 1 16,4 0-4 0,14-25 1-1,20-5-1-15,14 0 1 16,4 9 10-1,29 10 1-15,7 11 1 16,8 0 2 0,0 11-9-16,-7 15 0 15,-7 7 0 1,-9 8 0-16,-9-12-24 0,2-7 1 15,-7 0-107 1,4-11-7-16,0-11 14 16</inkml:trace>
  <inkml:trace contextRef="#ctx0" brushRef="#br0" timeOffset="216520.3556">17441 11367 73 0,'7'4'101'16,"11"-1"-5"-16,8 4-39 15,0-3-1 1,0-4-23-16,-8 0 0 0,12 0-13 31,-11-4 0-31,-4-14-12 16,-8-15 1-16,-3-5-7 15,-4-2 1 1,0-4-3-1,0-8 0-15,0 12 0 16,0-1 0-16,0 15 0 16,14 4 0-16,13 3 0 15,2 16 0 1,5 3 0-1,-9 18 0-15,-2 16 0 16,-9 6 0 0,-6 1 0-16,-1 2 0 15,1-8 0 1,7-14 0-16,6-6 0 0,9-7 0 31,11-8-25-31,-4 0 1 16,4-4-106-16,-4-15-7 15,7-6 15 1</inkml:trace>
  <inkml:trace contextRef="#ctx0" brushRef="#br0" timeOffset="217020.3656">18403 10776 142 0,'0'-7'115'16,"0"3"-7"-1,0 4-69-15,0 0 0 16,-7 29-14-16,-8 34 0 15,4 14-17 1,11 16 2-16,0-4-10 31,33-4 0-31,8-19 0 0,11-7 0 16,22-18-130-1,3-12-4-15,17-17-13 16</inkml:trace>
  <inkml:trace contextRef="#ctx0" brushRef="#br0" timeOffset="217610.3774">21551 10674 137 0,'0'-5'120'16,"0"-6"-9"-1,-4 0-62-15,-6 0 0 0,3 0-27 31,7 7 1-31,7 4-23 16,30 30 0-16,11 17 0 16,8 24 0-1,-4 10 0 1,-4 7 0-16,-27-3 0 15,-21 4 0-15,-7-11-75 16,-26-5-1-16,-12-18-59 16,5-17-13-1,-8-20 84 1</inkml:trace>
  <inkml:trace contextRef="#ctx0" brushRef="#br0" timeOffset="218930.4038">18985 11005 41 0,'0'-4'90'16,"0"-3"-1"-16,0-4-10 15,0-4-4-15,0 8-23 16,0 3-1 0,0 4-35-16,0 0 2 15,0 0-18 1,0 7 0-16,0 23 0 15,0 3 0 1,4 1 0-16,3 10 0 16,4-4 0-1,-7-7 0-15,3-7 0 16,-3-4 0-16,-4-11-30 15,0-7 1 1,0-4-101-16,0-11-8 16,0-22 21-1</inkml:trace>
  <inkml:trace contextRef="#ctx0" brushRef="#br0" timeOffset="219210.4094">18699 10934 130 0,'-3'0'120'0,"3"4"-11"16,0-4-56 0,7 0-1-16,31 0-29 31,24 0 1-31,24-6-24 0,6-12 0 15,-3 6 0 1,-15 1 0-16,-19-1-11 16,-14 9 1-16,-22 3-72 31,-19 0-1-31,0 0-45 0,-26 11-11 15,-15 4 85 1</inkml:trace>
  <inkml:trace contextRef="#ctx0" brushRef="#br0" timeOffset="219430.4138">18718 11271 155 0,'0'8'140'16,"23"-2"-10"-1,17 6-89 1,20-8 0-16,13-4-40 15,9 0 2 1,-8 0-3-16,-18-9 0 0,-16 9-41 16,-10 0 2-1,-15 0-92 1,-12 5-10-16,-3 5 36 15</inkml:trace>
  <inkml:trace contextRef="#ctx0" brushRef="#br0" timeOffset="220960.4444">19399 11285 37 0,'-3'-2'76'0,"-1"-2"-2"0,-3-1-22 31,0 2-2-31,-1-1-12 0,0 4-2 16,1-4-6-1,-1 4-2 1,1 0-8-16,0 0 1 0,7 0-5 31,0 0 0-31,0 0-8 0,0 0 1 16,4 0-9-1,10 0 0 1,13 0 0-16,9 0 0 16,9 0 0-1,-1 0 0 1,-7 8 0-16,-3 4 0 15,-12 6 0-15,-15-8 0 16,-7 12 0-16,-7-3 0 16,-19 0 0-1,-7-1 0 1,3-4 0-16,4-5 0 15,11-7 0 1,15 2 0-16,0 4 0 16,15 7 0-1,11 3 0-15,-7-3 0 16,-8 3 0-16,-11 1 0 15,-8-1 0 1,-22-4 0-16,-3-2 0 16,-11-1 0-1,14-4 0-15,4-7 0 16,7 0-85-1,16-3 0-15,3-12-52 16,7-3-12-16,27-5 95 16</inkml:trace>
  <inkml:trace contextRef="#ctx0" brushRef="#br0" timeOffset="221140.448">19781 11285 213 0,'0'0'135'16,"0"-6"-5"-16,0 1-114 15,0 2 1-15,18-5-17 16,20 1 0 0,3-1-20-16,3 1 1 15,0 3-111 1,-11 4-6-16,-6 0 8 15</inkml:trace>
  <inkml:trace contextRef="#ctx0" brushRef="#br0" timeOffset="221480.4548">20189 10994 165 0,'0'-4'121'31,"3"1"-8"-31,-3 3-78 0,0 0 0 16,4 3-17 0,7 15 1-16,8 12-17 15,2 4 1-15,-2 17-3 31,0 0 0-31,-1-2 0 0,-7-9 0 16,-7-6 0 0,0-16 0-16,-4-15-28 15,4-3 2 1,0-3-104-1,-4-27-8-15,-4-18 18 0</inkml:trace>
  <inkml:trace contextRef="#ctx0" brushRef="#br0" timeOffset="221680.4588">20033 11012 203 0,'0'0'136'16,"11"0"-6"0,26 0-110-1,22 4 2-15,19 0-22 16,7-1 0-16,-10-3 0 15,-20 0 0-15,-14 0-64 16,-16 4 2 0,-17-4-72-1,-8 0-11-15,0 0 65 16</inkml:trace>
  <inkml:trace contextRef="#ctx0" brushRef="#br0" timeOffset="221860.4624">20099 11348 247 0,'-3'4'129'16,"3"3"-5"-1,0 5-124-15,15-6 0 0,14-6 5 32,23 0 1-32,11 0-42 15,-4-14 1-15,-7-1-96 16,-4-7-8-1,-15-3 28-15</inkml:trace>
  <inkml:trace contextRef="#ctx0" brushRef="#br0" timeOffset="221990.465">20622 11230 179 0,'11'11'109'16,"3"15"-6"-16,5 4-181 16,-4 6-1-1,3 2-34-15,1-1-5 16</inkml:trace>
  <inkml:trace contextRef="#ctx0" brushRef="#br0" timeOffset="222820.4816">13866 12614 141 0,'-8'0'133'0,"8"0"-8"0,0 0-78 31,0 0 0-31,23 0-39 0,18-4 2 31,7 4-10-31,7 0 0 16,5 0 0-16,-1 4 0 15,-7 0 0 1,-11 0 0-16,-8-4-68 0,-14 0 1 31,-8 0-67-31,-11 0-13 16,0 0 74-16</inkml:trace>
  <inkml:trace contextRef="#ctx0" brushRef="#br0" timeOffset="223650.4982">13992 12455 149 0,'0'-4'110'0,"0"1"-8"16,0 3-73-1,4 3-1-15,10 31-10 16,1 10 1-1,-3 8-12 1,3 7 0-16,-5 7-8 0,-2-3 0 31,-4-4-62-31,-4-11-2 0,3-11-59 16,1-15-10-1,-4-3 67 1</inkml:trace>
  <inkml:trace contextRef="#ctx0" brushRef="#br0" timeOffset="224740.52">14985 12400 137 0,'0'0'106'32,"0"0"-8"-32,-8 0-76 0,-3 0 2 15,0 7-6 1,-3 19 1-1,-1 15 0-15,-1 2 1 0,9 2-4 32,4-8 0-32,3-8-9 0,0-10 2 15,14-11-9 1,23-4 0-1,8-4 0-15,10 0 0 16,-10 0-2 0,0-4 1-1,-12-7-65-15,-11-1-1 0,-11-6-66 16,-8-8-14-1,-3-7 74-15</inkml:trace>
  <inkml:trace contextRef="#ctx0" brushRef="#br0" timeOffset="224910.5234">15159 12392 136 0,'0'0'111'15,"0"12"-7"-15,0 21-64 0,0 19-2 16,0 10-15 0,11 12 1-1,0 0-21-15,8 0 0 16,-5-4-90-1,-2-15-3-15,6-25-42 0,-3-15-9 32</inkml:trace>
  <inkml:trace contextRef="#ctx0" brushRef="#br0" timeOffset="225450.5342">15455 12824 120 0,'0'4'108'0,"0"7"-7"16,0 0-53-1,7-3 1-15,20-8-16 16,13-4 0-16,8-15-24 15,-3-6 1 1,-16-5-10-16,-18-3 0 16,1 0 0-1,-12-1 0-15,0 1 0 16,-12 8 0-1,-2 2 0-15,10 5 0 16,-3 7 0-16,-4 3 0 16,3 8 0-1,8 0 0-15,4 0 0 16,18 4 0-1,8 11 0-15,-1 11 0 16,1 7 0 0,-8 4 0-16,-11 7 0 15,-11 8 0 1,0-12 0-16,0-3 0 15,0-11 0 1,11-8 0-16,12-10 0 16,6-8 0-16,-3 0-49 31,8-8 1-31,6-10-84 0,1-4-10 15,7-4 46 1</inkml:trace>
  <inkml:trace contextRef="#ctx0" brushRef="#br0" timeOffset="225970.5446">16496 12363 163 0,'0'0'122'15,"0"0"-7"1,-15 4-77-16,-18 17-1 0,-12 28-20 31,19 13 2-31,11 20-19 16,15 2 0-16,38 4 0 15,13-9 0 1,5-17 0-16,-1-13 0 0,-3-8 0 31,-18-16 0-31,-8-10 0 16,-19-1 0-16,-7-6-130 15,0-8-4 1,0 0-13-1</inkml:trace>
  <inkml:trace contextRef="#ctx0" brushRef="#br0" timeOffset="227010.5654">20033 12374 156 0,'-7'-4'133'31,"-1"1"-9"-31,1-5-84 0,3 1 1 16,4 4-33-1,0 3 1 1,23 0-9-16,6 14 0 16,4 27 0-1,-7 14 0 1,-11 11 0-16,-11 12 0 15,-4-4 0-15,-7-4 0 16,-16-4 0-16,-3-11 0 16,4-6-57-1,3-5 2 1,5-15-78-16,2-14-11 15,5-11 57 1</inkml:trace>
  <inkml:trace contextRef="#ctx0" brushRef="#br0" timeOffset="228455.5955">16944 12588 166 0,'0'-4'137'0,"0"-3"-10"0,0 4-91 31,0-1 0-31,-3 4-32 16,3 0 1-16,-4 22-5 15,4 11 0 1,0 7 0-16,0 1 0 0,0 3 0 31,11-3 0-31,-8-12 0 16,1-6 0-16,-4-12-34 15,0-11 1 1,0 0-98-1,0-26-8-15,-7-14 27 16</inkml:trace>
  <inkml:trace contextRef="#ctx0" brushRef="#br0" timeOffset="228665.5997">16755 12581 177 0,'0'0'138'16,"0"0"-7"0,0-4-99-16,22 1 1 15,15-9-33 1,15 1 0-16,8-4 0 15,-1 4 0-15,-7 3-18 16,-15 2 1 0,-8 6-113-16,-18 0-5 15,-11 0 5 1</inkml:trace>
  <inkml:trace contextRef="#ctx0" brushRef="#br0" timeOffset="228855.6035">16710 12880 115 0,'0'22'139'16,"12"0"-16"-16,28-11-3 16,20-3-114-1,14-8 2-15,11 0-29 16,-7-15 1-1,-8 0-110-15,-14 0-6 16,0-3 9 0</inkml:trace>
  <inkml:trace contextRef="#ctx0" brushRef="#br0" timeOffset="229765.6217">17485 12791 95 0,'0'0'116'15,"0"0"-10"1,-7 0-51-16,3 0 0 16,-4 0-29-1,1 0 1 1,7 0-15-16,0 0 1 0,0 0-11 15,0 0 2 1,0 0-4-16,0 0 0 16,0-3 0-1,15-1 0 1,10-4 0-16,2 1 0 15,6 3 0 1,7 1 0-16,-2 3 0 0,-5 0 0 31,-4 11 0-31,-10 7 0 16,-8 8 0-16,-11 0 0 15,-3 7 0 1,-20-4 0-16,1-6 0 16,0-12 0-1,4 4 0-15,6-11 0 16,12 2 0-1,0 2 0-15,19 7 0 16,14 3 0 0,0 8 0-16,-10-4 0 15,-9 0 0-15,-14-3 0 16,-29 6 0-1,-19-2 0-15,-8-5 0 16,-7-3 0 0,15-7-15-16,7-5 1 15,12-3-116 1,21-3-3-16,8-16-2 15</inkml:trace>
  <inkml:trace contextRef="#ctx0" brushRef="#br0" timeOffset="230165.6297">18003 12839 203 0,'0'4'136'31,"4"3"-6"-31,33-7-110 0,18 0 2 16,20 0-22 0,10-11 0-16,0-8-40 15,-18 9 2 1,-19 2-93-1,-26 1-9-15,-18 0 33 0</inkml:trace>
  <inkml:trace contextRef="#ctx0" brushRef="#br0" timeOffset="230575.6379">18744 12555 220 0,'0'-4'134'32,"0"1"-4"-32,0 3-117 15,0 0 1-15,0 18-14 16,0 19 0-1,0 15 0-15,0 3 0 0,0 0 0 32,0 4 0-32,0-10 0 15,3-13 0-15,1-14-10 16,4-10 1-1,-5-12-121-15,1-12-3 0,-4-25-6 32</inkml:trace>
  <inkml:trace contextRef="#ctx0" brushRef="#br0" timeOffset="230775.6419">18526 12574 184 0,'0'0'138'16,"0"0"-8"-1,7-4-101-15,26-4 1 16,23-3-30-16,14-4 0 15,8-4 0 1,-1 1 0-16,-2 4-43 16,-27 7 2-1,-15-5-90-15,-22 5-10 16,-11 3 37-1</inkml:trace>
  <inkml:trace contextRef="#ctx0" brushRef="#br0" timeOffset="230955.6455">18633 12873 229 0,'0'3'133'16,"14"1"-3"0,17-4-121-16,17 0 1 15,7 0-16 1,11-7 1-16,-2-5-124 15,-13 1-4-15,-10-7-10 16</inkml:trace>
  <inkml:trace contextRef="#ctx0" brushRef="#br0" timeOffset="231345.6491">19041 12799 235 0,'0'0'134'0,"-4"0"-5"32,-4 18-123-32,1 4 1 0,3 7-7 15,0 5 0 1,1-5 0-16,3 4 0 15,7-7 0 1,16-11 0 0,6-11 0-16,8-4 0 0,-3-7 0 31,-1-16 0-31,-8-13-130 0,5 10-4 15,-8-15-13 1</inkml:trace>
  <inkml:trace contextRef="#ctx0" brushRef="#br0" timeOffset="231535.6491">19178 12684 185 0,'-4'11'138'16,"-4"15"-8"0,4 18-102-16,1 15 2 15,3 8-30 1,0 3 0-16,0 0 0 0,-4-14 0 31,0 6-105-31,0-14-1 16,1-12-36-16,0-13-9 15</inkml:trace>
  <inkml:trace contextRef="#ctx0" brushRef="#br0" timeOffset="232805.6491">20644 12466 107 0,'-7'0'108'31,"3"0"-6"-31,1-3-40 16,3-1 0-16,0 0-29 15,25 4 0 1,23 0-32-16,15 0 2 0,8 0-3 31,-9 0 0-31,2 0 0 16,-28 0 0-1,-5 0 0-15,-17 0 0 16,-7 0-21 0,-7 0 2-16,0 0-111 15,0 4-6-15,-11-4 8 16</inkml:trace>
  <inkml:trace contextRef="#ctx0" brushRef="#br0" timeOffset="233055.6491">20647 12614 184 0,'-7'0'132'15,"7"0"-6"1,0 4-98-16,19 0 1 15,29-1-24 1,15 0 2-16,11-3-7 16,4 0 0-1,-1 0-7-15,-21 0 1 16,-8 0-123-16,-18 0-5 15,0-3-7 1</inkml:trace>
  <inkml:trace contextRef="#ctx0" brushRef="#br0" timeOffset="233465.6491">21685 12374 186 0,'0'-4'109'0,"-4"1"-7"0,-14 3-96 16,-8 0 1 0,0 21 8-16,3 6 1 15,9 13 1 1,14 1 0-1,0 3-4-15,14 0 0 0,16-14-9 32,7-12 2-32,7-14-6 0,-6-4 0 15,6-8 0 1,-11-13 0-1,-10-5 0-15,-13-4 0 16,-10-8 0 0,-7 3 0-1,-22-3 0-15,-16 9 0 0,1 10 0 16,0 1 0-1,6 14-130-15,16 4-4 16,11 0-13 0</inkml:trace>
  <inkml:trace contextRef="#ctx0" brushRef="#br0" timeOffset="234195.6491">22451 11507 204 0,'8'0'123'15,"-8"0"-7"1,0 0-97-16,0 4 0 15,-22 17-6-15,-1 24 1 16,-10 10-13 0,-4 8 1-16,-4 11-2 31,4-12 0-31,4-5 0 0,14-21 0 15,8-10-8 1,7-15 2-16,4-11-123 16,0 0-5-1,-3-34-7 1</inkml:trace>
  <inkml:trace contextRef="#ctx0" brushRef="#br0" timeOffset="234455.6491">22222 11558 166 0,'0'0'123'15,"8"0"-8"-15,6 12-79 16,-3 17 0-16,4 12-19 16,0 3 1-1,-1 12-18 1,-2 2 0-16,-1-10 0 15,-7 0 0-15,-4-15 0 32,0-10 0-32,0-5-82 0,0-6-1 31,-12-9-53-31,-6-3-13 0,-4-22 93 15</inkml:trace>
  <inkml:trace contextRef="#ctx0" brushRef="#br0" timeOffset="234655.6491">22044 11783 172 0,'0'0'130'31,"3"0"-9"-31,20 0-88 16,29-6 1-16,7-2-24 15,15-10 1 1,1 7-11-16,-9 3 0 0,-15 4-51 31,5-3 1-31,-22-4-82 16,-12-12-11-16,-7-10 50 15</inkml:trace>
  <inkml:trace contextRef="#ctx0" brushRef="#br0" timeOffset="234975.6491">22081 11429 97 0,'-22'30'112'15,"-7"22"-10"-15,-5 29-58 16,19 26 2 0,15 7-17-16,33-3 1 15,38-26-9 1,22-26 1-16,21-37-19 15,-3-22 2-15,0-19-5 16,-26-35 0 0,-25-9 0-16,-27-11 0 15,-33-11 0 1,-29 4 0-16,-27 10 0 15,-14 13 0 1,-8 28-64-16,22 14 1 16,16 16-71-1,24 0-12-15,16 16 68 16</inkml:trace>
  <inkml:trace contextRef="#ctx0" brushRef="#br0" timeOffset="235262.6491">23078 11441 176 0,'-12'0'131'0,"-6"7"-8"15,-8 22-91 1,-8 23 0-16,-6 4-24 0,3 17 1 16,0 1-9-1,11-11 0-15,4-12-23 16,7-7 1-1,7-22-108 1,4-18-6-16,1-12 11 16</inkml:trace>
  <inkml:trace contextRef="#ctx0" brushRef="#br0" timeOffset="235474.6491">22863 11462 204 0,'0'0'126'16,"0"4"-6"-1,3 26-101-15,1 17 1 16,0 13-10-1,-4 10 2 1,0 8-12-16,0 2 0 0,0-9 0 31,0-12 0-31,0-22-40 0,0-12 1 16,-11-21-92-1,-8-12-9 1,-3-39 34-16</inkml:trace>
  <inkml:trace contextRef="#ctx0" brushRef="#br0" timeOffset="235654.6491">22659 11695 247 0,'0'0'125'15,"19"0"-5"1,14 0-120-16,19 4 0 16,7-1 9-1,7-3 1-15,12 0-19 0,-4-3 2 16,-18-23-102-1,-8-4-4 1,-14-7-23-16,-20-11-1 16</inkml:trace>
  <inkml:trace contextRef="#ctx0" brushRef="#br0" timeOffset="235954.6491">22855 11303 155 0,'-29'19'122'0,"-12"30"-9"16,-18 28-74-1,11 26 0 1,18 12-21-16,26 6 1 15,11-14-17 1,45-33 2-16,26-37-4 16,15-33 0-1,7-15 0-15,-8-37 0 16,-14-22 0-1,-34-19 0-15,-25-3 0 16,-23-4 0-16,-40 16 0 16,-19 16 0-1,4 23-55-15,7 26 2 16,15 15-80-1,29 0-10-15,16 11 53 16</inkml:trace>
  <inkml:trace contextRef="#ctx0" brushRef="#br0" timeOffset="236244.6491">23707 11345 182 0,'-4'0'128'0,"-3"0"-7"16,-4 11-92-16,-8 22 0 15,-7 19-19 1,-11 14 2-16,0 4-12 15,-3 15 0 1,2-7 0 0,1-5 0-16,12-21-26 15,6-23 2-15,4-21-106 31,8-8-7-31,7-45 14 0</inkml:trace>
  <inkml:trace contextRef="#ctx0" brushRef="#br0" timeOffset="236444.6491">23536 11408 212 0,'4'0'135'0,"4"21"-5"16,3 31-114 0,0 10 2-16,-3 9-18 15,-5 14 0-15,1-7 0 31,-4-5 0-31,0-15-10 0,-7-16 1 16,-8-20-121 0,0-22-3-16,-7-7-6 15</inkml:trace>
  <inkml:trace contextRef="#ctx0" brushRef="#br0" timeOffset="236654.6491">23351 11632 219 0,'0'0'133'15,"12"0"-3"1,24 0-116-1,20 0 1-15,19 0-15 16,-13 0 0 0,9-11 0-1,-8-7 0-15,-19-8-57 16,-15-8 2-1,-13-6-78-15,-13-15-11 0,-3-4 57 16</inkml:trace>
  <inkml:trace contextRef="#ctx0" brushRef="#br0" timeOffset="236924.6491">23659 11178 113 0,'-29'-4'115'16,"-23"23"-8"-1,-23 29-46-15,-10 26-2 0,0 33-32 32,15 33 2-32,18 4-29 15,40-7 0-15,24-34 0 16,55-32 0-1,14-42 0-15,23-29 0 0,-8-23 0 32,-4-39 0-32,-7-15 0 15,-36-28 0-15,-27-5 0 16,-22-1 0-1,-33 12-12 1,-26 29 1-16,-16 26-119 16,5 14-4-16,18 18-2 15</inkml:trace>
  <inkml:trace contextRef="#ctx0" brushRef="#br0" timeOffset="238434.6491">11814 14057 156 0,'0'-4'119'0,"0"1"-6"16,0 3-80-16,0 0 1 16,11 7-14-16,5 23 0 15,-5 10-13 1,11 12 2-1,-4 0-9-15,-6-5 0 16,-6 12 0 0,2-18 0-16,-8-12 0 15,0-10 0-15,0-19-8 16,0-4 2-1,0-32-34-15,0-17 1 16,-4-16-9 0,-3-2 1-16,0 1 61 15,-4 11 0 1,7 15 35-16,4 15-2 15,0 14-22 1,19 15 1-16,10 3-20 16,4 27 1-16,1 11-7 15,-9 6 0 1,9 13 0-16,-12-5 0 15,7-3 0 1,-10-1 0-16,-4-18 0 16,-7-10 0-1,-5-12 0-15,1-11 0 16,-4-4 0-1,0-29 0-15,0-30 0 16,0-3 0-16,0-15 0 16,0-4 0-1,0 18 0-15,7 12 0 16,4 22 0-1,-3 10 0-15,3 23 0 16,3 4 0 0,13 37 0-1,-9 14 0-15,4 8 0 0,-3 7 0 16,-8 4 0-1,-4-11 0-15,1-15 0 16,-8-1 0 0,0-24-27-1,3-16 1-15,5-7-104 16,0-34-8-16,-1-24 18 31</inkml:trace>
  <inkml:trace contextRef="#ctx0" brushRef="#br0" timeOffset="238694.6491">12485 13906 215 0,'0'0'129'31,"0"0"-6"-31,0 0-109 0,0 3 1 16,0 32-8-1,0 4 1-15,0 9-8 16,0 3 0-1,0 5 0 1,4-15 0-16,7-12 0 0,-1-10 0 31,5-8 0-31,1-7 0 0,5-4 0 16,9 0 0-1,0-19-130 1,0-22-4-16,-1-18-13 16</inkml:trace>
  <inkml:trace contextRef="#ctx0" brushRef="#br0" timeOffset="238874.6491">12714 13762 172 0,'-4'0'129'16,"-3"11"-9"-16,-4 33-87 16,-7 11 1-1,-1 26-23 1,1 8 1-16,6 15-12 15,5-4 0 1,3-1-94-16,0-10 0 0,4-16-45 16,0-29-12-1</inkml:trace>
  <inkml:trace contextRef="#ctx0" brushRef="#br0" timeOffset="245084.6491">13925 14311 113 0,'0'-2'107'16,"-3"-3"-8"-16,-9 5-55 0,9 0 2 16,-12 0-15-1,4 19 0-15,7 10-16 16,-15 12 1-1,2 4-12 1,1-9 1-16,1-6-5 16,5-12 0-1,10-7 0-15,0-7 0 0,29 0 0 16,16-4 0-1,-1 0 0 1,4 0 0-16,-7 0-5 16,-4-4 1-1,-4-11-67 1,-14-7-1-16,-5-11-58 15,-2-8-15 1,-12-7 78-16</inkml:trace>
  <inkml:trace contextRef="#ctx0" brushRef="#br0" timeOffset="245254.6491">14085 14198 138 0,'-4'0'120'15,"0"18"-8"1,-3 26-64-16,-5 11 0 0,-2 12-27 31,-1 10 0-31,15-3-20 16,-4 0 1-16,4-15-37 15,8-19 2 1,0-10-98-16,3-15-8 0,-1-15 27 31</inkml:trace>
  <inkml:trace contextRef="#ctx0" brushRef="#br0" timeOffset="246224.6491">14289 14647 65 0,'0'4'71'15,"0"4"-3"-15,0-1-41 16,0 1 0 0,0 2 1-16,0-6 0 15,4 0-10-15,6-4 0 31,1 0-11-31,-7 0 1 0,4 0-4 16,7 0-1 0,-8-4-2-16,-7 0 1 15,0 4 0 1,0 0 0-1,4 0 4-15,3 0-1 16,-4-4 1 0,1 4 1-16,0-2 0 0,-4 2 1 15,0-4 3 1,0 0 0-1,0-4 3-15,0-7 0 16,0-3-1 0,-4-4 0-1,0-4-7-15,4-11 1 0,0 8-6 31,8-5 2-31,18 1-3 0,7 0 0 16,4 4 0 0,-3-1 0-1,-8 11 0-15,-8 11 0 0,0 8 0 31,-10 0 0-31,-4 23 0 0,-4 18 0 16,0 6 0 0,0 13 0-1,-8-1 0-15,8-11 0 16,0-8 0-1,0-13 0-15,27-9 0 0,9-14 0 32,9-4 0-32,3 0 0 15,4 0-130-15,0-16-4 16,-4-5-13-1</inkml:trace>
  <inkml:trace contextRef="#ctx0" brushRef="#br0" timeOffset="246694.6491">15310 14123 184 0,'4'-7'108'0,"-4"-4"-5"16,0 7-91 0,-18 4 1-16,-16 26 14 15,9 29 0 1,2 19-11-16,16 18 0 15,7 8-14 1,26-4 1-16,22-11-20 16,12-15 1-16,9-18-114 15,14-19-5 1,-6-18 4-16</inkml:trace>
  <inkml:trace contextRef="#ctx0" brushRef="#br0" timeOffset="247564.6491">17989 14105 187 0,'0'-4'101'0,"0"4"-4"16,0 0-97-16,22 7 1 15,15 27 14 1,18 10 0-16,8 19-8 15,-7 11 1 1,-23 10-7-16,-33 1 1 16,-26 11-36-1,-48-10-1-15,-19 2-78 16,-3-10-11-1,-11-16 34-15</inkml:trace>
  <inkml:trace contextRef="#ctx0" brushRef="#br0" timeOffset="248783.6491">15610 14397 83 0,'0'0'110'16,"0"0"-8"0,0-8-34-16,0 1 2 15,0 0-36 1,4 7 1-16,0 0-31 15,4 14 1 1,-1 19-5-16,1 4 0 31,-8 8 0-31,3-8 0 0,1-1 0 16,3-10 0-1,0-7-5-15,-7-8 1 16,0-11-94-16,0 0-3 31,0-15-36-31,0-22-10 0</inkml:trace>
  <inkml:trace contextRef="#ctx0" brushRef="#br0" timeOffset="249013.6491">15459 14337 158 0,'0'0'134'31,"0"-4"-10"-31,0 4-85 0,0 0 1 16,22 0-33 0,19-4 2-1,7-6-9-15,8 2 0 16,-1 1 0-1,-7 4 0-15,-15-5-25 0,-6 8 1 16,-16 0-106 0,-8 0-7-1,4 0 15-15</inkml:trace>
  <inkml:trace contextRef="#ctx0" brushRef="#br0" timeOffset="249213.6491">15448 14633 223 0,'18'0'134'0,"19"0"-4"16,15 0-119-1,3 0 2-15,-6 0-20 0,6 0 2 31,-18 0-124-31,-11 0-5 16,-7 0-8-16</inkml:trace>
  <inkml:trace contextRef="#ctx0" brushRef="#br0" timeOffset="249733.6491">15900 14611 172 0,'0'0'135'16,"0"0"-8"-1,-11 0-94-15,-4 0 1 16,3 0-30-1,9 7 2-15,3 11-6 16,0 8 0-16,11-4 0 16,-4-7 0-1,-7 3 0 1,12-10 0-16,-1-4 0 15,3-4 0-15,16 0 0 32,-12 0 0-32,9 0-25 0,-6 0 2 15,-5-12-107 1,6-3-7-16,-15 5 14 15</inkml:trace>
  <inkml:trace contextRef="#ctx0" brushRef="#br0" timeOffset="249943.6491">16003 14544 186 0,'0'7'138'16,"0"15"-9"-16,0 8-102 15,0 11 1-15,0 7-27 16,0 0 1-16,0 3-28 15,19 5 1 1,-12-12-105 0,1-15-7-16,3-14 15 15</inkml:trace>
  <inkml:trace contextRef="#ctx0" brushRef="#br0" timeOffset="253143.6491">16489 14438 165 0,'-12'0'120'0,"9"0"-8"15,3 0-76 1,0 0 1-16,33 0-17 16,22 0 1-1,9 0-21-15,-1 0 0 16,-4 0 0-1,-18 0 0-15,-16-4-28 16,-10 0 1-16,-15 4-103 16,0 0-8-1,-19 0 19-15</inkml:trace>
  <inkml:trace contextRef="#ctx0" brushRef="#br0" timeOffset="253643.6491">17048 14309 176 0,'-4'-8'136'31,"4"-3"-7"-31,-3-1-97 0,3 9 0 16,0 3-30 0,0 3 2-1,14 23-4-15,1 15 0 0,0 7 0 31,3 3 0-31,-7-6 0 0,-3-12 0 16,-1-11 0 0,1 1 0-1,-4-13-42-15,-4-6 1 16,0-4-90-1,0-32-10-15,0-13 37 0</inkml:trace>
  <inkml:trace contextRef="#ctx0" brushRef="#br0" timeOffset="253853.6491">16893 14212 186 0,'0'0'124'0,"0"0"-6"0,6-4-91 31,36-6 1-31,6-6-15 0,14-2 2 16,5 0-15-1,-7 3 0 1,-1 4-72-16,-18 3 1 16,-16 8-64-1,-17 0-13-15,-8 0 80 0</inkml:trace>
  <inkml:trace contextRef="#ctx0" brushRef="#br0" timeOffset="254053.6491">16944 14585 212 0,'0'7'135'0,"0"1"-5"16,4 3-114 0,18-11 2-16,22 0-18 15,4 0 0 1,8-8-24-16,0-7 2 15,-8 4-108-15,-8 1-7 16,-10-6 13 0</inkml:trace>
  <inkml:trace contextRef="#ctx0" brushRef="#br0" timeOffset="254783.6491">17485 14419 84 0,'-7'0'102'32,"-1"0"-7"-32,-7 0-43 0,1 0 0 15,-5 0-19 1,4 0 0-16,0 3-13 15,4 5 1-15,0 0-12 32,7-2 1-32,4-2-10 0,0 0 0 15,0-4 0 1,12 0 0-16,6 0 0 15,8 0 0 1,0 0 0 0,0 4 0-16,-4 11 0 15,-4 3 0-15,-10 4 0 16,-8 0 0-16,-4 4 0 15,-22 3 0 1,-4-2 0 0,9-6 0-16,2-10 0 15,8-3 0 1,7-4 0-1,4 3 0-15,7 1 0 0,12-2 0 16,3 6 0 0,-11-5 0-16,-7 15 0 15,-4 1 0 1,-15 6 0-1,-18-3 0-15,-8 0-29 16,-7 0 1 0,14-8-102-16,9-7-8 0,6-7 20 31</inkml:trace>
  <inkml:trace contextRef="#ctx0" brushRef="#br0" timeOffset="257373.6491">16996 12810 6 0,'-11'3'21'16,"4"4"-34"-1,10 1 0-15</inkml:trace>
  <inkml:trace contextRef="#ctx0" brushRef="#br0" timeOffset="263765.6491">18674 14400 161 0,'-8'0'131'16,"1"0"-8"0,-1 0-85-16,8 0 1 15,8 0-30 1,29 0 1-16,18-7-10 15,12 0 0 1,0-1 0-16,-8 5 0 16,-11-1 0-16,-3 4 0 15,-27 0-39 1,-3 0 2-16,-15 4-94 15,0 3-9 1,-23-7 32-16</inkml:trace>
  <inkml:trace contextRef="#ctx0" brushRef="#br0" timeOffset="264005.6491">18751 14175 161 0,'0'0'125'15,"0"0"-7"-15,0 23-80 16,15 10 1-1,0 14-25-15,0 16 2 16,0 7-16 0,-4-7 0-16,0-4 0 15,0-11 0-15,-4-11-69 16,1-8 1-1,-1-10-66 1,1-19-13-16,-1-4 74 16</inkml:trace>
  <inkml:trace contextRef="#ctx0" brushRef="#br0" timeOffset="265885.6491">19455 14094 7 0,'-4'0'60'15,"0"0"0"1,1 3-13-16,-1 1 1 0,-3 0-10 31,3-1 0-31,4-3-2 0,0 0 1 16,0 0-10-1,0 0 0 1,0 0-11-16,0 0 1 16,0 0-4-1,0 0 0-15,-3 0-4 0,3 0 0 31,0 0-6-31,0 0 0 16,21 0-2-16,6 0 1 16,10 0-2-1,11-3 0 1,7-1 0-16,1 4 0 15,-8 0 0 1,-11 4 0-16,-11 11 0 16,-15 7 0-16,-11 4 0 15,0-1 0 1,-7-2 0-16,-19-5 0 15,0 0 0 1,0-6 0-16,0-5 0 16,11 0 0-1,8-7 0-15,7 12 0 16,19 9 0-1,10-3 0-15,4 5 0 16,-14 7 0-16,-12 3 0 16,-7 0 0-1,-22 8 0-15,-15-8 0 16,-11-6-7-1,0-3 1-15,-1-12-123 16,13-12-5 0,13 0-7-16</inkml:trace>
  <inkml:trace contextRef="#ctx0" brushRef="#br0" timeOffset="266535.6491">19907 14489 50 0,'-4'7'80'0,"0"8"-3"16,4 4-20 0,4-5-3-16,23 1-4 15,9-15-1-15,5 0-16 31,3-18 1-31,1-5-21 0,-15-3 1 16,-12-3-14 0,-3 0 0-16,-15-1 0 15,0-3 0 1,-15-1 0-1,4 6 0-15,4-3 0 0,7 9 0 32,0 8 0-32,4 3 0 0,21 3 0 15,5 8 0 1,3 0 0-1,-11 26 0-15,-7 15 0 16,-11 10 0 0,-4-3 0-16,-8-3 0 0,-3-8 0 31,8-12 0-31,3-10 0 15,14-8 0-15,16-3-28 16,7-4 2 0,8 0-104-1,-5-7-8-15,-6-16 18 16</inkml:trace>
  <inkml:trace contextRef="#ctx0" brushRef="#br0" timeOffset="267101.6491">20966 13944 143 0,'-7'0'119'16,"-12"0"-10"-16,-7 20-64 16,4 25-1-1,-4 19-22-15,15 12 1 16,11 2-21-1,11 4 2-15,34-13-4 16,10-9 0-16,5-13 0 16,-5-10 0-1,-10-10 0-15,-12-7 0 16,-14-1 0-1,-8-11 0-15,-11-4 0 16,0-4 0 0,-4 0-59-16,-7 0 2 15,0 0-76-15,-1 0-12 16,1-23 60-1</inkml:trace>
  <inkml:trace contextRef="#ctx0" brushRef="#br0" timeOffset="268221.6491">21526 14142 94 0,'0'-4'116'0,"0"1"-9"0,0-1-43 16,0 0 0-1,0 0-36 1,0 4 0-16,0 0-24 16,0 0 2-1,0 4-6 1,0 18 0-16,0 15 0 15,11 15 0 1,-1-8 0-16,-2 3 0 0,0-5 0 16,-8-9 0-1,3-11 0 1,-3-8 0-16,0-10-96 15,8-4-1 1,-1-4-42-16,0-21-11 0</inkml:trace>
  <inkml:trace contextRef="#ctx0" brushRef="#br0" timeOffset="268594.6491">21344 14082 155 0,'-4'0'133'0,"-3"0"-8"16,4 5-84 0,3-5 0-16,17 0-34 15,39 0 2 1,11 0-9-16,18-8 0 15,4 2 0 1,-11-3 0-16,-12 2 0 16,-24 3 0-1,-9 1-24-15,-15-1 2 0,-11 0-108 31,-7 4-7-31,0 0 13 16</inkml:trace>
  <inkml:trace contextRef="#ctx0" brushRef="#br0" timeOffset="268814.6491">21407 14389 166 0,'-11'8'139'16,"3"10"-10"-1,1 5-93 1,18-2 0-16,27-6-34 15,17-4 1-15,7 0-3 16,2-3 0-16,-5-5-31 16,-15-3 2-1,-7 0-101 1,-10 0-9-16,-9 0 22 15</inkml:trace>
  <inkml:trace contextRef="#ctx0" brushRef="#br0" timeOffset="269164.6491">21870 14329 201 0,'0'-2'133'0,"0"2"-7"16,0 0-105 0,-4 2 0-16,1 21-17 15,3 11 1-15,0 2-5 16,0 1 0-1,0-4 0-15,7-7 0 16,1-11 0 0,6-7 0-16,5 2 0 15,0-2 0 1,-2-8-27-16,6 0 2 15,-5-15-105-15,-3-11-7 16,0-15 15 0</inkml:trace>
  <inkml:trace contextRef="#ctx0" brushRef="#br0" timeOffset="269344.6491">21944 14371 174 0,'0'26'134'0,"0"11"-8"16,0 18-94-16,-4 15 0 15,4-7-31 1,-7-1 1 0,0-2-119-16,3-20-4 15,4-11-20-15</inkml:trace>
  <inkml:trace contextRef="#ctx0" brushRef="#br0" timeOffset="270474.6491">22259 14329 83 0,'-4'0'118'0,"-4"0"-10"15,1 0-34 1,7 0-3-16,0 0-43 16,0 0 1-16,19 0-29 31,18 0 0-31,11 0 0 0,7 0 0 15,5 0 0 1,-16 0 0-16,-10 0 0 16,-20 0 0-1,-10 0-24 1,-4 0 2-16,0 0-108 0,-11 0-7 15,0 0 13 1</inkml:trace>
  <inkml:trace contextRef="#ctx0" brushRef="#br0" timeOffset="270834.6491">22933 14050 247 0,'0'-4'134'0,"0"0"-4"0,0 4-130 15,-3 0 0 1,-5 27 0 0,4 9 0-16,1 12 0 15,-1 7 0 1,4 1 0-16,0-5 0 0,0 1 0 31,0-15 0-31,0-7 0 16,0-8 0-16,-4-11-130 15,4-11-4 1,0-8-13-16</inkml:trace>
  <inkml:trace contextRef="#ctx0" brushRef="#br0" timeOffset="271044.6491">22685 14116 195 0,'-4'-4'137'15,"4"4"-7"-15,0-4-106 16,15-3 1 0,22 0-25-16,26-5 0 15,11 3 0-15,7-3 0 16,-6 1-41-1,-23 3 1-15,-15 1-91 16,-19-4-10 0,-11 4 37-16</inkml:trace>
  <inkml:trace contextRef="#ctx0" brushRef="#br0" timeOffset="271214.6491">22807 14444 247 0,'-4'8'134'16,"4"-1"-4"-16,0-3-130 15,27-4 0 1,17 0 0-16,19-7 0 16,-1-11-130-1,2 2-4-15,-5-2-13 16</inkml:trace>
  <inkml:trace contextRef="#ctx0" brushRef="#br0" timeOffset="271724.6491">23270 14378 173 0,'-7'0'127'15,"-1"0"-8"-15,4 4-86 0,4 0 0 16,0-4-21 0,30 0 2-1,11 3-14-15,7-3 0 16,-3 0 0-1,-12 0 0 1,-15 8 0-16,-14 6 0 0,-4 13 0 31,-15 12 0-31,-10 2 0 0,-9-8 0 16,8 1 0-1,15-12 0 1,11-4 0-16,15-7 0 0,22 0 0 31,7-11 0-31,0 0-37 0,-3-14 2 16,0-12-96-1,-4-12-8 1,-4-13 28-16</inkml:trace>
  <inkml:trace contextRef="#ctx0" brushRef="#br0" timeOffset="272084.6491">23774 13858 141 0,'-8'0'128'0,"-7"-4"-9"15,-6 1-72-15,2-1 0 16,4-1-33 0,7 5 1-16,8 0-15 15,0 0 0 1,0 0 0-16,19 5 0 15,10 16 0 1,13 20 0-16,-5 14 0 16,-1 12 0-1,-9 14 0-15,-20 11 0 16,-7 5 0-16,-22-9 0 15,-19-6 0 1,11-16 0-16,1-18 0 16,10-18 0-1,8-9-130-15,11-10-4 16,0-11-13-1</inkml:trace>
  <inkml:trace contextRef="#ctx0" brushRef="#br0" timeOffset="272854.6491">15593 15876 106 0,'-4'-3'104'0,"-4"-1"-7"0,-3-3-45 15,-8-1 1 1,9 4-16-1,6 1 1-15,4 3-27 16,14 0 2 0,24 0-13-1,10 0 0-15,4 0 0 16,0 7 0-16,3 1-3 15,-10-1 2-15,-12 0-78 16,-22-3-1 0,-11-4-55-1,0 0-13-15,-4-26 90 16</inkml:trace>
  <inkml:trace contextRef="#ctx0" brushRef="#br0" timeOffset="273054.6491">15681 15566 159 0,'0'0'131'16,"-4"12"-9"-1,1 20-83-15,-1 16 0 0,4 15-29 32,0 15 1-32,4-1-11 15,3 8 0-15,8-11-71 16,-1-4 0-1,9-23-64-15,-1-24-12 0,0-23 78 32</inkml:trace>
  <inkml:trace contextRef="#ctx0" brushRef="#br0" timeOffset="274124.6491">16385 15640 52 0,'-11'0'86'0,"3"0"-3"0,1 0-30 31,7 0-1-31,0 11-15 0,18 1 3 15,5 6-10 1,14 11 1 0,-4 1-13-16,0 7 0 0,-7 4-13 31,-14 10 1-31,-9-3-6 0,-3 4 0 31,-11-7 0-31,-12-9 0 16,-2-3 0-16,-1-18 0 15,-4-15 0 1,4 0 0-16,12-26 0 15,10-14 0 1,4-8 0-16,8-12 0 16,9-10 0-16,17-1 0 15,-16 2 0 1,-14 6 0-1,-4 16 0-15,-18 6 0 16,-20 18 0-16,13 8 0 16,-5 13 0-1,4 2 0-15,4 11-119 16,15 10-4-1,3 9-22-15</inkml:trace>
  <inkml:trace contextRef="#ctx0" brushRef="#br0" timeOffset="274774.6491">16833 15578 115 0,'0'-4'105'15,"0"0"-7"-15,0 0-62 16,0 1 2 0,0 3-8-1,0 3 0-15,8 27-8 16,10 11 1-16,-3 29-17 15,4 0 2-15,-5 7-8 16,5-3 0 0,-4-11 0-1,-8-8 0-15,0-18 0 16,-3-18 0-16,7-19 0 31,12-4 0-31,2-40 0 0,8-19 0 16,1-19 0-1,-5-17 0-15,5-1-47 16,-8 0 2-1,3 15-87 1,-6 15-9-16,-8 19 41 0</inkml:trace>
  <inkml:trace contextRef="#ctx0" brushRef="#br0" timeOffset="275284.6491">16293 15600 88 0,'-8'0'109'0,"0"0"-7"16,-3 0-46-1,7 10 1-15,4 13-29 16,0 10 1-1,4 8-21-15,19 0 1 16,2-9-67-16,5-2 0 16,3-11-70-1,-3-12-13-15,11-7 65 16</inkml:trace>
  <inkml:trace contextRef="#ctx0" brushRef="#br0" timeOffset="275864.6491">17744 15677 130 0,'0'-3'116'0,"0"-5"-8"31,-3-4-55-31,3-2-1 0,0 3-27 32,0 11 2-32,29 0-27 0,19 0 0 15,15 0 0 1,7 4 0-1,5 3 0-15,-5 4 0 0,0-8 0 32,-18 1 0-32,-8-4-7 0,-14 0 2 15,-11 0-84 1,-16 0-3-1,-3-14-41-15,-7 3-11 16,-26 3 103 0</inkml:trace>
  <inkml:trace contextRef="#ctx0" brushRef="#br0" timeOffset="276114.6491">17774 15854 151 0,'-15'8'134'0,"0"-1"-9"0,0 0-83 31,15 2 1-31,0 0-36 0,30 3 2 16,22 3-9 0,11-1 0-1,0 1 0-15,-8 4 0 16,-3-8-60-1,-11-4 2-15,-4-7-76 16,-4 0-10 0,-7-11 60-16</inkml:trace>
  <inkml:trace contextRef="#ctx0" brushRef="#br0" timeOffset="276454.6491">18511 15736 207 0,'0'-3'116'16,"0"3"-6"-16,-19 0-103 15,1 7 0 1,-1 27 9-16,5 6 0 16,6 8-5-1,8 2 0-15,15-1-7 16,18-16 2-16,12-18-6 15,7-15 0 1,-1-7 0-16,-2-26 0 16,-20-12 0-1,-10-14 0-15,-19 4 0 16,-15 0 0-1,-18 7 0-15,-19 15 0 16,-4 13 0-16,0 17 0 16,8 3-101-1,15 12-2-15,14 13-38 16,19-3-9-1</inkml:trace>
  <inkml:trace contextRef="#ctx0" brushRef="#br0" timeOffset="279914.6491">21599 15566 188 0,'0'-7'136'16,"0"0"-8"-16,4-2-102 15,-4 6 1 1,0 3-25-16,-7 0 2 16,-15 30-4-1,-8 18 0 1,-11 15 0-16,1 7 0 0,-5 4 0 31,8-11 0-31,7-8 0 0,12-14 0 16,-1-16-23-1,16-14 2 1,3-8-75-16,0-3-2 15,11-25-21 1,4-15-8-16</inkml:trace>
  <inkml:trace contextRef="#ctx0" brushRef="#br0" timeOffset="280124.6491">21363 15614 90 0,'0'-7'125'0,"3"0"-9"15,1-4-58 1,-4 7-2 0,0 4-42-16,0 15 1 0,0 18-3 31,0 22 0-31,4 12-6 0,0 7 1 15,3-9-7 1,-4 2 0 0,1-8-36-16,0-11 1 0,-1-11-96 31,-3-14-8-31,0-23 28 0</inkml:trace>
  <inkml:trace contextRef="#ctx0" brushRef="#br0" timeOffset="280298.6491">21247 15847 225 0,'0'-4'113'15,"16"0"-5"1,20-6-118-16,35-9 1 16,6 1-14-16,-6-5 0 31,3 2-89-31,-19 9-9 0,-21 1 21 15</inkml:trace>
  <inkml:trace contextRef="#ctx0" brushRef="#br0" timeOffset="280628.6491">21430 15382 165 0,'-27'0'122'0,"-13"3"-8"16,-24 30-80-1,12 19 0 1,1 15-17-16,14 18 1 0,11 7-15 31,26 12 1-31,18-13-4 0,38-9 0 16,11-27 0-1,18-25 0 1,-4-30 0-16,-10-15 0 15,-1-29 0 1,-25-19 0-16,-24-18 0 0,-21 0 0 16,-33-4 0-1,-26 7 0 1,0 23-47-16,3 18 1 15,15 19-86 1,20 10-10 0,17 8 44-16</inkml:trace>
  <inkml:trace contextRef="#ctx0" brushRef="#br0" timeOffset="280925.6491">22247 15525 238 0,'0'0'132'16,"0"0"-5"-16,-14 0-123 31,-5 30 1-31,-10 15-3 0,-5 18 1 16,-6 18-3-1,-1 4 0-15,15-2-15 16,4-11 2-16,11-21-117 31,7-28-4-31,4-23-1 0</inkml:trace>
  <inkml:trace contextRef="#ctx0" brushRef="#br0" timeOffset="281145.6491">22037 15529 231 0,'0'0'130'0,"0"0"-4"31,0 5-119-31,0 27 1 0,0 20-4 16,-4 14 1-1,4 19-5 1,0 8 0-16,0 3 0 16,0-8 0-1,0-14-69-15,0-22 1 0,0-26-66 31,0-26-13-31,-3-15 74 16</inkml:trace>
  <inkml:trace contextRef="#ctx0" brushRef="#br0" timeOffset="281325.6491">21963 15832 247 0,'0'-3'124'15,"7"-5"-5"1,22-3-127-16,19-4 1 0,16 0 0 16,6 4 1-1,-4-3-66 1,-14 3-2-16,-11-4-47 15,-18-15-10 1,-20-6 73-16</inkml:trace>
  <inkml:trace contextRef="#ctx0" brushRef="#br0" timeOffset="281605.6491">22070 15352 159 0,'-23'0'122'15,"-17"23"-9"1,-16 32-81-16,8 15 0 0,4 34-16 31,25 13 0-31,16 12-9 16,25-3 0-1,30-30-4-15,18-23 1 16,12-39-4 0,10-30 0-16,-7-15 0 15,-11-36 0-15,-7-24 0 16,-37-7 0-1,-27-10 0-15,-18-5 0 16,-47 8 0 0,-9 12 0-16,-7 28-104 15,12 16-1 1,14 13-36-16,37 12-10 15</inkml:trace>
  <inkml:trace contextRef="#ctx0" brushRef="#br0" timeOffset="281905.6491">22922 15474 238 0,'0'0'133'16,"-4"0"-4"-16,-11 22-124 16,-22 22 1-1,-3 20-6-15,-12 9 0 16,0 15 0-1,0 5 0-15,8-4-6 16,10-19 1 0,12-15-106-16,15-29-5 15,7-26-22 1</inkml:trace>
  <inkml:trace contextRef="#ctx0" brushRef="#br0" timeOffset="282105.6491">22688 15563 203 0,'4'0'136'16,"0"3"-6"-1,3 27-110-15,1 14 2 16,-4 26-22 0,-4 3 0-16,0 17 0 0,-4-5 0 15,-11 0-32 1,0-12 1-1,0-21-100-15,4-26-7 16,4-26 23 0</inkml:trace>
  <inkml:trace contextRef="#ctx0" brushRef="#br0" timeOffset="282265.6491">22640 15832 233 0,'19'-3'132'16,"29"-5"-4"-1,11 1-128-15,8-4 1 0,-1 0-45 31,-17-1 1-31,-12-6-83 0,-19-11-9 32,-14-16 35-32</inkml:trace>
  <inkml:trace contextRef="#ctx0" brushRef="#br0" timeOffset="282565.6491">22733 15364 180 0,'-22'0'123'0,"-23"18"-8"32,-6 30-93-32,-1 15 1 15,0 33-8-15,22 14 1 16,19 20-8-1,15-1 1 1,36-19-9-16,27-29 0 16,15-36 0-16,10-38 0 15,1-10 0 1,-8-38 0-16,-15-18 0 15,-25-11 0 1,-27-19 0-16,-18-7 0 16,-44 8 0-1,-30 3 0-15,-15 25-38 16,8 28 1-1,14 20-94-15,26 12-9 16,34 4 32-16</inkml:trace>
  <inkml:trace contextRef="#ctx0" brushRef="#br0" timeOffset="282855.6491">23526 15543 247 0,'4'-6'134'0,"-1"3"-4"16,0-2-130 0,-3 5 0-16,-10 5 0 15,-20 27 0 1,-11 24 0-16,-7 17 0 15,-4 9 0 1,12 3 0-16,6-12-15 16,12-14 1-16,11-18-116 31,11-30-3-31,0-11-2 0</inkml:trace>
  <inkml:trace contextRef="#ctx0" brushRef="#br0" timeOffset="283055.6491">23415 15455 235 0,'0'0'134'15,"0"8"-5"-15,0 33-123 16,0 18 1-16,0 15-7 16,-12 25 0-1,-10 8 0 1,7-3 0-16,0-8-8 15,4-23 1-15,7-21-123 32,1-26-3-32,-4-26-7 0</inkml:trace>
  <inkml:trace contextRef="#ctx0" brushRef="#br0" timeOffset="283495.6491">23255 15799 223 0,'15'-4'131'0,"14"1"-4"31,16-2-118-31,18 1 1 0,4 1-13 15,-1 0 1 1,-7-9-16 0,5-5 0-16,-20-13-17 15,-18-11 0 1,-11-18 9-16,-15 0 2 0,-4 0 37 31,-29 4 1-31,-19 21 19 16,-22 27-1-16,-12 14-10 15,-6 52 1 1,-4 37-11-1,11 26 0-15,25 15-7 16,38 3 1-16,22-22-6 16,41-37 0-16,40-40 0 15,23-41 0 1,22-30 0-1,-11-36 0-15,-4-23 0 16,-37-22 0 0,-22-15 0-16,-45 6 0 0,-18 4-16 15,-48 24 2 1,-23 34-116-1,-10 13-5-15,7 19 2 16</inkml:trace>
  <inkml:trace contextRef="#ctx0" brushRef="#br1" timeOffset="290105.6491">14326 3491 68 0,'-4'-11'76'15,"-4"-8"-1"-15,-6 1-63 16,-9-5 1-1,-6 10-18-15,-23 5-1 16,-3 8 2 0,-20 0-1-16,-21 26 2 15,-4 18 1 1,-22 15-1-1,-4 11 1-15,0 22-1 16,4 8 1-16,14-1-1 16,16 20 1-16,21-1 2 15,20 4 1 1,9-1 1 0,35 5 1-16,7-4 7 15,22-4 0-15,34-15 7 31,22-11 2-31,18-18-3 0,30-30 0 16,15-36-7 0,33-23 1-16,22-59-4 15,12-36-1-15,6-38-2 31,-21-26 1-31,-38-10 0 0,-32-1 0 16,-49 8 4 0,-56 15 0-16,-25 25-8 15,-60 23 0 1,-40 48-72-1,-41 29-4-15,-19 22-26 0,15 15-2 32</inkml:trace>
  <inkml:trace contextRef="#ctx0" brushRef="#br1" timeOffset="290905.6491">17485 3180 25 0,'-34'12'56'16,"-21"3"1"-16,-19 7-33 16,-11 11 0-1,-4 19-16-15,-11 14 0 16,-4 15-4-16,11 15 1 15,4 15-1 1,23 7 1-16,18 15 2 16,18 3-1-1,22 2 8-15,12-6 1 16,41-14 6-1,33-14 1-15,29-24-2 16,27-24-1 0,17-34-3-16,27-22 1 15,7-41-1-15,15-47-1 16,0-19-5-1,-7-33 0-15,-34-11-8 16,-41-11 1 0,-43-1-5-16,-53 4 1 15,-26 15-5 1,-73 23 0-16,-50 28-37 15,-46 35 0-15,-27 31-66 16,-8 27-8 0,19 4 37-16</inkml:trace>
  <inkml:trace contextRef="#ctx0" brushRef="#br1" timeOffset="291848.6491">18578 4816 96 0,'0'-26'92'15,"0"-12"-5"-15,-16-16-65 16,-2 2-2-1,-12 8-23-15,-6 7 1 16,-16 26-7 0,-23 11 1-16,-21 44 1 15,-4 30 1 1,0 29 2-16,30 26 0 15,18 23 5-15,37 6 2 16,15-6 5 0,48-23 1-16,34-30 6 15,32-43 2 1,16-41 5-16,15-26 1 15,-1-45 1 1,-22-25 0-16,-7-15-18 0,-52-11 0 31,-37-4-18-31,-34 5 1 16,-50 13-11-16,-36 19-2 15,-16 29-35 1,-1 27-2 0,11 18-34-16,48 23-5 15,40 10 52-15</inkml:trace>
  <inkml:trace contextRef="#ctx0" brushRef="#br1" timeOffset="292298.6491">20014 4477 80 0,'-44'0'72'16,"-37"7"-1"-16,-30 21-49 15,-20 25 1 1,6 35-1-16,6 31 1 16,19 25-8-1,30 18-1-15,36 4 1 16,34 4 2-1,52-23 1-15,63-25-1 16,48-44-6-16,55-34 0 16,31-44-4-1,10-48-1-15,-3-41 3 16,-30-28 0-1,-41-27-5-15,-52-22 1 16,-58-8-14 0,-75-3 1-16,-64 18-8 15,-103 34 1-15,-62 35-43 31,-52 54 1-31,-34 36-54 0,-8 55-9 16,12 34 56 0</inkml:trace>
  <inkml:trace contextRef="#ctx0" brushRef="#br1" timeOffset="293038.6491">16166 6328 91 0,'-11'-14'86'0,"-3"-11"-5"0,-9 10-71 32,-14 0 0-32,-7 15-17 15,-16 11 2-15,-7 41 5 16,-10 18 0-1,14 29 3 1,7 12 1-16,8 18-2 16,11 8 2-16,4 10 0 15,14 5 0-15,12 10 6 16,7 4 0-1,30-8 4 1,25-6 0-16,34-15 1 16,26-23 1-1,26-22 1-15,21-36-2 0,24-45-1 31,17-22 0-31,8-51 1 16,-3-38 0-16,3-19-5 16,-14-28 0-1,-24-16-7-15,-25-10 0 0,-40-4-9 31,-53 7 0-31,-47 26-9 16,-49 26 0 0,-70 26-15-16,-66 40-1 15,-53 42-76-15,-30 20-7 16,-6 49 13-1</inkml:trace>
  <inkml:trace contextRef="#ctx0" brushRef="#br1" timeOffset="293648.6491">19426 7990 164 0,'-15'-15'104'16,"-22"-3"-7"-1,-23 10-96-15,-21 8 2 16,-26 29-6 0,-23 35 2-16,8 27 2 15,3 29 2 1,23 15 3-16,33 20 0 15,26 8 1-15,37-1 0 32,15-14 2-32,48-19 1 0,29-26 1 15,45-40 0 1,30-40-2-16,37-20 1 15,25-51-3 1,16-30 0 0,-5-40-2-16,-36-25 1 0,-45-24-5 31,-62-3 0-31,-57 8-10 0,-58 14 0 15,-78 31-23 1,-71 32 1 0,-59 36-86-16,-52 42-8 15,-22 14 20 1</inkml:trace>
  <inkml:trace contextRef="#ctx0" brushRef="#br1" timeOffset="295091.6491">19047 10651 126 0,'-6'-15'86'0,"-21"7"-3"16,-9 8-83-1,-16 4 0-15,-12 44-2 0,-2 19 2 16,-4 36 4-1,3 15 0 1,19 22 2-16,22 8 1 16,22-4 9-1,22-7-1 1,49-24 5-16,29-27 1 0,27-39-4 15,25-24 0 1,15-34-2-16,3-44 0 16,-2-27-5-1,-31-33 0 1,-26-14-7-16,-51-14 0 0,-45 6-13 31,-48 4 0-31,-67 19-15 0,-48 25 0 16,-33 27-44-1,-11 32-1 1,15 30-35-16,29 11-7 15,40 26 62 1</inkml:trace>
  <inkml:trace contextRef="#ctx0" brushRef="#br1" timeOffset="295511.6491">20070 10780 113 0,'-23'29'94'16,"-17"23"-3"-16,-20 40-74 15,5 30 2-15,10 37-13 16,35 10 0 0,13-6 5-16,56-19 1 15,45-48 12 1,33-48 0-16,37-48 6 15,26-33 1 1,8-52-15-16,-23-15 1 16,-22-25-17-1,-59-12 0-15,-52 11-8 16,-52 1 2-16,-79 18-29 15,-69 29 1 1,-59 31-66-16,-38 39-5 16,-21 16-2-1,7 39-4-15</inkml:trace>
  <inkml:trace contextRef="#ctx0" brushRef="#br1" timeOffset="296151.6491">17099 12023 142 0,'-14'-4'92'15,"-12"4"-5"-15,-15 12-87 16,-18 40 1-16,3 29 1 31,4 40 0-31,0 34 0 0,19 30 1 31,15 10 5-31,18 1 0 0,26-19 11 16,33-22 2 0,18-33 2-1,24-29 0-15,2-42-2 0,20-28 1 31,-1-27-9-31,18-52 1 0,5-39-16 32,-4-39 0-32,-15-31-18 15,-41-25 1-15,-33-4-3 16,-52 5 1-1,-41 30 9-15,-52 34 1 0,-40 48-13 32,-19 39 1-32,-15 38-79 15,23 34-7-15,25 29 15 16</inkml:trace>
  <inkml:trace contextRef="#ctx0" brushRef="#br1" timeOffset="296571.6491">19262 12245 247 0,'-15'-7'81'31,"-33"-1"-4"-31,-37 8-130 16,-22 15 1 0,-19 44 62-16,-8 41 2 15,16 44 0-15,15 29 0 16,32 23-7-1,42 0 0-15,29-23 22 16,59-41-2 0,45-59 11-16,44-35 1 15,41-49-23 1,32-59 2-16,13-34-16 15,-23-32 0-15,-33-15 0 16,-67-4 0 0,-55 3-26-16,-67 20 1 15,-89 27-77 1,-75 40-2-16,-58 39-13 15,-44 26-6 1</inkml:trace>
  <inkml:trace contextRef="#ctx0" brushRef="#br1" timeOffset="297091.6491">15448 14198 84 0,'-15'54'97'15,"-15"42"-5"1,-7 45-56-16,8 25 0 15,10-4-13 1,19-22 1 0,48-25 2-16,27-41 1 0,32-45-5 31,34-29 1-31,21-59-13 0,24-37 1 15,6-40-11 1,-32-27 0 0,-31-21 0-16,-48-1 0 15,-51 8 0 1,-41 26 0-16,-59 40-5 0,-45 45 2 15,-37 52-32 1,-26 20 1 0,-11 61-72-16,26 33-6 15,30 14 5 1,66 12-2-1</inkml:trace>
  <inkml:trace contextRef="#ctx0" brushRef="#br1" timeOffset="297481.6491">17214 13891 146 0,'-36'0'104'0,"-35"22"-8"15,-22 29-76-15,-11 42 3 16,12 50-9 0,40 35 1-16,37 21-10 15,38 4 1 1,58-29 7-16,34-38 0 15,37-58 6 1,33-64 0-16,22-46-11 16,12-69 2-1,-4-28-10-15,-49-29 0 16,-29-12 0-16,-89 0 0 15,-51 12-10 1,-101 21 1-16,-59 41-28 16,-55 44 1-1,-38 45-85-15,8 22-8 16,22 36 21-1</inkml:trace>
  <inkml:trace contextRef="#ctx0" brushRef="#br1" timeOffset="298131.6491">21226 13658 130 0,'-19'15'85'15,"-3"16"-3"-15,-8 31-73 16,1 37 0-1,14 49 8 1,15 25-1-16,11 12-2 16,48-12 2-16,15-21 10 15,34-45 0-15,21-49 2 16,23-39 0-1,15-27-16 1,14-51 1-16,5-37-13 16,-27-33 0-1,-22-21-3 1,-60-10 2-16,-50 9-5 0,-58 22 1 15,-76 33-3 1,-52 29 0-16,-41 38 1 16,-3 29 1-1,10 18-43 1,38 49 0-16,43 25-73 15,53 19-9 1,44 3 47-16</inkml:trace>
  <inkml:trace contextRef="#ctx0" brushRef="#br1" timeOffset="298551.6491">23330 13728 136 0,'-38'-15'95'16,"-43"1"-5"-16,-38 14-81 15,-22 19 0-15,-22 55 0 16,12 40 0-16,17 37-1 15,30 34 2 1,45 13-1 0,49-5-1-16,35-38 22 15,83-44 0 1,44-56-3-16,59-48 0 15,22-22-25-15,4-51 1 16,-3-41-3 0,-34-26 0-16,-49-26 0 15,-66-13 0 1,-70 5 0-16,-85 16 0 15,-86 22-38 1,-114 36 1-16,-85 52-94 16,-64 35-9-1,-33 12 32-15</inkml:trace>
  <inkml:trace contextRef="#ctx0" brushRef="#br1" timeOffset="303564.6491">3833 13643 151 0,'0'-10'130'15,"0"-5"-10"-15,0 4-83 16,0-1-2-1,0 12-28 1,-8 7 0-16,-2 34-2 0,-5 11 1 16,-4 11-2-1,1 8 1-15,-1-13-4 16,8-13 2-1,7-17-3 1,4-12 0-16,0-5 0 16,26-11 0-1,7 0 0-15,8-4 0 0,4-19-18 16,-4 3 1-1,-4-14-62 1,-1-10-3-16,-6-20-38 16,-8-10-11-1,-7 5 154 1,-11 2 0-16,-4 31 86 15,0 13-10 1,0 20-54-16,-7 6 2 0,-9 41-19 16,2 26 1-1,-1 18-16 1,0 16 1-16,0 1-9 15,1 5 1 1,10-7-21-16,8-10-1 0,-4-28-88 31,11-20-3-31,7-34-18 16,8-15-6-16</inkml:trace>
  <inkml:trace contextRef="#ctx0" brushRef="#br1" timeOffset="304034.6491">4585 13555 174 0,'0'-7'81'15,"0"-8"-4"-15,-15 0-93 16,-11 4 1-1,-11 11 37-15,-22 0 0 16,3 33-4 0,0 22 3-16,-6 8-17 15,13 3 0 1,12-2-2-16,19-17 0 15,18-17 12 1,7-8 0-16,38-18 1 16,14-4 0-16,8-15-11 15,-15 1 1 1,-8-1-9-16,-14 3 1 15,-23 12-2 1,-7 7 1-16,-22 27 10 16,-8 30 1-1,-14 16 3-15,3 5 1 16,4 0-6-1,15-11 1-15,14-15-1 16,8-7 0-16,19-23-48 16,25-11-1-1,4-18-88-15,12-22-10 16,-1-41 45-1</inkml:trace>
  <inkml:trace contextRef="#ctx0" brushRef="#br1" timeOffset="304364.6491">4700 13895 164 0,'-12'26'111'16,"-2"25"-7"0,3 15-79-16,11 4-1 15,7-3 3 1,38-23 1-1,3-21-15-15,11-23 2 16,0-15-15-16,-4-22 0 16,-10-18 0-16,-11-11 0 15,-20-1 0 1,-14-3 0-1,-11 0 0-15,-30 21 0 16,-11 5 0 0,-10 22 0-1,-13 11-9-15,9 11 1 0,7 22-114 31,21 15-4-31,13 3-11 0</inkml:trace>
  <inkml:trace contextRef="#ctx0" brushRef="#br1" timeOffset="304514.6491">4833 14087 190 0,'7'4'136'0,"5"2"-8"16,3 5-103 0,-1 8 1-1,16 0-50-15,-1-1-1 0,4 4-105 31,5 4-8-31,3 0 19 0</inkml:trace>
  <inkml:trace contextRef="#ctx0" brushRef="#br1" timeOffset="306674.6491">3233 14920 176 0,'0'0'105'16,"0"0"-6"-16,0 22-90 0,-4 23-1 31,-3 14 12-31,0 15 1 0,3 0-3 16,0-15 1-1,4-15-7 1,0-11 0-16,0-18-7 15,22-15 2 1,12 0-34-16,3-15 2 0,15-22-105 31,-12-11-7-31,-7-19 15 16</inkml:trace>
  <inkml:trace contextRef="#ctx0" brushRef="#br1" timeOffset="306834.6491">3463 14880 178 0,'-4'0'114'31,"-11"37"-8"-31,0 26-86 16,1 14 0-16,2 19-6 15,5-8 1 1,7 9-48 0,7-5 1-16,23-3-90 15,7-19-9-15,4-30 31 16</inkml:trace>
  <inkml:trace contextRef="#ctx0" brushRef="#br1" timeOffset="307324.6491">3800 15028 155 0,'0'0'87'16,"-4"7"-5"-1,-4 26-73-15,1 23 1 16,7 14 22-1,0 4 1-15,7 3-12 16,16-8 0-16,2-20-2 16,2-16 0-1,-2-33-8-15,2-7 1 16,-6-45-12-1,-5-10 0-15,-5-10 0 16,-4-8 0 0,-7 21 0-16,0 11 0 15,0 30 0-15,0 18 0 16,0 22 0-1,0 30 0-15,0 14 0 16,4 8 0 0,14-7-46-16,12-1 1 15,0-22-87 1,3-25-9-1,0-19 42-15</inkml:trace>
  <inkml:trace contextRef="#ctx0" brushRef="#br1" timeOffset="307544.6491">4303 15120 246 0,'0'19'133'0,"0"14"-4"0,0 11-128 31,0 15 1-31,0 0-2 0,0 0 0 16,8-11-41 0,6-8 1-1,5-21-91-15,-4-19-10 0,-7-41 37 31</inkml:trace>
  <inkml:trace contextRef="#ctx0" brushRef="#br1" timeOffset="307804.6491">4303 14987 167 0,'0'11'125'31,"12"22"-8"-31,2 19-82 0,9 0 1 16,-1 10-21 0,0 5 1-1,11-5-16-15,-14-13 0 16,0-10 0-1,-9-23 0 1,-2-16 0-16,-5-16 0 16,-3-27 0-16,0-13 0 15,0 56 0-15,0 0 0 0,0-151 0 16,-7 77-130-1,3 0-4 1,4 15-13-16</inkml:trace>
  <inkml:trace contextRef="#ctx0" brushRef="#br1" timeOffset="309234.6491">4685 14920 185 0,'-8'-3'138'15,"5"3"-8"-15,-4 0-102 16,3 0 2-1,4 0-30-15,0 21 0 16,0 10 0 0,0 20 0-16,0 8 0 15,0-3 0-15,0 3 0 16,0-4 0-1,0-7-75-15,0-11 0 16,4-19-59 0,14-18-15-16,8-22 84 15</inkml:trace>
  <inkml:trace contextRef="#ctx0" brushRef="#br1" timeOffset="309504.6491">5015 14914 163 0,'0'-4'112'16,"0"0"-7"-16,0 4-79 15,-15 11 0 1,-18 26-1-16,-23 22 1 15,-7 7-14 1,-4-10 0-16,15-16-11 16,19-14 2-1,11-15-3-15,22-3 0 16,11-5 0-1,26-3 0 1,11 4 0-16,11 3 0 0,-7-7-54 16,7 0 1-1,-7 0-80-15,-4-14-10 16,-3-16 53-1</inkml:trace>
  <inkml:trace contextRef="#ctx0" brushRef="#br1" timeOffset="309924.6491">5236 14924 198 0,'0'0'132'15,"0"18"-8"1,0 20-102-16,0 17 0 16,0 4-16-1,0 4 1 1,0-4-7-16,0 0 0 0,0-15 0 31,0-14 0-31,0-19 0 0,0-11 0 16,0-19 0-1,-3-21 0 1,-1-20 0-16,0-9 0 0,4 2 0 31,0 8 0-31,11 22 0 0,16 26 0 16,2 14 0-1,4 39 0 1,9 1 0-16,-17 6 0 15,5-9 0 1,-8-14 0-16,-3-18 0 0,-5-8 0 31,1-8 0-31,-7-29 0 16,-8-7 0-16,0-11 0 15,-8-1-130 1,1-3-4 0,7 8-13-16</inkml:trace>
  <inkml:trace contextRef="#ctx0" brushRef="#br1" timeOffset="310274.6491">5744 14987 146 0,'0'0'108'15,"0"0"-8"1,-4 11-63-16,1 11-1 16,3 7-5-16,0 8 1 15,7 1-22 1,19-12 1-16,11-12-11 15,4-14 0 1,7-14 0-16,-11-24 0 16,-7-6 0-1,-16-4 0-15,-14-7 0 16,-11 18 0-1,-30 11 0-15,-11 11 0 16,-6 15-24-16,20 0 1 16,9 30-107-1,18-1-7-15,11-6 14 16</inkml:trace>
  <inkml:trace contextRef="#ctx0" brushRef="#br1" timeOffset="310724.6491">6340 14809 129 0,'0'0'106'15,"-7"8"-6"1,-8 26-55-1,8 17 0-15,0 4-11 16,7 16 0-16,0-20-26 16,7-18 2-16,15-21-10 15,8-12 0 1,3-34 0-1,-4-10 0-15,-2-4 0 16,-13 0 0-16,-10 18 0 31,3 20 0-31,-3 10 0 0,11 7 0 16,4 22 0-1,-1 5 0-15,15-13 0 16,1-13 0 0,-5-8 0-1,-10-11 0-15,-8-11 0 0,-7-8 0 31,-4-2 0-31,0 2 0 0,-8-7-106 16,5-4-2 0,3-7-34-1,-4-8-9-15</inkml:trace>
  <inkml:trace contextRef="#ctx0" brushRef="#br1" timeOffset="311174.6491">6815 14618 195 0,'0'7'124'15,"3"8"-5"-15,4 11-98 16,1 4 1-1,-1 14-10 1,5 4 1-16,-1-4-11 16,-1-4 1-16,-2-6-3 15,-4-5 0-15,-4-18 0 16,0-11 0-1,0-4 0 1,-12-28 0-16,-2-13 0 16,-1-14 0-1,0-3 0-15,4 2 0 0,8 16 0 31,3 15 0-31,10 21 0 16,24 8 0-16,7 19 0 16,3 18 0-1,-7 0 0-15,3 11 0 16,-13-12 0-1,-12-13 0-15,-8-17 0 16,-4-6 0 0,-3-14 0-16,0-19 0 15,0-12 0-15,-18-2 0 16,-4-12 0-1,-4-15 0-15,7 8-130 16,19 2-4 0,12 13-13-16</inkml:trace>
  <inkml:trace contextRef="#ctx0" brushRef="#br1" timeOffset="311484.6491">7485 14275 194 0,'3'0'115'0,"-3"0"-5"15,0 0-97 1,-22 3 0-16,-19 34 8 15,-21 19 0 1,3 7-10-16,10 7 2 16,27-7-13-1,22-15 0-15,33-12 0 16,22-9 0-1,16-13 0-15,-15-4 0 16,-19 20 0-16,-26-4 0 16,-11 11 0-1,-37 15 0-15,-18 3-91 16,3 8 0-1,0-4-48-15,11-15-10 32,3-22 108-32</inkml:trace>
  <inkml:trace contextRef="#ctx0" brushRef="#br1" timeOffset="312244.6491">3925 16711 184 0,'0'-8'123'15,"0"-3"-6"1,0 7-103-16,0 4-1 15,8 23-9 1,14 20 1-16,15 10 10 16,-4 1 0-16,-6-9-5 15,-9-19 1 1,-7-7-11-16,-11-16 0 15,0-3 0 1,-7-22 0-16,-15-26 0 16,-12 0 0-1,4-15 0-15,1 4 0 16,14 0 0-1,7 0 0-15,8 7 0 16,16 8 0-16,28 3 0 16,12 1 0-1,7 6-35-15,-1 12 2 16,-10 12-98-1,-7 10-8-15,-16 0 27 16</inkml:trace>
  <inkml:trace contextRef="#ctx0" brushRef="#br1" timeOffset="312404.6491">4092 16625 162 0,'-7'4'116'15,"-4"4"-7"-15,7 3-83 16,11-11 1 0,27 0-23-1,25-7 0-15,19-20-122 16,10-9-7-16,9-5-3 31</inkml:trace>
  <inkml:trace contextRef="#ctx0" brushRef="#br1" timeOffset="312594.6491">4744 16254 193 0,'0'0'123'31,"-4"9"-6"-31,-11 32-95 0,5 29 0 16,-5 12-9-1,7 6 1-15,1 12-11 16,-8-14 1-1,8 5-33 1,-1-24 1-16,1-19-102 0,7-30-8 16,15-29 20-1</inkml:trace>
  <inkml:trace contextRef="#ctx0" brushRef="#br1" timeOffset="312996.6491">5018 16356 177 0,'4'0'127'15,"-1"18"-7"-15,5 27-89 16,-8 21 1-1,0 16-21 1,0-5 2-16,-8-10-13 16,1-20 0-1,0-24 0 1,7-23 0-16,0-8 0 15,-4-40 0 1,0-4 0-16,1-7 0 0,-5 12 0 16,8 9 0-1,0 23 0 1,11 15 0-16,19 19 0 15,7 22 0 1,0 4 0-16,-11-12 0 0,-4-12 0 31,-4-6 0-31,-6-15 0 16,-5 0 0-16,-7-7 0 15,0-26 0 1,-19-19-15-16,1-18 2 0,7-4-117 31,11-4-4-31,19 1-1 0</inkml:trace>
  <inkml:trace contextRef="#ctx0" brushRef="#br1" timeOffset="313366.6491">5752 16164 243 0,'11'19'133'0,"3"7"-4"0,5 28-127 31,0 17 2-31,-12 3-4 0,-4 3 0 16,1 1 0-1,-4-22 0 1,0-23 0-16,0-19 0 15,0-14 0 1,-7-34 0-16,-15-20 0 16,-12-24 0-1,1-7 0-15,7 8 0 16,11 14 0-1,15 30 0-15,23 18 0 16,17 15 0-16,5 15 0 16,-16 29 0-1,-6 26 0-15,-23 15 0 16,-30 11-4-1,-11-8 1-15,-11-10-126 16,8-27-4 0,3-32-12-16</inkml:trace>
  <inkml:trace contextRef="#ctx0" brushRef="#br1" timeOffset="313696.6491">6244 16116 246 0,'0'9'133'0,"4"9"-4"16,3 14-128-16,4 20 1 16,4 7-2-1,0 4 0-15,0 3 0 31,-8-3 0-31,8-19-7 0,-4-10 2 16,-3-27-90 0,-5-11-3-16,-3-37-37 15,-7-29-10-15</inkml:trace>
  <inkml:trace contextRef="#ctx0" brushRef="#br1" timeOffset="313846.6491">6066 16087 232 0,'-3'-4'133'16,"-1"4"-3"-16,4-4-123 15,11-3 2-15,26-4-9 31,22 0 0-31,15 7-6 0,1 1 1 16,2-1-124 0,-17 4-4-16,-20 0-10 15</inkml:trace>
  <inkml:trace contextRef="#ctx0" brushRef="#br1" timeOffset="314016.6491">6211 16611 224 0,'-7'12'134'15,"3"-3"-4"1,4 3-119-1,7-12 1-15,34 0-12 16,15-7 0 0,6-16-93-1,5-3-1-15,-4-10-45 0,-4-8-11 31</inkml:trace>
  <inkml:trace contextRef="#ctx0" brushRef="#br1" timeOffset="314166.6491">6829 16385 247 0,'0'27'134'16,"0"20"-4"-1,0 20-140-15,-4 3 2 0,-3 4-56 32,0-10 0-32,3-17-62 15,4-14-12-15,8-30 62 16</inkml:trace>
  <inkml:trace contextRef="#ctx0" brushRef="#br1" timeOffset="314406.6491">7181 15906 247 0,'4'0'134'15,"7"0"-4"-15,4 15-130 16,3 14 0-1,1 8 0 1,-1 15 0-16,4 3-5 16,-3 3 2-1,-5 2-126-15,-6-9-4 16,-8-24-12-1</inkml:trace>
  <inkml:trace contextRef="#ctx0" brushRef="#br1" timeOffset="314566.6491">6992 16002 216 0,'0'-8'120'15,"19"-6"-5"-15,22-12-116 16,22-4 0 0,7-3-53-16,8 4-2 15,-8 6-64-15,-15 5-11 16,-25 18 61-1</inkml:trace>
  <inkml:trace contextRef="#ctx0" brushRef="#br1" timeOffset="314726.6491">7125 16490 219 0,'-4'4'134'15,"4"-4"-4"1,16 0-117-16,32-9 2 16,19-28-42-16,21-10 1 15,9-9-98 1,-5 1-6-16,-7-1 10 15</inkml:trace>
  <inkml:trace contextRef="#ctx0" brushRef="#br1" timeOffset="315036.6491">7604 16205 225 0,'0'0'131'0,"0"0"-4"16,10 0-117-1,31 0 0 1,18-15-7-16,4-7 2 15,0 15-5 1,-15 7 0 0,-22 7 0-16,-19 30 0 0,-7 14 0 15,-21 1 0 1,2 7 0-16,11-22 0 15,8-11 0 1,23-19 0 0,29-7-51-16,25-25 1 0,16-24-82 31,3-13-11-31,-3-8 50 0</inkml:trace>
  <inkml:trace contextRef="#ctx0" brushRef="#br1" timeOffset="315416.6491">8259 15829 244 0,'0'7'133'16,"14"7"-4"0,17 12-127-16,9 4 1 15,4 7-3 1,5 7 0-1,-5-3 0-15,-11-1 0 0,-7-6-13 16,-10-8 2 0,-13-16-60-16,-3-10-2 15,-11-29-51 1,-41-22-12-1,-19-5 150-15,-21-11 3 16,-4 12 127 0,18 11-10-16,19 11-75 0,36 4 1 15,23 3-60 1,34-1 0-1,40-2 0-15,14 0 0 16,16-1-30 0,-4 11 2-16,-14 9-102 15,-20 6-8 1,-18 4 20-16</inkml:trace>
  <inkml:trace contextRef="#ctx0" brushRef="#br1" timeOffset="315626.6491">8152 16371 247 0,'0'0'134'16,"0"0"-4"-1,21-8-130-15,39-21 0 16,25-12-86-1,26-14-1-15,8-8-12 16,6-7-7-16,6 8 54 16,-13 3 1-1</inkml:trace>
  <inkml:trace contextRef="#ctx0" brushRef="#br1" timeOffset="315986.6491">8952 16043 241 0,'-8'0'130'15,"1"3"-4"-15,7-3-132 16,3-3 0 0,27-17 9-1,14-5 0-15,-2 7 6 16,2 7 2-16,-15 11-11 31,-14 11 0-31,-11 18 0 0,-4 8 0 16,0-7 0-1,11 3 0-15,11-14 0 16,8-2 0-16,3-5 0 31,-11-5 0-31,-11 4 0 0,-11 1 0 16,-18 6-37-1,-19 8 2-15,-4-3-96 16,16-9-8-1,9-14 28 1</inkml:trace>
  <inkml:trace contextRef="#ctx0" brushRef="#br1" timeOffset="316246.6491">9473 15559 224 0,'0'0'128'0,"4"0"-5"0,8 0-113 16,-1 19 1-1,14 17-4 1,6 8 1-16,9 16-8 16,-7-1 0-1,0 0 0 1,-6-4 0-16,-9-11-29 15,-11-14 1 1,-3-15-102-16,-4-15-8 0,-11-15 20 16</inkml:trace>
  <inkml:trace contextRef="#ctx0" brushRef="#br1" timeOffset="316416.6491">9266 15614 230 0,'0'-7'133'0,"4"-8"-3"0,26-7-122 31,26-8 2-31,25-10-10 16,19 7 0-16,0 7-35 15,-8 8 1 1,-21 13-97-16,-31 5-8 0,-32 5 28 31</inkml:trace>
  <inkml:trace contextRef="#ctx0" brushRef="#br1" timeOffset="316586.6491">9277 16023 224 0,'0'0'134'15,"0"0"-4"-15,8 0-119 16,29 0 1-1,11 0-12-15,19-18 0 16,7-3-7 0,7-5 1-16,12-8-123 15,-1-2-5 1,1-20-7-16</inkml:trace>
  <inkml:trace contextRef="#ctx0" brushRef="#br1" timeOffset="316796.6491">10185 15777 247 0,'0'15'134'0,"-15"11"-4"15,1 18-130 1,2-3 0-16,8-1 0 16,4 1 0-1,8-8 0-15,21-4 0 16,5-14-28-1,11-8 2-15,3-14-104 16,3-34-8-16,5-25 18 16</inkml:trace>
  <inkml:trace contextRef="#ctx0" brushRef="#br1" timeOffset="316906.6491">10566 15777 247 0,'0'0'134'15,"-11"3"-4"-15,-7 27-130 16,-5 25 0 0,-2 12-62-16,6 15 1 15,-3 6-73-15,7-15-11 31,0-14 65-31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07T19:13:08.8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11474 8458 38 0,'0'0'47'32,"3"-11"3"-32,9-4-41 0,6 5 1 15,8-1 7 1,11 3 1-1,7 5 4-15,16 3-1 16,14 0-10 0,19-4 1-16,7-4-9 0,11 2 2 15,11-6 1 1,14 4 0-1,16 5 3-15,4 3 0 16,11 0-3 0,7-4 0-1,-4 1-4-15,-18-1 0 16,-26 0-38-1,-15 4-1-15,-15 0-52 16,-18 0-4-16,-12 0 40 16</inkml:trace>
  <inkml:trace contextRef="#ctx0" brushRef="#br0" timeOffset="150575">11374 15600 91 0,'-8'0'75'16,"-3"0"-3"-16,-3 0-74 16,-9-4 1-1,-6 4-5 1,-12 0-1-16,-7 0 6 15,-8 14 0 1,1 5 4-16,-1 6 2 16,0 2 2-16,1-1 2 15,-1 0-2 1,4-1 0-16,-7 0-6 15,0 6 2 1,3 2-3-16,5 0 0 16,2 4 0-1,-2 7 1-15,10 0 3 16,-3 5 0-1,6-1 2-15,-3-7 0 16,12-1-4-16,-1 8 0 16,4 0-2-1,8 7 0-15,0 8 1 16,10 7 0-1,4 0 2-15,4 0-2 16,0-7 3 0,15-11-1-16,7 7 1 15,15-12 1 1,8-2-1-16,6-5 1 15,9 9-1-15,3-5-1 16,14 4-1 0,1-1 1-16,7 9 0 15,4-1 1 1,8 1 0-16,-4-1 1 15,3-15 0 1,8-6 1 0,-4-5-2-16,0 1 0 0,3 0-3 15,0-1 1 1,1 1-5-16,19-12 1 15,-5-14-1 1,8-4 1 0,7-11 2-16,1-26 0 15,10-12 0 1,1-2 1-1,3-15 0-15,-11-8 0 0,0-4 1 16,-19-14 1 0,1-4 3-16,-12-15-1 15,-10 5 4 1,-16-2-1-1,-18 8 3-15,-26 6 1 0,-22-3-3 32,-19 1 0-32,-40 4-6 0,-38 3 1 15,-29-8-6 1,-44 9 1-1,-45-8-9-15,-56 15 0 0,-44 15-26 32,-48 32-2-32,-30 34-69 0,-3 34-9 15,10 22 29 1</inkml:trace>
  <inkml:trace contextRef="#ctx0" brushRef="#br0" timeOffset="170201">12785 16880 78 0,'-11'-11'70'16,"-15"-4"-3"-1,-4-11-61-15,-3 1 1 0,0-5-6 31,-5 5 1-31,1-1-2 0,8 7 0 16,-1 8-2 0,4 4 1-1,-4 3-2-15,1 0 1 16,-1-3 2-1,-3 3 0-15,-4 1 0 16,0-1 0 0,-7 4-1-16,-8 0 0 15,-7-4 0 1,-8 1 0-16,3-1 1 15,-2 4 1 1,-12 0 4-16,4-4 2 16,-4 1 5-16,-3-1 0 15,3 4 0 1,-7 0 1-16,4 0-6 15,-1 0 1 1,-3 4-4-16,7-1 0 16,0-3-2-1,12 4 1-15,6 0-2 16,9-4 0-16,6 0-1 15,8 0 0 1,3 0-2-16,5 7 1 16,7 4 0-1,4 7 0-15,6 1 1 16,1-4 1-1,7 21-1-15,4-10 1 16,0 4-1 0,0-1 0-16,8 1 0 15,7-1 0-15,10 1 0 16,2 0 1-1,-2-12-2 1,2 8 0-16,-2-8-1 16,8 0 0-16,1 1 1 31,-5-4 1-31,1 0 0 0,-4 3 1 15,0-4 0 1,4 1 0-16,3-3 0 16,8-5 0-16,10 4-1 31,9 4 1-31,3-1-1 0,0 5 0 15,3-1 0 1,5 1 0-16,-8-4 0 16,3-8 0-1,1 4 0 1,4-7 1-16,2 0 0 0,2-4 1 15,6 0-1 1,0 0 1-16,9 0-1 16,-9 0 0-1,-4-4-1 1,-2-11 1-16,2-3-1 15,-6-1 0-15,-1-3 1 32,-3 0 1-32,-12-4-1 0,-3 0 1 15,-15 7-1 1,-7 1 1-16,-15 7-3 15,-15-3 1 1,0-5-3 0,-30-3 1-16,-14-8 0 15,-27 1 2 1,-6-4 3-16,-16 3 0 0,-10-7-1 31,-13 8 0-31,-13-8-17 16,-19 4 2-16,-11 6-77 15,-12 3-6 1,-3 8 12-16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07T19:07:48.2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23633 639 51 0,'0'-12'55'0,"0"2"-2"15,0-6 1-15,0 1-22 16,-3-3 1 0,3 7-23-16,0 0 1 15,0 4-9 1,0 7 0-16,0 0 0 15,0 0 0-15,0 3 6 16,0 12 2 0,0 11 2-16,3 3 0 15,4 8 4 1,4 0 0-16,8-3 13 31,-1-13-1-31,1 2-1 0,10-16 0 16,9-7-18-1,-1-7 1 1,18-23-10-16,-18 5 0 0,-4-1 0 31,-6-4 0-31,-12 0-25 0,-12 5 2 16,-3 6-107-1,0 1-7 1,-3 7 14-16</inkml:trace>
  <inkml:trace contextRef="#ctx0" brushRef="#br0" timeOffset="370">23633 383 146 0,'0'0'120'0,"0"0"-8"15,0 0-84 1,-3-2 0-16,-5-3-54 15,8 5-1 1,0 0-87-16,0 0-10 16,8 0 26-1</inkml:trace>
  <inkml:trace contextRef="#ctx0" brushRef="#br0" timeOffset="580">23896 347 123 0,'0'0'96'16,"-4"0"-8"-16,0 0-79 15,1 0 1 1,-4 0-54-16,3 0 0 15,0 0-50-15,-3-7-4 16,-5-5 52 0</inkml:trace>
  <inkml:trace contextRef="#ctx0" brushRef="#br0" timeOffset="1110">23622 150 13 0,'-19'-3'33'15,"4"-1"8"1,1 4 1-16,-5 0-1 31,-37 12 0-31,-3 32-16 0,-7 12 2 16,14 21-16-1,11-7 1-15,15 8-6 16,11-4-1-16,15-1 0 31,0 5 0-31,15-8 6 0,18-11 1 16,9-8 0-1,9 1 1-15,16-11 0 16,3-8 0 0,8-11 12-1,22-11-1-15,0-11 4 16,15-25 0-16,0-20-16 15,-26 1 1-15,-23-9-13 16,-14 14 0 0,-4-2 0-1,19-26 0-15,-4-7 0 16,-23-14 0-16,-13 0 0 31,-27-5 0-31,-34 5 0 0,-7 50 0 16,-22 2-41-1,-33-4 1-15,-4 10-91 16,-18 7-10-1,-5 9 37 1</inkml:trace>
  <inkml:trace contextRef="#ctx0" brushRef="#br0" timeOffset="10617">2226 7621 90 0,'0'-8'98'0,"0"1"-6"16,0-4-48-16,0 4-2 15,-4-1-19 1,4 1-1-16,0 7-10 15,0 0 1 1,7 11 2-16,12 11 1 16,3 15-3-1,0 7 1-15,4 12-6 16,4-1 1-16,-4 11-9 15,3 4 0 1,-3-7 0-16,-4-11 0 16,-6 3 0-1,-2-15 0-15,-3-6 0 16,0-5 0-1,1-3 0-15,-1 0 0 16,-1-7 0 0,-2-1 0-16,-1-11 0 15,-3-3 0-15,0 0 0 16,-4 0 0-1,0-1 0-15,0 1 0 16,4-4 0 0,0 0 0-16,3 0 0 15,3-22 0 1,13-11 0-16,-1-23 0 15,4-11 0 1,3-21 0-16,2-4 0 16,-2-15 0-16,-3 3 0 15,-12 8 0 1,-2 19 0-16,-5 19 0 15,-3 16 0 1,0 16 0 0,-4 8-29-16,0 7 2 15,11 8-103 1,0 3-8-16,0 0 19 0</inkml:trace>
  <inkml:trace contextRef="#ctx0" brushRef="#br0" timeOffset="11117">3044 7942 148 0,'0'-8'114'0,"0"5"-8"15,0-1-78 1,0 4-1-1,0 0-5-15,0 7 0 16,0 19-5 0,0 15 0-1,8 10-13-15,3 16 2 16,-4-8-6-16,-3-4 0 15,-1-3 0 1,-3-8 0-16,4-7 0 16,-4-7 0-1,0 0 0-15,4-12 0 16,-1-7-32-1,5-8 2-15,-4-3-101 16,-1 0-7 0,-3-14 22-16</inkml:trace>
  <inkml:trace contextRef="#ctx0" brushRef="#br0" timeOffset="11377">2907 8296 221 0,'-7'0'97'16,"-1"0"-3"-16,4 0-98 15,4-4 1 1,0-3 39-16,19-4 1 16,14-4-21-16,8-3 1 15,0 3-17 1,7 4 0-16,-15 3 0 15,-3 5 0 1,-4-1-38-16,0 4 1 16,0-7-94-1,-4-12-9-15,0-11 32 16</inkml:trace>
  <inkml:trace contextRef="#ctx0" brushRef="#br0" timeOffset="12047">3270 7794 148 0,'0'-3'95'16,"0"3"-6"-16,0 0-75 15,7 0 1-15,1 7 15 16,3 22-1-1,12 8-3 1,-6 7 1-16,6 8-12 16,-8 1 0-16,-1 1-12 31,-2 6 2-31,-9-13-5 0,-3-3 0 15,0-3 0 1,0-4 0-16,0-4 0 16,0-7 0-16,0-3 0 31,0-10 0-31,0-4 0 0,0-9 0 15,0 0 0 1,0 0 0-16,4 0 0 16,0 0 0-1,4-18 0 1,2-9 0-16,1-2 0 0,4-1 0 31,0 1 0-31,0-5 0 0,3 8 0 31,-3 1 0-31,3 10 0 16,-6 4 0-16,-8 11 0 15,3 0 0 1,1 7 0 0,-5 16 0-16,1 9 0 15,-1 12 0-15,-3-3 0 16,8-3 0-16,-1-6 0 15,12-5 0 1,6-1 0 0,13-12 0-16,6-7 0 15,5-7 0 1,6 0 0-16,-3 0 0 0,-1-15-130 31,-6-10-4-31,-8-12-13 16</inkml:trace>
  <inkml:trace contextRef="#ctx0" brushRef="#br0" timeOffset="14637">4240 7879 63 0,'-4'0'89'16,"-3"0"-2"-1,0 0-34-15,0 0-3 16,-1 0-15 0,1 0 1-1,3 0-14-15,-4 0 0 0,8 0-7 16,0 0 0-1,0 0-7-15,0 0 1 16,0 0-6 0,0 0 1-1,0 0-4-15,15 0 0 0,7 5 0 31,16 8 0-31,10-5 0 0,4-2 0 16,3-1 0 0,4-1 0-1,-7-1 0-15,-11-3 0 0,-8 0 0 31,-7 0 0-31,-7 0 0 0,-4 0 0 16,-8 0-42 0,0 0 1-1,8 0-90-15,-4 0-10 16,-3 0 37-1</inkml:trace>
  <inkml:trace contextRef="#ctx0" brushRef="#br0" timeOffset="15317">4336 8163 12 0,'-7'0'56'0,"-7"0"2"16,-5 0 0 0,4 0-1-16,-3 0-5 15,7 0 0 1,-5 4-11-16,9-4-1 15,3 0-10 1,4 0 1-16,0 0-20 16,0 4 2-1,0-4-13-15,8 0 0 16,26 0 0-16,14 0 0 15,7 0 0 1,11 0 0-16,1 11 0 16,0 0 0-1,-4 3 0 1,-4-3 0-16,-7 4 0 15,-11-7 0-15,-11-5-101 16,-12 6-2-16,-11-9-38 16,-7 0-9-1</inkml:trace>
  <inkml:trace contextRef="#ctx0" brushRef="#br0" timeOffset="22759">5488 7694 109 0,'0'-3'100'16,"0"-1"-6"-1,-11 4-64-15,7 0 0 0,1 0-13 31,0 0 1-31,3 0-2 0,0 0 0 16,0 11-1 0,0 8 1-1,0-4-6-15,6 6 0 16,6 5-3-1,6 0 0-15,4 4-2 16,5 3 0-16,-2 7-3 16,-2 1 2-1,2 0-4-15,-6 0 0 16,0-5 0-16,-9-10 0 15,-2-7 0 1,-1-4 0 0,-3-9 0-16,-4-2 0 15,4-4 0-15,-4 0 0 31,4-13 0-31,3-18 0 0,1-13 0 32,6-8 0-32,1-11 0 0,0-14 0 15,3 2 0 1,-3 17 0-1,-3 3 0-15,-1 18 0 0,-4 11 0 32,-4 8 0-32,-3 14-72 0,12 4-1 15,-5 11-61 1,8 15-14-1,-1 6 81-15</inkml:trace>
  <inkml:trace contextRef="#ctx0" brushRef="#br0" timeOffset="23393">6144 8086 108 0,'0'0'96'15,"0"-4"-4"-15,-7-7-74 16,-1 3 2-16,1 8-17 16,-4 0 1-1,0 0-1 1,-4 15 0-16,0 8 0 15,4 0 0-15,7-3 1 16,-3 7 1 0,7-1 9-1,0-5 0-15,0-2 13 16,15-12 1-16,-1-7-5 15,5 0 1-15,0-18-17 16,-1-11 1 0,1-5-7-1,-8 4 2-15,-4 1-3 16,-4 7 0-1,-3 3-13-15,0 8 2 0,0 11 2 16,0 15 1 0,4 11 12-1,0 5 1-15,3-7 1 16,5-1 0-1,-1-5 0-15,3 4 0 0,1-11-14 32,0 0 0-32,0-7-51 15,-4-4-1-15,0 0-63 16,1-19-11-1,-9-13 53-15</inkml:trace>
  <inkml:trace contextRef="#ctx0" brushRef="#br0" timeOffset="23813">6337 7902 146 0,'0'-5'105'16,"0"5"-8"-16,0 0-79 16,7 0 2-1,4 26-3-15,4 15 0 16,3 8-2-16,-2 5 0 15,-2-2-5 1,-3-4 1-16,-3-8-1 16,-5-14 0-1,-3-4-3-15,0-10 0 16,0-12-5-1,0 0 2-15,0-14-4 16,4-17 0-16,4-2 0 16,10 11 0-1,4 3 0-15,8 8 0 16,0 4 0-1,-1 7 0-15,-3 0 0 16,-11 18 0 0,-12 16 0-16,-3 2 0 15,-18-1 0 1,-16-3 0-16,-6-6-27 15,-1-8 1 1,-3-14-104-16,0-4-8 16,-1-30 18-16</inkml:trace>
  <inkml:trace contextRef="#ctx0" brushRef="#br0" timeOffset="24773">7218 7842 0 0,'-3'0'51'16,"-1"0"0"-16,4 0 2 15,-7-4-2 1,-1 4-2-16,-3 0-1 15,-1 0-9-15,5-3 0 16,4 3-15 0,3 0-1-16,0 0-9 15,0 0 0 1,3 0 3-16,27 0 0 15,11 3-7 1,7 5 1-16,4-1-11 16,3-3 0-1,-7 3 0-15,-11-3 0 16,-3-4 0-1,-12 0 0-15,-7 4-22 16,-8-4 1-16,4 0-72 31,-7 0-1-31,-1 0-25 0,-3 0-8 16</inkml:trace>
  <inkml:trace contextRef="#ctx0" brushRef="#br0" timeOffset="25203">7185 8056 97 0,'-4'0'112'0,"4"0"-9"31,0 0-47-31,0 0 0 0,23 0-24 16,17 0 0-1,20 11-21 1,13-3 1-16,2-1-12 16,-9 0 0-1,-3 1 0-15,-15 3 0 0,-4 0-30 31,-10 0 2-31,-8-8-102 16,0-3-8-16,-4-6 20 16</inkml:trace>
  <inkml:trace contextRef="#ctx0" brushRef="#br0" timeOffset="94723">5455 2720 3 0,'0'-15'78'0,"0"3"0"16,0-2 8-1,0-1-4 1,-3-3-25-16,-1-1-2 16,0 5-27-1,4-5 1 1,-4 5-22-16,0-1 1 0,1-4-8 15,-1 9 0 1,0-2 0-16,4 1 0 16,-3 7 0-1,3 1 0 1,0 3-67-16,0 0 0 0,0 11-67 31,3 11-13-31,1 10 74 0</inkml:trace>
  <inkml:trace contextRef="#ctx0" brushRef="#br0" timeOffset="95343">5511 6499 195 0,'0'0'137'15,"0"0"-7"-15,0 0-106 16,0 0 1-1,0 0-25-15,-4 0 0 16,-3 0 0 0,3 0 0-16,0 0 0 15,0 0 0-15,-3 0-7 31,3 0 2-31,4-19-124 0,0-29-5 16,0-29-8 0</inkml:trace>
  <inkml:trace contextRef="#ctx0" brushRef="#br0" timeOffset="95803">5470 2764 149 0,'-11'-7'122'16,"0"-4"-7"-1,-4-4-78-15,7 4 1 0,5-9-25 32,-4 11 1-32,3 4-22 15,4 1 0-15,0 1-65 16,4 3-1-1,17 3-49-15,6 24-10 0,-2 13 72 32</inkml:trace>
  <inkml:trace contextRef="#ctx0" brushRef="#br0" timeOffset="96243">5577 6532 206 0,'0'0'136'0,"-11"0"-6"15,0-3-111 1,4-5 1-16,3 4-20 15,0-3 0-15,0 7 0 16,1 0 0 0,-1 0-17-16,4-4 1 15,0-3-114 1,0-16-5-16,0-28 4 15</inkml:trace>
  <inkml:trace contextRef="#ctx0" brushRef="#br0" timeOffset="96623">5607 2913 131 0,'0'-9'94'0,"0"-2"-6"0,-7-15-61 31,3 4-1-31,-4 0-1 0,1 4-1 15,-1 3-33 1,1 4 0 0,4 7-62-16,3 4-2 0,0 0-33 31,0 11-5-31</inkml:trace>
  <inkml:trace contextRef="#ctx0" brushRef="#br0" timeOffset="97083">5548 6554 137 0,'0'0'126'0,"0"0"-11"16,-8 0-66 0,4 0 0-16,1 0-32 15,3 0 1 1,-4 0-18-16,0 0 0 15,4 0-17 1,0 0 2-16,0-4-115 16,0-40-5-1,15-33 3-15</inkml:trace>
  <inkml:trace contextRef="#ctx0" brushRef="#br0" timeOffset="97403">5473 2716 176 0,'-6'0'106'16,"-2"-11"-7"-16,-3-3-101 15,3-1 1-15,1 3-30 16,7 9 0 0,0 3-70-1,7 0-7-15,12 7 28 16</inkml:trace>
  <inkml:trace contextRef="#ctx0" brushRef="#br0" timeOffset="97773">5596 6425 185 0,'0'0'122'16,"0"0"-6"-1,-4 0-104 1,0 0 1-16,1 0-34 0,3 0 1 15,0 0-95 1,0-19-10-16,3-28 16 16</inkml:trace>
  <inkml:trace contextRef="#ctx0" brushRef="#br0" timeOffset="98013">5640 2845 177 0,'-11'0'65'15,"-7"-11"-2"1,3 8-149-16,15 3-6 0,0 7 21 31</inkml:trace>
  <inkml:trace contextRef="#ctx0" brushRef="#br0" timeOffset="102249">5525 2609 126 0,'-7'0'120'0,"-4"-3"-8"16,-4-12-57 0,0-1-1-16,5 6-33 15,-2-9 2 1,5 12-23-16,-1 4 0 15,4-5-17-15,1 4 1 16,-1 4-71 0,-3 12-2-16,0 32-34 15,-8 18-10 1,-8 31 87-16</inkml:trace>
  <inkml:trace contextRef="#ctx0" brushRef="#br0" timeOffset="102689">5511 6259 149 0,'0'0'122'0,"0"4"-7"0,0-1-72 32,0-3 1-32,0 0-26 0,0 0 2 15,0 0-20 1,0 0 0-1,0 0-34-15,0 0 1 16,14-7-98 0,-3-30-8-1,1-48 27-15</inkml:trace>
  <inkml:trace contextRef="#ctx0" brushRef="#br0" timeOffset="102969">5704 2700 221 0,'-16'-14'91'16,"-6"-4"-2"0,0-4-137-16,3 3 1 15,5 12-16 1,14 3-3-16,0 1-17 15,22-1 1-15</inkml:trace>
  <inkml:trace contextRef="#ctx0" brushRef="#br0" timeOffset="103479">5559 6495 90 0,'0'4'115'16,"-7"0"-9"-16,-5-1-58 31,5-3 2-31,-1 0-43 0,8 0 1 15,0 0-37 1,0-15-1-16,11-29-81 16,8-22-8-1,-1-49 26 1</inkml:trace>
  <inkml:trace contextRef="#ctx0" brushRef="#br0" timeOffset="103739">5552 2539 17 0,'0'0'0'0,"7"-3"0"0</inkml:trace>
  <inkml:trace contextRef="#ctx0" brushRef="#br0" timeOffset="143593">8155 7647 24 0,'-3'0'40'0,"-5"0"9"0,4 0-3 31,1 0-5-31,-1 0-1 0,0 0-17 16,0 0-1 0,4 0-12-1,0-4-1-15,0-7-1 16,8-4 1-1,7 0 3-15,3-3 0 0,4-1-1 32,8 5 1-32,4-1-6 0,6 4 0 15,12 4-2 1,0 7 0-1,4 0 0-15,-1 18 0 0,1 11 0 32,-5 15 0-32,-2 4 0 15,-23 12 0-15,-15-4 2 16,-11 2 0-1,-11 1 0-15,-19-3 0 16,-15-9-4 0,-6-2-2-1,-1-16-7-15,-4-10 1 0,-3-16-1 16,15-3 0-1,6-3-1 1,16-16 1-16,11-3 1 16,11 3 1-1,15-6 6-15,18 6 1 16,8 5 0-1,0 6 1-15,7 8 0 16,-3 18 1-16,-5 20-1 16,1-9 1-1,-12 8 0-15,5-4 0 16,-5-6-2-1,1-9 1-15,3-11-65 16,0-7 1 0,1 0-55-16,-8-19-8 15,4-2 70 1</inkml:trace>
  <inkml:trace contextRef="#ctx0" brushRef="#br0" timeOffset="144233">8896 7565 80 0,'0'-3'92'15,"0"-5"-4"1,0-4-46-16,0 6-1 15,0 2-19-15,8 4 0 16,2 0-12-16,1 0 0 16,1 7 2-1,3 12 1 1,-1 3 2-16,1 7 0 15,8 9-1-15,-2 2 0 32,-2 1-6-32,-4-1 0 0,3-3-6 31,-3 0 1-31,-3-4-3 0,-2-6 0 15,-2-6 0 1,-5-2 0 0,1-4 0-16,0-4 0 0,0-1 0 31,-1-2 0-31,1-1 0 0,0 4 0 15,-4-2 0 1,0-3 0 0,0-3 0-16,0 1 0 15,4-4 0 1,3-4 0-16,11-32 0 0,5-16 0 15,6-29 0 1,12-25 0 0,7-5 0-16,0 7 0 15,0 20-130 1,-6 24-4-1,-13 16-13-15</inkml:trace>
  <inkml:trace contextRef="#ctx0" brushRef="#br0" timeOffset="163683">2318 9248 68 0,'0'-3'86'0,"0"-5"-4"15,0 0-46 1,-3-2 0-16,-5 2-33 15,4 8 1-15,1 0-12 16,3 26 1 0,0 18 8-16,0 19 1 15,0 7 2 1,3 3 1-16,1 2-1 15,0 2 2 1,0-10-3-16,-4-8 0 16,0-15-12-1,0 1 1-15,0-16-38 16,0-11-3-16,0-14-36 15,7-4-3 1,0-30 45-16</inkml:trace>
  <inkml:trace contextRef="#ctx0" brushRef="#br0" timeOffset="164382">2207 9407 30 0,'-7'0'52'16,"-9"0"1"-16,-1 0-25 31,-10-3-1-31,5-5 2 0,0 4-1 15,3-7-9 1,9 0-1-16,10-1-12 16,0 2 1-16,0-12-3 31,14-8 0-31,8-3 4 0,11-3 1 15,5 2-3 1,6 1 0-16,1 3-5 16,3 8 1-1,-4 12-3 1,1 5 1-16,-1 5-1 0,0 7 1 15,-6 19 2 1,-9 12 0-16,-7 2 5 16,-15 4 0-1,-7 1 3 1,0 10 1-16,-21-11-4 15,-13 8 1 1,-7-11-5-16,1-1 1 0,3-14-3 16,0-4 1-1,18-7-2 1,4-5 1-16,4-2-6 15,4-4 1 1,11 0-12 0,-4-1 0-16,0 1 5 0,7 7 1 31,8 4 10-31,0 11 0 0,10 0 3 15,2-1 1 1,-2 5 4 0,5-12 0-16,3-3 0 15,4-4 0 1,0-7-28-16,15-4 1 0,0 0-83 31,0-4-7-31,-1-10 19 16</inkml:trace>
  <inkml:trace contextRef="#ctx0" brushRef="#br0" timeOffset="164842">2948 9381 58 0,'0'0'49'15,"0"0"-1"-15,0 0-42 16,0 4-1 0,0 18 22-16,0 19-1 15,0 10 0 1,0 1 0-16,4 3-9 15,-4 0 0 1,0-7-11-16,0-3 0 16,3-12-2-16,-3-7 0 15,0-1-32 1,4-13-1-16,4-5-63 15,-8-7-7 1,0 0 35-16</inkml:trace>
  <inkml:trace contextRef="#ctx0" brushRef="#br0" timeOffset="165072">2840 9713 76 0,'0'-4'72'15,"0"4"-1"-15,0-10-38 16,15-5 0-1,15-4-3-15,4-7 0 16,-5 4-27 0,-3 7 1-1,-8 1-38-15,1 6 0 0,-8 1-63 16,7-7-7-1,-10 2 37-15</inkml:trace>
  <inkml:trace contextRef="#ctx0" brushRef="#br0" timeOffset="165715">3133 9252 94 0,'0'-4'78'16,"0"1"-4"-1,0-1-69-15,3 4 0 16,1 0-3-1,0 7 2 1,4 19 9-16,-1 11 2 0,4 4 6 31,-4-1 1-31,1 4-7 0,-1 1 2 16,-3-5-9-1,0-6 2 1,-1-5-5-16,-3-7 0 0,0-3-1 31,0-5 1-31,0 5 1 0,0-12 0 16,0-3 3-1,0-4 0-15,0 0 1 16,0 0 1 0,4 0-6-1,4-4 0-15,2-14-6 16,1 3 1-1,8-3-1 1,0-1 0-16,-1 1-1 0,-3 0 0 31,7 10-2-31,-3 4 1 0,0 4 0 16,2 0 0-1,-6 0 1-15,1 4 1 16,-2 7 0 0,-3 11 1-1,0 4 0-15,-7 11 0 0,4 0 1 31,-1-4 0-31,4-4 15 16,7-10 0-16,4-15 0 16,23-4 1-1,3-4-16-15,4-18-1 0,7-8-83 31,-3 8-1-31,-5-8-52 16,-2-14-12-16,-5-8 95 16</inkml:trace>
  <inkml:trace contextRef="#ctx0" brushRef="#br0" timeOffset="185355">4340 9337 98 0,'0'0'91'15,"0"0"-5"1,15 0-50-16,15-3 0 15,21-1-3 1,9 0 1-16,-1-3-19 16,-3-1 0-16,-4 4-13 15,-12-3 1 1,-7 0-25-16,-10 3 0 15,-9 0-50 1,1 4-2-16,-11 0-28 16,-4 0-5-1,0 0 57-15</inkml:trace>
  <inkml:trace contextRef="#ctx0" brushRef="#br0" timeOffset="185615">4344 9598 102 0,'-8'0'88'0,"8"0"-4"15,0 4-49-15,23 4-1 16,25-4-4-1,12-4 0-15,6 0-21 16,1 0 0 0,-4 0-15-16,-4 0 0 15,-4 0-104 1,-7 3-7-1,-10-3 0-15</inkml:trace>
  <inkml:trace contextRef="#ctx0" brushRef="#br0" timeOffset="191073">5892 8824 85 0,'0'0'102'16,"0"-4"-6"-1,-4 0-48-15,4-3 0 16,0-4-16-16,0 4-1 16,-3-1-10-1,3 5 1-15,0-1-15 16,0 4 1-1,0 0-11-15,0 0 0 16,0 0 0 0,3 19 1-16,16 6 2 15,3 13 1-15,4 5 0 16,-4-2 0-1,5-1 1-15,-6-2 0 16,-9-5 0 0,6 4 0-16,-3-11 0 15,-4-8 0 1,0 4 0-16,-7-7 0 15,0-1-1 1,0-6 1-16,-4-1-2 16,0-3 0-16,0 0 0 15,0-4 0 1,0 0 0-16,3 0 0 15,-3 0 0 1,0 0 0-16,4 0 0 16,-4 0 0-1,4 0 0 1,3-8 0-16,4-17 0 15,8-16 0-15,-5-3 0 16,5-12 0-16,3 1 0 16,-7 0 0-1,-4 7 0 1,-4 7 0-16,-3 12 0 15,-4 6 0-15,0 8 0 32,0 8 0-32,0 3-93 0,0 4-1 15,0 0-45 1,0 8-11-16</inkml:trace>
  <inkml:trace contextRef="#ctx0" brushRef="#br0" timeOffset="191533">6492 8846 136 0,'0'0'89'16,"0"0"-5"-16,0 0-69 15,0 7-1 1,0 16 18-1,0 21 1-15,0 4-4 16,0 4 0 0,8 7-11-16,-8-12 0 0,0-6-12 15,0-8 2 1,0-6-8-1,0-9 0-15,0-7-11 16,0-7 1 0,0-4-53-16,0 0-1 0,7 0-59 31,1-12-13-31,-1-9 58 15</inkml:trace>
  <inkml:trace contextRef="#ctx0" brushRef="#br0" timeOffset="191763">6404 9071 141 0,'-4'-4'109'0,"-4"-3"-9"16,4 7-56-1,4 0 0-15,12 0-14 16,13-4 2-1,9 1-28-15,3-5-1 16,-11 4-59-16,-8 4 1 16,1 0-77-1,-8 0-11-15,-8 0 57 16</inkml:trace>
  <inkml:trace contextRef="#ctx0" brushRef="#br0" timeOffset="192273">6652 8868 247 0,'0'-4'97'0,"0"2"-3"16,0-2-126 0,0-1-1-16,0 5 43 15,0 0-1 1,7 23 9-16,0 17 0 15,4 1 4 1,4 7 0-16,-3 0-8 16,-1-1 0-1,-8-10-9-15,1-3 1 16,-4-9-6-16,0-6 0 31,0-7 0-31,3-6 0 0,-3-6 0 16,0 0 0-1,4-10 0-15,0-13 0 16,3-6 0-1,1-5 0 1,3 13 0-16,7 3 0 0,-7 2 0 31,1 9 0-31,3 7 0 0,-9 4 0 16,6 25 0-1,-1-3 0 1,4 7 0-16,7-11 0 16,8-7 0-1,7-8 0-15,3-3-43 0,5-4 1 16,-5 0-89-1,-6 0-10 1,-12 0 38-16</inkml:trace>
  <inkml:trace contextRef="#ctx0" brushRef="#br0" timeOffset="192814">5837 9503 29 0,'-19'7'78'0,"5"4"-3"15,-9 4-22-15,1-4-1 16,7-7-21-1,0 7 0-15,11-8 12 16,4 5-2 0,41-8-9-16,30 0 1 15,32-14-27 1,38-1 1-16,18-4-7 15,12 4 0 1,-5 8 0-16,-10 3 0 16,-23 4 0-16,-22 0 0 15,0-4-72 1,-26 0-1-16,-10-6-61 15,-19-4-14 1,-20-5 81-16</inkml:trace>
  <inkml:trace contextRef="#ctx0" brushRef="#br0" timeOffset="193449">6225 9817 188 0,'0'-4'112'15,"-3"0"-7"1,-4 4-97-16,3 0 0 16,4 8 10-16,0 32 0 15,0 12-1 1,14 18 1-16,5-4-11 15,0 1 1 1,-5-12-7-16,-3-10 2 16,-7-19-3-1,0-5 0-15,0-13-31 16,-4-8 2-1,0 0-101-15,0-26-9 16,-4-8 22-16</inkml:trace>
  <inkml:trace contextRef="#ctx0" brushRef="#br0" timeOffset="193749">5859 9928 89 0,'-4'0'91'16,"4"0"-5"-1,0 0-34-15,30-8 1 16,18-7-2 0,23 0 0-16,6-3-33 15,5 0 2 1,-1-1-20-16,-10-3 0 15,6 7 0 1,-17 1 0 0,-16 2-4-16,-11 5 2 0,-10 0-50 15,-12-1 0 1,-4 4-79-16,-7 4-10 15,0 0 50 1</inkml:trace>
  <inkml:trace contextRef="#ctx0" brushRef="#br0" timeOffset="194009">6015 10285 155 0,'0'12'132'16,"0"-1"-8"-1,18-1-83-15,22-2 0 0,12-8-33 32,11 0 2-32,4-3-10 0,-7-12 0 15,-2 0 0 1,-13 4 0-1,-4-1-91-15,-8 5-1 0,-3-4-47 32,3-3-11-32,4 2 111 0</inkml:trace>
  <inkml:trace contextRef="#ctx0" brushRef="#br0" timeOffset="194379">6955 9990 247 0,'0'-4'92'0,"0"-3"-4"31,-3 3-112-31,-28 4 0 15,-5 0 57-15,-9 15-1 16,1 14-13 0,0 1 0-1,14 3-12-15,15 12 0 16,12-12-3-1,3-4 1-15,25-3-3 16,5-7 2-16,7 3-4 16,-15 0 0-1,-7-3 0-15,-15-2 0 16,0 5 0-1,-22 1 0-15,-4-1 0 16,-7-7 0 0,6 0 0-16,2-8 0 15,6-7-27-15,11 0 1 16,8-4-104-1,0-17-8-15,12 2 18 16</inkml:trace>
  <inkml:trace contextRef="#ctx0" brushRef="#br0" timeOffset="194719">7152 10042 115 0,'0'0'109'15,"0"-4"-6"1,3 4-69-16,-3 0 3 16,0 0-20-1,-3 0 0-15,-16 15 1 16,-7 4 1-1,-8 17-4-15,5 1 0 16,0 4-10-16,10-1 2 16,11 4-7-1,8-10 0-15,27-12 0 16,10-12 0-1,11-10 0 1,0 0 0-16,8 0-130 16,-8-7-4-16,-4-8-13 15</inkml:trace>
  <inkml:trace contextRef="#ctx0" brushRef="#br0" timeOffset="195379">7811 9407 26 0,'-11'0'68'15,"-4"0"0"1,-4 0-6-16,5 0-1 0,6 0-17 31,4 7-1-31,4-7-8 16,4 4 0-16,22-1-7 15,11 5 1 1,8-1-24-16,3 1 2 0,4-4-7 31,-8-1 0-31,4 1 0 16,-15 0 0-16,-6 4-20 15,-2-2 2 1,-6-6-98-1,-1 0-2-15,-3 0-8 16</inkml:trace>
  <inkml:trace contextRef="#ctx0" brushRef="#br0" timeOffset="195659">7914 9617 141 0,'0'0'122'0,"0"0"-10"15,15 4-64 1,11 4-1-16,15 2-27 15,7 1 1 1,12 0-24-16,6-3 1 16,1-1-127-16,7 1-4 15,-8-8-13 1</inkml:trace>
  <inkml:trace contextRef="#ctx0" brushRef="#br0" timeOffset="265459">8818 8946 24 0,'-4'-4'31'16,"-3"0"1"-16,0 1 1 15,-4 3-2 1,3 0 0-1,0 0 1-15,-2-4-4 16,3-3-1 0,-1-1-13-16,4 1 0 0,4 3-9 15,0-4 0 1,15-10 5-1,11 7 2-15,11-11 3 16,7 7 1 0,8 8-5-16,7 7-1 0,4 0-6 31,-11 11-1-31,-7 22 1 15,-16 4 0-15,-10 11 4 16,-19 4 0 0,0 7-1-16,-29-1 1 0,-20-5-6 31,-6-5 1-31,-5-15-8 15,1-15 1 1,7-11-3-16,4-7 1 16,19-7-4-1,6-15 1-15,15-3-1 16,8 6 1-16,23 4 9 15,6 4 0 1,9 11 4-16,3 0 0 16,-8 26 0-1,3 3 0-15,-5 4-1 16,-6 4 0-1,-2-7-5-15,6-5 1 16,-3-13-60 0,-4-12-1-16,5-8-47 15,-10-28-5-15,-1-9 69 16</inkml:trace>
  <inkml:trace contextRef="#ctx0" brushRef="#br0" timeOffset="265769">9237 8953 106 0,'0'-11'91'15,"0"4"-4"1,0-4-69-16,0 11 1 15,0 0-5-15,11 18 1 16,7 19 10 0,5 15 1-16,6-1-4 15,1 1 1 1,-5 3-3-16,-2-17 0 15,-5-17-8 1,-3-13 1-16,0-8-13 16,0-11 0-1,3-26 0-15,-3-15 0 16,15-4 0-16,-8 1 0 31,4 3-71-31,-7 16 0 0,-1 14-64 16,-11 14-12-1,-7 8 78-15</inkml:trace>
  <inkml:trace contextRef="#ctx0" brushRef="#br0" timeOffset="266039">8763 9625 161 0,'-4'0'110'0,"4"0"-7"0,4 0-67 15,51 0-1 1,38 0-7-16,25-19 1 16,19-3-25-1,-7-3 1 1,-22 13-44-16,-23 5 1 0,-26 7-93 31,-22 4-9-31,-22 11 33 0</inkml:trace>
  <inkml:trace contextRef="#ctx0" brushRef="#br0" timeOffset="266409">8892 9920 143 0,'0'0'109'16,"0"15"-8"0,0 22-68-16,0 10-1 15,8 16-9 1,3 0 1-16,0-5-15 15,-4-2 0-15,-3-15-17 16,3-12 0 0,-3-14-75-16,8-11-3 15,-2-4-38 1,5-22-8-16,0-15 90 15</inkml:trace>
  <inkml:trace contextRef="#ctx0" brushRef="#br0" timeOffset="267789">9237 10189 57 0,'0'0'60'15,"0"4"0"1,0 3-42-1,0 8 1-15,0-4 6 16,0 4 0-16,11 0 6 31,4-8 0-31,-1-7-5 0,5 0 1 16,-1-22-15-1,1 4 0-15,-4-12-5 16,-7-3 1 0,-1 3-1-1,-7 1 1-15,0 0 0 0,0 10 1 31,0-4 1-31,0 9 1 0,3 3-2 16,-3 7 1 0,0 1-5-1,0 3 0-15,0 0-2 0,0-4 0 31,0 0-1-31,0 0 1 0,0 1-3 32,0 3 0-32,0 0 0 15,0 0 0-15,0 0 0 16,0 0 0-1,0 0 0-15,0 0 0 0,0 0 0 32,0 0 0-32,0 0 0 15,0 0 0-15,0 0 0 16,0 0 0-1,0 0 0 1,0 0 0-16,0 0 0 16,0-4 0-1,0 0 0-15,0 4 0 0,0 0 0 16,0 0 0-1,0 0 0 1,0 0 0-16,0 0 0 16,0 0 0-1,0 0 0-15,0 0 0 16,0 0-3-1,0 0 1-15,0 0-3 16,0 0 0 0,0 0 2-16,0 0 0 15,0 0 6-15,0 0 0 16,0 0 1-1,0 0 1-15,0 0-3 16,0-3 2 0,0-2-4-16,0-1 0 15,0-2 0 1,0-3 0-16,0-3 0 15,0-1 0-15,0 0 0 16,0 0 0 0,0 0 0-16,4-3 0 15,-1 6 0 1,1-2 0-16,0 7 0 15,-4-1 0 1,4 8 0-16,11 0 0 16,3 0 0-1,8 29 0-15,0 8 0 16,0 4 0-16,0 4 0 15,-8-1 0 1,-6 0 0-16,-2-3 0 16,1-1 0-1,-11-6 0-15,0-5-13 16,0 1 2-1,0-15-42-15,4 3-1 32,-4-11-68-32,0-3-9 0,0-4 41 15</inkml:trace>
  <inkml:trace contextRef="#ctx0" brushRef="#br0" timeOffset="267989">9344 10127 142 0,'-4'-4'109'16,"4"-4"-8"0,0-3-73-16,23-3 1 0,10-8-35 31,8 11 0-31,7-1-107 0,-4 5-7 15,-11-4 12 1</inkml:trace>
  <inkml:trace contextRef="#ctx0" brushRef="#br0" timeOffset="268411">10166 9551 43 0,'-7'0'79'0,"-4"0"-1"0,0 0-20 15,-1 0-1 1,9 0-19 0,3 0 1-16,11 0-25 15,12 0 1 1,10 0-10-16,0 0 0 0,1-4-27 31,-5 4 0-31,-7-3-76 16,-7 3-4-16,-8 0 0 15</inkml:trace>
  <inkml:trace contextRef="#ctx0" brushRef="#br0" timeOffset="268611">10081 9769 104 0,'0'0'110'0,"0"0"-7"15,8 0-58 1,25 0 1 0,4 0-31-16,11 0 0 0,1 0-56 31,-1-8-1-31,-8 1-74 0,-11-1-10 15,-6-3 43 1</inkml:trace>
  <inkml:trace contextRef="#ctx0" brushRef="#br0" timeOffset="269591">11104 9245 43 0,'0'-4'68'15,"0"-4"0"1,3-2-17-16,15-2-2 16,9-6-3-1,13 3-1-15,12 1-18 0,11 6 0 16,7 8-13-1,-3 4-2 1,-11 25-6-16,-15 11 0 16,-16 9-2-1,-21 10 1 1,-4-4-1-16,-26 1 0 0,-18-1 0 15,-12-11 1 1,-11-11-3-16,-3-15 0 16,3-18-4-1,12 0 0 1,10-14-3-16,27-11 0 15,18 6 3 1,15 0 0-16,29 4 4 0,12 4 1 31,-1 7-2-31,5 4 0 16,-8 0-4-16,-8 19 0 15,-3 4-34 1,-8-5 1-16,0 4-86 16,-3-7-9-1,3-11 31-15</inkml:trace>
  <inkml:trace contextRef="#ctx0" brushRef="#br0" timeOffset="270271">11800 9404 42 0,'-8'0'68'16,"1"0"0"-16,-4 10-27 15,3 1-2-15,4 0 2 16,4 1-1 0,0-1-7-16,15-1 1 15,4 2-14 1,10-8 1-16,-2-2-6 15,2-2 0 1,-6 0-6-16,-2-2 1 16,-5-16-5-1,-5 2 0-15,-4-6-3 16,-4-7 1-16,-3 3-3 15,0-8 0 1,0 5 0-16,-3-4 0 16,3 7 0-1,0 3 0-15,0 2 0 31,0-2 0-31,7 5 0 0,12-4 0 16,3 7 0 0,4 7 0-16,3 4 0 15,1 4 0-15,0 0 0 16,-4 8 0-1,-8 11 0-15,-7 7 0 16,-3 3 0 0,-8 4 0-16,0 8 0 15,0 4 0 1,0-9 0-1,0-2 0-15,11-16 0 0,22-4 0 16,8-10 0 0,11-4 0-16,3 0 0 15,-3 0 0 1,0-7-27-1,-4-4 2-15,-11 4-105 16,-3 3-7-16,-12-3 15 31</inkml:trace>
  <inkml:trace contextRef="#ctx0" brushRef="#br0" timeOffset="289597">23392 1620 67 0,'0'-7'74'0,"0"-5"-2"0,0 2-32 15,-7 2-1 1,3 4-9-16,-3 1-2 15,7 3-20 1,0 0 2 0,-4 15 1-16,4 14 1 0,-4 15 3 31,4 8 1-31,0 3 5 0,30 5 1 15,0-20-5 1,7-11 1 0,7-17-13-16,4-12 1 15,8 0-6 1,-12-26 0-16,-7 0 0 15,-7-3 0 1,-12-1 0-16,-10 4 0 16,-5-4 0-1,-3 5 0-15,0 7-71 16,0-1 0-16,-11 8-64 15,1-1-12 1,-2-6 78-16</inkml:trace>
  <inkml:trace contextRef="#ctx0" brushRef="#br0" timeOffset="289917">23536 1384 204 0,'0'0'133'0,"0"0"-7"16,-3 0-107 0,0 0 1-16,-1-8-31 15,0 5-1 1,0 3-95-1,4 0-2-15,0 0-19 16,0 3-6-16</inkml:trace>
  <inkml:trace contextRef="#ctx0" brushRef="#br0" timeOffset="290127">23799 1380 210 0,'0'0'135'15,"0"0"-5"-15,0 0-113 16,0 0 2 0,0 0-43-1,0 0 1-15,0 0-94 0,0 0-5 16,-7 0 1-1</inkml:trace>
  <inkml:trace contextRef="#ctx0" brushRef="#br0" timeOffset="290687">23436 1151 31 0,'-21'0'67'31,"-24"0"2"-31,1 12-24 16,-8 9-2-1,-7 21-14-15,7 5 0 0,-8 16-7 16,20 7-1-1,7 7-6 1,10-3 0-16,15 15-6 16,8-9 0-1,4 2 2-15,30-4 0 0,7-4 2 31,14-19 1-31,8-7 2 16,7-8 1-16,4-14-7 16,16-15 1-1,2-11-10-15,12-3 2 0,3-27-3 31,11-14 0-31,-3-15 0 16,-7-4 0-16,-8-18 0 16,-38 7 0-1,-13 11 0 1,-5-47 0-16,-18-23 0 15,-48 26 0-15,-63 14 0 16,-30 23 0-16,-40 19 0 16,-20 21 0-1,-2 30-51 1,32 0 1-16,27 34-82 15,54 21-11 1,43 0 50-16</inkml:trace>
  <inkml:trace contextRef="#ctx0" brushRef="#br0" timeOffset="354324">3777 13355 12 0,'-3'-2'49'0,"-4"-3"1"15,-5-2-23 1,-7 4 1-1,8 3-14-15,-3 0 1 0,-5 0-9 32,4 15 0-32,1 10-3 0,6 8 0 15,5 11-1 1,3 1 2-1,15-5 10-15,10-7 2 16,12-18 13 0,11-15 0-16,-3-22 2 0,-4-22 0 15,-4-8-8 1,-15-3-1-1,-15 7-18-15,-7 4 0 16,-22 10-34 0,-15 16-1-1,-11 11-77-15,7 7-10 0,-7 14 25 31</inkml:trace>
  <inkml:trace contextRef="#ctx0" brushRef="#br0" timeOffset="355294">3785 14234 13 0,'0'-7'64'31,"0"-4"2"-31,0-1-15 0,0-2-2 15,0-1-22 1,-4 1 1-16,-3 6-17 16,-8 4 1-1,-4 4-15 1,8 0 1-16,0 8-4 15,4 21 1-15,3 8 3 16,4 4 1-16,4-1 6 16,7-7 0-1,0-10 20 1,11-23-1-16,-3-12 4 15,-5-21-1-15,-2-7-16 32,-9-1 1-32,-3 5-13 0,-11-1 1 15,-18 11-28 1,-9 11 1-16,-6 11-84 15,3 4-6 1,4 11 16 0</inkml:trace>
  <inkml:trace contextRef="#ctx0" brushRef="#br0" timeOffset="355754">3788 14426 36 0,'0'-4'48'15,"-3"1"3"-15,-1-1-23 16,0-4-1 0,-3 5 3-16,0-1-1 15,-1 4-18-15,-3 0 2 16,7 26 4-1,0 19 1-15,1 21 5 16,-1 19-1 0,4-5-10-16,-7 17 1 15,0-20-13 1,3-15 0-16,4-13-81 15,0-20-4 1,18-29-25-16</inkml:trace>
  <inkml:trace contextRef="#ctx0" brushRef="#br0" timeOffset="356604">3788 13319 10 0,'0'0'34'15,"0"4"2"1,0 3-9-16,0 1 0 0,0-2 5 31,-3-2 0-31,-1 1-7 0,4-5 1 16,-4 0-8-1,4 0 1 1,-3-5-10-16,3-8 0 0,0-14 2 31,-4-7 2-31,4-10 4 0,-3-3 0 16,-5-17-2-1,-7-13 1 1,0-4-8-16,4 0 0 16,-4 7-3-1,4 15 1-15,-4 15-2 0,5 3 1 16,-5 7-3-1,3 13 1 1,1 2-2-16,4 5 2 16,3 2-5-1,4 5 2 1,0 0-3-16,22-8 0 15,30-5 3 1,44-8 1-16,41-13 2 16,49-7 1-16,14-3-10 15,0-5 0 1,-23 8-108-16,-32 8-5 15,-34 3-3 1</inkml:trace>
  <inkml:trace contextRef="#ctx0" brushRef="#br0" timeOffset="358524">4981 12211 13 0,'-8'0'42'16,"-2"0"0"-16,-5 0-13 15,-4 0-3-15,1 0 4 16,-1 0 0-16,8 0-13 15,3 4 0 1,2-4-6 0,6 4 0-16,0 0 5 15,3-1 0 1,19 1 3-1,30-4 1-15,19 0-2 16,21-4 1 0,23-17-4-16,7-2-1 0,1 1-2 15,-20-4 1 1,-18 8 1-1,-33 7 1-15,-19 0-3 16,-14 7 1 0,-12 4-5-16,-7 0 1 0,0 4-5 31,-7 3 2-31,-8 1-6 15,-4-1 0-15,5 1 0 16,7-4 0 0,3-4 0-16,0 0 0 0,4 0 0 31,0 0 0-31,-4 0 0 15,4 0 0-15,0 10 0 16,0 8 0 0,4 12-2-1,15 7 1-15,3 15 1 16,4-1 0-16,-1-3 1 15,2-7 1-15,-13-1-2 16,1-14 0 0,-7-11 0-1,-1-12 0-15,4-3 0 16,7-14 0-1,5-20 0-15,3-13 0 16,3-5 0 0,1 0 0-16,-4 5 0 15,-8-1 0-15,8 7 0 16,-7 15 0-1,0 12 0-15,-5 14 0 16,1 4 0 0,0 24 0-16,0 17 0 15,3 10 0 1,-3 4 0-16,0-4 0 15,-1-6 0-15,1-9 0 16,0-10 0 0,0-12 0-16,3-14 0 15,5-4 0 1,3-18 0-16,3-24 0 15,1-13 0 1,-1-4 0-16,-2-11 0 16,-9 8 0-1,4 9 0-15,-10 13 0 16,-1 14 0-16,-8 11 0 15,1 15 0 1,3 0 0-16,1 23 0 16,7 17 0-1,-4 12 0-15,3 7 0 16,-3-4 0-1,5-3 0 1,-2-8 0-16,1-7 0 16,0-15 0-16,0-11 0 15,-1-11 0-15,9 0 0 16,-5-26 0-1,8-10 0 1,-7-16 0-16,6 4 0 16,-6-3 0-1,-5 17 0 1,-2 5 0-16,-5 14 0 0,-3 15 0 15,-4 0 0 1,0 33 0-16,4 12 0 16,11 6 0-1,18-6 0 1,19-16 0-16,25-11 0 0,27-18 0 31,19-11 0-31,13-22 0 0,9-4 0 16,-8 4-30-1,-7 4 1 1,-9 10-101-16,-21 0-8 0,-17-2 21 31</inkml:trace>
  <inkml:trace contextRef="#ctx0" brushRef="#br0" timeOffset="359092">6081 11448 148 0,'0'-4'103'15,"0"1"-7"-15,-4 3-70 16,4 0 1-1,0 33-4-15,8 22 0 16,3 15-14-16,0 8 0 16,0-4-2-1,-4-8 0-15,-3-18-34 16,4-8 0-1,3-14-98-15,11-18-9 16,8-8 26 0</inkml:trace>
  <inkml:trace contextRef="#ctx0" brushRef="#br0" timeOffset="359982">6459 11625 10 0,'-4'0'41'15,"4"0"2"1,-3 0-14-16,-1 4 0 15,4 10 4-15,0 5-2 16,11 3-5 0,7 0 0-16,9 0 1 15,2-3 0 1,8-1 0-16,4-10 1 15,-4-8-9 1,-8 0-1-16,-2-22-8 16,-9-1 0-1,-3-6-4-15,-12-12 1 16,-3-3-3-16,0 0 1 15,0-1-4 1,-7 1 0-16,3 11-3 16,4 3 1-1,0 4-1-15,19 5 1 16,10 6-1-1,12 15 0-15,4 0 5 16,3 25 0 0,-4 8 9-16,1 4 0 15,-5 0-1-15,5 0 1 16,3-11-8-1,7-7 2-15,9-8-36 32,2-4 1-32,-7 8-101 0,-11-4-8 15,-14 0 21 1</inkml:trace>
  <inkml:trace contextRef="#ctx0" brushRef="#br0" timeOffset="361022">3752 15127 20 0,'-8'4'54'15,"0"0"0"-15,-3 0-12 16,-3-1 0 0,3-3 1-1,-1 0-1-15,1 0-14 16,4 0-1-1,4 0-14-15,3 0-1 0,0 0-10 32,0 4 0-32,0-4-2 15,0 0 0-15,0 0 0 16,7 0 2-1,11 0-1-15,5 0 1 16,2 0 0 0,12 0 1-16,4-4-1 15,4-3 0 1,3 3 0-16,-4-3 1 15,12 3 1-15,0-4 0 16,6-3 2 0,1 4 1-16,4-1-2 15,-4 1 1 1,0 0-4-16,0-4 0 15,11 7 3 1,0 8 0-16,4-4 6 16,18 0 1-1,15-8 1-15,8-6 1 16,6-5-7-16,20 0 1 15,3 5-8 1,7 7 0-16,5 3 0 16,-1 4 0-1,4 4-14-15,0-4 1 16,4 3-117-1,-12-3-4-15,12-7-1 16</inkml:trace>
  <inkml:trace contextRef="#ctx0" brushRef="#br0" timeOffset="363196">7892 12249 7 0,'-4'0'49'0,"1"0"1"16,-5 0-19 0,4-4 2-16,1 0-16 15,-4 4 0 1,7 0 1-16,0 0 0 15,0-3 6-15,25-1 0 16,12-4-5 0,23 1 1-16,18-1-4 15,14 2 1 1,5 2-2-16,-5 4 0 15,-11 0-7 1,-10 0 1-16,-19 0-3 31,-19 0 1-31,-10 0-1 0,-13 0 0 16,-6 4 0-1,0-1 0-15,-4 0 2 16,0-3 1-16,0 0-2 31,0 0 0-31,0 0-5 0,0 0 1 16,0 0-2-1,0 0 0-15,-4 0-1 16,0 0 1 0,-3 0-1-1,0 4 0-15,3-4 0 0,-3 4 0 16,3-4-1-1,4 0 1-15,-4 0-1 16,4 0 1 0,0 4 0-1,0-1 0-15,0 5-1 16,0-1 1-16,0 5-1 15,0 2 1-15,-4 12-1 16,4-4 0 0,0 4 0-1,0 0 0-15,0-5 1 16,0 2 1-1,0 6-1 1,8-3 0-16,-1 1-1 0,-3-3 1 31,-4 3 0-31,0-5 0 0,0 4 0 16,0 0 0-1,0 0 0 1,0 3 0-16,0 4 0 16,0 0 1-1,0 1 0-15,0 6 1 0,0 5 2 31,4 10 1-31,0-4 2 0,-1 5 0 16,1-1-3 0,-1-8 1-16,-3 2-5 15,0-1 0 1,0-3 0-1,0-1 0-15,0 1 0 16,0-5 0-16,0 8 0 31,-3-4 0-31,-1 0 0 0,-3-3 0 16,3 0 0-1,0 3 0-15,1-11 0 16,-1 1 0-16,-4-9 0 31,1-3 0-31,7 4 0 0,-4-8 0 16,4 4 0-1,0 5 0-15,0-2 0 16,0 5 0 0,0 3 0-1,0-7 0-15,0 4 0 0,0-5 0 31,0 5 0-31,4 3 0 0,7 4 0 32,-7-4 0-32,-4 1 0 15,0-1 0-15,0 0 0 16,0 4 0-1,0-5 0-15,0 2 0 0,0-1 0 32,0 5 0-32,0-2 0 15,4 5 0-15,-1-7 0 16,-3 2 0-1,0-3 0 1,0-4 0-16,0 4 0 16,0-7 0-1,-3 8 0-15,3-4 0 0,-4-1 0 16,0 0 0-1,4-3 0 1,0-4 0-16,0-7-41 16,0-4 1-1,0-7-91-15,0-4-10 0,0-11 37 31</inkml:trace>
  <inkml:trace contextRef="#ctx0" brushRef="#br0" timeOffset="364161">6515 14976 68 0,'0'0'66'0,"0"-7"-2"16,0 3-47 0,0 0 1-16,0 4 11 15,0 0-2-15,0-4 1 16,14 1 1-1,12 3-13 1,7 0 1-16,8 0-10 16,3 0-1-1,5 0 1-15,2 0 0 16,9 0 5-1,3 0 1-15,7 0-1 16,-3 0 0-16,0 0-4 16,3 0 1-1,-3-8-2-15,0 0 1 16,-8 5-1-1,-4 0 1-15,0 3-4 16,5 0 1 0,-5 0-5-16,1 0 0 15,-4-4 0 1,4 0 0-16,-12 0 0 15,4 1 0-15,-4 3 0 16,1-3 0 0,3 3 0-16,-4 0 0 15,4 0 0 1,0 0 0-16,4-4 0 15,4 0 0 1,0-3 0-16,3-1 0 16,-11 1 0-16,-3 3 0 15,3 0 0 1,0 4 0-16,0 0 0 15,8 0 0 1,-8 0 0-16,-8 0 0 16,-2 0 0-1,-16 0 0 1,-3 0-14-16,-9 0 1 15,1 0-117 1,-3 0-4-16,-4-18-1 0</inkml:trace>
  <inkml:trace contextRef="#ctx0" brushRef="#br0" timeOffset="365001">8540 12223 17 0,'-11'0'52'0,"0"0"1"16,-3 0-13 0,2 0-1-16,5 0-5 15,3 0 0 1,4 0-3-16,0 0-1 15,19 0-5 1,10 0 3-16,8 0-10 16,11 0 1-16,11 0-4 15,8 0 1 1,15 0-6-16,3 0 0 0,8 0-2 31,3 0 1-31,-3 0-2 16,-1 0 1-1,-3 0-5-15,-3 0 2 16,-13 0-5-1,-6 0 0-15,-4 3 0 16,-8 1 0-16,1 0 0 16,-8 0 0-1,-14-1-10-15,-9-3 2 16,-6 4-122-1,-11-4-3-15,-5 0-7 16</inkml:trace>
  <inkml:trace contextRef="#ctx0" brushRef="#br0" timeOffset="366461">9922 12296 23 0,'0'-7'72'16,"-4"0"2"-1,0-12-11-15,1 9-3 16,3-5-14-1,0 0 1-15,-4 0-18 16,1 4 1-16,-1 4-17 16,0 3 1-1,0 4-11 1,4 0 0-16,0 0-1 15,0 0 0 1,0 19 2-16,8 10 0 0,3 4-1 16,0 15 1-1,0-4 0 1,8-7 0-16,-9-7-1 15,1 3 1 1,-3-18-4-16,-4-8 0 0,3-3 0 31,1-4 0-31,3 0 0 0,3-11 0 16,1-8 0-1,1-14 0 1,-2 7 0-16,1-3 0 0,0-1 0 31,-1 4 0-31,-3 0 0 16,-3-3 0-1,-1 18 0-15,-3 4 0 16,0 7 0 0,0 0 0-16,3 0 0 15,7 15 0 1,5 17 0-16,0 2 0 15,3-1 0-15,-3 0 0 16,-5-3 0 0,1 6 0-16,4-17 0 15,-8-8 0 1,3-7 0-16,-2-4 0 15,3 0 0 1,-1-7 0-16,1-16 0 16,0-17 0-16,0 10 0 15,-4-3 0 1,0 3 0-16,-4 8 0 15,-7 4 0 1,0-1 0-16,0 15 0 16,0 4 0-1,0 8 0-15,8 21 0 16,3 1 0-1,0 3 0-15,0 4 0 16,12-7 0-16,-5 7 0 16,-3-11 0-1,0-8 0-15,3-12 0 16,1-6 0-1,10 0 0-15,-7-14 0 16,4-11 0 0,-3-12 0-16,-8-4 0 15,-5 4 0 1,1 4 0-16,-7 11 0 15,-4 7 0-15,0 11 0 32,0 4 0-32,0 8 0 0,0 18 0 15,0 4 0 1,0-1 0-1,4-3 0-15,22-11 0 16,7 3 0 0,15-18 0-16,12 0 0 0,13-22 0 15,6-1 0 1,-2 9 0-1,-2 3 0-15,-13-4 0 16,-10 4-24 0,-11 7 1-1,-8-3-107-15,-7 3-7 0,-3-7 14 31</inkml:trace>
  <inkml:trace contextRef="#ctx0" brushRef="#br0" timeOffset="367371">9900 11477 22 0,'-8'0'58'0,"-7"0"2"16,0 0-15-1,5 0-1-15,2-3-7 16,8-5-1-1,8-3-9-15,17-3-1 16,12-5-4 0,8 9 1-16,7-10-9 15,3 9 1 1,4 4-6-16,5 7-2 15,-5 0-3-15,-7 15 1 16,-4 14-2 0,-11 15 0-16,-15 8 1 15,-18 11 1 1,-4 8 1-16,-30-2 0 15,-11-7-2 1,-14-13 1-16,-5-16-2 16,5-10 1-16,3-19-2 31,4-4 1-31,15-4-6 0,14-23 1 15,12-2-3 1,7-1 0-16,22 1 3 16,15 7 1-1,7 11 2-15,1 11 1 16,0 0 0-1,-9 29 1-15,1 8 0 16,-7 7 1-16,-4-2-1 16,3-6 1-1,1-6-5 1,0-12-1-16,3-7-36 15,1 0 1-15,10-11-91 32,8 0-9-32,0-8 30 0</inkml:trace>
  <inkml:trace contextRef="#ctx0" brushRef="#br0" timeOffset="368631">10700 11751 24 0,'11'10'64'0,"7"-2"2"15,5 6-13-15,2-2 0 16,5-1-7 0,-4-7-2-16,-7-4-17 15,-12 0 0 1,0 0-18-16,-3 0 1 15,-4-12-8 1,0 1 1-16,0-3-2 16,0-12 0-1,-8 4 0-15,-2-8 0 16,-5 1-1-16,0 3 1 31,4 3-1-31,0-2 0 0,3 6 1 31,8 1 0-31,0 2 2 0,4 6 0 16,18 0-1-1,8-2 1 1,3 5-3-16,0 3 0 0,1 4-1 31,-5 0 0-31,-2 15 0 0,-2 3 0 16,1 8 0-1,-8-4 1-15,1 11 4 16,-4-7 1 0,0-4 5-1,7-7 1-15,4-4-4 16,11-8 1-16,8 1-14 15,-1-4 0 1,1 0-65-16,-12 0-1 16,-7 0-52-1,-12 0-10 1,-6-4 72-16</inkml:trace>
  <inkml:trace contextRef="#ctx0" brushRef="#br0" timeOffset="371134">11240 12426 23 0,'-3'0'38'0,"-1"0"2"32,0-4 2-32,0 1-4 15,-7-1 0-15,8 4-8 16,-1 0-1-1,4 0-15-15,0-4 1 0,0 4-5 32,26 0 1-32,11-7 6 15,22 3 1-15,16-8 3 16,10-2-2-1,11 3-7 1,-15 0 0-16,-6 4-5 16,-20-1 1-16,-3 5 4 15,-26-1 1-15,-8 0-2 16,-14 4 0-1,-4 0-7 1,-7 0 0-16,-16 0-2 16,9 0 1-1,-5 0-1-15,8 0 0 16,3 0-3-1,-2 0 1-15,6 0-2 16,4 8 0-16,0 7 0 16,0 6 1-1,0 16 1-15,4 11 0 16,14 10 1-1,-7 21 0-15,-3 2 0 16,-8 8 0 0,0-12 1-16,0-3 0 15,0-23 0 1,0-10 1-16,0-18-3 15,0-9 0-15,0-10 0 16,0-1 0 0,0-3 0-16,0 0 0 15,-4 0 0 1,-8 0 0-16,1 0 0 15,-11 0 0 1,7 0 0-16,-10 8 0 16,-5 3 0-16,12 0 0 15,3-3 0 1,7-1 0-16,4 0 0 15,4 0 0 1,23-7 0-16,21 0 0 16,4 0 0-1,4 0 0-15,-7 0 0 16,-16 0 0-1,-6 8 0-15,-16-2 0 16,-7 10 0-16,0-1 0 16,-11 3 0-1,-19 4 0 1,-11 0 0-16,4 5 0 15,-3 2 0 1,10-7 0 0,4-3 0-16,11-5 0 0,4-5 0 15,11-6 0 1,3-3 0-16,24 0 0 15,13 0 0 1,5-8 0-16,-1-3 0 16,-3 7 0-1,-11 1 0-15,-8 3 0 16,-7 0 0-16,-12 3 0 15,-3 8 0 1,-3-2 0-16,-19 4 0 16,-8 1 0-1,-7 6 0-15,-4 2 0 16,-7 0 0-1,11 4 0-15,0-5 0 16,11-3 0 0,4-6 0-16,18-4 0 15,4-5 0-15,15-3 0 16,14 0 0-1,12 0 0-15,0-11 0 16,4-1 0 0,-9 6 0-16,-9 3 0 31,-13 3 0-31,-7 0 0 0,-7 0 0 15,0 0 0 1,-11 9 0-16,-7 7 0 16,-4-1 0-1,0-4 0 1,-1-4 0-16,1-3 0 0,11 0 0 31,7 0 0-31,4-1 0 0,0 5 0 16,0 6 0-1,4 11 0 1,14 20 0-16,-3 3 0 0,-3 11 0 31,-1 4 0-31,-8-4 0 0,1 9 0 16,-4-10 0-1,0-10 0 1,0-11 0-16,0-12 0 15,-4-6 0 1,4-4 0 0,0-8-48-16,0-7 2 0,0 0-86 15,22-22-10 1,1-27 44-16</inkml:trace>
  <inkml:trace contextRef="#ctx0" brushRef="#br0" timeOffset="371634">12348 13183 115 0,'-4'-8'110'16,"4"1"-7"-16,0-4-55 15,-3-1 0 1,3 5-21-16,0 7 1 16,0 7-17-1,0 23 0-15,0 10-7 16,0 16 2-1,0-8-6-15,0 0 0 16,0-11 0 0,3-8 0-16,12-10 0 15,3-7 0-15,5-9 0 16,2-3 0-1,5 0 0-15,-4 0 0 16,0-8-7 0,-4-7 2-16,-3 0-53 15,-5-10 1 1,-2-8-72-16,-5-8-10 15,4-11 55-15</inkml:trace>
  <inkml:trace contextRef="#ctx0" brushRef="#br0" timeOffset="371834">12610 13038 141 0,'0'0'110'0,"-3"0"-9"15,-4 0-63 1,-1 30-1-16,-3 15-8 31,4 17 0-31,-1 16-19 0,4 7 1 16,-3 3-18-1,0-11 0-15,3 4-72 16,4-14-1-16,4-14-48 31,14-21-12-31,12-25 82 0</inkml:trace>
  <inkml:trace contextRef="#ctx0" brushRef="#br0" timeOffset="372744">12955 13489 73 0,'0'11'86'31,"0"11"-2"-31,0 4-42 16,19 7 0-16,3-15-8 16,0-10 2-1,8-1-10 1,-8-7 0-16,0 0-13 15,-7-12 1-15,-8-6-9 16,1-11 0-16,-8 0-4 16,0-6 1-1,-12 3-2 1,-6-1 1-16,0 4-1 15,3-6 1 1,4 14-3-16,11-1 0 16,0 0-1-1,11 3 1-15,19 8 0 16,3 4 1-16,4 7-1 15,-7 0 0 1,3 7 1-16,-14 15 0 16,-1 8 1-1,-3-1 1-15,-4 5 3 16,4-5 0-1,-5-3 4-15,9-4 1 16,11-8-4 0,3-2 2-16,8-8-7 15,11-4 0-15,-8 0-65 16,1 0 2-1,-9 0-71-15,-13 2-13 16,-19 3 70 0</inkml:trace>
  <inkml:trace contextRef="#ctx0" brushRef="#br0" timeOffset="374754">11881 14138 7 0,'-4'-3'32'0,"-7"-1"0"15,0-4-8 1,0 5 1-1,-4-1 18-15,4 0-1 16,0 0-5 0,4 1-1-1,3-1-13-15,0 4 0 0,4 0-10 16,-3 0 1-1,3 0 0-15,0 0 2 16,0 22 5 0,3 12-1-1,9 9-1-15,9 9 1 16,-5 11-4-1,-5 8 1-15,-8-1-9 16,-3-4 1 0,0-11-9-16,0-10 0 15,-3-8 0-15,-1-4 0 16,0-19 0-1,4 1 0-15,0-11 0 16,0-4 0 0,0 0 0-16,0 0 0 15,0 4 0 1,-3-1 0-16,-1-3 0 15,-4 0 0-15,-3 0 0 16,-11 0 0 0,7 0 0-16,-4 0 0 15,-2 0 0 1,-6 0 0-16,-6 0 0 15,-11 0 0 1,7 0 0-16,-8-3 0 16,1 3 0-1,-1 0 0-15,4 0 0 16,1 0 0-16,-1 0 0 15,1 0 0 1,-2 3 0-16,2 1 0 16,-1 4 0-1,4-5 0-15,0 1 0 16,7 0 0-1,1-4 0-15,3 0 0 16,8 0 0 0,3 0 0-16,-1-4 0 15,5 0 0-15,1 1 0 16,2-1 0-1,4 4 0 1,-7 0 0-16,7 0 0 16,1 7 0-16,3 12 0 31,0 3 0-31,0 3 0 0,0-2 0 15,0-1 0 1,0-8 0-16,0-2 0 16,0-9 0-16,0-3 0 31,-4 0 0-31,0 0 0 0,-6 0 0 15,-9-18 0 1,-7 0 0-16,0-5 0 16,4 4 0-1,0 5 0 1,6-1 0-16,2 5 0 0,-1-2 0 15,8 5 0 1,3 3 0-16,4 4 0 16,0 0 0-1,4 11 0 1,14 7 0-16,0 5 0 15,1-1 0 1,-4-3 0 0,-4 2 0-16,-7-6 0 0,-4-4 0 15,0-3 0 1,0-8 0-16,-8 0 0 15,-10 0 0 1,-5-19 0 0,-2 1 0-16,-12-8 0 15,7 0 0 1,-3 0 0-16,10 4 0 0,2 8 0 15,6-5 0 1,7 4 0 0,-3 7 0-16,7 5 0 15,0 3 0 1,1 0 0-16,3 22 0 0,-4 12 0 31,4-5 0-31,0 4 0 16,4-7 0-16,-4-8 0 15,0-7 0 1,-4-11 0-16,-7 0 0 0,0 0 0 31,-8-21 0-31,-3-5 0 16,3-8 0-16,-6 1 0 15,2 4 0 1,5 10 0-1,0 15 0-15,2 4 0 16,5 15 0 0,1 11 0-16,2 7 0 15,1 0 0-15,-5-3 0 16,1-4 0-1,-3-4 0-15,-5-3 0 16,-3-5 0 0,-8-6-32-16,-14-5 2 15,-4-3-65 1,-19 0-1-16,-14 0-14 15,-4-11-6-15</inkml:trace>
  <inkml:trace contextRef="#ctx0" brushRef="#br0" timeOffset="374874">9463 14813 25 0,'-4'-4'44'15,"-3"-2"2"1,-5-9-45-16,-3 7 1 16,1 1-47-1,-5 0 1-15</inkml:trace>
  <inkml:trace contextRef="#ctx0" brushRef="#br0" timeOffset="375284">8811 14854 158 0,'-15'0'85'0,"-8"0"-4"16,-2 4-79 0,-1-1 1-1,8-3 23-15,3 0 3 16,3 0-10-1,8 0 1-15,4 0-1 0,19 0 1 16,29 0-3 0,41 0 1-1,26 0-12-15,26-3 2 16,7-12-8-1,0 0 0 1,-11 4 0-16,-22 3 0 0,-30 8-49 31,-14 0 1-31,-20 0-84 0,-10 0-10 16,-8 0 46-1</inkml:trace>
  <inkml:trace contextRef="#ctx0" brushRef="#br0" timeOffset="376434">11970 12411 3 0,'-4'-7'49'15,"-10"-1"3"-15,-9-3-19 16,1 0 0 0,-4 4-13-16,-3-1 2 15,6 5 9-15,-2-1 0 16,10 1 3-1,-4-5-1-15,4 4-17 16,12 1 1 0,3-1-12-16,0 4 1 15,18 0 4 1,19 0 1-16,22 0 3 15,37 0 1-15,19 0 0 32,49-19 0-32,24-7 0 0,35-3 0 15,14 7-8 1,-1-1 2-16,5 2-9 15,-18-5 0 1,-9 0 0 0,-21 4 0-16,-30 0 0 15,-22 3 0-15,-38 4 0 16,-32 5 0-16,-23 2 0 15,-22 4 0 1,-15 4 0 0,-11 0 0-16,0 0 0 15,-15 0 0-15,-7 0 0 31,3 4 0-31,-7 0 0 0,4-4 0 16,0 4 0 0,-1-4 0-16,6 3 0 15,-10 4 0-15,-2 12 0 31,2 7 0-31,-9 14 0 0,10 9 0 16,4 2 0 0,22 0 0-16,18-2 0 15,41-20 0 1,31-18 0-1,13-11 0-15,1-15 0 0,-15-18 0 32,-19-11 0-32,-40-11 0 0,-30 7 0 31,-30 0 0-31,-36 3 0 15,-20 19 0-15,-14 11-53 16,-7 15 2 0,7 0-82-1,10 27-10-15,2 10 51 16</inkml:trace>
  <inkml:trace contextRef="#ctx0" brushRef="#br0" timeOffset="377754">11970 14581 91 0,'-15'0'85'16,"-7"4"-5"0,-4 3-66-16,0 4 1 15,-3 4-3-15,6 0 0 16,-6-1 14-1,14-2-1-15,4-1 8 16,11-3-1 0,0-2-11-16,11-2 1 15,11-4-14 1,15 0 0-16,-4 0-4 15,12 0 1-15,3 0-2 16,7 0 1 0,20 0-1-16,17 0 0 31,16 0-1-31,33-14 1 0,14-5-3 15,23-11 0 1,3 5 0-16,26 2 0 16,5-3 0-1,14 8 0 1,11-8 0-16,-4 4 0 0,-7 4 0 31,-33 3 0-31,-31 3 0 0,-36 2 0 16,-33 2 0-1,-34 1 0 1,-26 3 0-16,-21 4 0 15,-12 0 0 1,-4 0 0 0,-22 0 0-16,0 4 0 0,4 0 0 15,0-1 0 1,10-3 0-16,5 4 0 15,7-4 0 1,0 0 0 0,0 0 0-16,0 0 0 0,4-4 0 31,3-3 0-31,-7-1 0 0,0 1 0 15,-4-4 0 1,-14 4 0 0,-16 0 0-16,5-1 0 0,-11 8 0 31,-8 0 0-31,3 15 0 0,11 14 0 31,9 16 0-31,21 6 0 16,4 9 0-16,48-12 0 15,22-12 0 1,27-21 0-16,17-15 0 15,-6-7 0 1,-4-27 0-16,-20-6 0 16,-32-8 0-1,-21 0 0-15,-31-1 0 16,-42 6 0-1,-28 9 0-15,-30 12 0 16,0 18-93 0,12 4 0-16,9 11-46 15,50-3-11-15</inkml:trace>
  <inkml:trace contextRef="#ctx0" brushRef="#br0" timeOffset="378644">15696 12053 78 0,'-7'0'72'0,"-5"0"-3"16,-3 7-43-1,-3 12 1-15,-8 18 6 16,-3 3 0-1,14 12-8 1,15-4 3-16,7-8-1 0,41-17 1 31,-7-23-10-31,3-4 0 0,-7-29-13 31,-14-11 1-31,-4-4-3 16,-16 0 0-16,-3 3-2 16,-11 8 1-1,-12 23 0-15,2 14 0 0,2 4 0 31,15 29 1-31,4 8-3 16,23 2 0-16,17 1 0 16,20-2 0-1,6-2-99 1,-3-7-1-16,11-7-40 15,-15-4-10-15</inkml:trace>
  <inkml:trace contextRef="#ctx0" brushRef="#br0" timeOffset="379484">15914 13964 98 0,'-11'-20'103'16,"-3"-3"-7"-16,2-3-66 16,1 3-1-1,7 16-15-15,4 7 0 16,4 11-2-16,19 30 1 15,6 10 3 1,-6 5 0 0,-9-1 1-16,-10-7 0 15,-1-7-6-15,-3-19 0 31,4-12-5-31,4-10 2 0,-5 0-8 32,9-14 0-32,-1-11 0 0,11-1 0 15,11 3 0 1,19 8 0-1,11 12 0-15,-7 3 0 0,-16 0 0 32,-17 26 0-32,-12 3 0 0,-11 4 0 15,-23-3 0 1,-17 0 0-1,-12-5 0-15,8-14 0 0,-4 1-35 32,3-9 1-32,-3-3-97 0,3-11-8 15,12-19 28 1</inkml:trace>
  <inkml:trace contextRef="#ctx0" brushRef="#br0" timeOffset="380874">17285 12894 169 0,'0'4'139'0,"0"0"-8"16,0-1-96-1,0 1 2-15,0-4-37 16,0 4 0-1,0-4 0-15,0 0 0 16,0 0 0 0,4-22 0-16,3-19 0 15,4-7 0-15,4-18 0 16,0-19 0-1,7-11 0 1,-3-11 0-16,-5-7 0 16,1 6 0-16,-4 6 0 31,-7 13 0-31,-4 15 0 0,0 15 0 15,-8 7 0 1,-3 19 0-16,0 7 0 16,4 12 0-16,0 10 0 31,3 0 0-31,0 4 0 0,0 0 0 15,0 0 0 1,1 4 0-16,-15 2 0 16,-5-2 0-1,-17 4 0 1,-12-4 0-16,-12-4 0 0,-13 0 0 15,-15 0 0 1,-8-4 0-16,-4-4 0 16,4 2 0-1,18-2 0 1,23 0 0-16,18 5 0 15,19-8 0-15,7 4 0 32,15 3 0-32,0 0 0 0,23 0 0 15,2 1 0 1,5-1 0-16,-4 0 0 15,-7-3 0 1,-2 3 0 0,-5 0 0-16,-5-3 0 15,5-8 0 1,-5 1 0-16,-4-2 0 0,1 6 0 15,-4 2 0 1,0 1 0 0,0-1 0-16,0 5 0 15,-7 3 0 1,-12 0 0-16,-11 18 0 0,5 0 0 31,-8 5 0-31,2-1 0 16,6 0 0-16,-5-3 0 15,16-8 0 1,6 7 0-16,1-6 0 0,3 2 0 31,-8 5 0-31,9-1 0 16,3 4 0-16,26 4 0 15,11-4 0 1,3-4 0-1,-2-3 0-15,-9 0-5 16,8-4 2 0,4 8-124-16,11-5-5 0,18-6-12 15</inkml:trace>
  <inkml:trace contextRef="#ctx0" brushRef="#br0" timeOffset="381494">17681 11105 129 0,'0'-12'109'16,"0"-6"-9"-16,0 4-72 15,0 5 2-15,4 6-18 16,-4 3 0-1,0 15 0-15,7 29 0 16,0 11 5 0,5 16 1-1,-1-2-6-15,0 9 0 16,0-15-9-16,-7 0 2 15,-1-4-5-15,1-8 0 16,-4-6 0 0,0-5 0-1,0-14 0-15,0-11 0 16,0-7 0-1,0-8 0 1,0 0-23-16,0-11 2 0,0-15-109 31,0-22-6-31,-11-12 10 0</inkml:trace>
  <inkml:trace contextRef="#ctx0" brushRef="#br0" timeOffset="381924">17414 11168 113 0,'-3'-5'99'0,"3"2"-6"16,0-5-57-1,18-6 1 1,23-5-5-16,22 1 0 16,26 7-14-1,7 3 0-15,0 8-13 0,-14 0 0 16,-16 11-3-1,-29 15 0 1,-25 7 2-16,-12 12 0 16,-26-5-1-1,-18 2 1 1,-8-14-3-16,-4-9 2 15,8-8-3-15,7-3 0 16,11-5 0-16,19-3 0 16,11 4 0-1,4 0 0 1,30 11 0-16,10 3 0 15,4 7 0 1,0 5 0-16,-11 3 0 16,-11 4 0-1,-8-4-26-15,-2 1 1 16,-5 2-105-16,3-10-7 15,5-15 15 1</inkml:trace>
  <inkml:trace contextRef="#ctx0" brushRef="#br0" timeOffset="382374">18403 11503 136 0,'0'0'100'0,"-25"0"-6"15,-5 0-73-15,-11 16 2 16,-4 8 0-1,9 10 0-15,6 10-5 16,15 4-1 0,15-3 0-16,4-19 0 15,29-5-7 1,11-21 2-16,5 0-12 15,-9-25 0-15,-2-12 0 16,-20-4 0 0,-11-3 0-16,-7 7 0 15,0 15 0 1,-15 10 0-16,1 12 0 15,-1 15 0 1,4 19 0 0,11 14 0-16,0 7 0 15,3-7 0-15,16 0 0 16,-4-8 0-16,-4-10 0 15,-4-11 0 1,5-11-36 0,3-8 1-16,3-16-96 15,1-28-8-15,-8-23 28 31</inkml:trace>
  <inkml:trace contextRef="#ctx0" brushRef="#br0" timeOffset="382774">18514 11345 109 0,'0'-4'104'15,"-7"-4"-7"-15,-1-3-60 31,8 4 1-31,0 7-12 0,15 15 1 16,8 14-3 0,2 12 1-16,2 10-14 15,-5 9 2 1,-4-9-13-1,-3-7 0-15,-12-10 0 0,1-12 0 32,-4-18 0-32,4-4 0 0,0-16 0 15,3-17 0 1,12 1 0-1,10 13 0-15,23 4 0 16,11 11 0 0,7 4 0-1,-7 15 0-15,-18 11 0 16,-41 11 0-16,-19 0 0 15,-37-8 0-15,-26-6 0 16,1-9 0 0,2-10-27-1,20-4 1-15,-1-15-104 16,23-15-8-1,14-14 18-15</inkml:trace>
  <inkml:trace contextRef="#ctx0" brushRef="#br0" timeOffset="383262">19422 11212 135 0,'0'0'120'31,"4"0"-9"-31,32 0-68 0,24 0-2 15,14-4-26 1,11-7 0 0,4 4-13-16,-15-5 0 15,-11 2-34 1,-15-2 0-16,-7 1-92 0,-23 4-10 15,-10 0 27 17</inkml:trace>
  <inkml:trace contextRef="#ctx0" brushRef="#br0" timeOffset="383452">19492 11385 164 0,'0'0'103'0,"30"-4"-7"15,22-6-87 1,21-5 0-16,39-4-3 15,-8-3-1 1,14-4-85 0,-7 0-1-16,-11 8-32 0,-14-4-2 31</inkml:trace>
  <inkml:trace contextRef="#ctx0" brushRef="#br0" timeOffset="383844">20826 10798 113 0,'0'-7'83'15,"0"-1"-2"1,-12 8-50-1,-10 11 1-15,4 30 11 16,-5 22-1 0,-2 18-22-16,-2 1 1 0,2 9-14 31,-2-9 1-31,6-13-3 15,2-20 0-15,8-16-22 16,7-15 1 0,4-18-105-16,11 0-5 15,8-36 3 1</inkml:trace>
  <inkml:trace contextRef="#ctx0" brushRef="#br0" timeOffset="384294">20351 10803 94 0,'0'-9'94'16,"4"2"-5"-16,26 0-51 15,22 7 0-15,33 0-6 16,19 0-1-1,14 3-17-15,-7 12 1 16,-22 8-13 0,-30 3 1-16,-29 3 0 15,-30 0 0 1,-22 7 1-16,-34-1 0 15,-10-10-2-15,-5-10 0 16,4-4-4 0,5-11 1-16,10 0-3 15,14 0 1 1,13 0 2-16,25 0 1 15,0 11 7 1,48 12 1-16,11 13 2 16,19 5 0-1,3-1-6-15,1 1 1 16,-5-4-28-16,-13-10 1 15,-5-9-106 1,-11-12-8-16,-7-6 14 16</inkml:trace>
  <inkml:trace contextRef="#ctx0" brushRef="#br0" timeOffset="384614">21414 10898 137 0,'0'0'115'15,"0"0"-9"-15,0 19-63 16,0 17-1-16,-7 9-16 15,3 9 0-15,4 13-19 16,0-5 2 0,4 2-9-1,7-8 0-15,-3-16 0 16,-1-10 0-16,-3-12-24 31,-4-11 1-31,0-7-107 0,0-4-7 16,-7-32 14-1</inkml:trace>
  <inkml:trace contextRef="#ctx0" brushRef="#br0" timeOffset="384794">21255 11112 169 0,'-4'0'123'0,"4"-4"-7"31,4 1-90-31,26-1 1 0,11-4-19 31,11 5 0-31,7-1-24 16,3 0 0-16,-10-6-67 16,-7-1 1-1,-8-7-33-15,-19-9-7 0,-3-6 79 31</inkml:trace>
  <inkml:trace contextRef="#ctx0" brushRef="#br0" timeOffset="385214">21685 10850 71 0,'0'-7'100'16,"0"-4"-5"-1,11 3-43 1,4 5 1-16,4 3-25 15,14 3 0-15,-8 26-8 16,-2 16 1-16,-4 14-6 16,-16 7 1-1,-3 8-11 1,0-3 2-16,-19-2-7 15,1-17 0 1,0-19 0-16,10-14 0 0,1-12 0 31,7-7 0-31,0 0 0 16,15-7 0-16,6-12 0 15,2-6 0 1,-1 2 0-16,-3 9 0 16,-1 10 0-1,-3 4 0-15,0 4 0 16,4 19 0-1,-9 1 0-15,20 6 0 16,7-8 0 0,15-4 0-16,11-10 0 15,11-8 0-15,8 0-33 16,-1-8 1-1,-3-17-99-15,-4-12-7 16,-11-22 24 0</inkml:trace>
  <inkml:trace contextRef="#ctx0" brushRef="#br0" timeOffset="386844">9656 14843 87 0,'-16'0'111'0,"-6"4"-6"0,-7 3-49 15,2 4 2 1,13 0-26-16,14-7 0 15,11-4-18 1,55 0 2 0,16 0-16-16,25-11 0 0,4 0-15 31,1 4 1-31,-16 3-116 0,-18-3-3 15,-8-12-2 1</inkml:trace>
  <inkml:trace contextRef="#ctx0" brushRef="#br0" timeOffset="387584">9762 15414 108 0,'-6'-3'94'16,"6"-4"-6"-16,0-4-56 15,14-11-2 1,34 0 4-16,23-1-2 15,13 0-14 1,2 17 1-16,-5 6-15 16,-14 15 1-1,-22 14 1-15,-24 5 0 16,-17 21-1-16,-8 11 1 15,-32 4-3 1,-20 4 1-16,-14 4-2 16,-8-19 0-1,1-22-5-15,6-26 1 16,8-11-4-1,22-38 1-15,22-9 3 16,19-9 1 0,42 9 6-16,13 14 0 15,11 10-1-15,-2 12 1 16,9 11-6-1,-6 4 1-15,-4 22-36 16,-3 3 1 0,-5 8-92-1,-7-11-10-15,1-11 30 16</inkml:trace>
  <inkml:trace contextRef="#ctx0" brushRef="#br0" timeOffset="389004">10655 15525 58 0,'-7'0'78'15,"-1"0"-2"1,-3 4-35-16,7 4-1 16,4 2-1-1,0 6-1-15,15 2-10 16,15 1-1-1,0 3-14-15,-5-11 1 16,2 7-4-16,-9-11 1 16,-3-7-2-1,-8 0 1-15,1 0-4 16,-1 0 1-1,0-4-5-15,1-21 2 16,-5 6-4 0,1-10 0-16,0-9 0 15,3 3 0 1,1-3 0-16,-1 2 0 15,-3 6 0-15,-4-3 0 16,7 7 0 0,8 0 0-16,-4 0 0 15,1 4 0 1,2 0 0-16,-3 14 0 15,12 5 0 1,-5 3 0 0,-3 0 0-16,4 15 0 0,-1 7 0 15,0 4 0 1,-3 3 0-16,-4 8 0 15,-4 4 0 1,-7 6 0 0,0-6 0-16,0-3 0 15,4-13 0 1,8-3 0-1,6-11 0-15,15-7 0 0,12-4 0 16,7 0 0 0,0-18 0-16,-8-1 0 15,-3 7-35 1,-8 5 2-1,-18 4-98-15,-12 3-8 0,-3-3 27 32</inkml:trace>
  <inkml:trace contextRef="#ctx0" brushRef="#br0" timeOffset="402729">14159 16017 26 0,'0'-3'65'16,"0"-6"2"0,0-2-27-1,0-3 0-15,-11 7-23 16,-8 7 0-16,-10 0-10 15,6 18 0-15,-10 23-3 16,7 6 2 0,11 8 0-1,15 5 1-15,15-16 14 16,37-14-1-16,11-19 9 31,11-11 0-31,-4-16-4 0,-10-13 0 16,-8-7-13-1,-38-5 1-15,-14 0-34 16,-26 12 1-16,-37 10-93 15,-10 9-6 1,-13 10 0-16</inkml:trace>
  <inkml:trace contextRef="#ctx0" brushRef="#br0" timeOffset="405377">14062 16179 54 0,'0'0'72'0,"4"0"-2"0,0 4-35 31,-4-4-1-31,0 0-15 16,0 0 0-16,0 0-14 15,-12 0 1 1,-2 0-3-16,3 0 1 0,-4 0 0 31,4 0 0-31,-7 0 5 16,-9-8 0-16,-10 5 7 15,-11-1 1 1,-4-3 1 0,-18-2 0-16,-8 2-7 15,-7 5 1-15,-4 2-3 16,0 0 0-1,8 2-2-15,3 10 0 16,0-8-3 0,15-1 0-16,11-3-1 15,4 0 0 1,15 0-1-16,-4 0 1 15,11 0-1-15,-3 0 0 16,2-3-2 0,-6 3 1-16,4 0-1 15,6 0 0 1,1 0 1-16,4 0 0 15,6 0 1 1,12 0 0-16,-3 0-1 16,3 0 1-1,0 0-2-15,0 0 0 16,0 0-1-16,-4 0 0 15,4 0 1 1,0 0 0-16,0 0 1 16,0 0 1-1,0 0-1-15,0 0 1 16,0 0-1-1,0 0 1-15,0 0-2 16,0 0 0 0,0 0 0-16,0 0 0 15,0 0-2 1,0 0 1-1,0 0 0-15,0 0 0 0,0 0 0 32,0 0 0-32,0 0 0 0,0 0 0 15,0 11 1 1,0 11 0-16,7 15 2 15,-3 18 0-15,4 8 0 32,3 3 1-32,-7 1-3 0,-4-16 0 15,0-6 0 1,0-4 0-16,0-12 0 15,-4-11 0 1,4-7 0 0,0-3 0-16,0-8 0 15,0 0 0-15,-7 0 0 16,7 0 0-16,-4 0 0 15,-4-4 0 1,4 4 0 0,-3 0 0-1,-4 0 0-15,4 0 0 0,-1 0 0 31,1 0 0-31,3 0 0 0,4 0 0 16,4 7 0 0,18-7 0-1,4 0 0-15,11 4 0 0,-7 0 0 31,-1-1 0-31,-6 1 0 16,-16 4 0 0,-7-1 0-16,-4 0 0 0,-22 11 0 31,-3 1 0-31,-9 0 0 15,1 3 0-15,4-11 0 16,3 3 0 0,5-6 0-16,13-1 0 0,12 1 0 31,0 2 0-31,19-2 0 15,14 0 0-15,4-5 0 16,4-3 0 0,-7 0 0-1,-5 4 0-15,-6 3 0 16,-9 4 0-16,-7-3 0 15,-3-1 0-15,-4 1 0 16,0 3 0 0,0-4 0-1,-14 4 0-15,-9 0 0 16,-6 4 0-1,3-7 0-15,-15-2 0 0,11 13 0 32,1-4 0-32,3 3 0 15,11 1 0-15,4-8 0 16,11-4 0-1,11-3 0-15,18-4 0 0,5 0 0 32,-5 0 0-32,8 0 0 31,-14-4 0-31,-12 4 0 0,-7 0 0 15,-4 0 0 1,0 4 0-16,-15 10 0 16,-8 2 0-16,-6 5 0 31,6 2 0-31,5 3 0 0,3-16 0 15,12-6 0 1,3 0 0-16,0-4 0 16,11 0 0-1,7 0 0-15,1 0 0 16,-8 15 0-16,8 14 0 15,-9 16 0 1,-2 2 0-16,-4 9 0 16,-1-1 0-1,-3-3 0 1,0 4 0-16,0-1 0 0,0-15 0 15,0 1 0 1,4-9 0-16,-4-9 0 16,0-4 0-1,0-1 0 1,0-10 0-1,0-5 0-15,4-3 0 0,-4 0 0 32,0 0 0-32,0 0 0 0,0 0 0 15,0 0 0 1,0 0 0-16,0 0 0 15,0 0 0 1,0 0 0 0,37 0 0-16,3-3 0 15,27-12 0 1,22-4 0-16,30-3 0 15,21 0 0-15,12 0 0 16,8-4 0 0,-20 11 0-16,1 5 0 15,-26 2 0 1,-19 4 0-16,-36 1 0 15,-24 3 0 1,-24 0 0-16,-12 0 0 16,-4 0 0-1,-15 0 0-15,8 0 0 16,-7 0 0-16,3 0 0 15,0-12 0 1,8 9 0-16,3-1 0 16,4 0 0-1,-4 4 0-15,-7 0 0 16,0 0 0-1,3 19 0-15,8 6 0 16,4 5 0 0,22-11 0-16,30-9 0 15,14-10 0-15,8-6 0 16,3-21 0-1,-14-5 0-15,-18-6 0 16,-39-6 0 0,-13 11 0-1,-53 10 0-15,-26 12-27 16,-10 11 1-16,-23 0-104 15,22 0-8-15,16-7 18 16</inkml:trace>
  <inkml:trace contextRef="#ctx0" brushRef="#br0" timeOffset="406287">13125 16714 166 0,'0'-7'116'16,"0"-1"-8"-16,4 1-88 15,0 3 0 1,-4 4-7-16,0 0 0 0,0 4-2 31,0 22 1-31,0 10-2 16,0 17 1-16,0-6-6 15,0-6 1 1,0 0-6-16,11-12 0 0,4-14 0 31,15-7 0-31,3-6 0 16,7-2 0-16,5-10 0 15,-11-1 0 1,6-7 0 0,-11-8 0-16,-17-4-6 15,-1 4 1-15,-7-3-12 16,0-4 0-16,3 3 3 15,-3 7 0 1,-4 3 12 0,0 11 1-16,0 6 9 15,0 3 0 1,0-4 9-16,0 4 0 15,-4 0-7-15,-3 0 1 16,3 4-9 0,-4 32 1-16,-3 13-3 15,3 13 0 1,-2 12 0-16,-5 0 0 15,7-15 0 1,-3 0 0-16,0-18-4 16,0-16 1-1,0-6-126-15,11-9-4 16,0-10-12-16</inkml:trace>
  <inkml:trace contextRef="#ctx0" brushRef="#br0" timeOffset="407177">13677 16951 31 0,'0'3'57'16,"-3"8"1"-16,-1 8-16 15,4 10 1-15,4 0 9 31,11-3-2-31,6-14-10 0,2-5 0 16,6-3-21 0,-10-4 0-1,-4 0-14-15,-4 0 1 16,0-11-4-1,-4-12 0-15,-3-2-2 0,-4 2 1 16,-4-2-1 0,-7 10 1-1,7 0 0 1,1 0 0-16,3 1-1 15,0 2 0-15,0-6 1 16,15 11 0 0,15 7 6-1,3 0 0-15,15 3 1 16,-15 27 1-16,-7 0-6 15,-15 3 2 1,-11 7-5-16,0-7 0 16,22-3 0-1,19-12 0-15,22-6-31 16,1-10 1-1,9-2-101-15,-21-14-7 16,-8-19 22 0</inkml:trace>
  <inkml:trace contextRef="#ctx0" brushRef="#br0" timeOffset="408797">12725 16234 67 0,'4'0'84'16,"0"0"-2"-16,0 0-36 15,-4 0-1-15,0 0-16 32,0 0 2-32,0 0-21 0,0 0 1 15,-4 0-7 1,-19 0 0-16,-13 0 1 15,-9 0 0-15,-10 0 5 32,-5 0 0-32,-2 0 5 0,-1 8 1 15,-1-1-5 1,13-2 1-16,10-5-8 15,12 0 1 1,14 0-3-16,7 0 1 16,4 0-3-1,4 0 0 1,0 0 0-16,0 0 0 0,0 0 0 31,-3 0 0-31,-1 0 0 16,-4 0 0-16,1 0 0 15,4-5 0 1,-1 5 0-1,0 0 0-15,1 0 0 16,-5 0 0 0,0 0 0-16,-3 7 0 0,-3 16 0 15,-9 10 0 1,5 11 0-1,-4 4 0-15,-5-7 0 16,-2-1 0 0,0-13 0-16,2-13 0 0,2-7 0 31,2-7 0-31,-2 0 0 15,2-7 0-15,1-7 0 16,4-13 0 0,-5 1 0-16,5 1 0 0,-8-5 0 31,4 5 0-31,-1 2 0 15,5 5 0-15,3 7 0 16,8 0 0 0,3 3 0-1,4 4 0-15,0 4 0 16,0 0 0-16,0 0 0 15,0 26 0 1,0 11 0-16,8 4 0 16,-5 3 0-1,-3-2 0-15,0-7 0 16,0-12 0-1,0-8 0-15,-3-4 0 16,-5-11 0 0,-3 0 0-16,-4-15 0 15,-7-11 0-15,-8-11 0 16,4 0 0-1,1 1 0-15,2 6 0 16,4 7 0 0,9 5 0-16,2 7 0 15,5 8 0 1,3 3 0-16,0 7 0 15,0 23 0-15,0 6 0 16,0 1 0 0,0-4 0-16,0-10 0 15,0-5 0 1,-16-11 0-16,-9-7 0 15,-1 0 0 1,-7-21 0-16,-1-6 0 16,-7 1 0-1,-11 4 0-15,-3 0 0 16,0-1 0-16,-1 10 0 15,-3 1 0 1,-5 8 0-16,9 1 0 31,10 3 0-31,1 0 0 0,7-4 0 16,4 4 0-1,18 0 0 1,-4 0 0-16,4 0 0 16,-3 0-39-1,7 7 1-15,15 4-93 0,-4 4-9 16,15-12 33-1</inkml:trace>
  <inkml:trace contextRef="#ctx0" brushRef="#br0" timeOffset="409527">11618 15806 247 0,'-4'-3'79'16,"0"-1"-3"0,1-3-120-16,0-5 1 15,3-3 71-15,3 5 0 16,19-1-2-1,15-4 0-15,11 7-15 16,4 8 0 0,-4 0-10-16,-7 12 0 15,0 20 0 1,-19 6 0-16,-15 6 2 15,-7 3 1-15,-29 2 1 16,-15-16 1 0,-1-7-1-16,8-11 0 15,-4-12-1 1,4-3 0-16,7 0-2 15,5-18 0 1,17 0-4-16,8-1 0 16,8-3 2-1,32 11 0-15,1 3 3 16,0 8 1-16,0 4-2 15,-8 26 0 1,-14-1-2-16,-9 4 0 16,-6-7-23-1,4-11 1-15,3 0-77 16,8-12-2-1,2-3-15-15,13-7-6 16</inkml:trace>
  <inkml:trace contextRef="#ctx0" brushRef="#br0" timeOffset="410167">12177 15862 81 0,'0'7'80'0,"0"9"-3"16,0 5-42-1,8 5 1-15,11-8 5 16,2-7 1 0,2-3-17-16,-1-8 1 15,-3 0-16 1,-4-19 0-1,-5-7-4-15,-6-10 0 0,-4 2-1 32,0-2 0-32,0-2-3 15,0 9 0-15,0-1-3 16,0 12 1-1,0 7-1-15,19 7 1 0,3 4 2 32,4 15 1-32,3 18 2 0,1 8 1 15,0-4-3 1,6-8 2-1,6-10-5-15,-2-8 0 16,1 1-111 0,-4-6-2-1,-4 1-30-15</inkml:trace>
  <inkml:trace contextRef="#ctx0" brushRef="#br0" timeOffset="412267">10681 16360 62 0,'-4'-4'60'16,"-3"1"-2"-16,3-1-44 15,-7 0 1-15,11 1 20 16,0 3 1-1,-3 0 1 1,-1 0 1 0,-7 0-18-16,3 7 0 0,8 18-13 31,4 9 1-31,-4 10-2 0,7 12 0 15,1 10 2 1,-1 12 1-16,4 4-1 16,-4 9 1-16,-3-10-3 31,-4-3 0-31,0-5 1 0,0-7 1 15,0-13 1 1,0-13 0-16,0-10-5 16,0-5 2-1,-4 5-6 1,-3-4 0-16,-4 6 0 0,4 2 0 15,3 3 0 1,4 3 0-16,0-3 0 16,0 1 0-1,0-2 0 1,0 1 0-16,0 4 0 15,0 10 0-15,4-6 0 32,0-8 0-32,6-8 0 0,-2-11 0 15,-5-6 0 1,1-8 0-16,-4 7 0 15,0-11 0-15,0 0 0 32,4 0 0-32,-4 0 0 15,0-11 0 1,0 3 0-16,0 0 0 15,0 5 0-15,0 0 0 16,0 3 0 0,0 0 0-16,0 0 0 15,0 0 0 1,0 0 0-16,8-8 0 0,3 4 0 31,3 1 0-31,24 3 0 16,-1-4 0-16,11 0 0 15,11 0 0 1,7-6 0-16,9-5 0 0,10 4 0 31,-11 0 0-31,-8 3 0 16,-17 8 0-16,-12-4 0 15,-19 4 0 1,-7 0 0-1,-7 0 0-15,-4 0 0 16,0 0 0 0,0-3 0-16,0-1 0 0,0 0 0 15,0 4 0 1,-4 0 0-1,4-4 0-15,0 4 0 16,0 4 0 0,0 15 0-16,12 7 0 0,-1 7 0 31,0-8 0-31,0 2 0 15,-4-5 0-15,5-8 0 16,-1-10 0 0,-1-4 0-16,5-11 0 15,-3-18 0 1,-5-1 0-16,4-3 0 15,-4 0 0 1,1 10 0-16,-1 4 0 16,-3 13 0-1,0-2 0-15,3 8 0 16,1 0 0-16,2 26 0 15,5 7 0 1,0 12 0-16,-3-5 0 16,2-3 0-1,1-7 0-15,-4-8 0 16,7-11 0-1,5-8 0-15,-4-3 0 16,-1-7 0 0,4-22 0-16,-4-8 0 15,5-4 0-15,-8 0 0 16,7 1 0-1,0 10 0 1,-14 12 0-16,2 10 0 16,2 8 0-16,-5 4 0 15,1 22 0 1,-1 11 0-16,1 0 0 15,2 0 0 1,9-8 0-16,3-7 0 16,4-10 0-1,3-12 0-15,9-4 0 16,-9-18 0-1,1-11 0 1,-12-1 0-16,-6 5 0 0,-12 3 0 31,0 11 0-31,0 15 0 0,-4 0 0 16,0 26 0-1,4 0 0 1,33-8 0-16,27-3 0 0,22-12 0 31,21-3 0-31,4-10 0 0,-7-13 0 16,0 2 0-1,-29 6 0 1,-23 4-130-16,-29 3-4 16,-19-3-13-1</inkml:trace>
  <inkml:trace contextRef="#ctx0" brushRef="#br0" timeOffset="413127">11414 17094 36 0,'-7'0'61'15,"-4"-3"3"-15,-4-5-20 16,-4 1 1 0,5-4-3-16,7 3-1 15,3-3-9 1,4 1 3-16,15-5-5 15,18 0 1-15,7-1-12 16,12 6 0 0,12 10-14-16,-5 0 2 15,0 26-7 1,-11 7 0-16,-7 11 0 15,-27 8 0 1,-14 7 0 0,-10 4 0-16,-28-4 0 15,-10-12 0-15,-8-13 0 16,1-1 0-16,4-26 0 15,9-7 0 1,5-15 0 0,19-14 0-16,11-5 0 15,7 10 0-15,33 1 0 31,15 8 0-31,0 12 0 0,0 3 0 16,-7 11 0 0,-18 25 0-16,-2 9 0 15,-13 3 0-15,-8-4-12 31,4-15 2-31,-1-6-92 0,5-16-3 16,3-7-27 0,3-7-7-16</inkml:trace>
  <inkml:trace contextRef="#ctx0" brushRef="#br0" timeOffset="413697">11944 17242 69 0,'-3'4'71'15,"-5"11"-2"-15,-3 3-37 16,11 4-1-1,0 0 14-15,7-4 0 16,12-3-3 0,7-8-2-16,0-7-20 15,-8-4 0-15,5-14-15 16,-12-7 0-1,-1-5-1-15,-6-3 1 16,-4-11-2 0,4-4 2-16,-4 10-5 15,0 6 0 1,0 9 0-16,0 1 0 15,0 8 0-15,15-1 0 16,10 15 0 0,6 11 0-16,-6 22 0 15,-10 11 0 1,-4 8 0-16,-7 7 0 15,-4-7 0 1,4-12 0-16,6-9 0 16,13-17 0-1,10-11-130-15,11-3-4 16,12-21-13-16</inkml:trace>
  <inkml:trace contextRef="#ctx0" brushRef="#br0" timeOffset="417972">5718 15903 108 0,'0'-12'101'0,"0"-6"-6"15,0-1-60 1,0 1 1-1,4 3-12-15,-1 4 0 0,1 7-14 16,0 4 0 0,-4 0-9-16,0 19 0 15,4 14 2 1,-1 15 0-16,5 7 1 15,-1 1 1 1,1-12 2 0,-1 4 0-1,0-12 0-15,-3-9 1 0,3-12-2 16,-7-8 1-1,0 0-3-15,0-7 1 16,0 0-5 0,0 0 0-1,0 0 0-15,0-3 0 0,-11-1 0 31,0 4 0-31,-3 0 0 0,-1 0 0 16,0 7 0 0,8 1 0-16,3-1 0 15,4 4 0-15,4-4 0 31,14 1 0-31,8-1 0 16,-4-2 0-16,-3 1 0 16,-4-3 0-16,-12 2 0 15,4 2 0 1,-7 4 0-16,0 0 0 15,-3 4 0 1,-31 18 0 0,38-33 0-1,-30 15 0-15,8-4 0 16,3 3 0-1,0-7 0-15,4 2 0 0,8-6 0 16,3 1 0 0,0 0 0-16,11-1 0 15,7 5 0 1,4-1 0-1,-4 4 0-15,-3 0 0 0,1-7 0 32,-9 3 0-32,-3-3 0 0,-4 0 0 15,0-1 0 1,0 8 0-1,-15 4 0-15,-4-3 0 0,1-2 0 32,3-3 0-32,4 5 0 0,3-5 0 15,8 1 0 1,0-1 0-1,4 4 0-15,11 0 0 16,0 4 0 0,-1 4 0-16,-3-1 0 0,-7 0 0 15,0 0 0 1,-4 5 0-1,0-8 0-15,0-4 0 16,0-11 0 0,0 0 0-1,0 0 0-15,0 0 0 16,0 0 0-1,0 0 0-15,0 0 0 16,0 0 0-16,0 0 0 16,0 0 0-1,0 0 0 1,0 0 0-16,-4 0 0 15,4 0 0-15,0 0 0 16,0 0 0 0,0 0 0-16,0 12 0 0,0 4 0 31,0 11 0-31,4-1 0 15,0 3 0-15,0 4 0 16,-4 4 0 0,0-3 0-16,7-5 0 0,-7-10 0 31,0-9 0-31,0 5 0 15,0-15 0-15,0 4 0 16,0-4 0 0,0 4 0-1,0 0 0-15,0-1 0 16,0 1 0-1,0-4 0-15,0 0 0 0,0 0 0 16,0 0 0 0,0-4 0-1,0 1 0-15,0 3 0 16,0 0 0-1,0 0 0-15,0 0 0 16,0 0 0 0,-19 3 0-16,4 5 0 15,1-4 0 1,-1 2 0-16,4-2 0 15,-1-4 0-15,9 4 0 16,3 0 0 0,0-1 0-16,3 1 0 15,9-4 0 1,3 0 0-16,-1 4 0 15,-3-4 0 1,4 0 0-16,-7 3 0 16,-8-3 0-16,0 8 0 15,0-4 0 1,0 3 0-16,0-3 0 15,-12 6 0 1,-10 6 0-16,4-2 0 16,-1 5 0-1,1-1 0-15,3 1 0 16,4-5 0-1,3 1 0-15,4-11 0 16,4 0 0-16,4-4 0 16,15 0 0-1,3 0 0-15,0 0 0 16,4 0 0-1,-11 0 0-15,0 0 0 16,-7 0 0 0,-8 0 0-1,0 0 0 1,0 18 0-16,0 8 0 0,-8 0 0 15,-15 0 0 1,-2-5 0-16,-1 5 0 16,-4 0 0-1,11-11 0 1,9-1 0-16,10-10 0 0,0-4 0 31,10 0 0-31,21 0 0 0,-2-7 0 16,1-4 0-1,-8 4 0 1,0 3 0-16,-11-3 0 0,-4 7 0 31,-3 0 0-31,-4 11 0 0,8 37 0 16,-8-1 0-1,3 13 0 1,1 17 0-16,0-6 0 15,3-5 0 1,-3-7 0-16,3-18 0 0,-3-16 0 16,-1-14 0-1,-3-3 0 1,0-8 0-16,0 0 0 15,0 0 0 1,0 0 0 0,0-8-130-16,0-10-4 0,0-12-13 15</inkml:trace>
  <inkml:trace contextRef="#ctx0" brushRef="#br0" timeOffset="421322">5766 15814 18 0,'0'-4'34'16,"0"0"1"-16,-3-3-13 16,-1 0-1-16,0 2 29 15,1 1 0 1,3 4-10-1,0 0-1-15,0 0-18 16,0 0 0-16,0 0-2 31,0 0 0-31,0 0-10 0,0 0 1 16,0 0-7-1,7 0 0-15,15 0 5 16,12 0 0-16,14 0 1 31,4 0 0-31,3-6 0 0,4-2 1 16,-3-3 3-1,-12 4 1-15,-7 0-6 16,-11-1 1 0,-3 5-9-1,-13 3 0-15,-2 0 0 0,-4 0 0 16,-4 0 0-1,3 0 0-15,-3 0 0 16,4-4 0 0,0 4 0-1,0-4 0-15,-1 4 0 16,1 0 0-1,3 0 0 1,-7 0 0-16,4 0 0 16,-4 0 0-16,0 0 0 15,0 0 0-15,3 0 0 16,1 0 0-1,0-4 0 1,0 1 0-16,-1 3 0 16,1 0 0-1,0 0 0-15,0 0 0 0,-4 0 0 31,0 0 0-31,0 0 0 16,4 0 0-16,-4 0 0 16,3 0 0-1,1 0 0-15,-4 0 0 0,0 0 0 31,0 0 0-31,0 0 0 16,0 0 0-16,0 0 0 16,0 0 0-1,0 0 0-15,0 0 0 0,0 0 0 31,0 0 0-31,0 0 0 16,0 0 0-16,0 0 0 16,0 0 0-1,0 0 0 1,0 0 0-16,0 0 0 15,0 0 0 1,0 0 0-16,0 0 0 16,0 0 0-16,0 0 0 15,0 0 0 1,0 0 0-16,0 0 0 15,0 0 0 1,7 11 0-16,0 8 0 16,8 7 0-1,-7 6 0-15,-1 5 0 16,1 8 0 0,-1 6 0-16,-4 4 0 15,9 1 0-15,-5 7 0 16,1-8 0-1,-1-11 0-15,-3 4 0 16,0-4 0 0,-1-10 0-16,-3-5 0 15,4-11 0 1,-4-6 0-16,0-5 0 15,3-7 0-15,-3 4 0 16,4-4 0 0,0 0 0-16,0 0 0 15,-4 0 0 1,0 0 0-16,0 0 0 15,0 0 0 1,0 0 0-16,-8 0 0 16,1-4 0-1,0 1 0 1,-4 3 0-16,3 0 0 0,0 0 0 31,1 3 0-31,-1 1 0 0,8-4 0 16,0 0 0-1,0 4 0 1,0-1 0-16,0 1 0 15,4 4 0 1,4-5 0 0,-5 1 0-16,1-1 0 0,-4 1 0 15,0 0 0 1,0 7 0-16,0-4 0 15,0 1 0 1,-7-1 0 0,-5 0 0-16,-2 4 0 0,3 1 0 31,3-6 0-31,1 6 0 0,7-9 0 15,0 1 0 1,0 0 0 0,7 0 0-16,8-4 0 0,3 3 0 31,5-3 0-31,-4 0 0 0,-5 0 0 15,1 0 0 1,-7 0 0 0,3 8 0-16,-11-1 0 15,0 8 0 1,0-1 0-16,-11 1 0 15,-8 1 0 1,-3-6 0-16,7 9 0 16,0-8 0-1,4 0 0-15,4 0 0 16,3-4 0-1,0 1 0-15,4-5 0 16,0-3 0 0,4 0 0-16,10 0 0 15,5 0 0-15,4 0 0 16,-5 0 0-1,4 0 0-15,-7 0 0 16,-12 0 0 0,1 8 0-16,-4 3 0 15,0-4 0 1,0 4 0-16,-7 7 0 15,-8-6 0-15,-3-1 0 16,3 0 0 0,8 0 0-16,3-3 0 15,4-5 0 1,0-3 0-16,0 0 0 15,0 0 0 1,11-3 0-16,0-1 0 16,0 4 0-1,0-4 0-15,-7 4 0 16,3 0 0-16,-3 0 0 15,-4 0 0 1,0 11 0-16,3 0 0 31,1 11 0-31,4-6 0 0,3 5 0 16,-7 9 0-1,0 3 0-15,3 12 0 16,0 9 0 0,4 5 0-1,0 8 0-15,12-1 0 0,-5-3 0 16,-3-11 0-1,-4-4 0-15,-3-8 0 16,-1-7 0 0,-4-7 0-1,1-7 0-15,-4 3 0 16,0-7 0-16,0-7 0 15,0 10 0-15,0-11 0 16,0 1 0 0,0-5 0-1,0 0 0-15,0 5 0 16,0 3 0-16,0 1 0 31,0-9 0-31,0 1 0 0,0 0 0 16,0 0 0-1,0-1 0-15,0 0 0 16,0-3 0-16,0 0 0 31,0 4 0-31,0-4 0 0,0 0 0 16,0 0 0-1,0 0 0-15,0 0 0 31,4 4 0-31,-4-1 0 16,0-3 0-16,0 0 0 16,0 0 0-1,0 0 0-15,0 0 0 0,0 4 0 31,-4 0 0-31,0 3 0 16,-3-3 0-16,0-4 0 16,-4 4 0-1,-1 0 0 1,-3-4 0-16,5 0 0 15,-1 3 0-15,-4-3 0 16,3 4 0-16,-6 0 0 16,-8 3 0-1,8-4 0 1,-8 1 0-16,0-4 0 15,7 0 0 1,-3 4 0-16,-4 0 0 0,0 6 0 31,0 2 0-31,-3 6 0 16,-5-3 0-16,-3-4 0 15,-3 7 0 1,-5-6 0-16,1-1 0 0,-1-4 0 31,12-7 0-31,3 0-130 16,15-3-4-16,12-16-13 15</inkml:trace>
  <inkml:trace contextRef="#ctx0" brushRef="#br0" timeOffset="422032">5937 17814 56 0,'-4'0'84'0,"0"0"-4"15,-3 0-33 1,0 0-2-1,3 0-17-15,0 0 0 0,1 0-13 32,-1 0 0-32,-4 0-5 0,1 0 0 15,3 4 1 1,4 7 0-1,0-7-3-15,0-1 0 16,7 4-6 0,9-7 0-1,-2 4-14-15,8-4 0 0,8 0-100 16,-8 0-7-1,1 0-2-15</inkml:trace>
  <inkml:trace contextRef="#ctx0" brushRef="#br0" timeOffset="422842">6515 17692 143 0,'-4'0'95'16,"4"0"-7"-16,0-3-68 15,0-1 0 1,18 4 26-16,34-8-1 16,11-14-19-1,22 8 2-15,1-9-28 16,3 4 0-16,-1 9 0 15,-10 2 0 1,-8 8 0-16,-18 0 0 16,-11 0 0-1,-19 0 0-15,-11 0 0 16,-7 0 0-1,-4 0 0-15,0 0 0 16,0 0 0 0,0 0 0-16,0 0 0 15,0 0 0-15,0 0 0 16,0 0 0-1,0 0 0 1,0 0 0-16,0-3 0 16,0-8 0-16,0 7 0 31,0 1 0-31,0-1 0 0,3 4 0 15,1 0 0 1,-4 0 0-16,0 4 0 16,0 17 0-16,4-3 0 31,15 1 0-31,14 0 0 0,15-15 0 15,11-4 0 1,-7-8 0-16,-7-14 0 16,-19-4 0-1,-16 4 0 1,-13 11 0-16,-34 7 0 0,-26 1 0 15,-3-1-130 1,6-4-4-16,12-10-13 16</inkml:trace>
  <inkml:trace contextRef="#ctx0" brushRef="#br0" timeOffset="424012">6540 15762 5 0,'-15'-11'52'0,"-3"0"1"0,-4 0-16 31,7 3-2-31,-3 5-23 15,-5-1 0-15,5 4-7 16,-1 0 0 0,0 0 21-16,1 0 0 15,3 0 11 1,0 0 0-16,8 0-14 15,4 0 0 1,-1 0-13-16,4 0 1 16,-4 0-4-1,4 0 0-15,0 0 1 16,4 0 1-16,29 0 6 15,27 0 1 1,21 0-2-16,30-26 0 16,8 1-9-1,6-9 2-15,-10 9-7 16,-18-1 0-1,-24 7 0-15,-21 7 0 16,-22 5 0 0,-19 4 0-16,-11 3 0 15,0 0 0-15,0 0 0 16,-7 0 0-1,0 0 0-15,-1 0 0 16,4 0 0 0,0 0 0-16,-3 0 0 15,-4 0 0 1,-7 6 0-16,-1 3 0 15,4 5 0-15,4 16 0 16,4 7 0 0,7 18 0-1,37-14 0-15,14-12 0 16,20-18 0-16,-1-11 0 31,-7-7 0-31,-22-26 0 0,-22-4 0 31,-19-1 0-31,-12 2 0 0,-24 14 0 16,-5 11-52-1,-7 11 1 1,-1 0-82-16,8 19-9 0,4 6 50 31</inkml:trace>
  <inkml:trace contextRef="#ctx0" brushRef="#br0" timeOffset="424596">6829 16452 127 0,'4'-4'109'0,"0"1"-6"16,3 3-63 0,-3 0 1-1,0 0-10-15,-4 14 0 16,0 5-17-1,0-1 1-15,0 0-15 0,7-3 0 16,0-3 0 0,8-5 0-1,4 1 0-15,-4-5 0 16,-1-3 0-1,1 0 0 1,0 0-5-16,-4 0 1 0,7 0-37 31,-2-3 1-31,1-5-88 0,-1-3-9 16,-1-8 33-1</inkml:trace>
  <inkml:trace contextRef="#ctx0" brushRef="#br0" timeOffset="424816">7021 16353 185 0,'0'0'119'15,"0"0"-6"-15,0 7-94 16,8 22 0-1,0 27-7-15,-5 13 0 16,-3 13-26 0,0 3 0-16,0-16-110 15,0-12-7 1,0-24 8-16</inkml:trace>
  <inkml:trace contextRef="#ctx0" brushRef="#br0" timeOffset="425706">4773 16194 45 0,'-6'0'70'15,"-2"0"-3"1,-3 0-19 0,3-4-3-16,1 4-8 15,3-3 0-15,4-1-21 31,0-4 3-31,19 5-10 0,14-5 1 16,4 8-6 0,0 0 1-16,0 0-4 15,4 4 0 1,-11 0 4-1,-12-1 1-15,-7 9 5 16,-11 2 1 0,0 4-2-16,-11 12 0 0,-11 0-6 31,-1-5 0-31,2 9 0 15,9-1 0-15,12-7 4 16,12-8 0 0,25-6-3-16,14-12 1 0,5 0-33 31,0 0 1-31,-1 0-104 15,-10-4-8-15,-8 0 18 16</inkml:trace>
  <inkml:trace contextRef="#ctx0" brushRef="#br0" timeOffset="426796">4755 17168 88 0,'0'0'79'15,"0"0"-2"1,4-3-35-16,22-9-1 0,7-3 0 31,12-6 1-31,-1 5-32 0,-3 6 1 16,-1 10-9-1,-13 0 1 1,-6 8 4-16,-5 10 1 15,-5-4 0 1,-11 5 1 0,0 7-5-16,-11 10 0 0,-16 20-3 15,-6 7 1 1,8-4 0-16,6-8 1 15,7-10 4 1,12-12 0 0,8-18-1-16,36-7 1 0,4-4-20 31,4-22 2-31,4 0-107 15,-4 7-4-15,-8 0-11 16</inkml:trace>
  <inkml:trace contextRef="#ctx0" brushRef="#br0" timeOffset="427746">7514 17548 46 0,'-7'-3'89'16,"0"-5"-4"0,-5 1-23-1,-3-1-3-15,5-3-29 16,-1 7 1-16,-1 4-17 15,5 8 1-15,3 22 3 16,8 6 1 0,-4 5-4-1,19-8 0-15,14-3-9 16,11-19 1-1,12-11-7 1,-16-7 0-16,8-23 0 16,-29 4 0-1,-15-11 0-15,-12 1 0 0,-28 6 0 16,-16-7 0-1,-8 18-120 1,5 12-4-16,3 4-21 16</inkml:trace>
  <inkml:trace contextRef="#ctx0" brushRef="#br0" timeOffset="433244">2348 16131 0 0,'3'0'52'0,"1"0"3"15,0-3 9 1,-4 0-2-16,0-2-21 0,0-2-1 15,0-1-27 1,0 5-1 0,0-1 3-1,0 0 1-15,0 4 4 16,0 0-1-1,0 0-7-15,0 0 0 16,0 0-9 0,0 0 1-16,0 0-1 15,0 0 0-15,0 0 3 16,0 0 0-1,0 0-2-15,0 0 1 16,0 0-4 0,0 0 1-16,0 0-2 15,0 0 1 1,0 0-1-16,0 0 1 15,0 0-1-15,0 0 0 16,0 0 0 0,0 0 0-16,0 0 1 15,0 0 0 1,-4 0-1-16,-3 0 0 15,7 0-15 1,0 0 0-16,0 0-57 16,0 0-1-1,7 0-41-15,-3 0-9 16,-4 0 66-16</inkml:trace>
  <inkml:trace contextRef="#ctx0" brushRef="#br0" timeOffset="434354">2411 16032 127 0,'0'0'109'15,"0"-4"-7"-15,0 4-79 16,0 0 3-16,0 0-24 31,0 0 1-31,0 18-1 0,0 23 0 16,0 0 3-1,0 3 0-15,4-11 4 16,-4-4 0-16,3-7-1 31,-3-6 1-31,4-2-5 0,-4 1 0 16,0-8-2-1,0 12 0-15,0-16 2 16,0-3 1-1,0 0 4 1,0 0 0-16,0 0-3 16,0 0 0-1,0 0-7-15,0 0 0 0,0 0-2 31,0 0 0-31,0 0 0 16,0 0 0-16,0 0-2 16,-7 0 0-1,-1 0-1 1,-3 0 1-16,-4 0 0 15,-3 12 1-15,6 2-3 16,5 4 1-16,3-3 2 16,4-3 0-1,0 2 5 1,4-2 0-16,11 2 0 15,-4 1 0 1,11-4 0-16,-7 0 0 0,-4 1 4 31,-7-2-2-31,-4 2 4 16,0 2 0-16,-15-3-2 15,0 4 0 1,-7-4-5-16,3 0 1 0,-3 0-4 31,4-4 1-31,7 1-3 16,3-1 0-16,4-7 2 15,4 7 0 1,0-2 3 0,15 1 1-16,4 6-2 15,-5-1 1-15,-2-4 0 16,-1-3 0-1,-11-4 6-15,0 4 0 16,0 3 2 0,-4 4 1-16,-7 4-7 15,0 0 1 1,-4-4-8-16,4 3 0 15,4 8 0-15,7 4 1 16,0 15 4 0,18 11 1-16,0 3-10 15,-10-7 0 1,-8 0-91-16,-4-11-3 15,-14-8-19 1</inkml:trace>
  <inkml:trace contextRef="#ctx0" brushRef="#br0" timeOffset="434904">1759 16582 165 0,'0'-8'109'32,"0"4"-7"-32,0-3-94 0,0 0-1 15,0 7-3 1,0 14 1-1,-11 16 10-15,3 7 1 16,-3-4-1 0,4-4 1-1,0-14-3-15,7-7 0 0,0 4-4 16,7-10 1-1,7 10-9-15,1-12 2 16,-3 0-24 0,6 6 1-1,1-6-43-15,3 0-1 0,0-20-50 31,1-7-11-31,6-10 47 0</inkml:trace>
  <inkml:trace contextRef="#ctx0" brushRef="#br0" timeOffset="435104">2044 16437 146 0,'0'-3'107'31,"0"-1"-8"-31,0 1-85 16,0 3 1 0,0 10-7-16,-15 31-1 15,1 14-1 1,-5 23 1-16,-3 3-4 15,3 4 1-15,0-15-14 16,5-15 0 0,3-10-94-16,3-20-6 15,5-17 1 1</inkml:trace>
  <inkml:trace contextRef="#ctx0" brushRef="#br0" timeOffset="436544">2467 16050 82 0,'-4'0'84'16,"-4"0"-3"-16,1 0-42 16,-1 0 0-16,1 0-5 31,0 0 3-31,3 0-19 0,4 0 1 15,7 0-12 1,23 0 0-16,14-4 0 16,12 4 1-1,3-7 3 1,-3 0 0-16,-5-2-2 0,-17 6 0 15,-12 3-5 1,-11 0 1-16,-7 0-5 16,-4 0 0-1,0 0 0 1,0-3 0-16,0 3 0 15,0 0 0-15,0 0 0 32,0 0 0-32,0 0 0 0,0 15 0 15,7 14 0 1,1 23 0-16,6-4 0 15,1 0 0-15,0-1 0 32,-3-6 0-32,-5-11 0 0,-4-8 0 15,1-8 0 1,-4-6 0-16,0-5 0 15,0 2 0 1,0-5 0 0,0 4 0-16,0-4 0 15,0 0 0 1,0 0 0-16,0 0 0 0,-7 0 0 31,-4 0 0-31,-4 2 0 16,3 5 0-16,1 2 0 15,-3 2 0 1,10-8 0-16,4-3 0 0,0 4 0 31,18-4 0-31,5 4 0 16,3 7 0-16,-4-4 0 15,-11 4 0 1,-3 0 0-1,-8 4 0-15,0 3 0 16,-19-2 0 0,-3-2 0-16,0 1 0 0,3 0 0 15,-3 3 0 1,7 4 0-1,7-4 0-15,4 0 0 16,4-6 0 0,0-4 0-16,12-1 0 0,3-3 0 31,-1 3 0-31,-6-4 0 15,-5 1 0-15,-3 4 0 16,0-1 0 0,0 4 0-16,-11 8 0 15,-7-5 0 1,7 4 0-16,3-10 0 15,4-1 0 1,1-3 0-16,3 0 0 16,0 7 0-1,11-3 0-15,4 3 0 16,3 7 0-16,-7 11 0 15,1 19 0 1,-8 4 0-16,3 3 0 16,-7-3 0-1,0-4 0-15,0-7 0 16,-4-8 0-1,-3-11 0-15,3 1 0 16,4-9 0 0,-4-7 0-16,4-7-64 15,0 0 1-15,0-3-71 16,0-19-12-1,0-5 68-15</inkml:trace>
  <inkml:trace contextRef="#ctx0" brushRef="#br0" timeOffset="437194">2415 16994 49 0,'0'-4'93'0,"0"-2"-4"0,0 2-19 31,0-11-2-31,0 1-21 0,0 6 0 16,0 4-27-1,0 4 0 1,-4 0-17-16,4 0 2 16,0 0-8-1,0 0 1-15,0 0 0 0,0 15 0 16,-8 3 3-1,5 12 1 1,-9 10 0-16,-2 5 2 16,3 10-4-1,3 0 0 1,-7-6 0-16,4-9 0 0,4-10 0 15,3-15 0 1,1-11 0-16,-1 0 0 16,0-4 0-1,4 2 0 1,4 2 0-16,14 0 0 15,12 0 0 1,14-4 0-16,4 0 0 16,8-12 0-1,-4 6 0-15,0 2 0 16,0 0-24-16,-8 4 1 15,-3-4-107 1,-8-7-7-16,-11-4 14 16</inkml:trace>
  <inkml:trace contextRef="#ctx0" brushRef="#br0" timeOffset="437664">3192 16588 181 0,'0'-3'119'16,"0"-4"-8"-16,-4-1-103 15,-7 5 0 1,-3 3-7-16,-1 0 0 16,-4 18 5-1,5 11 1-15,6-2 2 16,1 2 0-16,7-7 5 15,0-3 1 1,0-5-6 0,15 4 1-16,-1-7-9 15,1-7 1-15,0-4-13 31,0 0 2-31,-1-4-66 0,1-14-1 16,4-4-51 0,-1-15-11-16,12-15 75 15</inkml:trace>
  <inkml:trace contextRef="#ctx0" brushRef="#br0" timeOffset="437854">3377 16423 133 0,'0'0'114'16,"0"4"-8"-16,-10 28-62 15,-9 17-1 1,-4 13-21-1,1 5 1-15,11 14-20 0,-4-3 1 16,12-5-36 0,-4-17 1-16,3-16-88 15,0-25-7 1,4-11 17-1</inkml:trace>
  <inkml:trace contextRef="#ctx0" brushRef="#br0" timeOffset="438254">2929 16054 169 0,'-4'-4'120'32,"1"0"-7"-32,0 4-92 15,3-3 1-15,33-5-7 16,34-4 1-1,36-2-3-15,23-4 0 0,11-4-12 32,-22 0 1-32,-12 3-81 15,-36 8-1-15,-26 6-54 16,-34 5-14-1,-7 0 90 1</inkml:trace>
  <inkml:trace contextRef="#ctx0" brushRef="#br0" timeOffset="438804">2767 17349 67 0,'-4'0'100'15,"0"0"-4"1,4 0-47-16,0 0 0 16,11 0-13-1,30-4-1-15,25-10-5 16,24-1 1-16,10 0-23 15,0 8 2 1,-12-1-10-16,-28 4 0 16,-12 4-50-1,-23 0 2 1,-10 0-84-16,-11-3-11 15,-4-12 48 1</inkml:trace>
  <inkml:trace contextRef="#ctx0" brushRef="#br0" timeOffset="439658">3729 15818 11 0,'-7'7'43'15,"-4"4"19"1,0 0 0 0,-1 11-18-16,5 0-1 0,3 4-16 15,4 4-1 1,8-4 11-16,14-5 1 15,4-6 3 1,11-10 0 0,0-5-24-16,-8 0 2 0,-10-12-19 31,-15-10 0-31,-4 0 0 0,-30 3 0 15,-11 8-11 1,-7 7 1 0,11 4-64-16,8 15-2 15,7 7-50 1,10 4-12-16,8 1 74 15</inkml:trace>
  <inkml:trace contextRef="#ctx0" brushRef="#br0" timeOffset="440288">3515 17072 166 0,'0'0'109'0,"0"0"-7"16,0 8-98-1,-8 11 1-15,-3 9-7 16,0 13-1-16,7 3 14 31,4 5-1-31,11-13 21 0,22-10 1 16,12-10-10-1,-4-16 2-15,-4-8-24 16,-18-18 0 0,-16-11 0-1,-3 7 0-15,-30-3-37 0,-7 11 1 16,4 11-95-1,3 0-9-15,15-12 31 16</inkml:trace>
  <inkml:trace contextRef="#ctx0" brushRef="#br0" timeOffset="440828">3192 16452 184 0,'0'0'98'16,"0"0"-6"-16,0 0-100 15,0 19 2-15,0 6 11 16,0 12 1-16,-4 12-51 16,-3-6-1-1,-4 5-58 1,4-18-8-16,-1-19 54 15</inkml:trace>
  <inkml:trace contextRef="#ctx0" brushRef="#br0" timeOffset="442418">20137 12540 116 0,'-7'-7'119'16,"-9"-1"-8"-1,-2 0-57 1,3 4-1-16,4 2-30 15,11 2 0-15,0-4-18 16,41 0 2-16,33-3-7 16,22 0 0-1,19 3-4 1,-4 4 1-16,-11 0-21 15,-15 0 1 1,-14 0-95-16,-12 0-5 0,-15 0 2 31</inkml:trace>
  <inkml:trace contextRef="#ctx0" brushRef="#br0" timeOffset="442618">20078 12765 172 0,'0'0'124'15,"14"0"-9"1,34 0-94 0,45 4 0-16,18-4-63 15,15-7 0-15,-11-2-78 16,-1 6-12-1,-21-8 47-15</inkml:trace>
  <inkml:trace contextRef="#ctx0" brushRef="#br0" timeOffset="443248">21426 12326 129 0,'0'0'99'16,"-4"-4"-8"-16,0 1-64 16,0-8 0-1,1-1-6-15,3-2-1 16,11-5-6-1,26 9 1-15,11 6-3 16,19 0 1 0,3 4-11-16,-7 8 1 15,0 28-3-15,-19 5 0 16,-14 14 1-1,-23 4 1-15,-11 8 1 16,-44 10 1 0,-25-10 0-16,-13-1 0 15,-3-18 0 1,4-18 0-1,4-16-1-15,22-14 1 0,14-3-2 32,19-19 1-32,22-4-6 0,12 0 1 15,29 4 0 1,22 11 1-1,8 11 0-15,-8 0 0 16,-7 30-2 0,-15 2 1-1,-11 9-32-15,0 0 0 0,-4-2-93 16,4-12-9-1,11-20 28-15</inkml:trace>
  <inkml:trace contextRef="#ctx0" brushRef="#br0" timeOffset="443768">21999 12691 75 0,'0'12'95'31,"0"10"-6"-31,0 10-44 0,19 10-2 16,10-2-1 0,12 1-2-1,8-19-8-15,-5-11 1 16,-3-11-25-1,0 0 1-15,-12-19-9 0,-7-14 0 32,-14-11 0-32,-8-4 0 15,0-3 0 1,-11-2 0-16,-8 6 0 15,1 3 0 1,3 6 0-16,7 1 0 16,8 12 0-1,0 6 0-15,23 4 0 16,25 8 0-16,15 7 0 15,15 7 0 1,-8 27 0-16,-22 21 0 16,-14 8 0-1,-16 4 0-15,-7-5 0 16,4-14 0-1,18-11 0-15,15-11 0 16,11 0 0 0,5-8 0-16,3-8-128 15,-1-10-5-15,-14-2-15 16</inkml:trace>
  <inkml:trace contextRef="#ctx0" brushRef="#br0" timeOffset="480305">17851 2761 149 0,'-3'0'109'31,"-1"0"-8"-31,1 25-75 15,3 23-1-15,0 19-4 16,0 21 0 0,7 8-7-16,0-4 1 15,8-3-8 1,-7-15 1-16,-5-12-20 15,1-14 0 1,0-18-94-16,3-19-1 16,8-18-18-1,-12-37-8-15</inkml:trace>
  <inkml:trace contextRef="#ctx0" brushRef="#br0" timeOffset="480775">17662 2882 104 0,'-7'-7'97'0,"0"-4"-6"16,-12-1-62 0,16-2-1-16,-1-4-6 15,8-5 0-15,32-3 1 16,24 1 0-1,17-5-10-15,9 7 0 16,7 16-11 0,-20 7 0-16,-6 14 0 15,-11 21 1 1,-27 9 3-16,-25 4 0 15,-4 3-3-15,-33 8 1 16,-27-7-6 0,-6-8 1-16,-4-14-1 15,-9-4 1 1,13-11-6-16,18-8 1 15,22 4 9 1,26 4 0-16,3 3 9 16,34 7 0-1,12 10-9-15,6-6 1 16,1 0-4-16,-12 0 0 15,-6 1-10 1,-17 4 1-16,9-9-103 31,-8-3-3-31,1-15-20 0</inkml:trace>
  <inkml:trace contextRef="#ctx0" brushRef="#br0" timeOffset="481275">18359 3218 146 0,'3'0'99'15,"5"0"-6"1,7 11-63-16,-1 11 0 16,1 9 8-1,-3 1 1 1,-1 12-23-16,-4-7 0 0,0-12-15 15,1 1 2-15,-5-11-3 16,1-7 0 0,0-8-21-1,-4-11 1-15,-4-27-3 16,-14-6 1-16,-8-7 31 31,7 10 1-31,5 12 12 0,10 7 1 31,4 14-13-31,14 8 2 0,20 0-12 16,7 15 0-1,3 11 0 1,-7 4 0-16,-7-5 0 0,-4-10 0 31,-4-7 0-31,-8-8 0 0,-6-15 0 31,-8-23 0-31,0-6 0 16,-8-11 0-16,-6 4-56 16,3 2 2-1,7 1-79-15,4 8-11 0,15 7 56 31</inkml:trace>
  <inkml:trace contextRef="#ctx0" brushRef="#br0" timeOffset="481515">19014 2871 227 0,'-3'0'133'0,"-1"0"-3"15,4 0-120 1,4-4 1-16,29-7-11 15,19-4 0 1,11-3 0-16,-8 0 0 0,-3-1-75 31,-15 8-1-31,-7 0-59 16,-23 0-13-16,-7 7 84 15</inkml:trace>
  <inkml:trace contextRef="#ctx0" brushRef="#br0" timeOffset="481675">19107 3019 141 0,'-8'0'129'0,"8"3"-8"16,12 1-80 0,28-4 1-16,12 0-87 15,23-11 0-15,6-11-83 16,-14-4-11-1,3-4 54-15</inkml:trace>
  <inkml:trace contextRef="#ctx0" brushRef="#br0" timeOffset="482240">19666 2536 149 0,'-4'-4'124'16,"1"-4"-7"-1,3 1-78-15,0-4 1 16,3-12-24-16,24 9 0 16,13-13-12-1,16 13 2 1,6 7-6-1,5 7 0-15,-7 7 0 16,-8 27 0 0,-8 10 0-16,-18 3 0 0,-19 9 0 31,-7 8 0-31,-40 1 0 0,-16 2 0 15,-11-5 0 1,-10-10 0 0,6-22 0-16,12-16 0 0,15-14 0 31,17-18 0-31,16-23 0 15,22 4 0-15,30 1 0 16,15 13 0 0,-1 8 0-16,-3 15 0 0,0 0 0 31,-11 9 0-31,-1 12-7 15,-6 5 1-15,-4 7-62 16,3-11-2 0,-3 7-58-1,7-22-14-15,-1-7 71 16</inkml:trace>
  <inkml:trace contextRef="#ctx0" brushRef="#br0" timeOffset="482844">20292 2697 43 0,'-7'3'77'15,"3"6"-3"1,-3 2-12-16,7 7-3 15,0 8-4 1,18 7-1 0,4-3-22-16,8-5 0 0,0-6-21 15,-5-4 1 1,2-11-12-16,-2-4 0 15,-2-8 0 1,-8-14 0 0,-5-7 0-16,-2-9 0 0,-4-9 0 31,-4 1 0-31,0-4 0 0,0-2 0 15,0 7 0 1,0-2 0 0,15 3 0-16,10 10 0 0,9 8 0 31,3 11 0-31,-8 15 0 0,-2 19 0 31,2 26 0-31,1 13 0 16,-1-5 0-16,16-6 0 15,3-10 0 1,11-15 0-16,4 3-40 15,-7-6 2 1,-4-4-93 0,-30-7-9-16,-15-8 33 15</inkml:trace>
  <inkml:trace contextRef="#ctx0" brushRef="#br0" timeOffset="483584">17678 4240 238 0,'-4'-7'97'15,"4"-4"-2"-15,-4-4-99 16,0 4 0-16,0 8 39 15,4 3 0 1,0 21-26-16,19 23 1 16,3 38-10-1,1 10 0-15,-5 4 0 16,-3 3 0-1,-4-21 0-15,-7-8 0 16,0-22-6 0,-1-14 2-16,-3-19-125 15,0-15-4-15,0-15-11 16</inkml:trace>
  <inkml:trace contextRef="#ctx0" brushRef="#br0" timeOffset="483834">17999 4443 247 0,'0'0'107'16,"4"0"-4"-16,4 7-103 15,3 20 0 1,4 12 26-1,-4 6 2-15,-4 7-28 16,0-8 0-16,5-11 0 31,-5-3 0-31,1-8-57 0,-1-12 2 16,-7-10-78-1,0-6-11-15,-7-31 57 16</inkml:trace>
  <inkml:trace contextRef="#ctx0" brushRef="#br0" timeOffset="484174">18018 4462 165 0,'0'0'131'16,"8"0"-10"0,7 7-85-1,-1 16 1-15,16 9-27 0,-4 9 1 16,11 3-11-1,0-3 0-15,-4-4 0 16,0 0 0 0,-3-5 0-1,-4-5 0-15,-11-9 0 16,0-7 0-1,-1-11 0 1,5-14 0-16,0-35 0 0,-1-24 0 16,-3-9 0-1,-8-10 0-15,1 8 0 16,-4 24 0-1,-1 12 0 1,1 12 0-16,7 6-130 16,11 11-4-1,8 4-13-15</inkml:trace>
  <inkml:trace contextRef="#ctx0" brushRef="#br0" timeOffset="484534">19114 4012 167 0,'-11'0'135'16,"4"0"-9"-1,0 4-91 1,7-2 1-16,10-2-31 15,35 0 2 1,10 0-7-16,20 0 0 16,-2-6 0-16,-17-6 0 15,-12 5-9 1,-17-1 2-16,-9 8-118 15,-14 0-5 1,-4 0-10-16</inkml:trace>
  <inkml:trace contextRef="#ctx0" brushRef="#br0" timeOffset="484734">19018 4307 186 0,'0'0'138'15,"4"3"-8"-15,29-3-102 16,38 0 1-1,14-15-29-15,26-22 0 16,-11 12 0 0,-4-1 0-16,-15 12-130 15,-29 10-4-15,-11 0-13 16</inkml:trace>
  <inkml:trace contextRef="#ctx0" brushRef="#br0" timeOffset="499046">20192 3631 106 0,'0'-3'107'16,"0"-5"-7"-1,0 1-66 1,0 3 2-16,0 4-25 15,0 0 1-15,0 7 0 16,11 19 0-16,8 7 1 16,-4 8 0-1,3 0-2 1,1 3 1-16,-1 4-3 15,-3-8 1 1,-4-6-5-16,-3-8 0 0,-1-11-4 31,-3-12 1-31,3-3-2 16,4-22 0-16,12-26 0 15,-5-11 0 1,0-11 0-16,-2 3 0 0,-6 5 0 31,-3 18 0-31,-7 10-76 16,0 9-1-16,0 2-58 15,0 9-13 1,0 6 85 0</inkml:trace>
  <inkml:trace contextRef="#ctx0" brushRef="#br0" timeOffset="499336">20566 3620 142 0,'0'0'96'0,"0"4"-7"16,4 3-69 0,0 9 1-16,7 5 11 15,3 16-1 1,-2-3-9-16,-1 5 1 15,-3 3-12 1,-1-2 0-16,3-11-27 16,-6 5 0-1,4-19-112-15,-8-12-7 16,0-3 8-16</inkml:trace>
  <inkml:trace contextRef="#ctx0" brushRef="#br0" timeOffset="499496">20492 3879 154 0,'0'0'123'15,"11"0"-9"-15,26-15-83 16,1 0 0 0,10-7-64-16,-8 4 1 15,-10 3-90-15,-15-3-10 16,-8-5 39-1</inkml:trace>
  <inkml:trace contextRef="#ctx0" brushRef="#br0" timeOffset="499796">20799 3576 140 0,'12'0'109'0,"-1"0"-8"0,4 0-70 16,3 19 0 0,-3 6-7-16,-4 12 1 15,-3 11-8 1,-5-7 1-1,-3 3-11-15,0-14 1 16,0-8-8 0,0-19 0-1,0-3 0-15,7-18 0 0,5 0 0 16,7-1 0-1,6 5 0-15,16 6 0 16,10 8-23 0,5 0 2-1,0 8-109-15,-12 13-6 0,-3 2 10 31</inkml:trace>
  <inkml:trace contextRef="#ctx0" brushRef="#br0" timeOffset="500066">20222 4340 198 0,'0'0'137'0,"29"0"-7"32,34 0-108-32,37 0 2 15,30-26-24-15,7-12 0 16,4 10-123-1,-33 2-3 1,-31 7-20-16</inkml:trace>
  <inkml:trace contextRef="#ctx0" brushRef="#br0" timeOffset="500376">20481 4428 211 0,'0'11'128'15,"-3"19"-5"-15,-1 11-107 16,4 14 1-1,0 7-10-15,0 1 2 16,15-7-9 0,-8-1 0-16,0-18-78 15,-3-8-1 1,-4-17-56-16,0-12-14 15,-8-12 89-15</inkml:trace>
  <inkml:trace contextRef="#ctx0" brushRef="#br0" timeOffset="500708">20322 4579 221 0,'0'-14'134'16,"22"-8"-4"-1,15-11-118 1,15 0 2-16,11 6-14 0,4 9 0 15,-4 18 0 1,-19 0 0-16,-15 30 0 16,-14 6 0-1,-15 9 0 1,0-9 0-16,-25 9 0 15,-5-19 0-15,1-8 0 32,2-10 0-32,5-5 0 0,19 1 0 15,3 0 0 1,7 3 0-16,26 12 0 15,4 3 0-15,0 11-22 32,1-3 1-32,-13 3-109 0,-2-7-6 15,-12-11 10 1</inkml:trace>
  <inkml:trace contextRef="#ctx0" brushRef="#br0" timeOffset="501005">20981 4532 166 0,'0'11'127'0,"0"7"-7"0,0 15-84 31,8 12 0-31,2-1-24 16,2 4 2-16,-1 4-14 15,-3-8 0 1,-1-8-21-1,-4-2 1-15,-3-8-110 16,0-22-6-16,-18-4 9 16</inkml:trace>
  <inkml:trace contextRef="#ctx0" brushRef="#br0" timeOffset="501145">20899 4724 219 0,'15'-4'134'0,"15"-3"-4"0,15-1-137 31,-1 1 0-31,-3-1-123 15,-16 1-6-15,-10-8 9 16</inkml:trace>
  <inkml:trace contextRef="#ctx0" brushRef="#br0" timeOffset="501465">21126 4492 187 0,'0'0'111'0,"14"0"-7"16,9 6-81-16,-5 20 0 15,0 8 3 1,-6 14 1-16,-1 3-23 15,-11 1 2 1,0-5-6-16,0-9 0 16,0-16 0-1,4-11 0-15,0-11 0 16,6-8 0-1,1-17 0 1,4-1 0-16,-3 4 0 0,-2 11 0 16,13 11 0-1,-1 0 0-15,8 14 0 16,6 9 0-1,2-8-130-15,10-1-4 16,-3-3-13 0</inkml:trace>
  <inkml:trace contextRef="#ctx0" brushRef="#br0" timeOffset="502035">19351 5828 247 0,'-7'4'111'15,"3"5"-4"1,4 0-107-16,19-6 0 16,33-3 22-1,33 0 2 1,8-12-24-16,-1-6 0 0,-3 7-44 31,-22 4 2-31,-19 3-90 0,-22 0-9 16,-19 4 39-1</inkml:trace>
  <inkml:trace contextRef="#ctx0" brushRef="#br0" timeOffset="502235">19399 6081 156 0,'0'5'141'15,"19"-3"-10"-15,29-2-90 16,33 0 1-16,19-2-42 16,19-16 0-1,-7-1-20-15,-20 7 2 16,-22 12-112-1,-29 0-6-15,-19 0 7 16</inkml:trace>
  <inkml:trace contextRef="#ctx0" brushRef="#br0" timeOffset="503065">20496 5598 71 0,'-7'0'91'16,"3"-6"-6"-16,-3-3-27 15,7-5-3 1,0-4-4-1,0-1-2-15,21-7-27 16,20 7 0-16,15 4-19 16,7 6 1-16,11 9-4 15,-15 0 0 1,-4 18 0-1,-21 11 0-15,-8 15 0 16,-22 0 0-16,-4 4 0 31,-33 4 0-31,-19-15 0 0,-8-11 0 31,-7-8 0-31,1-18 0 0,7 0 0 16,25-18 0 0,12 3 0-1,22-8 0-15,15 9 0 16,22 3 0-1,23 4 0-15,-5 7 0 0,0 3-45 32,-10 15 1-32,-12 9-88 15,-7-9-9-15,-4-10 41 16</inkml:trace>
  <inkml:trace contextRef="#ctx0" brushRef="#br0" timeOffset="503375">21040 5472 211 0,'4'-3'113'16,"3"3"-5"-16,5 0-99 16,3 0 0-16,3 26 13 15,-3 15 0-15,4 6-14 16,10 2 1-1,-3-1-9 1,-8-11 0-16,-3-12 0 16,0-14 0-1,3-11 0-15,9-11 0 16,2-28 0-1,1-14 0-15,-4 1 0 16,-4 5 0-16,-4 2-130 16,-10 11-4-1,-5 13-13-15</inkml:trace>
  <inkml:trace contextRef="#ctx0" brushRef="#br0" timeOffset="504035">20514 6111 152 0,'-11'0'126'0,"0"0"-10"0,8 0-74 31,13 0 0-31,46 0-26 15,55-15 1-15,37-7-17 16,19-3 0 0,-11-1 0-16,-23 15 0 0,-40 7-54 31,-30 4 1-31,-30 0-80 0,-29 11-10 15,-4-4 53 1</inkml:trace>
  <inkml:trace contextRef="#ctx0" brushRef="#br0" timeOffset="505105">20655 6414 107 0,'-8'0'108'15,"1"0"-6"1,-3 0-47-16,6 0 0 0,0 0-22 31,4-8 0-31,11-3-25 0,15 1 2 16,14 2-10-1,1 5 0-15,0 3 0 16,4 0 0-16,3 14 0 31,-4 12 0-31,-7 7 0 0,-14 11 0 16,-9-3 0-1,-14 3 0-15,0 4 0 16,-26-3 0-1,-7-5 0 1,-11-10 0-16,-8-12 0 0,-4-10 0 16,1-8 0-1,7 0 0-15,7-11 0 16,18-8 0-1,20 0 0 1,3 0 0-16,29 9 0 16,16 2 0-1,7 8 0 1,0 0 0-16,-1 12 0 0,-6 10 0 15,-4 4-5 1,-16 0 2-16,-2-4-51 16,-8-7 0-1,-5-9-76 1,-2-6-11-16,-1 0 53 15</inkml:trace>
  <inkml:trace contextRef="#ctx0" brushRef="#br0" timeOffset="505975">21255 6550 97 0,'-4'0'84'31,"0"4"-5"-31,4 8-52 0,0 6 0 16,0-3 8-1,8 0 2-15,7-9 1 16,0-2 0-16,7-4-16 16,-7 0 0-1,0-10-20-15,-5-13 1 16,-2 0-3-1,0-2 0-15,-1-1 0 16,4 0 0 0,7 4 0-16,5-8 0 15,2 12 0 1,6 0 0-16,-6 3 0 15,2 8 0-15,-6 7 0 16,-6 0 0 0,0 22 0-16,-4 7 0 15,0 8 0 1,0-7 0-1,5-4 0-15,1-4 0 16,6-7 0 0,-1-5 0-16,8-6 0 0,3 0 0 15,-3-4-130 1,3 0-4-1,-11-14-13-15</inkml:trace>
  <inkml:trace contextRef="#ctx0" brushRef="#br0" timeOffset="506315">22007 5905 203 0,'0'0'136'0,"19"0"-6"15,14-4-110 1,19-7 2-16,15-4-22 15,-5 4 0 1,1 0-130-16,-26 4-4 16,-18-1-13-16</inkml:trace>
  <inkml:trace contextRef="#ctx0" brushRef="#br0" timeOffset="506505">22092 6074 215 0,'19'0'135'16,"25"0"-5"-1,12 0-115-15,7-6 1 16,10-10-98-16,-2 1-1 16,-8-3-53-1,-11 0-13-15,-11-8 93 16</inkml:trace>
  <inkml:trace contextRef="#ctx0" brushRef="#br0" timeOffset="507005">22888 5547 192 0,'0'0'119'16,"0"0"-5"-16,0 7-89 15,19 22 0-15,0 16-8 32,-1 14 2-32,1-4-19 0,3 0 0 15,0 1-36 1,1-12 2-1,-9-10-97-15,-7-13-8 0,-3-16 27 32</inkml:trace>
  <inkml:trace contextRef="#ctx0" brushRef="#br0" timeOffset="507590">23207 5768 148 0,'0'18'129'16,"4"8"-9"-16,0 19-76 15,7-1 0 1,7 0-32-1,-3-7 2-15,-4-7-14 16,0-12 0-16,0-14 0 16,-7-4 0-16,-1-11 0 15,1-22 0 1,0-16 0-1,-4-2 0-15,0-5 0 16,0-13 0 0,-4 7 0-16,0-13 0 0,4 8 0 31,0 8 0-31,12 11 0 15,3 11 0-15,-5 8 0 16,5 7 0-16,4 11 0 16,-4 11 0-1,7 3 0 1,1 35 0-16,-5 9 0 15,4 9 0-15,-4 14 0 32,1-4 0-32,-4 2 0 0,-1-18 0 15,-2-9 0 1,-1-12 0-16,-7 1 0 15,-1-12 0 1,1-3-48 0,-4-7 1-16,0-5-85 15,0-3-10 1,0 0 45-16</inkml:trace>
  <inkml:trace contextRef="#ctx0" brushRef="#br0" timeOffset="507750">23303 5712 211 0,'0'-3'135'31,"23"-1"-5"-31,21-3-113 16,19 0 1-16,7-1-129 15,5-7-3 1,-13 4-29-16</inkml:trace>
  <inkml:trace contextRef="#ctx0" brushRef="#br0" timeOffset="557660">13722 2691 1 0,'-4'0'37'15,"4"-5"0"-15,0-2-14 16,0-8 2-16,0 1 7 31,0-1 0-31,0 7 5 0,0-3-1 16,0 4-14-1,0 0 0-15,-4-1-15 16,-3 5 0-1,0-1-3 1,3 0-1-16,4 1 6 16,0 3 1-16,11 0 11 15,23 0 1-15,10 3-2 16,29 5 1-1,10-8-7 1,34 0 1-16,18 0-6 16,-2-8 1-1,26-4-2 1,-11 3 0-16,-4-3-2 15,-18-2 0 1,-26 2-3-16,-26 9 1 0,-10-1-4 16,-31 4 0-1,-14-4 0 1,-12-3 0-16,-7 3 0 15,0-3 0 1,0 7 0-16,0 0 0 0,3 0 0 31,1 0 0-31,-4 0 0 16,0 11 0-16,0 4 0 15,0 14 0 1,0 4 0-16,0 11 0 0,0 15 0 31,-4 12 0-31,-3 6 0 16,-4 11 0-16,0 5 0 15,-4-1 0 1,7 4 0 0,8-8 0-16,0-3 0 15,0-11 0-15,0-6 0 16,0-21 0-16,0-10 0 15,0-8 0 1,0-11 0 0,0-6 0-16,0-8 0 15,4-4 0 1,-4 3 0-16,0 0 0 15,0-3 0 1,0 0 0-16,0 0 0 16,0 0 0-16,0 0 0 15,0 0 0 1,0 0 0-16,0 0 0 15,0 0 0 1,0 4 0-16,-7 0 0 16,-12 3 0-1,-10 5 0-15,3 3 0 16,-11 3 0-16,7-3 0 15,4-1 0 1,7-2 0-16,5-6 0 16,14 2 0-1,0-4 0-15,18 0 0 16,30-1 0-1,12 5 0-15,7-1 0 16,2 1 0 0,-5 2 0-16,-16 2 0 15,-8-5 0-15,-9 0 0 16,-10-3 0-1,-6 0 0-15,-7 0 0 16,-8-1 0 0,0 1 0-16,0 8 0 15,-11-2 0 1,-5 16 0-1,2 0 0-15,-20-1 0 16,-2 5 0-16,-13 0 0 16,-10-5 0-16,0 1 0 15,-4 4 0 1,11-8 0-1,15-4 0-15,11-7 0 16,4-3 0 0,11-1 0-1,4-7 0-15,3 4 0 0,4-4 0 16,0 4 0-1,18 0 0-15,16-4 0 16,6 3 0 0,8 0 0-1,4 5 0-15,-4-1 0 0,-3 1 0 31,3-1 0-31,-8 1 0 0,1-5 0 16,1 1 0 0,-17 0 0-1,-2-4 0-15,-13 0 0 0,-10 7 0 31,0-7 0-31,0 0 0 0,0 3 0 16,-3 1 0 0,-8 8 0-1,-8-2 0-15,-14 5 0 16,-11 4 0-1,-4 7 0 1,-8 7 0-16,-7 4 0 16,-1 7 0-16,-5 0 0 15,2-7 0-15,3 0 0 16,13-4 0-1,10-15 0 1,19-2 0-16,11-9 0 16,7-4 0-1,4 1 0-15,0 0 0 16,22 3 0-16,12 1 0 15,14 3 0 1,26 0 0-16,-4 0 0 16,11 0 0-1,9 0 0-15,-13-4 0 16,-3 1 0-1,-3-5-44-15,-8 0 2 16,-11 9-90 0,-19-1-9-16,-14-3 39 15</inkml:trace>
  <inkml:trace contextRef="#ctx0" brushRef="#br0" timeOffset="558790">15385 4912 61 0,'0'-4'95'16,"0"-3"-5"-16,0-4-35 15,0-4-2 1,4 7-17 0,-4 4-2-16,0 4-14 0,0 0 0 15,0 0-14 1,0 0 1-16,-12 0-1 15,-14 16 0 1,-11 17 1 0,-15 4 0-16,-10 10-4 15,-12 5 2 1,-1-7-5-16,5 3 0 0,7-11 0 31,15-4 0-31,19-15 0 16,10-6 0-16,11-9 0 15,8 1 0 1,0-4 0-1,0 0 0-15,0 0 0 16,0 0 0 0,19 0 0-16,7 14 0 0,15-3 0 15,7 4 0 1,7 4 0-1,1-1 0-15,-12-3 0 16,1 0 0 0,-19 0 0-16,-7-8 0 0,-5-3 0 31,1-1 0-31,-8 1 0 15,-3-4 0-15,0 4 0 16,-4-4 0 0,4 4 0-16,-4-4 0 0,3 0 0 31,1 3 0-31,-4 5 0 15,0 6 0-15,0 16 0 16,-19 14 0 0,0 22 0-1,2 5 0-15,1 2 0 16,5-6 0-16,4 7 0 15,-1-12 0 1,5-7 0-16,-1-3 0 16,4-52-43-1,0 0 43-15,0 71-41 0,7-53-90 16,8-18-10-1,0-18 37-15</inkml:trace>
  <inkml:trace contextRef="#ctx0" brushRef="#br0" timeOffset="560934">15122 6088 37 0,'-4'0'72'15,"0"-2"-2"-15,4-3-11 16,-4-2-4-1,-3 1-9 1,4 1 1-16,-1 2-24 16,4-1 1-16,0 4-19 15,0 0-2-15,0 0-6 16,0 0 1-1,0 25 8 1,0 9 1-16,0 17 6 16,4 5 1-1,10-1-2-15,-2 19 1 0,-9-11-9 16,1 3 2-1,-4-6-6 1,0-9 0-16,0 1 0 16,0-16 0-1,0-6 0-15,-4-8 0 0,1-3 0 31,-1-8 0-31,0 0 0 16,4-4 0 0,0-7 0-16,0 0 0 15,-4 0 0-15,-7 0 0 16,-3 0 0-1,-9 0 0-15,-14 0 0 16,-22-4 0 0,-15 4 0-1,-29-3 0-15,-39 3 0 16,-35 0 0-16,-42 0 0 15,-26 0 0-15,1 0-130 16,33 0-4 0,30 0-13-1</inkml:trace>
  <inkml:trace contextRef="#ctx0" brushRef="#br0" timeOffset="562934">15844 4512 247 0,'0'-2'87'15,"0"-6"-3"-15,-7 1-105 16,7 4-1-1,0-1 46 1,0 4 0-16,0 0-17 16,0 22 1-1,0 18 10-15,0 19 2 0,0 8-6 16,0 9 0-1,0-1-11 1,0-1 1-16,0-19-4 16,-4-10 0-1,-11-19-23-15,11-5 1 0,4-13-108 31,0-5-6-31,0-3 11 16</inkml:trace>
  <inkml:trace contextRef="#ctx0" brushRef="#br0" timeOffset="563374">16062 4805 62 0,'0'7'81'0,"0"12"-2"16,0 11-33-16,0 13-2 15,4-2-3 1,19-4 2-16,6-11-5 15,8-11 0 1,4-15-19-16,11 0 1 16,-11-19-20-1,-8-14 0-15,-7-8 0 16,-19-4 0-16,-7 2 0 15,-14-1 0 1,-17 10 0-16,-5 12 0 16,3 15 0-1,-19 7 0-15,11 3 0 16,-4 20 0-1,12 3-16-15,22-1 2 16,7-3-87 0,4-3-2-16,4-5-25 15,11-14-7-15</inkml:trace>
  <inkml:trace contextRef="#ctx0" brushRef="#br0" timeOffset="565034">16510 4960 41 0,'0'7'72'16,"0"8"-1"-16,0 4-28 16,0 3-1-16,4 3-10 31,8-6 0-31,3-8-2 0,-1-7 3 15,5 0-4 1,0-4 1-16,-5 0-11 16,1 0 1-16,-4-15-13 31,0-15 0-31,0-7-6 0,4-7 1 15,-4-4-2 1,-3-7 0-16,-1 3 0 16,0 8 0-1,0 3 0 1,5 11 0-16,-1 4 0 0,0 5 0 31,4 5 0-31,-4 10 0 0,4 6 0 31,3 0 0-31,1 6 0 16,0 17 0-16,-5 6 0 15,-3 9 0 1,-3 6 0 0,-1-4 0-16,5 1 0 15,2-2 0-15,16-1 0 16,3-12 0-16,19-11 0 15,-4-8 0 1,-4 1 0 0,1-5 0-16,-8 1-99 15,-7 0-1 1,-5-1-40-16,-6-3-10 0</inkml:trace>
  <inkml:trace contextRef="#ctx0" brushRef="#br0" timeOffset="637934">14200 3572 149 0,'0'0'125'0,"0"-3"-8"15,0-1-74 1,0-4 1-1,0 5-28-15,0-1 1 0,3 4-17 32,4 0 0-32,-3 22 0 0,0 22 0 15,-4 23 0 1,0 10 0 0,4 12 0-16,-4 0 0 15,0-9 0 1,0-13 0-16,-4-8 0 0,-7-18 0 15,11-41 0 1,0 0 0-16,-11 44 0 16,11-36-46-16,0-8 2 15,-3 0-88 1,-1-8-9-1,-4-18 41-15</inkml:trace>
  <inkml:trace contextRef="#ctx0" brushRef="#br0" timeOffset="639940">13925 4151 110 0,'0'0'106'15,"0"0"-6"1,0 0-53-16,0 0 1 0,0-4-15 31,0 4 1-31,0 0-20 0,0-3 0 16,4 0-12-1,0 3 1 1,-4 0-3-16,4 0 0 0,17 0 0 31,10 14 0-31,2 5 0 0,0 3 0 31,-7 0 0-31,-4 4 0 16,8 0 0-16,-8-4 0 16,-7-4 0-1,4-3 0 1,-12-4 0-16,-7-7 0 15,7-4 0-15,-3 4 0 16,7-4 0 0,-3 0 0-16,3 0 0 15,0-19 0 1,0-7 0-16,4-11 0 15,0 4 0 1,3 0 0-16,4 0-111 16,11 3-3-1,5-3-29-15</inkml:trace>
  <inkml:trace contextRef="#ctx0" brushRef="#br0" timeOffset="641060">12770 3786 46 0,'0'0'84'16,"0"0"-2"0,-4 0-20-16,0-4-1 0,1 0-21 31,-1 2 1-31,1-2-27 15,-8 0 0-15,7 0-9 16,4 4 0 0,0 0 1-1,0 0 0-15,0 0 0 16,0 0 0-16,0 0 0 15,0 0 0-15,0 0-1 16,0 0 0 0,0 0-4-1,0 0 1-15,0 0-2 16,0 0 1-1,0 0 0-15,0 12 1 0,0 6-1 16,0 8 2 0,0 3-3-1,4 9 0-15,7 5 0 16,-4-2 0-1,4 0 0-15,0-8 0 0,4-4 0 32,11 1 0-32,4-8 0 15,-1-4 0 1,8-7 0-16,0-7 0 15,4-4-5-15,-4 0 2 16,-4-15-43 0,-7-6 1-16,-8-9-84 15,-18-8-10 1,0-5 41-16</inkml:trace>
  <inkml:trace contextRef="#ctx0" brushRef="#br0" timeOffset="641240">12689 3440 198 0,'-4'-4'117'16,"-4"0"-5"-1,-7-3-152-15,8 2-1 16,7 2-74-1,0-1-9-15,22 4 44 16</inkml:trace>
  <inkml:trace contextRef="#ctx0" brushRef="#br0" timeOffset="641900">13266 4012 88 0,'-4'0'83'0,"-3"0"-3"15,4 0-45 1,3 6 1-16,0 21-10 0,14 17 1 31,9 8-43-31,-2 6 2 16,13 1-88-1,3 1-7-15,-4-20 16 16</inkml:trace>
  <inkml:trace contextRef="#ctx0" brushRef="#br0" timeOffset="643110">17062 8127 88 0,'0'-3'83'16,"-3"-6"-3"-16,-5 9-58 15,-2 0 2-15,-2 12 1 16,5 21 0-16,-4 11 5 16,7 7 1-1,8-3-3 1,-1 1 1-16,16-10-11 15,10 2 0 1,5-15-14-16,-1-11 2 0,8-4-6 31,-4-7 0-31,-3-4-52 16,3-7 2-16,-12-23-82 15,-14-21-11 1,-11-31 50-16</inkml:trace>
  <inkml:trace contextRef="#ctx0" brushRef="#br0" timeOffset="643240">17122 7884 174 0,'-8'-9'108'0,"-3"-2"-6"16,1-4-103-16,10 1-1 16,0 6-99-1,6 1-7-15,13 7-3 16</inkml:trace>
  <inkml:trace contextRef="#ctx0" brushRef="#br0" timeOffset="643590">17641 8348 177 0,'0'0'110'0,"0"0"-5"16,0 0-85-16,0 18 1 15,0 19-1 1,0 4 1 0,0-1-14-16,0 5 0 15,0-5-21 1,0-3 0-1,3-12-92-15,8-9-3 0,8-16-13 16,3-4-1 0</inkml:trace>
  <inkml:trace contextRef="#ctx0" brushRef="#br0" timeOffset="643940">17992 8004 123 0,'-11'4'108'0,"0"4"-8"16,3 2-58 0,8 6 1-1,19-9-13-15,26-4 1 0,14-3-18 16,7 0 0-1,9-3-11-15,-12-4-1 16,-1-1-34 0,-17-4 1-1,-15 6-97-15,-12-2-9 16,-11 4 26-1</inkml:trace>
  <inkml:trace contextRef="#ctx0" brushRef="#br0" timeOffset="644150">18048 8259 148 0,'-7'3'121'16,"7"6"-7"0,0-2-70-16,18 0 0 15,30-7-25 1,11 0 2-16,12 0-59 15,-1 0 3-15,1-7-97 16,-12-4-8 0,-11 3 31-16</inkml:trace>
  <inkml:trace contextRef="#ctx0" brushRef="#br0" timeOffset="645418">18785 7868 49 0,'0'0'82'16,"-4"0"-1"-1,4 0-31-15,-3-7-3 16,3 3-24-16,0-4 0 15,0 1-13 1,14 0 1-16,12-4-1 16,3 0-1-1,9-4-3-15,-1 3 0 16,3 8-3-1,1 4 0-15,-3 0-2 16,-1 0 0-16,-1 23 0 31,-9-1 0-31,-9 0 4 0,-11 4 1 16,-7 4 6-1,-4-4 0-15,-17 3-2 16,-6 4 1 0,-6 5-8-1,-1-2 0-15,16-6-3 16,11-3 1-16,7-9-13 15,7-4 1-15,15-3-56 16,19-4-2 0,-4-3-49-1,-4 0-9-15,1 0 63 16</inkml:trace>
  <inkml:trace contextRef="#ctx0" brushRef="#br0" timeOffset="645878">19062 8429 63 0,'0'0'91'16,"0"0"-4"-1,0 3-40 1,0-3 0-16,-7 0-19 15,3 0 2-15,4 0-14 16,0 0 0-16,0 0-3 16,0 0-2-1,0 0 2 1,0 0 1-16,0 0-7 15,0 0 0 1,0 0-85-16,-4 0-2 0,4 0-54 31,0 0-10-31,0-25 91 16</inkml:trace>
  <inkml:trace contextRef="#ctx0" brushRef="#br0" timeOffset="696747">18537 15315 131 0,'-8'-3'105'16,"1"-2"-7"0,-1 1-64-16,1 2 1 15,-1-6-5 1,8 1 0-16,0-8-13 15,27 4 1-15,2 0-12 16,8 0 1 0,4 7-7-16,-4 4 0 15,0 0 0 1,-3 7 0-16,-5 20 0 15,-3 8 0 1,-15 11 0-16,-11 5 0 16,-8-6 0-1,-25-1 0-15,-4-10 0 16,-3-10 0-16,-5-12 0 15,0-12 0 1,1 0 0-16,15-12 0 16,2-6 0-1,24 0 0-15,3 7 0 16,33 4 0-1,12 7 0-15,3 0 0 16,0 3 0-16,-7 20 0 16,-5 5-5-1,-13 10 2-15,-4-13-86 16,-9-6-1-1,-2-11-46-15,-1-8-10 16,1-4 104 0</inkml:trace>
  <inkml:trace contextRef="#ctx0" brushRef="#br0" timeOffset="697157">18951 15312 213 0,'0'0'123'0,"0"3"-6"16,0 1-112-1,19 3 1-15,-8 8 6 16,0 8 1-16,8 10-3 31,-4 0 2-31,0 0-12 0,-1 0 0 16,5-6 0-1,-8-13 0-15,0-8 0 16,4-6 0-16,3-18 0 31,4-18 0-31,1-12 0 0,-5-8 0 16,-3 5-21-1,7 6 2-15,0 9-111 16,5-1-6 0,6 7 8-1</inkml:trace>
  <inkml:trace contextRef="#ctx0" brushRef="#br0" timeOffset="697977">19803 15178 107 0,'0'-3'107'0,"0"0"-6"16,0-1-56-1,4 0 2-15,7 4-13 31,15 0 0-31,15 0-17 0,14 0 2 16,8 0-19 0,0 0 0-16,-11 0-39 15,-7-11 1 1,-12 0-93-1,-11-4-9-15,-10 0 33 0</inkml:trace>
  <inkml:trace contextRef="#ctx0" brushRef="#br0" timeOffset="698227">19985 14957 180 0,'0'0'120'0,"-4"0"-7"15,1 4-96-15,3 0 1 16,0 22 0-16,0 7 0 15,0 19-5 1,0 14 1 0,0 4-14-16,0 1 0 15,-4-9-52 1,4-14 1-1,0-11-82-15,0-12-9 0,0-13 50 16</inkml:trace>
  <inkml:trace contextRef="#ctx0" brushRef="#br0" timeOffset="698407">19822 15552 212 0,'0'0'135'0,"4"0"-5"15,25 0-114 1,19 0 2-1,15 0-18-15,8-9 0 0,-5 0-125 32,-10-2-4-32,-16-4-17 0</inkml:trace>
  <inkml:trace contextRef="#ctx0" brushRef="#br0" timeOffset="698997">19974 14836 121 0,'-4'-4'91'0,"-15"0"-5"16,-2 1-70-1,-13 3 2-15,-7 0-4 16,-3 7 1 0,-12 26-8-16,4 12 0 15,-4 14-5 1,12 25 1-16,3 13 4 15,12 6-1-15,10 4 5 16,19 0 1 0,0-4 3-16,30-10 1 15,15-8-1 1,13-15 1-16,24-19-5 15,15-26 0 1,3-16-6-16,18-14 1 16,1-31-6-1,-16-23 0-15,-10-19 0 16,-34-18 0-16,-30-8 0 15,-29-10 0 1,-10 4 0-16,-46 3 0 16,-22 18 0-1,-18 19 0-15,-4 22-130 16,4 11-4-1,11 11-13 1</inkml:trace>
  <inkml:trace contextRef="#ctx0" brushRef="#br0" timeOffset="700517">19955 14861 82 0,'0'11'98'0,"0"8"-6"15,0 4-32 1,4 1 0-16,3-5-16 16,1-7 1-1,3-1-31 1,0-11 2-16,-4-15-16 15,1-12 0 1,-5-16 0-16,-3-16 0 16,0-7 0-1,0-5 0-15,-11 8 0 16,-3 0 0-16,3 16 0 15,7 10 0 1,-7 7 0 0,3 9 0-16,0 5 0 15,5 1 0 1,-1 8 0-16,4 0 0 0,0 3 0 15,0 1 0 1,23-1 0 0,25 0 0-16,26 1 0 15,22-5 0 1,19 1 0-16,15-5 0 0,-9-7 0 31,-13 1 0-31,-19-7 0 16,-34 10 0-16,-10 4 0 15,-23 0 0 1,-3 8 0-16,-12-1 0 0,-3 0 0 31,-4 4 0-31,0 0 0 16,0 0 0-1,0 0 0-15,3 0 0 16,1 4 0-1,4 29 0-15,3 11 0 16,0 12 0-16,0 9 0 16,0-9 0-1,-3-15 0-15,-5-5 0 16,5-13 0-1,-4-12 0-15,3-7 0 16,0-4 0 0,4-8 0-16,4-22 0 15,-3-6 0 1,2-5 0-16,-3-3 0 15,0-4 0-15,4 7 0 16,-4 7 0 0,-4 9 0-16,-3 3 0 15,0 15 0 1,0-1 0-16,-1 8 0 15,9 4 0 1,2 26 0-16,9 14 0 16,-1 8 0-16,4 3 0 15,-4-11 0 1,-4-10 0-16,1-15 0 15,-4-1 0 1,-8-8 0-16,8-10 0 16,-4 0 0-1,-3-18 0-15,-1-19 0 16,0-11 0-1,0-7 0-15,-3-4 0 16,-4 10 0-16,0 13 0 31,0 10 0-31,0 8 0 0,0 14 0 32,0 4 0-32,0 37 0 0,0 10 0 15,0 9 0 1,4 3 0-1,11-14 0-15,7-16 0 16,-7-14 0 0,0-12 0-16,3-3 0 0,-3-18 0 15,0-19 0 1,0-11 0-1,-4-7 0-15,-8 10 0 16,1 8 0 0,-4 11 0-1,15 8 0-15,22 3 0 0,22 4 0 16,34 1 0-1,14-2 0-15,19-3 0 16,-3 1 0 0,-5 3 0-1,-21 7-110-15,-35 4-3 0,-28 4-29 31,-34 21-4-31</inkml:trace>
  <inkml:trace contextRef="#ctx0" brushRef="#br0" timeOffset="701327">20081 15991 137 0,'4'0'128'15,"-4"0"-10"-15,4 0-70 16,-4 0 1-1,0-7-34 1,0 3 1 0,0 0-16-16,0 4 0 0,0 0 0 31,0 18 0-31,0 16 0 0,0 10 0 15,0 12 0 1,-4 10 0-16,0 0 0 16,1-7 0-16,-1 1 0 31,4-16 0-31,0-15 0 0,0-7 0 15,0-11 0 1,0-11 0 0,7 0 0-16,8-11 0 15,7-7 0 1,23 3 0-16,18-3 0 0,51-4 0 15,38-8 0 1,59 1 0-16,41-9 0 16,23 13 0-1,-2 2 0 1,-17 1 0-16,-34-3 0 15,-59 10 0-15,-48-4-130 32,-63-4-4-32,-37-4-13 0</inkml:trace>
  <inkml:trace contextRef="#ctx0" brushRef="#br0" timeOffset="702027">22240 14171 122 0,'0'-3'101'16,"0"3"-7"-16,0 0-72 15,-14 0 0 1,6 11-7-16,4 14 0 16,4 5 15-16,8 3 1 15,33-10-6 1,3-2 1-16,8-21-23 15,-12 0 2 1,-6-18-5-16,-30-8 0 16,-8-7 0-1,-41-1 0-15,-6 2-21 16,-12 10 1-16,3 14-110 15,27 8-6 1,18 8 9-16</inkml:trace>
  <inkml:trace contextRef="#ctx0" brushRef="#br0" timeOffset="702687">22407 16094 247 0,'0'0'114'15,"0"0"-3"1,-8 0-128-16,-6 0 0 16,-1 0 21-1,-11 19 1-15,4 6 6 0,7 9 1 16,11-5 2-1,4-3 0 1,30-4-8-16,15-17 1 16,-1-5-7-1,-15 0 0 1,1-12 0-16,-26-18 0 0,-4 5 0 31,-19-5 0-31,-10 4-7 16,-1 0 2-16,4 8-124 15,8-1-5 1,14-6-8-16</inkml:trace>
  <inkml:trace contextRef="#ctx0" brushRef="#br0" timeOffset="703737">22266 13731 116 0,'8'-7'111'0,"-4"1"-8"0,3-6-64 16,-7-2 0-16,0-1-23 15,-15 7 0 1,-8 8-11-1,-6 4 1 1,7 27-4-16,4 5 0 16,6-3 2-1,12 4 0-15,12-8 9 0,13-6 0 16,2-23-3-1,6 0 2-15,-8-4-12 16,-6-25 0 0,-8-2 0-1,-7-5 0-15,-4 10 0 16,0 3 0-1,-4 14 0-15,4 9 0 0,0 0 0 32,19 24 0-32,14 6 0 15,11 0 0-15,16-1-47 16,-4-7 2-1,-1 1-87-15,-7 2-9 0,-11-6 41 32</inkml:trace>
  <inkml:trace contextRef="#ctx0" brushRef="#br0" timeOffset="704607">22347 16585 147 0,'0'-3'131'15,"0"-9"-9"1,-3 9-83-16,3-5 0 16,0 8-29-1,0 4 0 1,0 25-4-16,0 11 1 0,0 13-7 31,0-4 0-31,3-2 0 0,5-18 0 16,-8-11 0-1,0-14 0 1,0-4 0-16,4-4 0 15,0-17 0 1,3-5 0 0,8 3 0-16,18-1 0 0,12 12 0 15,3 8 0 1,4 4 0-16,-16 0 0 15,-9 32 0 1,-23-1 0 0,-4 2 0-16,-34-4 0 0,-11-7 0 31,-3-7 0-31,-8-15-53 0,12-3 2 15,0-34-82 1,22-22-10 0,18-23 51-16</inkml:trace>
  <inkml:trace contextRef="#ctx0" brushRef="#br0" timeOffset="705277">22292 14242 120 0,'-7'-4'112'16,"-4"-3"-8"-1,-4-1-52-15,3 1-2 16,12 3-21-1,34-4 1-15,48-3-24 16,58-7 2 0,20 0-17-1,25-1 1-15,-15-3-121 0,-37 3-5 16,-21 1-6-1</inkml:trace>
  <inkml:trace contextRef="#ctx0" brushRef="#br0" timeOffset="705917">22292 16227 213 0,'0'0'135'0,"7"0"-5"0,38-8-114 31,48-6 1-31,29-1-21 16,30-7 2-16,7-3-127 15,-7-2-4 1,-11-6-13-16</inkml:trace>
  <inkml:trace contextRef="#ctx0" brushRef="#br0" timeOffset="708285">20274 13537 32 0,'-8'0'69'16,"1"0"0"-16,-1 0-24 15,1 0-1 1,3 0-8-16,-3 0-1 15,7-4-8 1,0-3 2-16,0-1-14 16,0-3 1-16,4 0-8 15,6 4 1 1,9-4-2-16,4 0 1 15,6-1 1 1,4 1 1-16,12 4-3 16,-8-4 1-1,-4 7-6-15,0 4 1 16,5 4-3-16,-5 14 1 15,8 11-1 1,-5 9 1-16,-9 10 1 16,-9 4 0-1,-11 6 1-15,-7-5 1 16,-3-6-2-1,-23-3 1-15,-11-10-5 16,-15-13 1 0,8 2-3-16,-4-12 0 15,-1-7 1-15,1-4 0 16,3-15 0-1,16-11 1-15,10 8 1 16,19 0 0 0,0-1 1-16,8 4 1 15,15 8-2 1,-2 3 1-16,6 4 0 31,-6 0 0-31,6 11 3 0,2 11 0 16,1 3 1-1,3-2 0-15,-4 3-5 16,2-11 0-16,5-4-55 31,-3-7 1-31,-2-4-74 0,-6 0-10 16,2-8 55-1</inkml:trace>
  <inkml:trace contextRef="#ctx0" brushRef="#br0" timeOffset="709915">20811 13842 61 0,'0'5'68'0,"3"2"-2"0,23 1-38 31,4-2 1-31,7 2 15 16,-7-1-1-16,-1-7-3 16,-6 0 0-1,-1 0-21-15,-11-21 1 0,-3 1-14 31,-8-12 1-31,0-12-6 16,-19 0 0-16,-7-1 6 16,0 8 0-1,0-1 1-15,7 17 0 16,8-1-6-1,4 3 1 1,7 1-2-16,26 3 1 0,15-1-2 16,3 10 0-1,0 6 0 1,-6 0 0-16,-9 22 0 15,-10 4 0 1,3 11 0-16,-7-5 0 16,0-5 0-1,3-1 0-15,8-8 0 16,4-3 0-16,-1 1-26 15,9-7 1 1,-2 9-105-16,1-6-7 16,4-1 15-1</inkml:trace>
  <inkml:trace contextRef="#ctx0" brushRef="#br0" timeOffset="711675">23030 14112 95 0,'0'0'101'16,"0"0"-7"-16,14 0-42 15,20 0 0-15,18 0-11 32,14 0 0-32,1 0-25 0,0 0 0 15,-5-4-15 1,-3 1 1-16,-11-8-2 15,-7 4 0 1,-15-1 0 0,-7 2 0-16,-12 2 0 0,0-1 0 15,-7 2 0 1,0-1 0-16,0 0 0 15,0 4 0 1,0 0 0 0,0 0 0-16,0 0 0 15,0 4 0 1,0 14 0-16,0 12 0 0,0 18 0 31,0 7 0-31,0 12 0 16,0 10 0-16,0-3 0 15,4-4 0 1,4-22 0-1,-8-4 0-15,7-17 0 16,-3-13 0 0,0-3 0-16,-4-11 0 0,0 4 0 15,0-4 0 1,-11 0 0-1,-8 0 0-15,4 0 0 16,-11 3 0 0,1 1 0-16,2 4 0 0,8-1 0 31,8 5 0-31,7-2 0 15,3-2 0-15,24 6 0 16,9 1 0 0,1 0 0-16,-3-4 0 0,-8 0 0 31,-4-3 0-31,-14-5 0 15,-5 0 0-15,-3 1 0 16,0 4 0 0,-11 10 0-1,-19 1 0-15,-7-1 0 16,8 0 0-16,-5-3 0 15,9 4 0 1,6 0 0-16,11-9 0 16,8 4 0-1,0-2 0-15,19-8 0 16,10 3 0-1,9-3 0-15,3 7 0 16,-1-7 0 0,-3-4 0-16,-11 3 0 15,-11 1 0-15,-8 0 0 16,-7 0 0-1,0 6 0-15,-18 1 0 16,-16 8 0 0,-14 3 0-16,-4 4 0 15,19 0 0 1,4-8 0-16,18 5 0 15,11-13 0 1,7-2 0-16,22-4 0 16,8-4 0-16,5 0 0 15,-6 0 0 1,-10 0 0-16,-15 0 0 15,-3 0 0 1,-8 0 0-16,0 0 0 16,0 3 0-1,-8 12 0-15,-3 7 0 16,0 15 0-16,8 11 0 31,3 19 0-31,0 6 0 0,0 15 0 16,0 9 0-1,0 6 0-15,3-3 0 16,1-16 0-1,-1-6 0 1,1-19 0-16,-4-7 0 16,4-12 0-1,-4-6 0-15,0-12 0 0,-26-11 0 16,-22-11 0-1,-23 0 0 1,-21-4 0-16,-23-10 0 16,-14-5-8-1,13 8 1 1,28-8-123-16,40-6-3 0,36-12-7 31</inkml:trace>
  <inkml:trace contextRef="#ctx0" brushRef="#br0" timeOffset="712185">23966 14680 243 0,'0'0'133'16,"0"0"-4"-16,0 0-127 15,4 19 2 1,4 18-4-16,-1 3 0 16,-4 20 0-16,-3-5 0 15,0 0 0 1,0 4 0-16,0-18-59 15,0-11 1 1,0-23-76-16,0-7-10 16,0-30 60-1</inkml:trace>
  <inkml:trace contextRef="#ctx0" brushRef="#br0" timeOffset="712485">24078 14784 170 0,'3'0'98'0,"1"0"-6"16,3 7-87-1,0 15 1-15,9 16 27 16,5 2-1-1,17-3-3-15,3-8 1 16,-1-6-23 0,8-16 2-16,-22-7-9 15,-11-4 0-15,11-22 0 16,-15-11 0-1,-11-3 0-15,-7 0 0 16,-31 6 0 0,-6 8 0-16,-8 16-5 15,0 10 2 1,12 0-65-1,25 21-2-15,15 1-61 16,3 1-13-16,16-12 73 16</inkml:trace>
  <inkml:trace contextRef="#ctx0" brushRef="#br0" timeOffset="713435">24455 14917 126 0,'0'25'110'16,"0"-10"-6"-16,8 8-61 16,-1-5-2-1,4-3-12-15,0 0 0 16,4 0-17-1,0-5 1-15,-4-2-12 16,7-8 2 0,-6 0-3-16,-5-8 0 15,-3-10 0 1,-4-8 0-16,0-7 0 15,0-1 0 1,0-6 0-16,-8 7 0 16,5 0 0-16,3 3 0 15,0 8 0 1,15 4 0-16,3 3 0 15,1 11 0 1,-1 4 0-16,0 0 0 16,5 19 0-1,-9 3 0-15,5-1 0 16,0 6 0-16,-1-5-27 15,16-4 1 1,-1-3-104-16,0-4-8 16,4-7 18-1</inkml:trace>
  <inkml:trace contextRef="#ctx0" brushRef="#br0" timeOffset="727156">21344 13773 102 0,'-4'0'101'0,"-3"0"-6"16,0 0-63-1,-1 0 0-15,8 0-13 16,0 0 1-1,8 0-7 1,13-4 1-16,2 4-9 0,-5 0 1 16,-3 0 4-1,-7 4 0-15,-8 11 5 16,-33-5 0-1,-12 5-22 1,-3 1 0-16,18-10-121 16,22-6-5-1,8-37 1 1</inkml:trace>
  <inkml:trace contextRef="#ctx0" brushRef="#br0" timeOffset="728576">21288 13829 57 0,'-3'0'79'0,"3"0"-2"15,0 0-30 1,0-8 0-16,0-3-9 15,22-4 2 1,4-7-21-16,4 7 0 16,3-3-12-1,-3-4 1-15,-9 8-4 16,-2-2 1-16,0 5-5 15,3 3 1 1,8 8-94-16,-1 0-2 16,1 0-31-1,-8 0-8-15</inkml:trace>
  <inkml:trace contextRef="#ctx0" brushRef="#br0" timeOffset="736606">19003 17422 182 0,'0'0'133'15,"4"4"-7"-15,3 11-97 16,-3 4 0 0,-4 17-24-1,0 5 2-15,0-8-7 16,0 8 0-16,0-15 0 31,0-12 0-31,0-3-21 0,0-7 2 16,0-4-64-1,0-7-2-15,0-22-34 16,0-16-9-16,0-7 75 31</inkml:trace>
  <inkml:trace contextRef="#ctx0" brushRef="#br0" timeOffset="736806">18822 17408 181 0,'-11'0'125'16,"3"0"-7"-1,4 0-89 1,16 0 1-16,39 0-17 0,28-11 2 31,17-4-15-31,4 0 0 0,-4-3 0 16,-15 4 0-1,-17 2-25 1,-20 1 2-16,-11 4-107 16,-33-1-7-1,0 5 14-15</inkml:trace>
  <inkml:trace contextRef="#ctx0" brushRef="#br0" timeOffset="737116">18699 17747 179 0,'-7'4'132'0,"4"4"-7"0,3-1-95 31,22-7 1-31,41 0-25 16,33-7 2-16,12-12-11 15,-1 1 1 1,-3 0-88-16,-31 6-2 0,-13 1-45 31,-31-4-12-31</inkml:trace>
  <inkml:trace contextRef="#ctx0" brushRef="#br0" timeOffset="737446">19562 17467 161 0,'-7'0'119'15,"7"3"-8"1,15-3-73-16,37 0 1 15,22-3-18 1,8-8 1-16,-5-4-40 16,-2 4 2-1,-16 0-106-15,-18-7-3 16,-24 14-5-1</inkml:trace>
  <inkml:trace contextRef="#ctx0" brushRef="#br0" timeOffset="737606">19603 17589 247 0,'0'0'113'15,"15"7"-4"-15,33-4-125 16,23-3 1 0,14-6-9-16,11-9 2 15,8-7-95 1,-4-1-7-1,0-6 23-15</inkml:trace>
  <inkml:trace contextRef="#ctx0" brushRef="#br0" timeOffset="738116">20570 17076 121 0,'-4'0'107'16,"4"0"-8"-1,0-4-55-15,0 4 0 0,15-4-14 31,26 1 1-31,7-1-22 0,4-3 0 32,0 3-9-32,-23 4 0 15,-6 4 1-15,-23 22 0 16,-27 11 3-1,-13 3 0-15,-20 8-2 16,20-15 0 0,11-3-2-16,29-12 0 15,14-14-3 1,34 0-1-16,23-4-43 15,-4-8 1 1,-5 4-82-16,-14-3-10 16,-18 7 41-16</inkml:trace>
  <inkml:trace contextRef="#ctx0" brushRef="#br0" timeOffset="738306">20489 17478 206 0,'25'0'121'0,"31"0"-6"16,29 0-116-16,11-4 0 16,-3-3-78-1,-19 0 1-15,-22 3-42 16,-26 4-8-1</inkml:trace>
  <inkml:trace contextRef="#ctx0" brushRef="#br0" timeOffset="738586">20596 17581 188 0,'0'15'122'16,"0"11"-6"-16,0 11-98 16,-11 14 0-16,-4 9-14 31,11-9 1-31,-7-2-49 0,3-13 1 15,1-10-79 1,7-22-11-16,0-4 42 16</inkml:trace>
  <inkml:trace contextRef="#ctx0" brushRef="#br0" timeOffset="738906">20681 17689 177 0,'0'0'135'15,"11"0"-8"-15,11 3-96 32,19-3 1-32,-4 0-28 0,4 0 1 15,-11 0-5 1,-15 15 0-16,-12 10 0 15,-3-2 0 1,-15 3 0 0,-4-4 0-16,5-4 0 0,14-3 0 31,7-8 0-31,27 1 0 0,10-8-35 31,16 0 2-31,9-4-98 16,-5-18-8-16,-1-11 27 15</inkml:trace>
  <inkml:trace contextRef="#ctx0" brushRef="#br0" timeOffset="739326">21137 17615 147 0,'0'3'111'15,"0"9"-7"-15,3 3-66 16,12-1-2-16,-11 16-8 16,3 3 0-16,1-8-19 15,-4-6 1 1,3-15-10-1,-3-4 0-15,3-23 0 16,0-14 0 0,1-22 0-16,3-3 0 0,0-5 0 15,7 5 0 1,1 10 0-1,-4 19 0-15,-1 17 0 16,5 13 0 0,-7 3 0-16,2 22 0 15,5 19 0 1,-4 7 0-16,-1 11 0 15,1-4 0 1,0-6 0-16,-4-2 0 16,3-20-32-16,-6-9 2 15,-8-16-101 1,0-2-7-16,-18-10 22 15</inkml:trace>
  <inkml:trace contextRef="#ctx0" brushRef="#br0" timeOffset="739436">21203 17570 207 0,'-7'-3'133'15,"7"-1"-7"-15,0 4-113 16,26 0 0-1,22 0-139-15,22 0-4 16,12-3-12-16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07T18:04:51.3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16559 11341 14 0,'0'0'60'0,"0"-4"1"31,0 0-7-31,0 1 0 0,-4-1-10 16,0 0-1 0,4 0-18-16,0 4 1 15,0 0-15 1,0 0-1-1,0 0-6-15,0 4 1 0,0 11 0 32,0 0 0-32,0 4-2 0,-7 6 0 15,-4-3-1 1,4 11 1-1,-1-3-1-15,4-4 2 0,4-1-3 32,0 1 2-32,0-7 1 0,0 14 1 15,15-7 3 1,7-4 1-1,8 0-1-15,7-7 1 16,0-4-4 0,1 0 0-16,-2-7-8 0,-3-4 1 15,-10 0-58 1,-9-4 0-1,1-22-67-15,-3-7-10 16,-1-15 57 0</inkml:trace>
  <inkml:trace contextRef="#ctx0" brushRef="#br0" timeOffset="210">16559 10987 247 0,'-15'-8'119'15,"-7"1"-3"-15,-1-4-127 16,9 3 0 0,6-4-7-16,8 5 1 15,0 1-103-15,8 6-7 16,6 0 12-1</inkml:trace>
  <inkml:trace contextRef="#ctx0" brushRef="#br0" timeOffset="1826">17144 11714 46 0,'-3'-4'88'0,"-1"4"-3"16,4 0-33-1,-8 0 1-15,8 0-28 16,-3 0 1-16,3 0-11 15,0 0 0 1,0 0 0-16,0 0 0 16,0 4-4-1,0-1 0-15,0 5-6 16,0 3 0-1,0 0-1-15,0 7 0 16,0-4-1-16,0 5 1 16,0 0-2-1,0-1 1 1,0 1-1-16,0-1 1 0,0-6 0 31,0-6 1-31,0-2-1 0,0 0 1 16,0 0-2-1,0-4 1 1,0 0-3-16,0 0 0 0,0 3 0 31,0 0 0-31,0-3 0 0,0 0 0 31,0 0 0-31,0 0 0 16,0 0-16-1,0 0 2-15,0 0-69 16,0 0-3-16,0 0-38 16,3-14-9-1,9-4 79-15</inkml:trace>
  <inkml:trace contextRef="#ctx0" brushRef="#br0" timeOffset="2676">17337 11732 114 0,'0'0'90'16,"0"0"-4"-16,0 0-58 15,0 0 0 1,4 0-8-16,-1 0 2 16,-3 0-12-16,4 8 1 15,-4 17 3 1,0-3 1-16,0 4-7 15,0 0 2 1,7 0-5-16,-7-3 1 16,0-6-2-1,0-6 1-15,4-3-1 16,-4-5 0-1,0-3-2-15,0 4 0 16,0-4-1 0,0 0 0-16,0 0 2 15,0 0 0-15,0 0 1 31,0 0 0-31,0 0-3 0,0 0 0 16,0-15-2 0,0-7 1-1,0 0 0-15,0-4 0 0,0 8 0 31,0 0 0-31,0-1 1 0,0 5 0 16,0-2 0 0,0 6 2-1,0 2-3-15,0 5 0 0,0-1 0 31,0 4 0-31,3 0 0 0,1 0 0 16,8 0 0 0,-1 11 0-1,-1 7 0-15,5 4 0 16,4 1 0-1,-4-2 0 1,-1-2 0-16,-2 0 0 0,-5-8 0 16,4-7 0-1,0 0 0-15,0-4 0 16,1-4 0-1,-1-23 0 1,0-17 0-16,-8-8 0 16,1 1 0-1,0-5 0-15,-1 12 0 16,-3 7 0-1,0 11-84-15,4 11-1 0,8 2-52 32,6-3-12-32,4 9 96 15</inkml:trace>
  <inkml:trace contextRef="#ctx0" brushRef="#br0" timeOffset="3086">17933 11392 87 0,'-11'0'94'16,"-8"0"-5"-1,5 0-41-15,-1 0-1 0,7 0-10 31,8 0-1-31,19 0-13 16,25 0 0-16,8 0-11 16,4-3 0-1,-4-1-11-15,-4 4 1 16,-7-4-2-1,-12 4 0-15,-7 0-17 16,-10 0 2 0,-5-4-66-16,0 4-3 15,0 0-38-15,-7 0-11 16,0 0 78-1</inkml:trace>
  <inkml:trace contextRef="#ctx0" brushRef="#br0" timeOffset="3306">17859 11543 154 0,'0'0'135'0,"7"0"-8"16,19 0-86-16,33 0 1 15,12 0-37 1,6 0 2-16,5 0-7 15,-19 0 0 1,-15 0-36-16,-14 8 2 16,-9-1-97-1,-6-3-8-15,0-4 27 16</inkml:trace>
  <inkml:trace contextRef="#ctx0" brushRef="#br0" timeOffset="3969">18874 11271 147 0,'0'-4'112'15,"0"0"-6"-15,-12 1-85 32,1 3 0-32,-7 0-13 0,3 19 1 15,4 5 6 1,7 14 0-16,0 2 3 15,4 1 0 1,0 3-9 0,0-3 0-16,4-9-8 15,11-5 1 1,0-12-2-16,-1-4 0 0,5 0 0 31,0-4 0-31,3-3 0 16,0-4 0-16,0 0-69 15,1-26 1 1,-1-4-66-16,4-21-13 0,-11-27 74 31</inkml:trace>
  <inkml:trace contextRef="#ctx0" brushRef="#br0" timeOffset="4129">18741 10968 229 0,'-4'-7'129'16,"0"-4"-3"-16,0-5-135 16,4-4 1-16,0 4-72 15,15-3-3 1,7 12-39-1,4 3-8-15,8 4 78 16</inkml:trace>
  <inkml:trace contextRef="#ctx0" brushRef="#br0" timeOffset="4783">19289 11537 111 0,'-8'-5'100'0,"1"2"-6"16,-5-1-71 0,1 4 0-16,4 0-18 15,-4 0 0 1,7 12-1-16,1 9 2 15,3 9 8-15,0 3 0 16,7-4 12 0,15-10 0-1,1-15-4-15,2-4 1 16,1-4-16-1,-8-17 1-15,-6-10-8 16,-12 2 0-16,0 7 0 16,-12-5 0-1,-9 11 0-15,6 4 0 16,-4 4-5-1,5 5 1-15,2 3-31 16,5 0 1 0,3 3-93-16,0 13-9 15,4-10 25 1</inkml:trace>
  <inkml:trace contextRef="#ctx0" brushRef="#br0" timeOffset="5323">19492 11523 143 0,'0'0'98'15,"0"0"-6"1,-7 6-79-16,3 4 0 16,1 9 7-1,3 0 0-15,0 3 4 16,7-7 1-1,7-4-6-15,5-7 1 16,3-4-12-16,0 0 1 31,-3-19-6-31,-4-3 1 0,0 4-4 31,-4-9 0-31,-4 9 0 0,-3 4 0 16,0 3-3 0,-4 3 1-1,0 4-4-15,0 4 0 16,0 4 3-1,0 18 1-15,0 3 7 0,0 2 0 16,0-5-1 0,10 4 0-1,5 0-3-15,-3-8 2 16,3-3-7-1,-1-4 2 1,-3-8-43-16,4-3 0 0,0 0-85 31,4-10-9-31,-1-19 39 0</inkml:trace>
  <inkml:trace contextRef="#ctx0" brushRef="#br0" timeOffset="5574">19844 11451 137 0,'0'0'114'15,"0"4"-10"1,3 11-67-16,9 11-1 16,10 3-14-1,-4 8 1-15,-3 0-13 0,-3 0 0 31,-1-7-9-31,-1-9 0 16,-2-6-20 0,-4-3 0-16,0-12-107 15,-4 0-7 1,0-15 9-16</inkml:trace>
  <inkml:trace contextRef="#ctx0" brushRef="#br0" timeOffset="5767">19659 11474 106 0,'0'-4'104'31,"0"4"-6"-31,19-4-35 0,32 0-1 16,19-3-25 0,20 0 0-1,6-12-36-15,-11 12 2 0,-22 3-99 31,-26 0-1-31,-26 2-42 0,-11 2-11 16</inkml:trace>
  <inkml:trace contextRef="#ctx0" brushRef="#br0" timeOffset="6690">16559 13164 101 0,'0'-4'105'15,"0"-3"-6"-15,0-1-61 32,0 5 0-32,0 3-19 0,0 0-1 15,-4 11-3 1,4 19 1-16,0 11-3 15,-4 6 0 1,-3-3-6-16,0-4 1 16,-4-6-27-1,-1-12 0-15,1 0-107 16,7-11-8-1,4-11 12-15</inkml:trace>
  <inkml:trace contextRef="#ctx0" brushRef="#br0" timeOffset="7010">16733 13153 134 0,'0'0'101'0,"0"0"-6"0,0 7-68 31,0 12 2-31,0 10-6 0,0 12 1 15,0-4-13 1,0 0 1-16,0-7-9 16,0-5 1-16,0-3-33 31,0-4 0-31,0-10-91 0,0-5-9 15,0-3 25 1</inkml:trace>
  <inkml:trace contextRef="#ctx0" brushRef="#br0" timeOffset="7390">16677 13212 71 0,'0'0'81'16,"0"0"-3"-1,0-4-46 1,0 0-1-16,0 4-8 15,8 0 0 1,3 0-3 0,3 11 1-16,5 16-5 15,7 2-1-15,4 8-7 16,-1-1 0-16,1-2 3 15,0-1-2 1,-5-15 9 0,-2-3 1-16,-8-11-6 15,-4-4 1 1,-4 0-14-16,0-30 0 0,9-14 0 31,-9-7 0-31,-3-8 0 16,0 3 0-16,-1 16 0 15,0 3 0 1,1 7-130-16,11 12-4 0,4-5-13 31</inkml:trace>
  <inkml:trace contextRef="#ctx0" brushRef="#br0" timeOffset="7963">17433 13157 134 0,'0'0'101'0,"0"0"-6"16,0 0-70-1,18 0 1-15,30 0 2 16,15 0-1-1,26 3-6-15,1-3 1 16,-9 0-11 0,-18 0 1-16,-19 0-11 15,-18 0 0 1,-11 0-48-16,-7 0 1 15,-5 0-83-15,-3 0-11 16,0 0 43 0</inkml:trace>
  <inkml:trace contextRef="#ctx0" brushRef="#br0" timeOffset="8173">17485 13319 130 0,'-4'0'117'0,"4"0"-8"16,0 0-56-1,30 0-1-15,18 4-28 16,30-1 2-16,7 6-26 31,0-3 0-31,-7 1-57 0,-15 7 2 16,-12-2-78-1,-6-8-11-15,0-4 57 16</inkml:trace>
  <inkml:trace contextRef="#ctx0" brushRef="#br0" timeOffset="8646">18441 13242 109 0,'-12'0'75'16,"-3"3"-4"-16,-7 5-71 16,8 3 1-1,6 11 16-15,8 7 0 0,8 9 19 16,17-6-2-1,13-9 13 1,-1-13-2-16,7-10-19 16,-4 0 0-1,-6-14-23-15,-12-16 1 0,-11-6-4 31,-11-9 0-31,-15 5 0 16,-21 6 0-16,-16 12 0 16,0 11 0-1,0 11-35-15,11 0 2 0,8 15-86 31,22 14-8-31,11 5 15 16</inkml:trace>
  <inkml:trace contextRef="#ctx0" brushRef="#br0" timeOffset="9236">18841 13160 85 0,'-8'0'85'16,"-3"0"-5"-16,-8 4-49 15,8 18 0-15,4 7 1 16,7 9 1-1,0 2 0-15,26 2-1 0,4-15-7 32,3-7 0-32,0-17-16 15,-3-3 1-15,-5 0-10 16,-6-18 0-1,3-8 0 1,-11-11 0-16,-3 0 0 16,-4 0 0-16,-4 8 0 15,0 11 0-15,0 6 0 16,0 9 0-1,0 3 0 1,0 11 0-16,11 18 0 16,-4 12 0-1,15-1 0-15,-3 6 0 0,-5-14 0 31,-6-6 0-31,3-8-28 16,4-11 1-16,3-7-103 16,9-7-8-1,-2-33 19-15</inkml:trace>
  <inkml:trace contextRef="#ctx0" brushRef="#br0" timeOffset="9446">19289 13101 158 0,'3'0'111'0,"1"0"-7"15,-1 0-76-15,1 15-1 16,0 7 1-1,3 8 0-15,5 10-15 16,6 12 1 0,0 3-14-16,-2-3 0 15,-2-11 0 1,-3-8 0-16,-3-10-28 15,-1-5 1 1,-7-15-103-16,0-3-8 16,0-37 19-16</inkml:trace>
  <inkml:trace contextRef="#ctx0" brushRef="#br0" timeOffset="9619">19107 13171 194 0,'0'0'129'0,"0"-3"-7"16,15-1-98-1,37-3 0-15,21-8-16 16,39-11 2-1,14-3-79-15,-4-5 0 16,-3-14-65-16,-38-18-14 16,-25-9 77-1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07T18:06:46.2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3781 9709 1 0,'4'0'44'0,"-4"0"25"31,0 0-3-31,0 4-16 16,0 0-2-16,0-4-12 15,0 0 0 1,0 0-14-1,0 0 1-15,0 0-11 16,0 0 0-16,0 0-4 16,0-4 1-1,0-6-2-15,0-17 0 16,-4-2 0-1,-3-4 0-15,0-1-1 16,-5-2 0 0,1-2-2-16,0-1 1 15,7-7-2 1,4 2 0-16,-7 1-1 15,3-2 1 1,1-3-1-16,3 3 1 16,0-2-3-16,0 2 1 15,0-3-1 1,0-3 0-16,3 3 1 15,1-4 1 1,-1 5-1-16,1 2 0 16,-4-3-1-1,0-4 1-15,4-4 0 16,-4 1 1-1,0-4-2-15,3 9 0 16,1 4 0-16,0-1 0 16,-4 9 0-1,0 2 0-15,0-1 0 16,0 1 0-1,0-6 0-15,0 5 0 16,8 0-2 0,-5 4 1-16,-3 0 0 15,-3-7 0-15,6 10-1 16,1 1 1-1,4 3-1-15,2-4 1 16,1-2 0 0,8-3 0-16,-1-1 0 15,5-1 0 1,-1 4 0-16,-4-1 0 15,1 5 0 1,-1 6 0-16,1-2 0 16,-4 2 0-1,11 5 0-15,0 0 1 16,3-4 0-1,5-4 0-15,3 4-1 16,4 3 1 0,-5 4-1-16,-2 0 0 15,-1 5 0-15,-11 2 0 16,1 1-1-1,-1 3 1-15,0 1 0 16,8-2 0 0,3 1 1-16,0 2 0 15,4-2-1 1,-3 0 1-16,-1 4-1 15,8 0 1-15,-8 0 0 16,1 0 0 0,-1 0 0-16,0 0 1 15,-3 0-1 1,3 0 1-16,1 0-1 15,-1 0 0 1,0 0 0-16,1 0 1 31,-1 0-1-31,-4 4 1 0,1 0-1 16,-4-2 1-1,-4 2 0-15,0 1 1 16,4-2 0 0,4-3 0-1,4 0 0-15,10 0 0 0,12 0-1 31,-5-3 0-31,8-6-1 0,12-1 0 16,-4-1 0 0,6-8 0-1,5 12 0-15,-4-8 0 0,1 4 0 31,2 0 1-31,-6 0 0 0,-1 4 0 16,1-5-1 0,-2 1 1-1,-2-3-1-15,-3 3 0 16,-5 0 0-1,-4 3 1-15,0 1-1 0,9-4 1 16,3 4-1 0,-8-1 0-1,0-3 0-15,0 7 0 16,4-3 0-1,0 3 0 1,-7 4 0-16,-1-4 0 0,-3 4 0 31,3-7 1-31,5 4 0 0,3-1 0 16,4 4-1-1,-1-4 1 1,5 0-2-16,-2 1 1 16,-2-5-1-1,0 8 1-15,-4-3 0 16,0 3 0-1,8 0 0-15,-9 0 1 16,9 0-1 0,-1 0 1-16,8 0-1 15,3 0 1-15,5 0-1 16,-1 0 0-1,0 0-1-15,-3 0 1 16,-9 0 0 0,13 0 1-16,-16 7-1 15,8 0 1 1,-4 5-1-16,11-9 0 15,1 4 0-15,-1 1 1 16,-1-4 0 0,9-1 1-1,-7 1-2-15,6-4 0 0,4 4 0 31,1-4 0-31,3 0 0 0,0 4 0 16,0-4 0 0,-8 0 0-1,4 3 0-15,-7-3 0 16,1 0 0-1,-5 4 0-15,-1 3 0 0,-5 0 0 32,2 1 0-32,4-1 0 15,-3-3 0 1,3 3 0-16,7 1 0 15,1-1 0-15,-1 5 0 16,1-2 0 0,-4 4 0-16,-4 2 0 15,-4-5 0 1,5 0 0-16,-5 0 0 15,-6 0 0 1,10-4 0-16,-15 8 0 16,-7-7 0-1,4-1 0-15,0-3 0 16,-5 2 0-16,-3-2 0 15,5 8 0 1,-1-1 0-16,7-3 0 16,-11-2 0-1,12-2 0-15,-9 0 0 16,-2 3 0-1,-9-3 0-15,-6 3 0 16,-5-3 0 0,-6 4 0-16,3-5 0 15,-4 5 0-15,-3-1 0 16,-4 1 0-1,4 2 0-15,-1 1 0 16,4 4 0 0,1-4 0-16,-12 4 0 15,1 0 0 1,-9-1 0-16,8 9 0 15,-3-5 0 1,-1 1 0-16,-3-1 0 16,4 1 0-16,-5-1 0 31,5 1 0-31,-4 2 0 0,-1 6 0 15,5 2 0 1,-4 0 0-16,0-3 0 16,3 1 0-1,-3-2 0 1,0 5 0-16,3-5 0 0,-2 1 0 15,2 0 0 1,0-4 0-16,5 8 0 16,-9 3 0-1,-6-4 0 1,3 1 0-16,-7 3 0 15,-4-7 0-15,7-1 0 32,-7 5 0-32,0-7 0 0,4-1 0 15,0-4 0 1,2 0 0-16,-2 0 0 15,0 2 0-15,-4-2 0 32,0 4 0-32,0-7 0 0,0 7 0 15,0-8 0 1,0 1 0-16,0 0 0 15,0 0 0 1,0 0 0-16,0 4 0 16,-4-1 0-1,-3 7 0-15,0-2 0 16,7-1 0-1,0 4 0 1,0-4 0-16,-4 3 0 0,-15 9 0 16,4-1 0-1,-3 4 0-15,0 0 0 16,-1 7 0-1,1-3 0 1,6-8 0-16,1-3 0 16,0-1 0-16,4 1 0 15,-4 2 0-15,-8 2 0 16,8-5 0-1,-3-3 0 1,-5 0 0-16,-3 3 0 16,-4 5 0-16,-4-4 0 31,0-5 0-31,5 1 0 0,-9-7 0 15,-3 6 0 1,4 1 0-16,-4-8 0 16,-4-2 0-16,0-6 0 31,-15 1 0-31,1 1 0 0,3-1 0 31,-7 0 0-31,0-4 0 0,-1-3 0 16,5 4 0-1,-5 6 0 1,-2-7 0-16,-1 5 0 15,0-2 0 1,-4-2 0-16,1 3 0 0,-5-3 0 31,-6 6 0-31,-2-3 0 16,-6 0 0-16,0 0 0 31,-7 1 0-31,10-1 0 0,-3-1 0 16,4-6 0-1,-1 0 0-15,-7 0 0 16,-7-4 0-16,-4 0 0 31,0 3 0-31,-8 4 0 0,1 1 0 16,7-1 0-1,-15 1 0-15,12-1 0 16,-9 1 0-1,-3-1 0 1,4-3 0-16,-3 0 0 16,-5-1 0-16,0-3 0 15,1 0 0-15,3 3 0 16,0 1 0-1,-3 4 0 1,-1-5 0-16,-2-3 0 16,2 0 0-1,4 0 0 1,-7 0 0-16,7-3 0 0,-14-5 0 15,10 1 0 1,-4 0 0-16,-3-1 0 16,8 1 0-1,3-4 0 1,-3 3 0-16,2-3 0 15,2-7 0 1,-1 10 0-16,4-2 0 0,3-1 0 31,5-4 0-31,6 0 0 0,-3 0 0 16,15 1 0-1,1-1 0 1,2 3 0-16,-3 2 0 16,3 2 0-1,-3-3 0-15,-4 0 0 0,8 8 0 16,-4 3 0-1,-5 0 0 1,-2 0 0-16,-8 0 0 16,-8 0 0-1,1 3 0 1,-4 8 0-16,11 0 0 0,-4 0 0 15,4 4 0 1,8-4 0-16,6 0 0 16,-3-4 0-1,8 1 0 1,-1-5 0-16,5 1 0 15,3 0 0 1,0-1 0-16,11 1 0 16,3 0 0-1,5 0 0-15,3-4 0 16,-3 0 0-16,7 0 0 15,7 0 0 1,3 0 0-16,17 0 0 16,2 0 0-1,4 0 0-15,8 0 0 16,3 0 0-1,1 0 0-15,3 0 0 16,0 0 0 0,7-4 0-16,22-4 0 15,4-6 0-15,19-1 0 16,0-7 0-1,-4 4 0-15,4-1 0 16,-11-3 0 0,-11 7 0-16,-12 8 0 15,-7-1 0 1,-3 5 0-16,-4 3 0 15,-1 0 0-15,1-4 0 16,-4 4 0 0,0 0 0-16,0 0 0 15,-7-4 0 1,-5-3 0-16,1 3 0 15,-3 0 0 1,-1 4 0-16,-8 0 0 16,-10 4 0-1,-4 15 0-15,-3 3 0 16,-9 0 0-16,-2 8 0 15,-1-1 0 1,4 8 0 0,10-4 0-16,9-7 0 15,14 7 0-15,15 1 0 31,26-1 0-31,33 7 0 0,30 1 0 16,22 10 0 0,4 16 0-16,3 9-100 15,8 32-2-15,-3 3-38 31,2-8-11-31</inkml:trace>
  <inkml:trace contextRef="#ctx0" brushRef="#br0" timeOffset="3893">12466 5691 32 0,'-7'0'63'0,"-4"0"1"15,-4 0-20 1,-4 0-2-16,5 0-7 15,3 0-2 1,-1 0-9-16,12 0-1 16,-3 0-10-1,3 0 0-15,0 0-2 16,0 0 0-1,0 0 14-15,18 0 1 16,0 0-6-16,9 0 1 16,6 0-16-1,7 0 1-15,16-4-6 16,7-3 0-1,8-5 0-15,-12 5 0 16,-8 3 0 0,-17 1 0-16,-8-1 0 15,-11 4 0-15,-8-4 0 16,-7 0 0-1,0 4 0-15,0 0 0 16,0 0-37 0,0 0 1-16,0 0-95 15,4 0-9 1,-4-7 31-16</inkml:trace>
  <inkml:trace contextRef="#ctx0" brushRef="#br0" timeOffset="4576">12837 5502 68 0,'0'-3'82'31,"-4"-1"-3"-31,0-1-40 0,-3-2 0 16,-1 5-9-1,1-3-1-15,-4 5-11 16,7 0-1 0,1 0-8-16,3 0 1 15,0 0-3 1,0-4 1-16,0 4-3 15,0 0 1 1,0 0-1-16,7 11 0 16,15 5 0-1,4 10 1-15,0-4 0 16,-4 0 0-16,0-4-1 15,5-7 1 1,-2 1-3-16,-2 2 1 31,-9-6-3-31,-10-1 0 0,3 0-1 16,-3-7 1-1,3 4 0-15,-3-4 0 16,-4 0 0 0,0 4 1-1,0-4-1-15,0 0 1 0,0 0-1 31,4 0 1-31,-4 0-2 0,0 3 0 16,0 1 0 0,0 7 0-1,-4 8 0-15,-18 2 0 16,4 9 0-1,-12-4 0-15,8 7-13 0,-1-6 1 16,9-2-98 0,10-11-3-1,4-10-19-15</inkml:trace>
  <inkml:trace contextRef="#ctx0" brushRef="#br0" timeOffset="5349">13048 5052 76 0,'-4'0'83'16,"1"0"-2"-1,-1 0-65-15,-4 0 1 0,4 0-16 31,-11 0 2-31,1 11 6 0,3 8 1 32,0 11 2-32,3-1 1 15,1 0 4-15,7 4 1 16,0-7 18-1,15-14-2 1,11-1-2-16,3-8 0 16,4-3-22-16,-3 0 1 15,-4-14-14 1,-3 2 2-16,-2-6-70 15,6-8-2 1,-2-3-60-16,-2-9-14 16,-5-9 80-1</inkml:trace>
  <inkml:trace contextRef="#ctx0" brushRef="#br0" timeOffset="5489">13174 4724 187 0,'0'-4'113'15,"0"-7"-6"-15,0 0-137 16,0 0 0-1,0 3-79-15,3 8-9 16,9 0 31 0</inkml:trace>
  <inkml:trace contextRef="#ctx0" brushRef="#br0" timeOffset="5929">13444 5192 89 0,'0'0'85'16,"0"0"-4"-16,0 11-57 15,0 9-1-15,0 1-12 32,0 20 2-32,11 3-61 0,0 15-1 15,4 0-47 1,4-7-4-16</inkml:trace>
  <inkml:trace contextRef="#ctx0" brushRef="#br0" timeOffset="7045">14581 7078 122 0,'0'-4'112'0,"0"-3"-7"15,0-4-58 1,0 0-1 0,0 4-18-16,0 3 1 15,0 0-24-15,0 4 1 16,0 0-9-16,0 4 1 15,0 22 6 1,0 14 0 0,4 27-1-16,-4 6 2 15,0 20-5 1,0-1 0-16,0 1 0 15,0-16 0 1,0-7 0-16,0-22 0 16,0-14 0-16,0-17 0 15,0-2-28 1,0-15 2-16,0 0-104 15,0-18-8 1,4-11 18-16</inkml:trace>
  <inkml:trace contextRef="#ctx0" brushRef="#br0" timeOffset="7838">14514 7518 48 0,'0'-4'82'15,"0"-3"-1"1,0-1-18-16,0-3-2 0,-4 3-11 15,-3 1-2 1,4 3-20 0,3 1 0-16,-4-1-18 15,4 4 2 1,0 0-12-16,0 0 0 15,0 0 0 1,-3 0 0-16,-1 0 0 16,4 0 0-1,0 0 0-15,0 0 0 16,0 0 0-16,-8-4 0 15,1 0 0 1,-5-6 0-16,1 2-3 16,4 1 2-1,4 0 1-15,-1 2 0 16,-4 1 1-1,5 4 2-15,-1-2-3 16,0-6 0 0,0 1 0-16,4-8 0 15,0 7 0-15,0 5 0 16,0 3 0-1,0 0 0-15,0 0 0 16,0 3 0 0,0 20 0-16,4 6 0 15,4 12 0 1,3 7 0-16,3 7 0 15,1 8 0-15,0-1 0 16,0-3 0 0,-1-3 0-16,-2-12 0 15,-1-10 0 1,-3-10 0-16,-1-8 0 15,-4-9 0 1,-3 1 0-16,0-4 0 31,4-4 0-31,0 0 0 0,3-15 0 16,8-26 0-1,4-18 0-15,7-15 0 16,-1-3 0 0,9-1 0-1,-9 15 0-15,-2 12 0 0,3 17-108 31,-4 9-2-31,4 7-32 0,0 6-9 16</inkml:trace>
  <inkml:trace contextRef="#ctx0" brushRef="#br0" timeOffset="8282">15148 7285 71 0,'0'-7'90'0,"0"7"-6"0,0 0-50 31,-4 0-2-31,-7 7-13 0,-4 19-1 16,-7 7 10-1,15 15 0 1,-1 0 3 0,4 4 1-16,4-12-14 0,4-7 0 15,11-7-15 1,15-8 2-1,-1-10-5-15,1-4 0 0,-5-4 0 32,2 0 0-32,-9-22-20 0,12-4 2 15,-12-15-112 1,-3-18-6-1,-4-22 7-15</inkml:trace>
  <inkml:trace contextRef="#ctx0" brushRef="#br0" timeOffset="8422">15196 7042 185 0,'-3'-4'124'16,"-5"0"-7"-1,4-3-99-15,4 3 1 16,-4-4-53 0,4 8 0-1,0 0-89-15,8 0-9 0,14 15 36 31</inkml:trace>
  <inkml:trace contextRef="#ctx0" brushRef="#br0" timeOffset="9002">15570 7507 18 0,'-8'0'77'0,"1"0"0"16,3 0-3-1,1 0-3-15,3 0-19 16,0 0-1-16,0 0-28 15,0 0 1 1,7 0-19-16,15 0 1 16,11 0-5-1,-2 0 0-15,-6 0-2 16,-2 11 0-1,-9-1 2-15,-3 1 0 16,-7 8 5 0,-4 3 0-16,0 4 0 15,-18 0 1-15,3-1-5 16,0-2 2-1,7-5-4-15,8-3 0 16,8-8 0 0,25 1 0-16,19-4 0 15,0-4 0 1,3 3-30-16,-3-3 2 15,-15 4-102 1,-14 0-8-16,-1-4 20 16</inkml:trace>
  <inkml:trace contextRef="#ctx0" brushRef="#br0" timeOffset="11814">1740 6728 109 0,'0'-8'100'0,"0"1"-7"0,0-1-77 32,0 8 1-32,0 0-12 0,0 19 1 15,-4 14 13 1,-3 12 1-1,4 10-7-15,-1 11 0 16,0-10-9 0,4-5 1-1,0-11 0-15,0-17 0 0,0-8-19 16,0-12 1-1,0-3-101-15,4 0-6 16,7-7 9 0</inkml:trace>
  <inkml:trace contextRef="#ctx0" brushRef="#br0" timeOffset="12216">1636 6683 98 0,'-3'-4'100'15,"-4"2"-6"-15,-4-2-70 16,3 4 2 0,1 0-18-16,-1 4 0 15,0 13 10 1,5 5 0-16,-4-7 12 15,3-3 1-15,4-12-8 16,0 0 0 0,0 0-19-16,18-15 2 15,5-8-6 1,-1-5 0-16,-4 5 0 15,1 4 0 1,-8 8 0-16,-4 4 0 16,-3 7-2-1,4 0 1-15,3 0 1 16,7 22 0-16,1 4-23 15,3 0-1-15,4-1-106 32,0-10-7-32,0-15 14 15</inkml:trace>
  <inkml:trace contextRef="#ctx0" brushRef="#br0" timeOffset="12686">1751 6063 123 0,'-7'0'100'16,"-8"0"-7"-1,-3 0-70-15,-1 9-1 16,4 15-5-1,8 14 0-15,7 2 0 16,0 1 0 0,14-8-1-16,5-7 1 15,0-15-4-15,3 4 1 16,4-15-65-1,7 0-1 1,8-23-80-16,-15-17-11 16,4-31 62-16</inkml:trace>
  <inkml:trace contextRef="#ctx0" brushRef="#br0" timeOffset="12846">1718 5786 173 0,'0'-3'110'15,"0"-1"-7"1,0-7-104-16,0 4 1 0,0 3-58 31,0 0-1-31,0 1-46 0,11 3-7 16,4-4 61-1</inkml:trace>
  <inkml:trace contextRef="#ctx0" brushRef="#br0" timeOffset="13086">1918 5864 126 0,'4'0'97'0,"0"3"-5"0,3 9-75 15,0 6-1 1,4 8-9-16,5 8 0 15,-2-1-33 1,5 3-1 0,3-6-73-16,-4-12-8 15,5-11 32 1</inkml:trace>
  <inkml:trace contextRef="#ctx0" brushRef="#br0" timeOffset="14253">10652 11016 106 0,'3'0'84'0,"-3"0"-2"16,0 0-53 0,0 0 0-16,0 0 11 15,-3 0 0 1,-16-4-6-1,-22-7 1-15,-11 0-20 0,-26-7 2 16,-11-1-17 0,1-2 0-16,-5-2 0 15,23 16 0 1,18-1 0-1,26 5 0-15,11 3-44 16,15 0 1-16,0-4-89 16,4 0-9-1,11 4 40-15</inkml:trace>
  <inkml:trace contextRef="#ctx0" brushRef="#br0" timeOffset="14943">10022 10821 131 0,'0'-9'115'0,"0"2"-8"15,0 0-68 1,0 3-2-16,0 1-21 15,0 3 1 1,0 0-11 0,0 0 1-16,0 0 2 0,0-4 0 15,0 4-2 1,0 0 1-16,0 0-7 15,0 0 1 1,0 0-4 0,0-4 1-16,0 4-3 15,0 0 1-15,0 0-1 31,7 0 0-31,4 0 1 0,-3 0 1 16,3 0-1 0,0 8 1-16,-4-5 6 15,-3 1 1-15,-4-4 2 31,0 0 0-31,-8 5-5 0,-13-5 1 16,-9 0-3 0,-11 2 0-16,-3-2 0 15,11 4 0-15,6-4 0 31,9 3 0-31,7 2 0 0,7-1 0 32,4-1 0-32,0-3 0 0,0 4 0 15,4 0 0 1,10 7 0-1,9 11 0-15,6 7 0 16,9 5 0 0,-9-1 0-16,-3-4 0 0,0-3 0 31,-7 1 0-31,-5-6-32 15,-3 8 1-15,-3 1-100 16,-4 3-7 0,-1-3 23-1</inkml:trace>
  <inkml:trace contextRef="#ctx0" brushRef="#br0" timeOffset="15667">9614 11606 114 0,'0'-3'105'31,"0"-8"-7"-31,-7 7-58 15,4-3 1-15,-1 3-27 16,-4 4 1 0,1 0-15-16,-5 4 0 0,-5 25 4 31,9 4 0-31,-3 8 4 15,7 0 0-15,4 7 6 16,0-11 1 0,4-8-4-1,11-3 1-15,14-11-9 16,-3-7 2-1,4-6-5-15,-5-2 0 16,2 0-42-16,-5-14 2 16,4-16-91-1,-15-14-10-15,-7-22 36 16</inkml:trace>
  <inkml:trace contextRef="#ctx0" brushRef="#br0" timeOffset="15827">9656 11418 158 0,'-4'-4'124'15,"-4"-10"-8"-15,1 3-76 16,-1-1-1-1,1 2-23-15,-1-1 2 16,1 3-54 0,4 5 2-16,3 3-97 15,0 0-8 1,0 11 27-16</inkml:trace>
  <inkml:trace contextRef="#ctx0" brushRef="#br0" timeOffset="16240">10059 11777 174 0,'0'0'116'0,"0"0"-7"16,0 0-94-1,0 14 1 1,0 12-10-16,11 7 0 16,4 5-19-1,4 5 0-15,-1-6-101 16,-3-7-8-16,0-11 6 31</inkml:trace>
  <inkml:trace contextRef="#ctx0" brushRef="#br0" timeOffset="19359">14362 8618 31 0,'0'-8'60'31,"8"-3"3"-31,-8-4-7 0,7 4-1 16,-3 0-11-1,-4 4 0 1,0 3-19-16,0 0 1 0,0 0-23 31,0 4 0-31,0 0-2 0,0 19 0 16,0 6 9-1,-7 12 1 1,-8 0 2-16,4-7 1 15,4-4-4-15,-8-10 1 16,7-7-3 0,8-4 1-16,0-3-4 15,11 2 0 1,22-4-4-16,8 0 1 15,0 0-6 1,-4 0 2-16,0-4-39 16,-7 2 1-16,-8 2-89 15,-11-8-10 1,-11-14 35-16</inkml:trace>
  <inkml:trace contextRef="#ctx0" brushRef="#br0" timeOffset="19609">14518 8493 123 0,'0'0'89'15,"0"0"-4"1,0 0-66-16,0 20 1 0,0 22 17 31,0 21 0-31,0 6-4 0,0 16 0 16,0-4-19-1,0-3 0 1,0-16-11-16,4-14 1 16,-8-14-4-1,-7-5 0-15,4-17-13 0,7-6 1 16,0-6-103-1,0 0-3 1,0-6-14-16</inkml:trace>
  <inkml:trace contextRef="#ctx0" brushRef="#br0" timeOffset="19939">14722 8595 140 0,'4'-8'99'0,"-1"5"-6"31,1 3-70-31,-4 0 2 16,0 34 6-1,0 5 0-15,0 14-10 16,0 13 1-16,0 0-13 16,0-3 1-1,0-4-7-15,0-15 1 16,0-14-25-1,0-12 2-15,0-7-109 16,0-11-6 0,0 0 6-16</inkml:trace>
  <inkml:trace contextRef="#ctx0" brushRef="#br0" timeOffset="20272">14933 8757 143 0,'0'-8'116'16,"0"8"-7"-16,0-2-87 15,-11 2-1 1,-4 0-20-16,-11 0 0 16,4 21 3-16,-4 2 0 15,-4-1 0 1,4 0 0-16,0 5 0 15,8-10 1 1,3 5 3-16,11 1 0 16,4-5 7-1,4 4 0-15,22 3-4 16,7-2 0-1,8-8-31-15,3-8 0 16,-3-7-85 0,0 0-2-16,-4 0-13 15,-4-11-7 1</inkml:trace>
  <inkml:trace contextRef="#ctx0" brushRef="#br0" timeOffset="21072">14677 9060 0 0,'0'0'62'31,"0"0"2"-31,4 0-3 0,-4 0-1 16,0 0-15 0,4 19 0-1,0 10-11-15,3-3 1 0,0 7-19 31,0-7 1-31,1-4-10 0,-4-8 1 32,0-2-15-32,-4-8 0 15,0-4-111-15,0 0-7 16,0-12 2-1</inkml:trace>
  <inkml:trace contextRef="#ctx0" brushRef="#br0" timeOffset="21905">15029 8971 5 0,'0'0'53'0,"0"0"3"15,-7 8-8-15,3 0-1 16,4 2-13 0,0 1 0-1,0 4-8-15,8 0 1 16,-1-4 1-1,11-4 3-15,1-3-10 16,0-4 0-16,-5 0-13 16,5-11 0-1,3-7-4-15,-7-8 1 16,-4-11-1-1,-4 4 0-15,-7-12-4 16,4 19 1 0,4 4-6-16,3 0 1 15,-1 8-3-15,13 3 0 16,3 3 0-1,4 4 1-15,-1 4 3 16,-6 8 0 0,6 17 8-16,-3 9 1 15,4-1 8 1,10 11 0-16,1-14-2 15,11-8 1 1,15-8-8-16,0-2 0 16,-1-9-3-16,-15 1 0 15,1 0-1 1,-21-4 0-16,-21 0-5 15,-6 0 1 1,-4 0-21-16,0 4 0 16,0-4-101-1,0 0-8-15,-11 0 13 16</inkml:trace>
  <inkml:trace contextRef="#ctx0" brushRef="#br0" timeOffset="45495">3048 13068 0 0,'0'-4'26'0,"0"0"-11"16,-4-3 0-16,-4 0-15 15,-3-1 1-15,8 5-3 16,0-1 1 0,3 4-7-1,-4 0 1-15,4 0 6 16,0 0 0-16,-4 0 32 31,-4 0-1-31,-3 0 21 0,0 0-2 16,-3 0-13-1,2 0 0-15,1 0-22 16,11 0 0-1,0 0 0 1,37 0 1-16,26-7 14 16,26-8 2-1,18-4-7-15,1-3 1 0,-12 4-13 31,-25-1 0-31,-12 12-3 0,-22 3 1 16,-23 4 0 0,-6 0 0-1,-8 0-18-15,0 0 1 16,0 4-52-1,-4 0-1-15,0-4-61 0,4 0-10 16,0-4 48 0</inkml:trace>
  <inkml:trace contextRef="#ctx0" brushRef="#br0" timeOffset="46227">3867 12628 25 0,'-8'0'64'16,"-3"0"1"-16,-4 0-17 15,4 0 0 1,0 0-17-16,3 0 0 15,5 0-18 1,3 0-1-16,0-6-4 16,15-2 1-1,14 1 6-15,15-1 0 0,12 1-1 16,7 3 0-1,7 4-8 1,-7 4 0-16,-3 18-3 16,-12 8 0-1,-11 10 3-15,-15 1 1 0,-14 7 1 31,-12 3 1-31,-30 11-3 16,-14-9 0-16,-7-2-7 16,-4-10 0-1,-4-15-8-15,11-11 0 0,4-15-1 31,21 0 0-31,13-8 4 16,14-14 0-16,-4 4 7 16,33 7 0-1,9 7 3 1,-1 4 1-16,4 4-2 15,-1 18 1-15,-7 11-3 16,-3-3 1 0,-4 3-27-16,-7-7 1 15,3-8-91 1,8-7-8-16,-5-11 20 15</inkml:trace>
  <inkml:trace contextRef="#ctx0" brushRef="#br0" timeOffset="46851">4515 12706 58 0,'0'-3'91'0,"0"-5"-4"16,0 1-28 0,0-1-3-16,0 5-32 15,0-1 1 1,0 4-21-16,0 0 0 15,10 7 7 1,5 8 0-16,8 8 1 16,-1 6 1-1,0 8-1-15,-4-1 0 16,-3 8-2-16,4-6 1 15,-11-5-6 1,-1 7 1-16,4-6-6 16,-8-1 0-1,1-11 0 1,0-3 0-16,0-8 0 15,-4-4 0-15,3 5 0 32,1-9 0-32,0-3 0 0,10-18 0 15,9-27 0 1,10-29 0-16,11-14 0 15,4-4 0-15,1 14 0 32,-12 12 0-32,-4 10-31 0,-7 19 2 15,-8 8-101 1,1 3-9-16,-1 8 22 15</inkml:trace>
  <inkml:trace contextRef="#ctx0" brushRef="#br0" timeOffset="47866">5496 12813 50 0,'-8'0'72'0,"1"0"-2"16,-1 0-46-1,8 0 2-15,0 0 2 16,23 0 1 0,29 0 9-16,18 0 0 0,8 0-19 15,-8 0-1 1,-14 0-15-1,-12 0 1-15,-14 0-6 16,-15 0 1 0,-4 0-25-16,-4 0-1 15,1 0-61 1,-1 0-6-16,4 0 0 15</inkml:trace>
  <inkml:trace contextRef="#ctx0" brushRef="#br0" timeOffset="48186">5796 12614 102 0,'0'-7'82'0,"0"7"-4"16,0 0-50 0,0 21 1-16,0 13 15 15,0 14 1-15,0 7-20 16,0 8 0-1,0-5-17-15,0-13 0 16,0 3-8 0,0-14 0-16,-4-9-54 15,4-3-1 1,0-7-67-16,0-7-12 15,4-8 54 1</inkml:trace>
  <inkml:trace contextRef="#ctx0" brushRef="#br0" timeOffset="50427">6592 12769 39 0,'0'-4'77'16,"0"1"-3"-16,0-6-31 15,-4 6-1 1,1 0-29-16,-1 3 0 16,0 0-11-1,-3 3 1-15,-8 23 6 16,-3 0 2-16,6 7 3 15,2 5 1 1,6 2 1-16,4 5 0 16,0-10 0-1,7 0 0-15,12-10-2 16,17-6 1-1,2-8-7-15,6-11 0 16,-7 0-43 0,-4-11 0-16,-6-26-88 15,2-23-8 1,-10-21 35-16</inkml:trace>
  <inkml:trace contextRef="#ctx0" brushRef="#br0" timeOffset="50577">6611 12322 156 0,'-7'-7'91'0,"-9"0"-5"15,1-5-101 1,5 1 2-16,6 1-73 16,4-6-9-1,7 10 7-15</inkml:trace>
  <inkml:trace contextRef="#ctx0" brushRef="#br0" timeOffset="50999">7048 12961 19 0,'4'0'48'15,"-1"0"1"-15,1 0-21 16,0 0 0-16,-1 18 7 31,4 8 1-31,1 7-6 0,-1-3 0 16,-3-8-18-1,-4 10 1-15,0-9-85 16,0-4-3-1,0-4-24 1</inkml:trace>
  <inkml:trace contextRef="#ctx0" brushRef="#br0" timeOffset="51642">7655 12603 90 0,'0'0'95'16,"0"15"-7"-16,0 22-50 0,4 18 0 31,3 19-17-31,-3 3 1 16,3 12-19-1,-3-4 0-15,-4-4-108 16,7-11-4-16,12-23-8 16</inkml:trace>
  <inkml:trace contextRef="#ctx0" brushRef="#br0" timeOffset="52164">8088 12651 61 0,'0'-4'63'0,"0"1"0"16,-7-1-47 0,7 4 0-16,0 7 12 15,0 30 0-15,0 18 9 16,7 12-1-1,1 11-13-15,-8-4 0 16,0-12-17 0,0-7 0-16,0-17-53 15,0-17 2 1,0-6-65-16,0-15-10 15,8 0 53 1</inkml:trace>
  <inkml:trace contextRef="#ctx0" brushRef="#br0" timeOffset="52506">8185 12928 81 0,'0'0'83'0,"0"0"-4"16,0 0-55-1,-12-4-1-15,-2 4-9 16,-5 0-1-16,0 4-1 16,5 3-1-1,-5 8-2-15,1-1 1 16,3 1-4-1,4-1 1-15,7 2-4 16,4-1 1 0,4-1 2-16,22 1 0 15,11 4 1 1,8-8 1-16,7-4-34 15,-1-3 1 1,1-4-84 0,-7 0-8-16,-9-7 26 0</inkml:trace>
  <inkml:trace contextRef="#ctx0" brushRef="#br0" timeOffset="52898">8129 12964 158 0,'0'0'105'0,"0"-10"-9"0,15-16-89 15,22 3 2 1,15-6-21-1,7-4 1-15,8 7-89 16,-15 11-8 0,0 4 10-16</inkml:trace>
  <inkml:trace contextRef="#ctx0" brushRef="#br0" timeOffset="53360">8118 13072 65 0,'0'-4'81'0,"0"0"-5"16,0 4-43 0,0-4-1-16,-4 4-14 0,4 0 0 31,-3 0-9-31,-1 4 1 15,-3 19 1 1,-1 9 1-16,-7 9 2 16,1 3 1-1,-1 5-7-15,0-13 1 16,3-10-40-1,9-11 0-15,3-7-78 16,0-8-10 0,19-8 33-16</inkml:trace>
  <inkml:trace contextRef="#ctx0" brushRef="#br0" timeOffset="54354">8666 13064 38 0,'-3'0'56'16,"-4"0"1"-16,-5 0-32 16,5 11-1-1,-1 1 6-15,8 2-1 16,0 1 8-1,15-9-1-15,4-2-3 16,-5-4 3-16,1 0-14 16,0 0 1-1,-4-13-13-15,-4-13 0 16,1-1-8-1,-1-13 1-15,1-1-5 16,-4-7 0 0,3 8-2-16,7-4 0 15,2 10 2-15,13 5 0 16,-3 2-1-1,7 9 1-15,-6 8-3 16,-6 6 0 0,-2 4 3-1,-4 11-2-15,-8 18 4 16,0 8 1-16,-7 15 2 31,4-1 0-31,-4 5 1 0,4-8 1 16,4-4 9-1,10-10 1-15,12-13-2 16,10-7 1-16,8-2-12 31,0-4 1-31,-3-1-3 0,-7-3 0 16,-17 0-20-1,-6-1 2-15,-7-3-112 16,3 0-6-1,-4 0 7 1</inkml:trace>
  <inkml:trace contextRef="#ctx0" brushRef="#br0" timeOffset="56914">5492 6049 5 0,'-7'-8'54'31,"-5"1"2"-31,-2-4-7 16,-1 3 0-16,4-2-7 15,0 2-1 1,0 1-13 0,3-1-1-16,-3 1-21 15,7-1 0-15,1 8-14 16,-1 0 0-16,4 0 7 15,0 0 0 1,26 0 11 0,22 4 1-16,19 0 0 15,11 0 1 1,18-4-7-16,-11 0 1 0,-3 0-4 15,-27 0 0 1,-14 0-2 0,-15 3 1-16,-11-3-25 15,-8 4 1 1,-3 0-34-16,0-4-2 0,-4 0-31 31,0 0-4-31,0-23 40 0</inkml:trace>
  <inkml:trace contextRef="#ctx0" brushRef="#br0" timeOffset="57246">5837 5853 61 0,'-8'-3'93'16,"4"-1"-5"-16,-3-4-42 15,4 4 0-15,3 2-34 16,0 2 0-16,0 0-12 16,29 0 1-1,12 14 0 1,-1 7 1-16,8 9 1 15,-3 7-2 1,-4 4 5-16,-12 3-1 0,-10-7 9 31,-15-1-1-31,-4-2-9 16,-15-4 0-16,-8-1-62 15,9-15 2 1,3-14-55-16,11 0-7 0,7-29 57 31</inkml:trace>
  <inkml:trace contextRef="#ctx0" brushRef="#br0" timeOffset="57628">6263 5592 78 0,'0'0'72'0,"-15"0"-2"16,-4 0-56-16,-6 18 2 15,6 18 3 1,7 5 0-16,9-1 7 16,3-6 0-1,11 2-4-15,12-10 3 16,-5-11-16-1,4-3 0-15,0-12-76 16,0 0-1 0,1-18-46-16,3-20-7 15</inkml:trace>
  <inkml:trace contextRef="#ctx0" brushRef="#br0" timeOffset="57778">6304 5396 131 0,'-8'-15'107'0,"0"-8"-9"15,1-6-80 1,-4 3 1-16,7 8-58 15,4 6 0-15,0 9-66 16,4 3-5 0,14 3 44-16</inkml:trace>
  <inkml:trace contextRef="#ctx0" brushRef="#br0" timeOffset="58101">6588 5635 80 0,'0'0'66'16,"0"4"-2"-16,4 7-45 15,0 15-1 1,0 7 4-16,0 8-1 15,-1 14-38 1,5 11 0-16,2-3-68 16,2-11-4-16,6-15 23 15</inkml:trace>
  <inkml:trace contextRef="#ctx0" brushRef="#br0" timeOffset="59830">9907 12975 35 0,'-7'0'73'0,"7"0"-2"0,0 0-20 31,0 0-1-31,0 0-19 0,18-7 1 15,16 0-13 1,21 0 2 0,15 3-9-16,9 4 1 15,2 0-8 1,-11 0 1-16,-11 0-3 0,-18 0 0 15,-15 0-35 1,-15 0-1 0,-7 0-78-16,-4 0-11 15,-8-15 32 1</inkml:trace>
  <inkml:trace contextRef="#ctx0" brushRef="#br0" timeOffset="60132">10081 12733 94 0,'0'0'78'15,"0"0"-4"1,0 0-45-16,4 10 0 0,15 23 13 31,2 23 1-31,2 6-17 16,-1 5 0-16,-3 0-15 15,-1-16 0 1,-11-11-11-16,-7-6 0 0,0-12-78 31,0-4-3-31,4-14-44 16,0-4-10-16,-4-18 91 15</inkml:trace>
  <inkml:trace contextRef="#ctx0" brushRef="#br0" timeOffset="61358">10744 12691 0 0,'-7'0'38'0,"-5"0"0"16,-9 8-13-1,-2-1 2-15,-6 1 2 16,10 3 0 0,0-3 4-1,9-2-1-15,-2 2-3 16,5-5 0-16,7-3-5 15,0 0-1 1,0 0-9-16,22-14 0 16,11-8-7-16,23 3 0 15,7 1 0 1,7 0 1-16,5 10-5 15,-9 4 1 1,-11 4-4-16,-10 0 0 16,-11 12 2-1,-16 9 1-15,-7 9 6 16,-11 3 1-1,-15 8 0-15,-18-5 1 16,0-6-6-16,-1-4 1 16,8-11-9-1,11-4 0-15,8 0-3 31,7 0 0-31,22 15 3 0,23 3 1 16,10 8 0 0,5 4 1-16,-12 0 4 15,-26 14 0 1,-19-7 7-1,-17 4 1-15,-35-5-1 0,-9-9 1 16,-9-9-7 0,7-11 1-16,8-6-10 15,19-9-1 1,7-3-43-1,22 0 1-15,4-7-78 16,11-12-10-16,16-7 42 16</inkml:trace>
  <inkml:trace contextRef="#ctx0" brushRef="#br0" timeOffset="61913">11240 12850 149 0,'0'-3'123'0,"0"-5"-8"15,-7-3-76 1,3 0 1-16,4 4-29 15,0 3 1 1,0 4-14 0,0 0 1-16,15 4 5 0,11 14 0 15,4 8 1 1,7 11 1-16,-4 7-4 15,1 8 2 1,-5-1-4 0,-3-6 0-16,-8 3 0 15,-3-8 0-15,-3 1 0 31,-2-4 0-31,-2-4 0 0,-1-11 0 16,1-7 0 0,-4-8 0-16,-4-3 0 15,0-4 0-15,0 0 0 31,3-15 0-31,8-26 0 0,11-32 0 16,8-27 0 0,4-8 0-16,6-1 0 15,-11 16 0 1,-2 16 0-1,-9 22 0-15,-3 18-102 0,7 10-2 32,15 6-37-32,-4-9-10 0</inkml:trace>
  <inkml:trace contextRef="#ctx0" brushRef="#br0" timeOffset="63829">12381 13049 19 0,'-4'0'79'0,"-3"0"2"16,-1-3-11-16,5-1-5 31,-1 0-27-31,1 1 2 0,3-1-22 16,0 1 0-1,0 3-15-15,0 0 0 16,18 0 2-1,26 7 0 1,19 7 14-16,15 1 1 0,4-7-7 31,-12-1 2-31,-11-3-15 0,-25 0 0 16,-5-4 0-1,-14 0 0 1,-11 0 0-16,0 0 0 0,-4 0-8 31,0 0 1-31,3 0-113 0,8 0-3 16,8-12-15-1</inkml:trace>
  <inkml:trace contextRef="#ctx0" brushRef="#br0" timeOffset="65305">13352 12773 1 0,'0'0'40'16,"-11"0"0"-16,-1-4 10 16,5 0 0-1,-5 1-9-15,5-6-1 16,4 6-13-1,-5 0 0-15,5-1-10 16,3 0 0-16,-4-2-11 16,4-6 0-1,0 1-5-15,0 0 1 16,15 0 1-1,-1-4-1-15,9 4 0 16,2 0 0 0,5 0 3-16,11 7 2 15,7 0 0 1,-4 4 1-16,12 0-4 15,-4 0 0 1,-8 12-1-16,1 9 0 16,-9 2 1-16,2 7 0 15,-12 2 2 1,-11 6 0-16,3 9 2 15,-18 4 1 1,-7 2-2-16,-27 5 1 16,-6-2-6-1,-9-15 0-15,-2-1-6 16,-5-14 0-1,0-15-4-15,4-7 0 16,8-4 0-16,15-15 0 16,10-7 3-1,11-3 1-15,8-1 3 16,0 3 0-1,19 5 4-15,11 3 0 16,3 0-1 0,8 12 1-16,0 3-3 15,-5 0 1 1,-2 11 0-16,-4 7 1 15,-12 4 1-15,-3 1-2 32,-4-9-7-32,4 4 0 0,10-3-91 15,9-4-3 1,3-3-20-16</inkml:trace>
  <inkml:trace contextRef="#ctx0" brushRef="#br0" timeOffset="66249">14177 12773 100 0,'-7'-4'109'0,"-4"-3"-9"0,0-2-53 31,-4 3 2-31,15-2-33 16,0 5 1-16,0 3-17 15,0 0 1 1,11 21 6-1,4 13 0-15,15 10 5 16,-5 5 0-16,2-5-1 16,-6 0 1-16,-2 0-7 15,0-7 1 1,-9-7-6-1,-2-12 0-15,3 3 0 16,1-9 0 0,-1-1 0-16,-8-3 0 0,1 3 0 31,-1-7 0-31,-3-4 0 15,4 0 0-15,0 3 0 16,0 1 0 0,3 0 0-16,-7 3 0 0,4-4 0 31,0 5 0-31,0-1 0 0,-4-3 0 15,0 0 0 1,0-1 0 0,0-3 0-16,0 0 0 15,3 0 0 1,-3 0 0-1,0 0 0-15,0 0 0 16,0 0 0-16,4-14 0 16,10-27 0-1,16-32 0-15,0-12 0 16,3-15 0-1,-3 0 0-15,-5 19 0 16,-6 15 0 0,-7 6 0-16,-2 16-31 15,-3 10 2 1,1 13-101-16,3 6-9 15,4 4 22-15</inkml:trace>
  <inkml:trace contextRef="#ctx0" brushRef="#br0" timeOffset="69484">15200 12928 30 0,'-4'0'78'31,"-3"0"-2"-31,3 0-19 0,0 0-2 15,0 0-21 1,1 0 1 0,-5 0-16-16,1 0-1 0,3 0-10 31,4 0 1-31,19 0 0 0,25 0 1 31,23-4 2-31,7 0 0 16,0 1-5-16,-11-1 1 15,-8-4-14 1,-17 5 0-16,-17-1-42 15,-2 4 0 1,-11 0-70 0,-8-4-11-16,0-4 42 15</inkml:trace>
  <inkml:trace contextRef="#ctx0" brushRef="#br0" timeOffset="70418">15366 12622 41 0,'0'-4'80'16,"-4"0"-1"-1,1 0-23-15,-1 1-2 16,0-5-26 0,1 8-1-16,3 0-21 15,-4 11 0 1,-3 23 2-1,-1 13-1-15,1 19 10 0,7 16 1 16,0-1 2 0,0-4 1-16,-4-17-10 15,4-23 1 1,0 0-28-1,0-19 0-15,8-3-96 16,3-4-4-16,0-11-6 31</inkml:trace>
  <inkml:trace contextRef="#ctx0" brushRef="#br0" timeOffset="74283">16322 12810 113 0,'-8'-4'100'16,"-3"0"-5"-16,1 1-67 15,-6-1 1 1,9 4-19-16,-8 0 1 16,8 0-9-1,0 0 0-15,-5 0-1 16,5 0 0-1,-5 15 1-15,-9 7 0 16,13 4 1-16,1 7 0 16,3 4 6-1,4 3 0-15,4-6 6 16,11-5 0-1,18-7-3-15,0-3 0 16,1-4-9 0,3-15 1-16,-4 0-57 15,8 0 0 1,-8 0-72-16,-7-30-12 15,-8-11 54-15</inkml:trace>
  <inkml:trace contextRef="#ctx0" brushRef="#br0" timeOffset="74475">16322 12517 176 0,'-8'-6'117'0,"-3"-6"-6"0,1-2-95 31,-6-1 0-31,1 4-33 0,8 0 0 15,0 3-99 1,7 1-7-16,11-4 16 16</inkml:trace>
  <inkml:trace contextRef="#ctx0" brushRef="#br0" timeOffset="75779">16710 13113 3 0,'0'-5'27'16,"0"5"-1"0,0-7 0-16,-3 7 8 15,3-3-1 1,0-1 7-16,0 4 1 15,0-4-5-15,0 1 0 16,-8 3-14 0,5 0 0-16,0 0-12 15,3-4 0 1,0 0-1-16,0 0 1 15,0 4-2 1,3-11 0-16,11 4-5 16,13-1 1-16,6 1-4 15,4 3 1 1,-3 4-1-16,-9-3 0 15,-2-1-1 1,-9 4 1-16,1-3-2 16,-4 3 1-16,-3 0 0 15,-1 0 1 1,-3 0 1-1,3 7 1-15,-7 0-1 16,0 4 1 0,0 4 0-16,0-4 1 15,0 0 1 1,0 12 1-16,-7-5-2 15,-12 4 1-15,-14 4-2 16,14 3 1 0,-7 5 0-16,12-12 0 15,3-4 10 1,11-7 0-16,11-4 3 15,18-3 0 1,15 0-11-16,1-4 1 16,-7 0-6-16,-9 0 0 15,-14 0-14 1,-8 0 1-16,0 4-101 15,-7-4-3 1,4 0-14-16</inkml:trace>
  <inkml:trace contextRef="#ctx0" brushRef="#br0" timeOffset="77010">17341 12636 126 0,'0'-4'120'16,"0"-3"-9"0,3 0-71-16,-3-1-1 15,0 5-33 1,0 3 1-1,-3 7-7-15,-5 15 1 0,-7 7 0 32,4 1 0-32,0 4 4 0,7-13 0 15,4-6 9 1,0-4 0-1,19-7-4-15,11 0 1 16,14-4-11 0,-3 0 0-1,-1 0-24-15,-3 0 1 0,-7-4-107 31,-8-3-7-31,1-13 14 0</inkml:trace>
  <inkml:trace contextRef="#ctx0" brushRef="#br0" timeOffset="77260">17533 12555 122 0,'-4'0'89'0,"4"0"-4"16,0 4-52 0,0 25-1-16,0 19 12 15,0 22-1 1,0 15-23-1,0 10 1-15,0-6-15 0,0-4 1 16,0-19-12 0,0-17 1-16,0-9-67 15,4-13-1 1,7-24-56-1,0-3-12-15,12-37 74 16</inkml:trace>
  <inkml:trace contextRef="#ctx0" brushRef="#br0" timeOffset="77652">17814 12574 144 0,'0'-4'106'0,"0"4"-8"0,-7 0-68 32,3 22 1-32,4 22-2 0,0 23-2 15,0 6-11 1,0 9 0-1,0-12-10-15,0 4 2 16,0-12-17 0,-7-18 2-1,-4-14-49-15,7-11 1 0,1-12-72 16,3-7-9-1,0-15 50-15</inkml:trace>
  <inkml:trace contextRef="#ctx0" brushRef="#br0" timeOffset="77942">18026 12739 140 0,'0'-3'95'0,"0"3"-4"15,-15 0-77-15,-7 7 1 16,-12 19 7-1,1 0 0-15,0-1-3 16,3-2 1 0,4-5-7-16,11-3 1 15,11 0 0 1,4 3 0-16,4 4-6 15,26 8 2-15,3-4-10 16,12 3 0 0,3-3-40-16,0-4 2 15,-8-3-93 1,5-8-9-16,-8-4 33 15</inkml:trace>
  <inkml:trace contextRef="#ctx0" brushRef="#br0" timeOffset="79058">18362 12997 6 0,'0'0'50'15,"0"0"1"-15,0 0-9 16,-7 12 1-16,0-5-6 31,7 8-1-31,0 7-6 0,0 0-1 16,18-7-1-1,5 3 3-15,6-10-3 16,1-8 1-16,0 0-11 31,-1-15 1-31,-3 1-12 0,-4-13 0 16,-7-2-6-1,-11-12 1-15,-4 5-4 16,0-1 1-1,-23 0-1 1,5 4 1-16,-1 3 2 16,1 12 1-16,14 3 1 15,4-4 0-15,15 1-2 16,11 4 0-1,7 6-4 1,8 4 0-16,-7 4-2 16,-5 18 1-16,-7 16 3 31,-15 17 0-31,-3 1 6 0,-4 0 0 15,0-1 1 1,23-10 1-16,6-15-5 16,15-8 2-1,12-7-4 1,-8-3 0-16,-10-4 0 15,-13-4 0 1,-13 0 0-16,-9 3 0 0,-3 1 0 31,0-4 0-31,0 0-73 0,0 0-2 16,0 0-59-1,0 0-14 1,0-7 81-16</inkml:trace>
  <inkml:trace contextRef="#ctx0" brushRef="#br0" timeOffset="82812">19562 12725 121 0,'0'0'109'0,"0"0"-8"0,4-4-67 16,33-3 3-1,11-1-24 1,12 1 0-16,-1 3-10 16,-11 0 0-1,-11 1-5-15,-3 3 0 0,-12-4-40 31,-11 0-2-31,-7 1-68 16,-4-9-10-16,0-6 41 16</inkml:trace>
  <inkml:trace contextRef="#ctx0" brushRef="#br0" timeOffset="83044">19714 12485 141 0,'0'0'114'16,"0"0"-8"-1,0 14-70 1,0 23-1-16,0 15-11 15,4 11 0-15,0-4-12 16,0-4 1-16,-1-3-11 16,1-11 2-1,0-8-24 1,-1-4 1-16,1-14-75 15,-1-7-2 1,9-8-25-16,7-15-9 16</inkml:trace>
  <inkml:trace contextRef="#ctx0" brushRef="#br0" timeOffset="84630">20363 12588 26 0,'0'-4'72'16,"0"1"2"-16,-4 3-18 15,0-4-2 1,4 1-27-16,-4-1 0 0,4 4-21 31,0 0 1-31,0 0-5 16,-7 0 0-16,0 0 2 15,-8 11 1 1,0 22 6-1,-3 4 1-15,3 3 1 16,7-2 0 0,5-2 3-16,3-6 0 0,0-12 0 31,22-3 1-31,4-8-11 0,3-3 0 15,-3-4-56 1,7 0-1 0,-2-19-77-16,-10-13-10 0,-2-23 52 31</inkml:trace>
  <inkml:trace contextRef="#ctx0" brushRef="#br0" timeOffset="84790">20347 12197 165 0,'-3'-11'112'16,"-8"0"-8"-16,4-4-93 15,-1 0 0 1,-3 0-31-16,3 5-2 16,5 2-84-1,3 5-8-15,3 3 17 16</inkml:trace>
  <inkml:trace contextRef="#ctx0" brushRef="#br0" timeOffset="85412">20711 12850 59 0,'0'-3'102'16,"0"-5"-6"-16,0 1-36 15,0-1-1-15,0 4-37 16,0 4-1 0,0 8-15-16,0 28 0 15,0 17-1 1,0 2 0-16,0-7-6 15,0-11 1 1,0-7-60-16,0-16 1 16,0-2-59-1,3-12-10-15,9-23 65 16</inkml:trace>
  <inkml:trace contextRef="#ctx0" brushRef="#br0" timeOffset="88090">20985 12444 38 0,'-4'0'83'15,"-3"0"-2"-15,-1 0-19 16,1 0-2 0,3 0-28-16,4-4 2 15,15-3-19 1,26-7 0-16,18 6-6 15,1 1 0 1,9-5-9-16,-17 8 0 16,-18 4-2-1,-12 0 0-15,-11 0 3 16,-11 19 2-16,0 0 0 15,-22 18 1 1,-8-1-2-16,-6 5 1 16,-13 3-1-1,1-6 0-15,18-13 11 16,16 1 0-1,14-8 0-15,10-3 0 16,24-3-11 0,14-9 1-16,1 1-3 15,-16 4 0 1,-8-8-52-16,-2 0 2 15,-12 0-82 1,-3 0-11-16,-5-12 50 16</inkml:trace>
  <inkml:trace contextRef="#ctx0" brushRef="#br0" timeOffset="88340">21440 12426 192 0,'0'0'111'0,"0"0"-5"16,0 0-93-1,0 22 1-15,0 11 11 16,0 8 0-16,7 11-13 16,-3-4 1-1,0 3-13-15,-4 1 0 16,4-8 0-1,-4-7 0-15,0-15-22 16,4-3 1 0,-1-16-109-16,9-3-6 15,6-18 10 1</inkml:trace>
  <inkml:trace contextRef="#ctx0" brushRef="#br0" timeOffset="88592">21681 12559 137 0,'0'-4'106'0,"0"-7"-7"15,-11 7-73 1,-15 4 0-1,-7 4-10-15,-4 22 1 16,0-4-2 0,3 0 1-16,19 0 1 0,15-3 1 15,0-5-10 16,19 1 2-31,21-4-10 0,1 0 0 16,-3 4-73 0,2-3-3-16,1-9-58 15,-1-3-14-15,-2-3 82 31</inkml:trace>
  <inkml:trace contextRef="#ctx0" brushRef="#br0" timeOffset="90421">21881 12684 19 0,'0'0'55'16,"-3"4"0"-16,-1-4-21 16,0 3 0-1,0 1-7-15,4 11 0 16,0 0-1-1,0 3-1-15,4 4 3 16,11 1-1 0,-1-9 9-16,5 1-2 15,3-8-4 1,4-7 1-16,-4 0-20 15,1-4 1-15,-1-14-12 16,-4-8 0 0,-6-11 0-1,-1-7 0-15,-4 0 0 16,-7 0 0-1,4 7 0-15,-4 3 0 16,0 1 0 0,0 11 0-16,0 0 0 15,3 3 0-15,16-2 0 16,14 6 0-1,5-1-4-15,6 13 1 16,-3 3-2 0,-12 15 1-16,-7 18 3 15,-10 8 1 1,-8-4 4-16,-1 3 1 15,-3-14-2-15,4-4 2 16,3-3-5 0,12-5 0-16,10-2 0 15,12-9 0 1,11-3-49-16,-4 0 1 15,0 0-84 1,-7-7-10-16,-12-8 46 16</inkml:trace>
  <inkml:trace contextRef="#ctx0" brushRef="#br0" timeOffset="90953">22988 12396 75 0,'-10'0'105'15,"-5"0"-6"-15,0 0-32 16,7 0 0-16,5 0-29 15,3 0 0 1,18 0-29-16,30-4 1 16,8 4-9-1,11 0 1-15,-5 0-2 16,-10 0 0-1,-11 0 0-15,-19 4 0 16,-10 0-11 0,-5-4 1-1,-3 0-44-15,0 0-1 0,-4 0-68 16,0 0-11-1,0 0 46-15</inkml:trace>
  <inkml:trace contextRef="#ctx0" brushRef="#br0" timeOffset="91185">22922 12559 107 0,'-4'0'120'31,"4"3"-10"-31,0 1-47 0,41 0-1 16,11 0-38-1,18-1 1-15,15 1-25 16,-7-1 0-16,-15 1-6 31,-22 0 2-31,-19-4-74 0,-11 0-1 16,0 0-53-1,-4 0-12-15,1-4 84 16</inkml:trace>
  <inkml:trace contextRef="#ctx0" brushRef="#br0" timeOffset="91737">23836 12367 91 0,'0'-4'86'15,"0"0"-5"1,-3 4-51-16,-12-3-1 15,4 3-6 1,3 0 0-16,-3 0-3 16,-3 18-2-1,-5 12 3-15,-3 10 0 0,0 9-5 16,-1-6 1-1,9 2-6 1,6-8 1-16,8 0-7 16,0-12 2-1,19-6-7-15,18-8 0 0,4-11 0 31,7 0 0-31,15-11 0 0,-4-8 0 16,0-10 0 0,-18-8 0-1,-4 0 0-15,-22-4 0 16,-12 4 0-1,-3 4 0-15,-37 4 0 0,-7 3 0 16,-12 19 0 0,-3 7 0-1,11 0-35-15,11 7 2 16,22 19-98-1,15-8-8 1,0-7 27-16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07T18:14:09.2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23026 594 123 0,'-4'0'104'16,"4"-4"-7"-1,-4 0-72-15,-3-3 1 16,7 3-16 0,-4-3 0-1,4 7-8-15,0 0 0 16,0 0 1-1,-4 18 0-15,4 13 4 16,-7 8 1-16,3 6 2 16,4 10 0-1,0-7 8-15,11-11 0 16,16-8-4-1,9-18 1-15,13-11-13 16,6 0 2 0,-3-14-4-16,0-12 0 15,-15 8 0 1,-8-1 0-16,-10 1 0 15,-8 3 0-15,0-8-41 16,-7 9 2 0,3 3-92-16,-7 0-10 15,0-4 36 1</inkml:trace>
  <inkml:trace contextRef="#ctx0" brushRef="#br0" timeOffset="404">23137 413 187 0,'0'0'138'31,"-4"0"-8"-31,4 0-103 0,0 0 2 15,0 0-29 1,0-7 0-16,0 3-53 16,0 4 2-1,0 0-82-15,4 0-10 16,7 0 51-1</inkml:trace>
  <inkml:trace contextRef="#ctx0" brushRef="#br0" timeOffset="624">23430 372 219 0,'0'0'134'16,"0"0"-4"-16,0 0-117 15,0-3 2-15,0 3-47 16,0 0 1 0,0 0-72-16,0 0-2 15,0 0-6 1,0 0-5-16</inkml:trace>
  <inkml:trace contextRef="#ctx0" brushRef="#br0" timeOffset="1388">23107 232 48 0,'-26'-7'72'16,"0"3"-3"-16,15 0-27 0,-3 1-1 16,-1-1-11-1,-8 4 0-15,1 0-15 16,-37 0 0-1,7 15-5 1,0 18-1-16,0 19-3 16,8-4 0-16,11 4 1 31,3 3 0-31,4 8 3 0,7 7 1 15,-3 0-3 1,15 8 1-16,3-5-2 16,4 1 1-1,15-4 4 1,18-11 0-16,8-3-2 15,18-13 0 1,1-1-7-16,-1-2 1 0,0-11-4 31,0-3 0-31,1-11 0 16,6-11 0-16,4-4 0 15,5-12 0 1,6-17 0-16,-7-8 0 0,15-7 0 31,-8-4 0-31,8-4 0 16,-3-11 0-16,-5 1 0 15,0-5 0 1,-6 4 0-16,-12 1 0 0,-4 7 0 31,-11-5 0-31,-7 5 0 16,-23-3 0-16,-14-2 0 15,-12 16 0 1,-29 14 0 0,-3 1 0-16,-8 3 0 15,-41-7 0 1,-34 0 0-16,-36 7 0 0,-18 3-11 31,-12 13 2-31,-52 10-121 0,22 25-3 16,56 30-6-1</inkml:trace>
  <inkml:trace contextRef="#ctx0" brushRef="#br0" timeOffset="8417">6025 4594 12 0,'0'0'62'16,"-3"0"1"-1,-1 0-12-15,-3 0 0 16,3-3-18-16,1-1 1 16,-1 4-14-1,0-8-1-15,4 8-12 16,0 0 1-1,0 0-6-15,0 0 1 16,0 0-2 0,0 0 3-16,0 0 3 15,0 0 1-15,0 0-2 16,8 0 0-1,6 0-5-15,1 0 1 16,11 0 1 0,3 0 0-16,12 0 4 15,0 0 1 1,4 0 3-1,3 0 1-15,0 0-5 16,7-3 1-16,4 3-6 16,-7 0 0-16,4-3 2 15,-1 3 0 1,1-8 1-1,0 4 1-15,3-7-2 16,3 0 1-16,-6 4-3 31,0-1 1-31,-1-4-1 0,-3 10 1 16,0-2 0-1,-4 0 0-15,-3 0-2 16,-9 4 2-16,-5-3-3 31,-13 3 0-31,-7 0 0 0,0 0 0 16,-7 0 0-1,0 0 0-15,0 0 0 16,-4 0 0 0,0 0 0-1,0 0 0-15,0 0 0 0,0 0 0 16,0 0 0-1,0 0 0-15,0 0 0 16,0 0 0 0,0 0 0-1,0 0 0-15,0 0 0 16,0 0 0-1,0 0 0-15,0 3 0 16,3 11 0 0,5 9 0-16,2 3 0 15,9 4 0-15,-4 0 0 31,-1-8 0-31,-2-8 0 0,-5-3 0 16,-3-3 0 0,4-8 0-16,-1 0 0 15,11 0 0-15,-3-19 0 31,0-7 0-31,-4-3 0 0,7-8 0 16,-2 7 0 0,-9-7 0-16,0 12 0 15,-4 2 0 1,1 5 0-1,-4 0 0-15,4 10 0 16,-4 5 0-16,0-1 0 16,0 0 0-16,0 4 0 15,4 0 0 1,0 8 0-1,7 10 0-15,4 19 0 16,-1 3 0-16,5 5 0 31,3-9 0-31,-3 6 0 0,3-13 0 31,-11-7 0-31,-4-4 0 0,-3-10 0 16,0-8 0 0,7 0 0-1,4-15 0-15,-1-15 0 16,1-6 0-1,0-12 0-15,-4-1 0 0,0 6 0 32,-3 5 0-32,-5 5 0 15,1 11 0-15,0 4 0 16,0 3 0-1,-4 8 0-15,0 3 0 0,4 4 0 32,-4 0 0-32,3 8 0 15,1 25 0-15,3 7 0 16,8 16 0-1,0 2 0 1,0-2 0-16,-5-8 0 16,2-8 0-16,-1-6 0 15,0-16 0-15,3-11 0 16,2-7 0-1,6 0 0 1,4-25 0-16,3-24 0 16,-3-9 0-1,-3-5 0-15,-9 0 0 0,-6 19 0 31,-5 14 0-31,1 11 0 16,-4 9 0-16,0 6 0 16,12 4 0-1,5 0 0-15,43 8 0 16,36-2 0-1,31-6 0-15,25 0 0 16,-4-6 0 0,-19-2 0-16,-18-3 0 15,-33 7 0-15,-34 0 0 16,-10 1 0-1,-23 0 0 1,-4-1-40-16,0 4 2 16,1 0-93-1,-4-8-9-15,-4-10 33 16</inkml:trace>
  <inkml:trace contextRef="#ctx0" brushRef="#br0" timeOffset="8967">7729 3613 159 0,'0'0'107'16,"0"0"-8"-1,0 0-83-15,0 3 1 16,0 28 4-1,8 20 0-15,3 23 0 16,4 10 0-16,-5 5-10 16,-6-12 0-1,0-10-8-15,-4-19 1 16,4-19-4-1,-1-10 0-15,1-11-37 16,0-8 1 0,-4-8-95-16,8-26-9 15,-5-13 31-15</inkml:trace>
  <inkml:trace contextRef="#ctx0" brushRef="#br0" timeOffset="9531">7600 3694 36 0,'-8'0'75'15,"-7"-4"-1"1,-3 0-10-16,3 1-4 0,0-1-16 31,7-4 1-31,5 2-28 0,3-10 1 16,15-2-2-1,25-4 0 1,12-3 0-16,19 13 1 15,10 5-11 1,-3 7 1-16,-8 0-7 0,-14 15 0 16,-19 18 0-1,-15 3 0 1,-14 5 0-16,-8 0 0 15,-15-12 0 1,-18-3 0 0,-8-11 0-16,-7-11 0 0,7-4 0 15,4 0 0 1,11-4 0-16,7-3 0 15,12 7 0 1,7 0 0-16,7 0 0 16,19 22 0-1,8 11 0-15,-1 7 0 16,-10 12 0-1,-2-4 0 1,-6-3 0-16,-11-9 0 0,4-6-5 16,-8-11 2-1,7-9-114-15,7-6-5 16,5-4-20-1</inkml:trace>
  <inkml:trace contextRef="#ctx0" brushRef="#br0" timeOffset="9981">8229 3926 90 0,'-4'0'88'0,"4"0"-6"16,0 0-42-1,0 0-1 1,0 0-5-16,8 0 0 0,14 0-17 31,8 0 1-31,6 0-12 0,-2 0 0 16,-12 4-5-1,-11 11 0 1,-11 11 6-16,0 7 1 15,-22 8 2 1,-4-8 0-16,4-7-3 0,15-7 0 31,7-13-5-31,33-2 2 16,19-4-4-16,22 0 0 15,0 0 0 1,-4-4 0 0,-14 4-93-16,-19 0-1 15,-15 15-45-15,-18 0-11 16</inkml:trace>
  <inkml:trace contextRef="#ctx0" brushRef="#br0" timeOffset="11930">6125 6532 94 0,'-3'0'103'16,"-1"0"-7"-16,1 0-55 15,-1 0-1 1,-3 0-19-16,3 0-1 16,0 0-7-16,4 0 1 15,0 0-8 1,0 0 0-16,0 0-8 15,0 0 1 1,0 0 5 0,8 0 0-16,13 0 6 15,20 4 0-15,18-4-3 31,20 0 0-31,21 0-2 0,7 0 1 16,7 0-3-16,9 0 1 16,6 0-4-1,-10-7 0-15,-19-5 0 16,-19 5 0-1,-14 0 0-15,-11 3 0 16,-12 4 0 0,-15 0 0-16,-10 0 0 15,-7 0 0 1,-5 0 0-16,-3 0 0 15,-4 0 0-15,0 0 0 16,0 0 0 0,0 0 0-16,0 0 0 15,0-4 0 1,0 0 0-16,0 4 0 15,0 0 0 1,3 0 0-16,8 26 0 16,0 0 0-1,4 3 0-15,-7-6 0 16,2-8 0-16,2-8 0 15,-5-4 0 1,-3 1 0 0,0-4 0-16,3 0 0 15,4-22 0 1,4-12 0-1,4-5 0-15,-5-2 0 0,1 8 0 16,-4 10 0 0,-3 9 0-16,-4 2 0 15,-4 9 0 1,3 3 0-1,1 0 0-15,6 11 0 0,13 14 0 32,-4 16 0-32,-1 4 0 0,-3-4 0 15,3-8 0 1,-3-8 0-16,0-6 0 15,-7-8 0 1,-1-7 0 0,4-4 0-16,4-4 0 15,0-18 0-15,3-15 0 16,-3-4 0-16,-4-3 0 15,-3 0 0 1,-1 10 0 0,-3 12 0-16,-1 7 0 15,-3 8 0 1,4 7 0-1,7 0 0-15,4 22 0 0,10 11 0 16,2 15 0 0,-2 8 0-16,2-4 0 15,-6-8 0 1,-2-4 0-1,-4-18 0-15,-4-7 0 16,4-11 0 0,0-4 0-16,0-19 0 0,-1-21 0 31,-2-8 0-31,-5-3 0 15,-3 2 0-15,-4 8 0 16,0 12 0 0,0 14 0-16,0 12 0 0,0 3 0 31,0 0 0-31,29 0 0 15,38 3 0-15,26 2 0 16,36-3 0 0,19-2 0-1,1 0 0-15,2-7 0 16,-25 4 0-16,-14-5 0 15,-35 1 0-15,-21 3-19 16,-30 0 2 0,-19 1-113-16,-14-5-5 15,-38-10 5 1</inkml:trace>
  <inkml:trace contextRef="#ctx0" brushRef="#br0" timeOffset="12350">7814 5624 192 0,'-3'0'113'16,"3"0"-5"-16,0 4-94 16,0 29 1-1,0 29 8-15,0 24 0 16,0 17-12-1,0 4 1-15,0-15-12 16,3-18 0-16,1-26 0 16,-4-18 0-1,0-19-17-15,0-8 1 16,7-3-114-1,1-29-5-15,-1-27 4 16</inkml:trace>
  <inkml:trace contextRef="#ctx0" brushRef="#br0" timeOffset="12902">7655 5786 33 0,'-18'-3'84'16,"2"-1"-1"-16,2-10-18 15,7 6-3 1,7-7-31-16,0-4 3 16,4 1-14-1,21-4 0-15,16-4 1 16,14 4 0-1,16 8-10-15,3 6 0 16,0 8-10-16,-7 8 0 16,-8 17-2-1,-25 9 0-15,-13-5 4 16,-17 1 1-1,-4-8-1-15,-18 3 2 16,-16-10-5 0,-10-7 0-16,-8-5 0 15,8-3 0 1,3 0 0-16,15 0 0 15,8 0 0-15,10 0 0 16,8 4 0 0,0 21 0-16,19 13 0 15,14 10 0 1,11 4 0-16,12 3 0 31,-12-11 0-31,-3-11 0 0,-11-10 0 16,-12-5 0-1,-7-10-67-15,4-8 1 16,3 0-68-1,20-15-13 1,6-15 73-16</inkml:trace>
  <inkml:trace contextRef="#ctx0" brushRef="#br0" timeOffset="13545">8440 5867 50 0,'-7'0'71'15,"-1"0"-3"1,-6-3-23-16,3 0-1 16,3 3-10-1,-3 0 0 1,0 0-9-16,7 0 1 0,1-4 5 31,3 4 0-31,0 0-11 0,0 0 1 31,3 0-16-31,16-4 1 16,7 4-6-16,15 0 0 15,-1 0 0 1,1 11 0-16,-11 4 0 16,-4 7 0-1,-19 8 0-15,-3 6 0 16,-19-2 0-1,-14-5 0-15,6-10 0 16,4-8 0-16,9-3 0 16,6-4 0-1,4-2 0 1,4 2 0-16,17 6 0 15,13 9 0 1,7 4 0-16,-23 7 0 0,1 2 0 16,-19 2 0-1,-23-5 0 1,-10-7 0-16,-19 1-76 15,-4-9 0 1,1-6-59-16,7-8-13 0,7-19 84 31</inkml:trace>
  <inkml:trace contextRef="#ctx0" brushRef="#br0" timeOffset="15604">6059 11640 62 0,'-11'0'80'16,"0"0"-2"-1,-1 0-35-15,-6 0-2 16,7 0-12 0,0 0 0-1,3 0-11-15,4 0 1 0,4 0-2 31,0 0 0-31,0 0 0 0,19 0 0 16,22 8-3 0,22-6 1-16,26-2-8 15,30 0 1 1,21-2-8-16,23-14 0 15,18-2 0 1,-3-8 0 0,-4 4 0-16,-29-5 0 0,-26 7 0 15,-35-3 0 1,-24 12 0-16,-31 0 0 15,-14 7 0 1,-7 4 0 0,-4 0 0-16,-1 0 0 15,-3 0 0 1,0 0 0-1,0 0 0-15,0 0 0 0,0 0 0 16,0 0 0 0,0 0 0-16,0 0 0 15,0 0 0 1,0 0 0-1,0 0 0-15,0 0 0 0,-3 0 0 32,3 0 0-32,0 0 0 0,0-4 0 15,3-11 0 1,11-10 0-1,13-1 0-15,-9-7 0 0,-3-1 0 32,0 8 0-32,0 4 0 0,-12 8 0 15,1 10 0 1,-1 4 0-1,5 12 0-15,3 24 0 16,4 5 0 0,0 6 0-16,3 5 0 0,1-4 0 31,-1-8 0-31,-3-10 0 15,-3-11 0-15,-9-1 0 16,1-14 0 0,3-4 0-1,0-8 0-15,1-21 0 16,3-5 0-16,-3-6 0 15,3-4 0 1,3 7 0 0,-2 15 0-16,-9 7 0 0,1 4 0 31,4 8 0-31,-5 3 0 0,15 6 0 15,-3 25 0 1,4 9 0 0,3 4 0-16,-3-4 0 0,-4-6 0 31,-5-15 0-31,-2-1 0 0,-4-11 0 15,7-7 0 1,0-4 0 0,7-29 0-16,1-15 0 15,3-7 0 1,-3-3 0-16,-4 17 0 0,-4 15 0 15,-4 11 0 1,-4 11 0 0,1 4 0-16,0 22 0 15,4 22 0 1,-1 12 0-1,4 15 0-15,4-9 0 16,-4 5 0-16,0-20 0 16,1-14 0-1,-2-18 0-15,-3 3 0 16,5-14 0-1,3-4 0-15,0-4 0 16,-1-25 0 0,-6-8 0-16,-8-4 0 15,0 1 0 1,0 11 0-16,0 10 0 0,11 8 0 31,33-1 0-31,30-2 0 16,37-4 0-16,30-5 0 15,15 5 0 1,-15 3 0-16,-15 11 0 0,-23 4 0 31,-32 8 0-31,-23 21 0 16,-26 6 0-16,-15-3-130 15,-7-10-4 1,-18-14-13-1</inkml:trace>
  <inkml:trace contextRef="#ctx0" brushRef="#br0" timeOffset="16006">8133 10385 230 0,'0'0'121'16,"0"4"-4"-16,0 36-110 15,19 12 0 1,2 21 5-16,2 24 1 16,-5 2-12-1,1 16 2-15,-8-16-3 16,0-18 0-1,-3-25 0-15,-5-23 0 16,-3-18 0-16,4-15 0 16,3-11-51-1,1-34 2-15,-1-17-83 16,-7-16-11-1,0-14 49-15</inkml:trace>
  <inkml:trace contextRef="#ctx0" brushRef="#br0" timeOffset="16490">8037 10551 82 0,'-12'-4'105'0,"-2"1"-7"16,-1-1-40 0,4-3 0-16,3-4-30 15,8-4 1 1,4-8-14-16,26-6 0 15,18-1-5 1,26-6 0-16,11 17-9 31,4 8 1-31,-4 11-2 0,-22 0 0 16,-11 11 0-1,-26 12 0-15,-15 9 0 16,-11-2 0-16,-22-8 0 31,-23-7 0-31,-14 3 0 0,0-6 0 16,4-5 0-1,10 1 0-15,11-1 0 16,16 3 0-16,11 8 0 31,7 17 0-31,21 5 0 0,24 11 0 16,10 9 0-1,1 3 0 1,-4-5 0-16,-18-5 0 16,-12-21 0-1,-3-6 0-15,-9-11-5 16,5-8 2-16,0-7-110 15,4-7-4 1,7-30-23-16</inkml:trace>
  <inkml:trace contextRef="#ctx0" brushRef="#br0" timeOffset="16750">8718 10614 170 0,'0'-4'122'0,"0"-3"-6"16,0 3-84-1,0 4 1-15,0 15-17 31,0 18 0-31,4 12-14 0,-4-1 2 16,0-4-4 0,0-7 0-16,7-10 0 15,16-8 0 1,-2-12 0-1,20-3 0-15,-7 0 0 0,14-15 0 16,-4-11-130 0,-11-11-4-16,-6-22-13 15</inkml:trace>
  <inkml:trace contextRef="#ctx0" brushRef="#br0" timeOffset="16910">8959 10466 165 0,'-3'0'123'31,"3"18"-7"-31,-4 16-80 0,4 14 1 16,0 4-21-1,0 10 2-15,11 16-22 16,3 11 2-16,5 10-127 31,-11 0-4-31,-8-6-13 0</inkml:trace>
  <inkml:trace contextRef="#ctx0" brushRef="#br0" timeOffset="18862">2015 9709 37 0,'3'0'51'16,"1"0"1"-1,0 0-26-15,-1 0 2 0,1 0 12 32,-1 0-1-32,-3 0 1 15,0 0 0 1,0 0 4-1,0 0-1-15,0 0-17 0,-3 0 0 16,-15 0-20 0,-20 0 0-16,-10 0-3 15,-11 0 1 1,4 0-4-1,-1 0 0-15,0 0 0 16,4 0 0 0,19 0 0-16,7 0 0 0,4 0 0 31,11 0 0-31,3 0 0 15,5 0 0-15,-1-3 0 16,0 0 0 0,0-1 0-16,1 4 0 0,3 0 0 31,0 0 0-31,0 0 0 15,0 0 0-15,0 0 0 16,0 0 0 0,0 0 0-1,0 0 0-15,-7 0 0 16,-8-8 0-16,-4-7 0 15,-3 0 0-15,0 4 0 16,0 0 0 0,7 1 0-1,4 2 0-15,3 1 0 16,0 7 0-1,5 0 0-15,-1 22 0 16,1 11 0-16,-4 7 0 16,3 9 0-1,0-13 0-15,0-10 0 16,0-4 0-1,1-10 0-15,3-5 0 16,0-7 0 0,-8 0 0-16,-3-4 0 15,-11-15 0 1,-4-10 0-16,-4 0 0 15,1-8 0-15,3 0 0 16,4 0 0 0,3 11 0-16,0 8 0 15,5 3 0 1,7 7 0 0,-1 1 0-16,1 4 0 15,3 3 0-15,-4 0 0 16,-3 0 0-16,1 6 0 15,-2 17 0 1,5 3 0 0,3 3 0-16,0 1 0 15,4-5 0 1,0-6 0-16,0-4 0 0,-4-4 0 31,-3-7 0-31,0-4 0 16,0 0 0-16,-12-19 0 15,4 1 0 1,1-4 0-16,2 10 0 15,-7-6 0 1,9-4 0-16,-9 0 0 16,4 0 0-1,0 7 0-15,12 7 0 16,-1 8 0-1,1 0 0-15,-1 0 0 16,-8 0 0-16,-6 8 0 16,-8 7 0-1,-7-1 0-15,-8-3 0 16,-11 0 0-1,-3 1 0-15,-1-5 0 16,4-3 0 0,1-4 0-16,6 0 0 15,11 0-130-15,13 0-4 16,9 0-13-1</inkml:trace>
  <inkml:trace contextRef="#ctx0" brushRef="#br0" timeOffset="19282">988 8721 169 0,'0'0'104'0,"0"0"-6"0,0 26-83 31,0 14 0-31,0 23 6 0,0 3 0 16,8 5-10 0,-1-13 0-1,5-13-5-15,-5-9 0 0,0-13-33 31,-3 3 0-31,3-12-97 0,8-14-10 16,4-4 26 0</inkml:trace>
  <inkml:trace contextRef="#ctx0" brushRef="#br0" timeOffset="19905">870 8747 150 0,'-19'-5'114'0,"8"2"-8"31,7-7-84-31,4-2 0 0,0 1-11 16,4-11 2 0,23-8-1-1,17-6 1-15,15 2-5 16,4 8 0-1,7 15-7-15,-3 11 1 0,-1 0-3 32,-10 15 1-32,-15 10 3 15,-15 1 1-15,-11 8 3 16,-15-5 0-1,-4 1-3 1,-26-7 1-16,-14 1-5 16,-4-5 0-1,-4-4 0-15,4-4 0 0,0-7 0 16,15-4 0-1,10 0 0 1,19 0 0-16,0 7 0 16,4-3 0-1,0 3 0-15,0 4 0 0,0 11 0 31,19 1 0-31,10 6 0 16,13 4 0-16,-1 0 0 16,-8 1 0-1,-4-5 0-15,-7-3 0 16,-6-4-37-1,-9 4 1-15,3-8-95 16,6-7-9 0,2-11 31-16</inkml:trace>
  <inkml:trace contextRef="#ctx0" brushRef="#br0" timeOffset="20448">1551 9067 159 0,'0'-7'125'0,"0"0"-9"15,0-1-89 1,0 8 1 0,0 4-21-16,0 18 0 0,12 11 1 31,2 4 0-31,5 22-90 0,3 4-3 15,4 4-49 1,14-20-13-16</inkml:trace>
  <inkml:trace contextRef="#ctx0" brushRef="#br0" timeOffset="29177">13725 2875 127 0,'0'-11'118'0,"0"-1"-8"15,0 1-67 1,0-3-2-16,0 10-23 16,0 4 1-1,0 18-7-15,-7 19 0 16,7 22-7-1,-8 15 1-15,-2 0-6 16,-5-4 0 0,-8-4 0-16,-2-14 0 15,2-8-30-15,5-14 1 16,7-15-91-1,11-11-7-15,0-4 11 16</inkml:trace>
  <inkml:trace contextRef="#ctx0" brushRef="#br0" timeOffset="29551">14077 2860 75 0,'0'-4'104'15,"0"-3"-5"-15,4-1-38 16,-4-2 1-16,0 6-37 31,0 4 1-31,0 18-16 0,-7 23 1 16,-5 18 2-1,2 15 1-15,2-1-9 16,8-6 1-1,-7-8-6-15,-1-18 0 16,-7-12-13 0,8-11 2-16,7-10-66 15,0-8-1 1,7-18-48-16,4-23-10 15,-7-14 76 1</inkml:trace>
  <inkml:trace contextRef="#ctx0" brushRef="#br0" timeOffset="30001">14025 2875 80 0,'0'-4'72'16,"0"-3"-2"-16,0-5-28 16,0-6-2-1,0 4 7-15,-3 2 2 16,3 6-30-1,0 1 0-15,0 1-11 16,0 4 0 0,0 0 0-16,0 12 0 15,7 14 4-15,16 14 0 16,-9 8-4-1,12 11 1-15,0 11-9 16,4 0 0 0,-8 4 0-16,4-4 0 15,-8-11 0 1,-10-18 0-16,-1-15 0 15,8-26 0-15,7-15 0 16,12-48 0 0,7-36 0-1,-1-23 0-15,5 0 0 16,-16 19 0-16,-7 25 0 31,-10 27 0-31,-5 16-84 0,0 28-1 16,0 7-52-1,9 12-12-15,-1 14 96 16</inkml:trace>
  <inkml:trace contextRef="#ctx0" brushRef="#br0" timeOffset="30381">14862 2931 165 0,'-3'0'116'31,"-5"0"-8"-31,5 0-72 15,3 0 1-15,18 2-13 16,26 10 1-16,16-5-25 16,11 1 0-1,14-1 0 1,-22 1 0-16,-8-1 0 15,-14-3 0 1,-8 3-15-16,0-4 1 0,-18 1-98 31,-7-4-3-31,-8 0-14 16</inkml:trace>
  <inkml:trace contextRef="#ctx0" brushRef="#br0" timeOffset="30605">14822 3144 181 0,'-4'0'136'15,"4"0"-7"-15,0 0-100 16,23 0 1 0,17 4-28-1,34-1 2-15,8-3-4 16,10 4 0-16,-3-4-11 31,-14 7 2-31,-2 2-121 0,-10-3-3 16,-15-3-6-1</inkml:trace>
  <inkml:trace contextRef="#ctx0" brushRef="#br0" timeOffset="30985">15729 3026 157 0,'0'-4'100'31,"-15"4"-7"-31,-3 4-69 16,-4 26 0-16,-1 14 8 16,13 7 0-1,6 5-15-15,4-12 0 0,14-17-10 31,28-17 1-31,6-10-8 16,7-22 0-16,4-19 0 16,-18-7 0-1,-23-11 0 1,-18-3 0-16,-18 10 0 15,-34 15 0-15,-7 19 0 16,-4 14 0-16,3 4 0 16,16 26 0-1,7 3 0 1,26 8 0-16,7-11-48 15,4 3 2 1,30-6-86-16,0-20-10 0,6-3 44 31</inkml:trace>
  <inkml:trace contextRef="#ctx0" brushRef="#br0" timeOffset="31518">16093 2871 176 0,'0'0'116'16,"0"0"-8"-16,-4 0-76 15,0 19 0-15,-7 13-9 16,7 9 1-1,4 7-24-15,0 4 0 16,11-4 0 0,11-11 0-16,-3-8 0 15,10-14 0 1,1-15 0-16,18 0 0 15,-3-30 0-15,-1-2 0 16,-7-13 0 0,-3-3 0-16,-16 0 0 15,1 15 0 1,-12 10 0-16,-7 12 0 15,0 8 0 1,0 3 0-16,0 3 0 16,0 24 0-1,0 6 0-15,0 15 0 16,4-12 0-16,10 9 0 15,1-5 0 1,-4-2 0-16,1-9 0 16,-5-7 0-1,4-7-8-15,0-8 2 16,4-7-123-1,7-18-5-15,0-30-7 16</inkml:trace>
  <inkml:trace contextRef="#ctx0" brushRef="#br0" timeOffset="31778">16741 2793 219 0,'0'0'133'0,"3"0"-3"16,1 0-116-16,-1 0 1 16,5 9-15-16,-1 12 0 15,4 12 0 1,1 15 0-16,-2 15 0 15,1 7 0 1,-3-3 0-16,0-16 0 16,-1 1 0-1,-3-19 0-15,3-11 0 16,4-6 0-1,0-10-45-15,8-6 1 16,-1-6-88-16,12-43-9 16,-12-32 41-1</inkml:trace>
  <inkml:trace contextRef="#ctx0" brushRef="#br0" timeOffset="31978">16633 2700 166 0,'0'0'136'16,"0"0"-9"-16,0 0-91 15,48 0 0-15,19 0-32 16,33 0 2-1,22-9-6 1,4-9 0 0,-4-2 0-16,-29 5 0 0,-23 1-71 31,-29 6 1-31,-22 8-65 0,-19-10-12 15,-8-2 77 1</inkml:trace>
  <inkml:trace contextRef="#ctx0" brushRef="#br0" timeOffset="35445">13381 4790 93 0,'0'-3'101'16,"0"-9"-7"-16,0-2-49 15,0-1 0-15,-7 0-24 32,-1 8 0-32,1 3-22 0,-8 4 0 15,-4 18-2 1,-6 27 1-16,2 18 5 15,8 10 1-15,5-3 5 32,6-3 0-32,4-20 12 0,11-9 0 15,19-12-6 1,3-11 1-16,7-15-16 15,8 0 0 1,4-15-13 0,-11-19 2-16,0-17-119 15,-15-19-4 1,-19-19-2-16</inkml:trace>
  <inkml:trace contextRef="#ctx0" brushRef="#br0" timeOffset="35605">13422 4366 130 0,'-12'-12'113'31,"-2"-6"-8"-31,-5-8-75 0,8 4 1 15,0 4-53 1,8 3 0-16,3 8-89 16,18 7-8-16,8 0 26 31</inkml:trace>
  <inkml:trace contextRef="#ctx0" brushRef="#br0" timeOffset="35965">13962 4930 173 0,'-10'0'111'32,"2"0"-7"-32,5 8-84 0,3 17 1 15,0 13 6 1,0 9 1-16,0 2-15 15,0 6 1 1,0 0-14 0,3-14 0-16,1-4 0 15,0-15 0 1,2-7-28-16,-2-8 2 0,0-7-104 15,15-7-8 1,-1-34 18 0</inkml:trace>
  <inkml:trace contextRef="#ctx0" brushRef="#br0" timeOffset="36415">14355 4764 156 0,'-14'0'102'15,"-13"0"-7"1,-6 0-71-1,7-3 0-15,15-2-5 16,11 5 0 0,0 0-2-16,45 8 1 15,18 3 0 1,29 1 1-16,8-9-19 15,-11-3 0-15,-12 0 0 16,-25 0 0 0,-14 0-17-16,-20-3 1 15,1-9-114 1,-15-2-5-16,-4-16 4 15</inkml:trace>
  <inkml:trace contextRef="#ctx0" brushRef="#br0" timeOffset="36649">14659 4377 143 0,'-4'-4'102'0,"4"4"-7"16,-4 4-56 0,4 33 1-16,0 26-3 15,0 21 1 1,0 23-30-16,8 12 1 0,-5-5-9 15,1-19 0 1,4-13 0 0,-1-19 0-16,5-16-50 15,2-6 2 1,1-26-84-16,4-15-11 0,-5-15 48 31</inkml:trace>
  <inkml:trace contextRef="#ctx0" brushRef="#br0" timeOffset="37299">15318 4650 57 0,'0'-7'92'16,"-4"-1"-3"-1,-7 0-45-15,-7 8-1 16,-5 0-18-16,9 23 2 31,-5 21 7-31,4 23-1 0,11-1-9 31,4 4 1-31,0-14-17 0,12-8 2 16,3-16-10 0,-1-6 0-1,16-11 0-15,3-7 0 0,12-8-48 31,14-8 1-31,4-47-85 0,0-37-10 16,-14-37 45 0</inkml:trace>
  <inkml:trace contextRef="#ctx0" brushRef="#br0" timeOffset="37429">15418 4170 182 0,'-11'-7'113'0,"-7"-1"-8"16,3-3-124 0,3 4 1-1,9 3-88-15,3 4-9 16,0 0 18-1</inkml:trace>
  <inkml:trace contextRef="#ctx0" brushRef="#br0" timeOffset="38233">15837 4872 20 0,'0'0'69'0,"-8"0"1"16,5 0-8 0,3 0-3-1,0 0-17-15,3 0-1 0,9 0-9 16,13 0-2-1,9 0-10-15,3 3 1 16,3 1-18 0,-10 7 1-1,-8 0-5-15,-3 4 1 0,-16 3 9 31,-3 15 0-31,0-4-1 0,-29 5 1 16,3-1-8 0,-4-14 2-1,15 2-3-15,12-9 0 0,3-6 0 31,22-2 0-31,26-4 0 0,8 0 0 32,3 0 0-32,-15 0 0 15,-7 0 0-15,-14-4 0 16,-12 4 0-1,-4-3 0-15,-3 3 0 16,-4 0 0 0,0-3 0-16,0 3 0 15,0 0 0 1,0 0 0-16,0 0 0 15,0 0 0 1,0 0 0-16,0 0 0 16,0 0 0-1,0 0 0-15,0 0 0 16,0 0 0-16,0 0 0 15,0 0 0-15,0 0 0 16,0 0 0 0,0 0 0-1,0 0 0-15,0 0-77 16,0 0-1-1,0-8-57-15,0-10-13 16,0 0 86-16</inkml:trace>
  <inkml:trace contextRef="#ctx0" brushRef="#br0" timeOffset="39056">16710 4720 78 0,'-11'0'111'15,"-3"-3"-7"-15,-1-1-54 16,15 4 0-1,4 0-21 1,51 0 0-16,38 0-4 16,14 0 0-16,15 0-21 15,-22 0 2-15,-22 0-6 16,-22-4 0-1,-23 0-21 1,-18 4 1-16,-7 0-67 16,-5 0-3-16,-3 0-29 31,-3 0-9-31,-12-7 82 0</inkml:trace>
  <inkml:trace contextRef="#ctx0" brushRef="#br0" timeOffset="39296">16841 4904 124 0,'0'0'126'16,"0"4"-11"-1,29-4-59 1,34 0-2-16,30 0-37 15,3 0 2 1,11 0-19-16,-18 0 0 0,-18 0-39 31,-27 4 1-31,-18 7-93 16,-26 4-9-16,0-4 33 15</inkml:trace>
  <inkml:trace contextRef="#ctx0" brushRef="#br0" timeOffset="39720">18311 4535 155 0,'-8'-3'105'15,"-6"3"-7"-15,-13 0-78 16,-2 11 1-1,-5 22 4 1,13 22 0-16,5 1-4 16,16 3 1-1,0-4-13 1,23-7 1-16,10-12-21 15,4-5 2 1,15-20-121-16,3-11-3 0,1-26-6 16</inkml:trace>
  <inkml:trace contextRef="#ctx0" brushRef="#br0" timeOffset="39850">18155 4203 215 0,'-4'-4'124'31,"4"1"-6"-31,-3 3-196 16,3 0-1-16,14 0-49 15,23 0-9 1</inkml:trace>
  <inkml:trace contextRef="#ctx0" brushRef="#br0" timeOffset="40450">18659 4768 98 0,'-8'0'81'16,"-2"0"-5"-16,-5-4-54 16,-4 4 0-16,4 0 11 15,4 0 0 1,8 0 3-16,3 0-2 15,11 0-10 1,26-3 0-16,3 3-16 16,1 0 0-1,-1 0-10-15,-6 0 1 16,-16 3 1-1,-10 12 0-15,-8 4 4 16,-8-1 1-16,-13 4-3 16,-6-3 2-1,9-9-4-15,14 2 0 16,4 2 0-1,15 9 0-15,26-5 0 16,-4 11 0 0,-4-3 0-16,-22 4 0 15,-11-1 0-15,-33 1 0 16,-19-11 0-1,-11 2 0-15,15-9-15 16,11-5 1 0,15 0-116-16,18-3-3 15,4-4-2 1</inkml:trace>
  <inkml:trace contextRef="#ctx0" brushRef="#br0" timeOffset="40954">19303 4561 188 0,'0'-3'135'0,"0"-5"-8"31,23 1-101-31,32-8 1 0,26 3-24 16,16 6 2 0,-9-2-5-16,-13 4 0 15,-19 4-37 1,-23-3 1-1,-18-4-95-15,-15-8-9 0,-8-15 31 32</inkml:trace>
  <inkml:trace contextRef="#ctx0" brushRef="#br0" timeOffset="41174">19485 4248 156 0,'0'0'128'32,"0"0"-9"-32,0 26-79 0,0 21 1 15,-7 16-28 1,-16 18 1-1,-6 1-14-15,6-2 0 16,1-9 0 0,7-8 0-16,4-16-19 0,11-9 1 15,0-17-112 1,15-21-5-1,14-6 6-15</inkml:trace>
  <inkml:trace contextRef="#ctx0" brushRef="#br0" timeOffset="41517">20096 4303 144 0,'0'0'113'0,"0"0"-8"15,0 0-66-15,-15 22-1 16,0 11-11-1,0 15 0-15,1 15-19 16,7-4 2 0,7-11-10-16,0 3 0 15,7-17 0 1,15-12 0-16,4-7 0 15,3-8 0 1,4-7-130-16,12-15-4 16,0-48-13-1</inkml:trace>
  <inkml:trace contextRef="#ctx0" brushRef="#br0" timeOffset="41667">20063 3974 212 0,'0'-3'120'15,"0"-4"-5"-15,0 3-168 16,3 4-2-1,12 0-65-15,3 4-11 16,5 17 61 0</inkml:trace>
  <inkml:trace contextRef="#ctx0" brushRef="#br0" timeOffset="42107">20440 4462 163 0,'4'0'133'16,"-1"0"-10"-16,1 0-92 16,-4 0 0-1,0 0-29-15,0 11 1 16,0 18 3-1,0 12 1-15,0-5-2 16,0 9 2-16,0-19-7 16,0-8 0-1,4-7 0-15,19-3 0 16,6-5 0-1,4-3 0-15,-3 0 0 16,3 0 0 0,-3 0-33-16,-4 0 1 31,-4-3-99-31,0-8-7 0,-7-15 24 15</inkml:trace>
  <inkml:trace contextRef="#ctx0" brushRef="#br0" timeOffset="42277">20733 4381 135 0,'0'-4'108'0,"0"4"-7"0,-3 0-58 31,-5 14-1-31,-7 31-10 0,-7 25 0 16,-4 18-24-1,0 27 2 1,4 7-22-16,7 7 2 0,4-7-120 31,11-16-4-31,18-28-3 0</inkml:trace>
  <inkml:trace contextRef="#ctx0" brushRef="#br0" timeOffset="49573">418 10297 32 0,'4'-4'53'16,"-4"0"3"-1,0 4-28 1,0-4-1-16,0 4 1 15,0-3 1-15,0 3-9 32,0-4 2-32,0 0-8 0,0 0 1 31,0 1-7-31,-4-1 0 0,1 0-9 15,-5 4 0 1,1 0-4 0,-5 0 1-16,2 0-2 0,-1 0 0 31,-1 0 1-31,1 4 1 0,3 7 4 31,5 4 0-31,-1 4 10 16,4-1 1-16,0 0 8 15,0 1 1 1,7-4-5-16,5-8-1 0,-1 1-8 31,0-5 0-31,0-3-4 16,0 0 1-16,0 0-2 15,-3-7 0 1,-1-4-1-1,-3-4 0-15,0 0-1 16,-1-1 0-16,1 7-1 0,-1-3 0 16,-3 5-1-1,0 0 0 1,0-1 1-1,0 4 1-15,0 1 3 16,0-1 1 0,0 0 2-16,0 4 1 0,0 0 0 31,0 0 0-31,0 0 0 15,0 0 0-15,0 0-11 16,0 0 0 0,0 0-2-16,4 0 0 15,4 0 12 1,3 4 0-16,8 7 2 15,-1 0 1 1,15 0-76-16,1 4-1 0,6-5-55 31,1-2-8-31,59-4 83 16</inkml:trace>
  <inkml:trace contextRef="#ctx0" brushRef="#br0" timeOffset="51276">4074 11835 46 0,'0'0'55'0,"-4"0"7"15,-3-4-2-15,-1-2-17 16,1 2-2-16,3 0-25 15,0 4 0 1,0 0-16 0,4 0 0-16,0 0 2 15,0 22 0-15,16 11 6 31,6 7 1-31,4 9 2 0,3-9 1 32,-3-3-1-32,-4-11 0 0,-7-4-3 15,-7-7 1 1,-1-4-1-1,-7-3 1-15,0-4 4 16,4-4 0 0,-4 0 2-16,0 0 0 0,0 0-8 31,0 0 2-31,0-4-9 15,-11-7 0-15,-1-1 0 16,9-2 0 0,-1-1-4-16,8-7 2 0,29-11 1 31,19 0 0-31,14 3 0 15,-6 7 0-15,-1 16-1 16,-11 7 0 0,-15 7 5-1,-17 23 0-15,-16 7 0 16,-16 7 2-16,-32 1-5 15,-15 2 0-15,-7-10 0 16,0-7 0 0,0-8-8-1,10-7 2-15,8-8-123 16,26-7-5-1,16-15-7-15</inkml:trace>
  <inkml:trace contextRef="#ctx0" brushRef="#br0" timeOffset="52974">3852 4052 16 0,'-4'-7'19'15,"4"3"-5"-15,0 0 1 0,0 1-20 32,0-1 1-32,7 0-20 15,8 0 1-15,0 0 27 16,0-2 1-1,0-9 32-15,-1 3-1 0,1-2-11 32,-4-1 0-32,4 4 7 15,-8 0 0-15,1 3 19 16,-5 1-1-1,1-1-13 1,-4 2 0-16,0 6-24 16,0 0-1-1,-15 0-14-15,-10 10 0 0,-5 16 0 16,-7 11 1-1,4 7 1 1,3 1 0-16,11-1 3 16,19-4 1-1,4-6 14-15,41-23 1 16,18-11-1-1,25-18 0-15,9-23-85 16,6 0-2 0,5-6-60-16,-19-17-13 15,-12-6 82-15</inkml:trace>
  <inkml:trace contextRef="#ctx0" brushRef="#br0" timeOffset="54178">9352 3964 58 0,'0'-8'83'15,"0"-3"-4"-15,-4-4-40 16,-7 0 1 0,-4 1-24-16,4 2 2 31,4 5-19-31,-5 4 0 0,5 3-6 15,-5 0-1 1,2 18 4-16,-1 11 1 16,-1 1 4-1,9 3 0 1,3 0 7-16,0 4 1 0,15-11 17 31,10-7 3-31,2-12 6 0,-6-7 1 16,2 0-18-1,-1-15 1 1,4-14-14-16,0-16 0 15,-4 1-6 1,-3-11 1 0,-12-8-10-16,-7 4 0 0,0 0-3 15,-7 15 0 1,-16 11 4-16,-3 3 0 15,-3 15-3 1,3 8 0 0,4 7 1-16,7 18 0 0,7 22 11 31,8 13 0-31,0 9 9 0,4-3 1 15,15-3 3 1,7-4 1 0,7-20-1-16,15-5 0 0,12-13-84 31,21-3-3-31,4-11-55 0,-7 0-11 31,-12-7 92-31</inkml:trace>
  <inkml:trace contextRef="#ctx0" brushRef="#br0" timeOffset="54962">9459 6052 22 0,'0'0'63'16,"0"0"3"0,0 0-13-16,0 0-1 15,0 0-21 1,0 0-1-16,0 0-5 15,4-3 1-15,14-5 2 16,-3-3 0 0,11-7-13-16,-11-4 0 15,-4 3-9 1,-7-3 1-16,-4 4-13 15,0-1 1 1,-12 4-10-16,-10 8 0 16,-7 7 1-1,3 15 0-15,0 21 7 16,11 9 0-16,7 6 15 15,8-2 0 1,15-9 15-16,41-6 0 16,11-13-10-1,29-13 1-15,8-8-99 16,-4 0-2-1,-15 0-44-15,-15 0-9 16</inkml:trace>
  <inkml:trace contextRef="#ctx0" brushRef="#br0" timeOffset="56016">9800 11271 42 0,'0'8'49'16,"0"10"15"0,11 7-4-16,3 1-3 15,1 0-1 1,4-8-8-1,-12 2 1-15,-3-14-16 0,-1-6 0 16,-3 0-24 0,0 0 2-16,-3-18-11 15,-11-11 0 1,-13-16 0-1,-2-7 0-15,-9-6 0 16,-2-2 0 0,7 5 0-1,3 6 0-15,11 13 0 0,4 10 0 16,4 12 0-1,8-1 0-15,3 4 0 16,0 2 0 0,3 0 0-1,23 0 0-15,7-9 0 16,8 15 0-1,11-5-16-15,4-7 2 0,-5 4-53 32,-2-4-2-32,2 1-52 15,-17 3-10-15,-8 4 58 16</inkml:trace>
  <inkml:trace contextRef="#ctx0" brushRef="#br0" timeOffset="56296">9592 11156 80 0,'-11'7'84'15,"-11"-2"-4"-15,11 1-39 16,7-2-1-1,4-4 14 1,12 0 0-16,32-6-20 16,12-14 1-1,2-1-36-15,1 2 0 16,5 8-75-16,-5 7-2 15,-15-3-53 1,1-1-13-16,-16-13 83 16</inkml:trace>
  <inkml:trace contextRef="#ctx0" brushRef="#br0" timeOffset="57783">15000 6802 57 0,'0'-12'67'0,"0"1"11"32,0-3-3-32,0-1-20 0,0-4 1 15,0 1-16 1,0 2 0-1,0 6-22-15,0 0 1 16,-4 6-21-16,-3 4 0 16,-5 0-3-1,-6 24 0 1,-4 14 4-16,-1 10 1 15,2 8 1 1,2-9 1 0,15 1 2-16,4 4 1 0,30-15-1 15,7-12 1 1,15-6-5-16,-4-12 0 15,8-7-130 1,10 0-4 0,1-36-13-16</inkml:trace>
  <inkml:trace contextRef="#ctx0" brushRef="#br0" timeOffset="57923.0099">15000 6495 180 0,'-19'-11'120'0,"0"-7"-7"0,-2-5-126 31,13 12 0-31,8 0-102 0,22 8-7 15,19 3 21 1</inkml:trace>
  <inkml:trace contextRef="#ctx0" brushRef="#br0" timeOffset="58568.068">15559 7074 142 0,'0'-10'124'0,"0"-2"-9"16,0-2-80-1,0 3 0-15,0 7-31 16,0 4 0-16,-8 0 0 16,-2 11 1-1,-5 15 5-15,3 3 0 16,-2 5-4-1,3-5 1-15,11-7-4 16,0 0 0 0,0-3-2-1,25-5 2-15,2 1-3 0,-2-7 0 16,9-5-23-1,-1-3 2-15,-4 0-109 16,2-3-6 0,-10-30 10-1</inkml:trace>
  <inkml:trace contextRef="#ctx0" brushRef="#br0" timeOffset="58788.0878">15685 6913 101 0,'-4'0'87'15,"4"6"-5"-15,0 24-42 16,0 21 0-16,0 13 7 15,0 13-2 1,-11 8-21 0,0 3 1-16,-7-14-17 15,3-8 1 1,-1-17-19-16,2-16 0 0,3-7-120 15,11-19-4 1,0-7-2 0</inkml:trace>
  <inkml:trace contextRef="#ctx0" brushRef="#br0" timeOffset="59238.1283">16177 6731 116 0,'-18'0'115'0,"-12"0"-8"15,1 4-71-15,6 4 0 16,5 3-8-1,18-4-2-15,30 4-3 16,25-4 1 0,23-3-24-16,7 0 0 15,8-4 0 1,-23 0 0-16,-18 0 0 15,-15 0 0-15,-15 0 0 16,-10 0 0 0,-6 0-76-16,-2 0-1 15,-4 0-58 1,0 0-13-16,-4 0 85 15</inkml:trace>
  <inkml:trace contextRef="#ctx0" brushRef="#br0" timeOffset="59428.1454">16126 6964 130 0,'0'0'135'0,"0"0"-10"16,33 0-74 0,37 0 1-1,34 0-44-15,14-8 2 0,5-3-10 31,-12 0 0-31,-22 8-16 0,-30 3 1 16,-18 0-115 0,-30 14-5-1,-11 5 3-15</inkml:trace>
  <inkml:trace contextRef="#ctx0" brushRef="#br0" timeOffset="62134.3937">17681 6377 101 0,'-3'-3'114'16,"3"-5"-7"-16,0 1-50 15,0-5 2 1,0 1-37-16,0 3 2 15,0 8-23 1,0 0 0-16,0 16 2 16,3 14 0-1,8 14 3-15,4 11 0 16,0-3-3-16,0 3 1 15,3 0-4 1,-3-3 0-16,-4-4 0 31,0-4 0-31,-4-3 0 0,5-8 0 16,3-3 0-1,-8-8 0-15,-3-8 0 16,0-2 0 0,-4-9 0-1,0 0 0-15,0 5 0 0,0-8 0 16,0 0 0-1,3-11 0-15,8-18 0 16,8-5 0 0,3-13 0-1,8-16 0-15,-5-15 0 16,2-18 0-16,2 0 0 15,-7 4 0-15,-3 19 0 16,-12 13 0 0,0 24 0-1,1 13 0-15,-8 13-68 16,4 10 0-16,3 2-66 31,8 25-13-31,0 2 75 0</inkml:trace>
  <inkml:trace contextRef="#ctx0" brushRef="#br0" timeOffset="62758.4499">18244 6772 88 0,'-3'-7'115'16,"-1"-1"-8"-16,0-3-46 16,0 4 0-1,1 3-45 1,3 4 0-16,0 0-13 15,0 19 0-15,0 14 10 16,11 7 0-16,0 1-6 16,-4 4 1-1,-3-2-8 1,-4-2 0-16,0-8 0 15,0-11 0 1,-4-7 0-16,0-15 0 0,-3 0 0 31,4-19 0-31,3-10 0 16,0-4 0-16,21 0 0 15,20 11 0-15,7 14 0 16,8 8 0 0,-12 0 0-1,-14 18 0-15,-15 1 0 16,-15 7 0-1,-4-4 0-15,-26-3 0 0,-14-4 0 32,-12-9 0-32,5-6-34 15,6 0 1-15,16-18-98 16,14-8-8-1,15-14 27 1</inkml:trace>
  <inkml:trace contextRef="#ctx0" brushRef="#br0" timeOffset="63458.5129">18807 6697 117 0,'-11'0'110'16,"-7"0"-8"-1,-1 0-69-15,7 0 3 16,9 0-5 0,18 0 1-16,37 0-9 15,29 0 1-15,19-3-23 16,-3-4 1-1,-16 3-2-15,-29 0 0 16,-19 2 0 0,-14 2 0-16,-12 0 0 15,-7 0 0 1,0 0-118-16,0 0-4 15,0-4-22-15</inkml:trace>
  <inkml:trace contextRef="#ctx0" brushRef="#br0" timeOffset="64523.6088">19647 6381 91 0,'-3'-7'122'0,"-4"-5"-9"0,7 1-44 15,-4-4-1 1,0 5-45-16,1-2 2 15,-1 10-25 1,4 2 0 0,0 0 0-16,0 14 0 0,0 15 0 31,4 11 0-31,3 2 0 0,-3 16 0 15,3-6 0 1,0-4 0 0,8 0 0-16,-3-8 0 0,-5-3 0 31,0-7 0-31,0-1 0 0,5-6 0 15,-5-5 0 1,4 1 0 0,-7-5 0-16,0-3 0 15,-1-4 0 1,-3-3 0-1,4 0 0-15,-1-4 0 16,-3 4 0-16,4-4 0 16,0 0 0-16,-4 3 0 15,0-3 0 1,0 0 0-1,0 4 0-15,0-4 0 16,0 0 0 0,0 0 0-16,0 0 0 15,0 0 0-15,0 0 0 16,0 0 0-1,0 0 0-15,4-7 0 16,11-23 0 0,14-18 0-16,8-33 0 15,4-15 0 1,-4-15 0-16,-4 0 0 15,-14 17 0 1,-8 12 0-16,4 26 0 16,-8 19 0-16,1 19-130 15,-1 18-4 1,5 0-13-16</inkml:trace>
  <inkml:trace contextRef="#ctx0" brushRef="#br0" timeOffset="65257.6749">20178 6824 123 0,'0'0'104'0,"0"0"-7"16,0 0-68-1,0 0 3-15,0 3-6 16,0 15 1-1,3 5-2-15,1-1 0 16,0 1-14 0,-4-5 1-16,0-8-12 15,0-6 0-15,0-4 0 16,0 0 0-1,0-8 0-15,0-24 0 16,0-16 0 0,0-7 0-16,0-4 0 15,-11 3 0 1,3 15 0-16,1 12 0 15,3 11 0 1,0 6 0-16,4 9 0 16,0 3 0-16,8 0 0 15,21 0 0 1,16 0 0-1,-1 0 0-15,1 7 0 16,-8-3 0-16,-1-4-3 31,-2 0 1-31,-12 0-62 0,-3 0 0 16,-1 4-68-1,1-4-13-15,-8 0 69 16</inkml:trace>
  <inkml:trace contextRef="#ctx0" brushRef="#br0" timeOffset="65467.6938">20040 6761 107 0,'0'0'126'15,"0"4"-9"-15,0-4-54 0,19 0-1 16,33 0-45-1,33 0 2-15,18 0-19 16,1 0 0 0,-4 0-37-1,-29 0 2-15,-8 0-96 16,-22 0-8-1,-20 0 28 1</inkml:trace>
  <inkml:trace contextRef="#ctx0" brushRef="#br0" timeOffset="66140.7544">18085 7340 43 0,'-30'0'53'16,"-7"0"15"-1,-11 15-2-15,0-4-8 0,4 0-1 31,3 0-19-31,18-3-1 0,12-5-15 32,11-3 0-32,38 4-6 15,47-4 0-15,37 0-9 16,59 0 1-1,41-11-8-15,41-11 0 0,41 3 0 32,-8 1 0-32,-14-4 0 15,-56 3 0-15,-49 5 0 16,-50-1 0-1,-39 0-63-15,-36 4 2 0,-22 7-73 32,-30 4-11-32,-4 0 64 15</inkml:trace>
  <inkml:trace contextRef="#ctx0" brushRef="#br0" timeOffset="66624.798">18781 7617 170 0,'-3'0'110'0,"-1"0"-6"15,-4 4-82 1,1 22 0-16,-1 21 6 15,8 16 0-15,0 7-15 16,0 5 1 0,0-9-14-16,0-8 0 15,0-2 0 1,0-14 0-16,0-18 0 15,0-9 0 1,8-11-45-16,7-4 1 16,0-25-88-1,-1-16-9-15,-6-15 41 16</inkml:trace>
  <inkml:trace contextRef="#ctx0" brushRef="#br0" timeOffset="67164.8466">18578 7750 70 0,'-8'-7'91'0,"4"-4"-6"16,0-4-42 0,4-4 0-16,8 1-7 15,36-5 1 1,12-2-4-16,21 2-2 15,13 9-18 1,6 7 0-16,-11 7-13 16,-11 3 1-1,-11 19-1-15,-26 4 0 16,-18 4 3-16,-19 7 1 15,-12 0-9 1,-25-7 0-16,-22-12-13 16,-3-4 0-1,-9-10 5-15,4-4 0 16,1 0 11-1,18-4 0-15,14-3 4 16,16 7 0 0,14 0 11-16,4 11 1 15,29 11 5-15,16 8 0 16,7 11-12-1,-4-1 1-15,-4-4-8 16,-10 5 0 0,3 3 0-16,-18-10 0 15,-9-1 0 1,1-3 0-16,-7-4-45 15,4-1 1-15,7-10-88 16,3-11-9 0,1-4 41-16</inkml:trace>
  <inkml:trace contextRef="#ctx0" brushRef="#br0" timeOffset="67454.8727">19385 7942 167 0,'0'0'111'31,"0"0"-9"-31,0 0-78 0,0 11-1 16,0 14 5-1,0 5 1 1,-7 0-16-16,7-1 1 15,0-7-14 1,0-7 0 0,11-4 0-16,14-2 0 0,8-3 0 15,5-6 0 1,3 0-12-16,-1 0 2 15,8-3-120 1,-11-20-4 0,1-14-3-16</inkml:trace>
  <inkml:trace contextRef="#ctx0" brushRef="#br0" timeOffset="67647.8901">19589 7827 161 0,'-11'19'135'0,"-8"10"-10"15,0 19-87 1,5 11 1-16,2 11-33 0,9 15 1 31,3 4-7-31,0-4 0 16,0 0-130-1,7-19-4-15,8-11-13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07T18:16:45.747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23318 885 110 0,'0'0'99'31,"-11"0"-7"-31,3-4-75 16,5 0 2-16,-5 4-18 15,5 4 0 1,-4 38 6 0,7 5 1-16,0 16 10 15,21 7 1-15,13-10 11 16,7-13 0-16,15-17-6 15,-1-19 0 1,0-11-19 0,-7-23 2-16,0-17-7 15,-18-8 0 1,-4 5 0-16,-11-10 0 0,-7 5-42 15,-5 1 1 1,-3-2-90 0,0 12-10-16,0-3 37 15</inkml:trace>
  <inkml:trace contextRef="#ctx0" brushRef="#br0" timeOffset="200.018">23433 531 222 0,'0'0'126'16,"0"0"-4"-1,0 0-147-15,0 0 0 16,0 0-98-1,0 0-9-15,0-3 24 16</inkml:trace>
  <inkml:trace contextRef="#ctx0" brushRef="#br0" timeOffset="614.0553">23655 557 195 0,'11'0'112'0,"1"0"-5"16,-2 0-85 0,-2 0 0-16,-5-7-4 15,-3-4 1 1,-3 3-64-16,-12 1 0 15,0 7-81-15,12 0-11 16,3-8 40 0</inkml:trace>
  <inkml:trace contextRef="#ctx0" brushRef="#br0" timeOffset="1114.1003">23326 252 111 0,'-23'0'90'0,"-6"0"-5"15,-30 3-69 1,-12 18-1-16,1 17-2 16,14 17-1-1,1 22 1-15,10 19 2 16,8 22 3-1,22 16-1-15,12 6 1 16,3-4 0 0,25-7 0-16,38-14 0 15,8-20-5 1,122 16 3-1,-282-137-19-15,307 64 11 16,-74-42-8 0,12-44 0-16,-1-26 0 0,-3-29 0 15,-4-8 0 1,-36-11 0-16,-53 26 0 15,-26 18 0-15,12-51 0 32,-38-11 0-32,-11 52 0 0,-51 14 0 15,-15 26 0 1,-12 12 0-1,-36-13 0-15,-30 5 0 16,-23 8-30 0,-44 16 1-16,4 20-101 15,67 34-8-15,77 40 21 16</inkml:trace>
  <inkml:trace contextRef="#ctx0" brushRef="#br0" timeOffset="3402.3063">5944 4661 41 0,'0'0'48'16,"0"0"1"-16,0 0-40 15,0 0-1 1,0 0 16-16,0 0 0 16,0 0 6-1,0 0 1-15,0 0-17 16,0 0 0-1,0 0-9-15,0 0 0 16,0 0 6 0,0 0 2-16,0 0 2 15,0 0 1-15,0 0-10 16,0 0 1-1,0 0-8-15,0 0 0 16,0 0-2 0,4 0 1-16,3 0 1 15,1 0 1 1,2-4 3-16,-2 4 0 15,3 0-1-15,-3 0 0 16,-1 0-2 0,4 0 0-16,0 0 1 31,0 0 1-31,8 0 2 0,-1 0 1 15,5 0-2 1,-5 0 1-16,1 0-2 16,-1 0 1-1,0 0 4 1,1 0 0-16,4 0 2 0,-1 0 1 15,0 0-6 1,0 0 1 0,1 0-7-16,-9 0 2 15,8 0 0 1,1 0 2-16,2 0-1 15,9 0 1-15,-4 0-2 16,-9 0 1 0,10 0-2-16,-6 0 1 15,1 0 1 1,4 0 0-16,-4 4 3 15,3-4 1-15,-3 0 1 16,0 0 0 0,4 0-4-1,-8 0 1-15,-3 0-4 16,6 0 0-16,2 0 0 15,-2 0 0 1,5 3 2-16,0 1 0 16,3 0 0-1,0 0 1-15,1-1-2 16,6 5 1-1,-7-5-1 1,1 1 0-16,3 0 1 16,0 0 1-16,-3-1 1 15,3-3 1-15,3 0-2 16,8 0 0-1,0 4-1 1,4 0 0-16,0 0 3 16,-4-4 1-16,-3 0 0 31,-5 0 0-31,5 0-3 0,-19-4 1 15,-1 0-3 1,-9 0 0-16,-1 1 0 16,-4 3 0-16,-4 0 0 31,0 0 0-31,-3-4 0 0,-4 4 0 15,0 0 0 1,0 0 0-16,0 0 0 16,0 0 0-1,0 0 0 1,0 0 0-16,0 0 0 0,0 0 0 15,0 0 0 1,0 0 0-16,0 0 0 16,4 4 0-1,-1 11 0 1,5 10 0-16,-4 12 0 15,0 15 0 1,3 14 0 0,-4 8 0-16,1 14 0 15,-4 1 0-15,3 4 0 16,-3 2 0-16,0-3 0 15,4-7 0 1,0-15 0 0,4-7 0-16,3-6-37 15,4-14 2 1,7-10-96-16,-7-11-8 0,-1-14 28 15</inkml:trace>
  <inkml:trace contextRef="#ctx0" brushRef="#br0" timeOffset="4295.3867">5985 6572 55 0,'-4'0'79'16,"0"0"-2"-16,0 0-45 15,4 0 0 1,-3 0-15 0,-1 0 0-16,4 0 0 15,0 0-1 1,0 0-9-16,0 0 0 15,0 0-8-15,0 0 1 16,0 0 7 0,11 0 1-16,8 0 8 15,3 0-1 1,0 0-6-16,11 4 0 15,9 0-8 1,2 0 1-16,4-4-1 16,8 3 1-16,-4-3 0 15,18 0 1 1,-3 0 1-16,6 0 1 15,6 4 2 1,9 0 0-16,1 0 1 16,7-1 0-1,4 5-1-15,0-1 0 16,-4 0-2-1,-10 1 0-15,-1-1-36 16,-18 4 1-16,-8-3-98 16,-8-8-9-1,-9-15 28-15</inkml:trace>
  <inkml:trace contextRef="#ctx0" brushRef="#br0" timeOffset="5289.4762">7773 5642 19 0,'0'-3'44'16,"4"-1"2"-16,4-3-19 15,-1 0 1 1,5-4 9-16,-2 2 0 15,-3 6 5 1,1-3 0-16,-8 1-7 16,0-2 2-1,0 3-19-15,0 0 0 31,0 4-20-31,0 0 1 0,0 0-9 16,0 4 1 0,0 18 7-16,0 12 0 15,-4 14 4 1,4 7 0-1,0 11 1-15,0 15 0 0,0 8 1 32,4 3 0-32,7-3 0 0,-3-4 1 15,-4-10-1 1,-1 1 1-1,1-9 0-15,-4-1 0 0,0-19 3 32,0-9 0-32,0-16 5 0,0-11 1 15,0-4-6 1,0-3 2-1,0-4-10-15,0 0 0 16,0 0 0 0,0 0 0-16,-7 0 0 0,-8-7 0 15,-8 3 0 1,-10-3 0-1,-11-1 0-15,-20 1 0 16,-17 4 0 0,-23 3 0-1,-7 0 0-15,7 10 0 0,8 5-70 31,37 0 1-31,26-4-65 0,33-11-14 16,19-4 77 0</inkml:trace>
  <inkml:trace contextRef="#ctx0" brushRef="#br0" timeOffset="6966.6272">7881 5727 83 0,'-4'0'94'16,"-7"0"-6"-16,0 0-37 15,0 0-1 1,4 0-13-16,3 0-2 15,4 0-25 1,0 0 1-16,22 0-8 16,19 0 1-1,18 0 0-15,15 0 0 16,18 0 4-16,5 8 0 15,3-1-1 1,-7 1 1-16,-4-1-6 16,-30-7 2-1,-4 4-4-15,-17 0 0 16,-17-1 0-1,-9-3 0-15,-5 0 0 16,-3 0 0 0,-4 0 0-16,0 0 0 15,0-3 0-15,0-5 0 16,0 8 0-1,0-4 0-15,0 1 0 16,0-1 0 0,0 4 0-16,0 0 0 31,4 11 0-31,14 22 0 0,8 9 0 15,0 5 0 1,4-3 0-16,-8-6 0 16,-7-13 0-1,-4-10 0 1,0-4 0-16,0-11 0 0,4 0 0 31,7-26 0-31,-4-11 0 0,1 0 0 16,-4-4 0-1,-1-2 0 1,-6 12 0-16,0-1 0 0,-5 13 0 31,-3 3 0-31,4 9 0 0,0 1 0 16,0 1 0-1,-1 5 0 1,1 0 0-16,7 18 0 15,4 9 0 1,0 13 0-16,-1 4 0 16,9-3 0-16,-5 0 0 15,-3-12 0-15,-4-6 0 16,0-8 0-1,-3-8 0 1,-1-7 0-16,0 0 0 16,4-7 0-16,1-22 0 31,6-12 0-31,-7-4 0 0,-4-7 0 15,1 12 0 1,-4 7 0 0,-1 10 0-16,-3 13 0 15,0 2 0-15,0 8 0 16,4 3 0-1,4 27 0 1,3 18 0-16,7 15 0 16,5 4 0-1,-2-5 0-15,-2-7 0 0,-4-18 0 16,-1-11 0-1,2-11 0 1,-5-11 0-16,7-4 0 16,4-15 0-1,4-17 0-15,-3-14 0 16,-1-13 0-16,-11 8 0 15,-8 6 0 1,1 6 0-16,-4 12 0 16,0 12 0-1,0 8 0 1,0 3 0-16,0 4 0 0,15 0 0 31,33 11 0-31,30-7 0 0,33-4 0 16,30 0 0-1,3-11 0 1,-3-7 0-16,-15 6 0 0,-15-2 0 31,-33 2 0-31,-23 2 0 0,-25 2 0 31,-19 8-130-31,-11 0-4 16,-4-4-13-16</inkml:trace>
  <inkml:trace contextRef="#ctx0" brushRef="#br0" timeOffset="7518.6769">8881 6514 181 0,'0'-4'111'16,"-4"-3"-7"-1,0-1-99-15,4 8 0 16,0 15 10 0,0 22 0-16,0 18 9 15,4 20 1-15,4-2-13 16,-4-7 2-1,-1-3-14-15,1-19 0 16,-4-14-3 0,0-8 2-16,4-14-44 15,0-8 1 1,3-23-87-1,0-14-9-15,0-15 41 0</inkml:trace>
  <inkml:trace contextRef="#ctx0" brushRef="#br0" timeOffset="8080.7275">8652 6610 100 0,'0'0'110'16,"-4"0"-8"0,0 0-49-16,4-4-1 15,0-3-26 1,0-8 0-16,8-3-13 15,25-5 0-15,11 5-6 16,12-1 2 0,22 8-9-16,-8 11 0 15,1 0 0 1,-16 22 0-16,0 4 0 15,-21 7 0 1,-16 1 0 0,-18 2 0-16,0 5 0 15,-29-8 0-15,-8-7 0 16,-11-15 0-16,-4-7 0 15,11-4 0 1,4 0 0 0,15 0 0-16,14 0 0 15,8 0 0-15,19 0 0 31,18 14 0-31,11 9 0 0,4 3 0 16,0 10 0 0,-8 5 0-16,-7 7-11 15,-7 7 2-15,-8-3-121 31,-3 0-3-31,-5-15-6 0</inkml:trace>
  <inkml:trace contextRef="#ctx0" brushRef="#br0" timeOffset="9144.8233">9589 6971 58 0,'0'0'89'0,"0"-7"-5"0,0 3-35 31,0 0-1-31,0 1-20 15,0-1 3-15,0 0-10 16,0 4 0 0,0-4-4-16,0 4 0 0,0 0-4 31,0-4 1-31,0 4-6 15,0 0 0-15,0 0-6 16,0 0 1 0,0 0-3-1,0-3 0-15,0 3 0 16,0 0 0-16,0 0 0 15,0 0 0-15,0 0 0 16,0 0 0 0,0 0 0-1,0 0 0-15,0 0 0 16,0 0 0-1,0 0 0-15,0 0 0 16,0 0 0 0,0 15 0-16,0 11 0 15,7 11 0-15,1-1 0 16,2 5 0-1,-6-11 0-15,0 3 0 16,-1-11-25 0,1-3 1-16,7-12-106 15,8-7-7 1,11-26 15-16</inkml:trace>
  <inkml:trace contextRef="#ctx0" brushRef="#br0" timeOffset="67851.1137">17874 3624 42 0,'0'0'72'0,"0"0"-2"32,0 0-30-32,0 0 0 15,0 0-14 1,0-4 1-16,4 4-9 15,-4 0-1-15,0 0-9 16,0 0 2 0,0 0-4-16,0 0 1 15,0 0-1 1,-4 4 1-16,4 3-1 15,-4 4 0 1,-4 0-1-16,5 7 1 16,-5-3-2-16,5 4 0 15,3 3 0 1,0-3 1-16,0 7 1 15,0-1 0 1,0 5 0-16,0-4 1 16,0-4-2-1,-4 0 0-15,4 4-2 16,0-4 0-1,0 4-1-15,0-4 1 0,0-3 1 32,0 3 0-32,0-1 2 0,0 2 0 15,0-1-2 1,0 4 1-1,4-8-5-15,-1 4 0 16,-3 1 0 0,0-2 0-16,0 2 0 0,0-4 0 31,0 9 0-31,0-9 0 15,0 0 0 1,0-1 0-16,0 0 0 16,0 1 0-1,0-1 0-15,0-3 0 16,0 0 0-1,0 11 0-15,0-11 0 16,0 0 0-16,-3-4 0 16,-1-1 0-1,4 4 0-15,0 2 0 16,0-1 0-1,0-4 0-15,-3 0 0 16,3 11 0 0,0-7 0-16,0 0 0 15,0-1 0 1,0 1 0-16,0 0 0 15,-4 0 0-15,0-4 0 16,4 4 0 0,0 0 0-16,0-4 0 15,0 7 0 1,0-8 0-16,-4 2 0 15,1 3 0 1,3-4 0-16,0 3 0 16,0-3 0-16,0 1 0 15,0-1 0 1,0 0 0-16,0-1 0 15,0 2 0 1,0-2 0-16,0 6 0 16,0-1 0-1,0-8 0-15,0 8 0 16,0 0 0-1,-4-5 0 1,0 2 0-16,4-1 0 0,0-1 0 16,0 6 0-1,0-1 0-15,0-1 0 16,0 4 0-1,0-6 0 1,0-5 0-16,0 1 0 16,-4 3 0-16,4 4 0 31,-3-2 0-31,3 3 0 0,0-1 0 15,0-1 0 1,0 1 0-16,0 0 0 16,0 3 0-16,0-7 0 31,-4 1 0-31,4-1 0 0,0 7 0 15,0-3 0 1,0-1 0-16,0 5 0 16,0 3 0-1,0-4 0 1,0 1 0-16,0-4 0 0,0-8 0 31,0 1 0-31,0-5 0 0,0 1 0 31,0-1 0-31,0-3-18 16,0 0 2-16,11 0-114 15,4-7-5-15,0-15 4 16</inkml:trace>
  <inkml:trace contextRef="#ctx0" brushRef="#br0" timeOffset="68805.1996">17733 5469 88 0,'0'0'101'15,"0"0"-5"1,0 0-49-16,0 0 0 0,0 0-13 31,0 0-1-31,0 0-10 16,0 0 1-16,0 0-16 15,0 0 2 1,-4 0-10-16,1 0 0 0,-12 0 0 31,0 0 0-31,-3 0 0 16,-12 0 0-16,-4 0 0 15,-14 0 0 1,-4 0 0 0,-11 0 0-16,-7 0 0 15,-4 0 0 1,-4 0 0-16,-7 0 0 15,3 0 0-15,-2 7 0 16,-1 4 0 0,6-3 0-16,2-1 0 15,2 1 0 1,9-5 0-16,3 5 0 15,4-1 0 1,-5-3 0-16,16 0 0 16,-4-4 0-16,8 0 0 15,7 0 0 1,4 0 0-16,18 0 0 15,-4 0-130 1,19 0-4-16,0-11-13 16</inkml:trace>
  <inkml:trace contextRef="#ctx0" brushRef="#br0" timeOffset="70258.3304">17707 5517 13 0,'-4'-7'49'0,"4"-1"2"16,0-4-21 0,0 5 0-16,-4 0-1 15,-3 3-1 1,0 1-3-16,3 0 0 15,1 0-8 1,-1 3-1-16,0 0-2 16,0-5 0-16,0 5-3 15,1 0 2 1,-1-4-7-16,0 4 1 15,1 0-1 1,3 0 0 0,0 0 1-16,0 0 1 15,0 0 4-15,3 0 0 31,16 0 3-31,10 0 0 0,13 0-2 16,2 0 0 0,4 0-4-16,0 0 0 15,0 0-6 1,4 0 2-1,-4-7-5-15,1 3 0 0,6-3 0 32,1-1 0-32,6 5 0 0,-2-1 0 15,-1 0 0 1,0 4 0-1,-3 0 0-15,-8 0 0 0,-3 0 0 32,-5-3 0-32,4-1 0 0,1 4 0 15,14-3 0 1,4 3 0-1,4-4 0-15,-1 0 0 16,1 1 0 0,-7-1 0-16,-8 0 0 0,-4 0 0 15,-8 1 0 1,-7-1 0-1,-6 4 0-15,-13 0 0 16,-3 0 0 0,-7 0 0-16,-4 0 0 15,4 0 0 1,0 0 0-1,-1 0 0-15,1 0 0 16,-4 0 0 0,0 0 0-16,0 0 0 0,0 0 0 31,0-4 0-31,0 4 0 15,0 0 0-15,0 4 0 16,-4 15 0 0,1 6 0-16,-1 5 0 0,0 2 0 31,0 13 0-31,1-1 0 0,-1 5 0 15,0 2 0 1,-3 12 0 0,0 7 0-1,-4 15 0-15,-1 11 0 16,1 14 0-16,-4 1 0 0,4-4 0 15,-4-11 0 1,12-3 0 0,-1-12 0-16,0-7 0 15,0-12 0 1,4 1 0-1,0-11 0-15,0-4 0 0,0-4 0 32,4 0 0-32,0-11-88 15,3-10 0-15,5-20-50 16,-9-6-11-1,-3-41 101-15</inkml:trace>
  <inkml:trace contextRef="#ctx0" brushRef="#br0" timeOffset="72664.547">17607 2960 87 0,'0'0'90'16,"0"0"-5"-1,0 0-47-15,26 0-1 16,7-4-16 0,8 0 1-1,0 1-17-15,-4 3-1 0,-8 0-3 16,-2 0 1-1,-2 0-23-15,-2 0 1 16,-9 0-50 0,9 0-5-1,-5 0-16-15,-7 0-2 0</inkml:trace>
  <inkml:trace contextRef="#ctx0" brushRef="#br0" timeOffset="73027.5797">17859 2786 51 0,'-8'-4'84'0,"-2"1"-3"15,-2-1-51 1,5 4 1-1,3 0-23-15,0 7 2 0,1 22 9 16,-9 12 1 0,2 8-7-16,-1 6 1 15,-1-7-9 1,8-4 2-1,1-11-32-15,3-10 2 0,0-9-79 32,0-14-7-32,11 0 26 0</inkml:trace>
  <inkml:trace contextRef="#ctx0" brushRef="#br0" timeOffset="73557.6274">17722 2542 26 0,'-8'-3'89'16,"1"-8"-2"-16,-1 4-25 15,8-5-3-15,0-2-36 16,30 6 2 0,15 1-13-16,10-4 0 15,5 4-38 1,-12 3 0-16,-15 4-79 15,-11 0-10 1,-7 0 28-16</inkml:trace>
  <inkml:trace contextRef="#ctx0" brushRef="#br0" timeOffset="74760.7357">17737 2266 64 0,'-4'-8'80'16,"-3"-3"-3"-16,-1-7-48 16,-3 11 0-16,0-1-20 31,-4 0 1-31,-4 8-9 0,5-4 0 15,-5 4-1 1,-3 0 0-16,-4 0 0 16,-7 9 0-1,-4 2 0-15,-4 0 0 16,0 7-1-16,4 0 1 15,4 5 0 1,3-4 0-16,4 5 1 16,4 3 0-1,7-2 0-15,0 9 0 16,8-1 0-1,0-4 1-15,3 9 0 16,0-9 0 0,1 8 0-1,-1-4 1-15,0 8 0 0,4 3 1 16,0 8-2-1,0-4 1-15,0-1 0 16,0-2 1 0,0 3 1-1,0-7 1-15,0-1 0 16,8-3 1-16,7 0 0 15,-1-11-1-15,5-1-2 16,-1 1 0 0,1 8 0-1,3-9 0-15,0-2 3 16,4-4 0-16,0-1 3 31,0-4 0-31,7 1-2 0,0-4 1 16,5 4-6-1,-1-4 2-15,3-4-2 16,-3 4 1-16,1-3 1 31,2-1 0-31,5 0 4 0,-1-2 0 16,4-5 1-1,-3 0 0-15,-1-5-6 16,8-9 2-1,-8-5-6 1,16-10 0-16,3-5 0 16,0-6 0-1,-1-5 0-15,-10-5 0 0,0 5 0 31,-14-3 0-31,-9-4 0 16,-10 1 0-16,-1 2 0 16,-7-2 0-1,-3 3 0 1,-8 0 0-16,0-4 0 15,-4 7 0-15,-11 1 0 16,-7 4 0-16,-4-8 0 16,-11 4 0-1,-15 2 0 1,0-1 0-16,-11 2 0 15,-3 12 0 1,-5-5 0-16,1 5 0 0,0-4 0 31,-9 0 0-31,9 17 0 16,3 2 0-16,4 3 0 15,5 7 0 1,16 0-47-16,5 4 1 0,19 0-86 31,11 0-10-31,7-3 44 16</inkml:trace>
  <inkml:trace contextRef="#ctx0" brushRef="#br0" timeOffset="75604.8117">17770 2114 54 0,'-8'0'70'16,"1"0"-1"-16,0 0-39 15,0 0 1 1,7 0 3-16,0 4 0 16,0-4 1-1,0 0 3-15,0 4-6 16,3-4 0-1,-3 0-12-15,0 0 1 16,0 0-16 0,4 0 1-16,-1-22-6 15,5-19 0-15,3-21 0 31,-3-20 0-31,-1-21 0 0,-3-1 0 16,-4-3 0 0,0 11 0-16,0 23 0 15,-8 10 0 1,-3 23 0-1,7 6 0-15,4 16-67 0,0 3 1 16,15 4-68 0,3-4-13-16,9-14 73 15</inkml:trace>
  <inkml:trace contextRef="#ctx0" brushRef="#br0" timeOffset="77816.011">16170 5639 7 0,'0'-4'60'0,"-4"1"1"31,-7-5-9-31,4 5-1 15,0-5-15-15,-5 5-1 16,1-6-7 0,3 6 0-16,1-3-7 15,7-6 1 1,-3 4-9-16,-4 1 1 15,3 0 0-15,-4 3 1 16,1-3-5 0,3 3 1-16,0 0-12 15,4 1 1 1,0 3-7-16,0 0 1 15,0 0 2 1,0 15 0-16,0-1 4 16,0 4 0-16,4 5 1 15,-4 10 0 1,0 8 0-16,7 2 1 15,-7 6 2 1,0 17 0-16,0 1 1 16,-11 3 0-1,0-4-1-15,0-3 0 16,4-4 1-1,7-7 1-15,-8-4-2 16,5-3 1-16,-5 6-4 16,-7-4 2-1,5 5-3 1,-6 4 0-16,1-8 0 0,8-4 0 31,-4 0 0-31,4-7 0 16,3-4 0-16,0 1 0 15,1-5 0 1,3 4 0-1,-4 0 0-15,-4 1 0 16,8 0 0 0,-11-2 0-16,8 5 0 15,-4-4 0-15,-1-4 0 16,8 1 0-1,0 0 0-15,0 10 0 16,0-3 0 0,0 4 0-16,0 0 0 15,-8 3 0 1,1-7 0-16,-1-12 0 0,5 5 0 15,-1-8 0 1,4 1 0 0,0-9 0-16,0 1 0 15,-7-4 0 1,0 0 0-16,-5 0 0 15,1 1 0 1,11-2 0-16,0-3 0 16,0 0 0-1,0-2 0-15,-4-2 0 16,0-3 0-16,4 4 0 15,-3-4 0 1,3 0 0-16,0 0 0 16,0 0 0-1,0 0 0-15,0 0 0 16,0 4 0-1,0-1 0-15,0-3 0 16,0 0 0 0,0 0 0-16,0 0 0 15,0 0 0-15,-4 0 0 16,4 0 0-1,0 0 0-15,4 0 0 16,26 0 0 0,-5 0 0-1,2 0 0-15,2 0 0 16,-6 0 0-16,-2 0 0 15,10 0 0-15,-2 0 0 16,-3 0 0 0,0 0 0-16,0 0 0 15,3-3 0 1,4-1 0-16,1 4 0 15,11 0 0 1,3 0 0-16,-4 0 0 16,4 0 0-1,0 0 0-15,8 0 0 16,7-4 0-16,3-4 0 15,5 1 0 1,-1 0 0-16,8 3 0 16,-4 1 0-1,12 0 0-15,2-5 0 16,5 4 0-1,14 1 0-15,8-1 0 16,0-7-15 0,7-1 1-1,-4 1-92-15,-7 0-3 0,-11 1-20 31,-11-5-6-31</inkml:trace>
  <inkml:trace contextRef="#ctx0" brushRef="#br0" timeOffset="78819.1013">19178 6971 22 0,'0'-7'59'16,"-4"3"1"-16,4-3-14 16,0-1 0-1,-4-6-1-15,0 6-1 0,0 2-15 16,1-2 1-1,-5 4-21 1,4-3 0-16,1 3-13 16,0 4 1-1,3 0 0-15,-4 0 0 0,4 11 5 31,-4 15 1-31,4 7 4 0,0 11 0 16,-4 4 5 0,1 4 1-1,-1 7 3-15,0 0 0 0,0 3-4 31,1-6 0-31,-1-8-5 0,0 0 0 16,0-15-3 0,1-3 0-1,3-11-3-15,0-5 1 16,0-4-2-1,0-2 0-15,0-4 0 0,-4 0 0 16,1-4 0 0,-5 0 0-1,-3 3 0-15,-8-3 0 16,5 8 0-1,-12-4 0 1,-4-1 0-16,0 1 0 16,-3-4 0-1,-4 0 0-15,-7 0 0 16,6 0 0-16,1 0 0 15,-7 0 0 1,4 0 0-16,-9-15 0 16,-6 0 0-1,-8-3 0-15,-15 4 0 16,-22-1 0-1,-15 7 0-15,-22 8 0 16,4 0-23 0,11 19 1-16,18 5-108 15,30-1-6-15,29-11 11 16</inkml:trace>
  <inkml:trace contextRef="#ctx0" brushRef="#br0" timeOffset="79917.2002">17596 7577 25 0,'0'-4'73'15,"0"0"1"1,0-3-18-16,0-1-3 16,0 0-15-1,0 1 0-15,-4 4-3 16,-7-5-2-1,8 5-14-15,-1 0 1 16,-4-1-15 0,4 0 0-16,1 4-5 15,-1-4 1-15,0 4-1 16,4 0 1-1,0 0 0 1,-3 0 1-16,-4 12-1 16,-1 2 1-16,1 4-1 31,7 5 0-31,0 6 0 0,0-3 1 15,0 4 0 1,0 2 1 0,0 6 0-16,0 9 0 0,0-2 0 31,0 3 1-31,0 11-2 0,7-4 2 15,1 1-4 1,2 10 0 0,-10 0 0-16,0 4 0 15,0 1 0 1,0-4 0-16,0-2 0 0,0 1 0 15,0 8 0 1,0 0 0-16,0 7 0 16,0-3 0-1,0-8 0 1,0-7 0-1,0-15 0-15,0-4 0 0,0-14 0 32,0-7 0-32,0-5 0 0,0-8 0 15,0-6 0 1,0 0 0-1,4-4 0-15,-4 0 0 16,0 0-34-16,0 0 2 16,0-4-99-1,7-22-7-15,12-14 24 16</inkml:trace>
  <inkml:trace contextRef="#ctx0" brushRef="#br0" timeOffset="81627.3544">17592 9204 68 0,'-7'0'99'16,"-12"4"-3"0,4-4-30-16,8 0-1 15,-8 0-23 1,8 0 1-16,3 0-29 15,4 0 1 1,0 0-14-16,8 0 1 0,10 0-2 16,0 3 0-1,9 5 0 1,-5 0 0-16,0-2 0 15,-7 2 0 1,-1-1 0-16,2 5 0 0,-2-6 0 31,-7 6 0-31,1-5 0 16,-4 1 0-16,-4-1 0 15,0 4 0 1,0-3 0-16,0 7 0 0,-15-1 0 31,-7 8 0-31,-8-3 0 16,4-4 0-1,-7 6 0-15,-1-6 0 16,9-4 0 0,-2 1 0-16,13-2 0 15,10 2 0-15,4-6 0 16,0 2 0-1,22-4 0-15,4-4 0 16,4 3 0 0,7 1 0-16,-11 0 0 15,0 0 0 1,0 7 0-16,-8-4 0 15,-3-3 0 1,-4 3 0-16,-3-3 0 16,-5 4 0-16,-3-2 0 15,0 9 0 1,0-3 0-16,-3 2 0 15,-12 1 0 1,-11 3 0-16,0-3 0 16,-4 7 0-16,0 5 0 15,-3 1 0 1,15 2 0-1,-1-7 0-15,4-5 0 16,12-7 0-16,3 0 0 16,0 0 0-1,7 0 0-15,8-3 0 16,3 3 0-1,-3-4 0-15,8 0 0 16,-5 1 0 0,-7-5 0-16,-3 5 0 15,-1-5 0-15,1 1 0 31,-5-4 0-31,-3 8 0 0,0-1 0 32,0 1 0-32,0 3 0 0,0-1 0 15,-7 2 0 1,-8 2 0-1,-4 1 0-15,1 4 0 0,-8 2 0 32,4 2 0-32,-8-1 0 0,4 7 0 15,7-10 0 1,8-4 0-1,11-4 0-15,0-4 0 16,8 4 0 0,14 0 0-16,8 4 0 0,-4-5 0 15,-4 2 0 1,-3-4 0-1,-5-5 0-15,-3 5 0 16,-3-1 0 0,-5 4 0-1,1-4 0-15,-4 1 0 0,0-1 0 31,0 4 0-31,0 8 0 0,-7-5 0 16,-5 9 0 0,2 10 0-1,-1 7 0-15,-5 16 0 16,9 18 0-1,3 0 0-15,4 6 0 0,0-6 0 32,0-7 0-32,4-8 0 15,0-11-26 1,3-11 1-16,16-19-105 15,-1-18-7-15,8-40 15 16</inkml:trace>
  <inkml:trace contextRef="#ctx0" brushRef="#br0" timeOffset="82360.4205">18099 9418 156 0,'0'-4'131'16,"0"-3"-9"-16,0 4-86 15,0-1 0 1,0 0-27-16,0 4 1 15,0 0-5 1,4 22 1-16,0 0-6 16,3 7 0-16,8 8 0 15,-3 8 0 1,-2-1 0-16,1 0 0 15,1 1 0 1,-1-8 0-16,0 0 0 16,-4-8 0-1,1-11 0-15,-5-6 0 16,5 3 0-16,-4-1 0 15,3 1 0 1,-7-4 0-16,4 0 0 16,-4-4 0-1,0-3 0-15,0 0 0 16,0-1 0-1,4 1 0-15,-1-4 0 16,-3 0 0 0,4 0 0-16,-1 0 0 15,-3 0 0-15,0 0 0 16,0 0 0-1,0 0 0-15,0 0 0 16,0 4 0 0,0 0 0-16,0-4 0 15,0 3 0 1,0-3 0-16,0 0 0 15,0 0 0 1,0 0-130-16,-7-22-4 16,0-18-13-16</inkml:trace>
  <inkml:trace contextRef="#ctx0" brushRef="#br0" timeOffset="82894.4687">18092 9404 127 0,'-11'-4'125'31,"0"0"-11"-31,-11 0-59 0,15-3-2 16,3-4-35-1,4-1 1 1,11-2-19-16,33 3 0 15,15 0 0 1,12 4 0 0,6 7 0-16,-14 0 0 0,-11 15 0 15,-15 13 0 1,-14 2 0-16,-16 3 0 15,-7 1 0 1,-19-2 0 0,-17 2 0-16,-12-8 0 0,-8-4 0 31,0-11 0-31,1-3 0 0,14-8 0 15,12 0 0 1,6 0 0 0,19 0 0-16,4 0 0 15,23 6 0 1,18 10 0-16,22 6 0 0,-1 3 0 31,5 9 0-31,-15-8 0 16,-12 7 0-1,-6-7 0-15,-8-4 0 16,-11-11 0-16,-5-4-105 31,-2-3-2-31,-1-4-35 0,5-11-9 16</inkml:trace>
  <inkml:trace contextRef="#ctx0" brushRef="#br0" timeOffset="83104.4876">18703 9629 247 0,'0'0'127'15,"8"-4"-5"1,7 4-122-16,0 0 0 0,10 11 7 31,-2 26 1-31,-1 3-8 0,-4 16 0 16,4 7 0-1,5-8 0 1,2 0-130-16,23 1-4 0,15-24-13 31</inkml:trace>
  <inkml:trace contextRef="#ctx0" brushRef="#br0" timeOffset="85222.6785">17733 3473 24 0,'-4'0'66'16,"-3"0"1"-1,-1 0-21-15,5-12-2 16,3 1-22 0,0-3-1-16,3 3-12 15,5-1-1 1,-1 6 8-16,1-2 0 15,-8 4 4 1,0 4 1-16,0 0-9 16,0 0 0-16,4 22-5 15,3 7 0 1,4 5 1-16,-4 10 1 15,1-11 12 1,-4-10 0-16,-1-5-5 16,-3-18 2-1,0 0-18-15,0-11 0 16,0-11 0-1,-3-12 0-15,-13-6 0 16,2 7 0-16,-5 4 0 31,4 7 0-31,4 10-37 0,4 1 1 16,7 11-95-1,0 0-9-15,7 0 31 16</inkml:trace>
  <inkml:trace contextRef="#ctx0" brushRef="#br0" timeOffset="85802.7307">17774 3538 46 0,'0'4'80'16,"0"4"-3"-1,0 7-27-15,4 0-2 0,3 10-7 31,-3-2 1-31,-4-4-1 16,0-5 1-16,0-7-21 16,0-7 2-1,-8-3-23-15,-3-27 0 0,-4-7 0 31,8-4 0-31,0 2 0 16,-1 1 0-16,1 12 0 16,3 12 0-1,0 3 0 1,4 11 0-16,0 0 0 15,0 17 0 1,4 24-18-16,3 14 1 0,5 8-113 16,2 3-5-1,5-17 5 1</inkml:trace>
  <inkml:trace contextRef="#ctx0" brushRef="#br0" timeOffset="87052.8432">19811 6359 77 0,'0'-8'107'0,"0"-3"-8"16,0-3-36-1,0-4 1-15,0-5-32 16,0 15 1 0,0 5-31-16,0 3 1 15,0 15-3 1,0 28 0-16,0 13 9 15,0 11 1 1,0 7-5-16,0-8 2 16,0-3-7-16,0-12 0 15,-4-14 0 1,0-8 0-16,0-14 0 15,4-3 0 1,0-9-60-16,0-3 2 16,-3-11-76-1,-8-26-10-15,-4-4 60 16</inkml:trace>
  <inkml:trace contextRef="#ctx0" brushRef="#br0" timeOffset="87372.872">19644 6418 106 0,'-7'-4'107'16,"3"0"-7"-1,-11 0-45-15,8 1 0 16,-1-1-21 0,1 0 1-16,7-3-26 15,0-4 1-15,0-4-10 16,0-7 0-1,0-4 0 1,3-3 0-16,1 18 0 16,-4 0 0-16,0 3 0 31,4 4 0-31,-4-3 0 0,7 7 0 15,12 0 0 1,10 0 0-16,12 0-31 16,3 4 1-16,5 7-101 31,2-4-7-31,-2-7 22 0</inkml:trace>
  <inkml:trace contextRef="#ctx0" brushRef="#br0" timeOffset="88102.9377">19722 6347 8 0,'-4'0'62'15,"0"0"2"1,-3 0-5-16,-4 0-2 0,-7 12-8 31,-1 3-2-31,0-1-2 16,12-3-2-16,-4-4-14 15,11-3 0 1,0-4-20-1,7-15 1-15,15-14-10 16,23-9 0 0,-8-5 0-16,-7 13 0 15,-4 8 0-15,-12 7 0 16,-6 12 0-1,-1 3 0-15,-3 0 0 16,0 0 0 0,-4 15 0-16,7 3 0 15,4 8-52 1,8 8 2-16,14-6-82 15,8 2-11 1,-4-8 50-16</inkml:trace>
  <inkml:trace contextRef="#ctx0" brushRef="#br0" timeOffset="88394.964">20266 6277 131 0,'0'0'107'0,"-7"0"-8"16,-5 4-68-1,2 27 0-15,-1 1-5 16,11 1 0-1,0-4-5-15,11-3 0 16,15-3-13 0,7-9 2-1,4-14-72-15,-7 0 2 0,3-26-74 16,-15-18-11-1,-10-27 64-15</inkml:trace>
  <inkml:trace contextRef="#ctx0" brushRef="#br0" timeOffset="88524.9757">20244 5982 179 0,'-7'-7'108'15,"0"-1"-5"-15,-1 4-151 16,8 4 1-16,11 0-62 31,22 8-7-31,12 14 56 0</inkml:trace>
  <inkml:trace contextRef="#ctx0" brushRef="#br0" timeOffset="89005.0189">20614 6388 110 0,'-3'0'97'15,"-1"0"-5"-15,0 0-61 16,0 0 0-1,4 0 5 1,0 0-2-16,4 0-10 16,19 0 0-16,2 0-22 15,5 4 0-15,-12 7-2 16,-6 7 0-1,-9 8 6 1,-3 18 1-16,0-6-2 16,-11-5 1-1,0-8-5-15,11-6 2 0,0-5-3 16,26-10 0-1,19-4 0 1,14 0 0-16,11 0-130 16,8-4-4-1,-4-14-13-15</inkml:trace>
  <inkml:trace contextRef="#ctx0" brushRef="#br0" timeOffset="89827.0929">15374 6274 247 0,'0'0'81'16,"0"0"-4"-16,-4 0-117 16,0 0 0-1,4 22 65 1,0 18 1-16,0 16-6 15,4 10-1-15,-4 8-9 32,0-4 1-32,0-7-9 0,-4-12 0 15,-3-10-58 1,7-11-2-16,0-1-61 15,0-18-8-15,0-11 61 32</inkml:trace>
  <inkml:trace contextRef="#ctx0" brushRef="#br0" timeOffset="90127.1199">15162 6673 138 0,'0'0'101'16,"0"0"-7"-16,0 0-71 15,8 10 1 1,3 16 4 0,1 8-1-16,5-2-2 15,6 9 0 1,-5-12-13-16,8-6 2 0,-7-5-14 15,-1-10 0 1,5-8 0 0,10-4 0-16,-3-22 0 15,-1-3 0 1,4-4-120-1,-14-12-3-15,-7 4-22 16</inkml:trace>
  <inkml:trace contextRef="#ctx0" brushRef="#br0" timeOffset="90660.1679">14270 6576 88 0,'0'8'86'16,"0"7"-4"-16,0 14-52 15,7 16-1 1,9-2-6-16,-2-2-1 0,1-8-4 31,11-7 1-31,-8-11-19 16,9-7 0-16,-2-8-108 15,-2-8-7 1,-5-33 3-16</inkml:trace>
  <inkml:trace contextRef="#ctx0" brushRef="#br0" timeOffset="90790.1796">14329 6366 188 0,'0'-7'112'15,"0"-1"-6"-15,0-3-151 16,0 3 1-16,12 4-67 16,13 2-8-1,5 2 50-15</inkml:trace>
  <inkml:trace contextRef="#ctx0" brushRef="#br0" timeOffset="91493.2429">14774 6839 14 0,'0'0'57'15,"0"-4"2"-15,0 4-20 16,-4-4-2-1,-11 4-15-15,-3 0 0 16,-5 0-4-16,9 0 0 16,-1 0-5-1,4 0 0-15,-1 0-6 16,5 4 1-1,7-4 10-15,0 4 2 16,4-4 1 0,22 0-1-16,3 0-15 31,8 0 1-31,-7 0-7 0,-8 0 1 15,-7 0 1-15,-7 0 1 16,-8 10 2 0,0 5 1-1,-16 4-2-15,-5-4 0 16,2-4-5-1,8-1 1 1,3-2-1-16,8 2 1 0,0 2 1 16,11 10 1-1,4-3 0-15,-3 3 1 16,-12 4 2-1,-8 3 0-15,-25 1-19 16,-8 7 1 0,-7-8-101-1,15-7-8-15,3-11 11 0</inkml:trace>
  <inkml:trace contextRef="#ctx0" brushRef="#br1" timeOffset="107667.6992">17874 3701 6 0,'0'0'39'15,"0"0"1"1,0-7-18-16,0-1-2 15,0 1-1 1,0-1-1-16,0 2 3 16,-4-10-1-1,-7 2 3-15,-4-1-1 16,0-3-7-16,0-4 0 15,-3 7-7 1,0-8 2-16,-1 1-2 16,-3-3 0-1,-8 3-4-15,-3 3 2 16,-4 1-5-1,-11 2 1-15,0 3-2 16,-12 5 0 0,-10 4-1-16,-8 4 1 15,0 0-1-15,-3 0 1 31,10 12-1-31,-6 1 1 16,-8 3-1-16,-1 2 1 16,-7 4 0-1,1 8 1-15,-1-5-1 16,5 5 1-16,-1 7-1 15,-8 0 0 1,1 7 0-16,-11 1 0 16,-8 3-1-1,4 3 1-15,3 1-1 16,4 3 1-1,4 4-1-15,4-3 1 16,4 3-1 0,14-4 1-16,0 4 0 15,4 3 0-15,0 6 0 16,-7 5 0-1,-5 8 0-15,1 4 0 16,8-4-2 0,-5 3 2-16,8-2-1 15,7 0 1 1,-3-9 0-16,3 1 1 15,0-4 1-15,-3 0 0 32,7-3-1-32,-8 3 1 0,9 4-1 15,3-1 1 1,-1 1-1-16,8 0 0 15,8 3-2 1,7 5 1 0,-1 6-1-16,-2-3 1 15,14 4 0-15,0 0 0 16,8-1 0-16,3-7 0 15,-8 8-1 1,9 3 1 0,-5-3-1-16,1 6 1 15,7-6 0 1,0 3 0-1,3-3 0-15,8 10 0 0,0 1 0 32,8-8 0-32,7 5 0 0,14-9 1 15,0 5 0 1,5-9 1-1,3 5-1-15,0-4 0 0,-3-4-1 32,-1-4 0-32,7 2 0 0,-3-6 0 15,8-3 0 1,0-8 0-1,3-2 0-15,0-9 0 0,-7 2 0 32,-1-9 1-32,-3 3-1 0,15 1 1 31,-8-3-1-31,8 2 0 15,-7-6 0-15,-1-4 0 16,4-7 0 0,-6 6 1-1,9-2-1-15,-6-5 1 16,-1 1-1-16,0-4 0 15,1 10 1-15,-1-2 1 16,4-9 2 0,8-3 0-1,0-7-1-15,3 0 1 16,-3-7-3-1,6-1 1-15,-3-7-1 16,1 0 0 0,-5 0 0-16,12 0 1 15,-1 0 0-15,9-11-1 16,2 4-1-1,2-1 0-15,-6 4-1 16,-6 1 1 0,-4 3 0-16,3 0 0 15,-14 0 0 1,8 0 1-16,-1 0 1 0,1 0 0 15,9 0-2 1,-2 3 1 0,0 1-2-16,-8 4 0 15,12 3 0 1,-12 7 1-1,4 4 1-15,3-3 1 16,13-5 0 0,2 0 1-16,0-2-2 0,15-8 1 15,-10 3-2 1,-1-3 1-1,4 0-1-15,-7 7 0 16,6 0 0 0,9 0 1-16,3-4 1 0,7 4-1 31,11-11 0-31,9 0 0 15,9 0-1-15,5 0 1 16,3-11-1 0,-2-7 1-16,-5-4-1 15,7 7 1 1,4-7-1-16,11-4 1 15,4-4 0 1,7-6 0-16,1-9 0 16,-8 1 0-1,-4-8 0-15,-7 0 0 16,-4-3 1-16,0 0 0 15,-7-1 0 1,7 1 1-16,0 0-1 16,-10-8 0-1,-2 4 0-15,-20-4 1 16,-13-3 0-1,-10 3 0-15,-16-7-1 16,5 4 0 0,-12-4-1-16,-3-8 1 15,-1-3 0-15,-3-9 0 16,-7-5 2-1,-8-1 1-15,-4-3 5 16,-10-1 0 0,-8-4 1-16,-15 1 0 15,7 3-6 1,1-6 0-16,-12-2-4 15,-3-6 1-15,-4 0 0 16,-7 0 1 0,-16-1 0-1,-6 4 0-15,-8-3-1 16,-7-3 1-16,-4 6-3 31,-12 7 0-31,1 0 0 0,-5 5 0 16,-2 3 0-1,-8 1 0-15,0-2 0 16,0 4 0-1,-11 2 0 1,-4-5 0-16,0 6 0 0,0-2 0 16,0 0 0-1,-3 0 0-15,-4 3 0 16,-8 1 0-1,4 7 0 1,-4 3 0-16,-4 12 0 16,5-4 0-1,-9 18 0-15,12 0 0 0,-10-3 0 16,6 7 0-1,-7 0 0 1,-4-4 0-16,-4 0 0 16,-3 12 0-16,0-8 0 15,-12 7 0 1,-17-3 0-16,-31 3 0 15,-33-3 0 1,-48-3 0-16,-44 9 0 31,-45 5 0-31,-26 19-130 0,-14 10-4 16,-4-11-13-1</inkml:trace>
  <inkml:trace contextRef="#ctx0" brushRef="#br2" timeOffset="119281.7449">18270 3997 0 0,'0'-4'50'0,"0"-4"1"0,0 1 4 32,0 0-1-32,-4-4-7 0,4 4-1 15,-7 3-16 1,7 0-1-1,-4 0-8-15,0 1-2 0,4 3-10 32,-3 0 0-32,3 0-10 0,0 0 1 15,0 0-1 1,0 3 0-1,0 16 3-15,0 6 1 16,0 6 2 0,0-2 0-16,0 4 2 0,0 4 1 31,0 3 0-31,0 1 0 15,0-4 2-15,0 0 0 16,0 7-1 0,0-7 1-1,0-4-6-15,0-3 1 16,0 3-5-1,-4-15 0-15,4-3 0 16,0-7 0-16,0-1-11 16,0-4 2-1,0-3-42-15,0 0 0 16,0 0-67-1,7 0-9-15,1 0 35 16</inkml:trace>
  <inkml:trace contextRef="#ctx0" brushRef="#br2" timeOffset="119834.7947">18107 4358 82 0,'0'0'95'16,"0"-4"-5"-16,0 4-52 15,0 0 0 1,0 0-20-16,0 0 2 16,0 0-12-1,0 0-1-15,0 0-3 16,0 0 1-1,0 12 3-15,0 6 0 16,4 4 0 0,3 11 1-16,4-3-2 15,-3 3 1 1,-1-3-1-16,0-4 0 15,1-11 0 1,-5 3 0-16,1-11 1 16,0-3 1-16,0 0-4 15,-4-4 0 1,4 0-4-16,3 0 1 15,7-4-2 1,9-25 0-16,6 3 0 16,1-11 0-1,7-4 0-15,-11-7 0 16,0 18-87-16,0 5-1 15,0-1-50 1,-4 0-11-16,0-4 100 16</inkml:trace>
  <inkml:trace contextRef="#ctx0" brushRef="#br2" timeOffset="121167.9147">18037 8233 74 0,'0'-7'98'0,"0"-8"-5"16,0 4-44-1,0 0 0-15,0 8-20 16,0-1-2-16,-4 0-18 16,4 4 1-1,-4 0-8-15,4 4 1 16,0 18 8-1,0 11 0-15,0 1 3 16,8 6 1 0,-1 1-7-16,0 7 1 15,1-8-9 1,-5 4 0-16,-3-3 0 15,0 3 0-15,0-7 0 16,0-7 0 0,0-9 0-16,0-2 0 15,0-8 0 1,0-7 0-16,0-4-41 15,8 0 1 1,-4-11-91-16,0-12-10 16,-4-3 37-16</inkml:trace>
  <inkml:trace contextRef="#ctx0" brushRef="#br2" timeOffset="121591.9529">17911 8517 81 0,'0'0'104'0,"0"0"-7"16,0 0-54 0,-8-4 0-16,8 4-22 15,0 0-1-15,0 0 1 31,8 12 1-31,7 18-3 0,0 2 1 16,-1 9-11 0,1 0 2-16,-4-8-11 15,-3-2 0 1,-1-3 0-1,0-9 0-15,1-8 0 0,-5-4 0 16,-3-3 0 0,0-4 0-16,0 0 0 15,12-4 0 1,3-26 0-1,14-9 0-15,8-3 0 16,11-2 0-16,0 11 0 31,0 4 0-31,4 6-130 0,-14-6-4 16,-9-7-13-1</inkml:trace>
  <inkml:trace contextRef="#ctx0" brushRef="#br2" timeOffset="123007.0804">18703 4210 56 0,'0'0'80'0,"0"0"-3"16,0 0-46-16,0 0-1 0,0 0-22 31,0 0 0-16,-7 0 0-15,0 12 0 16,-1 10 7-16,5 14 0 16,3 2 5-1,0 2 2-15,0-3 3 16,14-4-1-1,-3-7-2-15,0-7 1 16,4-8-9 0,-3-7 1-16,2-4-34 15,1 0 0-15,4-15-111 16,-9-30-7-1,-6-14 14-15</inkml:trace>
  <inkml:trace contextRef="#ctx0" brushRef="#br2" timeOffset="123137.0921">18666 3989 164 0,'-11'-7'124'0,"0"-8"-7"15,-4 1-98 1,4-5 0-16,4 8-134 16,7 3-6-16,0-2-8 15</inkml:trace>
  <inkml:trace contextRef="#ctx0" brushRef="#br2" timeOffset="127189.4569">19096 4369 100 0,'0'0'96'15,"0"0"-6"1,0 0-71-16,0 0 1 0,-18 0-13 31,-5 4 1-31,9 10 8 0,-5 2 2 16,8-13-1-1,7 5-1 1,4-4-4-16,0-1 0 0,7 4-7 31,20-7 1-31,6 4-5 0,-4 7 0 31,-3 0 5-31,-11 0 0 16,-8 4 10-16,-7 3 0 15,0 4-5 1,-10 1 1-16,-17-1-12 0,-2-8 0 31,-5 9 0-31,9-16 0 0,2 1-13 31,5-4 1-31,14-1-61 16,4 0-2 0,0-3-49-16,0 0-12 15,4 0 71-15</inkml:trace>
  <inkml:trace contextRef="#ctx0" brushRef="#br2" timeOffset="127449.4803">19018 4362 159 0,'0'0'139'15,"8"-8"-10"1,36-10-90-16,19-8 0 0,11 0-37 31,11-6-1-31,-7 17-130 16,-19 3-4-16,-3-3-13 15</inkml:trace>
  <inkml:trace contextRef="#ctx0" brushRef="#br2" timeOffset="128785.6006">18599 8555 75 0,'0'0'96'16,"0"0"-4"-1,-3-4-54-15,-4 4-1 16,3 0-25 0,-3 0 1-16,-5 4 3 0,5 18 0 31,3 3 6-31,4 9 0 15,0-5 1-15,11 1 1 16,4-4-12 0,0-5 1-1,3-14-16-15,1-7 2 16,3 0-122-16,1-20-6 15,-5-22-16-15</inkml:trace>
  <inkml:trace contextRef="#ctx0" brushRef="#br2" timeOffset="128925.6132">18622 8337 247 0,'-8'-8'110'15,"-3"-3"-4"-15,-3-4-121 16,6 8 1 0,1 0-8-16,7 3 0 15,0 4-96-15,7 0-8 16,8 7 26-1</inkml:trace>
  <inkml:trace contextRef="#ctx0" brushRef="#br2" timeOffset="129535.6681">18874 8569 54 0,'-8'0'89'16,"-3"0"-2"-16,-3 0-48 15,-1 4-1-15,3 7-30 16,5 0 2-1,3 0 8-15,4 1 0 16,19-2 8 0,6 2-2-16,9-1-9 15,-4 3 0 1,-4 1 3-16,-19 3 0 15,-7-3-4 1,0 1 1-16,-22 4-13 16,-4-8 1-16,-4-5-3 15,1 1 0 1,6-8 0-16,1 0 0 15,8 0-90 1,10 0 0-16,4-4-48 16,0-15-12-1,0-10 107-15</inkml:trace>
  <inkml:trace contextRef="#ctx0" brushRef="#br2" timeOffset="129688.6819">18774 8569 196 0,'0'-7'137'16,"15"-8"-7"-16,25-11-107 15,12 0 2-15,11-3-114 16,0 14 0 0,-4 0-49-1,-11-3-12-15,-15-9 105 16</inkml:trace>
  <inkml:trace contextRef="#ctx0" brushRef="#br2" timeOffset="133921.0629">8533 8946 94 0,'0'-4'104'31,"0"-3"-6"-31,0-1-47 16,0 1 2-16,0 3-32 15,0 4 0 1,-4 0-16 0,4 19 1-16,-4 14 7 15,-3 11 1 1,-4 8-4-16,0 0 0 15,0-8-6-15,3-4 0 16,1-13-20 0,0-6-1-16,3-9-78 15,4-6-1 1,4-6-27-16,6-10-8 15</inkml:trace>
  <inkml:trace contextRef="#ctx0" brushRef="#br2" timeOffset="134191.0872">8707 8905 124 0,'0'-8'97'16,"0"1"-7"-1,0 7-64-15,0 0-1 16,0 15 6-1,4 15-2-15,-4 6-7 16,0 9 1-16,0 3-13 16,-4-4 1-1,4-15-16-15,0 1 1 16,0-12-34-1,0-3 0-15,0-15-83 16,-3-11-9 0,-1-22 28-16</inkml:trace>
  <inkml:trace contextRef="#ctx0" brushRef="#br2" timeOffset="134501.1151">8689 8935 131 0,'0'-4'116'16,"0"0"-9"0,0-3-81-16,0 3 0 15,0 4-21 1,0 0 1-1,7 22 8-15,11 11 1 16,1 8-2 0,4 7 1-16,-6-4-3 0,6-11 1 15,-12-3-5 1,-4-12 1-1,1-10-8-15,-5-8 0 16,1-33 0 0,0-19 0-1,-4-15 0-15,4-6 0 0,-4 6-15 31,3 8 2-31,1 23-117 0,11 10-4 16,-1 11-1 0</inkml:trace>
  <inkml:trace contextRef="#ctx0" brushRef="#br2" timeOffset="134764.1388">9089 8912 187 0,'-4'0'112'16,"4"0"-6"0,0 0-83-16,0 0 1 15,15 4 1-15,18 0 0 16,4 0-21-16,4-1 1 15,4-3-38 1,-12 0 2 0,0 0-94-16,-15 0-9 15,-10 0 20 1</inkml:trace>
  <inkml:trace contextRef="#ctx0" brushRef="#br2" timeOffset="134944.155">9063 9082 133 0,'0'0'123'16,"0"0"-8"-1,0 0-67-15,29 0 0 0,12 0-31 32,11 0 0-32,3 0-40 0,5-7 1 15,-12-1-107 1,-7 1-8-1,-8-8 17-15</inkml:trace>
  <inkml:trace contextRef="#ctx0" brushRef="#br2" timeOffset="135234.1811">9470 9016 123 0,'-4'7'111'0,"4"8"-8"16,0 7-47 0,7 0-1-1,24-6-24-15,13-10 1 16,12-6-32-16,-12-4 0 15,-7-21 0-15,-18-5 0 16,-19-3 0 0,-8-4 0-1,-32 12 0-15,-16 13 0 16,0 12 0-1,1 0 0-15,14 19-44 16,15 6 1 0,15 5-89-16,11-8-9 15,22-7 40-15</inkml:trace>
  <inkml:trace contextRef="#ctx0" brushRef="#br2" timeOffset="135667.2201">9877 8802 178 0,'0'0'108'0,"0"0"-5"16,-11 18-84-16,4 15 1 15,0 0 4 1,7 12 1-16,0-8-14 15,4 0 1 1,10-15-7-16,8-11 1 16,8-11-6-1,4 0 0-15,-5-15 0 16,0-19 0-16,-6-2 0 15,-8-1 0 1,-5 0 0-16,-6 16 0 16,-4 13 0-1,0 8 0-15,0 12 0 16,0 16 0-1,0 17 0-15,0-1 0 16,7 0 0 0,5-3 0-16,-1-12 0 15,0-6 0 1,0-13-32-16,4-10 2 15,4-8-101 1,2-31-7-16,2-20 22 16</inkml:trace>
  <inkml:trace contextRef="#ctx0" brushRef="#br2" timeOffset="135997.2498">10281 8765 185 0,'0'0'120'0,"0"0"-7"15,0 0-85 1,0 7 0-16,0 19-10 16,8 15 1-1,3-1-19-15,3 16 0 16,1-4 0-1,-4 2 0-15,1-9-8 16,-5-15 2-16,-7-16-52 16,0-14 0-1,-11-18-21-15,-23-27-4 16,-14-10 127-1,4-4-2 1,7 7 44-16,25 9-3 16,12-2-65-16,34 4 1 31,29-2-19-31,11 5 0 0,11 4-36 15,-7 5 1 1,-15 19-96-16,-33 10-8 16,-26 0 28-16</inkml:trace>
  <inkml:trace contextRef="#ctx0" brushRef="#br2" timeOffset="137230.3608">8592 10119 80 0,'0'0'99'16,"0"-4"-5"-16,0 1-46 15,0-1-3 1,-3 4-18-16,-1 4-1 16,0 29-7-16,0 11 1 15,4 8-5 1,0 0 1-16,0-13-8 15,4-8 0 1,7-13-6-16,4-6 2 31,3-6-4-31,13-6 0 0,-2 0-88 16,4-25 0-1,1-26-50-15,-9-31-11 16,-2-14 101-16</inkml:trace>
  <inkml:trace contextRef="#ctx0" brushRef="#br2" timeOffset="137320.3689">8666 9809 155 0,'-7'0'81'0,"0"0"-3"16,-1 0-171 0,8 0-6-1,0 4 12-15</inkml:trace>
  <inkml:trace contextRef="#ctx0" brushRef="#br2" timeOffset="137903.4214">9089 10186 189 0,'0'-4'90'16,"0"0"-7"-1,0 0-92-15,0 1 0 16,0 3 42 0,0 18 1-16,0 19-6 0,3 19 0 15,5-2-19 1,-8-1 1-1,4-5-18-15,-1-15 1 16,-3-19-78 0,0-6-3-1,0-8-37-15,-3-22-9 0,-28-30 95 31</inkml:trace>
  <inkml:trace contextRef="#ctx0" brushRef="#br2" timeOffset="138163.4448">8759 9784 193 0,'0'-8'137'15,"0"1"-7"-15,0-8-105 0,0 4 1 32,0-1-26-32,-3 2 0 15,-5 6 0 1,4 0 0-16,4 4-109 15,0 0-3 1,0 0-30-16,0 0-6 16</inkml:trace>
  <inkml:trace contextRef="#ctx0" brushRef="#br2" timeOffset="138610.4851">8640 9865 136 0,'-3'0'132'0,"-5"0"-10"15,1 0-73-15,3 0 0 16,4-8-38 0,0 1 1-16,4-5-12 15,18-2 0 1,0 3 0-1,-3 3 0-15,-12 1 0 16,-7 3 0 0,0 0 0-16,-15 4 0 0,-3 0-105 15,15 0-2 1,3 0-35-1,17 0-9-15</inkml:trace>
  <inkml:trace contextRef="#ctx0" brushRef="#br2" timeOffset="139737.5866">9685 9961 85 0,'-8'-4'103'0,"-3"0"-7"16,-3-3-43 0,2 0 1-16,1 3-32 15,7 0 0 1,4 4-6-16,8 0 0 15,32 0 2 1,24 0 1-16,17 0-16 16,-3 0 1-1,-8 0-4-15,-18-3 0 16,-11 3-48-1,-15-4 1-15,-15 4-85 16,-11 0-10-16,0 0 45 16</inkml:trace>
  <inkml:trace contextRef="#ctx0" brushRef="#br2" timeOffset="139977.6082">9573 10200 154 0,'8'0'125'15,"33"3"-9"-15,26-20-75 16,21 2 1 0,12-3-26-16,-7 6 1 15,-11 1-17 1,-30 11 0-16,-16 0-28 15,-20 0 2 1,-10 15-104-16,-6 0-8 16,0-1 18-16</inkml:trace>
  <inkml:trace contextRef="#ctx0" brushRef="#br2" timeOffset="144456.0159">10704 9850 25 0,'0'0'81'0,"0"-4"-2"31,-4 0-11-31,0-6-4 0,-7 2-28 31,-1 8 2-31,1 0-20 16,-7 0 1-16,11 22-4 15,-1 4 1 1,8 7-4-16,0 8 1 0,11 3-5 31,11 4 1-31,-3-8-6 16,0 1 1-16,-8-11-3 15,7-12 1 1,1-7-62-1,6-11 1-15,6-18-75 16,-6-30-10 0,-2-22 61-16</inkml:trace>
  <inkml:trace contextRef="#ctx0" brushRef="#br2" timeOffset="144566.0258">10696 9577 176 0,'-7'-12'107'16,"-1"6"-5"0,0 2-162-16,8 4-1 15,12 0-49 1,10 0-6-16</inkml:trace>
  <inkml:trace contextRef="#ctx0" brushRef="#br2" timeOffset="145058.0701">11066 10019 71 0,'-7'0'86'0,"-4"0"-4"15,-4 8-52 1,7 3 1-16,8 4-9 16,0 0-1-16,12 7 1 15,17-4 3 1,5 1-7-16,-5 3 1 15,-10 3 2 1,-19-2 1-16,0 3-6 16,-30-1 0-1,-7 1-19-15,0-7-1 16,0-12-126-16,7-7-3 15,5-3-8 1</inkml:trace>
  <inkml:trace contextRef="#ctx0" brushRef="#br2" timeOffset="145188.0818">10992 10012 121 0,'15'-11'90'15,"15"-11"-4"-15,18 0-104 16,4 0 1 0,7 0-72-1,-11 3-3-15,-3 0 25 0</inkml:trace>
  <inkml:trace contextRef="#ctx0" brushRef="#br2" timeOffset="145538.1133">11552 9898 140 0,'-4'3'99'16,"4"1"-7"-1,0 0-66 1,0 3 3-16,29-3-4 0,12 0 0 31,7-4-28-31,0 0 0 0,-3 0-108 31,-12 0-4-31,-11-15-7 16</inkml:trace>
  <inkml:trace contextRef="#ctx0" brushRef="#br2" timeOffset="145711.1289">11677 9632 140 0,'0'0'114'16,"0"7"-9"-16,0 30-66 16,-3 4-2-1,-1 22-18 1,4 11 0-16,0 3-59 15,0 8 1 1,0-9-86-16,0-4-10 0,0-39 42 31</inkml:trace>
  <inkml:trace contextRef="#ctx0" brushRef="#br2" timeOffset="146091.1631">12118 9731 124 0,'-4'15'116'0,"0"8"-10"15,1 10-56 1,3 7-1-16,3-7-23 16,16-3 1-1,7-7-21-15,-7-9 1 0,-1-10-44 16,4-4 1-1,-3-4-95 1,-4-25-9-16,-1-23 31 16</inkml:trace>
  <inkml:trace contextRef="#ctx0" brushRef="#br2" timeOffset="146251.1775">12037 9400 197 0,'0'-4'116'16,"0"0"-6"-1,0 4-160-15,4-3 1 0,14 3-66 31,8 0-11-31,18 0 59 16</inkml:trace>
  <inkml:trace contextRef="#ctx0" brushRef="#br2" timeOffset="146622.2109">12452 9776 172 0,'0'0'111'15,"0"0"-6"1,0 0-88 0,7 8 1-16,-4 17 3 15,5 1 0-15,3 4-5 16,4-1 0-1,3-7-10-15,1-3 2 16,7-8-8-16,4-8 0 16,3-3-49-1,-3 0 2-15,-5-14-85 16,-6-16-10-1,-8-18 45-15</inkml:trace>
  <inkml:trace contextRef="#ctx0" brushRef="#br2" timeOffset="146784.2255">12729 9602 129 0,'-4'0'113'0,"4"30"-8"15,-3 11-63 1,-1 7-1-16,0 29-20 16,4 0 0-1,0 11-26-15,0-2 1 16,-4-8-119-16,4-8-5 15,0-19-3 1</inkml:trace>
  <inkml:trace contextRef="#ctx0" brushRef="#br2" timeOffset="155212.9844">20940 9798 124 0,'-3'-4'112'15,"-1"4"-7"-15,1 0-72 16,-5 0 1-16,0 0-18 31,-3 0 0-31,-3 8 4 0,3 22 1 16,-1 6-8-1,9 5 0-15,3 7-12 16,0-7 2 0,0-9-3-1,18-2 0-15,4-15 0 0,12 0 0 16,3-15-130-1,0-12-4-15,3-28-13 16</inkml:trace>
  <inkml:trace contextRef="#ctx0" brushRef="#br2" timeOffset="155352.997">20996 9392 228 0,'-4'-3'127'0,"4"-1"-4"16,0 0-162-1,0 4 1-15,4 0-88 16,14 0-9-1,8 8 39 1</inkml:trace>
  <inkml:trace contextRef="#ctx0" brushRef="#br2" timeOffset="156536.1035">21285 10027 29 0,'-4'0'41'15,"-11"0"7"-15,4 0 0 16,3 0-3-1,1 3-1-15,4-3-13 16,3 0-1-16,0 0-4 16,-4 0 1-1,4 0-1-15,0 0 0 16,0 0-7-1,0 0 0-15,0 0-3 16,7 0 1 0,8-11-8-16,15 1 1 15,-1 2-10 1,8 8 0-16,4 0 0 15,0 8 0-15,-8 13 0 32,-11 6 0-32,-11-6 0 0,-11 16 0 15,0-11 0 1,-21 0 0-16,-6-7 0 15,6-8 0 1,2-5 0-16,15-2 0 16,4 1 0-16,0 2 0 15,23 0 0 1,-2 8 0-16,-2 14 0 15,-15-6 0 1,-4-2 0-16,-23 6 0 16,-10-9-19-1,0-7 1-15,-1-3-112 16,9-8-5-1,10 0 6-15</inkml:trace>
  <inkml:trace contextRef="#ctx0" brushRef="#br2" timeOffset="156779.1254">21626 9901 200 0,'0'0'136'16,"11"0"-6"-16,22 0-108 16,15 0 1-1,12-3-92 1,6-8 1-16,-7-1-66 0,-11-6-13 15,-11-4 74 1</inkml:trace>
  <inkml:trace contextRef="#ctx0" brushRef="#br2" timeOffset="157069.1515">22166 9709 158 0,'-15'8'134'0,"-6"18"-10"31,-6 15-85-31,12-5 1 0,12 16-33 15,3-8 2 1,11-3-9 0,19-4 0-16,3-12 0 0,0-10 0 31,-3-11-130-31,3-4-4 0,-3-33-13 31</inkml:trace>
  <inkml:trace contextRef="#ctx0" brushRef="#br2" timeOffset="157199.1632">22185 9487 203 0,'-15'-6'112'0,"4"-6"-4"0,-4 6-132 31,15-2-1-31,0 8-84 16,15 0-8-16,14 0 17 15</inkml:trace>
  <inkml:trace contextRef="#ctx0" brushRef="#br2" timeOffset="157692.2076">22526 9883 247 0,'0'0'111'0,"0"0"-3"16,11 0-108-1,22 0 0-15,15-4 22 16,12 0 1-16,-5 4-23 15,-14 0 0 1,-23 8 0-16,-18 14 0 16,-18 12 0-1,-26-1 0-15,-5 4 0 16,8-1 0-1,12-6 0-15,25-1 0 16,4-10 0 0,33-1 0-16,19-6 0 15,7-5 0-15,8-7-130 16,-11 0-4-1,3-19-13 1</inkml:trace>
  <inkml:trace contextRef="#ctx0" brushRef="#br2" timeOffset="157932.2292">23030 9636 219 0,'-4'0'133'15,"4"3"-3"-15,0 1-116 16,18 0 1-16,19-4-15 16,12 0 0-1,2 0-26-15,-6 0 2 16,7 0-106-1,-23-4-7-15,-10 0 14 16</inkml:trace>
  <inkml:trace contextRef="#ctx0" brushRef="#br2" timeOffset="158092.2436">22944 9898 188 0,'0'0'138'16,"22"0"-8"0,23 0-103-16,18 0 1 15,11-8-98 1,11-10 1-16,8 0-65 15,-12-1-14 1,-10-7 77-16</inkml:trace>
  <inkml:trace contextRef="#ctx0" brushRef="#br2" timeOffset="158382.2697">23759 9650 179 0,'-11'0'135'0,"-7"0"-7"31,-1 15-98-31,0 11 1 0,8 4-28 16,11 10 2-1,4-7-5-15,26-7 0 16,10-4-42 0,1-10 1-1,3-12-90-15,-3 0-10 16,-7-41 37-1</inkml:trace>
  <inkml:trace contextRef="#ctx0" brushRef="#br2" timeOffset="158502.2805">23748 9352 195 0,'-15'-8'111'0,"4"4"-5"16,-4-2-157-1,15 6 2 1,0 0-62-16,15 0-9 0,22 10 53 16</inkml:trace>
  <inkml:trace contextRef="#ctx0" brushRef="#br2" timeOffset="159076.3322">24103 9784 159 0,'-4'0'113'16,"-3"0"-8"-1,0 3-84-15,7 8-1 0,0 0-5 31,14 15 0-31,20 0 1 16,3 7 1-16,-4 1-6 16,-14-5 1-1,-19 4-9 1,-7 0 1-16,-30 1-4 15,-12-13 0-15,-6 5 0 16,7-15 0 0,3-11-96-16,12-7-1 15,15-33-42-15,18-5-11 16</inkml:trace>
  <inkml:trace contextRef="#ctx0" brushRef="#br2" timeOffset="159196.343">24159 9798 234 0,'22'-4'134'0,"15"-3"-5"15,11-4-123-15,-7 0 2 16,-8 0-138-1,-10 0-4 1,-1-1-13-16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07T18:25:51.86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23222 863 102 0,'0'0'99'16,"0"-2"-7"-16,0-2-61 15,0 4-2 1,0-5-22-16,-4 5 1 15,4 0-6 1,-3 9 0-16,3 7 7 16,0 18 2-1,0-4 1-15,7-1 0 16,19-3 0-1,0 0 0-15,3 0 2 16,1-8 0-16,0-6 0 16,3-1 1-1,-3-11-9-15,-1 0 2 16,4-8-8-1,-3-7 0-15,-4-11 0 16,-7 5 0 0,-8-2 0-16,-7 1 0 15,-1 3 0-15,-3 5 0 16,0-4-25-1,4-9 1-15,-1 1-106 32,1-3-7-32,7-4 15 0</inkml:trace>
  <inkml:trace contextRef="#ctx0" brushRef="#br0" timeOffset="310.0031">23344 575 203 0,'-8'4'136'0,"5"-4"-6"16,0 0-110 0,3 0 2-16,-4 0-27 15,0 0 1-15,-3 0-46 31,7 0 0-31,0 0-79 0,0 0-10 32,15 0 46-32</inkml:trace>
  <inkml:trace contextRef="#ctx0" brushRef="#br0" timeOffset="620.0062">23599 605 162 0,'0'0'127'15,"0"-4"-8"-15,0-3-93 16,0 7 1 0,0-8-34-1,0 8 1-15,0 0-42 16,0 0-1-1,0 0-66-15,0 0-8 0,12-7 40 16</inkml:trace>
  <inkml:trace contextRef="#ctx0" brushRef="#br0" timeOffset="1340.0134">23340 347 77 0,'-14'0'87'16,"-13"-4"-4"-16,-2 4-48 15,-1 0-1 1,1 0-12-16,3 0-1 15,-8 4-9 1,5 14 0-16,-5 12-6 16,1 6 0-16,-4 9-1 15,0 3 1 1,-4 0 0-16,8 3 0 15,0 12-1 1,7-1 1-16,8 2-2 16,10-6 1-1,8 6-2-15,0-6 1 16,18 13 2-1,16-5 1-15,7 0-1 16,14-3 0-16,5 0-2 16,2-4 1-1,9-18 2-15,-12-8 0 16,7-11-1-1,-3-18 0-15,12-4-4 16,2-14 2 0,8-24-4-16,15-6 0 15,-3-11 0-15,3-5 0 16,-15-2 0-1,-15-9 0 1,5 13 0-16,-31-13 0 16,0 5 0-16,-25-5 0 31,-8 13 0-31,-4-8 0 0,-7-1 0 15,0-7 0 1,-29 11 0-16,-34 4 0 16,-19 7 0-1,-25 11 0 1,-22 16 0-16,-5 10 0 0,-7 12-29 31,26 3 1-31,19 3-102 0,30 16-8 16,28 2 20-1</inkml:trace>
  <inkml:trace contextRef="#ctx0" brushRef="#br0" timeOffset="41099.4172">10429 7100 29 0,'0'0'52'0,"-4"0"21"0,-3 0-3 15,0-3-17 1,0 3-2-16,-1 0-14 16,1 0 1-1,-1 0-11 1,0 0 1-16,5-4-19 15,3 4 1 1,0 0-5-16,3 0 0 0,16 0 3 31,11 7 1-31,3 1-6 16,1 3 1-16,-1 0-4 15,-7-7 0 1,-8 0 0-16,-3-4 0 0,-4 0-58 31,1 0 2-31,-2 0-77 16,-10 0-11-16,0 0 57 15</inkml:trace>
  <inkml:trace contextRef="#ctx0" brushRef="#br0" timeOffset="42479.431">8959 7167 17 0,'-3'0'68'15,"-1"0"3"1,-4 0-12-16,4 0-1 16,1-8-16-1,-1 8-1-15,0 0-17 16,4 0 1-1,0-3-22-15,0 3 1 16,0 0-6 0,0 0 1-16,8 0 7 15,14 0 1-15,8 0 9 16,3 0-1-1,1 0 1-15,10 0 1 16,-7 0-9 0,-8 0 0-16,-3-4-7 15,-7 0 0 1,-5 1-1-16,1 3 0 15,1 0-5-15,-2 0 0 16,5 0-48 0,-1 0 1-16,-7 0-74 15,-4 0-11 1,-7 0 48-16</inkml:trace>
  <inkml:trace contextRef="#ctx0" brushRef="#br0" timeOffset="43249.4387">9111 7042 42 0,'-7'-4'73'32,"-1"-4"-2"-32,4 5-16 0,1-1-3 15,-1 0-8 1,0 0-1-16,0 1-14 15,0 3 0-15,4 0-16 32,0 0 0-32,0 0-5 0,0 0 1 15,0 0-2 1,0 0 1-16,0 0-3 15,0 0 0 1,0 0-3 0,0 0 1-16,0 0-3 15,-7 0 0 1,4 0 0-16,-1 0 0 0,1 0 0 15,-1-4 0 1,4 4 0 0,0 0 0-16,0 0 0 15,0 0 0 1,0 0 0-1,0 0 0-15,0-4 0 16,0 4 0 0,-4 0 0-16,4 19 0 0,0 6 0 15,0 9 0 1,0-1 0-1,4 11 0-15,-4-3 0 16,4-8 0 0,-1-3 0-16,1-8 0 0,-4-8 0 31,0-7 0-31,3-2 0 15,-3-2 0-15,0-3-67 16,0 0 1 0,7-15-68-16,1-10-13 0,3-9 73 31</inkml:trace>
  <inkml:trace contextRef="#ctx0" brushRef="#br0" timeOffset="44339.4496">10429 7100 50 0,'0'0'52'0,"-7"0"7"0,-4 0-1 31,4 0-11-31,-5 0-1 0,1 0-10 16,3-3 2-1,-3 3-14-15,1 0 0 16,2-4-16-1,1 0 0 1,-1 4-6-16,4-4 0 16,1 4-3-1,-1 0 1-15,4 0 1 0,0 0 1 16,0 0 8-1,15 0 0 1,4 4 2-16,2 0 0 16,2 0-7-1,-1-4 1 1,0 0-6-16,-3 0 0 0,-1 0 0 15,1 0 0 1,-1 0 0-16,-7 0 0 16,1 0 0-1,-9-4 0 1,1 4 0-16,0 0 0 0,0-4 0 31,-1 0 0-31,1 4 0 0,-1 0 0 16,1 0 0-1,3 0 0 1,1 0 0-16,0 0 0 15,3-3 0 1,-7 3 0-16,-1 0 0 0,1 0 0 31,-4 0 0-31,0 0 0 16,0 0 0-16,3 0 0 15,-3 0 0 1,0 0 0 0,0 0 0-16,-7-4 0 15,-8 0 0-15,-4 0 0 16,1 1 0-1,0 3 0-15,3 0-55 16,4 0 2 0,4 0-80-16,-1-3-10 15,8-5 53 1</inkml:trace>
  <inkml:trace contextRef="#ctx0" brushRef="#br0" timeOffset="46459.4708">9063 7949 18 0,'0'8'64'16,"-11"3"2"-16,-12 7-2 16,-2 4-2-1,-2-8-8-15,6-5-2 0,2-9-33 16,7-5-1-1,12-24-24 1,0-4 0-16,12 3 3 16,14 4 0-1,0 8 3-15,-4 7 1 16,-4 11 3-1,-7 0 1-15,-7 8 6 16,-4 13 0 0,0 5 2-16,-15-3 1 15,0-8-1-15,5-9 1 16,-2-6-12-1,1 0 0-15,7-3-11 16,4-15 1 0,0-1 3-16,19 1 0 15,3 3 2 1,0 7 1-16,-3 8 2 15,-1 0 0-15,-10 0 7 16,-8 14 1 0,0 2 2-16,-8-1 0 15,-13-8-4 1,5 1 1-16,-2-8-5 15,3 0-1 1,8 0-8-16,7-4 1 16,4-7-2-1,17 0 1-15,6 0 4 16,6 7 0-16,-7-1 4 15,-12 5 0 1,-6 0 6-16,-8 16 0 16,-8 6 0-1,-13-3 0-15,-6-5-4 16,-6-3 1-1,3-11-4-15,5 0 0 32,9-7-8-32,16-15 2 0,0-4 0 15,23-1 1 1,14 9 5-16,-4 4 0 15,5 7 3-15,-17 7 1 32,-9 0 2-32,-12 21 0 0,-15 9-4 15,-22 0 2 1,-11-5-4-16,0-6 0 15,-1-8 0 1,16-11 0 0,7 0-2-16,15-26 1 0,7 1-1 31,19-1 0-31,18 0 2 0,9 5 1 15,2 1 0 1,-7 13 0 0,-11 7-1-16,-8 0 0 15,-14 7 1 1,-4 16 2-16,0-2-3 0,-26 2 0 15,7-8 0 1,-7-8 0 0,4-7 0-16,3 0 0 15,9-7 0 1,10-16 0-1,0-3-4-15,22 4 2 0,15 4-2 32,4 3 0-32,7 11 3 0,-15 4 1 15,-14 8 4 1,-16 14 0-1,-3 7-1-15,-18 1 1 16,-16 0-4 0,-7-9 0-16,-3-6 0 0,4-4 0 31,7-11 0-31,14-7 0 15,15-18-4-15,8-5 2 16,29-4 0 0,11 10 1-16,1 4 1 15,0 9 1 1,-16 11 0-16,-18 4 1 15,-11 18 0 1,-7 7 1-16,-26 5-41 16,-12-1 3-1,8-11-97-15,7-11-8 16,11-26 31-16</inkml:trace>
  <inkml:trace contextRef="#ctx0" brushRef="#br0" timeOffset="53089.5407">7163 8964 58 0,'0'0'84'16,"0"-4"-4"-1,0 1-38-15,0-4-1 16,0-1-10-16,0 1-1 15,0-1-1 1,0 5-1-16,0-1-7 31,0 4 0-31,0 0-6 0,0-4 0 16,0 4-9-1,0 0 1-15,0-4-6 16,0 4 1 0,0 0-2-1,-4 0 0-15,0 0 0 0,4 0 0 16,0 0 0-1,0 0 0-15,-7 12 0 16,3 2 0 0,0 12 0-1,4 7 0 1,-3 4 0-16,-5 8 0 0,0-6 0 15,2 3 0-15,-2-6 0 16,1 1 0 0,-1-7 0-1,4-8 0-15,1-11 0 16,-1-3 0-16,-4-5 0 31,8-3 0-31,0 0-48 0,0 0 1 31,0-14-85-31,0-9-10 0,4 1 45 16</inkml:trace>
  <inkml:trace contextRef="#ctx0" brushRef="#br0" timeOffset="53999.5498">7355 8997 31 0,'0'-4'82'16,"0"0"-3"-1,0-3-16-15,0 0-3 16,0 0-17 0,0-1 1-16,4 5-16 15,-4-1 0 1,4 4-14-16,-4 0 0 15,0 0-8-15,0-3 0 16,0 3-5 0,0 0 0-16,0 0-1 15,-4 0 0 1,0 7 2-16,-3 11 1 15,-4 4-1 1,-1 4 2-16,-2 7-4 16,3 4 0-1,-1 4 0-15,5 0 0 16,-4-5 0-16,0 1 0 15,4-11 0 1,3-7 0 0,0-5 0-16,4-2 0 15,0-9 0-15,0-3 0 31,0 0-33-31,0 0 1 0,0 0-99 32,0-11-7-32,15-7 24 0</inkml:trace>
  <inkml:trace contextRef="#ctx0" brushRef="#br0" timeOffset="54649.5563">7388 8989 0 0,'0'-2'64'16,"0"2"1"-1,0-5 3-15,0 2-1 0,0-5-20 16,0 1 0-1,-3 3-14-15,-5 1-2 16,1 3-5 0,3 0 0-1,1 0-11-15,-1 0 1 16,4 0-14-1,0-4 2-15,-4 1-4 0,4-1 0 32,0 4 0-32,0 0 0 15,-3 0 0-15,3 0 0 16,0 0 0-1,0 0 0-15,0 0 0 16,0 14 0 0,3 8 0-16,8 4 0 15,4 7 0 1,0 5 0-16,-4-1 0 15,15-4 0-15,-11 0 0 16,-4-7 0 0,-7-5 0-16,3-5 0 15,-4-5 0 1,1-4 0-16,4 0 0 15,-5-3 0 1,5 0-61-16,7-4 1 16,-1 0-74-1,1 0-11-15,-3-8 64 16</inkml:trace>
  <inkml:trace contextRef="#ctx0" brushRef="#br0" timeOffset="55259.5624">7288 9204 84 0,'-3'0'112'16,"3"0"-7"-16,-4 0-56 0,4 0 2 15,0 0-34 1,4 0 1-16,18 0-16 15,11 0-1 1,8-4-116 0,-7-3-7-16,3-11-4 15</inkml:trace>
  <inkml:trace contextRef="#ctx0" brushRef="#br1" timeOffset="72544.7366">1540 10794 20 0,'0'-3'49'31,"0"3"2"-31,0-4-2 16,0 0 1-16,0 1-19 15,0-1 1 1,0 0-14-16,0 1 0 15,0-8-9 1,0 7 0-16,0 0 1 16,0 1 0-1,0 3 7-15,0 0 0 16,0 0-1-1,0 0 1-15,0 0-6 16,0 0 0 0,0 0-6-16,0 0 1 15,0 0-5-15,0 0 0 16,0 0-3-1,0 0 1-15,0 0 0 16,0 0 1 0,0 7 0-16,0 8 1 15,0-4-1 1,0 0 0-16,0 3 1 15,0-2 0-15,0 3 0 16,0 3 1 0,0 0-1-16,0 1 1 15,0-1 0 1,0 9 1-16,0 2-1 15,0 0 0 1,0-7 0-16,-4 4 0 16,-3-3 0-1,4 6 1-15,-5 0-1 16,1 8 0-1,-1-7-1-15,1 0 1 16,-1 2-1-16,1 3 1 31,-4 4 0-31,4-2 0 0,-1 0 1 16,-7 8 1-1,4-1-1-15,8 8 0 16,-1-4-2 0,-3 3 1-1,3-3-2-15,-4-11 0 0,1-11 0 31,3 0 0-31,-4-16-28 0,8-2 2 16,0-8-104 0,0 0-8-1,0-22 18-15</inkml:trace>
  <inkml:trace contextRef="#ctx0" brushRef="#br1" timeOffset="74004.7512">1159 11736 71 0,'0'0'96'0,"-8"0"-4"16,1-4-43-1,-1 0-2-15,8 1-27 32,0 3 0-32,0 0-18 0,0 0 1 15,0 0-1 1,0 15 1-16,8 14 4 15,-1 4 1-15,9 4 2 32,1 8 0-32,2-9-1 0,0 5 1 15,7-1-4 1,0-3 0-16,3 4-3 15,-6-11 0 1,-9-5 0 0,-6-3 1-16,-1-7 0 15,-3-4 1-15,0-7-1 16,0 0 1-16,-4 0-2 15,0-4 0 1,0 0-2 0,0 0 1-16,0 0-2 15,0 0 0-15,0 0 0 31,0 0 0-31,0-4 0 0,0-7 0 32,0-4 0-32,7-7 0 0,7-8 0 15,5-3 0 1,3-11 0-1,12 3 0-15,-9 1 0 16,-2-6 0 0,-1 7 0-16,0-5 0 0,-7 14 0 31,-4 8 0-31,0 7 0 15,-7 4 0-15,0 7 0 16,-1 4 0 0,-3 0 0-16,0-3 0 0,0 3 0 31,0 0 0-31,0 0 0 15,0 0 0-15,0 0 0 16,4 0 0 0,-4 0 0-1,0 0 0-15,0 0 0 16,0 0 0-16,0 0 0 15,-15 0 0-15,-14 0 0 16,-16-4 0 0,-14 4 0-1,-4-8 0-15,-7 5 0 16,18-1 0-1,14-3-109-15,20 3-3 0,18-7-30 32,0-15-6-32</inkml:trace>
  <inkml:trace contextRef="#ctx0" brushRef="#br1" timeOffset="75304.7642">1236 11721 7 0,'-7'0'60'16,"-7"-4"1"-1,2 1-5-15,-3-1-1 16,4 0-14-1,8 0-2-15,-1-3-15 16,1 3 1 0,-1 4-22-16,0 0 1 15,4 0-6-15,0 0 0 16,8 0 12-1,9 11 1-15,6-7 0 16,3 0 0 0,0 0-26-16,3-1 1 15,1 5-97 1,0-5-6-16,3-3 12 15</inkml:trace>
  <inkml:trace contextRef="#ctx0" brushRef="#br1" timeOffset="79234.8035">426 6326 6 0,'-4'-8'56'16,"-3"2"0"-16,3 2-8 16,0-4-1-1,0-3-10-15,-3 3-2 16,-1 1-14-16,4 3 0 15,-2-7-21 1,-2 3 1-16,1 1-4 16,3 0 0-1,0 3 7-15,4 1 0 16,0 3 1-1,0 0 1-15,0 0-1 16,0 0 1 0,0 3-2-1,8 4 0-15,-1 1 1 0,4 3-1 16,0 0 2-1,0 0 0-15,1 8 1 16,6-5-1 0,-3 0-2-1,0 5 1-15,3 4 0 16,-7-5 0-16,4 0 0 15,4-3 0-15,-5-4-2 16,1 4 0 0,0 4-1-1,-4-5 0-15,0 1 0 16,4 0 1-16,-4 0 0 31,0 3 1-31,0-3 0 0,-3-5 0 16,-1 2 2-1,1-5 0-15,-4 1 2 16,-1-4 0-16,1-1 1 31,-1 1 0-31,1-4-4 0,-1 0 2 31,5 0-7-31,-4 0 0 0,0 0 0 16,-1-4 0-1,-3-7 0 1,4-4 0-16,0-7 0 16,0-7 0-1,-1-5 0-15,-3-2 0 0,4-9 0 31,0 1 0-31,3-8 0 16,-4 4 0-16,-3 4 0 16,0 0 0-1,0 7-16 1,0 3 1-16,0 8-92 15,4 5-2-15,0 2-19 16,3 4-7-16</inkml:trace>
  <inkml:trace contextRef="#ctx0" brushRef="#br1" timeOffset="79844.8096">944 6347 120 0,'0'-3'96'0,"0"3"-4"15,-4-4-75-15,0 0-1 16,4 4-17 0,0 0 0-16,-3 0-2 15,3 0 1 1,0 15 5-16,0 8 1 15,7-5 0 1,8 4 1-16,-3 1 0 16,-2 2 0-1,1-3 0-15,-7-3 2 16,4-8 1-16,3 0 1 15,-11-7 4 1,4 3 1-16,-1-7 1 16,-3 0 1-1,0 0-42-15,0 0 0 31,0 0-95-31,0 0-7 0,4-33 28 16</inkml:trace>
  <inkml:trace contextRef="#ctx0" brushRef="#br1" timeOffset="82383.8376">6648 3647 29 0,'0'-5'66'15,"0"-2"2"-15,0 0-17 16,0-5-1-16,0 5-18 31,-4 0 0-31,-3 3-28 0,7 1 1 16,0 3-8-1,0 0 1-15,3 3 6 16,16 15 0 0,3 5 3-1,1 3 0-15,2-5 1 0,-6 6 2 16,6-9-2-1,2 8 2-15,-6-7-3 16,2-1 0 0,-1 0-2-1,0 0 1-15,-3 1-1 16,-1 3 1-16,1-4-2 31,-4-2 0-31,-1 5-2 0,5-2 1 16,-7-8-1-1,-1 0 1-15,-5-4-1 16,2-3 1-16,-4 0-2 31,0-1 1-31,-1 1-1 0,-3 0 1 31,0 0 0-31,0-4 1 0,4 0 3 16,-4 0 1-1,0 0 4 1,0 0 1-16,0 0-5 16,0 0 1-1,0-19-8-15,0-18 0 0,0-17 0 31,0-17 0-31,0-10 0 16,0-5 0-16,0 2 0 16,-7 3 0-1,-1 14 0-15,-3 12 0 0,0 18 0 31,4 10 0-31,3 13-22 16,4 8 1-16,0 6-81 16,8 0 0-1,9 6-19 1,2 8-6-16</inkml:trace>
  <inkml:trace contextRef="#ctx0" brushRef="#br1" timeOffset="83283.8466">7255 3830 36 0,'-3'0'51'16,"-1"0"-7"-16,4 0 1 15,0-7-25 1,0-4 3-16,11-4-6 16,7 0 3-16,5-3-3 15,2 0 0 1,-2 7-7-16,-1 3-1 15,0 1-3 1,-7 0 1-16,3-5-2 16,-10 9 1-1,-1-1-3-15,-3 4 0 16,0-4-1-1,0 4 1-15,-1 0 0 16,1 0 0 0,0 0 1-16,-4 0 0 15,0 15 1-15,0 11 1 31,0-4-4-31,0 3 1 0,-8 2-4 32,1-2 1-32,-1 1-2 0,5-3 0 15,3-13 2 1,0-6 0-1,0 0 16-15,0-4 0 0,11 0 4 32,11-4 1-32,12-7-13 0,-1-11 1 15,0 4-5 1,-11 3 1-1,0 4 1-15,-7 4 0 16,4-5 0 0,-12 5 1-16,-3 3-4 0,-4 0 1 15,0 4-39 1,0 0 0-1,0 0-94-15,0 0-9 16,-11 4 31 0</inkml:trace>
  <inkml:trace contextRef="#ctx0" brushRef="#br1" timeOffset="86183.8756">11637 6270 16 0,'0'-4'55'16,"-4"-3"3"-16,4-4-13 16,0 0 0-1,-4 0-6-15,4 3 0 16,0 5-21-1,0-1 2-15,0 4-16 16,0 0 1 0,0 0 4-16,0 11 0 15,8 7 5-15,10 8 1 16,1-3-3-1,-1 10 1-15,0 0-3 16,1-7 2 0,4-1-5-16,-9-2 2 15,1-9-3 1,-4 9 0-16,-3-9-2 15,6 5 0 1,-10-12-1-16,3 1 0 16,1-1 0-16,-4-3 1 15,0 3 1 1,-1-3 0-16,-3 0-1 15,4-4 1 1,-4 0-3 0,0 0 1-16,0 0-3 15,0-15 0-15,4-15 0 31,-4-18 0-31,3 0 0 0,1-11 0 16,-1-7 0 0,1 14 0-16,4 8 0 15,-8 3 0-15,0 11 0 31,0 9 0-31,0 7-53 0,0 5 1 16,0 9-81 0,0 0-10-16,0 0 52 15</inkml:trace>
  <inkml:trace contextRef="#ctx0" brushRef="#br1" timeOffset="86673.8805">12055 6308 130 0,'0'0'85'0,"0"0"-4"16,0 0-78-1,0 4 1-15,0 6 7 16,-7 8 1-1,0-3 3-15,3 0 0 0,0-4-3 16,4 0 0 0,0-4-8-1,0 0 0-15,0-3 1 16,0 0 1-1,0 0 8-15,8-4 0 0,3 0 2 32,7 0 0-32,-3 0-9 15,7-12 1-15,0-2-6 16,-3 3 1-1,-1 0-18-15,1 3 1 0,-4 1-38 32,-1-1-2-32,-3 1-56 15,-3-1-9-15,-4 2 36 16</inkml:trace>
  <inkml:trace contextRef="#ctx0" brushRef="#br1" timeOffset="86953.8833">12181 6230 75 0,'0'0'74'16,"0"0"-2"-16,0 0-58 16,0 0 1-1,0 0 10-15,0 14 2 16,0 12 13-1,4 12 1-15,0 13-13 16,3-4 0-16,4 2-13 16,-4-1 0-1,4-15-8-15,1-11 1 16,-5-8-19-1,-3-2 1-15,0-5-115 16,3 1-6 0,4-8 2-16</inkml:trace>
  <inkml:trace contextRef="#ctx0" brushRef="#br1" timeOffset="89063.9044">11741 10525 13 0,'0'-11'42'0,"-8"-11"25"16,0 0-2-16,5-1-7 16,-5 5-1-1,4 3-33 1,4 8-1-16,0 7-16 15,0 0 0 1,4 7 7-16,11 19 1 0,8 11 1 16,6 11 0-1,-6 3-2 1,2 5-2-16,-2-5 0 15,-13-6 0 1,5-8-1-16,-7-8 0 0,-1-6-6 31,-3-5 1-31,0-10-5 16,3-4 2-16,-4 2-3 15,-3 6 0 1,0-5 0-16,0 0 0 16,0 1 0-1,0-1 0-15,0-3 0 16,0 0 0-1,0-1 0-15,0-3 0 16,0 0 0 0,0 0 0-16,0 0 0 15,0-7 0-15,8-34 0 16,3-25 0-1,1-15 0-15,2-15 0 16,-7 0 0 0,-3 7 0-16,-4 23 0 15,0 14 0 1,0 19-15-16,0 7 2 15,8 8-117 1,3 10-4-16,0 1-1 16</inkml:trace>
  <inkml:trace contextRef="#ctx0" brushRef="#br1" timeOffset="89723.911">12262 10717 104 0,'0'-4'90'0,"0"4"-4"15,0 0-66 1,-7 4 1-1,0 22-3-15,-4 7 1 16,-1 3 7 0,5 2-1-16,-1-12 1 0,5-11 1 15,3-15-11 1,0 0 1-1,3-4-15-15,20-15 1 16,6 1-5 0,5 3 1-1,3 8-1-15,-11 7 0 0,-4 0 5 31,-11 0 0-31,-11 15 1 0,0 10 1 16,-26 5-4 0,-11 4 1-1,-11-9-2-15,0-3 0 16,4 4 0-1,10-11 0-15,12-4-16 0,11-4 2 32,7 0-53-32,4-3-2 15,4-1-52-15,18-3-10 16,0-7 58-1</inkml:trace>
  <inkml:trace contextRef="#ctx0" brushRef="#br1" timeOffset="90003.9138">12148 10754 154 0,'0'0'131'0,"14"-15"-8"16,28-26-82-1,20-21 0-15,13-8-35 16,2 3 1-1,-10 15-70-15,-15 16-1 16,-15 10-67-16,-8 11-13 16,-18 4 68-1</inkml:trace>
  <inkml:trace contextRef="#ctx0" brushRef="#br1" timeOffset="92554.9403">6037 6111 8 0,'0'-7'59'0,"-4"-9"0"15,4-4-7-15,-4-3 0 16,0 1-14-1,1 0 0-15,-1 7-19 16,4 4-1 0,0 3-20-16,0 8 1 15,0 0-1 1,0 0 0-16,0 23 10 15,0 6 1-15,15 1 1 16,0 7 2 0,7 7 0-16,-4 4-1 15,5-4-1 1,-9-7 0-16,1-7-2 15,-7-1 1 1,-1-7-3-16,1 0 0 16,-1-7-3-1,-4-4 1-15,1 0-1 16,0 0 0-16,0 0 1 15,-1-3 1 1,-3-5-1 0,0-3 1-16,0 0-3 15,0 0 0-15,4 5-1 31,-4-3 0-31,4 2 0 0,-4-4 0 16,4 0 1 0,0 0 0-16,-4 0 3 15,0 0 1-15,0 0-2 31,0 0 2-31,0 0-6 0,0-4 0 16,3-21 0 0,1-23 0-16,0-15 0 15,3-3 0 1,-4-5 0-1,1 5 0-15,-4 11 0 0,0 7 0 16,4 12 0 0,-4 9 0-16,4 9-66 15,-1 3 1 1,9 8-69-1,2-1-12-15,5 1 70 16</inkml:trace>
  <inkml:trace contextRef="#ctx0" brushRef="#br1" timeOffset="93624.951">6422 6255 37 0,'-7'0'44'0,"-8"0"-7"16,0 0 1-1,3 0-7-15,2 0 1 16,2 0 1-1,5 0-1-15,3 0-9 16,0 0 1 0,0 0-14-16,0 0 0 15,0 0-5-15,0 0 0 16,0 0-3-1,3-4 0-15,15-3-2 16,13 0 1 0,5-4 2-16,-3 3 0 15,5 1 2 1,-16-1 1-16,8 2-3 15,-16 1 1-15,-6 5-4 16,-1 0 1 0,-7 0 2-16,0 0 0 15,0 5 1 1,0 5 1-16,-11 5-2 15,-4 0 0 1,-7-1-2-16,7-2 1 16,4-1-2-1,4-4 0-15,0 1-1 16,3 3 1-16,0-8-4 15,4 2 0 1,0-5 1-16,0 0 0 16,11 0 2-1,7 0 1 1,1 4-3-16,7-2 1 15,-8-2-1 1,-2 4 1 0,-5 0 1-16,-8 2 1 0,1 2 5 15,-4 3 1 1,0-3 1-16,-11-1 1 15,-12 1-14 1,1 3 1 0,-7 3-60-16,14 5 0 0,-3-1-43 31,-1 5-7-31,7-16 65 0</inkml:trace>
  <inkml:trace contextRef="#ctx0" brushRef="#br0" timeOffset="121466.2412">4540 6359 10 0,'0'0'27'0,"0"-4"-18"16,-4-7 2-1,1 7-9-15,-1 0 1 16,0 0-1-1,1 0 1-15,3 2-33 16,-4 2 1 0</inkml:trace>
  <inkml:trace contextRef="#ctx0" brushRef="#br0" timeOffset="121856.2451">4540 6359 0 0,'-22'-47'58'15,"19"47"2"-15,-9 0 3 16,-3 0-1 0,-6 0-6-16,-2 0-3 15,8 0-15 1,1 0-2-16,-1 0-22 15,11 0 1-15,0 0-3 16,4 0 1 0,0 0-2-16,33 0 1 15,9 0-9 1,24 0 2-16,12-9-5 15,3-5 0 1,4 2 0-16,-7 9 0 16,-11-1 0-1,-19 0 0-15,-15 4 0 16,-11-3 0-16,-11 3 0 15,-7 0 0 1,0-4 0-16,0 4 0 16,-4 0 0-1,0 0 0-15,0 0-47 16,0 0 1-1,0 0-86-15,0 0-10 16,0 0 44 0</inkml:trace>
  <inkml:trace contextRef="#ctx0" brushRef="#br0" timeOffset="122546.252">4970 6134 41 0,'0'0'83'0,"0"0"-1"15,0-4-24 1,0 0-3-16,-3 0-20 16,-5 4 1-1,1 0-16 1,-1 0 0-16,0 0-9 0,5 0 0 15,3 0-2 1,0 0 1-16,0 8 2 16,0-1 0-1,0 4-5 1,7-3 2-16,5 2-9 15,3-2 0 1,3 3 0 0,4-7 0-16,-4-1 0 0,1 2 0 15,-4-3 0 1,-7 2 0-16,-2 0 0 15,-2 0 0 1,0-4 0 0,0 0 0-16,-4 0 0 15,0 0 0 1,0 0 0-16,0 4 0 0,0 3 0 15,0 1 0 1,0 2 0 0,0 9 0-16,-4 3 0 15,-7 11 0 1,-4 8 0-16,0-1 0 0,-3-3 0 31,3-7 0-31,4-4 0 16,3-8 0-16,1 1-37 15,7-8 1 1,0-11-95-16,15 0-9 0,7-33 31 31</inkml:trace>
  <inkml:trace contextRef="#ctx0" brushRef="#br0" timeOffset="123596.2625">4485 5717 38 0,'0'-5'72'0,"0"2"-2"0,0-3-36 31,0 1-1-31,0 1-24 0,0 4 1 16,0 0-4-1,0 0 1 1,0 0 10-16,-4 0-1 16,0 9 3-1,-3 5 0-15,-8 4-4 0,8 4 3 31,3 11-4-31,-4-3 0 16,5 7 0-16,-1-8 0 16,4 1 4-1,0-5 0 1,4-5-5-16,7-2 1 15,12-7-11-15,-5-8 0 16,4-3-119 0,4 0-5-16,0-32-22 15</inkml:trace>
  <inkml:trace contextRef="#ctx0" brushRef="#br0" timeOffset="123756.2641">4415 5481 161 0,'-8'-9'107'0,"-7"3"-7"15,8-6-115 1,3 5 2-16,4 3-88 16,0 4-9-1,4 0 19-15</inkml:trace>
  <inkml:trace contextRef="#ctx0" brushRef="#br0" timeOffset="124826.2748">4655 5834 54 0,'-3'0'57'0,"3"0"-10"15,0 0 0-15,0 0-23 16,0 0 0 0,0 0-5-1,11-2 1-15,0-2-2 16,15 4 2-16,-1-5-7 15,2 5 0-15,-6 0-4 16,-9 0 1 0,-1 0-4-1,-4 0 1-15,1 0-6 16,-1 0 1-1,-3 0-2-15,-4 0 0 0,3 5 2 32,-3-1 0-32,0 2 2 15,0 6 1-15,0 2-2 16,0 1 1-1,-7 0-3-15,0 3 1 0,-4 1-2 32,3-1 1-32,4-4 7 15,4-6 0-15,0-4 12 16,8 0 0-1,18-1-5-15,7-3 1 16,8 0-12 0,-1 0 1-16,-6 0-36 15,-4 0 1 1,-5 0-76-16,-2 0-4 15,-1 0-2 1,0-3-5-16</inkml:trace>
  <inkml:trace contextRef="#ctx0" brushRef="#br0" timeOffset="128796.3145">7129 6328 61 0,'-8'-2'89'16,"-6"-2"-4"-16,-1 4-42 15,0-4-3-15,1 4-25 16,3 0-1 0,3 0-7-16,4 0 0 15,4 0 12 1,4 0 1-16,18 0 8 15,16 8 1 1,13 2-9-16,19 1 0 16,12-7-14-16,7-4 2 31,-12 0-8-31,-6 0 0 0,-15 0 0 15,-19 0 0 1,-11-4 0-16,-16 4 0 16,-2 0 0-1,-8 0 0 1,0 0 0-16,0 0 0 15,0 0-37 1,0 0 2-16,0 0-96 0,0-3-8 16,0-1 28-1</inkml:trace>
  <inkml:trace contextRef="#ctx0" brushRef="#br0" timeOffset="129236.3189">7600 6197 84 0,'-8'0'104'31,"1"-5"-6"-31,-5 5-44 0,5-3 0 31,0-1-25-31,3 0 1 16,4 4-20-16,0 0 0 15,0 0-2 1,8 0 1-16,17 8-1 0,8 2 1 31,9 6-8-31,-13 6 2 16,0 4-3-16,-6-4 0 15,-8 5 0 1,-11-7 0-1,-4 3 0-15,0-1 0 16,-8 0 0-16,-10 4 0 16,-5 4 0-1,1-1 0-15,11 4-23 16,3-3 2-1,8-9-109-15,0-9-6 16,19-12 10 0</inkml:trace>
  <inkml:trace contextRef="#ctx0" brushRef="#br0" timeOffset="129906.3256">7825 5816 45 0,'0'0'76'15,"0"-4"-2"-15,0 1-40 16,0 3-1 0,0 0-15-1,0 0 0-15,0 0 2 16,-7 3 1-16,0 13-1 31,0 6 1-31,-1 3-1 0,4 5-1 16,4-1 0-1,0-2 0-15,0-2-1 16,15-3 0-1,3-7-10 1,5-8 2-16,2-3-40 0,2-4 1 31,10 0-101-31,-4-19-8 0,1-25 21 16</inkml:trace>
  <inkml:trace contextRef="#ctx0" brushRef="#br0" timeOffset="130066.3272">7821 5621 140 0,'-3'-11'115'31,"-8"-1"-8"-31,4 1-79 16,-1-7-2-16,1 3-74 16,3 8 1-1,0 3-68 1,4 4-9-16,0 0 58 15</inkml:trace>
  <inkml:trace contextRef="#ctx0" brushRef="#br0" timeOffset="131186.3384">7955 5923 49 0,'-3'0'57'15,"3"0"6"1,-4 4-1-16,0-4-15 16,4 0-1-1,0 0-24-15,0 0 1 31,0 0-16-31,8 0 2 0,6-4 0 16,5-3 0 0,7 3 1-16,0 0 1 15,0 4-5-15,-1 0 2 31,-2 0-6-31,-5 0 1 0,1 0-2 32,-4 0 1-32,-5 8 0 0,2 3 0 15,-5-4 4 1,-3 4 1-1,-4-4 2-15,0 2 1 0,-4-3-5 32,-7 2 1-32,-4-1-6 0,4-3 1 15,0 0-2 1,0 3 0-1,3-3-2-15,4 3 1 16,1-7 1 0,3 4 0-16,0 3 4 0,0 0 0 15,15 4-1 1,4 1 0-1,2-5-3-15,-2 5 0 16,0 1 0 0,-5 2 0-1,1 0 3-15,-11 0 1 16,-4 4 1-1,-4-4 1-15,-22 6-3 0,-7-5 2 16,-4 2-10 0,4-3 1-1,3-1-56-15,4 5 0 16,8-5-67-1,2 5-13-15,6-12 61 0</inkml:trace>
  <inkml:trace contextRef="#ctx0" brushRef="#br0" timeOffset="133956.3661">7500 7222 49 0,'0'0'89'0,"-4"0"-2"15,0 0-24-15,-3 0-3 16,-1 0-22 0,4 0-2-16,1 0-22 15,3 0 1 1,0 0-12-16,0 0 1 15,0 0-2 1,0 0 0-16,0 4 1 16,15 7 1-16,4 4 2 15,-2 3 1 1,6 0 2-16,3 8 0 15,0 4-4 1,-1-8 1-16,9 0-6 16,-8 1 0-1,-3-1 0-15,-6-1 0 16,6-2 0-1,-8-4 0-15,-1-4 0 16,-2 4 0-16,-1-7 0 16,0-2 0-1,-7-2 0-15,-1-4 0 31,-3 0 0-31,0 0 0 0,0 0-86 16,0 0 0 0,4 0-51-16,-4-4-13 15,0-6 98 1</inkml:trace>
  <inkml:trace contextRef="#ctx0" brushRef="#br0" timeOffset="134626.3728">7811 7480 13 0,'0'0'38'0,"0"4"17"15,0 4-2-15,0-1-6 16,0 1 0 0,0 3-7-16,-4-4 1 15,4-4 10 1,0 1-1-16,0-4-18 15,-3 0 1 1,-1 0-28-16,-8-10 1 16,1-13-6-16,0 1 0 15,0-1 0 1,0 2 0-16,-4 1 0 15,4 3 0 1,0-6 0-16,-4 9 0 16,8 3 0-1,3 0 0-15,0 7-51 16,4 4 2-1,0 0-83-15,8 0-11 16,11 15 49-16</inkml:trace>
  <inkml:trace contextRef="#ctx0" brushRef="#br0" timeOffset="135102.3781">7755 7577 42 0,'0'0'85'15,"0"0"-3"-15,0 0-24 16,0-4-2 0,0 0-22-16,0 4 3 0,0-4-14 31,0 4 0-31,0 0-9 15,-11 0 1-15,0 0-5 16,-15 0 1 0,0 0-4-16,0 0 1 0,-4 0-6 31,16-3 2-31,-1-1-94 15,11 0-1-15,4-8-47 16,4-2-12 0,18-11 108-1</inkml:trace>
  <inkml:trace contextRef="#ctx0" brushRef="#br0" timeOffset="135932.3864">7737 7359 19 0,'-4'-8'55'15,"0"-6"1"1,4 2-1-16,0 1-2 0,-4-1-12 31,4 6-2-31,-4-2-12 0,4 2 1 16,0-2-25-1,0 4 0 1,0 4-11-16,0 0 0 0,0 15 10 31,0 6 1-31,0 2 2 0,0 3 1 16,0-11-19-1,0 3 2 1,0-3-90-16,0-7-9 15,0-8 12 1</inkml:trace>
  <inkml:trace contextRef="#ctx0" brushRef="#br0" timeOffset="136582.3929">7996 7196 39 0,'0'0'76'16,"0"0"-2"-1,0-3-40-15,-8 3 0 16,5 0-27 0,-5 0 0-16,4 0 4 15,4 7 0 1,0 15 10-1,0 0 0-15,0 8-2 0,0-8 2 16,0-4-5 0,8-3-1-16,-4-7-2 15,3 3 0 1,5-11-27-1,-2 0 0-15,5 0-102 16,0-23-7-16,-4-3 15 16</inkml:trace>
  <inkml:trace contextRef="#ctx0" brushRef="#br0" timeOffset="136742.3945">7925 7015 117 0,'0'-3'84'15,"-4"-9"-4"-15,4 2-154 16,0 3-3-16,0-1-10 31</inkml:trace>
  <inkml:trace contextRef="#ctx0" brushRef="#br0" timeOffset="137572.4028">8173 7237 20 0,'0'0'57'16,"0"0"1"0,0 0-28-16,0 0 0 15,-7 0-9 1,0 0 1-16,0 0-8 15,-1 3 1 1,4 9-8-16,4-5 2 16,0 1 5-16,0-1-1 15,15 1-2 1,7-2-1-16,-3 8-5 15,-1 2 0 1,1 6 10-16,-8-3 2 16,-3-5 16-1,-8 9-1-15,0-8-8 16,-15-1 1-1,-1-3-18-15,2-3 0 16,7-4-21-16,3-1 1 16,-4-3-64-1,5 0-2-15,-1 0-41 16,4 0-10-1,0 0 70-15</inkml:trace>
  <inkml:trace contextRef="#ctx0" brushRef="#br0" timeOffset="137792.405">8137 7229 39 0,'0'-3'83'15,"0"-8"14"1,7-4-7 0,19-8-68-16,11-2-1 0,4 3-109 31,-1 0-7-31,-10 11-12 0</inkml:trace>
  <inkml:trace contextRef="#ctx0" brushRef="#br0" timeOffset="138402.4111">7866 7012 128 0,'0'-4'127'16,"0"4"-9"-1,0-8-66-15,0 5-1 16,0 0-36-1,0-5 0-15,-3 5-34 16,3 3 0 0,0 0-111-16,0 0-6 15,3 0 10 1</inkml:trace>
  <inkml:trace contextRef="#ctx0" brushRef="#br0" timeOffset="139272.4198">7885 6994 3 0,'-4'-4'73'16,"0"0"1"-16,0-3 7 15,1-1-5 1,3 1-33-16,0 3 2 0,0 0-37 15,0 4 0 1,0 0-72 0,0 0 1-16,0 0-50 15,7-3-7 1,1-5 69-16</inkml:trace>
  <inkml:trace contextRef="#ctx0" brushRef="#br0" timeOffset="143833.4682">4525 11049 58 0,'0'0'83'15,"-3"0"-3"1,-4 0-34-16,-1-4-2 16,1 2-15-1,-1 2 1 1,4 0-16-16,4 0-1 0,0 0-7 31,0 0 0-31,0 0 10 0,0 0 0 16,15 0 7-1,7 0 1 1,12 0-13-16,10 0 1 0,16 2-12 31,6 2 0-31,5-1 0 0,-12 6 0 16,-3-6 0-1,-8 1 0 1,-8 0 0-16,-7-4 0 15,-10 0 0 1,-9 0 0 0,-6 0 0-16,-4 0 0 0,-4 0-5 15,0 0 1 1,0 0-75-16,0 0-2 15,0 0-51 1,0-11-14 0,0 2 88-16</inkml:trace>
  <inkml:trace contextRef="#ctx0" brushRef="#br0" timeOffset="144463.4745">5011 10953 70 0,'-8'0'99'16,"-3"0"-6"-16,-4 0-49 15,1 0-1-15,-1 0-26 16,3 4 2-1,9 0-8-15,-1-4 0 16,4 0 0 0,0 0 0-16,7 0 3 15,16 0 1 1,6 3-5-16,1 5 1 15,4-1-7-15,-1 4 1 16,4 0-2 0,-7 0 1-16,-9 4-1 15,-2-8 1 1,-4 2-2-1,-7 0 1-15,-1 0-2 16,-7 12 2-16,0 5-3 31,-19 8 0-31,-14 2 0 0,-1 5 0 16,1-4-21-1,7-4 1-15,8-7-82 16,11-4-2-16,7-7-18 31,0-11-7-31</inkml:trace>
  <inkml:trace contextRef="#ctx0" brushRef="#br0" timeOffset="145421.4893">4540 11525 109 0,'4'-2'101'0,"-4"-7"-6"16,0 2-64-1,0 0-1-15,0 3-20 16,-8 4 1-1,1 0-10-15,3 0 0 16,-3 11 4 0,0 7 0-16,-1 8 4 15,1 4 0-15,3 6 3 16,4-5 1-16,0-2 3 15,4-4 1 1,7-6-4 0,4-4 0-16,-1 10-9 15,5-13 2-15,0-2-6 31,-8-6 0-31,0-4-10 0,0 0 1 16,4 0-93 0,-1-10-4-16,2-27-27 15,-5-4-8-15</inkml:trace>
  <inkml:trace contextRef="#ctx0" brushRef="#br0" timeOffset="145571.4908">4518 11271 172 0,'-3'-4'111'15,"-1"0"-7"-15,-4 1-112 0,8-5 2 32,0 4-98-32,0 4-8 0,0 0 7 31</inkml:trace>
  <inkml:trace contextRef="#ctx0" brushRef="#br0" timeOffset="146581.5009">4896 11581 24 0,'0'-4'67'0,"0"4"3"15,-4-4-19-15,-3 4-1 16,3-3-23-1,-4 3 0-15,-2 0-17 16,-1 0-1 0,-1 3-6-16,5 1 1 15,-1 11-2 1,1 7 1-16,4 0-1 15,-1 4 1-15,4 7 0 16,0 0 1 0,0 0 3-16,7-3 1 31,11-4 7-31,9-8 0 0,2-3 4 15,4-4 0 1,1-7-2-16,-1-4 0 16,-3 0-5-1,-4-4 0 1,-11-11-7-16,-8-3 1 0,-4-4-6 31,-3-1 0-31,-6 9 0 0,-17 3 0 16,-3 4 0-1,0 7 0 1,4 0-9-16,7 10 2 15,4 6-50 1,7-2-3 0,4-3-66-16,4-3-11 0,11-8 53 15</inkml:trace>
  <inkml:trace contextRef="#ctx0" brushRef="#br0" timeOffset="152877.5644">944 5045 113 0,'0'0'99'0,"0"0"-5"16,0-4-62 0,0 0 0-16,7 4-16 15,-7-4 0 1,0 4-17-1,0 0 1-15,0 0 0 0,-7 8 0 16,7 10 9 0,-4 5 0-16,4 16 2 15,0 14 0 1,-4-13-2-1,1-6 1-15,-1-1-4 16,4-7 1 0,0 19-1-1,0-5 0-15,-3 0-5 0,-1-3 0 16,4-11-34-1,0-4 1-15,0-11-92 16,0-7-9 0,0-4 25-1</inkml:trace>
  <inkml:trace contextRef="#ctx0" brushRef="#br0" timeOffset="153527.5709">859 5063 137 0,'8'-15'115'32,"-1"4"-10"-32,-4 4-77 15,1 0-2-15,-4 3-24 16,0 0 1-1,0 4-2 1,0 0 1-16,0 0 5 16,-7 0 0-1,-4 4 0-15,-1 7 0 16,1 0-3-16,0 4 1 15,0-4-2 1,4 0 0-16,-1-7 1 16,1 3 0-1,3 1 2-15,0-2 0 16,0-2 2-1,4 1 1-15,0-5-4 16,0 0 2 0,0 0-7-16,0 0 0 15,0-5 0-15,8-9 0 16,0 3 0-1,-1 0 0-15,1-4 0 16,-1 4 0 0,-3-1 0-16,3 6 0 15,11-2 0 1,5 8 0-16,6 4 0 15,1 14 0-15,4 0-30 16,-9-3 1 0,5-3-96-16,-4 5-8 15,0-8 16 1</inkml:trace>
  <inkml:trace contextRef="#ctx0" brushRef="#br0" timeOffset="154357.5792">640 4258 143 0,'0'-10'108'0,"0"6"-9"15,0-3-87 1,0 3 2-1,0 0-16-15,-7 4 0 16,0 0 1 0,-1 0 0-16,1 0 3 15,-1 0 0 1,1 8 0-16,-1-1 1 15,1 1 1-15,4 2-1 16,3 4 4 0,0-2 0-16,0-1 2 15,0 4 1 1,10-4-31-16,5 0-1 15,4-3-90 1,7-4-9-16,0-4 23 16</inkml:trace>
  <inkml:trace contextRef="#ctx0" brushRef="#br0" timeOffset="154537.581">784 4026 166 0,'-17'-22'101'15,"1"7"-8"-15,5-3-147 16,4 7-1 0,7 4-47-16,0 3-5 15,0 0 65-15</inkml:trace>
  <inkml:trace contextRef="#ctx0" brushRef="#br0" timeOffset="155387.5895">544 4144 39 0,'-4'0'87'0,"0"0"-4"0,1-7-25 31,-1 3-2-31,4 4-29 16,-3-4 2-16,3 4-21 15,-4-3-1 1,0 3-10-16,4 0 0 0,0 0 1 31,0 0 1-31,0 0 2 16,0 7 0-1,0 11 0-15,0 1 1 16,0 4-1 0,0-2 1-16,0 2 3 15,0-5 1-15,4 7 7 16,7-2 1-1,4-1-28-15,7-7 0 16,4-4-103 0,55 4-7-16,-3-15 17 15</inkml:trace>
  <inkml:trace contextRef="#ctx0" brushRef="#br0" timeOffset="155957.5952">670 3949 49 0,'-11'-4'77'0,"3"0"-3"31,1 1-25-31,3-1-2 0,0 0-7 16,1-3 1 0,3-1-19-16,-4-2-1 15,1 2-20 1,-1 4 1-1,0 0-2-15,-3 4 1 0,-1-2 2 32,1-3 1-32,-1 2-7 0,1-1 0 15,4 4-4 1,3-4 1-1,0 4 2-15,0-3 0 16,0 3-27 0,0 0 1-1,0 0-77-15,6 0-7 0,6 0 27 16</inkml:trace>
  <inkml:trace contextRef="#ctx0" brushRef="#br0" timeOffset="156527.6009">670 3978 184 0,'-19'-7'128'15,"4"3"-6"-15,5-3-101 16,-1 0 0-1,3-5-18-15,1 1 0 16,-1 0-13 0,0-3 1-16,5 6-45 15,0 0-1-15,3 8-61 16,0 0-11-1,3 0 46-15</inkml:trace>
  <inkml:trace contextRef="#ctx0" brushRef="#br0" timeOffset="157477.6104">792 4258 123 0,'0'-3'93'0,"0"0"-5"0,0 3-73 15,0 0 1 1,0 0-3-1,0 0 0-15,0 6-3 16,0 10-1 0,0-10-4-16,0 2 0 15,0-1-3 1,0 1 1-16,0-4 6 15,0 3 0-15,0-3 4 16,0-1 1 0,4 1-7-16,22 4 1 15,0-5-31 1,3 1 1-16,1 0-65 15,-8 0-4 1,4-4-13-16,-11 0-4 16</inkml:trace>
  <inkml:trace contextRef="#ctx0" brushRef="#br0" timeOffset="157807.6137">951 4189 101 0,'0'0'79'16,"0"4"-3"-16,0 21-69 15,0 9 0 1,0 21 0-16,0 7 0 15,12 1-49-15,2 0-2 16,-3-15-41 0,4-18-4-1</inkml:trace>
  <inkml:trace contextRef="#ctx0" brushRef="#br0" timeOffset="298750.0457">6963 11178 3 0,'-11'0'82'0,"-12"0"2"0,-2 0 4 31,-2 3-5-31,5-3-31 0,7 0-2 32,4 0-24-32,3 0 0 15,2 0-18-15,2 5 1 16,0-5-9-1,4 0 0-15,0 0 0 16,0 0 0 0,11 0 0-16,8 4 0 15,10-1 0 1,12-3 0-16,11 0 0 15,14 0 0 1,9 0 0-16,-2-3 0 16,2 3 0-16,-12-4 0 15,-4 4 0 1,-18 0 0-16,0 0 0 15,-20 0 0 1,2 0 0-16,-8 0 0 16,-8 0 0-1,0 0 0-15,-3 0 0 16,-4 0 0-16,0 0-41 15,0 0 2 1,0 0-92-16,0 0-10 16,0 0 36-1</inkml:trace>
  <inkml:trace contextRef="#ctx0" brushRef="#br0" timeOffset="299300.0512">7492 11075 32 0,'-4'-7'74'31,"1"0"-2"-31,-5 3-3 0,1-1-3 15,3 2-9 1,1 3-1-16,-1 0-26 16,0-4 0-16,1 2-19 31,3-3 0-31,0 5-10 0,0 0 1 15,0 0-2 1,0 0 0-16,0 7 0 16,0 9 0-1,7-5 0 1,11 10 0-16,12-6 0 0,0 8 0 15,3-5 0 1,-3-4 0-16,-9-3 0 16,10 1 0-1,-13-1 0 1,-3-4 0-16,-4 1 0 15,0 6 0-15,-7 1 0 32,-4 7 0-32,0 7 0 0,-23 9 0 15,5-1 0 1,-8-4 0-16,0-7 0 15,4 3 0 1,7-3-130 0,4-15-4-16,7-7-13 0</inkml:trace>
  <inkml:trace contextRef="#ctx0" brushRef="#br0" timeOffset="300570.0639">8100 11172 149 0,'0'-4'125'0,"0"4"-8"16,0 0-87-1,0 0 1 1,0 0-20-16,0 13 0 16,-15 14 2-1,0 10 0-15,0 10-8 0,0 2 1 16,4-5-6-1,7-7 0 1,4 0 0-16,0-8 0 16,4-6 0-1,15-5 0 1,6-8 0-16,-2-6 0 15,2-4 0 1,2 0 0-16,-2-11-47 0,2-10 2 16,-6-13-87-1,-2-17-9 1,-7-4 41-16</inkml:trace>
  <inkml:trace contextRef="#ctx0" brushRef="#br0" timeOffset="300700.0652">8121 11020 188 0,'-7'-8'128'0,"-3"1"-6"16,-2 0-110-16,8-1 1 15,4 1-105 1,0 0-2-16,16-5-34 16,5 1-7-1</inkml:trace>
  <inkml:trace contextRef="#ctx0" brushRef="#br0" timeOffset="301580.074">8429 11341 122 0,'-8'0'123'0,"-6"0"-9"16,7 0-71 0,3 0-1-16,4 0-29 15,0 0 0 1,0 0 0-1,15 7 1-15,11 1-8 16,0-1 2 0,0-3-8-16,-1 0 0 0,-6-4 0 15,-4 0 0 1,-7 3 0-1,-5-3 0-15,1 0 0 16,-4 3 0 0,0 1 0-1,0 4 0-15,3 11 0 16,1-1 0-16,3 22 0 15,1 1 0-15,-8 3 0 16,0 8 0 0,0 3 0-1,0-7 0-15,0-7 0 16,0-1 0-1,0-6 0-15,0-16 0 0,-4-7-40 32,4-7 1-32,0-4-92 15,0-8-9-15,0-13 34 16</inkml:trace>
  <inkml:trace contextRef="#ctx0" brushRef="#br0" timeOffset="301770.0759">8411 11617 181 0,'0'-3'136'0,"0"-1"-7"15,0-3-100 1,37-4 1-16,15 4-28 16,14-1 2-16,12-7-35 15,-15 0 1 1,-11 0-101-16,-15-3-7 15,-15-8 22 1</inkml:trace>
  <inkml:trace contextRef="#ctx0" brushRef="#br0" timeOffset="315724.2158">13418 3215 136 0,'0'-4'116'0,"0"0"-9"15,-11 0-76 1,0 4-1-16,0 0-11 16,7 12 1-16,4 13-1 31,0 13 1-31,8 9-14 0,3 4 1 15,-8 5-7 1,-3 3 0-16,0-8 0 16,0-9 0-1,0 2 0 1,-3-23 0-16,3-2-7 15,-8-12 1-15,8 1-122 16,0-8-6-16,0 0-7 16</inkml:trace>
  <inkml:trace contextRef="#ctx0" brushRef="#br0" timeOffset="316574.2243">13352 3236 93 0,'0'-7'107'16,"0"-1"-7"-16,0 2-42 15,0 2 1 1,0 0-25-16,-4 0 0 0,4 1-24 31,0-1 0-31,0 4-8 16,4 0 2-16,-1 7-4 15,8 11 0 1,12 5 0-1,-5 6 0-15,8 8 0 16,0-3 0-16,7 2 0 16,0 4 0-16,1 1 0 15,-8-7 0 1,-8-5 0-1,4-3 0-15,-6-7 0 16,-2-4 0 0,-3 3 0-16,-7 0 0 15,11-7 0 1,-4-3 0-16,0-5 0 15,-4-3 0-15,-7 5 0 16,0-5 0 0,-4 0 0-16,4 0 0 15,0 0 0 1,0 2 0-16,0-2 0 15,4 0 0 1,0 0 0-16,-4 0 0 16,0 4 0-16,0 0 0 15,0 0 0 1,4 0 0-16,3-1 0 15,-7-3 0 1,0 3 0-16,0-3 0 16,4 4 0-1,7-4 0-15,0 0 0 16,-4-18 0-1,5-23 0-15,-1-18 0 16,0-11 0-16,0-15 0 16,-8 4 0-1,1 4 0-15,0 10-42 16,-4 16 1-1,11 14-90-15,4 4-10 16,3 10 37 0</inkml:trace>
  <inkml:trace contextRef="#ctx0" brushRef="#br0" timeOffset="317174.2303">14252 3189 133 0,'0'-9'124'0,"0"-4"-9"15,3 1-69-15,-3 12-1 16,0 0-29 0,0 0 1-16,4 16-12 15,7 31 1 1,8 19-5-16,-5 16 2 15,-3 2-3 1,-7 2 0-16,4-17 0 16,3-6 0-16,-4-22-4 15,-3-19 2 1,-4-11-127-16,0-11-4 15,0 0-13 1</inkml:trace>
  <inkml:trace contextRef="#ctx0" brushRef="#br0" timeOffset="317764.2362">14974 3240 196 0,'0'0'137'0,"0"0"-7"16,-8 0-107 0,1 0 2-16,7 0-25 15,0 0 0-15,0 0 0 31,0 0 0-31,0 0 0 0,0 0 0 16,0 0 0 0,0 0 0-16,0 0 0 15,0 0 0-15,0 0-27 31,0 0 1-31,0 0-104 0,0 0-8 16,0 15 18 0</inkml:trace>
  <inkml:trace contextRef="#ctx0" brushRef="#br0" timeOffset="318104.2396">14951 3605 225 0,'4'0'134'15,"3"0"-4"-15,-3 0-120 16,-4-3 2-1,0-1-12-15,0 4 0 0,0 0 0 16,0-3 0 0,0 3 0-1,0 0 0-15,8 0-130 16,-1 0-4-1,1 0-13-15</inkml:trace>
  <inkml:trace contextRef="#ctx0" brushRef="#br0" timeOffset="329431.3553">16755 3251 148 0,'0'-7'127'0,"0"-4"-7"0,0-1-80 31,0 6 0-31,0 2-30 16,0 4 1-16,7 0-7 15,-3 14 0 1,4 5-1-16,-1 3 1 16,5 3-4-1,5 9 0-15,2 7 0 16,7 0 0-1,0-5 0-15,-8 1 0 16,9 1 0 0,-12-6 0-16,-1-6 0 15,-10 3 0-15,3-6 0 16,5-9 0-1,-5 5 0-15,-3-12 0 16,0 0 0 0,-4-3 0-16,3-4 0 15,0 0 0 1,1 0 0-16,0-4 0 15,0-10 0 1,7-16 0-16,0-3 0 16,4-15 0-16,3-11 0 15,1-3 0 1,7-5 0-16,-11 3 0 15,3 13 0 1,-7 11 0-16,-7 0 0 16,-1 24 0-1,1 6-12-15,-4 6 1 16,0 4-119-16,0 18-4 15,-7 12-2 1</inkml:trace>
  <inkml:trace contextRef="#ctx0" brushRef="#br0" timeOffset="329811.3591">17414 3557 177 0,'0'0'133'0,"0"-3"-7"16,4 3-95 0,-4 0 1-16,4 3-27 0,0 20 2 15,-1 17-7 1,-3 8 0-1,0-7 0-15,4-8 0 16,-4 1 0 0,4-13 0-1,3 2-30-15,-3-9 1 0,-1-10-101 16,5-4-8-1,-1-11 21-15</inkml:trace>
  <inkml:trace contextRef="#ctx0" brushRef="#br0" timeOffset="330241.3634">17799 3288 146 0,'-3'0'123'15,"-4"0"-7"1,-1 0-78-16,1 3 1 16,7 4-22-16,4 1 0 15,21 0-10 1,20-5 1-16,10-3-8 15,1 0 0 1,-8 0 0-16,-14 0 0 16,-16 0 0-1,1 0 0-15,-8 0 0 16,-4-3 0-16,4 3-90 15,-11 0-1 1,0 0-47-16,0 0-12 16,-11 0 108-1</inkml:trace>
  <inkml:trace contextRef="#ctx0" brushRef="#br0" timeOffset="330481.3658">17714 3495 127 0,'0'0'120'16,"0"0"-8"-1,15 0-57 1,26 0-2-16,18 0-32 16,11 0 2-16,9-4-23 31,-16-3 0-31,-15 3 0 0,-19 4 0 15,-10 0-79 1,-19 0 0-16,0 4-55 16,0-1-16-16,0-3 89 31</inkml:trace>
  <inkml:trace contextRef="#ctx0" brushRef="#br0" timeOffset="331461.3756">18770 3144 106 0,'0'-3'113'15,"0"-1"-8"-15,4 0-64 16,-4 4 0 0,0 0-25-16,-8 0 1 15,-11 0-4 1,5 15 1-16,-1-4-5 15,8 7 0 1,3-3-1-16,4 4 1 16,0-5-5-16,22 5 2 15,15 3-6 1,8 8 0-16,3 3 0 15,-8 7 0 1,-6-2 0-16,-12-5 0 16,-11-8 0-1,-11-3 0-15,-11-7 0 16,-26 1 0-16,-11-10 0 15,-11-6 0 1,7 0 0-16,4 0 0 16,15-6 0-1,10-6 0-15,9 8-79 16,6 1-1-1,8-5-56-15,0-3-12 16,14-11 88 0</inkml:trace>
  <inkml:trace contextRef="#ctx0" brushRef="#br0" timeOffset="331891.3799">18703 3144 74 0,'-4'0'114'0,"4"0"-6"16,0-3-39-1,0-1 0 1,4 0-39-16,34-3 0 0,10-1-22 31,22-3 1-31,8-4-9 0,-8 1 0 16,-3-4 0-1,-15 6 0 1,-19 1-13-16,-11 4 1 16,-11 3-118-1,-11 4-4-15,0 0-1 0</inkml:trace>
  <inkml:trace contextRef="#ctx0" brushRef="#br0" timeOffset="333101.392">19355 3167 43 0,'0'-5'77'15,"0"-2"-2"1,0 3-10 0,0-6-1-16,0 2-9 15,0 1 1-15,0 3-28 31,0 4 1-31,-4 0-20 0,4-4 1 16,0 4-10 0,0 0 0-16,0 0 0 15,4 8 0-15,7 14 0 31,1 7 0-31,2 5 0 0,-3 6 0 16,0-3 0 0,-3 0 0-16,3 0 0 15,3 0 0 1,-6-7 0-1,-4-9 0-15,3 2 0 16,-3-5 0 0,4-3 0-16,-1-3 0 0,-7-2 0 31,4-2 0-31,-1-2 0 15,-3 2 0-15,4-4 0 16,-4 3 0 0,3-3 0-1,1 3 0-15,0-3 0 16,0 0 0-16,-4 0 0 15,0-4 0-15,0 0 0 16,3 0 0 0,-3 0 0-1,4 0 0-15,4 0 0 16,6-19 0-1,20-22 0-15,6-18 0 0,8-15 0 32,4-15 0-32,-3 2 0 15,-13 5 0-15,-9 9 0 16,-6 20 0-1,-9 13-130-15,-1 6-4 0,4 2-13 32</inkml:trace>
  <inkml:trace contextRef="#ctx0" brushRef="#br0" timeOffset="339115.4525">13544 4992 50 0,'0'-6'111'0,"-3"-5"-6"15,3-4-17 1,0 4-1-16,0 0-53 0,0 11 2 31,0 11-36-31,0 22 0 16,0 15 0-16,0 15 0 15,11 11 0 1,-1 0 0-16,2-8 0 16,-1-7 0-1,4-11 0-15,-12-15 0 16,-3-11-20-1,0-15 2-15,0-7-112 16,4-18-6 0,-4-26 7-16</inkml:trace>
  <inkml:trace contextRef="#ctx0" brushRef="#br0" timeOffset="339555.4569">13548 4949 184 0,'0'-4'131'15,"0"-3"-6"1,0 7-100-16,0 0 0 16,0 0-19-16,11 22 0 15,19 7-2 1,3 9 1-16,7 6-5 15,5 3 0 1,-8 2 0-16,-4 2 0 16,-3-3 0-1,-4-7 0-15,-7-8 0 16,-9-3 0-16,-2-12 0 15,-1-7 0 1,-3-7 0 0,22-4 0-16,0-30 0 15,7-21 0-15,8-19 0 31,-7-4 0-31,-5 3 0 0,-14 5 0 16,-4 7 0 0,-11 11 0-16,0 18-59 15,0 7 2-15,4 5-76 31,18 8-12-31,-3 3 60 0</inkml:trace>
  <inkml:trace contextRef="#ctx0" brushRef="#br0" timeOffset="340445.4658">14426 4953 52 0,'-4'-4'77'32,"-4"0"-2"-32,-3-7-14 15,4 4-2-15,4 3-4 16,3 4 0-1,0-7-28 1,0-1 0-16,0-3-18 16,14-1 0-16,12 2-7 15,11 7 1-15,7 3-3 16,4 3 0-1,4 23 0 1,-4 3 0-16,0 16 0 16,-17-1 0-1,-10 11 0-15,-9-4 0 16,-12 6 0-16,-15 2 0 15,-18-8 0 1,-12-7 0-16,1-3 0 16,-8-19 0-1,8-14 0-15,3-8 0 16,3-11 0-1,13-15 0-15,10-8 0 16,15 5 0 0,0 7 0-16,15 7 0 15,10 0 0-15,9 12 0 16,-1 3 0-1,-3 10 0-15,4 13 0 16,-1 3 0 0,-8-1 0-16,9 9 0 15,-12-12 0 1,0-4 0-16,-3-3-60 15,-1-4 1 1,5-4-75-16,-2-7-10 16,2-7 61-16</inkml:trace>
  <inkml:trace contextRef="#ctx0" brushRef="#br0" timeOffset="341025.4716">15251 4949 179 0,'0'0'135'31,"-3"0"-7"-31,3 0-98 0,0 0 1 15,0 0-28 1,0 0 2 0,-4 4-5-16,1-1 0 0,-1 4 0 31,4-3 0-31,0 0 0 0,-4 0 0 15,-3-1 0 1,3-3 0 0,0 0 0-16,4 0 0 15,0 0 0 1,0 0 0-16,0 0 0 0,-4-7 0 15,4-1-20 1,0 5 1 0,0-1-111-16,8 4-6 15,-4 0 8 1</inkml:trace>
  <inkml:trace contextRef="#ctx0" brushRef="#br0" timeOffset="341565.477">15241 5196 84 0,'0'0'106'16,"0"0"-7"-16,0 0-53 15,0 0 0 1,0 0-22-16,0 7-1 15,0-7-4 1,0 4 0-16,0-4-7 16,0 0 0-1,0 0-6-15,0 0 0 16,0 0-4-16,0 0 0 15,0 0-1 1,-4 0 0-16,4 0 0 16,0 0 1-1,0 0-2-15,0 0 0 16,0 0 0-1,0 0 0-15,4 0 0 16,-1 0 0 0,1-4 0-16,-1-3 0 15,-3 7 0-15,0-4 0 16,0 4 0-1,4 0 0-15,-4 0-83 16,0 0 0 0,0-4-53-1,0 4-14-15,0-6 95 16</inkml:trace>
  <inkml:trace contextRef="#ctx0" brushRef="#br0" timeOffset="355792.6208">16962 4823 68 0,'0'-4'73'16,"0"1"-2"-16,-7-5-47 16,-7 1 0-1,-9 4-5-15,1-1-1 16,-4 4-6-16,-7 0 1 15,-5 0-3 1,5 7 0-16,-7 8-5 16,7 3 1-1,6 1-4-15,5-5 0 16,7 4 6-1,15 5 0-15,8-4 5 16,25 10 0 0,11-7-5-16,4 1 0 15,-7-1-2-15,-11-4 0 16,-15 4 8-1,-15-3 1 1,-4 6-1-16,-30-2 1 16,-10 3-9-16,-12-8 0 31,8-4-7-31,12-6 0 0,6-4-26 15,11-4 1 1,12 0-86-16,7 0-6 16,0-8 2-1</inkml:trace>
  <inkml:trace contextRef="#ctx0" brushRef="#br0" timeOffset="356132.6242">17078 4897 144 0,'0'0'119'0,"0"0"-9"15,0 7-73 1,0 12 0-16,0 14-16 16,0 0 0-16,0 1-12 31,-4-1 0-31,4-7-8 0,0-5-1 15,0-6-21 1,0-3 0-16,0-9-58 16,0-3-3-1,7 0-35 1,-3-18-8-16,4-11 68 0</inkml:trace>
  <inkml:trace contextRef="#ctx0" brushRef="#br0" timeOffset="356452.6274">17114 4927 74 0,'0'-4'100'16,"0"0"-4"-16,0-3-42 15,0 3-1 1,0 4-31-16,0 0-1 0,0 0-7 31,4 15 0-31,7 11 7 16,8 7 0-16,3 0-11 15,-3 4 1 1,3-7-11 0,-7-9 0-16,0-9 0 15,3-9 0-15,4-3 0 16,4-21 0-16,0-13 0 15,-4-14 0 1,-3 0 0 0,-4 0 0-16,-5 4-21 15,-2 15 1 1,-4 10-110-16,-1 11-6 0,5 8 9 31</inkml:trace>
  <inkml:trace contextRef="#ctx0" brushRef="#br0" timeOffset="356762.6305">17666 5041 223 0,'0'0'134'16,"0"0"-4"-1,0 0-119-15,0 0 2 16,0 0-13-1,0 0 0-15,0 0 0 16,0 0 0 0,0 0-39-16,0 0 2 15,0 0-94-15,0 0-9 16,8 0 32-1</inkml:trace>
  <inkml:trace contextRef="#ctx0" brushRef="#br0" timeOffset="356952.6324">17833 5033 247 0,'0'0'134'15,"0"0"-4"1,4 0-130-16,-4 0 0 16,0-3 0-16,0 3 0 15,0 0 0 1,4 0 0-1,3 0-130-15,7 0-4 16,5 0-13-16</inkml:trace>
  <inkml:trace contextRef="#ctx0" brushRef="#br0" timeOffset="357082.6337">18070 5001 247 0,'0'0'134'0,"0"0"-4"31,0 0-138-31,0 0 1 0,0 3-123 31,4 1-3-31,3-4-7 0</inkml:trace>
  <inkml:trace contextRef="#ctx0" brushRef="#br0" timeOffset="362317.6865">7811 5152 186 0,'0'0'104'31,"-7"0"-4"-31,3-8-131 0,4 8 2 16,0 0-73-1,7 0-8-15,15-3 25 16</inkml:trace>
  <inkml:trace contextRef="#ctx0" brushRef="#br0" timeOffset="362457.6879">8133 5211 133 0,'0'0'87'16,"0"0"-5"0,4 0-94-1,11 0 1-15,14 0-73 16,15 0-4-16,8-8 8 15</inkml:trace>
  <inkml:trace contextRef="#ctx0" brushRef="#br0" timeOffset="362557.6889">8529 5244 117 0,'15'0'0'16,"11"0"0"-16,15-12-85 0</inkml:trace>
  <inkml:trace contextRef="#ctx0" brushRef="#br0" timeOffset="362677.6901">8929 5281 159 0,'4'0'84'0,"11"-4"-5"31,7-11-174-31,12-3-6 0,6 15 12 31</inkml:trace>
  <inkml:trace contextRef="#ctx0" brushRef="#br0" timeOffset="362757.6909">9170 5296 14 0,'3'0'75'16,"5"0"0"-1,7 0-87-15,7 0 2 0,12-8-65 31</inkml:trace>
  <inkml:trace contextRef="#ctx0" brushRef="#br0" timeOffset="362867.692">9473 5296 126 0,'0'0'95'16,"8"0"-6"-16,3 0-129 15,15 0-1-15,4 0-54 16,14 0-4-16</inkml:trace>
  <inkml:trace contextRef="#ctx0" brushRef="#br0" timeOffset="363387.6972">9614 5248 195 0,'-3'0'60'16,"3"0"-3"-16,0 0-169 15,7 0-11 1,15 0 59-16</inkml:trace>
  <inkml:trace contextRef="#ctx0" brushRef="#br0" timeOffset="363507.6984">9929 5352 155 0,'0'0'77'0,"4"0"-3"0,11 0-168 16,7 0-5 0,0-9 16-16</inkml:trace>
  <inkml:trace contextRef="#ctx0" brushRef="#br0" timeOffset="363617.6995">10196 5403 108 0,'11'0'0'0,"15"0"0"15,3-4-81 1</inkml:trace>
  <inkml:trace contextRef="#ctx0" brushRef="#br0" timeOffset="363727.7006">10455 5447 137 0,'0'0'93'0,"0"0"-7"15,4 4-101 1,7-1-1-1,0 6-68-15,4 4-6 16,3 6 30 0</inkml:trace>
  <inkml:trace contextRef="#ctx0" brushRef="#br0" timeOffset="363807.7014">10537 5543 55 0,'7'18'62'15,"-3"-3"-9"1,3-4-2-1,0 0-110-15,8 1-2 16,4 13-10 0</inkml:trace>
  <inkml:trace contextRef="#ctx0" brushRef="#br0" timeOffset="363907.7024">10685 5841 143 0,'0'0'86'0,"0"0"-6"16,4 0-168 0,7 0-5-1,-4 5 3-15</inkml:trace>
  <inkml:trace contextRef="#ctx0" brushRef="#br0" timeOffset="364027.7036">10733 6052 95 0,'0'4'76'0,"0"0"-4"15,0 8-120 1,0 2 0-16,4 0-29 15,7 5 7-15</inkml:trace>
  <inkml:trace contextRef="#ctx0" brushRef="#br0" timeOffset="364227.7056">10907 6455 109 0,'0'3'67'15,"0"5"-2"1,4 6-141-16,3 5-4 16,-3-8 12-1</inkml:trace>
  <inkml:trace contextRef="#ctx0" brushRef="#br0" timeOffset="364887.7122">10859 6447 185 0,'0'-4'87'15,"-4"0"-4"1,4 2-156-16,0-3-5 0,0 5-15 31,15 0-1-31</inkml:trace>
  <inkml:trace contextRef="#ctx0" brushRef="#br0" timeOffset="366196.7261">10970 6558 142 0,'-4'0'107'16,"-3"0"-9"-16,3 0-100 16,1 0 0-1,3 0-97-15,0 0-8 16,0 8 13-16</inkml:trace>
  <inkml:trace contextRef="#ctx0" brushRef="#br0" timeOffset="366316.7273">11044 6949 146 0,'0'0'88'15,"0"0"-5"-15,0 0-170 16,4 0-6 0,7 4 0-16</inkml:trace>
  <inkml:trace contextRef="#ctx0" brushRef="#br0" timeOffset="366456.7287">11189 7108 151 0,'0'0'45'16,"7"0"-1"-16,8 0-141 15,3-4-4 1,1-3 59 0</inkml:trace>
  <inkml:trace contextRef="#ctx0" brushRef="#br0" timeOffset="366546.7296">11362 7163 111 0,'4'4'9'15,"11"0"0"1,0-4-90 0</inkml:trace>
  <inkml:trace contextRef="#ctx0" brushRef="#br0" timeOffset="366656.7307">11596 7229 167 0,'4'0'92'16,"3"-3"-5"-16,8-8-183 15,18-8-8-15,1-3 4 31</inkml:trace>
  <inkml:trace contextRef="#ctx0" brushRef="#br0" timeOffset="366856.7327">11918 7108 167 0,'0'0'110'0,"4"0"-9"16,7-8-108-1,8 1 1-15,3-4-71 0,8-4-4 32,3-4-18-32,0 5-3 0,-3-1 155 15,-8 0 2 1,-3 8 37-1,-1 0-3-15,8-4-164 16,3-8-4 0,16 0-18-16</inkml:trace>
  <inkml:trace contextRef="#ctx0" brushRef="#br0" timeOffset="366976.7339">12485 6772 184 0,'0'-4'78'15,"4"1"-5"-15,7-8-178 16,3-8-9-16,9-7 30 15</inkml:trace>
  <inkml:trace contextRef="#ctx0" brushRef="#br0" timeOffset="367076.7349">12603 6558 142 0,'0'-8'53'16,"7"-6"-1"-1,5-8-143-15,7-4-6 0,-1-15 42 32</inkml:trace>
  <inkml:trace contextRef="#ctx0" brushRef="#br0" timeOffset="367166.7358">12681 6199 113 0,'0'-10'33'0,"0"-9"-1"16,0-17-114 0,0-2 2-16</inkml:trace>
  <inkml:trace contextRef="#ctx0" brushRef="#br0" timeOffset="367306.7372">12614 5723 179 0,'-4'-2'79'15,"1"-10"-3"1,3-6-179-16,0-12-8 15,0 1 24 1</inkml:trace>
  <inkml:trace contextRef="#ctx0" brushRef="#br0" timeOffset="367396.7381">12592 5490 152 0,'-18'-9'128'0,"3"-9"-10"16,-7-5-127-16,3-7 0 15,4 4-109 1,1-6-11-16,2-6 37 16</inkml:trace>
  <inkml:trace contextRef="#ctx0" brushRef="#br0" timeOffset="367506.7392">12259 5041 107 0,'-7'-14'0'0,"-1"-5"0"15,-7-11-80-15</inkml:trace>
  <inkml:trace contextRef="#ctx0" brushRef="#br0" timeOffset="367586.74">12085 4705 118 0,'-15'-11'0'0,"0"-4"0"31,-7-14-85-31</inkml:trace>
  <inkml:trace contextRef="#ctx0" brushRef="#br0" timeOffset="367706.7412">11648 4358 65 0,'-7'-4'0'31,"-5"-2"0"-31,-3-13-58 0</inkml:trace>
  <inkml:trace contextRef="#ctx0" brushRef="#br0" timeOffset="367826.7424">11470 4181 204 0,'-8'-11'120'31,"-6"-4"-6"-31,-5-3-136 0,8 0 1 16,0-1-95-1,4 1-8 1,3-12 20-16</inkml:trace>
  <inkml:trace contextRef="#ctx0" brushRef="#br0" timeOffset="367906.7432">11337 3930 165 0,'-8'-7'103'0,"-3"-5"-6"0,-3-10-192 15,-1 8-6 1,3-16-10-16</inkml:trace>
  <inkml:trace contextRef="#ctx0" brushRef="#br0" timeOffset="368036.7445">10966 3580 186 0,'-7'-8'0'0,"-4"-3"0"16,-8-12-118-16</inkml:trace>
  <inkml:trace contextRef="#ctx0" brushRef="#br0" timeOffset="368126.7454">10804 3362 162 0,'-12'-7'109'0,"-7"-1"-6"16,-6-3-188-1,-12 0-3-15,11-4-29 16</inkml:trace>
  <inkml:trace contextRef="#ctx0" brushRef="#br0" timeOffset="368246.7466">10518 3211 156 0,'-14'-4'112'15,"-9"-3"-8"-15,-10 3-126 16,3 4 2-1,4-4-87-15,0-3-8 16,4-11 34 0</inkml:trace>
  <inkml:trace contextRef="#ctx0" brushRef="#br0" timeOffset="368356.7477">10085 3148 155 0,'-15'0'91'0,"-7"-11"-4"16,-8-4-179 0,-3 0-6-16,4-3 0 15</inkml:trace>
  <inkml:trace contextRef="#ctx0" brushRef="#br0" timeOffset="368456.7487">9659 3096 101 0,'-22'0'76'16,"-15"4"-3"-16,-11 0-145 15,0-1-4 1,0 5-1-1</inkml:trace>
  <inkml:trace contextRef="#ctx0" brushRef="#br0" timeOffset="368576.7499">8948 3200 126 0,'-11'0'72'15,"-4"0"-2"-15,0 0-152 16,0 0-6-16,4-15 14 31</inkml:trace>
  <inkml:trace contextRef="#ctx0" brushRef="#br0" timeOffset="368676.7509">8759 3162 143 0,'-19'0'96'0,"1"0"-6"16,-8-7-177-1,0 7-5-15,-4-11-9 0</inkml:trace>
  <inkml:trace contextRef="#ctx0" brushRef="#br0" timeOffset="368796.7521">8229 3066 122 0,'-18'-3'89'0,"-16"-9"-4"15,-3-6-165 1,-7 0-2-16,3-4-11 0</inkml:trace>
  <inkml:trace contextRef="#ctx0" brushRef="#br0" timeOffset="368916.7533">7544 2919 126 0,'-26'0'75'16,"-15"0"-4"-1,-7 0-153-15,-8 0-4 0,-2 0 8 16</inkml:trace>
  <inkml:trace contextRef="#ctx0" brushRef="#br0" timeOffset="369036.7545">6896 2967 148 0,'-30'0'106'0,"-15"0"-8"0,-6 4-124 31,-1 3 0-31,7 4-77 16,1 4-7-16,3 0 41 16</inkml:trace>
  <inkml:trace contextRef="#ctx0" brushRef="#br0" timeOffset="369116.7553">6359 3104 97 0,'-19'7'81'31,"-10"8"-4"-31,-9 10-147 16,-2 4-2-16,-1 6-11 16</inkml:trace>
  <inkml:trace contextRef="#ctx0" brushRef="#br0" timeOffset="369266.7568">5977 3495 113 0,'-7'4'68'0,"0"3"0"15,-1 5-98 1,8 6-2-16,0 0-38 15,0 0-1 1,15-3 31-16</inkml:trace>
  <inkml:trace contextRef="#ctx0" brushRef="#br0" timeOffset="369336.7575">6000 3631 12 0,'4'26'45'0,"-4"3"-21"16,0 12 1-16,0 0-72 15,0-4 2 1</inkml:trace>
  <inkml:trace contextRef="#ctx0" brushRef="#br0" timeOffset="369466.7588">5992 4196 123 0,'0'3'57'16,"0"5"-1"-16,0 7-138 15,19-4-5-15,-1 0 27 16</inkml:trace>
  <inkml:trace contextRef="#ctx0" brushRef="#br0" timeOffset="369556.7597">6129 4321 57 0,'0'4'86'16,"0"4"-2"-16,0 13-59 15,4 6 0 1,11 2-106-16,0 8-2 15,3-11 0 1</inkml:trace>
  <inkml:trace contextRef="#ctx0" brushRef="#br0" timeOffset="369686.761">6352 4798 74 0,'7'7'57'16,"11"4"-1"0,9 7-117-16,2 9-2 15,1-9 6-15</inkml:trace>
  <inkml:trace contextRef="#ctx0" brushRef="#br0" timeOffset="369766.7618">6577 4978 43 0,'4'0'66'16,"7"4"-2"0,4 10-96-16,3 9-1 15,12-9-33 1</inkml:trace>
  <inkml:trace contextRef="#ctx0" brushRef="#br0" timeOffset="369866.7628">6885 5203 3 0,'15'8'0'16,"18"4"0"-1</inkml:trace>
  <inkml:trace contextRef="#ctx0" brushRef="#br0" timeOffset="370076.7649">7707 5281 30 0,'11'4'91'16,"11"3"-3"-1,4-3-22-15,4-1-1 16,3 5-145 0,1-1-4-1,-1-7-30-15</inkml:trace>
  <inkml:trace contextRef="#ctx0" brushRef="#br0" timeOffset="372746.7916">14929 4849 26 0,'12'-11'84'15,"6"-8"-1"-15,0 1-11 16,-2 0-4 0,-2 3-31-16,-11 3 0 15,-3 12-27-15,-3 0 0 16,-30 12-3-1,-19 25 1-15,-26 19 5 16,-18 13 0 0,-23 13-1-16,-3-5 0 15,8-3-5 1,6-11 0-16,19-19-6 15,30-15 0 1,18-10-36-16,19-8 0 16,10-6-73-16,12-5-6 15,0 0 7 1,8 0-2-16</inkml:trace>
  <inkml:trace contextRef="#ctx0" brushRef="#br0" timeOffset="373076.7949">13937 4975 120 0,'-8'-4'93'31,"-11"0"-4"-31,-6 4-67 0,10 0-1 16,7 0 3 0,23 0 0-16,66 4-1 15,61 21 1-15,43 12-6 31,19 12 1-31,0 6-9 0,-35-4 0 16,-28 2-6 0,-51-17 1-16,-24-14-21 15,-32-7-1 1,-20-7-113-1,-11-1-6-15,-3-7 7 16</inkml:trace>
  <inkml:trace contextRef="#ctx0" brushRef="#br0" timeOffset="381376.8779">15337 5879 91 0,'0'-8'104'0,"0"1"-7"16,0 0-62-1,0 3-1-15,0 4-18 16,4 18 1-16,-1 19 3 31,1 16 1-31,-4 1-7 0,0-1 0 16,-15-10-9-1,-4-6 1-15,5-4-22 16,3-11 1-16,3-7-62 31,8-7 1-31,0-8-37 0,8 0-8 16,3-27 68-1</inkml:trace>
  <inkml:trace contextRef="#ctx0" brushRef="#br0" timeOffset="381686.881">15533 5816 81 0,'4'-4'69'15,"0"4"0"-15,-4 0-37 16,0 0 0-1,3 29 13-15,4 9-1 0,4 6-21 16,-7 4-1 0,0 4-13-1,-4-7 0-15,0-13-5 16,0-6 1-1,4-11-11 1,-1-8-2-16,9 1-42 16,-1-8 1-1,-11 0-62-15,3-22-9 0,-3-8 44 16</inkml:trace>
  <inkml:trace contextRef="#ctx0" brushRef="#br0" timeOffset="382096.8851">15548 5820 58 0,'-4'-4'84'16,"-7"0"-3"-16,7 1-39 16,4 3-1-1,0 0-26-15,0 0 0 0,8 0-3 31,-1 0 0-31,4 19 14 16,4 10-1-16,8 4-6 16,6 4 0-1,-7 3-11 1,8 1 1-16,-11-8-1 15,-9-6 0-15,9-9 1 16,-15-8 1 0,-1-2-6-16,5-8 2 15,-8 0-6 1,4-4 0-16,10-24 0 15,-3-14 0 1,-3-13 0-16,-5 0 0 16,-3 6 0-1,0 1 0-15,0 15-29 16,4 4 2-16,4 14-103 15,6-1-8 1,-3 3 19-16</inkml:trace>
  <inkml:trace contextRef="#ctx0" brushRef="#br0" timeOffset="382456.8887">16155 5846 61 0,'-18'0'91'0,"-5"0"-2"15,5 0-35-15,3 0-2 32,15 0-18-32,0 0 0 0,19 0-17 15,18 0 1 1,7 0-12-16,1-5 1 15,-1-4-9 1,-11 5 1 0,-10-1-34-16,-8 2 0 15,-5 3-78-15,1 0-9 16,-7 0 24-16</inkml:trace>
  <inkml:trace contextRef="#ctx0" brushRef="#br0" timeOffset="382666.8908">16044 5967 118 0,'0'0'122'16,"0"0"-11"0,18 0-69-16,23 0-2 15,15 0-35 1,11 0 1-1,-8 0-50-15,-7-4-1 0,0 2-72 32,-4-2-11-32,-11-8 47 0</inkml:trace>
  <inkml:trace contextRef="#ctx0" brushRef="#br0" timeOffset="383006.8942">16610 5867 121 0,'0'0'82'0,"0"8"-4"31,-11 7-67-31,1 7-1 15,6 7 13-15,4 5-1 16,8-1 8 0,21-11 1-1,15-11-4-15,4-11 1 16,0-4-12-16,-7-18 0 15,-11-7-9-15,-22 0 2 16,-8-1-9 0,-12 4 0-1,-24 4 0-15,-6 7 0 16,-6 8-5-1,4 3 2-15,11 4-19 16,10 0 0-16,13 11-41 16,6 4-2-1,4 3-47-15,10-7-12 16,13-7 51-1</inkml:trace>
  <inkml:trace contextRef="#ctx0" brushRef="#br0" timeOffset="383506.8992">17059 5765 121 0,'0'0'81'16,"-4"0"-4"-16,-10 7-66 15,2 18 2 1,5 10 17-16,3 8-1 16,4-2 7-1,15-8-2-15,7-7-6 16,1-15 1-16,2-11-19 15,-6 0 2 1,7-7-12-16,-8-15 0 16,-3-4 0-1,0-4 0-15,-8 0 0 16,1 5 0-1,-5 2-5 1,-3 9 1-16,0 10-4 0,0 4 1 16,0 0 7-1,4 18 0-15,0 20 7 16,3-2 1-1,8 1-4 1,0 0 1-16,0-3-5 16,-4-13 0-16,0-6-5 31,4-4 2-31,0-11-77 0,3 0-2 15,8-22-52 1,-4-18-11-16,-3-9 88 16</inkml:trace>
  <inkml:trace contextRef="#ctx0" brushRef="#br0" timeOffset="383746.9016">17470 5698 116 0,'0'0'93'16,"0"0"-5"-16,0 0-51 16,0 0 1-1,4 14 0 1,11 13-1-16,-1 6-18 0,1 11 0 31,0 7-9-31,0-2 0 0,-8-4-8 16,4-5 2-1,4-15-11 1,-7-6 1-16,-1-15-86 15,-7-4-3 1,0-19-38-16,0-29-12 0</inkml:trace>
  <inkml:trace contextRef="#ctx0" brushRef="#br0" timeOffset="383926.9034">17333 5703 163 0,'4'-5'134'16,"37"-6"-10"-16,10-8-87 15,23 1 1 1,8 0-32-16,-5-8-1 0,-2 12-69 15,-16-2-1 1,-18 1-68 0,-19 8-12-16,-15 0 69 15</inkml:trace>
  <inkml:trace contextRef="#ctx0" brushRef="#br0" timeOffset="386261.9272">15200 6868 137 0,'0'-8'86'16,"0"1"-4"-16,0 3-69 15,0 0 1 1,0 4 4 0,-7 0 2-16,-5 0-12 0,1 19 2 31,0 11 4-31,-4 7 0 0,8 7 4 15,3-7 0 1,4-1 1 0,0-2 1-16,4-8-11 15,14 7 2 1,8-15-11-16,-4-6 0 0,1-6-10 31,2-6 2-31,1 0-122 16,-7-14-3-16,-5-19-7 15</inkml:trace>
  <inkml:trace contextRef="#ctx0" brushRef="#br0" timeOffset="386407.9292">15133 6661 196 0,'0'-3'118'15,"0"-1"-6"-15,0-4-122 16,15-6 0 0,3 6-103-16,1 4-7 0,-1 1 8 31</inkml:trace>
  <inkml:trace contextRef="#ctx0" brushRef="#br0" timeOffset="387153.9372">15485 7019 124 0,'4'0'120'0,"10"0"-10"15,9 0-68 1,-20 0 0-16,-3 0-33 16,0 0 1-1,0 4-5-15,-7 11 0 16,3 3 3-1,-7 4 0-15,7 0 0 16,1-7 1 0,3 4-4-16,0-12 1 15,0-3-6-15,26-4 0 16,-1 0 0-1,1 0 0-15,-3 0 0 16,-1 0 0 0,-3 0-28-1,2-7 2-15,-2-1-104 16,-7-7-8-16,-2-3 18 31</inkml:trace>
  <inkml:trace contextRef="#ctx0" brushRef="#br0" timeOffset="387353.9392">15700 6919 150 0,'0'0'124'31,"0"0"-7"-31,0 22-77 0,0 16 0 16,0 10-24-1,3 10 0-15,1 13-14 16,-1-1 0-16,9 0-65 31,-8-15 0-31,3-14-69 0,-3-16-13 31,0-17 67-31</inkml:trace>
  <inkml:trace contextRef="#ctx0" brushRef="#br0" timeOffset="392062.9871">16218 6934 38 0,'-8'0'72'0,"1"0"-2"16,0 0-35-16,4 0 0 31,3-3-8-31,14-1-1 0,20 0 2 16,14-2-1-1,11-2-13-15,-4 0 1 16,4 1-11-1,-18-4 1 1,-11 3-13-16,-12 4-1 0,-7 1-55 31,-7 3 0-31,0 0-39 0,-4 0-4 16,-11 0 66-1</inkml:trace>
  <inkml:trace contextRef="#ctx0" brushRef="#br0" timeOffset="392372.9902">16366 6743 43 0,'0'0'63'15,"-7"-4"-2"1,3 4-33-16,4 0-1 0,0 0 6 15,0 22 0 1,4 11 4-16,3 4-2 16,-3 3-8-1,-4 2-1 1,0-2-11-16,0 1 0 15,-4-12-8 1,4-4 1-16,-4-6-22 0,4-4 0 16,-3-4-72-1,3-4-2 1,0-3-25-16,3-4-5 15</inkml:trace>
  <inkml:trace contextRef="#ctx0" brushRef="#br0" timeOffset="392892.9954">16948 6808 69 0,'0'-6'85'0,"0"-2"-4"15,-4-3-49 1,-7 7-1-16,0 4-18 15,-12 0 2 1,9 11-2-16,-5 11 0 16,-3 11 1-16,11 8 1 15,7 0-1 1,4-4 0-16,0-1 1 15,8-9 1 1,10-9-3 0,1-3 1-16,3-5-6 15,0-6 0-15,4-4-7 31,-4 0 1-31,5 0-34 0,-6-7 1 16,-2-12-93 0,-1-10-10-16,1-11 26 15</inkml:trace>
  <inkml:trace contextRef="#ctx0" brushRef="#br0" timeOffset="393052.997">16948 6580 116 0,'-11'-8'95'15,"-4"-2"-5"1,-8-5-77-1,17 4 1-15,2 0-43 0,4 7-1 16,0 4-62 0,14 0-7-16,12 11 34 15</inkml:trace>
  <inkml:trace contextRef="#ctx0" brushRef="#br0" timeOffset="394123.0077">17255 6956 1 0,'0'0'26'16,"0"0"6"-1,0-3 0-15,-4-1 0 16,1 4 0-16,-1 0-11 16,-3 0-1-1,-1 0-3-15,-7 0 0 16,4 0-3-1,4 0 1-15,-8 0-2 16,12 4 0 0,-1-1 1-16,0-3-1 15,4 0-1 1,0 0 0-16,19 0 0 15,18-3 1-15,3-1-2 16,5-4 1 0,-1 4-9-16,0 4 0 15,-10 0-3 1,-8 0 1-16,-7 0 3 15,-12 12 1 1,-7-1 2-16,-4 8 1 16,-18-1-4-16,-8-3 1 31,0 0-3-31,5-4 0 0,-1-4-5 15,19-4 0 1,7 5-1-16,18 0 0 16,12 6 2-1,3 5 1 1,-4 7 0-16,-6 7 0 15,-8-8 7-15,-15 5 1 16,-8-8 3-16,-25 0 1 16,-4 1-7-1,-4-13 0 1,-7 1-44-16,7-4-1 15,4-2-77 1,4-5-11 0,3 0 42-16</inkml:trace>
  <inkml:trace contextRef="#ctx0" brushRef="#br0" timeOffset="399228.0592">17762 6812 27 0,'0'0'80'0,"8"0"-2"15,25 0-18 1,15 0-1-16,4 0-32 16,0 0 0-16,-8-4-20 15,-10 4 2 1,-12-3-6-16,1 0 0 15,-9 3-10 1,-3 0 0-16,-7 0-33 16,3 0-1-1,1 0-57-15,-1 0-6 16,-7-4 37-16</inkml:trace>
  <inkml:trace contextRef="#ctx0" brushRef="#br0" timeOffset="399518.0621">17841 6886 70 0,'0'0'92'15,"0"0"-4"-15,10 0-45 16,28 0 1 0,17 0-23-16,4 0 1 15,0 0-14 1,1 0-1-16,-1 0-26 15,-18 0 0 1,-8 0-85 0,-14 0-8-16,-4 4 15 0</inkml:trace>
  <inkml:trace contextRef="#ctx0" brushRef="#br0" timeOffset="401216.0798">18626 6643 16 0,'0'0'61'0,"0"0"2"16,-4 0-21-1,0 0 0 1,0-4-15-16,4-3 0 0,0-8-4 31,0 4 0-31,15-4-6 0,7-4 0 16,8 5-6-1,3 3-1 1,12 7-5-16,-1 4-1 15,4 0-4 1,0 19 0 0,0 3 0-16,-14 8 0 0,-12 10 3 15,-11 0 1 1,-11 5 3-16,-7 6 0 15,-30-2-2 1,-15-2 0 0,-7-6-6-16,-1-8 0 15,5-14-7 1,7-19 0-16,7 0-3 0,12-23 0 31,21-2 5-31,8-1 1 16,15 7 7-16,22 4 1 15,0 12 3 1,7 3 1-16,-3 7-3 15,-7 16 1 1,-9-2-3-16,-6 9 1 16,-4-4-7-1,3-7 0-15,1-5-45 16,-4-3 2-16,-1-7-59 15,5-4-7 1,-8 0 49-16</inkml:trace>
  <inkml:trace contextRef="#ctx0" brushRef="#br0" timeOffset="401666.0843">19051 6595 102 0,'4'-4'88'0,"7"0"-5"16,1 4-57 0,6 0-1-16,4 27 3 15,1 9 3-15,-2 1-5 16,6 0 0-1,-13 0-9-15,5 4 1 16,-8-4-6 0,-4-1 0-1,0-6-6-15,1-8 1 16,-1-8-6-16,-3-6 2 31,-4-4-3-31,0-1 0 0,0-3 0 16,4-3 0-1,0-31 0-15,7-14 0 16,7-11 0-1,5-14 0 1,-2 3 0-16,2 0 0 0,-8 18 0 31,-1 11 0-31,-2 11-73 0,-1 9 0 16,11 9-61-1,0 12-14 1,1 0 81-16</inkml:trace>
  <inkml:trace contextRef="#ctx0" brushRef="#br0" timeOffset="402186.0895">19681 6860 63 0,'0'0'89'15,"0"-3"-2"1,0 3-52-16,-11 0 0 15,-12 0-23 1,9 0-1-16,-5 22 0 16,4 8 0-1,5 2 4-15,6 2 1 16,4-9 14-16,4-2 1 15,18-12-5 1,4-11 1-16,18 0-22 16,-7-19 2-1,-8-6-7-15,-13-1 0 16,-16 3 0-1,0-5 0-15,-23 9 0 16,-6 8 0 0,3 11-101-16,3 0-2 15,5 7-38-15,18-3-9 16</inkml:trace>
  <inkml:trace contextRef="#ctx0" brushRef="#br0" timeOffset="411426.1819">14914 8016 84 0,'0'-3'104'0,"0"-6"-6"16,0 2-45-1,0 0 1-15,0-1-28 16,0 1 0 0,0 4-21-16,0 3 1 15,0 0-2 1,0 6 0-16,4 17 6 15,11 7 0-15,-4 6-1 16,7 12 0 0,-3-7-5-16,-3 0 1 15,2-8-5 1,-7-8 0-16,5 0 0 31,-5-9 0-31,-7-9 0 0,0-3 0 16,0-4 0-1,0 0 0-15,0 0 0 16,4-4 0-16,7-19 0 31,4-13 0-31,0-8 0 0,0-8 0 16,-1 1 0-1,1-4 0-15,-7 17 0 16,-1 9 0-1,1 11-30 1,-5 10 2-16,4 8-102 0,4 0-8 16,4 11 20-1</inkml:trace>
  <inkml:trace contextRef="#ctx0" brushRef="#br0" timeOffset="411706.1847">15281 8248 126 0,'4'5'121'16,"0"4"-8"-16,3 7-58 16,0-2-1-1,-3 5-34 1,-4 3 2-16,0 4-22 0,0-1 0 31,0 2 0-31,0 2 0 0,0-11-6 31,7-6 1-31,-3 2-81 16,4-10-1-16,7-4-46 15,3-4-12 1,0-25 96-16</inkml:trace>
  <inkml:trace contextRef="#ctx0" brushRef="#br0" timeOffset="411926.1869">15585 8142 192 0,'0'0'132'16,"0"-5"-7"-16,0-2-100 15,25 1 0 1,13-3-20 0,10 2 2-16,-3 3-41 15,-5 1 2 1,-3-1-99-16,-7 0-7 0,-16-7 24 15</inkml:trace>
  <inkml:trace contextRef="#ctx0" brushRef="#br0" timeOffset="412356.1912">15926 7916 173 0,'0'-5'96'0,"3"2"-7"15,1 0-87 1,0 3 0-16,0 0 22 16,3 6-1-1,4 25 1-15,4 2 1 16,0 14-6-1,-8 6 0-15,-7 2-12 16,0-7 1-16,0-11-8 16,0-8 0-1,0-6 0-15,0-12 0 16,0-9 0-1,0-2 0-15,4 0 0 16,3-18 0 0,8-22 0-16,7-11 0 15,0-8 0 1,-3-11 0-16,-8 14 0 15,0 8 0-15,-4 7-114 16,5 12-3 0,3 10-27-16</inkml:trace>
  <inkml:trace contextRef="#ctx0" brushRef="#br0" timeOffset="412836.196">16337 8093 107 0,'-8'0'100'16,"-3"0"-5"-1,3 0-63-15,5 0-1 0,3 0-5 31,7 0-2-31,16 0-1 0,10 0 0 16,-3 4-14 0,-1 3 0-1,-10 1-6-15,-16 7 0 16,-3 6 4-1,-3 2 1-15,-19 3-3 0,-1-5 1 16,5-2-6 0,7 3 0-1,11-10 0-15,0-5 0 16,26 0 0-1,15-3 0 1,7-4-3-16,-4 3 2 0,-7 1-128 31,-8 0-4-31,-6-4-14 0</inkml:trace>
  <inkml:trace contextRef="#ctx0" brushRef="#br0" timeOffset="413496.2026">14929 8599 57 0,'-22'0'91'16,"-15"3"-4"-16,-19 8-33 16,12 0-2-1,3-4-23 1,15-2 1-16,12-1-13 15,18-1 1-15,44-3-5 16,59 0 0-16,41 0 1 16,56-3 1-1,33-6-5 1,11 2 1-16,4-4-11 15,-27-3 0-15,-13-1 0 32,-35-7 0-32,-35 7 0 0,-46 4 0 15,-37 4-92 1,-41 7 0-16,-18 0-47 15,-40 0-11-15</inkml:trace>
  <inkml:trace contextRef="#ctx0" brushRef="#br0" timeOffset="414046.2081">15174 9075 127 0,'0'-8'86'15,"-8"1"-3"1,-3 3-76-1,-7 4 0-15,-5 4 9 16,-2 26 0 0,6-2 8-16,0 10 3 0,23-1 9 31,-4-1 1-31,22 1-15 15,15-14 1-15,8-16-23 16,-4-7 0 0,0-15 0-16,-8-14 0 0,-11-12 0 31,-15 1 0-31,-7-5 0 15,-18 5 0-15,-19 3 0 16,-4 15 0 0,0 7 0-1,8 8 0-15,10 7-61 16,16 0 1-16,7 18-74 15,30 0-11-15,14-3 64 16</inkml:trace>
  <inkml:trace contextRef="#ctx0" brushRef="#br0" timeOffset="414236.21">15551 9229 247 0,'0'0'134'15,"0"0"-4"-15,0 0-130 16,4 0 0-1,3 0-42-15,1 0 2 16,7 4-91 0,-7-4-10-16,9 0 36 15</inkml:trace>
  <inkml:trace contextRef="#ctx0" brushRef="#br0" timeOffset="414696.2146">15837 9034 133 0,'-8'0'109'16,"-7"-3"-8"-16,4-1-72 16,1 0 1-1,6 1-14-15,4-1 0 16,0 4-2-1,7-4 1 1,4 4 0-16,19 0 0 0,-5 0-9 31,9 0 1-31,-4 8-7 0,-15 13 1 16,-12 9 0-1,-3 3 2 1,-22 0-3-16,-4 8 0 16,4-8 0-1,3 1 0 1,15-13 0-16,4-6 0 0,26-7 0 15,15-8 0 1,7 0-130-16,15 0-4 16,8-19-13-1</inkml:trace>
  <inkml:trace contextRef="#ctx0" brushRef="#br0" timeOffset="415676.2244">16259 9178 52 0,'0'4'65'16,"0"3"-2"-1,0 4-28-15,0 4 0 16,0-1 18-16,0-6-1 16,7-8-7-1,4 0-1-15,5 0-27 16,-2-8 0-1,1-6-12-15,-4-1 1 16,0-3-2 0,-11 0 0-16,0-9 0 15,0 8 0 1,0-1-2-1,4-3 2-15,7-7-4 0,15 8 0 16,3 0 0 0,16 3 0-16,-11 12 0 15,-9 7 0 1,-6 0 0-1,-8 4 0-15,-4 14 0 16,-7 8 0-16,0 11 0 31,0 1 0-31,-11-6 0 0,11 2 0 16,0-13 0-1,22-2 0-15,26-12 0 16,15 1 0-16,-3-8 0 31,-8 0 0-31,-8 0-81 0,-15 0-1 16,-6-4-54-1,-12-15-13-15,3-6 92 16</inkml:trace>
  <inkml:trace contextRef="#ctx0" brushRef="#br0" timeOffset="416246.2301">17470 8587 96 0,'-4'-3'115'16,"-3"0"-9"-1,3-1-47-15,4-4 0 16,0 1-30-1,30 3 0-15,26 1-21 16,2 3 2 0,9 0-10-16,-7 0 0 15,-12 0 0 1,-4 0 0-16,-14 0-20 15,-8-4 2-15,-11 4-110 16,-7 0-6 0,-4 0 5-16</inkml:trace>
  <inkml:trace contextRef="#ctx0" brushRef="#br0" timeOffset="416513.2334">17603 8344 158 0,'0'0'117'15,"0"0"-7"1,0 4-71-16,0 26 0 16,0 18-17-1,0 7 1-15,8 7-22 16,3 8 1-1,-4-7-2-15,-3-6 0 16,-4-7-50-16,0-13 2 16,0-11-84-1,4-14-11-15,0-12 48 16</inkml:trace>
  <inkml:trace contextRef="#ctx0" brushRef="#br0" timeOffset="419155.2609">18333 8197 68 0,'0'-8'91'16,"0"-3"-3"-1,0 0-27-15,0-5-3 0,0 7-16 31,0 0-2-31,0 6-28 0,0 3 0 16,4 0-6 0,7 12 0-1,3 17 2-15,5 11 1 0,3 11-5 31,-3 2 2-31,3-2-6 0,-4 1 0 16,-2-12 0 0,-9-10 0-1,0-5 0-15,0-13 0 16,5-12 0-1,-1-4 0 1,0-29 0-16,3-15 0 16,9-10 0-16,-12-6 0 15,0 5 0-15,-4 4 0 16,-3 14 0-1,0 8 0 1,-4 15-63-16,4 10 1 16,-1 8-72-1,1 11-11-15,4 11 65 16</inkml:trace>
  <inkml:trace contextRef="#ctx0" brushRef="#br0" timeOffset="419725.2666">18818 8384 54 0,'0'0'90'0,"-7"0"-3"16,-5 0-25 0,-2 0-2-16,-5 0-18 15,4 0-1 1,1 0-16-16,3 0 1 15,3 0-15 1,8 0 2-16,0 0-13 16,26 0 0-16,8 0 0 15,6 0 0 1,4 4 0-16,-14 8 0 15,-11 2 0 1,-19 1 0-16,0 3 0 16,-19 1 0-1,-7 8 0 1,1-9 0-16,-5-8 0 0,18-2 0 15,9 3 0 1,3-4 0-16,3 4 0 16,12 8 0-1,-3-5 0 1,-12 5 0-16,-4 2 0 15,-22 2 0-15,-4-8-6 32,5 0 1-32,-2-8-85 0,16 0-2 15,11-7-41 1,4 0-13-16,33-18 107 15</inkml:trace>
  <inkml:trace contextRef="#ctx0" brushRef="#br0" timeOffset="419965.269">19070 8348 186 0,'-4'0'138'0,"4"0"-8"0,0 0-102 15,30 0 1 1,11-4-29 0,11-3 0-16,-1-1-25 15,-6 1 2 1,-12 0-107-16,-11 3-7 0,-11 0 14 31</inkml:trace>
  <inkml:trace contextRef="#ctx0" brushRef="#br0" timeOffset="420365.273">19378 8142 163 0,'3'-5'139'15,"1"1"-10"1,3-2-92-1,0 6 1-15,1 0-36 16,-1 0 1 0,1 17-3-16,-1 13 0 15,4 14 0 1,-7 5 0-16,-1-1 0 15,-3 3 0-15,4-10 0 16,-4-12 0 0,0-7 0-16,0-10 0 0,4-9 0 31,7-3 0-31,1-15 0 15,9-14 0 1,9-16 0-16,0-13 0 16,10-6 0-1,-13-1 0-15,-13 12-11 16,5 13 1-16,-12 18-120 15,-3 7-3 1,-4 11-5-16</inkml:trace>
  <inkml:trace contextRef="#ctx0" brushRef="#br0" timeOffset="420855.2779">19737 8370 157 0,'3'-8'138'15,"4"-6"-11"1,1 3-87-16,-4 3 0 15,-4 8-36 1,0 0 1-16,0 4-5 16,0 25 0-1,-8-3 0-15,8 0 0 16,0-4 0-16,0-3 0 31,0-8 0-31,4-4 0 0,15 1 0 31,3-8 0-31,4 0 0 0,-1 0 0 16,-2 0-15-1,3-11 1 1,-4-4-116-16,-7-11-3 16,-8-3-2-1</inkml:trace>
  <inkml:trace contextRef="#ctx0" brushRef="#br0" timeOffset="421015.2795">19930 8274 149 0,'-8'0'138'15,"-3"4"-10"1,-4 21-85-16,8 9 1 16,-1 13-40-1,5 5 1 1,-5 11-5-16,4 7 0 0,1-3-58 31,-1-5 1-31,0-18-76 0,-4-14-12 16,-6-15 60-1</inkml:trace>
  <inkml:trace contextRef="#ctx0" brushRef="#br0" timeOffset="421555.2849">18303 8868 126 0,'-22'0'120'0,"0"0"-8"15,0 0-57 1,11 0-1-16,11 0-33 15,36-10 2 1,50-2-23-16,51 1 0 16,52-4 0-16,40 1 0 15,23-1 0 1,0 4 0-16,-12 3 0 15,-28 1 0 1,-31-1 0-16,-47 0 0 16,-42 1 0-1,-40-2 0-15,-26 5 0 16,-26 4 0-16,-14 0-69 15,-35 10 1 1,1 0-66-16,0 2-13 16,-4-8 74-1</inkml:trace>
  <inkml:trace contextRef="#ctx0" brushRef="#br0" timeOffset="424977.3193">18751 9204 88 0,'0'-4'105'15,"0"-3"-8"-15,0-1-50 16,0-2 1 0,0 6-30-16,-7 0 1 15,-4 4-14-15,-8 8 0 16,8 21 1-1,-3 4-1-15,3 11 3 16,7-3 0 0,4 3 6-16,0-10 1 15,4-9-4 1,14-6 1-16,12-15-12 15,10-4 0 1,1-4 0-16,-1-22 0 16,-2-7 0-16,-9-4 0 15,-14-7 0 1,-7 6 0-16,-8 5 0 15,-15 8 0 1,-11 2 0-16,-11 5 0 16,0 15 0-1,0 3 0-15,3 0-15 16,16 3 1-16,11 8-84 15,7 11-3 1,7-7-26 0,19-3-9-16</inkml:trace>
  <inkml:trace contextRef="#ctx0" brushRef="#br0" timeOffset="425217.3217">19144 9352 247 0,'0'0'134'0,"0"3"-4"16,0 0-130 0,0-3 0-16,0 4 0 15,0 0 0 1,0 0-27-1,0 3 1-15,7-3-104 16,4-4-8-16,1 0 18 16</inkml:trace>
  <inkml:trace contextRef="#ctx0" brushRef="#br0" timeOffset="425947.329">19459 9215 123 0,'0'-4'105'16,"0"1"-7"-1,-4-1-63-15,-11 4 2 16,-3 0-15-16,7 0 1 15,-1 0-12 1,12 0 0-16,0 11-2 16,15 7 0-1,11 1-1-15,8 3 1 16,-5 4-4-1,-3-4 1-15,-4 8-6 16,-22-5 0 0,-4-6 0-16,-32 6 0 15,-5-10 0-15,-3-7 0 16,10-4 0-1,8-4 0-15,4 0-37 16,11 0 1 0,7-15-95-16,4-4-9 15,4-10 31 1</inkml:trace>
  <inkml:trace contextRef="#ctx0" brushRef="#br0" timeOffset="426107.3306">19392 9208 202 0,'0'-12'134'16,"7"1"-7"-16,20-3-110 15,17-1 1 1,8 0-92-16,7 8-1 16,-7-5-58-1,-7 2-12 1,-9-2 84-16</inkml:trace>
  <inkml:trace contextRef="#ctx0" brushRef="#br0" timeOffset="427479.3481">19789 9326 42 0,'-4'0'79'0,"0"-4"-3"16,1 12-27-16,3-1 0 15,0 0-15 1,0 7-1-16,11-2 1 15,7-5-2 1,1-3-6-16,-5-4 1 16,1 0-15-1,-7 0 0-15,7 0-10 16,-4-11 2-16,-4-4-4 15,0-3 0 1,-3-8 0-16,0 4 0 16,-4-1 0-1,3 2 0-15,9 3 0 16,6-1 0-1,4 0 0-15,-3 1 0 16,10 3 0 0,-10 8 0-1,-1 7 0-15,-3 11 0 0,-7 11 0 16,-4 4 0-1,-4-1 0-15,0 2 0 16,0-9 0 0,7-3 0-1,11-1 0-15,9 1 0 16,6-11 0-1,3 0 0 1,12-4-127-16,8 0-4 0,-4-11-15 16</inkml:trace>
  <inkml:trace contextRef="#ctx0" brushRef="#br0" timeOffset="427859.3519">20789 8672 118 0,'-4'0'114'15,"0"0"-9"-15,4 0-54 0,0 0-1 31,15 0-23-31,29 0 2 16,-3 0-21-16,4 0 1 16,-1 0-23-1,-3 0 1 1,-8 0-77-16,-3 0-2 15,-5 0-34 1,-13 0-11-16,-5 0 98 16</inkml:trace>
  <inkml:trace contextRef="#ctx0" brushRef="#br0" timeOffset="428039.3537">20747 8842 150 0,'0'0'121'0,"0"0"-8"16,27 0-75-16,25-3 1 15,14-9-27 1,5-2 1-16,-1 7-138 16,-11 3-4-1,-14-3-12-15</inkml:trace>
  <inkml:trace contextRef="#ctx0" brushRef="#br0" timeOffset="428949.3628">21670 8495 42 0,'-7'-2'92'31,"-1"2"-4"-31,4-5-28 0,4-2-2 32,0-4-27-32,12-1 1 0,13 9-5 15,9-5 0 1,10 1-7-1,8 3 0-15,8 4-14 16,-5 0 2 0,-7 15-8-16,-3 7 0 0,-12 16 0 31,-4-6 0-31,-10 2 0 15,-19 7 0-15,0 6 0 16,-22-2 0 0,-19-2 0-1,-4-9 0-15,-7-1 0 16,8-14 0-16,4-12 0 15,7-7 0-15,2-4 0 16,13-22 0 0,7-3 0-1,11 3 0-15,0 4 0 16,11 0 0-1,15 18 0-15,7 4 0 0,-3 0 0 32,-4 4 0-32,0 18 0 15,-8 4 0-15,5 4-9 16,-1-1 2-1,0-3-122-15,8-8-3 0,-4-10-8 32</inkml:trace>
  <inkml:trace contextRef="#ctx0" brushRef="#br0" timeOffset="443262.5062">22796 8422 154 0,'0'-4'130'0,"0"-3"-8"0,3-1-81 31,-3-4 1-31,0 5-32 16,4 5 2-16,0-2-12 15,-4-1 0 1,0 5 0-16,0 0 0 15,4 0 0 1,3 11 0-16,1 12 0 16,3 2 0-1,0 5 0-15,4 10 0 16,0-2 0-16,10 3 0 15,-6 0 0 1,-4-2 0-16,-4-5 0 16,-8-12 0-1,5 0 0-15,-4-4 0 16,3-7 0-1,1-3 0-15,-1-1 0 16,-4-3 0 0,1-4 0-16,0 0 0 15,3-4 0-15,12-26 0 16,-1-13 0-1,1-13 0-15,3-11 0 16,-11 9 0 0,4 10 0-16,0 3 0 15,-7 23-10 1,-1 8 1-16,0 5-121 15,4 6-3 1,12 3-6-16</inkml:trace>
  <inkml:trace contextRef="#ctx0" brushRef="#br0" timeOffset="444012.5137">23281 8733 77 0,'0'-4'99'0,"0"-1"-6"0,0 2-38 31,0-1-2-31,-3 4-14 0,-9-4-1 16,9 4-17 0,-1 0 1-1,4 0-16-15,0-3 2 16,0 3-8-1,4-4 0 1,11 0 0-16,6 0 0 0,13 1 0 16,3 3 0-1,4 0 0-15,-4 0 0 16,-4 11 0-1,-15 0 0 1,1 11 0-16,-19-4 0 16,0 1 0-1,-22 7 0-15,-11-8 0 0,-8-3 0 16,-7-8 0-1,10-3 0 1,5 0 0-16,18-4 0 16,8 3 0-1,7 2 0-15,30 1 0 16,14 6 0-1,0 2 0-15,-7 8 0 16,-7-3 0 0,-22 3 0-16,-8-4 0 15,-19 0 0-15,-21 1 0 16,-5-4 0-1,1-7 0-15,6-5 0 16,16 1-43 0,7-4 2-16,15 0-90 15,15 0-10 1,18-15 37-16</inkml:trace>
  <inkml:trace contextRef="#ctx0" brushRef="#br0" timeOffset="444322.5168">23611 8584 230 0,'0'0'133'16,"0"0"-3"-16,15 0-122 16,22-3 2-1,7-1-10 1,4-4 0-16,-7 1 0 15,-15 3 0-15,-4 4-46 32,-11 0 2-32,-7 0-88 0,-4 0-9 15,0 0 41 1</inkml:trace>
  <inkml:trace contextRef="#ctx0" brushRef="#br0" timeOffset="444792.5215">23881 8315 184 0,'4'0'126'0,"-1"0"-7"15,5 0-91 1,-1 7 1-16,8 19-17 15,3 8 1 1,1 2-13 0,-4 8 0-16,-7 5 0 15,2-2 0 1,-2 1 0-16,-1 0 0 0,1-7 0 15,-8-7 0 1,4 5 0 0,-1-9 0-16,1-8 0 15,0-7 0 1,-4-8 0-1,0 1 0-15,0-8 0 16,7 0 0 0,15-26 0-16,1-15 0 0,10-25 0 15,0 0 0 1,11-19 0-1,1 3 0-15,-12 1 0 16,-11 19 0 0,-7 6 0-16,-7 15 0 0,-1 15-130 31,1 8-4-31,-8 11-13 15</inkml:trace>
  <inkml:trace contextRef="#ctx0" brushRef="#br0" timeOffset="445222.5258">24388 8536 247 0,'4'7'134'16,"-4"12"-4"-1,-4 6-130-15,-10 16 0 16,-1-8 0 0,0-3 0-16,-3-8 0 15,7-11 0-15,11 4 0 16,0-12 0-1,25-3 0-15,-10 0 0 16,-4 0 0 0,1-9 0-16,2 5 0 15,5-4 0 1,-1 4-26-16,-3-3 2 15,7-5-106 1,-7 1-7-16,0-4 14 16</inkml:trace>
  <inkml:trace contextRef="#ctx0" brushRef="#br0" timeOffset="445412.5277">24518 8577 247 0,'4'-19'134'16,"-4"8"-4"-16,0 7-130 16,0 4 0-1,0 0 0-15,-19 59 0 16,-14 26 0-16,-8 15 0 15,0-8 0 1,16-14 0-16,6-30-130 16,11-22-4-1,8-19-13-15</inkml:trace>
  <inkml:trace contextRef="#ctx0" brushRef="#br0" timeOffset="445892.5325">24740 7931 182 0,'-7'-20'130'0,"-4"11"-7"16,0-3-94-1,-1 6 0 1,-2 1-21-16,3 5 2 0,0 0-10 31,7 0 0-31,4 8 0 0,0 13 0 16,0 9 0-1,15 14 0 1,-1 16 0-16,-3 10 0 15,-7 18 0 1,-4 12 0 0,-52 155-57-16,-44-27 2 15,-41-40-78-15,-30-33-11 16,19-62 57-1</inkml:trace>
  <inkml:trace contextRef="#ctx0" brushRef="#br0" timeOffset="446362.5372">22926 8211 219 0,'0'-18'126'0,"-19"-4"-4"16,-14 2-109 0,-19 20 1-16,-19 56-6 15,-2 33 1-15,6 41-9 16,34 28 0-1,25 5 0-15,19-5 0 16,45-29-22 0,18-29 1-16,22-23-109 15,19-32-6 1,18-20 10-1</inkml:trace>
  <inkml:trace contextRef="#ctx0" brushRef="#br0" timeOffset="457330.6512">14481 10595 17 0,'0'-11'111'15,"0"3"-5"-15,4-2-5 0,0 2-4 32,-4 4-63-32,0 1 1 0,0 3-31 15,0 0 2 1,4 12-6-1,-1 9 0-15,8 13 0 16,0 6 0 0,8 8 0-1,-1 4 0-15,1 2 0 16,0-1 0-16,-5-16 0 15,1 2 0-15,-8-12 0 16,-3-8 0 0,4-8 0-1,-1-1 0-15,-4-10 0 16,8 0 0-1,4-21 0-15,4-20 0 0,3-14 0 16,4-12 0 0,4-14 0-1,-4 12 0-15,-8-2 0 16,1 12 0-1,-12 7 0-15,-3 23 0 0,-4 9-130 32,0 17-4-32,0 3-13 15</inkml:trace>
  <inkml:trace contextRef="#ctx0" brushRef="#br0" timeOffset="457920.6571">15029 10946 133 0,'-3'0'117'16,"-1"-5"-9"0,-4 2-63-16,1-1-1 15,0 2-20-15,3 2 0 16,4-4-17-1,0 4 2-15,18-11-9 16,12 8 0 0,11-6 0-16,-8 6 0 15,-7 3 0 1,-4 0 0-16,-7 3 0 15,-15 20 0 1,0-1 0-16,-7 7 0 16,-23 0 0-16,12 1 0 31,6-4 0-31,12 3 0 0,0-14 0 15,4-4 0 1,15-7 0-16,10 4 0 16,1-5 0-1,7 1 0 1,4-4-130-16,-12 0-4 0,9 0-13 31</inkml:trace>
  <inkml:trace contextRef="#ctx0" brushRef="#br0" timeOffset="458270.6606">15593 10828 174 0,'-4'0'133'0,"-4"0"-8"15,8 0-93 1,0 0 1 0,0 4-27-16,33-1 2 0,8 1-8 31,11-4 0-31,3 0 0 0,-21 0 0 31,-1 0-95-31,-18 0-2 16,-4-7-42-16,0-8-11 15</inkml:trace>
  <inkml:trace contextRef="#ctx0" brushRef="#br0" timeOffset="459290.6708">16185 10610 124 0,'0'0'112'16,"0"0"-8"-16,4 0-67 31,3 0 0-31,0 0-9 0,0 15 1 31,5 18-11-31,3 15 0 0,3 4-17 16,1 7 2-1,7-11-3 1,-8-4 0-16,-7-3 0 0,-7-12 0 31,-4-7 0-31,0-7 0 0,0-4 0 16,4-7 0-1,0-4 0 1,10-4 0-16,-3-29 0 16,12-15 0-1,-5-15 0-15,1-8 0 0,-12 6 0 31,1 10 0-31,-1 17-29 16,4 9 2-16,7 18-103 16,4 11-8-1,1 0 19 1</inkml:trace>
  <inkml:trace contextRef="#ctx0" brushRef="#br0" timeOffset="459830.6762">16610 10979 189 0,'4'-7'138'15,"0"3"-8"-15,0-3-104 16,0 3 2-1,-4 0-28-15,0 4 0 16,0 0 0 0,0 8 0-16,0 10 0 15,-8 1 0 1,8-5 0-16,0 1 0 15,0 1 0 1,0-10 0-16,15 2 0 16,7-4 0-16,0-1 0 15,4-3 0 1,0 0 0-16,-4 0 0 15,4-3-55 1,-4-9 2-16,1-17-80 16,-12-4-10-1,-7-8 53-15</inkml:trace>
  <inkml:trace contextRef="#ctx0" brushRef="#br0" timeOffset="459980.6777">16829 10821 200 0,'0'0'136'16,"0"0"-6"0,0 26-108-16,-3 18 1 15,-5 11-23-15,4 4 0 31,0 8 0-31,4 3 0 0,0-4-130 16,0-11-4 0,0-15-13-16</inkml:trace>
  <inkml:trace contextRef="#ctx0" brushRef="#br0" timeOffset="462910.707">17437 10610 52 0,'-4'0'95'15,"-7"0"-4"-15,0 0-21 32,-1-3-2-32,5-1-19 0,0 4-1 15,0 0-30 1,7 0 2-16,0 0-20 15,11 0 0-15,29 0 0 32,20 0 0-32,10 0 0 0,15 7 0 15,-11 1 0 1,-11-5 0-16,-11 1 0 15,-19-4 0 1,-10 0 0 0,-16 0 0-16,8 0-60 0,-15 0 2 31,0 0-76-31,0 0-10 0,-22 0 60 15</inkml:trace>
  <inkml:trace contextRef="#ctx0" brushRef="#br0" timeOffset="463240.7103">17407 10794 142 0,'-4'0'135'15,"4"0"-10"-15,0 0-79 16,23 0 1 0,29 4-40-16,21 3 2 0,24 0-9 31,-8 5 0-31,0-1-7 15,-19 4 1-15,-11 0-123 16,-18-4-5 0,-15-8-7-16</inkml:trace>
  <inkml:trace contextRef="#ctx0" brushRef="#br0" timeOffset="467307.7516">18681 10603 109 0,'0'-4'102'0,"0"-3"-7"16,0-4-63-1,0 6 1 1,-3 5-14-16,-9 0 0 15,-3 0-1 1,1 16 0 0,-1 10 1-16,4-1 1 0,3 12-9 31,1 0 0-31,7-4-9 0,0 11 1 15,7 1-3 1,16-8 0 0,-2-11 0-16,6-5 0 0,2-10 0 31,1-7 0-31,-4-4-15 0,0 0 2 15,-4-21-117 1,-3-17-4 0,-4-24-1-16</inkml:trace>
  <inkml:trace contextRef="#ctx0" brushRef="#br0" timeOffset="467437.7529">18703 10212 195 0,'-7'-9'116'0,"0"-1"-5"15,3-1-182 1,4 0 0-1,0 4-50-15,14 7-6 16</inkml:trace>
  <inkml:trace contextRef="#ctx0" brushRef="#br0" timeOffset="467897.7575">19137 10743 193 0,'0'0'130'16,"0"0"-8"-1,0 11-98-15,0 18 1 16,0 12-17-1,7 0 1-15,-4-1-9 16,1 5 0-16,-4-8-58 31,0-12 1-31,0-6-76 0,0-7-12 16,0-12 60-1</inkml:trace>
  <inkml:trace contextRef="#ctx0" brushRef="#br0" timeOffset="469347.772">17566 11677 82 0,'-7'-4'106'32,"-1"4"-6"-32,-2 0-41 0,2-4 0 15,1 4-29 1,7 0 0-1,0 0-16-15,18 0 1 16,23 0-8 0,15 0 2-16,6 0-9 0,1 0 0 15,-3-3-7 1,-5-1 1-1,-14 0-67-15,-8 0-2 16,-10-2-54 0,-16 1-14-1,-7 2 78-15</inkml:trace>
  <inkml:trace contextRef="#ctx0" brushRef="#br0" timeOffset="469667.7752">17529 11894 115 0,'-3'0'108'16,"-1"4"-6"0,4 3-51-16,4 0 0 15,25 1-18 1,34-4 0-16,11-4-26 15,8 0 0 1,3 0-87-16,-18 0-2 16,-8-4-53-16,-15-4-13 15,-3-2 91 1</inkml:trace>
  <inkml:trace contextRef="#ctx0" brushRef="#br0" timeOffset="472737.8059">18607 11603 69 0,'0'-11'101'0,"0"0"-5"15,0 0-32 1,0-8-1-16,0 0-21 15,0 1 0 1,0 4-26-16,0 2 2 16,0 1-18-1,0 8 0-15,0 3 0 16,0 0 0-16,0 0 0 15,4 0 0 1,3 0 0-16,4 22 0 16,7 11 0-1,-3 8 0-15,4 6 0 16,-1 2 0-1,-3-5 0-15,8-7 0 16,-9 3 0 0,5-2 0-16,-8-17 0 15,0-2 0-15,-4-8 0 31,-3-3 0-31,0-2 0 0,-4-2 0 16,4-4 0 0,-1 0 0-16,5-6 0 15,7-17 0 1,3-17 0-1,8-16 0-15,4-7 0 16,-8-7 0-16,-4 7 0 16,-7 13 0-16,-3 8 0 15,0 2 0 1,-5 13 0-1,5 5 0-15,-5 11-130 16,8 7-4-16,0 4-13 31</inkml:trace>
  <inkml:trace contextRef="#ctx0" brushRef="#br0" timeOffset="473477.8133">19174 11743 68 0,'0'-3'70'15,"0"-1"13"1,0 4-4-16,0 0-23 16,-4-4 2-16,0 0-27 15,0 4 1-15,-7-3-19 16,4-1 0-1,4 0-10 1,3 1 2-16,-4 3-5 16,4 0 0-1,-4 0 0-15,4 0 0 0,0 0 0 16,0 0 0-1,8 0 0 1,25-4 0-16,0 4 0 16,7 0 0-1,-2 0 0-15,-5 0 0 16,-11 11 0-1,-11 4 0-15,-7 10 0 16,-4-3 0 0,-4 5 0-16,-10-9 0 15,-1-7 0-15,4 0 0 16,7-4 0-1,4-3 0-15,7 4 0 16,16 3 0 0,-1 7 0-16,-3 4 0 15,-12 4 0 1,-7 4 0-16,-15-5 0 15,-18 1 0 1,-8-3 0-16,-4-9 0 16,1-3-14-16,11-11 1 15,6 0-117 1,6 0-4-16,17-11-1 15</inkml:trace>
  <inkml:trace contextRef="#ctx0" brushRef="#br0" timeOffset="474037.8189">19659 11654 155 0,'-8'0'141'31,"8"-4"-10"-31,0 4-90 0,0 0 2 15,15 0-43 1,26 0 0 0,11 0 0-16,15 0 0 15,-4 4 0 1,-5-4 0-16,-20 4 0 0,-9 0 0 15,-13-4 0 1,-9 0 0 0,-4 0-21-16,-3 4 1 15,0-1-110 1,0 1-6-1,-10-4 9-15</inkml:trace>
  <inkml:trace contextRef="#ctx0" brushRef="#br0" timeOffset="475747.836">20522 11547 152 0,'0'-4'100'16,"0"0"-7"-16,0-3-73 15,0 0 2 1,0 7-3-16,-8 0 1 15,-3 0-15 1,0 4 0-16,0 18 0 16,0 4 0-1,4 22 1-15,-5 4 0 16,8 3 2-16,4 4 1 15,0-11 2 1,4-7 0-16,15-13-5 16,10-5 2-1,9-19-8-15,3-4 0 16,14-11 0-1,-7-25 0-15,4-2 0 16,-15-2 0 0,-15-5 0-16,-15-10 0 15,-7 3 0-15,-3 4 0 16,-23 0 0-1,-18 15 0-15,-12 11 0 16,0 11 0 0,5 7-58-16,10 4 1 15,11 15-76 1,16 10-12-1,6 1 60-15</inkml:trace>
  <inkml:trace contextRef="#ctx0" brushRef="#br0" timeOffset="476587.8444">18751 12282 95 0,'-10'0'97'15,"-13"0"-6"-15,4 0-46 16,-2 0-1-16,2 0-9 15,4 3 0 1,4 1-12-16,7 0 0 16,1-1-12-1,3 5 1-15,0-4-12 16,21-1 0-1,13-3 0-15,11 0 0 16,10 4 0 0,11-4 0-16,9 0 0 15,10 4 0-15,7-4 0 16,23 0 0-1,18 0 0-15,27 0 0 16,14 0 0 0,-4 0 0-16,1 0 0 15,-19 0 0 1,-19 0 0-16,-22 0 0 15,-15 0 0 1,-29 0 0-16,-8 0-27 16,-7 0 1-16,-14 0-104 15,-17 0-8 1,-6 0 18-16</inkml:trace>
  <inkml:trace contextRef="#ctx0" brushRef="#br0" timeOffset="477297.8515">19322 12706 137 0,'0'0'113'0,"-4"0"-10"0,-7 0-78 15,0 0 0 1,0 0-15 0,-4 12 0-16,4 9 5 15,-1 16-1 1,9 15-2-16,3 0 0 0,0-1-2 31,11 5 0-31,12-19-3 16,2-15 1-16,5-15-8 15,3-7 0 1,-3-15 0-1,-8-18 0-15,0-8 0 16,-15-6 0 0,-7 6 0-16,-7 0 0 0,-19 8 0 15,-3 4 0 1,-9 9 0-1,2 10 0-15,6 3 0 16,8 7 0 0,7 0-45-16,15 17 1 0,0 6-88 31,26 7-9-31,11-12 41 15</inkml:trace>
  <inkml:trace contextRef="#ctx0" brushRef="#br0" timeOffset="477517.8537">19755 12935 247 0,'0'0'134'15,"0"0"-4"-15,0-4-130 16,0 4 0-16,0 0 0 15,0 0 0 1,0 0-24-16,0 4 2 16,11 15-108-1,4-12-7-15,3-7 13 16</inkml:trace>
  <inkml:trace contextRef="#ctx0" brushRef="#br0" timeOffset="477975.859">20026 12718 179 0,'-8'0'131'16,"-3"0"-7"-16,0 0-94 16,-4 0 0-16,12 0-23 15,3 3 0 1,0 12-6-16,21 2 1 31,2 10-2-31,6-1 0 0,-2 3 0 16,-9 4 0-1,-7-3 0-15,-11 0 0 16,0 3 0-16,-22-10 0 31,-4-10 0-31,-3-5 0 0,-2-4 0 16,6-4 0-1,2 0 0-15,5 0 0 16,7-7-39-1,7-8 1 1,4-4-93-16,4-18-9 16,14 8 33-1</inkml:trace>
  <inkml:trace contextRef="#ctx0" brushRef="#br0" timeOffset="478135.8606">20026 12706 247 0,'0'-3'134'16,"11"-5"-4"-16,18-7-134 15,16-3 1 1,18 0-126 0,-4-4-4-16,0 3-12 15</inkml:trace>
  <inkml:trace contextRef="#ctx0" brushRef="#br0" timeOffset="479187.8722">20447 12958 44 0,'0'3'84'16,"0"4"-2"-16,0 4-10 15,4 3-3-15,11-5-14 31,0-6-2-31,0-3-32 0,3 0 0 16,-2-12-17 0,1-2 2-16,-1-7-6 15,-5-9 0 1,7 4 0-1,-7-3 0-15,-7-1 0 16,0 4 0-16,-1 4 0 16,1 0 0-16,0 2 0 15,4 3 0 1,2 2 0-1,5 0 0-15,8 4 0 16,-2 4 0-16,-2-1 0 31,0 8 0-31,-1 0 0 0,1 0 0 16,-4 19 0-1,-5 7 0-15,9 11 0 16,-7 0 0 0,-5-1 0-1,-4 2 0-15,4-9 0 0,5-3 0 31,7-11 0-31,6 0 0 0,12-12 0 16,8-3 0 0,0 0 0-1,-1-3 0-15,-4-12-130 16,-7 7-4-1,-6 1-13-15</inkml:trace>
  <inkml:trace contextRef="#ctx0" brushRef="#br0" timeOffset="551154.6023">1255 13053 8 0,'0'-7'47'15,"0"3"-1"-15,0 0-13 16,0 4-1-1,0 4 0 1,0 18 1-16,0 12-8 16,0 17 1-16,0 8-15 15,-4-7 2-15,-3-8-11 16,3-10 1-1,0-10-25 1,1-12 1-16,3-8-67 16,0-4-4-1,0-7 22-15</inkml:trace>
  <inkml:trace contextRef="#ctx0" brushRef="#br0" timeOffset="551604.6068">1244 12935 71 0,'0'0'67'0,"0"-4"-1"15,0 4-55-15,4 0 2 16,3 0 9-1,8 12-1-15,3 9 7 16,-3 8-1 0,4-2-9-16,-5 2 1 15,5 1-6 1,-7-1 1-16,-2 5-5 15,1 7 0 1,1-5-3-16,-1 1 1 16,-4-11 4-16,1-8 1 15,-5-6 8 1,8-12 1-16,4-12-9 15,-3-24 2 1,-2-16-14-16,-3-18 0 16,-3 7-5-1,0 0 1-15,7 8-50 16,4 11 1-16,3 11-76 15,9 3-11 1,2 11 51-16</inkml:trace>
  <inkml:trace contextRef="#ctx0" brushRef="#br0" timeOffset="552294.6146">1836 12954 0 0,'-7'-4'51'0,"-4"4"4"0,0 0-3 31,-4 0 0-31,0 0-12 0,1 8-1 15,-1-2-16 1,3 2 0 0,2-1-12-16,2-2 0 15,5-5-2 1,3 0 1-16,0 0 2 0,0-5-1 15,14-6 0 1,24 1 0 0,2-13-5-16,8 16 0 15,0-1-6 1,-7 8 1-1,-4 0 3-15,-11 19-1 0,-15 21 6 32,-11 1 1-32,-3-4-1 0,-20-7 0 15,-2-1-2 1,2-14 1-1,8-4-13-15,12-11 1 16,3 0-8 0,22 0 0-16,14 3 8 15,9 9 0 1,3 6 7-16,-18 11 1 15,-15 12 5 1,-15 11 0-16,-38 6-2 16,-10-9 0-16,-11-9-19 15,4-6 0 1,0-12-114-16,14-8-6 15,7-14 3 1</inkml:trace>
  <inkml:trace contextRef="#ctx0" brushRef="#br0" timeOffset="554134.633">3481 13028 45 0,'0'-4'55'15,"0"0"-14"-15,-7 0-2 16,0 4-26 0,-1 0 0-1,-3 0 4-15,3 15 1 0,4 3 5 31,1 16-1-31,3 2 0 0,0 5 0 16,11 7-6 0,4 0 1-1,3-11-3-15,1-7 1 0,-4-15-2 31,-4-9 0-31,15-6-40 0,0 0-2 16,7-21-83 0,-7-20-11-1,-7-26 33-15</inkml:trace>
  <inkml:trace contextRef="#ctx0" brushRef="#br0" timeOffset="554254.6342">3544 12739 129 0,'-11'-6'94'0,"-7"-6"-6"15,6 1-88-15,5-4 0 16,7 4-88-1,0 7-6 1,11-3 3-16</inkml:trace>
  <inkml:trace contextRef="#ctx0" brushRef="#br0" timeOffset="555184.6435">3963 13168 8 0,'-4'0'50'0,"4"0"1"15,0 0-13 1,0 0-1-16,0 0-15 15,0 0 2-15,0 0-12 32,11 0 1-32,7-4 2 0,5-3 1 15,-1 3-6 1,-3 4 0-16,-4-4-9 15,-5 4 1 1,-2 0 0 0,-5 0 1-16,5 0 1 0,-4 0 2 31,-4 11-2-31,0 8 0 0,0-1-2 15,0 4 0 1,-8 8-3 0,1-5 0-16,3-2-1 15,0-5 1 1,4-3 13-16,4-7 1 0,18-5 6 31,11-3 1-31,5 0-13 16,-1 0 1-16,-8-6-22 15,1 1 1 1,-8 5-70-1,-3 0-4-15,-8 0-16 16,-4 0-2 0</inkml:trace>
  <inkml:trace contextRef="#ctx0" brushRef="#br0" timeOffset="556204.6446">4670 13072 27 0,'-3'0'48'0,"-1"0"0"16,4 0-31-1,0 0-1 1,0 3 14-16,11 1 0 0,26-4 5 31,11 0-2-31,0 0-19 0,0 0 0 16,-11 0-12-1,0-4 0 1,-3 1-20-16,-12 3-1 0,-4 0-63 31,1 0-2-31,-5 0 9 0</inkml:trace>
  <inkml:trace contextRef="#ctx0" brushRef="#br0" timeOffset="556454.6446">4744 13242 76 0,'0'0'90'16,"19"0"-3"0,14 0-50-16,15 0 1 15,11-5-24-15,8-2 0 16,-8 1-63-1,-7 6-2-15,-11 0-51 16,-11-5-6 0,-5-6 62-16</inkml:trace>
  <inkml:trace contextRef="#ctx0" brushRef="#br0" timeOffset="557294.6446">5618 13072 14 0,'0'-4'49'0,"-7"4"1"31,7 0-22-31,-4 0 1 0,-3 0-6 16,3 0-1 0,-7 7-3-1,3 5 0-15,1 14-3 16,3-1 1-1,4 8 0-15,0-3-1 0,4-4-1 32,11-4-1-32,7-7-5 15,4-8 0-15,-4-4-21 16,0-3 1-1,1 0-88 1,-1-10-8-16,0-21 13 16</inkml:trace>
  <inkml:trace contextRef="#ctx0" brushRef="#br0" timeOffset="557454.6446">5629 12747 128 0,'-7'-8'94'16,"-8"2"-6"-1,4-6-85-15,11 5 0 0,0-1-65 16,0 5-3-1,4-1-27 1,21 0 0-16</inkml:trace>
  <inkml:trace contextRef="#ctx0" brushRef="#br0" timeOffset="558444.6446">6048 13204 43 0,'-4'0'55'16,"0"0"2"-16,-3 0-3 0,7 0-22 31,-4 0 0-31,0 0-5 0,1 0-1 15,3 0-11 1,0-3 1 0,3-5-4-16,16 1-1 15,10 0-1 1,-2-1-1-16,-5 5-7 0,-7 3 1 15,-4 0 0 1,-11 7 1 0,0 15 1-16,-11 5 0 15,-8-6-6 1,1-2 1-1,6-9-5-15,12 5 1 0,0-4 1 32,12 1 1-32,10 6 1 0,-4-4 0 15,1 4 5 1,-15-2 0-1,-4 6 2-15,-15-4 0 16,-15 1-14 0,0-4 0-16,5-3-57 15,2-9 1 1,16-3-45-16,7 0-6 15,0-8 61 1</inkml:trace>
  <inkml:trace contextRef="#ctx0" brushRef="#br0" timeOffset="558894.6446">6444 13149 117 0,'0'0'87'16,"0"0"-5"0,8 0-65-16,17 0 1 15,20 0-2 1,-1-7 0-16,5 3-11 31,-5 0 2-31,-11 4-33 0,-14 0 1 16,-5 0-75-1,-10 0-6-15,-4-3 25 16</inkml:trace>
  <inkml:trace contextRef="#ctx0" brushRef="#br0" timeOffset="559094.6446">6588 12905 90 0,'0'0'92'31,"0"19"-5"-31,8 18-61 0,7 4 0 16,-1 3-17-1,1 0 0-15,4 11-22 16,-1-3 0-1,-3-4-80 1,4-7-7-16,7-12 13 16</inkml:trace>
  <inkml:trace contextRef="#ctx0" brushRef="#br0" timeOffset="559774.6446">7200 13020 30 0,'0'-4'78'0,"0"-3"-2"15,-4 0-24 1,0-5 0-16,-3 9-37 16,-5 3 0-16,2 0-14 15,2 22 1 1,5 11 6-16,3 0 0 15,0 8 4 1,11-8 0-16,7-3 1 16,5-8 0-1,2-4-21-15,1-10 2 16,4-8-98-16,3-8-7 15,-7-28 7 1</inkml:trace>
  <inkml:trace contextRef="#ctx0" brushRef="#br0" timeOffset="559934.6446">7215 12710 151 0,'-8'-4'102'16,"-3"1"-7"0,-4-5-93-16,7 1 1 15,1 3-55-15,7 0-3 16,0 4-44-1,4 0-5-15,11 11 61 16</inkml:trace>
  <inkml:trace contextRef="#ctx0" brushRef="#br0" timeOffset="560164.6446">7592 13138 109 0,'0'7'89'0,"4"8"-4"16,0 14-70 0,3 12 0-1,0 3-23-15,-3-3 1 0,3-8-82 16,16-10-5-1,-1-12 10-15</inkml:trace>
  <inkml:trace contextRef="#ctx0" brushRef="#br0" timeOffset="560784.6446">7981 13024 89 0,'-4'0'74'16,"4"0"-3"-1,0 0-51-15,41 0 0 16,7 0 2 0,7 0-1-16,1 0-13 15,-12 0 0 1,-10 0-86-16,-16-8-4 15,-18-11-18 1</inkml:trace>
  <inkml:trace contextRef="#ctx0" brushRef="#br0" timeOffset="560984.6446">8100 12747 91 0,'0'6'99'16,"0"14"-5"-1,0 13-63 1,0 11 0-16,0 15-26 0,4 4 1 15,3 3-73 1,3 4-2-16,9-14-35 16,4-12-3-1</inkml:trace>
  <inkml:trace contextRef="#ctx0" brushRef="#br0" timeOffset="561424.6446">8489 12939 77 0,'-4'0'89'0,"0"0"-4"16,-7 0-50-16,4 22 1 0,-1 7-17 31,8 9 0-31,0 2-5 16,8-14 0-16,10-1-5 15,5-10 1 1,6-11-81-1,1-4-1-15,11-19-45 16,-5-25-6 0</inkml:trace>
  <inkml:trace contextRef="#ctx0" brushRef="#br0" timeOffset="561554.6446">8581 12599 120 0,'-11'-4'83'16,"4"1"-3"0,0-1-116-16,3 0 1 0,4 4-49 31,0 0-2-31,0 4 44 15</inkml:trace>
  <inkml:trace contextRef="#ctx0" brushRef="#br0" timeOffset="562017.6446">8863 12990 115 0,'-7'0'92'0,"-9"0"-4"16,5 0-73 0,-4 0 1-16,5 0-6 15,10 0 1-15,0 0 2 16,3 12 1-1,19 6-4 1,5 8-1-16,-6-4-4 16,-2-3 1-1,-11 7 8-15,-8-5 1 16,0-2 2-16,-19-1 0 15,-3-6-12 1,-4-6 1-16,7-2-31 16,1-4 0-1,-1 0-98-15,11-4-8 16,5-14 19-1</inkml:trace>
  <inkml:trace contextRef="#ctx0" brushRef="#br0" timeOffset="562187.6446">8773 12924 124 0,'12'-4'101'15,"21"-7"-5"-15,15-7-79 16,11-9 0 0,8 2-74-1,-7 10-3-15,2 1-44 16,-17-1-4-16</inkml:trace>
  <inkml:trace contextRef="#ctx0" brushRef="#br0" timeOffset="564507.6446">2518 13013 19 0,'0'-4'64'16,"-7"0"2"-16,-1 1-30 16,8-2 0-16,-3 5-16 15,3 0 1-15,0 19 4 16,0 7 0-1,11 4-8 1,0-1 0-16,-4 8-10 16,-3-7 1-16,-4-5-18 31,0-3 0-31,0-7-72 0,0-8-5 15,3-7-8 1</inkml:trace>
  <inkml:trace contextRef="#ctx0" brushRef="#br0" timeOffset="565007.6446">2629 13286 58 0,'0'11'85'16,"0"0"-3"-16,0 4-37 15,0-3-2 1,0-6-14-16,0-3 0 0,0-3-12 31,0 0 0-31,0-3-13 16,0-15 1-16,0-12-7 15,0-14 0 1,0-1-2 0,0-2 0-16,0-2-1 15,7 1 1-15,1 8-1 16,-1 4 1-16,5 6 1 15,-5 4 1 1,4 11-1 0,-4 11 0-16,5 4 1 15,3 11 1 1,-1 12 5-16,1 9 1 0,4 6 3 31,-5-5-1-31,-3 4 0 16,-3-1 0-16,-8-6-2 15,4 0 0 1,-4-8-18-16,0-4 0 15,0 0-55 1,0-10-2-16,0-4-33 16,-12-4-5-1,-13-4 65-15</inkml:trace>
  <inkml:trace contextRef="#ctx0" brushRef="#br0" timeOffset="565167.6446">2626 13160 85 0,'0'-3'78'0,"7"-5"-5"16,15 1-59-1,11-4 0-15,8 2-53 16,0 6 0 0,-8 0-43-16,8 0-2 15</inkml:trace>
  <inkml:trace contextRef="#ctx0" brushRef="#br0" timeOffset="565717.6446">2952 13083 117 0,'0'0'86'0,"0"0"-4"16,0 0-65 0,15-4 0-1,14-3 0-15,0-5-1 16,9 5-13-1,-13-4 0 1,2 7-45-16,-9 4 0 0,-7 0-58 16,-3 0-6-1,-5 0 46-15</inkml:trace>
  <inkml:trace contextRef="#ctx0" brushRef="#br0" timeOffset="565957.6446">3022 12876 62 0,'0'0'86'15,"0"8"-4"-15,0 21-41 16,14 1 0-1,5 11-22-15,-4-1 0 16,-4 0-33 0,8-3 1-16,-8 0-85 15,0-11-5-15,0-19 16 16</inkml:trace>
  <inkml:trace contextRef="#ctx0" brushRef="#br0" timeOffset="571401.6446">2251 13958 49 0,'0'-5'62'0,"0"-2"0"16,0 1-23-1,-3-2-1-15,-1 0-9 0,4 5-1 16,0 3-11-1,0 7 0 1,4 23 3-16,-1 6 3 16,1 12-13-1,-4 4 1 1,0-8-8-16,0-3 0 0,0-8-64 31,0-3 1-31,0-16-53 0,4-10-9 16,7-4 68-1</inkml:trace>
  <inkml:trace contextRef="#ctx0" brushRef="#br0" timeOffset="571961.6446">2503 14375 35 0,'0'3'56'0,"0"1"3"15,0 3-14 1,0-3 0 0,0 0-1-16,0-4 0 15,0 0-23-15,-3-11 2 16,3-12-12-1,-4-7-1-15,0-10-7 16,-4-1 1 0,5-7-4-16,-1 5 1 15,4-2 0 1,0 8 1-16,0 4 2 15,11 4 1 1,1 6-2-16,-5 8 1 16,4 8-5-16,0 3 0 15,0 4-1 1,8 0 1-16,-1 4 2 15,5 18 1 1,-5 4 1-16,0 11 1 16,1-3 0-1,-4 2 0-15,3 5-1 16,-3-5 0-1,-3 2-7-15,-5-9 0 16,0-10-35-16,-3 2-1 16,-1-9-71-1,1-8-9-15,0-4 34 16</inkml:trace>
  <inkml:trace contextRef="#ctx0" brushRef="#br0" timeOffset="572141.6446">2544 14227 137 0,'-4'-8'105'0,"0"5"-8"16,4-5-83 0,0 0 1-16,15 1-18 15,18-4 1 1,19 4-94-1,8 0-8-15,3-8-3 16</inkml:trace>
  <inkml:trace contextRef="#ctx0" brushRef="#br0" timeOffset="572881.6446">3329 14146 44 0,'-7'0'74'16,"0"0"0"-1,-8-4-26-15,3 0-2 0,5 4-19 31,0 0 1-31,3 0-18 16,4 0 0-16,0 0-1 16,30 0-1-1,22 0-5-15,-1 0 2 16,1 0-26-1,-7 0 1-15,-9-3-82 16,-13-5-7 0,-5-3 16-16</inkml:trace>
  <inkml:trace contextRef="#ctx0" brushRef="#br0" timeOffset="573101.6446">3352 13968 111 0,'0'4'86'15,"0"3"-3"1,0 20-63-16,15 5-1 16,3 9 1-1,0 7-1-15,1 0-12 16,-5 4 2-1,-2-12-91-15,-1-6-6 16,0-12-23-16</inkml:trace>
  <inkml:trace contextRef="#ctx0" brushRef="#br0" timeOffset="576841.6446">4167 13906 29 0,'0'0'60'16,"0"0"2"-16,0 0-25 15,0 0-1 1,0 0-6-1,0 7-1-15,7 8-3 0,0 7 1 16,4 7-5 0,4-2 1-16,0 5-6 15,-1 3 0 1,2-3-4-1,-9 1 0-15,1-3-1 16,-5-8 1 0,1-8 1-16,-1-6 0 15,1-8-6-15,0 0 1 16,3-12-9-1,4-17 0-15,1-11 0 16,-2-4 0 0,1-5 0-16,1 2 0 0,-1 2-4 31,0 12 2-31,-4 7-93 15,1 4-3-15,7 15-40 16,0 3-10 0</inkml:trace>
  <inkml:trace contextRef="#ctx0" brushRef="#br0" timeOffset="577031.6446">4522 14053 136 0,'0'8'121'15,"0"6"-9"-15,0 5-80 16,0 3 0-1,0 8-34-15,0-5 1 16,0-3-57-16,0-3-1 16,0-8-56-1,7-7-8-15,12-4 60 16</inkml:trace>
  <inkml:trace contextRef="#ctx0" brushRef="#br0" timeOffset="577231.6446">4692 14031 124 0,'0'0'100'16,"0"0"-6"-16,8 0-65 15,25-7 0 1,7-4-16-16,2 0-1 15,2 0-108 1,-11 7-5-16,-3-4-16 16</inkml:trace>
  <inkml:trace contextRef="#ctx0" brushRef="#br0" timeOffset="577621.6446">5003 13817 106 0,'0'0'101'16,"4"0"-4"-1,4 12-58-15,-1 10 2 16,4 3-15-1,0 20 2 1,0-6-11-16,1 3 1 16,-6-6-6-1,2-5 1-15,-4-13-7 0,-1-11 1 16,1-7-7-1,4-3 0 1,3-27 0-16,0-11 0 16,3-11 0-1,-2 1 0 1,3-4-44-16,-1 22 2 0,5 2-90 31,0 10-9-31,-1 10 39 0</inkml:trace>
  <inkml:trace contextRef="#ctx0" brushRef="#br0" timeOffset="578234.6446">5381 14006 48 0,'-4'3'83'0,"0"1"-2"16,-6 3-31-1,-1 0-2-15,3 1-16 16,-3-5 1 0,3 1-3-16,8-4 0 15,0 0-11 1,0 0 0-16,15 0-14 15,8-7 0 1,-5 3-5-16,8 4 1 16,-4 0-2-16,-11 7 1 15,-3 12 2 1,-8 3 1-16,0 0 3 15,-15-3 1 1,0-4-3-16,0-8 2 0,0-7-6 31,15 0 0-31,0 0 0 0,19 0 0 16,-1 0 0-1,-3 0 0 1,0 7 0-16,-15 8 0 16,0 7-16-1,-15 4 1 1,-14 4-114-16,-5-5-6 0,5 1 3 15</inkml:trace>
  <inkml:trace contextRef="#ctx0" brushRef="#br0" timeOffset="578714.6446">4122 14471 115 0,'-4'0'104'16,"1"0"-7"0,3 0-56-16,10 0 2 15,46 0-5 1,59-4-2-16,33-7-18 15,41-7 1-15,3-1-19 16,-10 4 0 0,-26 4 0-16,-38 4 0 15,-29 7-16 1,-37 0 2-16,-22 11-116 15,-23 11-5 1,-7-1 2-16</inkml:trace>
  <inkml:trace contextRef="#ctx0" brushRef="#br0" timeOffset="579094.6446">4496 14692 198 0,'0'0'129'15,"0"0"-7"1,0 4-100-1,0 21 0-15,0 5-14 0,7 7 2 16,1 3-10 0,-4 1 0-16,3 4-24 15,-4-9 1 1,5-3-107-1,11-11-7-15,3-18 14 16</inkml:trace>
  <inkml:trace contextRef="#ctx0" brushRef="#br0" timeOffset="579774.6446">4829 14861 33 0,'0'4'88'15,"0"3"-3"-15,0 5-12 16,7-5-5-1,9 1-20 1,-1-8-1-16,-1 0-21 16,1 0 0-1,0-12-18-15,-4-3 1 16,-4-3-9-16,-3-8 0 15,3 4 0 1,-3 0 0-16,4 4 0 16,3 3 0-1,7 0 0-15,4 0 0 16,4 4 0-1,0 7 0-15,-4 4 0 16,-7 11 0-16,-4 12 0 16,-3 3 0-1,-4-1 0-15,3-3 0 16,0-7 0-1,8 0 0-15,4-7 0 16,3-8 0 0,4 0 0-16,3 0 0 15,-2 0-130 1,-6-11-4-16,6-8-13 15</inkml:trace>
  <inkml:trace contextRef="#ctx0" brushRef="#br0" timeOffset="580404.6446">6181 14204 68 0,'-4'0'102'16,"-7"0"-6"-16,-3 0-33 0,2 0 0 15,1 0-30 1,4 0 0 0,7 0-16-16,0 0 0 15,22 8-8 1,11-8 1-16,8 0-10 0,-4 0 0 31,0 4-4-31,-11-4 1 16,4 3-59-16,-12-3 0 15,-3 0-68 1,-4 0-13-1,1 4 63-15</inkml:trace>
  <inkml:trace contextRef="#ctx0" brushRef="#br0" timeOffset="580645.6446">6155 14386 170 0,'0'0'136'15,"0"3"-9"1,11 5-93-16,23-1 1 15,10-4-31 1,8 5 1-16,4-4-5 16,-1-1 0-16,-14 1-43 15,-16 0 1 1,-6-4-89-16,-11 0-10 15,-4-4 38 1</inkml:trace>
  <inkml:trace contextRef="#ctx0" brushRef="#br0" timeOffset="582825.6446">6881 13858 96 0,'0'-4'104'15,"0"1"-8"-15,0-1-62 16,4 4 1-1,3 0-17-15,5 4 0 16,5 17 2-16,6 16 1 16,-1 0 1-1,4-4 0-15,-3-10-10 16,-5-8 1-1,1-15-13-15,-1 0 0 16,0-30 0 0,-2-7 0-16,-5-4-3 15,-5-3 1-15,-2 18-119 16,8-3-5-1,-1 14-17-15</inkml:trace>
  <inkml:trace contextRef="#ctx0" brushRef="#br0" timeOffset="583275.6446">7404 13887 51 0,'0'0'93'31,"-8"0"-3"-31,-3 4-28 0,-4 0-4 15,0-1-31 1,4 5 1-16,7-5-17 16,4 1 0-1,8 0-3 1,21 0 0-16,1-1-6 15,7 1 0-15,-15 8 0 16,4 1 0-16,-18 6 8 16,-8 3 1-1,-4-3-1 1,-15-1 1-16,5-3-10 15,10 0 1-15,4-3-1 32,0-6 0-32,0 6 0 0,4-2 0 15,-1 5 0 1,-3 7 0-16,-3 1 0 15,-12 2 0 1,-15-7-43 0,16-6 1-16,-2-9-89 0,16-3-11 31,0-15 38-31</inkml:trace>
  <inkml:trace contextRef="#ctx0" brushRef="#br0" timeOffset="583475.6446">7652 13917 189 0,'0'0'128'16,"0"0"-7"-16,3 0-102 15,23 0 0 1,11-4-48-1,4-7 1-15,0 4-96 16,-4-1-9-16,-15 4 26 16</inkml:trace>
  <inkml:trace contextRef="#ctx0" brushRef="#br0" timeOffset="583815.6446">7933 13740 157 0,'0'-4'113'15,"0"-1"-7"-15,4 5-72 16,3 0 0 0,8 16-8-16,3 3 0 15,9 17-19 1,-6-5 1-16,2-2-8 15,-5-8 0 1,-7-6 0-16,-3-4 0 16,-1-11 0-16,1-3 0 15,3-27 0 1,3 1 0-16,-2-8 0 15,-1-11 0 1,-4 10-35-16,4 2 2 16,4 10-98-1,4 15-8-15,-8 11 27 16</inkml:trace>
  <inkml:trace contextRef="#ctx0" brushRef="#br0" timeOffset="584123.6446">8314 13833 192 0,'0'0'132'15,"0"0"-7"-15,0 0-100 16,-3 0 0-1,-4 14-20-15,-1 7 2 16,0 13-7 0,5-4 0-16,3-4 0 15,7-8 0 1,19-7 0-16,4-4 0 31,3-7-24-31,-10 0 2 0,2-11-108 16,-10-14-7-1,-4-12 13-15</inkml:trace>
  <inkml:trace contextRef="#ctx0" brushRef="#br0" timeOffset="584263.6446">8448 13788 247 0,'-4'0'109'0,"-3"0"-4"0,-5 10-106 16,5 16 1-1,-4 12 24 1,11 2 0-16,0 11-25 15,11-2-1 1,4 2-115-16,-4 1-4 0,-11 0-22 31</inkml:trace>
  <inkml:trace contextRef="#ctx0" brushRef="#br0" timeOffset="584763.6446">6977 14438 133 0,'-11'0'119'16,"-3"0"-9"-16,-1 0-58 15,15 0-1 1,29 0-29-16,49 0 2 15,44 0-24 1,41-16 0-16,29 1 0 16,1 1 0-1,-7-1 0-15,-42 4 0 16,-22 4 0-1,-40 3 0-15,-30 4 0 16,-27 0 0-16,-17 0-67 16,-8 11 0-1,-8-7-67-15,-10-4-13 16,-1 0 74-1</inkml:trace>
  <inkml:trace contextRef="#ctx0" brushRef="#br0" timeOffset="585723.6446">7170 14788 45 0,'0'0'79'16,"0"0"-1"-1,0 0-30-15,-7 0-2 16,-1 3-17-16,5 19 0 16,-1 8-6-1,4 3 0-15,4-3 9 16,17-1 0-1,6-18-10-15,10-11 0 16,-1 0-21 0,-2-26 1-16,-8-10-2 15,-19-5 0-15,-7 4 0 16,-11 4 0-1,-26 7 0-15,-3 11 0 16,-1 4 0 0,3 11 0-16,13 0-23 15,10 23 2 1,7-1-109-16,8 3-6 15,15-3 10 1</inkml:trace>
  <inkml:trace contextRef="#ctx0" brushRef="#br0" timeOffset="585923.6446">7585 14869 236 0,'0'0'133'16,"0"0"-5"-1,0 0-123 1,0 7 0-16,0 1-5 15,0-1 0-15,0 4-55 16,0-7 0-16,0-4-77 16,15 0-11-1,-1-15 56 1</inkml:trace>
  <inkml:trace contextRef="#ctx0" brushRef="#br0" timeOffset="586223.6446">7729 14678 169 0,'-4'2'130'16,"0"2"-8"-16,4 0-87 15,0 4 0 1,8-5-26 0,11 15 2-16,-1 1-11 0,-7 7 0 31,0 3 0-31,-11 5 0 0,0-5-23 15,0 4 2 1,-18-10-109 0,0-13-6-16,3-10 10 15</inkml:trace>
  <inkml:trace contextRef="#ctx0" brushRef="#br0" timeOffset="586343.6446">7725 14766 131 0,'0'-11'126'16,"0"-8"-9"-16,12-11-75 16,6 2-1-16,8 1-91 15,4 1-2 1,3 4-72-1,0 0-12-15,-3 4 63 16</inkml:trace>
  <inkml:trace contextRef="#ctx0" brushRef="#br0" timeOffset="587053.6446">8114 14744 128 0,'-3'0'106'15,"-1"3"-7"-15,1 5-67 16,3-1 1-1,0 1-10-15,3-2 0 16,8-2-3-16,8-4 1 16,-1 0-10-1,0 0 1-15,1-10-11 16,0 2 1-1,-9-3-2-15,2 0 0 16,-5 0 0 0,1 3 0-16,-4-3 0 15,-1 7 0-15,1 0 0 16,0 4 0-1,6 0 0-15,9 0 0 16,0 0 0 0,3 0 0-16,-3 15 0 15,-5-3 0 1,-3-1 0-16,0 0 0 15,-7 4 0 1,0-1 0-16,-4 9 0 16,0-1 0-16,0 0 0 15,-4 3 0 1,0-10 0-16,4-3 0 15,0-9 0 1,12-3 0-16,9 0 0 16,6-7 0-1,-2-4-16-15,2-4 1 16,-5 0-115-1,-4-7-5 1,1-1 3-16</inkml:trace>
  <inkml:trace contextRef="#ctx0" brushRef="#br0" timeOffset="587733.6446">9089 14249 126 0,'-4'0'123'15,"0"0"-11"-15,0 0-62 16,4 0-2 0,0 0-29-16,27 3 1 15,6 5-14 1,3-1 1-16,5 1-7 15,-11-5 0 1,-4-3-25-16,-11 0 2 16,-4 4-65-16,-3 0-1 15,-5-4-27 1,1 0-8-16,3 0 78 15</inkml:trace>
  <inkml:trace contextRef="#ctx0" brushRef="#br0" timeOffset="587963.6446">9152 14108 127 0,'-4'0'97'0,"0"0"-6"16,0 0-52-1,4 23 1-15,0 10 1 31,0 11 0-31,12 12-26 0,2 9 0 16,-3-1-30 0,-3-1-1-16,3-19-114 15,-3-14-5-15,-1-19 5 31</inkml:trace>
  <inkml:trace contextRef="#ctx0" brushRef="#br0" timeOffset="589413.6446">9933 13669 113 0,'0'0'89'0,"0"0"-5"0,4 0-63 31,-1 0 0-31,5 4 1 0,-4 15 2 15,3 11-1 1,7 2-1 0,2-2 2-16,6-4 1 0,-8-7-8 31,-6-6 0-31,-4-4-13 0,-1-6 1 15,1-3-5 1,4-3 0 0,-1-27 0-16,4-14 0 15,-4-2 0 1,1-4 0-16,-1 9-60 0,8 3 1 15,7 24-75 1,5 7-10 0,2 7 61-16</inkml:trace>
  <inkml:trace contextRef="#ctx0" brushRef="#br0" timeOffset="589873.6446">10322 13802 59 0,'-8'0'100'15,"1"0"-4"1,-4 0-30-16,0 4-1 15,3-4-30 1,1 0 0-16,7 0-20 16,0 0 0-16,0 0-9 15,26 4 0 1,3-1-5-16,-2 8 1 15,-2 4-1 1,-13 8 1-16,-9-2 0 16,-3 2 0-1,-3-5-1-15,-16-2 1 16,8-6-2-16,7-7 0 15,4 4 0 1,4 1 0-16,14 0 0 16,-6 3 0-1,-9 0 0-15,-3 4 0 16,-7-4-19-1,-12 7 1-15,1-7-110 16,3-3-5 0,11-8 4-16</inkml:trace>
  <inkml:trace contextRef="#ctx0" brushRef="#br0" timeOffset="590093.6446">10533 13795 172 0,'0'0'132'0,"11"0"-9"16,11 0-92-1,8 0 1-15,3 0-43 16,8 0 1-16,-7 0-118 31,6 0-6-31,-14 0 5 0</inkml:trace>
  <inkml:trace contextRef="#ctx0" brushRef="#br0" timeOffset="590513.6446">10914 13651 94 0,'0'18'100'16,"0"5"-6"-16,0 7-48 16,8 2 0-1,22-9-3 1,10-2-1-16,12-13-20 15,0-8 2 1,-4-8-24-16,-11-21 0 0,-11 3 0 16,-22-7 0-1,-4 0 0 1,-34 3 0-16,-10 1 0 15,-8 18 0 1,-7 6-102-16,10 5-2 0,1 12-37 31,15 14-10-31</inkml:trace>
  <inkml:trace contextRef="#ctx0" brushRef="#br0" timeOffset="590923.6446">9670 14256 88 0,'0'0'83'16,"15"0"-3"-16,29 0-41 16,31-7 0-16,25-4 8 15,36-4 1 1,13 0-16-16,17 0 0 15,-3 1-21 1,-11-1 1-16,-18 4-31 16,-38 4 2-1,-26-1-113-15,-26 5-5 16,-21-1 5-16</inkml:trace>
  <inkml:trace contextRef="#ctx0" brushRef="#br0" timeOffset="592013.6446">10059 14747 98 0,'0'0'104'16,"0"0"-7"-1,0 0-50-15,11 0 1 16,15 0-14 0,0-15 0-16,0-7-16 15,-8 4 1-15,-11 0-14 16,-7-1 2-1,-14 4-7-15,-16 8 0 16,-7 3 0 0,1 4 0-16,2 0 0 15,1 15 0 1,14 3 0-16,5 4 0 15,10-7 0 1,4 7 0-16,0-11-87 16,25-3 0-16,5-8-50 15,7 0-13 1,0-11 100-16</inkml:trace>
  <inkml:trace contextRef="#ctx0" brushRef="#br0" timeOffset="592213.6446">10322 14618 201 0,'0'0'132'16,"0"7"-6"-16,-4 1-105 16,4-1 0-1,0 4-17 1,0 0 2-16,0 1-34 15,0-2 2-15,4-2-104 32,3-4-8-32,4-4 18 0</inkml:trace>
  <inkml:trace contextRef="#ctx0" brushRef="#br0" timeOffset="592593.6446">10507 14504 164 0,'0'0'122'15,"0"0"-8"1,0 0-81 0,0 0 1-16,0 0-18 15,4 7 0 1,10 8-13-16,5-4 1 0,3 11-2 31,-11 4 1-31,-3-4-3 16,-8 0 0-16,4 4-6 15,-27-3 1 1,5-9-93-1,-5-10-3-15,5-4-35 16,0-12-10 0</inkml:trace>
  <inkml:trace contextRef="#ctx0" brushRef="#br0" timeOffset="592703.6446">10504 14467 148 0,'3'-8'107'15,"12"-7"-7"-15,7-3-90 16,7-1-1 0,5 1-109-16,-1-4-5 0,0 7-6 31</inkml:trace>
  <inkml:trace contextRef="#ctx0" brushRef="#br0" timeOffset="593353.6446">10811 14544 4 0,'-4'0'52'16,"4"0"2"-1,0 7-2-15,-3 1-1 16,3-4-9 0,0 0 0-16,0 2-17 15,0 2 0-15,0 3-7 16,14 0 1-1,-3-3 10-15,0-4 1 16,1-4-3 0,-5 0 0-16,7-15-21 15,2-4 2 1,-9-3-8-16,-3-4 0 15,-4 0 0 1,0 4 0-16,0 4 0 16,0 3 0-16,0 7 0 15,0 2 0 1,18 2 0-16,8 4 0 31,0 0 0-31,-4 0 0 0,-7 10 0 16,-8 17 0-1,-3 2 0-15,-4 1 0 16,0-9 0-1,4 1 0 1,7-10 0-16,15-9 0 0,11-3-32 31,15 0 1-31,4-11-100 0,10-15-7 16,-7-3 23-1</inkml:trace>
  <inkml:trace contextRef="#ctx0" brushRef="#br0" timeOffset="593863.6446">11733 14161 141 0,'-8'0'139'0,"5"0"-10"16,3 0-82-1,3 0 0-15,20 0-44 16,14-4 2 0,7 0-5-16,1 0 0 15,3 4 0-15,-15 0 0 16,-11 0-34-1,-7 0 1-15,-7 0-98 16,-4 0-8 0,-4 0 27-16</inkml:trace>
  <inkml:trace contextRef="#ctx0" brushRef="#br0" timeOffset="594053.6446">11825 13983 182 0,'0'0'139'16,"0"15"-9"-16,8 14-101 15,0 13 2 1,3 5-31-16,-4 8 0 16,19-3-10-1,-7-4 2-15,-5-8-122 16,5-6-3-16,-4-19-7 15</inkml:trace>
  <inkml:trace contextRef="#ctx0" brushRef="#br0" timeOffset="597328.6446">12277 13762 134 0,'0'0'111'0,"4"0"-7"15,4 11-65 1,7 14-2-1,6 6-8-15,6 2 0 16,-2 3-16 0,-2-6 2-16,-5 0-15 0,-7-12 0 15,-3-11 0 1,-4-7 0-1,3-7 0-15,4-25 0 16,4-21 0 0,3-5 0-1,0-2 0-15,-3 9 0 0,1 6-60 31,-2 11 1-31,1 16-75 0,7 0-10 16,-4 13 61 0</inkml:trace>
  <inkml:trace contextRef="#ctx0" brushRef="#br0" timeOffset="597798.6446">12741 13851 136 0,'-8'0'129'0,"0"3"-10"15,-7 1-78 1,1-4 1-16,7 0-30 15,7 0 1 1,11 0-7-16,14 4 0 16,5-4-7-16,0 3 0 15,-8 8 2 1,-7 8 1-16,-8 3 0 15,-7 7 2 1,-4-7-4-16,-14 1 0 16,3-8 0-1,12-4 0-15,3-4 0 16,0-4 0-1,18 1 0-15,0 0 0 16,-10 3 0-16,-8 8 0 16,0 1 0-1,-23 2 0-15,-6-1-89 16,10-5 0-1,5-9-49-15,7-3-12 16,7-3 105 0</inkml:trace>
  <inkml:trace contextRef="#ctx0" brushRef="#br0" timeOffset="597978.6446">12966 13847 212 0,'11'0'123'0,"15"-5"-6"15,19-4-152 1,3-3-1-16,11 1-83 16,-14-4-12-16,-4-3 39 31</inkml:trace>
  <inkml:trace contextRef="#ctx0" brushRef="#br0" timeOffset="598398.6446">13337 13651 195 0,'0'0'124'32,"4"0"-5"-32,3 0-97 0,0 4 2 15,0 22-11 1,5 6 1-16,-1 13-14 15,4 3 0 1,3-3 0 0,-3-9 0-16,0-6 0 15,-1-19 0 1,-2-11 0-16,6-19 0 0,8-28 0 31,-7-5 0-31,3-11 0 16,-4-7 0-16,-6 4-8 15,-1 21 2 1,-1 8-123-16,5 19-5 0,1 7-7 31</inkml:trace>
  <inkml:trace contextRef="#ctx0" brushRef="#br0" timeOffset="598908.6446">13825 13806 219 0,'0'-4'111'16,"0"0"-3"-16,0 1-107 15,-11 3 1 1,-7 0 10-16,11 0 1 16,-1 7-1-16,8 8 0 15,15 1-2 1,7-2 1-16,8 1-11 15,-12 6 0 1,1 2 0-16,-12-1 0 16,-7 3 0-1,0-2 0-15,-18-5 0 16,-4-3 0-1,-1-7-17-15,-3-8 2 16,12 0-115-16,10-19-5 16,0-15 3-1</inkml:trace>
  <inkml:trace contextRef="#ctx0" brushRef="#br0" timeOffset="599048.6446">13807 13821 200 0,'0'-4'136'16,"7"0"-6"-16,8-7-108 15,11-3 1-15,8-12-26 16,18 4 1-1,14-8-109-15,-11 1-4 16,-7 6-27 0</inkml:trace>
  <inkml:trace contextRef="#ctx0" brushRef="#br0" timeOffset="599598.6446">12444 14208 167 0,'-7'0'132'0,"-1"0"-9"16,1 0-88-1,7 0 1 1,22 0-28-16,48 0 2 15,34 0-10 1,33 8 0-16,26-1 0 16,4 4 0-16,0 1 0 15,-9-6 0 1,-9-6-21-16,-8 0 1 15,-16-18-110 1,-28-4-6-16,-16 3 9 16</inkml:trace>
  <inkml:trace contextRef="#ctx0" brushRef="#br0" timeOffset="600798.6446">12810 14533 107 0,'-3'0'94'15,"-8"0"-6"-15,4 4-62 16,3 8 1-1,4 16-4-15,0 2 1 0,7-1 8 32,19-3 1-32,0-8-9 15,0-14 0-15,4-4-20 16,-8-4 1-1,-3-17-5 1,-16-2 0-16,-3-6 0 16,-3-1 0-16,-24 2 0 15,2 9 0 1,-2 0 0-16,6 12 0 15,2 7 0 1,-3 0 0-16,11 7-24 16,7 12 2-1,4 2-108-15,0 5-7 16,15-7 13-1</inkml:trace>
  <inkml:trace contextRef="#ctx0" brushRef="#br0" timeOffset="600998.6446">13144 14670 247 0,'0'0'134'0,"0"4"-4"15,0 0-135-15,0-2 2 16,-7 2-72-1,7 0-1-15,0-4-56 16,7 0-13 0,8 0 82-16</inkml:trace>
  <inkml:trace contextRef="#ctx0" brushRef="#br0" timeOffset="601570.6446">13377 14474 130 0,'-11'0'104'16,"-7"3"-6"-1,-5 1-68 1,16 4 2-16,3-1-5 16,4-3 1-16,4-4-7 31,15 0 1-31,10 0-13 0,5 0 1 15,3 0-10 1,0 0 0-16,-11 0 0 16,-16 11 0-16,-10 8 0 31,0 2 0-31,-10 9 0 0,-5 0 0 15,-4-1 0 1,1-3 0-16,7-4 0 16,3-8 0-1,8 1 0 1,12-3 0-16,17-9 0 15,4-3 0 1,8 0-73-16,-4-7-2 0,-8-8-59 16,2 1-14-1,-6-2 81 1</inkml:trace>
  <inkml:trace contextRef="#ctx0" brushRef="#br0" timeOffset="602412.6446">13807 14541 73 0,'0'0'103'0,"0"3"-7"16,0 2-39-16,3 9 0 15,1 0-22 1,15 1 0 0,3-4-14-16,0-3 0 15,15-8-15 1,-3 0 1-16,3-11-7 15,3-8 0 1,-10-13 0-16,-4 5 0 16,-4-3 0-16,4 1 0 15,-7 4 0 1,-5 2 0-16,5 8 0 15,-7 1 0 1,2 10 0-16,-3 4 0 16,0 0 0-1,4 22 0-15,0 0 0 16,-4 4 0-1,0 3 0-15,-7 5 0 16,0 0 0-16,-4 5 0 16,4-5 0-1,3-5 0-15,3-6 0 16,9-9 0-1,7-6 0-15,8-8 0 16,-1 0 0 0,-7 0 0-16,0 0 0 15,-7 0 0-15,-9 0 0 16,1 0 0-1,-7 0-45-15,-4 0 1 16,0 0-88 0,0-4-9-16,0-4 41 15</inkml:trace>
  <inkml:trace contextRef="#ctx0" brushRef="#br0" timeOffset="606492.6446">1184 16020 19 0,'0'-3'75'0,"0"3"0"16,0 0-12 0,0-8-3-16,0 4-21 15,0 4 0 1,0 0-17-16,-3 0-1 15,-1 0-10 1,1 0 0-16,-1 15 4 16,4 11 1-16,0 18 0 15,-7 4 0 1,-5 4-10-16,1 7 1 15,-3-15-7 1,-1-10 0-16,7-12-27 16,8-8 2-1,4-10-103-15,7-4-7 16,7-7 14-1</inkml:trace>
  <inkml:trace contextRef="#ctx0" brushRef="#br0" timeOffset="607242.6446">1192 15961 62 0,'0'0'89'16,"0"0"-4"-16,-4 0-36 15,0-3-2 1,1-1-19 0,-1 4 2-16,4-4-16 15,0 4 0-15,0 0-11 31,0 0 0-31,0 0-2 0,0 0 1 16,0 0 5 0,0 15 1-16,0 7 4 15,19 8 0 1,3-1-3-1,8 12 1-15,-1 0-3 16,-3-5 0 0,0 1-3-16,-4-7 1 0,-3-5-4 15,-5-2 1 1,2-1-2-1,-5-11 0-15,-4 4 0 16,-3-8 0 0,-4-7 0-16,4 0 0 0,-4 0 0 31,0 0 0-31,0 0 0 15,7-15 0-15,0-18 0 16,8-22 0 0,-7-24 0-16,3-1 0 0,-1-1 0 31,2 14 0-31,-1 12-44 15,8 15 2-15,3 6-90 16,4 8-9 0,3 1 39-1</inkml:trace>
  <inkml:trace contextRef="#ctx0" brushRef="#br0" timeOffset="608142.6446">1822 15876 127 0,'0'-3'118'31,"0"-1"-8"-31,0 0-70 0,0 1-2 15,0 3-28 1,0 0 1-16,-4 7-1 16,1 15 1-16,-1 4 1 31,0 0 1-31,0-4-8 0,1-3 1 15,3-5-6 1,0-3 0-16,0 0 0 16,0-3 0-1,15-1 0 1,6-3 0-16,6-4 0 15,10 0 0 1,-4 0 0-16,1 0 0 0,-1-4-31 31,-11-8 2-31,-4 3-101 16,-7-7-9-16,-7-13 22 15</inkml:trace>
  <inkml:trace contextRef="#ctx0" brushRef="#br0" timeOffset="608342.6446">2018 15729 247 0,'-3'0'86'16,"-1"0"-3"-16,0 4-104 15,0 25-1 1,-3 23 66 0,7 19 0-16,0 17-23 15,4 11 0 1,3 12-19-16,8-11-1 0,-1-9-84 31,5-17-1-31,3-28-51 16,4-32-13-16,-7-22 95 15</inkml:trace>
  <inkml:trace contextRef="#ctx0" brushRef="#br2" timeOffset="670007.6446">9166 9075 27 0,'0'0'68'31,"0"0"0"-31,0 0-30 0,0 0 0 16,0 0-19 0,7-22 2-1,12-8 0-15,7-14 1 16,4 3-3-1,-1 0 1 1,-2 2-5-16,-6-3 1 0,-2 13-4 16,-7 3 0-1,-5 4-2-15,-4 4 0 16,1 14-2-1,-4 0 0 1,0 4-1-16,0 0 0 0,0 0-4 31,0-3 1-31,0-1-4 0,0 0 0 31,0 4-1-31,0-4 0 16,0 4-1-16,0 0 0 16,0 0 1-1,0 0 0-15,0 0-1 16,3 0 1-1,1 0-3-15,11 0 0 16,4 0 2 0,3 8 0-16,8 3 3 15,-1 11 0-15,8 0 1 16,-7 0 0-1,7 4 3-15,-4 4 0 16,8-5 1 0,-4-3 0-16,0 1-3 15,-11-5 0 1,4-7-1-16,-16-3 0 15,-6-8 1 1,-1 0 1-16,-3 0 0 16,0 0 1-16,-4 4-2 15,0 3 1 1,0-4-4-16,0-3 0 15,0 0 0 1,0 0 0-16,0 0 0 16,0 0 0-1,-4 0 0-15,4 0 0 16,0 0 0-1,0 0 0-15,7 0 0 16,19-3 0-16,8-12 0 16,3 0 0-1,3 8 0-15,-21-4 0 16,3 3 0-1,-11 4 0-15,-7-7 0 32,-4 11 0-32,4 0 0 0,-4 0 0 15,0 11 0 1,3 8 0-16,-3 3 0 15,0 4 0-15,0 11 0 32,0-4 0-32,0-3 0 0,-7-4 0 15,3-12 0 1,0-2 0-16,1-6 0 15,3-2 0 1,0 0 0 0,3-4 0-16,12 0 0 0,1 0 0 15,5-4 0 1,-2-6 0-16,3-2 0 15,-3 6 0 1,-4-2 0 0,-5 4 0-16,-2 0 0 15,-5 1 0-15,1 3 0 31,-4 0 0-31,0 0 0 0,0 7 0 16,0 5 0 0,0-2 0-16,0 8 0 15,0-3 0 1,0 8 0-1,-7-2 0-15,3-2 0 0,0-4 0 32,4-5 0-32,0-6 0 0,0-4 0 15,0 0 0 1,11 0 0-1,12 0 0-15,-1-4 0 16,-3-6 0 0,-4-1 0-16,-1 3 0 0,1 4 0 31,-4 1 0-31,-3-1 0 15,-1 0 0-15,0 4 0 16,-3 0 0 0,3 0 0-16,1 0 0 0,-4 0 0 31,3 11 0-31,-3 4 0 15,-4 1 0-15,0 2 0 16,0 3 0 0,0 2 0-1,0-5 0-15,0-3 0 16,0 0 0-1,0-8 0-15,0 1 0 0,0-8 0 16,0 0 0 0,4 0 0-1,3 0 0-15,4 0 0 16,4 0 0-1,0 0 0-15,-1 0 0 16,-3-8 0 0,1 1 0-16,-1-4 0 15,-4 4 0-15,4 3 0 16,-7 0 0-1,-1 4 0-15,-3 0 0 16,4 0 0 0,-4 0 0-16,0 8 0 15,0 10 0 1,-4 0 0-16,-3 1 0 15,0-1 0 1,-4-3 0-16,7 3 0 16,0-7 0-16,4-3 0 15,0-4 0 1,0-4 0-1,0 0 0-15,0 0 0 16,12-8 0-16,2-3 0 16,-3 3 0-1,-3 5 0-15,-1-1 0 16,-3-3 0-1,4 7 0-15,-5 0 0 16,1 0 0 0,3 0 0-16,0 11 0 15,5 4 0 1,6 7 0-16,4 8 0 15,5 3 0-15,-2-4 0 16,-2 1 0 0,6-9 0-16,-6-2 0 15,2 0 0 1,-6-5 0-16,-5 9 0 15,5-1 0 1,0-4 0-16,3 8 0 16,-4-4 0-1,-3-3 0-15,0-1 0 16,0-7 0-16,-4 0 0 31,-3 4 0-31,-1-12 0 0,-4 5 0 16,1-4 0-1,-4 0 0-15,0-4 0 16,0 0 0-1,0 0 0 1,4 0 0-16,-4 0 0 0,3 0 0 16,1 3 0-1,0 1 0-15,3 0 0 16,-3 3 0-1,-4 0 0 1,4 1 0-16,0-1 0 16,-4 4 0-16,3 4 0 31,-3 7 0-31,-3 8 0 0,-27 10 0 15,-3 5 0 1,-12 6 0-16,-7 1-67 16,12-5 1-16,10-16-68 31,15-17-13-31,15-14 73 0</inkml:trace>
  <inkml:trace contextRef="#ctx0" brushRef="#br2" timeOffset="671187.6446">9681 8432 43 0,'0'-3'46'15,"0"-4"-15"-15,-8 3-2 16,-3 4-20 0,1 0 2-1,-2 8 1-15,5 10 1 0,3 8 3 31,4 17 1-31,0 2 0 0,15-1 2 16,11-10 13 0,4-13 0-1,3-9-1-15,0-12 3 0,5-12-16 31,-9-17 1-31,-6-15-6 0,-17-4 1 16,-6 5-4 0,-3 5 0-1,-23 12-9-15,-3 8 0 16,-5 10-6-1,12 8 0-15,-8 0-6 0,19 0 1 16,-4 11-38 0,15 1-2-1,0 2-64-15,12 1-10 16,2-12 43-1</inkml:trace>
  <inkml:trace contextRef="#ctx0" brushRef="#br2" timeOffset="671387.6446">10018 8488 154 0,'0'0'102'16,"0"0"-7"-1,0 0-132-15,-4 0 0 16,4 0-64-16,0 0-7 16,0 0 48-1</inkml:trace>
  <inkml:trace contextRef="#ctx0" brushRef="#br2" timeOffset="672027.6446">10007 8142 14 0,'-11'0'41'0,"0"0"4"16,7 0 1-1,-7 0-11-15,3 2 0 16,5-2-5-1,3 0 1-15,0 0-15 16,11-11 1-16,8 2-11 16,10-7 2-1,-3 5-8 1,0 3 1-16,-4 8 0 15,-14 4 1-15,-8 18 3 32,0 5 1-32,-11 2-2 0,-5-7 0 15,2-8-4 1,14-6 0-16,0-5-1 15,11 1 0-15,11 4 0 32,0-1 0-32,-7 4 4 0,-11 8 0 15,-4 3 3 1,-11 4 1-16,-11 3-4 15,-5-11-2 1,6-2-29 0,9-6-1-16,9-2-70 15,3-4-9-15,3-4 31 16</inkml:trace>
  <inkml:trace contextRef="#ctx0" brushRef="#br2" timeOffset="672587.6446">10266 8186 56 0,'0'3'78'15,"0"1"-2"-15,-4 3-34 16,4-3-1 0,0-4-13-16,4-4-1 0,11-14-15 31,-4-1 2-31,1-2-8 15,-9 3 2-15,-3-2-5 16,0-2 1 0,0-4-1-1,0 12 0-15,-3-6 2 16,3 2 0-16,0-4-2 15,7 4 0-15,11 3-5 16,1 4 0 0,3 11 0-1,-7 0 1-15,-4 15 6 16,0 0 0-1,-4-5 10-15,12 2 1 16,3-12-3-16,4 0 0 16,11 0-32-1,0-4 0-15,0-4-105 16,-4 2-6-1,-6-6 12-15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07T18:42:01.68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23848 17944 91 0,'0'0'110'0,"-4"0"-9"0,-4 0-48 31,5-4 1-31,0 4-30 0,-5 0 0 15,8 0-17 1,0 0 1 0,0 10-3-16,11 1 0 0,11 15 1 31,11 4 0-31,5-4-1 0,2 0 1 15,1-11-4 1,-8-4 2 0,5-8-4-16,-9-3 0 0,-3 0 0 31,-19-23 0-31,-3 2 0 0,-4-9 0 15,0-7 0 1,4 8 0 0,-4 3 0-16,0 8 0 15,0 3-37 1,0 0 1 0,0 7-95-16,0 2-9 15,-4-6 31-15</inkml:trace>
  <inkml:trace contextRef="#ctx0" brushRef="#br0" timeOffset="360">23711 17670 209 0,'0'7'135'15,"0"-7"-5"1,0 0-112-16,-4 0 1 16,0 0-19-1,0 0 0-15,4 8-44 16,0-4 1-1,0-1-89-15,0 1-9 16,16-4 40 0</inkml:trace>
  <inkml:trace contextRef="#ctx0" brushRef="#br0" timeOffset="540">24066 17681 225 0,'0'0'131'15,"0"0"-5"1,4 0-131-1,-4 0 1-15,0 0-76 16,0-11-2-16,0 11-41 16,0-4-10-16,8-7 79 15</inkml:trace>
  <inkml:trace contextRef="#ctx0" brushRef="#br0" timeOffset="1040">24059 17386 81 0,'-23'-8'80'15,"2"5"-3"-15,-20-5-50 16,-7 4 0-16,-12 0 6 31,-7 4-2-31,1 0-3 0,-4 16-2 16,-8 14-18-1,15 17 1-15,4 12-10 16,11 11 1 0,11 4-1-1,22 11 0-15,7 0-2 0,8 7 1 31,26-3-5-31,19-11 0 0,14-8 7 32,19-20 0-32,18-15 14 15,26-14 1-15,27-21 8 16,-28-14 1-1,-13-12-10 1,-23-11 2-16,-11 8-16 16,37-23 0-16,-7-19 0 15,-8-13 0-15,-18 3 0 16,-45-8 0-1,-33 1 0 1,-52-12 0-16,-103 11 0 16,-63 15 0-1,-49 38-37-15,37 28 1 0,45 8-95 16,44 11-9-1,41-3 31 1</inkml:trace>
  <inkml:trace contextRef="#ctx0" brushRef="#br0" timeOffset="5147">21233 2767 35 0,'0'0'50'0,"0"0"3"15,-15 12-21 1,-4 14 0-16,-10 7 6 15,-11 7-1 1,-5 1-13-16,-7 7 1 16,0-8-15-1,11-5 0-15,12-14-25 16,14 5 0-1,4-15-31-15,7-4-1 16,4-3-36-16,0-4-3 16,0-11 33-1</inkml:trace>
  <inkml:trace contextRef="#ctx0" brushRef="#br0" timeOffset="5407">20974 2845 42 0,'0'-7'58'15,"-11"0"0"-15,3 3-46 0,4 4 0 16,4 7-2 0,0 23-1-1,0 7 10-15,12 14 0 16,-1-3-5-1,0 0 0 1,7-7-6-16,-3-12 1 0,0-6-23 16,-4-9 1-1,-4-2-71-15,-3-8-4 16,-4-4 20-1</inkml:trace>
  <inkml:trace contextRef="#ctx0" brushRef="#br0" timeOffset="5707">20730 2933 76 0,'-8'0'72'16,"4"4"-1"-16,0-1-44 15,4 2 2 1,23-1 6-16,36-4-1 15,23 0-18-15,6-16 1 16,5-9-48 0,-26 14 0-16,-8-4-72 15,-22 4-9 1,-15-4 36-16</inkml:trace>
  <inkml:trace contextRef="#ctx0" brushRef="#br0" timeOffset="6150">20896 2638 24 0,'-26'-3'39'0,"-11"3"-5"31,-7 0 2-31,-1 18-8 16,-3 11-1-16,-1 16-4 16,13 18 0-1,3 11-11 1,25 11 1-16,8-1-3 15,0 1 1 1,41-11 5-16,14-4 0 0,16-22 6 16,29-18-1-1,14-23 1 1,27-7 0-16,7-45-2 15,-7-24 1 1,-19-16-6-16,-37-15 0 16,-40 8-16-1,-45-8 0 1,-41 11-8-16,-55 19 0 0,-22 23-14 15,-27 24 0 1,-3 23-84-16,7 23-6 16,23 13 4-1</inkml:trace>
  <inkml:trace contextRef="#ctx0" brushRef="#br0" timeOffset="7830">21981 7662 51 0,'0'0'73'0,"0"0"-2"0,-7 18-31 16,-20 15-1-1,-2 11-5 1,-15 8 0-16,-8 7-17 15,11-7 2 1,4-8-17 0,15-15 1-16,11-9-38 15,7-17 2-15,4-3-70 16,0-23-8-16,11-21 35 15</inkml:trace>
  <inkml:trace contextRef="#ctx0" brushRef="#br0" timeOffset="8050">21766 7662 80 0,'0'0'67'31,"0"0"-2"-31,4 0-46 16,4 18 1-16,-1 22 12 15,0 8 0 1,4 8-11-16,0 4-1 0,1-10-11 31,2-6 1-31,-7-3-25 16,1-15 2-16,-4-4-88 15,-4-18-8 1,0-4 15-16</inkml:trace>
  <inkml:trace contextRef="#ctx0" brushRef="#br0" timeOffset="8190">21674 7916 104 0,'0'0'81'15,"29"0"-3"-15,12-5-72 16,18-4 0 0,12 0-83-16,-12 3-3 15,0-9-5-15</inkml:trace>
  <inkml:trace contextRef="#ctx0" brushRef="#br0" timeOffset="8540">21633 7673 63 0,'-19'21'80'0,"-10"20"-2"16,-1 18-43-16,12 22-1 15,14 4-6 1,15-3 0-16,37-23 4 15,26-30 1 1,11-29-12-16,8-22 1 16,-7-34-15-1,-31-10 0-15,-29-9-13 16,-30-5 1-16,-48 10-8 15,-15 18 1 1,-14 18 5-16,4 24 0 16,17 10-42-1,20 4 1-15,21 14-64 16,19 4-9-1,40-7 51-15</inkml:trace>
  <inkml:trace contextRef="#ctx0" brushRef="#br0" timeOffset="8780">22503 7469 128 0,'-15'8'92'0,"-22"14"-5"16,0 15-60-1,-11 22 0 1,-7 3-1-16,10 13-1 0,5-16-20 16,21 3 1-1,4-18-36-15,11-21-2 16,4-20-79-1,0-10-11 1,4-41 32-16</inkml:trace>
  <inkml:trace contextRef="#ctx0" brushRef="#br0" timeOffset="8960">22188 7609 122 0,'-3'0'101'15,"3"27"-6"1,0 6-64-16,0 15 1 0,11-1-13 31,11 2 0-31,0 6-18 0,4-7 0 31,0-11-66-31,-7-8 1 16,-4-18-50-16,-15-11-9 16,-27-25 69-1</inkml:trace>
  <inkml:trace contextRef="#ctx0" brushRef="#br0" timeOffset="9100">22011 7768 157 0,'0'-4'99'16,"22"1"-7"-16,33-1-88 15,23-3 0 1,19 0-30-16,10-4 0 15,-3-8-74 1,-15-14-7-16,-15-8 33 16</inkml:trace>
  <inkml:trace contextRef="#ctx0" brushRef="#br0" timeOffset="9410">22259 7469 74 0,'-37'34'105'0,"-19"32"-5"16,-18 30-45-16,8 21 1 15,18 9-28 1,33-15 1-16,15-29-8 16,55-35 1-1,30-39-12-15,30-16 1 16,22-43-11-1,-7-24 0-15,-8-20 0 16,-51-15 0 0,-42-1-20-16,-44 0 2 15,-55 26-38-15,-41 37-1 16,-12 26-58-1,-10 22-9-15,8 4 38 32</inkml:trace>
  <inkml:trace contextRef="#ctx0" brushRef="#br0" timeOffset="10190">21322 10537 120 0,'0'0'91'16,"-15"7"-4"-1,-11 25-70-15,-15 28 1 0,0 14-8 32,-7 14 0-32,4-7-8 15,11-3 0-15,6-27-25 16,17-16 0-1,10-26-75-15,0-9-6 16,14-36 24 0</inkml:trace>
  <inkml:trace contextRef="#ctx0" brushRef="#br0" timeOffset="10410">21159 10525 108 0,'0'0'84'16,"0"0"-4"-16,0 12-56 15,0 17-2 1,0 19 2-16,0 12 0 15,15 9-12 1,0 9 1-16,-5-8-7 16,2-4 1-1,-5-22-20-15,-3-11-1 16,-4-10-93-16,0-19-7 15,-19-4 10 1</inkml:trace>
  <inkml:trace contextRef="#ctx0" brushRef="#br0" timeOffset="10550">20937 10828 114 0,'0'-7'89'15,"18"-5"-5"-15,30-3-69 16,19-3-1 0,14-11-22-16,5 10 1 15,-5 1-78-15,-21-5-3 16,-16-6 4-1</inkml:trace>
  <inkml:trace contextRef="#ctx0" brushRef="#br0" timeOffset="10890">21085 10355 61 0,'-30'23'82'0,"-18"13"-2"16,-8 31-41-1,8 21-1 1,15 20-17-16,26 9-1 0,7-9-3 31,40-2 2-31,20-39 10 0,24-19-1 16,6-37-3-1,3-14 1 1,-5-42-16-16,-28-21 0 0,-27-13-19 31,-33-12-1-31,-26 6-15 0,-37 3 2 16,-22 27-13-1,3 26 0 1,12 14-59-16,25 15-6 15,31 0 4 1</inkml:trace>
  <inkml:trace contextRef="#ctx0" brushRef="#br0" timeOffset="11140">21878 10437 107 0,'-4'0'100'0,"-19"10"-5"31,-14 27-57-31,-7 19 1 16,-4 22-19-16,7 2 0 15,7 5-15 1,9-11 0-16,6-14-17 15,8-16 1 1,7-26-92-16,4-18-5 16,0-26-4-1</inkml:trace>
  <inkml:trace contextRef="#ctx0" brushRef="#br0" timeOffset="11340">21555 10558 106 0,'0'0'89'0,"0"0"-3"16,0 5-52-1,8 31 0-15,7 8-6 16,3 14 0-1,0 13-22-15,1-4 0 16,-5-1-8 0,2-7 1-16,-5-18-33 15,-11-15 1-15,0-23-75 16,-19-3-10-1,-18-33 32-15</inkml:trace>
  <inkml:trace contextRef="#ctx0" brushRef="#br0" timeOffset="11480">21426 10853 116 0,'0'-6'100'15,"0"-2"-6"1,18-3-70-16,26-5 0 15,23 2-23 1,15-4 1-16,3-12-56 16,-4 8-1-16,-18-11-46 15,-22-8-4 1,-18-10 59-1</inkml:trace>
  <inkml:trace contextRef="#ctx0" brushRef="#br0" timeOffset="11760">21778 10363 87 0,'-31'0'78'0,"-13"11"-2"16,-12 26-45-1,-6 22 1-15,-5 18-1 16,19 23-1-16,8 3-12 31,21 8-2-31,19-11 8 0,15-23 1 16,29-22-1-1,30-32 0-15,12-23-17 16,6-41 1 0,12-22-8-1,-31-15 0-15,-28-9-13 0,-45-6 2 16,-18 4-21-1,-49 16 0-15,-18 21-75 16,-8 30-5 0,11 22-1-1</inkml:trace>
  <inkml:trace contextRef="#ctx0" brushRef="#br0" timeOffset="12150">22355 10680 144 0,'-11'0'106'31,"-7"0"-8"-31,-12 12-73 16,-7 17 0-16,-8 19-13 16,9 0 0-1,2 3-10-15,8-2 1 0,7-9-23 31,8-18 1-31,4-22-95 16,-4-7-6-16,7-33 17 16</inkml:trace>
  <inkml:trace contextRef="#ctx0" brushRef="#br0" timeOffset="12350">22063 10599 114 0,'0'0'108'0,"0"11"-6"0,0 22-61 16,0 16 1-1,0 13-18 1,3 8 1-16,5 4-17 15,3-4 1 1,-4-11-11-16,0-18 1 16,-7-8-13-1,0-18 0-15,0-15-106 16,0-4-7-16,-11-36 5 15</inkml:trace>
  <inkml:trace contextRef="#ctx0" brushRef="#br0" timeOffset="12510">21974 10872 123 0,'0'0'109'16,"11"0"-8"-1,26 0-69-15,15 0 0 16,18 0-22 0,4 0 1-16,4 0-41 15,-15-4-2-15,-11-14-79 16,-19-15-8-1,-7-12 30-15</inkml:trace>
  <inkml:trace contextRef="#ctx0" brushRef="#br0" timeOffset="12820">22047 10588 106 0,'-44'26'110'16,"-26"22"-5"-16,-16 33-58 16,9 19 0-16,10 14-24 15,45-3-1 1,22-16-6-16,66-24 0 15,27-38-7 1,22-29 1 0,22-19-10-16,-11-44 0 15,0-15 0-15,-33-18 0 16,-23-7 0-16,-66-9 0 15,-30 12 0 1,-60 15 0 0,-21 29-36-16,-4 29 1 15,11 23-96 1,30 0-8-1,22 16 28-15</inkml:trace>
  <inkml:trace contextRef="#ctx0" brushRef="#br0" timeOffset="13949">15029 13677 124 0,'0'0'86'31,"-3"0"-4"-31,-16 7-72 0,-7 19 1 15,-4 15 11 1,1 10 0-16,0 9-5 16,-5-1 0-16,8-4-13 31,3-11 0-31,16-14-34 0,0-23 1 15,7-7-77 1,0-22-8-16,4-30 27 16</inkml:trace>
  <inkml:trace contextRef="#ctx0" brushRef="#br0" timeOffset="14129">14810 13666 58 0,'0'-11'85'15,"0"3"-4"1,0 1-40-16,0 7-2 0,12 15-19 31,10 22-1-31,0 2-9 16,12 3 2-16,-5 6-7 15,-3-1 0 1,0 2-30 0,-11-8 2-16,-11-8-79 15,-4-11-7 1,-30-22 25-16</inkml:trace>
  <inkml:trace contextRef="#ctx0" brushRef="#br0" timeOffset="14289">14696 13862 80 0,'0'-4'72'15,"26"-3"-2"1,14-5-51-16,12-6 0 0,11-5 0 31,11-2 0-31,-7 3-37 16,-15-5 1-16,-19 2-72 15,-7-5-3 1,-26-10 26-16</inkml:trace>
  <inkml:trace contextRef="#ctx0" brushRef="#br0" timeOffset="14581">14689 13496 110 0,'-23'33'96'15,"5"22"-4"-15,-12 27-60 16,15 14-1-16,19 10-6 16,26 2-1-1,33-15 0-15,26-27 1 16,15-33-5-1,-4-33 1-15,-4-26-16 16,0-29 1 0,-26-19-6-16,-22-7 0 15,-33 0 0 1,-37-4 0-16,-45 25-12 15,-33 16 1 1,-3 22-85-16,10 22-3 16,19 7-30-16,33 12-10 15</inkml:trace>
  <inkml:trace contextRef="#ctx0" brushRef="#br0" timeOffset="14961">15629 13552 161 0,'0'-4'99'15,"0"4"-6"-15,-7 7-89 0,-15 31 1 16,-1 20 3 0,5 4 0-16,7 9-5 15,0-1 1 1,0-15-43-1,-5-11 2-15,2-25-68 16,7-19-8-16,-5-12 42 16</inkml:trace>
  <inkml:trace contextRef="#ctx0" brushRef="#br0" timeOffset="15131">15381 13602 163 0,'0'0'91'16,"0"5"-5"-16,15 31-87 31,15 9 0-31,6 10 15 0,9 4 2 16,-8 4-7-1,0 4 2-15,-4-8-23 16,-14-15 1-16,-4-10-91 31,-15-16-9-31,-11-18 9 0</inkml:trace>
  <inkml:trace contextRef="#ctx0" brushRef="#br0" timeOffset="15311">15429 13810 140 0,'15'-8'109'16,"26"-2"-8"-1,15-9-82-15,6 0 1 0,-3-7-52 32,-7-3 2-32,-15 3-76 15,-22 0-7-15,-15-10 32 16</inkml:trace>
  <inkml:trace contextRef="#ctx0" brushRef="#br0" timeOffset="15551">15510 13507 102 0,'-14'15'98'15,"-12"29"-8"-15,0 27-57 16,0 10-1-1,15-1-4 1,11-6-2-16,22-14 5 16,30-32 1-1,4-24-13-15,3-10 1 0,-4-35-20 31,-6-18 0-31,-16-15-25 16,-33-4 2-16,-7 5-25 16,-49 13-1-1,-14 24-60-15,-8 17-8 0,4 15 21 31</inkml:trace>
  <inkml:trace contextRef="#ctx0" brushRef="#br0" timeOffset="15831">16166 13459 176 0,'0'0'98'15,"0"0"-4"1,-18 14-88-16,-12 27 1 16,-3 18 16-16,-1 15-1 15,1 1-12 1,15-2 0-16,11-10-68 15,-1-8-1 1,8-24-61-16,0-25-12 16,0-12 68-1</inkml:trace>
  <inkml:trace contextRef="#ctx0" brushRef="#br0" timeOffset="16001">15933 13548 156 0,'4'4'116'15,"18"25"-8"-15,8 19-82 16,3 7 0-1,4 4-16-15,-3 4 0 16,-9-7-22 0,-14-1 0-16,-7-12-105 15,-4-16-7 1,-7-27 5-16</inkml:trace>
  <inkml:trace contextRef="#ctx0" brushRef="#br0" timeOffset="16171">15926 13769 149 0,'0'-3'105'15,"0"-1"-8"1,7 0-85-16,26-7 1 15,19-5-11 1,11-2 0 0,0-3-53-16,-14 2-1 0,-9 1-54 31,-29-4-7-31,-11-9 59 0</inkml:trace>
  <inkml:trace contextRef="#ctx0" brushRef="#br0" timeOffset="16441">16000 13478 50 0,'-23'0'90'0,"-10"4"-3"15,-15 32-33 1,-4 19-1-1,4 23-24-15,18 14 2 0,19 7-11 16,15-1 1 0,37-18 2-16,25-25 0 15,12-33-9 1,7-22 2-1,4-44-16-15,-11-22 0 0,-12-26 0 32,-43-8 0-32,-23-7 0 0,-30 7 0 15,-36 26-14 1,-9 30 1-1,-13 33-84-15,17 11-4 0,16 32-27 32,40 10-8-32</inkml:trace>
  <inkml:trace contextRef="#ctx0" brushRef="#br0" timeOffset="16791">16677 13482 213 0,'-7'9'127'16,"-19"18"-5"-1,-15 21-107-15,-3 19 1 16,-1 4-8-1,8-2 2-15,8-3-21 16,14-10 1 0,11-5-64-16,4-18-1 15,8-25-51 1,6-8-12-16,1-37 74 15</inkml:trace>
  <inkml:trace contextRef="#ctx0" brushRef="#br0" timeOffset="16991">16451 13514 167 0,'0'0'121'16,"0"0"-8"-16,0 26-82 15,19 15 0 1,7 18-13-16,7 7 0 16,0 1-14-1,1-1 1-15,-8-7-22 16,-15-4-1-16,-7-17-77 31,-4-12-2-31,-8-23-26 0,-18-3-6 16</inkml:trace>
  <inkml:trace contextRef="#ctx0" brushRef="#br0" timeOffset="17131">16374 13802 159 0,'0'-7'96'16,"0"-4"-6"-16,22-7-76 0,19-5 2 16,15 2 6-1,21-6-1-15,15-2-43 16,-10 3 0-1,-8-3-89 1,-30 11-9-16,-13-12 22 16</inkml:trace>
  <inkml:trace contextRef="#ctx0" brushRef="#br0" timeOffset="17441">16337 13411 138 0,'-27'30'106'16,"-6"20"-7"-16,-7 29-72 31,17 20 1-31,19 5-9 0,20 6 0 31,35-17 2-31,27-23 1 0,11-37-7 16,8-33 2-1,6-22-17 1,-14-33 0-16,-12-15 0 15,-32-15 0 1,-34 0 0-16,-33-4 0 0,-52 18 0 31,-26 21 0-31,-15 27-50 16,19 23 2-16,18 15-84 15,41 18-11 1,37-3 48-16</inkml:trace>
  <inkml:trace contextRef="#ctx0" brushRef="#br0" timeOffset="22681">2011 15777 177 0,'4'-3'115'0,"-4"3"-7"0,0 0-93 16,-45 29 0 0,-22 30-3-16,-40 29 1 15,-22 30-9 1,-16 15 1-1,0 4-86-15,52-41-3 0,24-45-44 32,24-24-8-32</inkml:trace>
  <inkml:trace contextRef="#ctx0" brushRef="#br0" timeOffset="22891">1215 15903 206 0,'18'0'119'16,"12"21"-6"-1,7 20-110-15,18 26 1 16,8 17-1 0,15 16 1-1,14 3-18-15,1 8-2 0,3-23-101 31,4-14-8-31,-3-41 9 0</inkml:trace>
  <inkml:trace contextRef="#ctx0" brushRef="#br0" timeOffset="23761">3088 15973 59 0,'0'-8'77'16,"0"1"-2"-16,0-1-47 16,0 8-1-1,0 0-10 1,0 4 0-16,0 29-3 15,12 12 1-15,3 17-7 16,-1 1 0-16,1-4-4 16,-4-3 0-1,-7-20-38 1,-4-2 0-16,0-20-65 15,0-14-6-15,-7 0 38 32</inkml:trace>
  <inkml:trace contextRef="#ctx0" brushRef="#br0" timeOffset="24211">3067 15894 67 0,'0'0'62'16,"3"0"-1"-16,1 0-54 15,7 0 1 1,4 0 8-16,4 18-1 0,-2 13 8 31,10 2 1-31,-2 8-6 16,2 0 0-16,-9 10-9 15,8-11 0 1,-4 1-6-1,-11-12 1-15,4 6 3 16,-3-14 1-16,-6-10 26 16,2-7-2-16,-5-4 0 15,1-4 0 1,4-37-24-1,3-10 0-15,0-15-6 16,-4-12 2 0,1 15-14-16,-1 4 2 0,1 16-83 31,7 1-3-31,-1 9-37 15,9 6-10-15</inkml:trace>
  <inkml:trace contextRef="#ctx0" brushRef="#br0" timeOffset="24991">3800 15947 104 0,'-4'-4'105'0,"0"0"-7"0,0 0-64 31,-3 1 0-31,-4 3-26 0,-4 0-1 16,-4 7-9-1,12 8 0 1,3 4 1-16,4-1 0 0,8 8 2 31,26 3 1-31,2 8 0 0,9-4 0 16,-5 0 3-1,-10 1 1 1,-12-12 6-16,-10 11 0 16,-8-11-17-1,0-7 0 1,-22-7-109-16,-8-8-7 0,-7 0 5 15</inkml:trace>
  <inkml:trace contextRef="#ctx0" brushRef="#br0" timeOffset="25151">3703 15917 118 0,'8'-5'88'16,"14"-1"-5"-16,22-6-75 0,19-2-1 16,12-4-15-1,6-5 0 1,8 5-77-16,-4 3-5 15,-7-4 7 1</inkml:trace>
  <inkml:trace contextRef="#ctx0" brushRef="#br0" timeOffset="26001">5385 15958 96 0,'0'-4'98'16,"0"-3"-6"-16,0 7-66 16,0 0 1-16,-4 18-19 31,0 19 0-31,-10 11-2 15,-1 15 1-15,-4 3-6 16,5-7 0 0,-1-11-56-1,3-15 0-15,1-3-49 16,11-26-6-1,0-4 64-15</inkml:trace>
  <inkml:trace contextRef="#ctx0" brushRef="#br0" timeOffset="26261">5503 15903 75 0,'15'0'76'16,"7"9"-3"-1,8 29-42-15,-4 14-1 0,3 7-8 32,-14 18 1-32,-3-10-21 15,-9-9 1-15,-3-17-15 16,0-11-1-1,0-22-57 1,0-8-5-16,-11-23-13 16</inkml:trace>
  <inkml:trace contextRef="#ctx0" brushRef="#br0" timeOffset="26541">5552 15935 78 0,'-4'0'73'16,"4"0"-2"-1,7 0-58-15,26 15 2 16,15 11 6-1,12 7 1-15,3 4 10 16,-11 4-1-16,-4-3 13 16,-11-20-1-1,-8-16-13-15,-6-2 0 16,-8-25-27-1,-12-12 2-15,-3-3-5 16,-3-5 0 0,-16-3-26-16,-3 1 2 15,4 9-106 1,14 5-7-16,4 4 14 15</inkml:trace>
  <inkml:trace contextRef="#ctx0" brushRef="#br0" timeOffset="26871">6425 15803 247 0,'-10'0'98'0,"2"0"-4"16,-3 3-132-1,3 1-1 1,5 0 48-16,3-4-1 15,15 0 7 1,22 0-1-16,-1 0-21 0,9 0 1 16,0 0-51-1,-4 0 1 1,-5 0-48-16,-6 0-7 15,-12 0 51 1</inkml:trace>
  <inkml:trace contextRef="#ctx0" brushRef="#br0" timeOffset="27071">6366 16020 154 0,'-7'3'100'0,"3"2"-7"0,4 2-82 31,4-3 2-31,33-4-3 0,15 0 2 15,7 0-35 1,4 0 0 0,0 0-82-16,-8-7-8 0,-3-8 22 31</inkml:trace>
  <inkml:trace contextRef="#ctx0" brushRef="#br0" timeOffset="27371">6900 15839 87 0,'-4'0'64'16,"-15"8"-2"-1,-3 25-55-15,4 11 0 16,2 8 15-16,16 0 0 16,0-4 12-1,23-19-1-15,18-18 3 16,3-11 0-1,4-7-16-15,-4-23 0 16,-13-6-9 0,-20-5 0-16,-11 8-8 15,-30 7 0 1,-30 7-22-16,-6 16 1 15,-8 3-48-15,4 14 0 16,18 12-45 0,18-3-9-16,20-9 55 15</inkml:trace>
  <inkml:trace contextRef="#ctx0" brushRef="#br0" timeOffset="27891">7244 15803 87 0,'0'3'83'16,"0"12"-4"-16,0 14-46 31,0 12 0-31,0 7-3 0,4 4 1 16,11 0-10-1,3-12-1-15,1-10-2 16,-1-12 1 0,1-11-7-1,3-7 0-15,7-10-9 16,-6-24 0-16,6-14-7 15,-6-4 1-15,-13 1 0 16,5 2 0 0,-3 9 2-1,-8 15 1-15,-1 6-2 16,1 19 0-16,-4 4 3 31,0 40 1-31,0 10 1 0,3 14 0 16,1 2-3-1,-1 0 0-15,1-15-20 16,0-11 1-16,0-9-103 31,3-21-7-31,1-14 11 0</inkml:trace>
  <inkml:trace contextRef="#ctx0" brushRef="#br0" timeOffset="28121">7659 15818 143 0,'0'0'97'0,"7"0"-6"0,4 3-76 31,4 19 1-31,14 11 3 16,2 8 1-16,-2 0-16 16,-10 10 0-1,-5-2-58 1,-10 2 1-16,-4-11-57 15,0-14-9-15,0-26 57 16</inkml:trace>
  <inkml:trace contextRef="#ctx0" brushRef="#br0" timeOffset="28281">7521 15777 223 0,'12'-12'125'0,"28"-9"-5"0,20-16-118 16,28-12 0-1,24-5-54 1,7 2 0-16,2 0-73 15,2 4-10 1,-19-7 54-16</inkml:trace>
  <inkml:trace contextRef="#ctx0" brushRef="#br1" timeOffset="62824">9925 8507 17 0,'-3'0'59'31,"-1"0"2"-31,0-5-27 0,4-9 0 31,11-12-17-31,23 4 1 0,-1-11 4 16,12-4 0-1,-9 8 2 1,-13-1 1-16,-15 15-16 15,-12 11 0 1,-34 4-11-16,-24 15 0 0,-1 19 3 31,3-5 1-31,1-11 3 16,18-6 1-16,30-12-2 15,11 0 0 1,41-27-5-16,22-9 1 0,4-12 2 31,3 3 1-31,-15 8 8 16,-28 16-1-16,-24 13-4 15,-14 8 1 1,-41 15-9 0,-15 18 1-16,-6 0 0 15,9-3 0 1,16-12-4-16,41-10 1 0,14-8-3 15,56-12 0 1,19-17 2 0,7-8 1-16,4-3 2 15,-24 6 0 1,-13 4 11-16,-23 16 1 0,-18 10-4 31,-15 4 1-31,-25 0-8 16,-27 18 1-16,-11 12 2 15,3-4 1 1,5-8-1-16,29-7 0 15,26-11-2 1,33-14 0-16,42-23 0 16,10-15 0-1,3 8 6-15,-21 7 0 16,-19 16 1-1,-44 12 0-15,-15 9-6 16,-63 34 1-16,-26 17-2 16,-26 11 0-1,-7 2 1-15,25-17 1 16,26-13-5-1,49-23 1-15,33-11-4 16,27-11 1 0,35-26 3-16,5-4 1 15,0 5 2 1,-34 14 0-16,-22 22 1 15,-22 11 0-15,-49 33-1 16,-13 12 0 0,-17 6-1-16,13-13 0 15,21-17-4 1,38-14 1-16,18-18 0 15,45-6 1 1,32-24 4-16,12-7 0 16,-4-4 1-16,-26 15 1 15,-25 8-1 1,-34 18 1-1,-11 4-2-15,-45 29 1 16,-15 15-3 0,-2-7 1-1,2-9-6-15,34-13 1 0,26-15 0 31,26-4 0-31,44-19 4 0,11-10 1 16,8 0-1 0,-22 6 0-1,-19 9 2-15,-30 14 0 0,-10 0 1 31,-34 18 0-31,-19 7-2 0,4-2 1 16,12-8-6 0,32-11 1-1,12-8-1-15,52-34 0 16,25-17 8-1,26-15 1-15,-7 11 3 0,-22 7-1 16,-27 28-4 0,-43 19 1-1,-27 16-5-15,-62 41 1 16,-34 21-1-1,-22 13 1 1,19-9-7-16,25-14 2 0,37-19-2 16,50-26 1-1,12-18 7-15,54 0 1 16,25-22-3-1,-3 0 1 1,-12-4 1-16,-29 19 1 16,-19 7 2-1,-22 15 1-15,-30 15-2 16,-6-1 0-1,-6-7-4-15,17-7 1 16,9-8-3-16,16-7 1 16,16 0 1-1,9-15-1-15,1 4 2 16,-10 8 0-1,-16 3 0-15,-34 0 0 16,-22 18-1 0,-10 0 1-16,-1-3-2 15,23-3 0-15,14-8-4 16,27-4 0-1,3 0 1-15,36-4 1 16,5-12 3 0,-8 1 1-16,-10 9 3 15,-23 6 0 1,-19 10 1-16,-22 21 1 15,-15-2-4 1,5 0 1-16,14-11-7 16,14-3 1-16,20-11 1 15,6-4 0 1,31-11 4-16,7-8 1 15,-1 1 1 1,-21 0 0-16,-15 14 0 16,-15 4 0-1,-34 14-3-15,-10 12 0 16,-1-3 1-1,12-4 0-15,18-6-1 16,22-8 0-16,4-5-1 16,30-23 1-1,10 1 2 1,-7-4 1-16,1 4 3 15,-19 11 0-15,-15 11-3 32,-11 0 0-32,-30 22-5 0,4 8 0 15,0-8-4 1,18-6 1-16,16-10 2 15,6-6 0-15,31 0 5 32,14-22 0-32,4 7-4 0,-8 0 1 15,-7 15 2 1,-22 0 0-16,-11 19 2 15,-4 8 1 1,-11 8-6 0,-5-5 2-16,9-4-2 0,11-8 1 15,33-14 2 1,18-4 1-16,12 0-1 15,-11-4 0 1,-16-3 2 0,-13-1 1-16,-27 8 0 15,-12 19 1 1,-24 3-3-1,-6 7 0-15,2-6-6 0,14-12 1 16,19-7 0 0,14-4 1-16,37-11 4 15,20-12 1 1,5-2-2-1,-13 2 0-15,-15 5 0 16,-26 7 1 0,-15 11 0-16,-26 22 0 0,-26 11-2 31,-7 12 1-31,-4-12-4 15,22-8 0-15,22-2 2 16,19-20 1 0,37-3 3-16,26-11 0 0,4-11-4 31,0 0 1-31,-15 4 0 15,-26 10 0-15,-19 8 3 16,-11 15 0 0,-29 18-1-16,-8 12 0 0,-3-12-5 31,11-7 0-31,17-12 3 15,16-14 1-15,23 0 3 16,29-11 1 0,7-7-5-1,-7-5 1-15,-11 13 0 16,-23 10 0-1,-18 0 2-15,-11 25 0 16,-26 5-3-16,0 2 1 16,4-13-4-1,18 0 1-15,15-15 2 16,11-4 1-1,30 0 1-15,7-11 0 16,7-1-3 0,-18 9 0-16,-10 3 2 15,-20 0 0 1,-7 7 1-16,-7 23 1 15,-16-12-6-15,8-3 1 16,11-4 0 0,4-7 1-16,34-4 3 15,18 0 0 1,7-11-2-16,-4-1 1 15,-6 5-1 1,-23 3 0-16,-19 4 1 16,-7 8 0-16,-22 18-2 15,-11 3 1 1,3 1-4-16,15-1 0 15,11-10 2 1,8-5 1-16,33-10 2 16,15-4 1-1,0 0-3-15,-8 0 1 16,-18 0 1-1,-8 8 1-15,-14 10 1 16,-4 4 1-16,-22 11-5 16,7-3 0-1,0-4-1-15,15-1 0 16,4-6 2-1,19 0 1 1,14-8-1-16,-12-1 1 16,5 5-2-1,-12-3 1 1,-7 2 0-16,-7 1 0 0,-4 3 0 15,0 8 1 1,0-11 0-16,0-4 1 16,4-3 0-1,11-8 1 1,3 0-2-16,-3 0 0 0,-4 0-3 31,-3 0 1-31,-4 0 0 0,-4 10 0 16,0 16 0-1,-4 0 1 1,0-3 0-16,4-5 1 0,4-11 2 31,7-7 1-31,11 0-3 0,-3 0 0 16,-8 0-4-1,-4 0 1 1,-7 8 1-16,0 10 0 15,0 1 1 1,0 2 1-16,-4-6-1 0,4-4 0 31,0-7 0-31,0-4 0 16,11 0-2-16,8 0 0 15,-4 0-1 1,-8 0 1 0,-3 4 2-16,-1 11 0 15,-3 3 0 1,0 1 1-16,-7-1 0 15,7-11 0-15,0-7 1 16,4 0 0 0,11 0-4-16,-4-7 1 15,-7 7-1 1,-4 0 0-16,0 15 3 15,-4 10 1 1,-11-2 2-16,4-5 1 16,3-14 0-16,8-4 0 15,0-7-3 1,23-20 1-16,-1-9-3 15,-4 5 0 1,-3 14-5-16,-11 6 1 16,-4 11 0-1,-7 7 1-15,-16 18 4 16,5-2 1-1,-1-1 1-15,15-18 1 16,4-4-2-16,0-26 2 16,8-11-4-1,0-7 0-15,-5 7-5 16,-3 3 2-1,-15 5-3-15,-10 14 0 16,-9 8 5 0,-3-4 0-16,8-7 1 15,10-16 1 1,8-6-3-1,11-23 0-15,0-7 3 0,0 4 0 16,-4 6-1 0,-18 12 1-16,-22 15-4 15,-8 11 1 1,0 19 1-1,11 3 1-15,4 0 1 16,19-4 1-16,14-7-1 16,4-12 0-16,7-2 1 15,0-4 1 1,-7 2-4 0,-18 12 0-16,-34 12-3 15,-18 3 0-15,-12 7 3 31,8 12 1-31,8-4 1 0,22-9 0 16,21-6-1 0,15-6 1-16,8-24 5 15,12-7 0-15,3 7 0 31,-15 8 2-31,0 11-11 0,-38 11 1 16,-10 0 2 0,4 0 0-16,3 0 1 15,22-7 0 1,19-23-3-1,4-10 1-15,26-19 1 16,7-8 1 0,-11 16 0-16,-26-1 0 0,-3 14-5 31,-46 13 1-31,-18 18 1 15,16 0 0-15,6-1-1 16,34-10 1 0,15-23-2-1,48-11 0-15,21-7 7 16,5-11 0-16,-14 22 3 15,-35 7 1-15,-29 12-4 16,-33 18 2 0,-42 11-11-1,-25 11 2-15,4 18-106 16,19 5-4-1,29-9-26-15</inkml:trace>
  <inkml:trace contextRef="#ctx0" brushRef="#br2" timeOffset="132481">10662 10414 12 0,'-7'0'30'16,"4"8"-8"-1,3-5 2-15,0 1 9 32,0-4-2-32,0 0 1 0,0-7-2 15,0-8-17 1,0-7-1-16,0 0-10 15,3-9 0-15,12 10-1 32,-4 3 1-32,0-1-1 0,-3 1 2 15,3 0-2 1,3 3 1-16,-6-8-1 15,3 1 1 1,-3-7-2 0,2 3 1-16,5 4-1 0,4-4 0 15,-1 4 0 1,5-4 1-16,-5-3 5 15,-7 6-1 1,12 1 3 0,-5 0 0-16,-7 0-5 15,11 3 1-15,-3-3-3 16,-1 0 1-16,5-4 2 15,-5 8 0 1,1-4 1 0,-4 0 1-16,-1-1-3 15,1 1 1 1,0 4-3-1,0-1 1-15,7-7-1 0,-3 5 1 32,-1 2-1-32,4-3 0 0,-3 7-2 15,-1 1 1 1,1 6-1-1,3 1 0-15,0-1 0 16,4 1 1 0,8-4 0-16,-1 3 0 0,0 1 0 31,4-1 0-31,0 0 0 0,4 2 0 15,3-2 0 1,8 4 0 0,-4 2 0-16,4 2 1 0,0 0 0 31,0 0 1-31,4 0 1 0,-4 6 0 15,-4 6 0 1,-4-2 0 0,-3 1-2-1,7 1 1-15,0 3-2 16,4 3 1-16,0-4-1 15,-8 13 0-15,-3-2 0 16,-4 5 0 0,-8-4 0-1,5 0 0-15,-1-4 0 16,-3 3 0-1,0 5 0-15,-1 3 0 16,8 0 0 0,-7 8 1-16,-1 4-1 15,-3 6 1-15,-4 0-1 16,1 1 0-1,-5 11 0-15,1-5 0 16,6-2 0 0,-2 3 0-16,-1-3 0 15,-3 4 1 1,-8 2 0-16,-4 8 1 15,1 0-1 1,2 0 1-16,2 4-2 16,-5-1 1-16,1-9-1 15,-4-2 0 1,-4-18 1-16,0-6 0 15,0 6 0 1,-16-4 1-16,-2-4-2 16,0 2 1-1,3-5-1-15,0-2 1 16,0-3 0-16,4-2 1 15,-4-7-1 1,-3-1 2-16,-1 0-1 16,-3 2 1-1,-12-3 1-15,1 5 1 16,-4 1 0-1,-11 3 0 1,-4-3-2-16,-3-3 0 16,-1 3-2-16,-3-4 1 15,-4 10-1-15,0-3 0 16,-7 3 0-1,3 1 0 1,0-8 0-16,-3-7 0 16,-8 0 0-1,4 3 0 1,0-4 0-16,-4 1 0 0,1 0-1 31,-2 0 1-31,-2-4-1 0,-4 0 0 16,-4 0 0-1,0 0 0 1,0 1 0-16,4 2 0 0,-4-4 0 31,11 2 1-31,-3-1-1 0,-1-3 1 16,1-1-1-1,3 1 1 1,4-5-1-16,-4 5 1 0,8-1-1 31,-1-3 1-31,5 0 0 0,-1-1 0 16,0-3-1-1,8 3 1 1,-3 1-1-16,2 0 1 15,-3 0-1 1,4-4 1-16,10 3-1 16,1 1 1-16,8 0 0 15,-5 6 1 1,-3-2-1-16,8 0 0 31,-12-1-1-31,4-3 1 0,0 0-1 31,-4-1 1-31,4 0-1 0,0 5 1 16,-8-1 0-1,0 1 0-15,-3-1-1 16,-1 1 1-16,-2-5-1 31,3 5 0-31,-12-1 0 0,4 1 0 16,1 0 0-1,-12-2 0 1,0 5 0-16,0 4 0 16,0-4 0-1,8-3 0-15,0-1 0 0,-1-3 1 16,8 0-1-1,1 3 2 1,-2 0-2-16,-3 0 0 16,-2 1 0-1,-2-5 1-15,8 5-1 16,-7-1 0-16,-8 1 0 31,8-4 0-31,-5 2 0 0,-2 2 1 16,2 0 0-1,-6-5 0-15,4 1-1 16,-1-1 1-1,-4 1-1 1,-3 3 0-16,0 5 0 0,0-1 1 16,-4-4-1-1,-4 1 1 1,-3-1-1-16,11 1 1 15,-4-5-1 1,0-3 1-16,7 0-1 16,1 4 0-1,0-1 1-15,-9-3 0 16,5 0 2-16,-3 0 1 15,-1 0 1 1,-1-7 0-16,9-4-2 16,0-8 1-1,-5 1-1-15,9-1 0 16,6-10-1-1,5 14 0-15,-1-7-2 16,-4-7 1-16,5 3-1 16,3-4 1-1,0-3-1-15,-3 7 1 16,-9-3-1-1,2 0 1-15,-2-2-1 16,1 2 1 0,0-1 0-16,7 5 0 15,5-1 0 1,-1 0 0-1,11-3 0-15,-4-1 1 0,8-3-1 16,4 0 1 0,-1 3-1-16,-3-3 0 15,4-4-1 1,3-7 1-1,0 18-1-15,11-4 1 16,4 5-1 0,8 2 1-1,3 1-2-15,4-4 0 0,3 5 0 16,2-6 1-1,-2-2 1-15,4-5 0 16,0 1-1 0,1-7 0-1,-1 3-2-15,4 1 1 0,0 2 0 31,0 4 0-31,11-6 1 0,1 2 1 16,2 1-1 0,-3 0 0-1,0 2-2-15,4-5 1 0,-4 3-1 31,0 0 0-31,4-1 0 0,-4 1 1 16,11 0-1 0,1-5 1-1,2 2-1-15,5 3 1 16,7 0-1-1,0 3 1-15,0 1-1 0,1-1 0 32,-2 4 0-32,-3 12 0 15,8-4 1-15,0-5 0 16,0 1 1-1,11 0 0 1,-4 7 0-16,8 0 0 16,-1 1 0-1,4-4 1-15,0 3-1 16,-3-4 0-16,-8 4-1 15,4 0 0 1,4-3 1-16,-4 3 1 16,-1 4 0-1,-2-4 0-15,-9-3-1 16,1 7 1-1,-4-4 0-15,4-7 0 16,0 3 0-16,-1-4 0 16,8-1 0-1,0 1 1-15,-7 1-1 16,-7 0 1-1,-1 7-2-15,0-4 1 16,5 1-1 0,2 4 0-16,5-1 0 15,3 4 0 1,4 0 0-16,-1-4 0 15,5 0 0-15,0 4 0 16,-1-4 0 0,4-3 0-16,0 3 0 15,-3 8 1 1,0-5-1-16,-8-2 1 15,-4-4-1 1,-7 6 0-16,-3-3 0 16,-9 5 0-1,2 2 0 1,-5 4 0-16,4 1-1 0,-8 0 1 15,1-1-2 1,-1 0 1-16,-3 0-1 16,-4 4 1-1,0 0 1 1,0 0 0-16,4 0 1 15,0 0 0-15,0-3-1 16,-1 3 0-16,-2 0 0 16,-1 0 0-1,0 0 0 1,0 0 1-16,0 0-1 15,-4 0 1-15,5 0-1 32,-5 0 1-32,-3 0-1 0,7 0 0 15,0 0 0 1,-4 0 1-16,5 0 0 15,2 0 0-15,-3 0 0 32,0 0 0-32,1-4-1 0,3 0 1 15,3 0-1 1,1-3 1-16,-1-1-1 15,12 1 1 1,-5 0-1 0,-6-4 1-16,10 0-1 15,-6 3 0 1,3-3-1-16,4 3 1 0,-1-2-1 31,8-5 1-31,-3-3 0 16,10 10 0-16,4-3 0 15,0 4 1 1,4-1-2-1,0-3 1-15,4 0-1 16,-4 3 1-16,-1 2-1 16,1-2 1-16,4 4-1 15,2 0 1 1,6 4 0-1,-5 0 1-15,1 0-1 16,-5 0 1 0,0 0-1-16,1-2 0 0,-1-2 0 31,-7 4 0-31,0-4 0 15,-3 4 0-15,-4-4 0 16,7 0 1 0,-7 1-1-16,0-5 1 0,-5 4-1 31,2-3 1-31,-1-1-1 15,0 5 1-15,-1-8-1 16,6 4 0 0,-5 3 0-1,7 0 0-15,-3-3 0 16,-1 3 0-16,1-3 0 15,0-5 0 1,-4 5 0-16,-4 0 0 16,1 3-1-1,-1-3 1-15,-4 4-1 16,5-1 1-1,-1 0 0-15,0 4 0 16,-2 0-1-16,-6 0 0 16,2 0 0-1,-2 0 1-15,1 0 0 16,4 4 0-1,6 6-1-15,-2 2 1 16,3-2 0 0,0 2 0-16,-4-1 0 15,1-4 0 1,-5 1 0-16,1 6 0 15,-4-3 0-15,4 4 0 16,-8 0 0 0,0 3 0-16,4 4 0 15,-3 1 0 1,2 6 0-16,1-3 0 15,0-1 0 1,0-2 0-16,0-1 0 16,3 4 0-1,-6 0 0-15,-4-4 0 16,10 7 0-16,-7-6 0 31,4-2 0-31,0-2 0 0,0 7 0 16,-4-7 0-1,11 6 0-15,-7-3 0 16,12 1 0-1,-9 2 1 1,-3 1 0-16,4 4 0 0,-5-1-1 31,-6-3 1-31,7-4-1 0,-4 11 0 16,-7-3 0-1,11-1 0 1,0 4 0-16,-12-10 0 16,5 6 0-1,0 1 1 1,-1-1-1-16,4 1 1 0,-3 3-1 15,3 0 0 1,-3-4 1-16,6 1 1 16,9-7 2-1,7 3 0 1,7-8-1-16,18-11 1 0,9-7-4 31,28-18 0-31,5-19-58 0,3 0 2 16,0-11-77-1,4-15-11 1,-8-22 57-16</inkml:trace>
  <inkml:trace contextRef="#ctx0" brushRef="#br2" timeOffset="133381">12933 9703 115 0,'0'0'113'15,"-4"-4"-8"1,4 0-73-1,0 4 1-15,0 0-23 16,0 4 1-16,0 18 2 31,0 18 0-31,0 4-5 0,0-7 0 16,0 0-3-1,0-7 0-15,0-8-3 16,0 0 0-16,0 0-28 31,4-7 0-31,-4-4-41 0,4-3 1 16,-4-8-34-1,0 0-7-15,4-4 42 16</inkml:trace>
  <inkml:trace contextRef="#ctx0" brushRef="#br2" timeOffset="133821">12941 9890 1 0,'-4'-33'44'31,"-4"-4"38"-31,1 11-4 0,3-7-13 32,0 7-3-32,0 0-22 15,4 12 0-15,-3 3-19 16,3 0 0-1,0 7-18-15,0 0 0 0,0 4-6 32,0 0 1-32,0 0 6 15,0 4 0-15,11 18 2 16,12 0 0-1,2 11-1 1,5-3 1-16,-8 3 1 16,12-4 1-1,-12-2-4-15,-4-9 2 0,-3-7-6 16,0 0 0-1,-8-7 0 1,5-4 0-16,-5 0 0 16,4-26 0-1,4-11 0-15,3-11 0 0,-7-7 0 31,-4 7 0-31,-3 3 0 16,-4 5 0-16,0 7-23 16,0 7 2-1,0 15-109-15,0-4-6 16,4 11 10-1</inkml:trace>
  <inkml:trace contextRef="#ctx0" brushRef="#br2" timeOffset="134231">13500 9551 181 0,'0'0'107'16,"0"0"-6"-16,0 0-104 15,0 0 1 1,0 0 1-16,0 4-1 16,0 6 26-1,7 5-1-15,4 0 8 16,12 7 1-16,6 0-23 15,1 4 2 1,-5 4-11-16,-9-1 0 16,-16 12 0-1,-8-4 0-15,-25-7 0 16,-19-5 0-1,0-7 0-15,4-6 0 16,14-5 0-16,9-3 0 16,6-4-28-1,15 0 2 1,4-4-104-16,4-11-8 15,22-7 18-15</inkml:trace>
  <inkml:trace contextRef="#ctx0" brushRef="#br2" timeOffset="134371">13577 9555 181 0,'0'-8'128'16,"8"-10"-8"0,17-12-97-16,31-6 0 0,7-9-142 31,18 4-4-31,-6-2-17 0</inkml:trace>
  <inkml:trace contextRef="#ctx0" brushRef="#br0" timeOffset="153955">9622 15912 55 0,'0'-3'73'15,"0"0"-1"1,0 0-44-16,0-2 0 15,0 1-16 1,0 4 1-16,0 0-8 16,0 0 1-16,-4 0 3 15,-3 4 0 1,0 7 3-16,-5 8-1 15,5 7-1 1,-1 4 0-16,4 0-1 16,4-1 1-1,0-4 1 1,8 5 0-1,11-8 0-15,3-4 1 0,8-7-5 16,-1-8 0 0,4-3-18-16,5 0 0 15,-9-3-88 1,8-15-4-1,-11-8-9-15</inkml:trace>
  <inkml:trace contextRef="#ctx0" brushRef="#br0" timeOffset="154115">9811 15467 167 0,'-11'-8'105'32,"0"-2"-6"-32,-5-2-127 0,9-2 1 15,3 2-75 1,1 5-6-1,3 7 28-15</inkml:trace>
  <inkml:trace contextRef="#ctx0" brushRef="#br0" timeOffset="155075">10196 15917 30 0,'0'-5'55'16,"0"2"3"-16,0-8-21 16,0 4-1-16,0 1-5 31,0 1 0-31,0 5-22 0,0 0 2 15,-7 0-10 1,-1 14 0-16,0 13 1 16,1 10 0-16,0 10 0 31,0 2 0-31,3 6-1 0,4 0 1 15,0-7-1 1,11 3 1-16,11-13 5 16,11-12-1-16,5-11 6 31,6-15 0-31,4 0 2 0,-3-30 2 15,-9 1 4 1,-13-9-1-16,-12 5-5 16,-11 8 1-1,-11 10-15 1,-19 11 1-16,-7 4-25 15,-4 26 0-15,5 11-92 16,13-5-7-16,8-2 16 16</inkml:trace>
  <inkml:trace contextRef="#ctx0" brushRef="#br0" timeOffset="156795">10970 15969 35 0,'-4'0'52'16,"-3"0"1"-16,0 0-34 15,3 4 1-15,4-1 16 16,11-3 1-1,30 0 9-15,21 0-2 16,9-7-10 0,-4-4 0-16,-5 0-18 15,-10 3 0 1,-4 4-14-16,-14 1 0 15,-12 3-27 1,-11 0 1-16,1 0-51 16,-9 0-3-16,1 0-22 31,-4 0-3-31,0 0 62 0</inkml:trace>
  <inkml:trace contextRef="#ctx0" brushRef="#br0" timeOffset="157695">11129 15684 74 0,'-7'-3'77'16,"-1"-1"-3"0,1 1-57-16,7 3-1 0,0 3 3 31,0 27 0-31,4 14 11 15,-1 11 0-15,1 1-9 16,-4 6 0 0,0 5-14-1,0-12 0-15,-4 1-32 16,1-13-2-16,-1-5-81 15,4-16-10 1,26-18 25-16</inkml:trace>
  <inkml:trace contextRef="#ctx0" brushRef="#br0" timeOffset="158155">11859 15850 100 0,'0'-3'88'15,"0"-1"-4"1,0 0-69-16,0 1 1 15,-4 3-10 1,4 0 1-16,0 7 13 16,0 15 0-1,0 11 7-15,0 1-2 16,11 7-11-1,8-9 0 1,0 2-7-16,-1-12 0 0,4 4-3 31,-7-11 0-31,3-8-49 0,-3-7 0 16,0-4-77-1,-4-29-9 1,-4-19 47-16</inkml:trace>
  <inkml:trace contextRef="#ctx0" brushRef="#br0" timeOffset="158285">11992 15519 247 0,'-7'-8'106'15,"-1"-3"-4"1,-3 0-137-16,4 0 0 16,3 3-47-1,4 5-2 1,0 3-25-16,7 0-1 0</inkml:trace>
  <inkml:trace contextRef="#ctx0" brushRef="#br0" timeOffset="158905">12310 15961 113 0,'-3'0'93'16,"-4"0"-4"-16,-4 0-70 15,-4 0 1 1,-4 0-13-16,8 4 0 16,4 4-4-16,7-1 1 15,0 4 3 1,11 0 2-16,18 4-3 15,1 0 1 1,-4-1-2-16,-7 12 1 16,-9 0 5-1,-10-4 1-15,-3 1-1 16,-23-2 1-16,-11-6-10 15,3 0 1 1,-3-8-35 0,16-3-1-16,2 0-82 15,11-4-10-15,5-4 28 31</inkml:trace>
  <inkml:trace contextRef="#ctx0" brushRef="#br0" timeOffset="159105">12285 15961 167 0,'0'-3'116'0,"0"3"-8"16,0-4-95 0,4-3 0-16,17-5-12 15,17-6 0 1,10-5-26-1,8 5-1-15,-1 0-84 16,0 7-8-16,-3 3 22 16</inkml:trace>
  <inkml:trace contextRef="#ctx0" brushRef="#br0" timeOffset="159785">13066 15854 11 0,'-7'0'47'16,"-8"4"3"-1,0 0-8 1,-4-1 0-16,9 1-1 16,2-4 0-1,8 0-9-15,8 0-1 0,25 0-8 31,11 4 2-31,4-4-14 16,-7 0 1 0,7 0-11-16,-21 0 1 15,-9 0-29-15,-7 0-1 16,0 0-60-1,-7 0-6-15,-4 0 3 16</inkml:trace>
  <inkml:trace contextRef="#ctx0" brushRef="#br0" timeOffset="160105">13162 15604 85 0,'0'-4'81'15,"0"4"-3"-15,0 0-44 16,0 25-2-16,0 24 0 15,-3 13 1 1,-4 8-19-16,-1 9 0 16,-3-14-11-1,7-1 0-15,-3-17-34 31,3-10 0-31,4-15-77 0,0-14-10 16,0-8 32 0</inkml:trace>
  <inkml:trace contextRef="#ctx0" brushRef="#br0" timeOffset="160971">13707 15681 55 0,'-4'0'71'0,"1"0"-3"16,-1 0-31-1,0 0-1-15,1-7-6 16,3 3 0-1,0 0-15 1,7 1 1-16,15 3-6 0,12 0 0 16,14 11-4-1,4 10-1-15,-1 5-3 16,-10 8 0-1,0 3 1 1,-19 7 0-16,-19-4-1 16,-6 5 0-16,-30-5-16 31,-12-10-1-31,-7-4-11 0,8-20 1 15,0-6 11 1,-1 0 1-16,11-14 15 16,24-1 0-16,10 1 8 31,7 3 1-31,15 0 5 0,15 3 1 15,7 8-2 1,-6 0 1-16,6 8-11 16,-3 14 0-1,-12 7-6 1,-10-3 1-16,-8-7-23 15,-3 3 0 1,-1-8-80-16,0-6-8 16,-3-8 18-1</inkml:trace>
  <inkml:trace contextRef="#ctx0" brushRef="#br0" timeOffset="161376">14096 15666 134 0,'0'-3'106'0,"0"-2"-8"16,4-2-78-1,14 0 1-15,-7 7-6 16,1 14-1-1,2 16 2 1,-3 15 1-16,16 5-4 0,-13 10 1 16,5-9-1-1,-1-2 1-15,-3-16-7 16,0-4 2-1,-4-17-9 1,0-12 0-16,3-3 0 16,2-35 0-16,2-6 0 31,-3-12 0-31,0-2 0 0,-4-5 0 15,11 11-46 1,-3 7 2-16,3 12-88 16,4 8-9-1,3 14 41 1</inkml:trace>
  <inkml:trace contextRef="#ctx0" brushRef="#br0" timeOffset="161726">14651 15839 127 0,'-3'4'97'15,"-1"7"-6"1,-3 4-72-16,-1 7-1 0,5 4 5 31,3 4 1-31,0-1 11 16,11-7 0-16,11-11-15 15,15-11 2 1,-4 0-22-16,-11-15 0 0,-3-3 0 31,-15-8 0-31,-4 8 0 16,-4-2 0-16,-18 6 0 15,-4 7 0 1,0 7-27 0,4 0 1-16,3 3-75 15,19 15-1 1,4-2-13-16,37-9-7 0</inkml:trace>
  <inkml:trace contextRef="#ctx0" brushRef="#br0" timeOffset="162126">15248 15714 114 0,'-4'0'115'16,"4"0"-9"-16,0 0-51 16,4 0-1-1,18 0-27-15,15 0 1 16,4 0-23-1,7 0 2-15,-7 0-7 16,-4 0 0 0,-8 0 0-16,-14 0 0 15,4 0-30 1,-8 0 2-16,0 0-88 15,4 0-6-15,-8 0 5 16</inkml:trace>
  <inkml:trace contextRef="#ctx0" brushRef="#br0" timeOffset="162956">15281 15947 154 0,'-4'0'101'15,"4"0"-7"1,0 0-83-16,26 0 1 15,22 0 1-15,23 0 0 16,3 0-22 0,4 0-1-16,-8 0-97 15,-11 0-7 1,-14 0 10-16</inkml:trace>
  <inkml:trace contextRef="#ctx0" brushRef="#br0" timeOffset="163426">16081 15566 102 0,'0'0'111'15,"0"0"-9"-15,0 0-51 32,0 0 1-32,0 26-25 0,0 11 1 15,0 15-19 1,0 11 0-16,0-4-10 15,0-4 0 1,-7-4-45 0,3-13 0-16,-4-16-81 15,8-11-9-15,4-11 43 16</inkml:trace>
  <inkml:trace contextRef="#ctx0" brushRef="#br0" timeOffset="163926">16277 15725 131 0,'4'11'113'16,"8"15"-8"-16,2 15-61 16,1 6-2-16,-4 6-14 15,-7-6 0 1,-4-6-19-16,0-4 2 15,0-11-11 1,-4-4 0 0,-3-8 0-16,3-10 0 0,4-4 0 31,0-7 0-31,4-30 0 0,3-8 0 15,8-13 0 1,3-9 0 0,1-7 0-16,6 4 0 0,6 8 0 31,-10 10 0-31,-2 15 0 15,-4 15 0-15,3 11 0 16,-6 11 0 0,6 7 0-1,0 30 0-15,1 11 0 16,-1 26 0-16,-3-9 0 15,-3 6 0-15,-5-13 0 16,1-5 0 0,-5-16-10-1,1-4 2-15,-4-22-62 16,0 1-2-1,0-12-55-15,0-4-12 16,0-22 71-16</inkml:trace>
  <inkml:trace contextRef="#ctx0" brushRef="#br0" timeOffset="164066">16437 15829 149 0,'-4'0'122'0,"4"0"-7"16,0-4-89 0,0-3 1-16,26-1-49 15,18-3 1 1,8-1-94-16,15-1-8 15,0-10 19-15</inkml:trace>
  <inkml:trace contextRef="#ctx0" brushRef="#br0" timeOffset="167681">8121 17224 140 0,'0'0'96'16,"4"0"-5"-16,4 0-77 15,-4 0 1 1,-1 0 1-16,-3 0 0 15,0 0-2 1,0 0 1-16,0 4-4 16,8 10 1-1,-1 12-9-15,4 7 0 16,4 5-1-16,-8-2 1 15,5-6 3 1,-5 2 1-16,0-9 3 16,0 6 1-1,-7-7-2-15,4-7 0 16,0-8-6-1,-4-3 2-15,0-4-5 16,0 0 0-16,0 0 0 16,0 0 0-1,4 0 0-15,-4 0 0 16,0 0 0-1,4 0 0-15,-4 0 0 16,0 0 0 0,0 0 0-16,3-4 0 15,1 4 0 1,-4 0 0-16,0 0 0 15,0 4 0-15,0-4 0 16,0 0 0 0,0 0 0-1,0 0 0-15,0 0 0 16,0 0 0-16,0 0 0 31,0 0 0-31,0 0 0 0,0 0 0 16,0 0 0-1,0 0 0-15,0 0 0 16,0 0 0-16,0-4 0 31,0 4 0-31,0 0 0 0,0 0 0 16,0 0 0-1,0 0 0-15,0 0 0 16,0 0 0-1,0 0 0 1,0 0 0-16,11 0 0 0,7 0 0 16,5 0 0-1,2 0 0-15,9 0 0 16,-1 0 0-1,-3-14 0 1,0-5 0-16,-5-7 0 16,-2 1 0-16,-8-12 0 31,-8 0 0-31,-7-7 0 0,0-1 0 15,-22 1 0 1,-11 14 0-16,-9 19 0 16,-2 11 0-1,0 0 0-15,3 27 0 16,8 9-4-1,11 5 1-15,10-11-126 16,12-12-4 0,4-18-12-16</inkml:trace>
  <inkml:trace contextRef="#ctx0" brushRef="#br0" timeOffset="168391">8800 17422 171 0,'0'0'122'15,"0"0"-7"1,-4 0-90-16,-7 0 0 0,11 0-14 16,0-3 1-1,19 3-3-15,14-7 0 16,11 3-4-1,0 4 2 1,1 4-7-16,-11-4 0 0,-9 0 0 31,-10 0 0-31,-11 0 0 0,-4 0 0 16,-4 7-50-1,-11-4 2 1,0-3-84-16,5 0-11 0,-2-10 48 31</inkml:trace>
  <inkml:trace contextRef="#ctx0" brushRef="#br0" timeOffset="169321">9340 17224 164 0,'0'0'114'15,"0"0"-7"1,0 0-91 0,0 0 1-16,4 0-8 0,4 10 2 15,-1 5 3 1,7 11 1-16,2 4 0 15,-1 0 1 1,-5-2-10 0,1 6 1-16,-3-5-7 15,-1-6 0-15,-3-5 0 16,-4-3 0-16,0-4 0 15,0 0 0 1,0 0 0 0,4-7 0-16,4-4 0 15,13-4 0-15,-6-22 0 31,11-3 0-31,-4-9 0 0,-6 2 0 16,9-11 0 0,-6-6 0-16,-1 13 0 15,-3-5 0-15,-8 16-52 31,1 14 1-31,-4 0-82 0,3 8-9 16,0-1 50 0</inkml:trace>
  <inkml:trace contextRef="#ctx0" brushRef="#br0" timeOffset="169761">9870 17294 247 0,'0'3'113'16,"-4"5"-3"-16,-10-1-131 15,-9 1 1-15,1-1 20 16,-4 1 0 0,7 2 2-1,9 1 0-15,6 4 11 16,4-8 1-1,18 5 4-15,12-5 1 0,7-3-13 32,-11 14 2-32,-8-3-8 15,-10 7 0-15,-8 4 0 16,-23-1 0-1,-14-2 0-15,-11-1 0 0,11-14 0 32,-3-1 0-32,2-4-38 15,9-3 1 1,3 0-94-16,23-10-9 15,3-9 32 1</inkml:trace>
  <inkml:trace contextRef="#ctx0" brushRef="#br0" timeOffset="169951">9829 17305 192 0,'0'-11'133'16,"4"-1"-7"-16,3-2-101 16,15 3 0-1,8 3-21-15,11-3 2 16,11 1-48-16,3-2 2 15,-6 5-91 1,-20 3-10-16,-14 4 36 16</inkml:trace>
  <inkml:trace contextRef="#ctx0" brushRef="#br0" timeOffset="170411">8652 17736 174 0,'-27'8'108'0,"6"3"-6"0,-20 4-102 31,18-8 1-31,5-3 6 0,18 0 0 16,18-4 22-1,49 0 1 1,33 0-7-16,49-15 0 0,20 0-20 31,24 0 1-31,3-1-4 0,-10 10 0 16,-20 2 0-1,-28 4 0 1,-35 0-72-16,-40 4 1 15,-29 6-64 1,-34-2-13 0,-34-8 80-16</inkml:trace>
  <inkml:trace contextRef="#ctx0" brushRef="#br0" timeOffset="171215">8766 18002 140 0,'0'-11'117'0,"4"4"-8"16,-1-1-71-1,-3 0-2-15,0 8-15 16,0 0 0-16,4 16-10 31,-4 24 1-31,0 9-10 0,0 2 2 16,0 0-4-1,0 1 0 1,0-15-65-16,0-7 0 16,8-15-69-16,11-15-12 15,-1-8 70 1</inkml:trace>
  <inkml:trace contextRef="#ctx0" brushRef="#br0" timeOffset="171795">9122 18109 100 0,'0'4'92'16,"-4"3"-6"-1,-7 4-51-15,4 8 0 16,3 3-8 0,4 0 1-16,-4 0-9 15,4-7 0-15,0-4 4 31,0 0 0-31,0-11-12 0,12 0 2 16,-2 0-13 0,5-22 0-16,4 4 0 15,-8-12 0 1,0-3 0-1,-4 3 0-15,1 8 0 16,-1 3 0-16,8 9 0 16,0-1 0-16,3-4 0 15,8 3 0 1,0 9 0-1,0 3 0-15,0 0 0 16,0 22 0-16,-4 1 0 31,-10 13 0-31,-5-6 0 0,0-12 0 16,0-6 0-1,5-6 0-15,7-2 0 16,2 4 0-16,6-1 0 31,9-7 0-31,-3 0-73 0,8 0-2 16,1-19-59-1,6-2-14-15,0-2 81 16</inkml:trace>
  <inkml:trace contextRef="#ctx0" brushRef="#br0" timeOffset="172375">10581 17704 173 0,'-11'0'126'16,"0"3"-8"-1,0 0-90-15,7-3 0 0,4 0-15 31,15 0 0-31,26 0-8 16,7 0 2 0,11 0-7-16,0 0 0 15,-14 0-8 1,-16 0 1-16,-10 0-56 15,-8 0 0 1,-8 0-64-16,-3 0-12 16,0 0 61-16</inkml:trace>
  <inkml:trace contextRef="#ctx0" brushRef="#br0" timeOffset="172625">10596 17522 144 0,'0'0'100'15,"-4"0"-7"1,4 11-60-16,0 8 1 16,0 14 5-1,12 19 1-15,6 11-27 16,-3-1 2-1,-4-3-15-15,3-4 0 16,-6-14-45 0,-5-8 1-16,1-10-88 15,4-20-9-15,-1-3 41 16</inkml:trace>
  <inkml:trace contextRef="#ctx0" brushRef="#br0" timeOffset="174125">11511 17072 131 0,'0'-4'109'16,"0"1"-8"-16,0-8-74 31,0 11 1-31,3 0-15 0,-3 0 1 15,4 22 1 1,3 15 1-16,5 22 0 16,-5 7 1-1,4 4-8 1,-4-15 0-16,1-10-7 15,-1-8 2 1,-3-12-4-16,0-9 0 0,0-13 0 31,3-3 0-31,4-25 0 16,4-31 0-16,-4-7 0 15,4-7 0 1,-1 0 0-16,-6 11 0 0,3 14-62 31,4 9 2-31,3 10-74 16,1 15-11-16,0 7 64 15</inkml:trace>
  <inkml:trace contextRef="#ctx0" brushRef="#br0" timeOffset="174585">11855 17246 93 0,'0'3'94'31,"0"1"-6"-31,4 4-57 16,-1-5-1-16,9-3-11 15,3 0 1 1,10 0-6-16,9 0-1 15,-1 7-5 1,-4 16 0-16,-14 3 0 16,-3 3 1-1,-12 0 6-15,-12 1 0 16,-6 3-1-16,0-10 0 15,3-9-11 1,7-6 1-16,4-8-3 16,4 0 0-1,0 0 0-15,0 0 0 16,12 7 0-1,-12 7 1-15,0 1-7 16,-22 0-1 0,-8 4-90-16,4-5-3 15,-4 1-35-15,23-15-9 16</inkml:trace>
  <inkml:trace contextRef="#ctx0" brushRef="#br0" timeOffset="174785">12237 17320 247 0,'7'0'132'15,"11"0"-6"1,9-8-126-16,6-7 0 16,11 4-3-16,0 4 0 15,-2 7-31 1,-5-4 1-16,-1-3-65 15,-6 0-4 1,-8-1-6 0,1 1-4-1</inkml:trace>
  <inkml:trace contextRef="#ctx0" brushRef="#br0" timeOffset="175135">12518 17105 164 0,'0'0'115'31,"0"-4"-7"-31,0 2-86 0,0 2 0 16,4 0-3 0,7 10 0-1,8 23-4-15,-1 16 0 0,12 2-10 31,3 1 2-31,0-15-7 0,4-12 0 16,-7-18 0 0,3-7 0-1,-7 0 0-15,4-32 0 16,-4-9 0-1,-8-11 0 1,-7-7 0-16,-3-1 0 0,-1 9-107 16,1 7-1-1,-5 22-34-15,-3 14-9 16</inkml:trace>
  <inkml:trace contextRef="#ctx0" brushRef="#br0" timeOffset="175585">11959 17596 247 0,'0'0'88'15,"0"0"-3"1,3 0-124-16,1 0 0 15,0 0 56 1,11 0 1-16,0 3-2 16,-5 9-1-16,-2 3-3 15,-8 7 0 1,0 0-1-16,-22 12 0 15,-15-14-36 1,0 0 1-16,0-9-96 16,11-11-8-1,19-4 23-15</inkml:trace>
  <inkml:trace contextRef="#ctx0" brushRef="#br0" timeOffset="176035">13077 17341 127 0,'0'0'89'16,"0"0"-3"-16,0 0-64 0,0 0 0 15,0 4 11 1,4 4 0-16,15 6-6 15,3 9 0 1,-3-1-10 0,-12 15 0-16,0-4-12 15,-7 0 1-15,0 0-6 16,-22-11 0-16,-4 1-92 15,-4-17-1 1,5-6-46 0,2-32-11-16</inkml:trace>
  <inkml:trace contextRef="#ctx0" brushRef="#br0" timeOffset="176175">13059 17331 223 0,'11'-15'132'16,"19"4"-4"0,11-8-118-16,10-3 0 0,5 7-26 15,-1 0 0 1,1 11-113-1,-12 4-6-15,-6 0 6 16</inkml:trace>
  <inkml:trace contextRef="#ctx0" brushRef="#br0" timeOffset="176665">11633 17906 122 0,'-15'8'91'16,"-3"-1"-4"-16,-5 4-61 15,12 1 0-15,11-6 19 16,38-2-1-1,58-4-15-15,63-7 1 16,56-11-25 0,36-5 1-16,1 5-6 15,-7 0 0 1,-26-1 0-16,-50 11 0 15,-17-2-58 1,-52 6 2-16,-29 4-77 16,-49 0-11-16,-25 0 57 15</inkml:trace>
  <inkml:trace contextRef="#ctx0" brushRef="#br0" timeOffset="178625">12022 18116 87 0,'0'-3'100'16,"0"-1"-6"-16,3-7-47 16,-3-3 0-1,0 9-23-15,0-1-1 0,0 6-16 16,-15-4 0-1,1 4-4 1,3 0 0-16,-4 4-3 16,7 7 0-1,1 10-1-15,-4 2 0 0,4 6-1 31,7 4-1-31,0-3 6 16,0-4 0-16,18-4 15 16,8-11 1-1,3-11-5-15,5 0 1 0,-4-15-14 31,-4-10 2-31,-8-1-3 16,-14 0 0-16,-4 0 0 16,0 0 0-1,-15 7 0 1,-15 12 0-16,5 7 0 15,-5 0 0 1,4 0-49-16,7 7 2 16,4 5-85-16,15 2-10 15,4-10 45 1</inkml:trace>
  <inkml:trace contextRef="#ctx0" brushRef="#br0" timeOffset="178815">12362 18220 224 0,'0'0'125'15,"4"0"-4"1,-4 0-124-16,0 0 1 16,0 4-50-1,-4-4-2-15,1 0-66 16,3 0-11-1,0-8 50-15</inkml:trace>
  <inkml:trace contextRef="#ctx0" brushRef="#br0" timeOffset="179375">12622 18054 52 0,'0'0'74'16,"0"0"-3"0,-4 0-33-16,-11 4-1 15,4-1-10 1,-4 1-1-16,8 0-5 0,3-4 2 15,4 0 4 1,0 0 0 0,15 0-2-16,22 0 1 15,0 0-14 1,0-4 1-1,-4 4-13-15,-6 0 1 0,-13 0-2 32,-10 8 1-32,-4 14 0 0,-8 3 0 15,-17 1 2 1,10 0 1-1,0 0 0-15,11 0 1 0,4-11-4 32,7 3 0-32,16-4 0 0,25-14 0 15,-4 0-28 1,1 0 1-1,3-18-103-15,-11-4-8 16,0-1 19 0</inkml:trace>
  <inkml:trace contextRef="#ctx0" brushRef="#br0" timeOffset="180385">13096 18175 63 0,'0'0'94'15,"7"0"-5"-15,8 0-32 16,4 0-2-1,-1 0-23 1,-7 0-1-16,8 0-19 16,-15-14 1-16,-4-5-4 31,0 5 0-31,0-5 1 0,0-3 1 15,0 8-5 1,0-13 1-16,0 12-6 16,0 5 0-16,3 2 1 31,8 5 1-31,0-1-1 15,16 4 2 1,-6 0-4-16,-9 7 0 0,-5 23 0 31,-7 0 0-31,0 2 0 16,0-2 0-16,0-8 0 15,8-7 0 1,10-12 0-16,16-3 0 0,6 0 0 31,8-10 0-31,8-1-36 16,-4-4 1-16,-4-4-96 15,4-3-8 1,0-3 28 0</inkml:trace>
  <inkml:trace contextRef="#ctx0" brushRef="#br0" timeOffset="181075">14066 17788 182 0,'-4'0'110'0,"4"-3"-8"16,8-1-84-16,18 4 1 15,22-4 9 1,8 4 1-16,6-4-18 15,-10 1 1 1,-7 3-15-16,-23 0 1 16,-14 0-48-1,-8 0 1-15,-4 0-81 16,-19 0-12-1,-2 0 49-15</inkml:trace>
  <inkml:trace contextRef="#ctx0" brushRef="#br0" timeOffset="181315">14155 17581 182 0,'0'0'116'16,"0"0"-8"-1,4 4-79-15,-4 18 0 0,0 16-6 31,-4 6 1-31,4 7-24 0,-3 12 0 16,-5-8 0 0,1-3 0-1,3-8-47-15,4-7 2 16,0-18-87-1,15-12-9 1,7-7 41-16</inkml:trace>
  <inkml:trace contextRef="#ctx0" brushRef="#br0" timeOffset="182545">14641 17526 126 0,'0'0'102'16,"10"-7"-6"-16,20-8-68 15,18 0 3 1,12 12-16-1,6 3 1-15,-7 21-13 16,-14 17 1 0,-15 13-2-16,-23-2 1 0,-7-9-1 15,-30-3 1 1,-10-8 1-1,-12-14 1-15,11-11 2 16,1-4 0 0,6-8-1-16,16-7 1 0,6 0 0 31,12 5 1-31,15 6 0 15,18 0 1-15,8 4-8 16,3 8 0 0,-6 10-68-16,-9 8-1 0,-3 0-62 31,-4-12-13-31,1-6 70 15</inkml:trace>
  <inkml:trace contextRef="#ctx0" brushRef="#br0" timeOffset="183595">15685 17390 154 0,'0'-4'129'0,"4"0"-8"0,3-3-80 31,0 3 1-31,4-4-31 0,-3 4 2 16,-4 4-13-1,-4 4 0 1,0 23 0-16,3 5 0 0,1 13 0 31,4 7 0-31,6-4 0 0,-7 7 0 16,12-18 0-1,-7 4 0 1,-9-19 0-16,1-12 0 15,-1-6 0 1,1-4 0 0,15-18 0-16,-4-23 0 0,-5-14 0 15,1-11 0 1,1 6-14-1,-9 13 2-15,9 6-100 16,-1 15-4 0,3 0-15-16</inkml:trace>
  <inkml:trace contextRef="#ctx0" brushRef="#br0" timeOffset="184075">16033 17519 129 0,'0'7'101'16,"0"-3"-6"-16,0 3-78 15,-4-3 0 1,4-4-4-16,0 0 1 16,4 0 2-1,25 4 0-15,2 3-8 16,2 4 1-1,0 7-5-15,-18 4 1 16,-8 1 2 0,-7-1 0-16,-11 0 0 15,-8 0 1-15,1-7-5 16,3-12 1-1,4 1-6-15,7 0 1 16,1 2 0 0,3 6 0-16,0 3 3 15,0-4 0 1,0 4 1-1,0-7 0-15,-19 3-19 16,0-4 1-16,1 0-109 16,7-3-8-16,4-4 8 15</inkml:trace>
  <inkml:trace contextRef="#ctx0" brushRef="#br0" timeOffset="184345">16329 17570 247 0,'0'0'118'31,"-7"0"-3"-31,3 0-121 0,4 0 1 16,15-3 12-1,22-1 0-15,-4-3-38 16,8 7 0 0,-8 0-72-1,-11 0-3-15,1 0 1 0,-8 0-2 16</inkml:trace>
  <inkml:trace contextRef="#ctx0" brushRef="#br0" timeOffset="184665">16637 17320 198 0,'0'0'131'16,"0"0"-7"-16,0 11-102 15,11-1 0-15,7 8-16 16,-3 16 2-1,3 10-8 1,1 12 0-16,0-8 0 16,-5-4 0-1,1-14 0-15,-4-12 0 0,1-14 0 16,6-4 0-1,-3-30 0 1,-4-7 0-16,0 0 0 16,-7-7 0-1,-4-4-13-15,0 0 1 0,0 4-105 31,0 11-5-31,7 11-10 16</inkml:trace>
  <inkml:trace contextRef="#ctx0" brushRef="#br0" timeOffset="184965">16966 17537 171 0,'0'0'121'15,"0"0"-7"1,0 0-80-16,0 15 0 16,0 11-16-16,0-5 1 15,0 2-19 1,0-12 0-16,15-7 0 15,0 0 0 1,3-4 0-16,5 0 0 16,-1-8-44-1,-3-3 1-15,-4-4-89 16,-5-14-9-16,1-8 40 15</inkml:trace>
  <inkml:trace contextRef="#ctx0" brushRef="#br0" timeOffset="185155">17126 17397 215 0,'3'0'103'15,"5"0"-4"-15,-8 0-92 16,0 15 1-1,0 25 23-15,-11 4 1 16,-1 8-25 0,9 11 2-16,-5-4-15 15,4-1 1-15,4-13-38 16,0-4 1-1,0-22-85-15,12-19-10 16,3-4 36 0</inkml:trace>
  <inkml:trace contextRef="#ctx0" brushRef="#br0" timeOffset="185375">17151 17032 216 0,'0'-4'121'31,"0"0"-5"-31,0 4-104 0,27 8 1 15,13 36 1 1,-3 18 0 0,4 24-12-16,-26 13 1 15,-15 8-28 1,-19-7 1-16,-36 3-106 0,-23-18-7 15,-19-15 15 1</inkml:trace>
  <inkml:trace contextRef="#ctx0" brushRef="#br0" timeOffset="185695">15603 17320 166 0,'-14'-4'117'16,"-16"4"-7"-1,-11 4-83-15,-3 35 0 16,-4 24-11 0,15 30 1-16,21 25-18 0,27 4 1 31,37-11-41-31,18-16 1 15,19-32-83 1,14-26-9-16,13-33 34 16</inkml:trace>
  <inkml:trace contextRef="#ctx0" brushRef="#br0" timeOffset="186865">17681 17382 116 0,'0'0'108'0,"0"0"-6"0,22 4-58 31,19-12 1-31,11 12-22 16,11-4-2-16,4 0-26 15,-8 0 0 1,-7 0-47-16,-15 0-1 0,-8 0-62 31,-14 0-10-31,0 0 47 16</inkml:trace>
  <inkml:trace contextRef="#ctx0" brushRef="#br0" timeOffset="187045">17692 17545 171 0,'0'3'127'0,"11"1"-9"16,30 0-95-1,22 0 1-15,19-4-100 16,3 0-2 0,3 0-50-16,1-4-10 15,-11-11 95-15</inkml:trace>
  <inkml:trace contextRef="#ctx0" brushRef="#br0" timeOffset="187355">18537 17117 222 0,'7'-8'134'16,"11"-2"-4"-16,12 5-118 16,-8 10 1-1,1 27-13-15,-9 24 0 16,-3 10 0-1,-11 16 0-15,0-12 0 16,-7 11 0-16,-11-11-73 16,3-23-3-1,0-17-58 1,7-22-14-1,8-12 82-15</inkml:trace>
  <inkml:trace contextRef="#ctx0" brushRef="#br0" timeOffset="187785">18762 17470 179 0,'0'16'126'32,"0"13"-7"-32,8 12-89 0,0 10 1 15,-1-3-19 1,-3 4 2-1,-4-15-14-15,3-11 0 16,-3-15 0 0,4-11 0-1,3-15 0-15,4-33 0 0,4-19 0 16,0-14 0-1,7 4 0-15,1 3 0 16,2 11 0 0,2 8 0-1,-6 15 0-15,-2 13 0 0,-4 17 0 31,3 10 0-31,-3 22 0 0,0 22 0 16,3 15 0 0,-2 0 0-1,-5 15 0-15,-4-15 0 0,4-4-76 31,-11-14 0-31,0-23-59 16,0-18-13 0,-15-10 84-16</inkml:trace>
  <inkml:trace contextRef="#ctx0" brushRef="#br0" timeOffset="187905">18914 17445 247 0,'0'0'134'16,"4"0"-4"0,19 0-165-16,10-4 2 15,7-7-98 1,12 0-8-16,15-3 27 15</inkml:trace>
  <inkml:trace contextRef="#ctx0" brushRef="#br0" timeOffset="188505">19766 16304 178 0,'0'-3'125'16,"4"-8"-8"-16,4-4-95 0,-1 8 0 15,-3 7-10 1,-4 7 1-16,-8 30-4 16,-26 30 0-1,-10 6-8 1,-8 12 2-16,4 1-14 15,4-17 2-15,7-11-37 16,11-27 0-16,8-24-78 16,6-7-8-1,8-34 34 1</inkml:trace>
  <inkml:trace contextRef="#ctx0" brushRef="#br0" timeOffset="188705">19547 16312 143 0,'0'0'116'0,"4"0"-7"15,4 0-70 1,7 15 0-16,7 21-17 15,0 24 0 1,0 11-17 0,4 9 1-16,-7 1-23 15,-12-6 0 1,0-9-48-16,-7-22-2 0,0-25-49 31,-14-19-10-31,-12-16 53 16</inkml:trace>
  <inkml:trace contextRef="#ctx0" brushRef="#br0" timeOffset="188865">19370 16485 177 0,'-4'-7'115'31,"4"0"-8"-31,15-5-98 16,30 5 0-16,28 3-7 15,6 1 0 1,5-1-26-1,1-3 0-15,-14 0-71 16,-30-8-6-16,-4-12 4 16</inkml:trace>
  <inkml:trace contextRef="#ctx0" brushRef="#br0" timeOffset="189145">19763 16149 104 0,'-34'0'98'16,"-25"3"-5"0,-15 28-57-16,0 24-1 0,3 19-13 31,23 37-1-31,26 7-13 15,30 7 1-15,43-22 13 16,38-29 1 0,19-44-4-16,18-30 2 15,-4-19-21 1,-22-39 0-16,-15-16 0 15,-41-4 0 1,-28-3 0-16,-24 8 0 16,-36 13-46-1,-20 15 2-15,-17 9-88 16,11 21-9-16,14 8 41 15</inkml:trace>
  <inkml:trace contextRef="#ctx0" brushRef="#br0" timeOffset="189435">20578 16301 210 0,'-15'0'124'16,"-15"18"-6"-16,-14 30-110 15,-12 8 1 1,4 15-11-16,-3 5 1 15,3-9-41-15,8-16-1 16,6-17-76 0,27-34-10-1,4-11 37-15</inkml:trace>
  <inkml:trace contextRef="#ctx0" brushRef="#br0" timeOffset="189615">20247 16245 205 0,'8'0'130'31,"11"0"-7"-31,3 0-104 0,0 18 0 16,4 23-12-1,-4 22 1 1,4 11-8-16,-7 18 0 0,-8 4-19 31,-11-3 2-31,0-12-100 0,-4-19-3 16,-7-36-8-1</inkml:trace>
  <inkml:trace contextRef="#ctx0" brushRef="#br0" timeOffset="190055">20092 16570 203 0,'0'-3'116'15,"7"-1"-5"1,27-3-109-16,29-1 1 16,26 1-2-1,7-5 1 1,4-5-27-16,-11-13 2 0,-12-4-40 15,-28-6 0 1,-19-8 29-16,-26-11 0 16,-4 0 61-1,-31 4 0 1,-17 11 11-16,-25 17 0 15,-13 27-4 1,-3 18 2-16,-3 49-18 16,18 29 0-1,22 30-10-15,45 7 0 16,21-16 9-16,72-21 1 15,25-40-5 1,26-38 2-16,-4-18-15 16,-14-29 0-1,-27-23 0-15,-48-22 0 16,-28-14 0-1,-28 0 0-15,-40-1-36 16,-25 22 2-16,-13 15-97 16,5 23-8-1,15 17 27-15</inkml:trace>
  <inkml:trace contextRef="#ctx0" brushRef="#br0" timeOffset="190355">21199 16345 213 0,'0'0'119'15,"-3"0"-6"1,-15 4-101 0,-13 26 1-16,-5 21 3 15,-5 19 1-15,-3 15-20 16,10 0 0-16,5-21-52 15,6-10 1 1,9-28-74 0,6-26-9-16,8-18 50 15</inkml:trace>
  <inkml:trace contextRef="#ctx0" brushRef="#br0" timeOffset="190585">21022 16149 170 0,'4'-6'133'16,"0"-6"-9"-16,6 1-90 15,1 11 1-15,4 14-28 31,-3 35 1-31,-9 31-8 0,1 28 0 16,-4 21 0 0,0 3 0-16,-11-6 0 15,-4-23 0 1,0-28-56-1,4-31 2-15,-4-34-79 0,0-10-11 16,-7-39 56 0</inkml:trace>
  <inkml:trace contextRef="#ctx0" brushRef="#br0" timeOffset="191006">20851 16563 222 0,'0'-4'125'16,"30"1"-4"0,15-5-118-1,25 1 0-15,15-1-20 16,-3-3 0-16,-5-3-61 15,-21-12 0-15,-8-15-32 16,-26-8-6 0,-14-13 115-1,-8-8 0-15,-23 8 89 16,-29 2-3-1,0 20-26-15,-17 25-1 0,-13 15-23 16,-3 42 1 0,11 31-15-1,18 22-1-15,22 24-7 16,34 6 0-1,27-18-4-15,54-21 1 0,27-35-7 32,10-36 2-32,-11-15-5 15,-7-38 0-15,-29-28 0 16,-45-26 0-1,-26-12-5-15,-45-3 2 0,-29 19-80 32,-18 14-2-32,-1 26-49 15,23 14-12-15,14 9 92 31</inkml:trace>
  <inkml:trace contextRef="#ctx0" brushRef="#br0" timeOffset="191436">21770 16263 195 0,'4'-7'132'16,"3"5"-8"-16,0 2-101 15,-7 9 1 1,-3 32-18-16,-31 29 1 16,-6 19-7-16,3 0 0 15,0-9-25 1,7-20 1-16,4-27-106 15,4-22-7 1,10-11 15-16</inkml:trace>
  <inkml:trace contextRef="#ctx0" brushRef="#br0" timeOffset="191636">21530 16304 189 0,'0'-3'119'31,"10"-5"-7"-31,5 8-90 0,15 0 0 16,3 26-4-1,0 22 1-15,4 12-15 16,-14 13 2-1,-8 1-19 1,-11 11 1-16,-4-14-41 16,0-2 0-16,0-21-68 15,0-26-10 1,0-22 41-16</inkml:trace>
  <inkml:trace contextRef="#ctx0" brushRef="#br0" timeOffset="191831">21478 16522 220 0,'0'0'130'16,"29"0"-5"0,23 0-113-16,19-4 1 0,10 4-8 31,0 0 1-31,8 0-40 0,-23 0 2 15,-6 0-99 1,-23-4-7 0,-22-14 24-16</inkml:trace>
  <inkml:trace contextRef="#ctx0" brushRef="#br0" timeOffset="192161">21811 16187 155 0,'-26'-4'115'15,"-26"4"-8"-15,-7 0-78 16,-8 22 0-16,-3 33-13 31,18 27 0-31,14 24-10 0,31 13 1 16,7-1 1-1,48-26 1-15,23-26-3 16,29-36 2-16,7-30-8 31,1-8 0-31,-19-43 0 0,-34-27 0 16,-29-6 0-1,-26-20 0-15,-41 12-11 16,-25 7 2-1,-12 22-62 1,4 30-1-16,11 12-54 0,33 21-12 16,19 0 71-1</inkml:trace>
  <inkml:trace contextRef="#ctx0" brushRef="#br0" timeOffset="192422">22478 16157 242 0,'0'0'131'16,"0"0"-5"-16,-19 11-124 31,-18 26 1-31,-11 37 0 15,-12 7 1 1,5 18-4-16,7-2 0 0,3-12-31 31,16-19 2-31,6-23-101 16,20-27-9-16,3-20 22 15</inkml:trace>
  <inkml:trace contextRef="#ctx0" brushRef="#br0" timeOffset="192632">22244 16205 150 0,'0'-7'130'16,"0"-1"-9"-16,0 1-82 15,0 7 1 1,7 15-29 0,5 36 0-16,3 16-7 15,-1 29 1-15,1 0-5 16,-8 3 0-16,-3-10-10 15,-4-12 2 1,0-22-84 0,0-24-2-16,0-31-37 15,-11-23-10 1</inkml:trace>
  <inkml:trace contextRef="#ctx0" brushRef="#br0" timeOffset="193102">22047 16441 212 0,'4'-4'126'15,"30"1"-6"1,14-4-110-16,22 3 0 0,12 0-15 31,11 0 0-31,-5 1-45 16,-14-5-2-1,-11-7-31-15,-18-18-6 16,-27-7 53-16,-18-4 0 15,0-12 73 1,-33 8 0-16,-22 5 12 16,-16 8-2-1,-10 21-17-15,-15 14-2 16,-4 29-9-1,14 34 0-15,1 41-3 16,25 21 0 0,12 19 4-16,44-4 1 15,12-18-2-15,59-41 1 16,33-18-15-1,29-38 1-15,27-25-6 16,0-25 0 0,-4-49 0-16,-41-30 0 15,-38-24 0 1,-61-10 0-16,-35 14 0 15,-66 17 0 1,-32 18-67-16,-31 31 0 16,-8 16-67-16,12 9-13 15,18 22 74 1</inkml:trace>
  <inkml:trace contextRef="#ctx0" brushRef="#br3" timeOffset="202281">17241 2831 54 0,'0'-20'59'0,"0"-9"-2"16,0-11-47-1,-8-5 0-15,-11 9-10 16,-21 13 2-1,-8 16-8-15,-19 7 0 16,-22 30 5 0,-4 25 0-16,-10 26 2 15,10 23 1 1,1 25 3-16,10 3-1 15,19 16 6-15,8 0 0 32,21-4 1-32,30-7 0 0,4-1 1 31,49-18 0-31,17-18 2 0,42-19 1 15,14-33 7 1,33-30 0 0,16-18 0-16,18-51 1 15,11-42-11 1,7-25 0-16,1-30-4 0,-35-14 1 15,-21-11 10 1,-59 7 0 0,-45 4-5-16,-66 21 1 15,-67 16-22 1,-82 29 0-1,-48 44-92-15,-30 37-2 0,1 26-27 16,44 42-7 0</inkml:trace>
  <inkml:trace contextRef="#ctx0" brushRef="#br3" timeOffset="203204">15274 7942 33 0,'0'-26'64'16,"-19"-3"2"0,-3-12-31-1,-8-7 1-15,1 7-21 16,-1 4-1-16,-11 8-20 15,-7 18 2 1,-14 11-4-16,-21 7 1 16,-5 34 4-1,-1 13 1-15,-3 17 3 16,-1 18 0-1,11 11 0-15,19 9 2 16,12 2 5 0,28 5 1-16,23-1 13 15,37-9-1-15,45-14-3 16,44-18 2-1,29-41-10-15,42-33 0 16,21-45-2 0,-3-51 1-16,-15-32 6 15,-45-23 0 1,-55-9-2-16,-63-2 1 15,-40 22-14 1,-94 22 0-16,-54 37-19 16,-46 33 1-16,-17 36-53 15,18 17-1 1,17 39-31-16,65 18-6 15,28 12 70 1</inkml:trace>
  <inkml:trace contextRef="#ctx0" brushRef="#br3" timeOffset="203734">16474 7573 136 0,'-19'-11'84'0,"-22"3"-4"16,-7 8-88-1,-18 11 0-15,-12 48 9 16,-3 30 1-16,-5 36 4 31,-7 23 2-31,16 10-3 0,18 5 1 16,14-15 8-1,30-30-1-15,15-26 21 16,34-36 0-16,28-24-5 31,38-32 1-31,19-36-19 0,26-38 1 16,14-44-5-1,4-37 1-15,-15-22-5 16,-30-8 1-16,-43 12-7 31,-65 25 2-31,-28 30-18 0,-82 44 1 31,-40 41-75-31,-31 33-2 0,-3 33-26 16,33 34-9-1</inkml:trace>
  <inkml:trace contextRef="#ctx0" brushRef="#br3" timeOffset="204324">18911 7949 120 0,'-8'-18'87'16,"-17"-11"-4"-16,-16-12-78 15,-11 11-1 1,-15 19-2-16,-10 11 0 0,-27 41 5 31,-7 36 0-31,-12 27 2 16,16 32 0-1,18 8 0-15,37-4 1 16,30-11 12 0,30-33 1-16,43-34 0 15,42-39 1-15,33-23-13 16,18-48 0-1,19-25-4-15,-7-23 0 16,-4-27-1 0,-37-13 0-16,-34 3-6 15,-52 12 0 1,-29 28-15-16,-55 19 1 15,-45 37-41 1,-18 26-1-16,-19 19-60 16,25 41-11-16,30 24 46 15</inkml:trace>
  <inkml:trace contextRef="#ctx0" brushRef="#br3" timeOffset="204754">19799 7853 95 0,'-36'8'79'15,"-28"21"-2"-15,-17 23-60 16,-11 32 0 0,-1 34 5-16,22 27 0 15,8 13 3-15,45-3 2 31,22-15 1-31,66-24 1 0,34-43-12 32,33-40 2-32,18-33-10 0,12-40 1 15,4-38-4 1,-23-39 0-1,-26-21-4-15,-51-9 2 16,-54-1-14 0,-53 12 1-16,-79 25-26 0,-63 37 0 15,-48 37-87 1,-26 33-9-1,15 16 20-15</inkml:trace>
  <inkml:trace contextRef="#ctx0" brushRef="#br3" timeOffset="205504">23137 8267 147 0,'-30'0'93'15,"-14"0"-5"1,-23 7-87-16,-18 30 1 16,-15 30 5-1,-19 17 1-15,-7 45 1 16,11 19 1-1,38 3 5-15,47 4 1 16,37-29 3 0,79-37 0-16,47-42-7 15,34-39 0 1,26-30-7-16,3-56 1 15,-15-37-2-15,-40-17 1 16,-34-16-2 0,-59 0 1-16,-36 16-5 31,-46 21 1-31,-66 30-10 0,-45 25 0 15,-28 31-38 1,-2 25-2-16,27 22-66 16,48 41-12-16,45 3 41 31</inkml:trace>
  <inkml:trace contextRef="#ctx0" brushRef="#br3" timeOffset="205904">24107 8124 148 0,'-19'0'95'0,"-21"6"-5"15,-27 38-84 1,-11 23 1-16,-14 36 5 15,7 46 2-15,10 27 3 32,35 13-1-32,25-13 7 0,41-25 1 15,51-47-3 1,39-49 1-16,32-47-15 15,-23-23 2 1,-17-33-9 0,-16-12 0-16,-10 2 0 0,26-38 0 31,-1-26 0-31,-26-18 0 0,-25-4-9 15,-60-30 1 1,-103 16-53 0,-93 39-1-16,-67 64-64 15,38 55-11 1,32 52 56-16</inkml:trace>
  <inkml:trace contextRef="#ctx0" brushRef="#br3" timeOffset="206654">18699 11274 169 0,'0'-14'105'31,"-21"-1"-5"-31,-16 4-100 0,-19 11 0 16,-15 29-5-1,-10 41 1-15,-4 38 1 16,18 28 2-1,34 15 6 1,33 5 1-16,51-21 19 16,53-30-1-16,34-39 6 15,35-48 1-15,35-29-19 16,17-56 1-1,2-25-12 1,-35-22 2-16,-36-8-3 16,-75-3 0-16,-51 14-4 31,-64 19 2-31,-76 21-55 0,-65 35 1 31,-40 25-76-31,1 11-10 0,21 11 57 16</inkml:trace>
  <inkml:trace contextRef="#ctx0" brushRef="#br3" timeOffset="207214">16426 10329 137 0,'-23'15'94'15,"-3"26"-6"1,-18 29-75-16,-8 41-1 0,12 24 1 31,13 25 2-31,16-1 5 16,18-16 0-16,42-32 11 15,21-37 1 1,30-37-15-16,30-37 2 15,21-18-19 1,16-42 0-16,-3-28 0 16,-31-30 0-1,-37-15 0-15,-67-11 0 16,-43 15-4-16,-93 15 1 15,-53 29-48 1,-44 52 0-16,-21 33-79 16,10 14-11-1,22 31 49-15</inkml:trace>
  <inkml:trace contextRef="#ctx0" brushRef="#br3" timeOffset="207684">14570 10072 140 0,'-48'29'99'0,"-30"19"-6"16,-25 37-78-16,14 51 0 15,22 38 4 1,37 25 0-1,30 11 2-15,55-18 0 16,49-36 1-16,63-57 0 31,37-51-10-31,40-48 1 0,16-63-13 16,-1-39 0-16,-18-43 0 15,-49-25 0 1,-47-11 0 0,-78 4 0-1,-67 14 0-15,-86 27 0 0,-80 32-4 31,-75 46 1-31,-49 43-59 0,-10 26-1 16,8 44-67 0,33 30-13-16,26 4 63 15</inkml:trace>
  <inkml:trace contextRef="#ctx0" brushRef="#br3" timeOffset="208744">4281 13695 173 0,'-18'-3'100'16,"-16"-12"-7"0,5 4-105-16,-1 11 0 15,8 29 4 1,3 38 1-16,8 33 8 15,11 29 0 1,18 7 2 0,31 1 1-16,18-26 23 0,17-38 2 15,9-54 6 1,3-27 1-16,1-54-19 15,-8-24 0 1,-23-25-11-16,-28-2 2 16,-35 2-11-1,-33 7 1 1,-51 42-33-16,-30 21 2 0,-18 41-97 15,-5 15-8 1,16 25 27-16</inkml:trace>
  <inkml:trace contextRef="#ctx0" brushRef="#br3" timeOffset="209214">5377 13374 161 0,'-18'0'99'16,"-23"0"-6"0,0 15-93-16,0 33 0 0,12 33 0 31,18 30 1-31,11 22 2 15,22 3 0-15,30-10 9 16,11-23 0 0,22-40 10-1,-3-37 0-15,3-30-4 16,-7-47 1-16,-16-28-10 15,-21-31 1-15,-30-20-15 16,-29 1 0 0,-45 11-22-1,-37 34 0-15,-19 46-36 16,1 38 2-1,3 30-46-15,23 44-6 16,32 7 49 0</inkml:trace>
  <inkml:trace contextRef="#ctx0" brushRef="#br3" timeOffset="209734">6852 13829 166 0,'-23'13'101'16,"1"10"-7"-16,-4 29-95 16,18 18 1-1,8 18 2-15,60 5 1 16,25-15 2-1,37-38 0 1,26-40 15-16,1-22 0 16,-9-56 11-1,-6-26 1-15,-31-14-16 0,-32 5 1 16,-38 2-21-1,-33 18 2-15,-55 30-37 16,-56 45 0 0,-37 36-69-1,-19 56-5-15,3 19 9 16,46 10 2-16</inkml:trace>
  <inkml:trace contextRef="#ctx0" brushRef="#br3" timeOffset="210174">7796 13584 135 0,'-8'30'87'15,"8"25"-5"1,0 34-81-16,19 21 1 15,37 20 6 1,25-16 2 0,27-26 23-16,25-42 2 15,11-46 7-15,16-53 0 16,-5-39-27-1,-14-18 0-15,-15-19-14 16,-52 10 2 0,-41-6-12-16,-47 25 1 15,-65 34-30 1,-61 36 1-16,-27 30-21 15,-7 45 1 1,11 32-41-16,41 22-7 16,40 1 29-16</inkml:trace>
  <inkml:trace contextRef="#ctx0" brushRef="#br3" timeOffset="210684">10077 13433 121 0,'-18'22'86'16,"-12"26"-4"-16,-14 33-74 15,7 27 0 1,3 24 0-1,27 12 1-15,11-7 8 16,51-26 1-16,38-41 18 16,14-45-1-16,12-43-5 15,10-48 1 1,-6-45-21-1,-20-22 2-15,-14-8-12 16,-56-2 0-16,-33 14-16 31,-55 29 2-31,-41 48-49 0,-45 42-1 16,-37 28-56-1,0 47-10-15,20 25 52 16</inkml:trace>
  <inkml:trace contextRef="#ctx0" brushRef="#br3" timeOffset="211234">12370 13418 192 0,'-22'11'110'16,"-22"19"-6"-1,-23 33-105 1,-11 33 0-16,-11 44 4 16,15 26 0-1,11 15 3-15,44-8 0 0,19-17 8 16,63-46 0-1,34-47 1 1,51-52 1-16,19-33-7 16,14-59 1-1,1-41-5-15,-34-25 1 0,-45-2-6 31,-58-2 0-31,-38 22-10 16,-44 25 1-16,-48 42-27 16,-56 40 1-1,-14 22-37-15,7 48 0 0,29 22-31 31,56 12-6-31,48-13 51 16</inkml:trace>
  <inkml:trace contextRef="#ctx0" brushRef="#br3" timeOffset="211614">13718 13326 157 0,'-33'4'93'0,"-30"10"-6"16,-22 27-90-1,0 33 1-15,3 40 7 16,30 26 0-16,23 19 2 15,29 7 0 1,25-29 27-16,57-37-2 16,29-56 3-1,40-44 1-15,24-44-28 16,6-49 2-1,-18-16-10-15,-40-18 0 16,-49-6 0 0,-71 19 0-16,-43 17-48 15,-97 43 1-15,-67 46-85 16,-74 27-10-1,-37 47 45-15</inkml:trace>
  <inkml:trace contextRef="#ctx0" brushRef="#br3" timeOffset="212784">9496 16980 127 0,'0'0'92'0,"0"-8"-6"16,0 8-76-1,-11 8 1-15,-15 48 1 16,-11 27 0-16,4 32-2 31,10 18 1-31,16 7-7 0,11-14 1 16,33-23 4-1,29-25-1-15,16-37 6 16,18-38 0-16,18-14 6 31,12-51 0-31,7-38-3 0,3-25 0 16,-13-27-12-1,-27-3 2-15,-30-7-7 16,-48 22 0-1,-22 21-4 1,-48 41 2-16,-48 49-43 16,-52 34 0-16,-23 61-32 15,12 15-1-15,26 11-15 16,62 7-4-1,49-10 37 1</inkml:trace>
  <inkml:trace contextRef="#ctx0" brushRef="#br3" timeOffset="213264">11696 16873 212 0,'-34'0'117'0,"-21"7"-5"0,-15 38-112 31,-1 36 0-31,16 44 2 0,33 30 0 16,22 19-1-1,36-19 1 1,31-26 12 0,30-44 0-16,18-56 0 15,10-29 1-15,12-37-13 16,15-40 2-16,-4-22-4 15,-25-31 0 1,-31-7 0 0,-63 1 0-16,-29 11-10 15,-77 36 1 1,-52 30-59-16,-38 48-1 0,-33 29-56 31,-4 42-14-31,19 17 68 0</inkml:trace>
  <inkml:trace contextRef="#ctx0" brushRef="#br3" timeOffset="213734">12529 16888 170 0,'-33'29'110'0,"-15"30"-6"15,-8 45-93-15,38 44 1 16,18 21-3-1,67-10 1-15,36-30 8 16,45-52 1 0,19-62-1-16,18-41 1 15,4-66-14 1,-4-26 1-16,-18-30-6 15,-45-11 0 1,-40 5 0-16,-71 17 0 16,-37 30-24-16,-93 48 1 15,-47 48-80 1,-49 26-1-16,-22 47-15 15,29 16-6 1</inkml:trace>
  <inkml:trace contextRef="#ctx0" brushRef="#br3" timeOffset="214384">15618 17194 190 0,'-33'7'106'31,"-26"20"-7"-31,-8 24-132 16,8 37 2-16,14 23 3 15,45 22 0 1,26-8 42-16,41-18 0 16,29-25 32-1,15-49 1-15,11-33-4 16,15-37 1-1,4-45-31-15,-19-17 2 16,-10-19-15 0,-53-4 0-16,-41 0 0 15,-40 23 0-15,-63 32-30 16,-48 38 1-1,-31 29-58-15,2 29 1 0,3 34-24 32,59 18-8-32,40 0 67 15</inkml:trace>
  <inkml:trace contextRef="#ctx0" brushRef="#br3" timeOffset="214814">16618 16976 203 0,'-37'30'120'16,"-7"36"-7"-1,-4 49-109 1,33 47 1-16,15 22-14 15,63 5 0-15,33-35 24 32,33-54 1-32,19-63 10 0,12-48 1 15,3-66-27 1,-26-30 0-16,-22-22 0 15,-56-12 0-15,-44 5 0 32,-48 18 0-32,-75 25-61 0,-69 57 1 15,-65 36-74 1,-35 40-11-16,-19 30 64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07T18:39:53.316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4588 7392 51 0,'-7'0'70'15,"0"0"-3"-15,-8 0-25 16,15 0-1 0,0 0 1-16,33 0-1 15,19 0-18 1,15 0 0-16,3 0-18 15,-3 0 1 1,-8 0-6 0,-14 4 1-16,-16-1-40 0,-10-3 0 15,-8 0-71 1,-7 0-8-16,-4-7 38 15</inkml:trace>
  <inkml:trace contextRef="#ctx0" brushRef="#br0" timeOffset="350">4788 7167 114 0,'0'0'90'15,"0"0"-4"-15,0 4-57 31,0 29 0-31,12 7 4 0,3 8 1 32,-1 8-17-32,-3 3 1 0,4-8-14 15,-7-2 1 1,2-10-46-1,-6-5 0-15,0-5-80 16,-4-10-9 0,0-11 41-16</inkml:trace>
  <inkml:trace contextRef="#ctx0" brushRef="#br0" timeOffset="680">4567 7750 135 0,'0'0'114'0,"3"0"-9"0,30 0-62 32,31 0-2-32,32-3-21 15,8-9 1-15,-4 5-24 16,-19 3 1-1,-11 4-52-15,-15 0-1 0,-13 0-68 32,-17 0-10-32,-13 0 53 15</inkml:trace>
  <inkml:trace contextRef="#ctx0" brushRef="#br0" timeOffset="1380">4867 6909 106 0,'-12'-4'86'16,"-10"-3"-5"-16,-8-5-67 16,0 5 1-1,-7-1-10-15,1 5 0 16,-1 3-5-1,-1 0 0-15,1 22-1 16,-3 11 0 0,-1 4-1-16,1 18 1 15,2 15 2-15,-3 8 1 16,16 11 2-1,2 3 1-15,12 4 3 16,11-4-1 0,0 0 0-16,7 1 1 31,20-12-4-31,-2 0 1 0,9-11 0 15,3-11 2 1,4-4 3-16,-1-10 1 16,5-9 0-16,6-6 1 31,9-4 2-31,7-11 0 0,-5-12 7 31,1-3 0-31,12-14-8 0,-2-23 1 16,6-15-14-1,-6-21 0 1,2-5 0-16,-5-14 0 15,8-4 0 1,-16-11 0-16,-2-8 0 0,-27-6 0 16,-22-1 0-1,-25 11 0 1,-42 8 0-16,-33 14 0 15,-26 30-31 1,-15 23 1 0,-7 24-101-16,12 12-7 0,21 0 22 15</inkml:trace>
  <inkml:trace contextRef="#ctx0" brushRef="#br0" timeOffset="2375">4903 6934 33 0,'0'7'65'0,"0"1"1"16,0-1-20 0,4 8-2-16,0-3 7 15,0-5-1 1,-1-3 3-16,-3-1-2 15,0-3-27 1,0 0 0-16,0-26-23 16,0-11 2-16,0-11-3 15,0-14 0 1,-7-5 0-16,-8-13 0 15,0-2 0 1,1-7 0-16,-5 1 0 31,0-2 0-31,-3 10 0 0,3-5 0 16,-2 8 0-1,-2 6 0-15,1 1 0 16,0 15 0-16,-4 11 0 16,7-1 0-1,-3 12 0 1,4 15 0-16,-5-2 0 15,12 7 0 1,4-6 0-16,7 4 0 0,0-7 0 31,22 3 0-31,15 1 0 16,26-5 0-16,18 9 0 15,34-8 0 1,41 0 0-16,32 4 0 0,35-5 0 31,29 4 0-31,25 5 0 16,20-4 0-16,18-1 0 15,0-6 0 1,-9-5 0 0,-23-11 0-16,-28 1 0 15,-26-8 0-15,-25 3-31 16,-30-2 1-1,-18 3-101-15,-34-1-7 16,-18-7 22 0</inkml:trace>
  <inkml:trace contextRef="#ctx0" brushRef="#br0" timeOffset="3965">8700 5097 75 0,'0'-4'88'0,"0"0"-5"15,-4 1-39 1,0-1 0-1,1 4-12-15,-1-4 2 0,0 0-20 32,4 4 0-32,0 0-16 0,0 0 1 15,0 0-4 1,0 23 1-1,0 21 7-15,0 22 0 16,8 19 4 0,14 22 2-1,-4 15 0-15,5-4 1 0,-2-4 2 16,2-10 1-1,-5-20-3-15,-3-17 0 16,-7-23-6 0,-5-18 1-1,1-12-5-15,0-2 0 0,4-9 0 31,-8 1 0-31,0 0 0 0,0-4 0 16,0 0 0 0,0 0 0-1,0 0 0-15,0 0 0 0,0 4 0 31,-8-4 0-31,-3 0 0 0,-1 0 0 16,-9 3 0 0,-10 5 0-1,6 3 0-15,-1 0 0 16,4 0 0-1,7 0 0-15,7-7 0 0,8 3 0 32,4 0 0-32,26 4 0 15,11 1 0 1,11-1 0-16,7 3 0 15,-11-3 0 1,-7 4 0-16,-12-7 0 16,-6 3 0-1,-13 7 0-15,-6-7 0 16,-4 1 0-16,0 6 0 15,0-3 0 1,-11 3 0-16,-7 4 0 16,-8 0 0-1,-8 0 0-15,-3 11 0 16,1 1 0-1,-2-8 0-15,-3-4 0 16,20-4 0 0,2-3 0-16,7-4 0 15,12 1 0-15,0-2 0 16,19-2 0 0,14 3 0-16,23 0 0 15,0-4 0 1,-8 5 0-16,-8-8 0 15,-13-4 0 1,-9 2 0-16,-11 2 0 16,1 0 0-16,-8 0 0 15,0 2 0 1,0 6 0-16,-19 3 0 15,-14 0 0 1,-4 3 0-16,-7 0 0 16,-1 1 0-1,8 3 0-15,0 1 0 16,18-9 0-1,5 1 0 1,14 0 0-16,0-4 0 0,7 0 0 16,7-3 0-1,2 2 0-15,2 8 0 16,-7 5 0-1,0 25 0 1,-7 4 0-16,-4 3 0 16,0 19 0-16,0-8 0 31,0-7 0-31,0 0 0 0,0 4 0 15,0-11 0 1,0 7 0-16,0-11 0 16,0-4 0-16,0 0-35 31,0-7 2-31,0-11-98 0,0-12-8 15,0-14 27 1</inkml:trace>
  <inkml:trace contextRef="#ctx0" brushRef="#br0" timeOffset="5485">8833 7794 130 0,'0'-3'117'16,"0"3"-9"-16,0-5-66 15,0 5-1 1,0 0-23-16,0 0 2 15,0 0-9 1,0 0 1-16,0 0-7 16,7 0 2-1,19 0-7-15,12 8 0 16,-2 15 0-1,1-2 0-15,0 5 0 16,-11 0 0-16,-10 4 0 16,-9-4 0-1,-7 0 0-15,0-1 0 16,-4 0 0-1,-15-5 0-15,-7 1 0 16,-3-2 0 0,-4-4 0-16,-1 3 0 15,1-3 0 1,7-1 0-16,4-2 0 15,10-5 0-15,9 4 0 16,3 1 0 0,7-1 0-16,23 3 0 15,3 1 0 1,8-4 0-16,3 0 0 15,-3 0 0 1,-7 1 0-16,-13-9 0 16,-2 1 0-16,-11-4 0 15,-4 2 0 1,-4 3 0-16,0 2 0 15,-8 4 0 1,-22 8 0-16,-3 3 0 31,-8 4 0-31,5 0 0 0,2-4 0 16,8-4 0-1,3-3 0-15,16-8 0 16,4 1 0 0,3-1 0-1,18-7 0-15,19 0 0 0,4 0 0 31,4-15 0-31,-9 8 0 0,-10 0 0 16,-3 3 0 0,-12 0 0-1,-7 4 0-15,-4-4 0 16,0 4 0-1,0 0 0-15,0 0 0 0,0 0 0 16,0 4 0 0,-12 0 0-1,5 3 0-15,-5 4 0 16,-2 4 0-1,7 5 0 1,-1 0 0-16,-3-1 0 0,-4 4 0 16,1 6 0-1,-5-3 0-15,0 4 0 16,-3-1 0-1,3 8 0 1,5-10 0-16,-1 5 0 0,0-10 0 31,4-3 0-31,4-9 0 0,3-6 0 31,4 0 0-31,0-4 0 16,0 0 0-16,0 3 0 16,0-3 0-1,0 0 0-15,0 4 0 16,11 7 0-1,8 23 0-15,-1 6 0 16,4 15 0 0,-3 19 0-16,-8-1 0 15,-4 9 0 1,4-12 0-16,-7-6 0 15,0-13-28-15,3-15 2 16,1-9-104 0,3-20-8-16,3-7 18 15</inkml:trace>
  <inkml:trace contextRef="#ctx0" brushRef="#br0" timeOffset="6745">4907 8337 23 0,'0'-8'38'15,"0"-3"3"-15,0 4 1 0,-11-4-5 16,3 3 1 0,5 1-10-1,-1 0 2-15,4 0-8 16,0 3 0-1,0-1-12-15,0 2 1 16,0 3-11 0,-4 0 1-16,4 0-3 15,0 0 0 1,0 19 2-16,0 10 1 15,0 12 0-15,4 22 0 16,11 19 1 0,11 27 0-16,4 28 1 15,-9 21 1 1,-2 12 0-16,4 0 1 15,-9-15-1 1,-7-22 2-16,-3-26-16 16,0-30 2-16,0-6-91 15,7-16-7 1,7-22 6-16</inkml:trace>
  <inkml:trace contextRef="#ctx0" brushRef="#br0" timeOffset="8377">8977 9536 0 0,'-7'-3'27'16,"0"-5"2"-16,-4 1 9 0,3 3 2 16,1 0 19-1,-1 0-1 1,4 1-19-16,4-5 1 15,0 0-20 1,0 6 2 0,0-2-18-16,-3 0 1 15,3 4 1 1,0 0-1-16,0 0 9 0,0 0 0 15,0-4 4 1,0 0 0 0,0 4-10-16,0 0 1 15,0 0-12 1,0 0 1-16,3 18 1 15,-3 31 1 1,0 13 8-16,4 20 0 16,11 10 1-16,0-3 1 15,-1-4-6 1,-2-15 1-16,-1-14-5 15,-3-13 0 1,-5-20 0-16,-3-5 0 16,0-10 0-1,0-5 0-15,0-3 0 16,0 0 0-1,0-7 0-15,0-4 0 16,-7 3 0-16,-16 5 0 16,-2 3 0-1,-5 3 0-15,0 16 0 16,8-1 0-1,0 4 0-15,18 1 0 16,4-12 0 0,22 3 0-16,23-3 0 15,17 4 0 1,17-4 0-16,-2 4 0 15,-2-1 0-15,-20 1 0 16,-18 8 0 0,-26 3 0-16,-11 7 0 15,-22 3 0 1,-23 1 0-1,-14 12 0-15,-8-1 0 16,1-4 0-16,3-7 0 16,15-7 0-16,15-12 0 15,14-4 0 1,11-2 0-1,8-1 0-15,30-4 0 16,19 4 0-16,6-7 0 31,-3-1 0-31,3 5 0 0,-17-1 0 16,-9 0 0-1,-10 2 0-15,-12-3 0 16,-7 6 0-16,-4 2 0 31,-22 8 0-31,-7 4 0 0,-8 0 0 16,-3-1 0-1,14-6 0-15,4-4 0 16,15-4 0 0,11-3 0-1,0-8 0-15,18 0 0 16,16 0 0-1,-1-4 0-15,-3 0 0 0,-8 4 0 16,-7 0 0 15,-7 15 0-31,-8 11 0 0,0 15 0 16,0 25 0-1,0 11 0-15,-8 16 0 16,4 6 0 0,0 8 0-1,1-4 0-15,-1-7 0 0,0-3 0 31,-3-12 0-31,3-11 0 0,0-3 0 16,8-16-97 0,-4-6-1-1,11-16-41-15,16-25-12 0</inkml:trace>
  <inkml:trace contextRef="#ctx0" brushRef="#br0" timeOffset="9457">9129 12145 143 0,'0'0'101'0,"0"3"-7"16,0 1-73-1,0 0 1-15,4 4 3 16,19-1 0-1,6 1-11-15,0-1 1 16,1 1-11 0,-8 3 1-16,-7-1-2 15,-7 1 1 1,-5 8 2-16,-3-5 0 15,-15 16-1-15,-14 3 0 16,-8 1-4 0,-1-5 1-16,2-3-3 15,10 0 1 1,4-12 1-16,14 1 1 15,8-7 0 1,8-1 1-16,21 1-2 16,12-4 1-16,11-4-2 15,-7 0 0 1,-5 3 0-16,-11 4 0 15,-6 3 0 1,-12 2 0-16,-11 3 0 16,-7 0 0-1,-31 0 0 1,-3 7 0-16,-10 0 0 15,2 0 0-15,9-3 0 16,11-1 0-16,10-7 0 16,19-4 0-1,4-3 0 1,29-4 0-16,11 0 0 15,8 0 0-15,-4-4 0 32,-10 1 0-32,-5 3 0 0,-22 0 0 15,-11 0 0 1,-4 18 0-16,-29 5 0 15,-1 1 0-15,1-1 0 32,7-8 0-32,12-7 0 0,14-5 0 15,0-3 0 1,33 4 0-16,11 10 0 15,-3 20 0 1,-11 21 0 0,-16 23 0-16,-14 22 0 0,0 10 0 15,-18 1 0 1,-5 3 0-16,2-10-52 15,9-16 2 1,5-14-82 0,-5-26-11-16,-2-48 50 15</inkml:trace>
  <inkml:trace contextRef="#ctx0" brushRef="#br0" timeOffset="10657">4940 9857 23 0,'0'-11'33'0,"0"-3"-12"16,0-9 0-1,0 12 2-15,0-11-1 16,-4 7 17 0,1 4 0-16,-1 4-3 15,4-1 0 1,0 4-22-16,0-3 1 15,0 4-13-15,0 3 0 16,0 0-1 0,0 0 0-16,4 3 2 15,3 23 1 1,5 14-1-16,-1 12 1 15,3 11-2 1,9 18 1-16,-5 5 1 16,0 24 1-16,1 8 4 15,-4 16 0 1,-4 16 0-16,0 5 0 15,0 8-2 1,11-4 0-16,-3-4 0 16,4-8 1-1,-2 1 3-15,6-1 0 16,-6 1-2-1,10 0 0 1,-6-1-7-16,-2-7 1 0,-5 1 1 31,8-1 0-31,-8-3 4 0,8-5 0 16,-7 1-1-1,-1-4 0 1,1-3-4-16,-1-5 1 16,1 5-4-1,-4 0 0 1,3-9 0-16,-7 2 0 0,1-9 0 15,-5-10 0 1,0-4 0-16,0-8 0 16,-3-3 0-1,0-15 0 1,-4-7 0-16,0-4 0 0,0-18 0 31,0-11 0-31,0-11 0 0,0 1 0 16,0-1 0-1,-4 0 0 1,-3-1 0-16,0 1 0 0,-1-4 0 31,5-4 0-31,-5-3 0 0,0-2 0 16,1-2-118-1,0-4-4 1,-4-4-22-16</inkml:trace>
  <inkml:trace contextRef="#ctx0" brushRef="#br0" timeOffset="11867">9340 13847 102 0,'4'-8'87'16,"4"-2"-4"-16,-1-2-47 15,0-3-1 1,-3 1 7-1,-4-1-2-15,0 4-15 0,0 0 0 16,0 7-15 0,-4 4 0-16,-3 0-10 15,4 0 1 1,-5 0-1-1,0 11 1-15,1 8 2 16,3 14 1-16,4 11-1 31,0 19 1-31,0 7-4 0,0 0 0 16,0 0 0-1,0-15 0-15,0-14 0 16,-7-12 0 0,-1-10 0-16,1-12 0 15,-4-3 0-15,0-4 0 16,-1 0 0-1,9 0 0-15,3 0 0 16,0 0 0 0,19 0 0-16,17 0 0 15,9 0 0 1,-1 0 0-1,-2 8 0-15,-17 11 0 0,-10 1 0 16,-15 14 0 0,-7 3 0-1,-30 15 0-15,-19-4 0 16,-3-4 0-1,-8 0 0-15,15-7 0 0,11-7 0 32,23-11 0-32,15-5 0 15,6-10 0-15,30 0 0 16,15-4 0-1,4 0 0 1,0 0 0-16,-7 0 0 16,-12 0 0-16,-11 14 0 15,-14 12 0-15,-8 0 0 16,0 15 0-1,-19 3 0 1,0 4 0-16,1-1 0 16,7 6 0-1,11-9 0-15,0-7 0 0,0-4-25 31,0-7 1-31,0-4-106 16,0 3-7-16,-12-10 15 16</inkml:trace>
  <inkml:trace contextRef="#ctx0" brushRef="#br0" timeOffset="12977">5455 14549 70 0,'0'-8'85'0,"0"-3"-5"32,0-8-42-32,0-3-1 0,-3 0-1 15,-5-1 1 1,0 9-12-16,5 3 1 15,-5-1-24 1,8 5 0 0,0 7-5-16,0 11 0 0,11 37 5 31,12 15 2-31,6 18-2 0,8 18 2 15,4 31-2 1,0-1 0 0,4 19-1-16,-9-4 0 0,-2 3 3 31,-4-4 0-31,-1-2 1 0,-14-7 0 15,-4-20-1 1,-7-23 0 0,-4-20 3-16,0-16 0 15,0-21 0 1,0-12 0-1,-4-11-4-15,4 0 1 0,0-7-4 16,0-4 0 0,0 0 0-16,18 0 0 15,16 0 0 1,25 0 0-1,23 0 0-15,33 7 0 0,29-3 0 32,37-1 0-32,23 6 0 15,29-9 0 1,15 0 0-16,8-20 0 15,-8-5 0-15,4 6 0 16,-8-7 0 0,-14-4 0-16,0 9 0 15,-11-5 0 1,-23-3 0-16,-23 10 0 15,-24 3 0 1,-38 7 0-16,-30 4 0 16,-33 1 0-16,-18 1 0 15,-30-12 0 1,0-14 0-16,-33-35 0 15,3-43-83 1,-3-36 0-16,10-31-53 16,20-21-14-1,3-12 95-15</inkml:trace>
  <inkml:trace contextRef="#ctx0" brushRef="#br0" timeOffset="14537">2577 7653 48 0,'-14'-6'53'0,"-5"-2"-2"16,4-3-1 0,1 4-21-16,-1-1 0 0,11 1-17 31,8 3 1-31,36 1-8 15,27 3 1-15,14 0-3 16,1 14 1 0,-8 12 14-16,-30 4-1 0,-17-1 16 31,-27 8 0-31,-4-4-14 15,-30-3 1 1,-3 3-46-16,0-15 0 16,1-6-92-1,2-12-7-15,-3-26 25 16</inkml:trace>
  <inkml:trace contextRef="#ctx0" brushRef="#br0" timeOffset="14687">2536 7528 140 0,'-7'-6'96'15,"0"-9"-5"-15,7-12-86 16,7-5 0-1,27-5-25-15,3-4 1 16,3 26-74 0,4 8-5-16,-3 7 18 15</inkml:trace>
  <inkml:trace contextRef="#ctx0" brushRef="#br0" timeOffset="14987">2900 7174 78 0,'0'-3'59'16,"7"-1"-1"-16,8 4-50 16,15 0 1-16,14 14 23 15,0 24 1 1,1 6-3-16,3-1 0 31,-11-5 20-31,-11-16-1 0,-11-22-12 16,-4-11 1-1,-8-38-38-15,1-13 0 16,0-8-56-1,-1 4 2 1,5 3-79-16,15-11-11 0,6-11 56 31</inkml:trace>
  <inkml:trace contextRef="#ctx0" brushRef="#br0" timeOffset="15917">9844 14127 171 0,'8'26'100'15,"6"25"-6"-15,9 27-192 0,2 15-6 16,-2-5-3 0</inkml:trace>
  <inkml:trace contextRef="#ctx0" brushRef="#br0" timeOffset="16317">10066 12330 122 0,'0'19'87'15,"0"28"-4"-15,0 35-102 16,0 10 1-1,11 7-67-15,8-15-4 0,-1-24 22 32</inkml:trace>
  <inkml:trace contextRef="#ctx0" brushRef="#br0" timeOffset="16677">9856 10370 157 0,'3'8'103'16,"8"13"-7"0,4 27-89-16,7 19 1 15,0 11-45 1,5-1 0-16,2-3-67 15,-7-19-7-15,-4-29 45 16</inkml:trace>
  <inkml:trace contextRef="#ctx0" brushRef="#br0" timeOffset="17037">9904 8333 170 0,'-8'0'98'15,"4"0"-6"-15,4 26-95 16,0 22 0-1,22 29-11-15,1 20 0 32,13 6-56-32,-13-7-2 0,3-14-17 15,-8-32 1 1</inkml:trace>
  <inkml:trace contextRef="#ctx0" brushRef="#br0" timeOffset="17347">9907 6466 236 0,'-7'0'118'16,"7"0"-3"-1,0 33-123-15,11 18 0 0,18 27-17 16,16 22 0 0,7 17-86-16,7 21-8 15,15 13 15 1</inkml:trace>
  <inkml:trace contextRef="#ctx0" brushRef="#br0" timeOffset="25864">9222 4989 16 0,'0'-3'51'15,"0"-1"2"-15,0 0-19 16,0 1-1-1,0-1 1-15,0 4-1 16,0 0-2 0,-4-4-1-16,4 0-10 15,0 1 0 1,0-1-13-16,0 4 1 15,-4 0-9-15,4 0 1 16,0 0-3 0,-3 0 2-16,3 0-82 15,-4 0-6 1,1 0-20-16</inkml:trace>
  <inkml:trace contextRef="#ctx0" brushRef="#br0" timeOffset="26834">8252 16249 44 0,'0'-7'80'15,"0"-1"-2"-15,0-7-20 16,0 5-2 0,0 2-22-16,-4-3 1 15,-4 0-26 1,5 4 0-16,-1 3-8 15,4 0 1 1,0 4 6-16,0 0 0 16,0 15 10-1,0 11 1-15,0 7-3 16,0 8 1-16,0 7-10 15,0 4 1 1,-4-4-7-16,-4-1 2 16,5-7-21-1,-1 2 2-15,4-13-52 16,0-7-2-1,0-4-49 1,4-11-11-16,3-7 59 16</inkml:trace>
  <inkml:trace contextRef="#ctx0" brushRef="#br0" timeOffset="28004">8104 16518 42 0,'0'0'69'0,"0"0"0"15,0-4-34 1,0 4 0-16,7 8-12 15,3 18 2-15,2 11-2 16,-1 3 0 0,-3 5-5-16,-5-4 3 15,1-16-10 1,-4-7 1-16,4-10-2 15,3-4 1 1,4-4-4-16,12-18 1 16,6-31-7-1,15-6 1-15,8-4-2 16,-11 7 0-16,-11 9 4 15,-12 12 0 1,-18 24 2-16,-14 7 1 16,-20 0-6-1,-18 19 1-15,0 0-76 16,11-6-3-1,16-4-49-15,13-9-12 16,12-30 85 0</inkml:trace>
  <inkml:trace contextRef="#ctx0" brushRef="#br0" timeOffset="29944">10270 6650 49 0,'-4'0'53'0,"-3"0"1"0,4 0-46 32,3 0 0-32,0 4 20 15,25 7 0 1,8-11 22-16,8 0-2 15,8-26-11-15,2-11 2 16,-10 1-23 0,-4-1 1-16,-15 7-8 15,-7 4 1 1,-8 11-10-16,1 0 1 15,-8 11-11 1,0 4 1-16,0 0 2 16,4 8 0-1,3 18 8-15,4 7 1 16,0 1 3-16,4 6 0 15,4-3 10 1,14-8 0-16,4-6 2 16,7-19 1-1,8-4-13-15,3-8 1 16,1-11-107-1,4 5-2-15,-12-8-38 16,-8-4-9 0</inkml:trace>
  <inkml:trace contextRef="#ctx0" brushRef="#br0" timeOffset="30644">10340 8562 42 0,'0'0'58'15,"4"0"1"1,7 0-17-16,11-7-2 15,5-23 11 1,9-25-3 0,5 3-22-16,0-4 2 0,3 1-24 31,-10 15 1-31,-5 17-5 0,-18 16 1 15,-11 7 3 1,4 11 1 0,-4 12 6-16,0 6 1 15,0 4-1 1,0-7 1-16,0-3-4 0,11-5 0 31,7 0 1-31,5 0 1 16,6-7-4-16,16-3 1 15,10-8-51 1,16 0 0-16,-5 0-88 15,-10-4-9 1,-8 0 41-16</inkml:trace>
  <inkml:trace contextRef="#ctx0" brushRef="#br0" timeOffset="31224">10407 10455 90 0,'0'4'91'16,"0"-4"-5"-1,30 0-47-15,14-22-1 16,23-30-11-1,3-10 1-15,-7-9-20 16,-11 8 1-16,-12 12-9 31,-17 21 0-31,-8 18 5 0,-4 12 0 16,-4 8 14-1,-3 18 0-15,0-3-2 16,-4-5 1 0,0-3-13-1,3-8 2-15,9 3-7 0,2-1 0 16,12 2-3-1,0-8 1-15,15 9-84 16,-4 6-2 0,0-4-48-1,-11 1-12-15,-4 4 100 16</inkml:trace>
  <inkml:trace contextRef="#ctx0" brushRef="#br0" timeOffset="31864">10470 12444 107 0,'0'7'87'16,"0"5"-4"-16,15-1-50 15,22-7 1-15,7-4 9 16,12-34-2-16,-5-10-18 16,-13-4 1-1,-5 0-14 1,-15 0 0-16,-10 11-5 15,-5 8 1 1,-3 6-4-16,8 12 1 16,3 11-3-1,15 0 0-15,8 11 0 16,3 8 0-16,-1 0-10 15,5-1 1 1,-7 4-70-16,-5-4-1 16,-3 8-48-1,-4-7-12-15,-3-8 82 16</inkml:trace>
  <inkml:trace contextRef="#ctx0" brushRef="#br0" timeOffset="32504">10518 13940 143 0,'-11'10'78'16,"-4"8"-3"-1,4 12-65-15,11 10 1 16,0 1 28-16,23 0 2 15,6-15-12 1,11-15 0 0,1-11-9-16,-3-11 1 15,6-12-14-15,-26 1 1 31,-3 0-8-31,-15 4 0 0,0-1 0 32,-15 1 0-32,1 0 0 0,6-1 0 15,-3-4 0 1,11-1 0-1,0-3 0-15,23-3 0 0,17 9 0 32,8 13 0-32,4 8 0 0,0 11 0 15,-15 26 0 1,-4 5 0-1,-14-3 0-15,0-2 0 0,-5-19 0 32,12-14 0-32,-26-4-7 0,0 0 7 0,81-15-5 15,-25-18-124 1,0-8-5-16,-4-17-8 15</inkml:trace>
  <inkml:trace contextRef="#ctx0" brushRef="#br1" timeOffset="65922">10366 13212 45 0,'0'0'68'16,"-11"0"-3"-16,-4 0-37 31,0 0 1-31,-3 0-14 0,0 0 0 16,2 12-11-1,2 9 1-15,-1 12-4 16,4 8 2-16,7 7-2 31,4-4 0-31,8-11 11 0,14-10 1 31,4-17 5-31,0-6 0 0,0-18-10 16,-4-19 0-1,-8-3-5 1,-6 0 0-16,-4-5-1 16,-4 16-2-1,0 10-2-15,0 11 1 0,0 8 2 31,4 16 1-31,14 13 4 16,12 1-1-16,14-7-3 16,8-14 0-1,7-5-101 1,-3-4-6-16,3-13-9 16</inkml:trace>
  <inkml:trace contextRef="#ctx0" brushRef="#br1" timeOffset="66632">10033 11315 78 0,'-4'0'72'15,"0"22"-3"1,4 15-48-16,0 11 1 16,4 4 3-1,11-7 1-15,-3-13 9 16,-6-6 2-16,-2-22-11 15,-4-4 1 1,0-15-25-16,7-22 0 16,5-7-6-1,14 0-2-15,11 11 0 16,15 6 0-1,0 20 7-15,-12 7 0 32,-10 0 9-32,-23 26 0 0,-7 3 2 15,-22 8 0 1,-19-3-32-16,-7-9 1 15,-4-11-103 1,0-14-9 0,11-16 19-16</inkml:trace>
  <inkml:trace contextRef="#ctx0" brushRef="#br1" timeOffset="67159">10270 9248 120 0,'0'0'93'16,"-26"0"-4"-16,-11 8-61 15,-14 25 0 1,6 18-6-16,15 1 0 15,15 4-6 1,15-17 1-16,34-8 1 16,36-20 1-16,16-11-48 15,13-4 1 1,16-30-97-16,-12-9-9 15,-6-13 30 1</inkml:trace>
  <inkml:trace contextRef="#ctx0" brushRef="#br1" timeOffset="67819">10562 7636 59 0,'0'-12'84'0,"0"-3"-4"16,0-6-36-1,-10 2-1 1,-5 4-18-16,-4 0 0 0,-7 12-17 15,4 3-1 1,-4 3-7-16,7 27 0 16,12 10 4-1,7 4 1 1,0-10 14-16,22-12 0 0,8-18 3 31,7-11 0-31,4-30-15 0,-8-26 0 16,-10-11-21-1,-20-10 0 1,-3-1 0-16,-18 7-2 0,-16 26 14 31,4 23 0-31,-3 25 5 0,22 8 1 16,11 40 7-1,4 14 1 1,44 9 1-16,23 0 0 15,21-12-26 1,16-18 1-16,2-18-112 0,1-19-8 31,-11-12 10-31</inkml:trace>
  <inkml:trace contextRef="#ctx0" brushRef="#br1" timeOffset="68579">10181 5358 63 0,'-8'0'72'0,"1"0"-3"16,-3 3-35 0,2 2-1-16,8-5 18 15,0 0-2 1,25 0-13-1,2-23-1-15,6-2-26 16,-10-1 1-16,-9 0-19 16,-11 1 1-16,-3 13-12 15,-25 9 0 1,-16 3 10-1,-7 22 1-15,3 29 12 16,23 11 0-16,22 2 16 31,30-6 0-31,48-13-1 0,33-22 1 16,30-23-96-1,18 0-3-15,11-23-50 16,4-22-11-16</inkml:trace>
  <inkml:trace contextRef="#ctx0" brushRef="#br1" timeOffset="76253">15400 6437 76 0,'-15'-5'88'16,"-11"-2"-3"-16,-7 0-42 15,-8-1-1 1,7 4-11-16,16 4 2 0,7 0-16 31,11 0 0-31,22 0-7 16,41 0 1-16,15 0-6 15,11 0 0 1,-4-7-27-16,-18-4 0 0,-16 0-89 31,-14-7-5-31,-25-1 5 16</inkml:trace>
  <inkml:trace contextRef="#ctx0" brushRef="#br1" timeOffset="76473">15533 6181 91 0,'-4'-3'89'0,"1"-1"-4"15,-5 4-50-15,0 0-1 16,1 0-2 0,7 25 3-16,-3 20-17 15,3 11 1 1,3 6-14-16,1-3 1 15,11 4-29 1,4-11 1-16,-1-4-96 16,-7-12-7-16,-7-6 19 15</inkml:trace>
  <inkml:trace contextRef="#ctx0" brushRef="#br1" timeOffset="76720">15196 6886 149 0,'0'0'101'31,"0"0"-8"-31,4 0-59 0,40 4 0 16,26 0-1-1,23-4 0 1,18 0-38-16,0-8 0 0,-22-7-119 31,-11 1-6-31,-15-8-1 0</inkml:trace>
  <inkml:trace contextRef="#ctx0" brushRef="#br1" timeOffset="77400">15610 5975 141 0,'-3'-14'69'15,"-1"-9"-2"1,-14-10-79-16,-16-5 0 15,-7 3 34 1,-18 4 2-16,-3 9-12 16,-1 8 2-1,-4 6-15-15,4 8 0 16,-4 4-1-16,-3 25-1 15,4 13 2 1,6 20 1-16,1 11 1 16,11 16 2-1,11 3 0-15,14 4 1 16,12 7 0-1,11-7 0-15,7 15-1 16,16-7 0 0,2-5-1-16,20-3 1 15,7-15 0-15,18-3 0 16,23-16 0-1,11-6 1-15,11-15 1 16,-4-12-1 0,-1-14 8-16,-13-15 2 15,-8 0 7 1,4-30 1-16,-8-14-1 15,0-15 1-15,-7-8-10 32,7-17 0-32,-18-16-10 0,-5-15 2 15,-24-14-11 1,-38-3 1-16,-12 9-26 15,-58 13 1 1,-37 22-85 0,-23 28-6-16,-22 20 9 15</inkml:trace>
  <inkml:trace contextRef="#ctx0" brushRef="#br1" timeOffset="79480">15355 6026 89 0,'4'11'98'16,"-1"8"-5"-1,1-1-30-15,-4-4 1 0,0-14-20 32,4 0 0-32,11-32-37 15,3-23 2-15,1-26-9 16,-8-16 0-1,-11-9 0-15,0-17 0 16,-26-5 0 0,-15 2 0-16,-7 15 0 15,-8 3 0 1,8 20 0-16,-7 11 0 15,-4 14 0-15,14 12 0 16,4 14 0 0,16 15 0-16,10 7 0 15,11 3 0 1,4 5 0-16,23 0 0 15,35 0 0 1,42-8 0-16,34-3 0 16,43-5 0-1,31-3 0-15,32-3 0 16,16-1 0-16,-8-3 0 15,-7 7 0 1,-41 3 0-16,-41 3 0 16,-47 1 0-1,-31 0 0-15,-33 8 0 16,-14 4 0-1,-20 3 0-15,-6 0 0 16,-8-6 0 0,3 6 0-16,12 0 0 15,0 4 0-15,19 0 0 16,2 0-6-1,-6 0 2 1,-4 8 1-16,-7 6 0 16,-5-10 3-16,-6-4 1 31,3 0-5-31,4 3 0 0,-8 5 0 15,-3 7 0 1,-4 0 5-16,0 3 1 16,-11-3 5-16,-4-5 0 31,7 2-2-31,5-5 1 0,-1 1-5 31,0-1 1-31,0 12-2 0,4 25 0 16,0 26 0-1,0 22 0 1,12 4 0-16,-9 0 0 0,1-15 0 31,0-21 0-31,-4-20 0 0,0-14 0 16,0-16 0-1,0-2 0 1,0-4 0-16,0-4 0 15,0 0 0 1,0 0 0 0,-4 3 0-16,-11 8 0 0,-10 1 0 15,-2 3 0 1,-2-1 0-16,3 4 0 15,4-3 0 1,10-4 0 0,5-3 0-16,0-4 0 15,7-1 0 1,0 1 0-16,22-4 0 0,19 4 0 15,14-4 0 1,5 3 0 0,-5 6 0-16,-7 0 0 15,-15 3 0 1,-6 3 0-16,-17-1 0 0,-10 1 0 31,0 7 0-31,-25 4 0 16,-12 3 0-1,-11 5 0-15,-4 3 0 16,0-8 0-16,4-4 0 15,10 6 0 1,13-13 0-16,17-3 0 16,4-8 0-1,4 4 0-15,27-7 0 16,17 0 0-1,15-1 0-15,-3-3 0 16,-1 0 0 0,-14 0 0-16,-11 4 0 15,-12 1 0-15,-11-3 0 16,-7 10 0-1,-7 6 0-15,-30 4 0 16,-11 15 0 0,-8 1 0-16,-3 1 0 15,11-5 0 1,11-5 0-16,22-6 0 15,15-13 0-15,19-6 0 16,32-4 0 0,9 0 0-16,-1-10 0 15,-11 1 0 1,-11 6 0-16,-11 3 0 15,-11 0 0 1,-11 18 0-16,-4 12 0 16,0 3 0-1,-8 9 0-15,1 5 0 16,0 8 0-1,7 4 0-15,0 8 0 16,0 10 0-16,3 8 0 31,1 7 0-31,-4 4-17 0,3-3 2 16,5-1-115-1,-1-10-5-15,1-9 3 16</inkml:trace>
  <inkml:trace contextRef="#ctx0" brushRef="#br1" timeOffset="80330">15562 7267 91 0,'-3'-8'102'31,"-5"-3"-8"-31,1-4-43 16,4 4 1-16,-5 8-27 16,8 3 0-1,0 10-17-15,0 35 1 0,8 25 4 31,13 15 0-31,6 11-4 16,2 3 1-16,-3-6-6 16,-11-5 1-1,0-14-5 1,-8-11 0-16,-3-23 0 15,0-18 0-15,0-10 0 16,17-12 0-16,24 0 0 16,47-15 0-1,34-11 0 1,52-3 0-16,22-9 0 15,11 9 0 1,-3-1 0-16,-16-2 0 16,-10-3 0-1,-45 10 0-15,-23-4 0 16,-35 10 0-16,-31 8 0 15,-26 7 0 1,-15 4 0-16,-3 0 0 16,-4 0 0-1,0 0 0-15,0 0 0 16,0 0 0-1,0-21 0-15,3-31 0 16,9-41 0 0,-5-28 0-16,-3-19 0 15,-4-16 0-15,0 9-130 16,0 22-4-1,4 6-13-15</inkml:trace>
  <inkml:trace contextRef="#ctx0" brushRef="#br1" timeOffset="81183">18214 5536 118 0,'-3'3'86'0,"-5"9"-4"32,4 6-67-32,4 0-1 0,0 1 11 15,30 10 0 1,7-7-1-16,15 4-2 15,-4-4-14 1,-7 3 0 0,-7 2-1-16,-13 10 0 0,-17 10 7 31,-11 2 1-31,-38-1-2 0,-10 0 1 15,-8-8-8 1,11-17 2 0,7-12-33-16,12-8 2 0,11-3-107 31,15-29-7-31,7-30 14 0</inkml:trace>
  <inkml:trace contextRef="#ctx0" brushRef="#br1" timeOffset="81353">18144 5601 180 0,'0'-3'120'0,"0"-12"-7"0,26-7-98 16,18-3 0 0,16-5-53-16,10 7-2 15,-7 9-78 1,-8 3-9-1,-6 7 40-15</inkml:trace>
  <inkml:trace contextRef="#ctx0" brushRef="#br1" timeOffset="81973">18718 5561 121 0,'-7'0'63'15,"3"4"-2"1,0 0-57-16,4 7 0 15,0 7 35 1,8 8-1-16,25 4-6 16,1 3 3-1,2-8-2-15,5-10 1 16,-4-12-15-1,-7-3 1-15,-5-3-17 16,-10-12 2-16,-3-6-5 16,-12-5 0-1,0 0 0-15,0-3 0 16,-4 11 0-1,4-2 0-15,-8 6 0 16,8 3 0 0,0 3 0-16,8 1 0 15,18 0 0 1,7-1 0-16,0 8 0 15,1 0 0-15,-1 0 0 16,-7 11 0 0,-3 4 0-16,-5 3 0 15,-3 1 0 1,18-5 0-16,4-2 0 31,11 6 0-31,8-7 0 0,10-4 0 16,9-3-41-1,-5 0 2-15,0 0-92 16,-10-4-10-16,-27 0 36 31</inkml:trace>
  <inkml:trace contextRef="#ctx0" brushRef="#br1" timeOffset="83023">15833 4151 91 0,'-4'-4'104'16,"4"1"-7"-16,0-4-61 15,0-1 1 1,4-2-19-16,29-13-1 15,27 1 3 1,36-11 0-16,41 0-3 16,37-4 0-16,22-4-7 15,19 4 0 1,-4 12-5-16,-18-1 1 15,-27 4-4 1,-29-4 2-16,-29 8-4 16,-23 6 0-1,-30 5 0-15,-17-4 0 16,-16 7 0-1,-7 4 0-15,-8 0 0 16,1 0 0-16,-1 0 0 16,8 4 0-1,3 28 0-15,-3 20 0 16,3 7 0-1,-2 30 0-15,-2-4 0 16,8 3 0 0,1-6 0-16,-9-8 0 15,1-23 0 1,-7-18 0-16,-1-18-47 15,-7-7 1-15,0-8-86 16,0 0-10 0,-11-15 44-16</inkml:trace>
  <inkml:trace contextRef="#ctx0" brushRef="#br1" timeOffset="83283">17737 4222 144 0,'0'-4'111'0,"-4"4"-8"15,4-4-70 1,0 4-2-1,0 0-2-15,11 23 0 16,19 20-14 0,10 10 1-1,1-2-16-15,-7-3 0 0,-5-18 0 31,-3-15 0-31,0-15 0 0,3-8 0 16,1-25-49 0,-11-16 1-1,-5-9-84-15,5-23-10 0,3-23 46 31</inkml:trace>
  <inkml:trace contextRef="#ctx0" brushRef="#br1" timeOffset="86763">18647 9809 77 0,'0'0'74'0,"0"0"-3"16,0 0-38-1,8 23-1 1,7 39 7-16,7 30-2 16,0 34-14-1,8 18-1-15,-8-1-15 16,-3 2 1-1,-5-20-25-15,-2-18 1 16,-5-15-95-16,1-22-7 16,-5-10 12-1</inkml:trace>
  <inkml:trace contextRef="#ctx0" brushRef="#br1" timeOffset="87673">18666 11068 4 0,'0'-7'50'32,"-4"3"2"-32,1-8-2 0,-1 1 0 15,-4 4-3 1,5 0-2-16,0 3-25 15,3 0 2-15,0 4-17 32,25 0 1-32,16 0 1 0,18 8 0 15,1 10-2 1,-5 5 0-16,-10 2 0 15,-12 5 1 1,-22-1 8 0,-11 0 0-16,-11 5-2 0,-34-1 0 31,-3 0-9-31,-4-4 0 0,4 5-3 15,8-8 1 1,3-4-2 0,10-4 1-16,12-7 4 15,19-3 0 1,15-1 1-1,18 5 1-15,18-5-6 16,-3 0 0-16,-4 4-3 16,-11 8 0-16,-7 7 4 15,-26 10 1 1,-4 16 7-1,-30 15 1-15,-14-5-5 16,7 1 1 0,7 0-8-16,16-15 1 0,14-4-78 31,0-4-1-31,18-13-52 15,0-17-10-15,-14-10 89 16</inkml:trace>
  <inkml:trace contextRef="#ctx0" brushRef="#br1" timeOffset="88503">11333 5185 109 0,'0'-3'84'15,"0"-1"-5"1,0 4-59-16,0 0-2 16,0 33 5-1,19 11-1 1,3 26-7-16,4 12 1 0,-8-6-8 15,-3 2 1 1,-4-11-14-16,-7-12 1 16,-4-21-103-1,-15-16-6 1,-18-18 1-16</inkml:trace>
  <inkml:trace contextRef="#ctx0" brushRef="#br1" timeOffset="88683">11204 5705 140 0,'21'16'132'0,"20"2"-9"0,15 0-76 31,3-7 1-31,1-11-38 0,-12 0 1 31,-8-11-14-31,-10-7 1 16,-19 2-127-16,-11-2-4 15,0-4-13 1</inkml:trace>
  <inkml:trace contextRef="#ctx0" brushRef="#br1" timeOffset="89213">11818 7675 134 0,'0'0'104'0,"7"8"-8"16,9 22-64-1,2 18 2-15,4 22-11 16,1 7 1-1,-2 12-17-15,-2-4 0 16,-1-11-27 0,-6-19 1-16,-5-22-101 15,-7-24-8 1,-11-9 16-1</inkml:trace>
  <inkml:trace contextRef="#ctx0" brushRef="#br1" timeOffset="89373">11718 8204 113 0,'0'11'116'15,"23"15"-8"1,25 7-47-1,11 0-2-15,7-14-33 16,-3-16 2-16,-15-3-28 16,-3 0 0-16,-19-7-130 15,-15 0-4 1,-11-8-13-1</inkml:trace>
  <inkml:trace contextRef="#ctx0" brushRef="#br1" timeOffset="89803">12004 9525 170 0,'6'4'108'16,"2"26"-7"-16,11 28-92 16,3 13-1-16,-4 2-3 15,9 1 0-15,-6-8-34 16,-5-6 1-1,-5-16-80 1,-11-19-9-16,0-25 29 16</inkml:trace>
  <inkml:trace contextRef="#ctx0" brushRef="#br1" timeOffset="90003">11907 9861 193 0,'11'18'137'16,"15"8"-7"-1,15 8-105-15,7-6 1 16,0-9-26-1,8-19 0-15,-1 0 0 16,-14-19 0 0,-12-2-32-16,-6-1 1 15,-8-1-100 1,-15-6-7-16,0-5 23 15</inkml:trace>
  <inkml:trace contextRef="#ctx0" brushRef="#br1" timeOffset="90403">12066 11289 219 0,'0'0'126'0,"0"12"-5"15,0 20-114-15,4 20 0 32,3 11-4-32,16 8 1 0,-5-5-36 15,5 3 0 1,-5-9-94-16,-11-23-9 15,-7-15 28-15</inkml:trace>
  <inkml:trace contextRef="#ctx0" brushRef="#br1" timeOffset="90613">12052 11884 201 0,'7'14'136'0,"4"8"-6"0,0 4-109 31,15-11 2-31,8-15-23 0,2-4 0 15,5-22 0 1,-4-7 0 0,-11 0-130-16,-7-4-4 15,-5 0-13 1</inkml:trace>
  <inkml:trace contextRef="#ctx0" brushRef="#br1" timeOffset="91003">12033 13046 203 0,'8'22'136'15,"-1"11"-6"1,4 23-110-16,0 6 2 15,-4 8-22 1,12-6 0-16,-8-6-16 16,4-5 1-1,-4-14-113-15,-3-9-5 16,-8-11 1-1</inkml:trace>
  <inkml:trace contextRef="#ctx0" brushRef="#br1" timeOffset="91273">11970 13482 184 0,'0'25'138'0,"7"23"-8"15,-3 26-101 1,4 3 1-16,-5 9-30 15,1-20 0-15,7-18 0 16,4-19 0 0,15-24 0-16,3-5 0 15,15-34 0 1,0-18 0-16,-4-7-125 31,1-14-4-31,-11-2-17 0</inkml:trace>
  <inkml:trace contextRef="#ctx0" brushRef="#br1" timeOffset="92263">18707 12128 54 0,'0'0'76'0,"0"0"-1"16,0 0-44 0,0 0 1-16,0 0-15 15,19 0 1 1,2 0 1-16,10 2-1 0,5 6-5 15,5 2 2 1,0-2-11 0,-11-4 0-16,-9 3 3 15,-17 5 0 1,-4 6 7-16,-18 4 0 15,-19 8-5 1,-8-4 0-16,8-1-7 16,12-3 0-16,6-7 2 15,15-3 0 1,4-2 1-16,26 1 1 15,15 1-5 1,4 2 1-16,-5 1 0 16,-17 14 1-1,-20 1 7-15,-3 11 0 16,-26 3-1-1,-7-4 0-15,7-7-7 16,4-6-1-16,11-13-23 16,11-3 1-1,0 0-108-15,18 1-7 16,4-5 11-1</inkml:trace>
  <inkml:trace contextRef="#ctx0" brushRef="#br1" timeOffset="93053">18878 12780 77 0,'-4'-4'101'0,"0"1"-6"15,-4-1-46-15,1-3-2 16,7 2-25-1,0 5-1 1,0 12-9-16,0 21 2 16,15 15-6-1,0 4 2-15,-4 0-3 16,-4 3 0-1,1-11-1-15,-1-10 0 16,1-13-4-16,-1-7 0 16,-3-5-34-1,-4-6 1-15,0-3-94 16,0 0-9-1,0 0 26-15</inkml:trace>
  <inkml:trace contextRef="#ctx0" brushRef="#br1" timeOffset="93493">18870 13215 56 0,'-11'0'80'16,"-1"9"-3"-16,-2-3-39 15,3 1-1 1,3 1-7-16,8 0 1 15,15-5-1 1,26 1 1-16,11 0-19 16,0-1 0-16,-4 1-15 15,-26 7 1 1,-15 7 2-16,-7 17 0 15,-29 4 6 1,-19 5 0-16,-12-3-2 16,12 0 0-1,11-15 5-15,30-8 1 16,14-3 4-1,45-4 0-15,22 3-10 16,-3 4 0-16,-8 13-3 16,-38 13 0-1,-25 7 1 1,-18 16 1-16,-41 0-3 15,0 6 0-15,-1-10-92 32,23-11 0-32,22-27-47 0,11-25-11 15</inkml:trace>
  <inkml:trace contextRef="#ctx0" brushRef="#br1" timeOffset="95653">18996 14094 94 0,'0'-3'100'0,"0"3"-7"15,0-4-65 1,0 4 0-16,0 0-11 15,0 0 2-15,0 18 3 16,7 8 0 0,1 0-12-16,7-1 0 15,-8-7-5 1,1-2 0-16,-8-1 0 15,3-8 0 1,-3 1 3-16,0-2 0 16,0-2-2-16,0 4 1 15,-3-1-6 1,-12 0 0-16,-4-3-5 15,4 4 1 1,8 3-2-16,7-8 0 16,0 4 4-1,18-3 0-15,8 0 0 16,-8 0 1-1,1 0-3-15,-15 10 1 16,-4 5 2-16,-8 14 0 16,-21 8 1-1,-12 2 1-15,11 6-2 16,5-16 1-1,14-11 2-15,11-7 1 16,18-11 0 0,19-4 1-16,8 0-6 15,-9 0 0 1,-9 0-2-1,-20 0 0-15,-7 18 2 0,-18 11 1 16,-19 12-1 0,3-8 0-16,5-7 4 15,25-7 1 1,4-15 3-1,33-4 0-15,1 0-8 16,6 0 1-16,-10 0 1 16,-23 21 0-16,-7 24-6 15,-19 21 1 1,-18 8-47-1,1 11 0-15,6-4-73 16,23-7-11-16,7-11 44 31</inkml:trace>
  <inkml:trace contextRef="#ctx0" brushRef="#br1" timeOffset="96693">19141 15334 142 0,'-4'0'120'15,"0"0"-10"-15,-3 0-85 16,3 0 0 0,4 0-22-16,0 7 0 15,0 23 5 1,4 7 0-16,7 10 2 15,-1 6 1-15,-2 2 1 16,-1-11 0 0,1-11-4-16,0-3 0 15,-5-16-6 1,-3-10 2-16,0-4-4 15,-3 0 0 1,-5-11 0-16,0-3 0 16,1-5 0-16,3 8 0 15,4 7 0 1,0 4 0-16,0 0 0 15,0 22 0 1,-14 8 0-16,-9 14 0 16,-6-4 0-1,-1-2 0-15,16-5 0 16,10-11 0-1,4-11 0-15,25-4 0 16,16-3 0-16,3 1 0 16,-2 8 0-1,-24 10 0-15,-18 14 0 16,-8 14 0-1,-21 1 0-15,6 7 0 32,13-11 0-32,14-11 0 0,36-4 0 31,16-8 0-31,-1-2 0 0,-21-1 0 15,-16 19-48 1,-18 14 1 0,-33 8-85-16,-12 7-10 0,1-4 45 31</inkml:trace>
  <inkml:trace contextRef="#ctx0" brushRef="#br1" timeOffset="97963">19359 16482 219 0,'-4'0'133'16,"-4"0"-4"-1,5 0-116 1,3 12 0-16,0 31-12 16,0 27 2-1,0 19-3-15,7 11 0 0,4-8-81 16,12 0-1-1,10-33-54 1,8-41-13-16,14-39 92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07T18:48:39.347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8700 2181 5 0,'-23'-11'22'0,"2"3"1"16,-10 1 0-16,2 4-9 16,-8-1 1-1,7 0 0 1,-7 0-1-16,4 4-7 15,-1 0 2-15,1 12-5 32,0 6 2-32,-5 8 6 0,9 0 0 15,3 14-3 1,4 1 2-16,7-1-7 15,4 1 1-15,4 17-2 32,3-5 0-32,4 2 1 0,0 1 0 15,0-9 1 1,4 0-1-16,3 2-1 15,4 7 2 1,4-5-2 0,0 1 0-16,3 15 1 15,5-9-1-15,-2 9 0 16,6-12 2-16,-2 5-2 15,-2-5 0 1,2-8-1 0,6 2 1-16,-10-2-1 15,6-6 2 1,-2-4-3-1,2-4 1-15,-2 0 0 0,2 5 0 16,-6-9 1 0,13 0 0-16,-1-3 2 15,0 0 0 1,1 0-1-1,3-11 0-15,0 7-2 0,3-4 0 32,5 1 0-32,3-4 0 0,4-1 1 31,7 1-1-31,1-4 1 15,-1 0 1-15,4-7 1 16,-4 0 0 0,-4-4-2-16,-3 0 1 0,-4 0-2 31,4-4 0-31,0-3 3 15,0-5 1-15,4-2 4 16,3-1-1 0,1-11-1-1,6-3 0-15,-11-12-1 16,1-4 1-16,-12-6-2 15,1-8 1-15,-1 1-4 16,-2-10 1 0,-2-2-2-1,-7-4 2-15,0-11-1 16,-3 1 1-1,-4-11 1-15,-11 2 0 16,-11-4-2-16,-4-2 0 16,0 3-3-1,-19-4 1-15,1 7-2 16,-9 9 0-1,6 3 1-15,-9 4 1 16,-3 14 0 0,-8-11 0-16,-7 7-3 15,-15-10 1 1,-4 7-1-16,-11 0 1 15,-10 7 0-15,-5 8 0 16,0 3-2 0,-25 15 1-16,3 19 0 15,-30 14 0 1,-6 4-6-16,-20 29-1 15,-10 34-25 1,0 15-1-16,6 17-55 16,34 13-7-1,26 10 5-15</inkml:trace>
  <inkml:trace contextRef="#ctx0" brushRef="#br0" timeOffset="1183">12210 2273 11 0,'-40'-15'32'0,"-16"-7"-4"15,-10 8 2 1,-1 10-11-16,0-3-1 31,5 2-10-31,17 5-2 0,12 0-6 16,3 12 2-1,4 17 1-15,4 5 1 16,0 20 2-1,10 6 3 1,-2 14 1-16,10 10 1 0,8-2 5 31,3 3 0-31,12-3-1 0,3 2 0 16,4 5-3-1,7-8 0 1,8 11-3-16,22-7 1 0,3-1-3 31,5-6 0-31,3-4-1 0,0-15-1 16,0-7-2-1,-3 3 0 1,-1-11 1-16,-7-3 0 16,4-8 5-1,-1 4 0-15,8-7 3 0,0-8 0 16,4-4-4-1,15-10 1 1,-8-8-1 0,11 0 0-16,1-12 3 15,-12-14 1 1,3-10 1-16,1-16 1 0,0 0-4 31,-3-10 0-31,2-20-3 0,1-10 0 16,0-4-3-1,-11-15 0 1,-19-14-3-16,-10 3 1 15,-28-3-2 1,-21-1 0-16,-4 4 0 16,-32 4 0-1,-20 4 0-15,-25 7 0 16,-27 4-4-1,-51 13 2-15,-37 10-3 16,-60 21 1-16,-18 22-27 16,-4 22 1-1,5 15-91-15,50 29-6 16,42 16 15-1</inkml:trace>
  <inkml:trace contextRef="#ctx0" brushRef="#br0" timeOffset="4713">5992 2343 38 0,'-22'-15'45'16,"-15"-6"-6"-16,-4-5 0 15,-7 3-14 1,-11-2 1-16,-4 14-15 15,-11 7 1 1,-4 4-9-16,-4 11 0 16,-3 18-3-1,-3 5 0-15,6 9 0 16,8 13 0-16,7 11 0 15,11 3 1 1,8 8 0-16,19-2 1 0,6 6 2 31,16-5 0-31,7 8 1 16,4 0 2-16,26 8 0 15,7-8 1 1,7 4-1 0,8-5 1-16,11-3 0 15,11 4 1-15,11-11 5 16,22-5 0-1,1-9 5-15,-1-15 2 16,1-16-5 0,-4-7 0-16,-1-7-7 15,-10-8 1 1,7-7 1-16,0 0 1 15,4-15-2 1,-1-14 0-16,5-8-5 16,10-4 1-16,1-7-2 15,6 0 0 1,-6-7 1-16,-8-1 0 15,-7-6-2 1,-19-16 2-16,-18-14-5 16,-19-25 0-1,-22 2 0-15,-26-10 0 16,-15 2 0-1,-44 8 0-15,-27 13 0 16,-43 17 0-16,-30 18-5 16,-12 12 2-1,-7 33-38-15,27 7 1 16,21 11-77-1,27 4-7-15,14 8 21 16</inkml:trace>
  <inkml:trace contextRef="#ctx0" brushRef="#br0" timeOffset="5783">3307 2313 83 0,'0'-14'93'0,"-11"-16"-6"16,0-6-58-1,-11 2 0-15,-8 5-23 16,-7 7 0 0,-19 0-5-16,-10 10 1 15,-8 5 1 1,-15 7 1-16,-15 0-3 15,12 7 1 1,-12 12-4-16,-7 10 1 16,-1 8-2-16,-2 7 1 15,-9 12 0 1,16 11 0-16,-1 6 0 15,8 9 1 1,4 10 0-16,11 11 0 16,14 8 1-1,13 7 1-15,6 0-1 16,26 4 0-1,11-16 1-15,15-2 0 16,30-8 5-16,14-15 0 16,16 0 7-1,9-10 2-15,24-9 2 16,29-3 0-1,19-15-5-15,15 1 0 16,7-15-1 0,3-12 0-16,1-18 2 15,0-8 1-15,3-40-3 16,1-22 0-1,-4-22-7-15,2-19 2 16,-5-6-6 0,-1-17 0-16,-8-9 0 15,-22-12 0 1,-21-12 0-16,-39-3 0 15,-28 1 0 1,-30 7 0-16,-15 14 0 16,-45 15 0-16,-36 26 0 31,-56 15 0-31,-37 29 0 0,-60 26 0 15,-40 34-15 1,-26 21 2-16,-7 41-60 16,22 29-2-1,33 23-48 1,33 29-11-16,42 16 69 15</inkml:trace>
  <inkml:trace contextRef="#ctx0" brushRef="#br0" timeOffset="48139.4947">13707 5547 36 0,'0'-4'68'16,"0"-3"-1"-1,0-4-31 1,0-8 1-16,0 3-14 16,0 2-1-16,0 4-11 15,-11 2 0-15,-8 1-11 16,-3 7 0-1,0 0 1-15,-4 0 0 16,-4 0 5 0,-10 7 1-1,-16 1 1-15,0-5 0 0,-7 0-2 31,-7 1 0-31,-4 1-4 16,-3-5 0-16,-5 2-1 16,-11 2 0-1,-14-1 0-15,-4 6 1 0,-8-2 0 31,-3 4 1-31,0-3 0 0,-4 3 0 16,-4 0 0 0,1 0 0-16,3 3-2 15,4 1 2 1,3-1-2-16,-10 9 1 15,-9-1-1 1,-10 4 0 0,0 5 0-16,-4-7 0 15,4 2 1-15,0-7 0 31,3 10 0-31,1-2 0 0,7-2 0 16,-7-3 1 0,6-3 0-16,-10-5 0 15,15-2-1 1,-4-5 1-1,4-3-1-15,7-1 0 0,0-3 1 32,7 0 0-32,-3 0 1 0,8 0 1 15,2 0-1 1,-7-7 0-1,1-8-1-15,3 0 1 0,-4-3-2 32,1 0 1-32,-4 3-2 0,0-3 1 15,-8 2-1 1,12-2 1-1,-8-8-2-15,-11 8 1 16,0-5-1 0,-8 1 0-16,4 0 1 0,-3-4 0 15,11 4 0 1,-4-7 0-1,7 10 0 1,4-7 0-16,4 1 1 16,0-1 1-1,-4-3 0-15,0 2 0 16,-4 5-2-1,8 0 0-15,-4 0-2 0,8 4 1 16,-1 0-1 0,-7-5 1-1,4 5-1-15,-4 3 1 16,-8 0 0-1,1 0 0-15,0-3 0 16,-1 11 0 0,1-8 0-16,7 3 0 0,8 5 0 31,-1-4 0-31,1 3 0 15,3 2 0-15,0-2 0 16,0 4 0 0,-7 4-1-16,7 0 1 0,-3 0-2 31,-1 0 1-31,8 12 0 15,3 2 0-15,1 8 1 16,0 1 0 0,-4 6-1-1,0 0 1-15,-1 1-2 16,12 7 1-1,8 0-1-15,7 7 1 0,0-1 0 16,10 14 0 0,5-6-2-1,7 8 1-15,8 7-2 16,10-3 0-1,4 8 0-15,12-1 0 16,3 4 1 0,15 6 0-16,3-1 1 15,5 1 1-15,3-2 0 16,0 7 0-1,18-4 0-15,12 3 1 16,3-2 0 0,4 3 0-16,12-4-1 15,-1 1 0 1,7-1 0-16,4 4 1 15,12-4 1 1,6 3 0-16,13-7 1 16,13-6 0-16,19 0 0 15,1-12 2 1,6-1-4-16,-6-6 0 15,10 0 0 1,-4-4 0-16,5-1 0 16,10-6 0-1,4 0 1-15,12 0 0 16,-1-5 0-1,11 1 1-15,1 0-1 16,14 4 1-16,11 3-1 16,8-7 1-1,14-5-1 1,4 6 0-16,5-1 0 15,9-1 0 1,5 2 1-16,7-1 0 16,4-4 0-16,15-3 0 15,3-16 0-15,22 1 0 16,1-4 0-1,4-7 1 1,3-1-1-16,7-3 1 16,4 0-1-1,4-3 0 1,7-12 1-16,8-7 1 0,3-7 0 31,8-8 1-31,3-15-1 0,-3-7 1 16,0-4-2-1,-19-11 1 1,-11-3-4-16,-18-8 0 0,-5-8 0 31,-9-10 0-31,-17-8 0 0,-17-6 0 16,-16-13 0-1,-21 8 0 1,-23 1 0-1,-3-1 0-15,-5 0 0 16,-14 4 0-16,-11 0 0 0,-30 0 0 16,-11 0 0-1,-18 3 0 1,-26 4 0-16,-15-3 0 15,-19-1 0 1,-22 5 0 0,-11-1 0-16,-40 4 0 15,-46 8 0-15,-77-5 0 16,-63 12 0-16,-70 18 0 15,-49 31-45 1,-25 31 1 0,0 27-88-16,22 47-9 15,29 23 41 1</inkml:trace>
  <inkml:trace contextRef="#ctx0" brushRef="#br0" timeOffset="62384.0647">9337 3048 52 0,'-4'0'66'15,"0"8"-2"1,0-4-32-16,4 2 0 15,0 9 5 1,0-4-2-16,0-3 5 31,0-1 1-31,0-3-6 0,0-4 0 16,0-11-19-1,4-26 1-15,4 0-13 16,-1-22 1 0,-3-18-5-16,0-8 0 15,-4-20 0-15,0-1 0 31,0-1 0-31,0 0 0 0,0 19 0 32,0 10 0-32,0 16 0 0,0 5 0 15,-4 21 0 1,4 14 0-1,0 11 0-15,0 3 0 0,0 5 0 32,0-1 0-32,0 4 0 0,0-3 0 15,0 3 0 1,0 0 0-1,-4 0 0 1,4 0 0-16,0 0 0 16,0 0 0-16,0 0 0 15,0 0 0-15,0 0 0 16,0 0 0-1,0 0 0-15,-4 0 0 16,4 0 0 0,-3 0 0-1,-1 0 0-15,0-4 0 0,-3 4 0 31,-1 0 0-31,-2 0 0 0,-2 4 0 16,-3 10 0 0,1 8 0-1,-5 11 0-15,0 8 0 16,1 0 0-1,-4-1 0-15,3-6 0 0,9 2 0 32,-2-6 0-32,5-12 0 15,3 0 0-15,4-10 0 16,0-4 0-1,0-4 0-15,0 0 0 16,0 0 0 0,0 0 0-16,0-16 0 15,0-16 0 1,11-16 0-16,8-7 0 15,-1-1 0 1,-3 4 0-16,0 8 0 16,3 0 0-16,-7 0 0 15,1 7 0 1,-1 7 0-16,-4 8 0 15,0 8 0 1,-3 6 0-16,-4 0 0 16,0 5 0-1,0 3 0-15,4 0 0 16,3 0 0-1,5 19 0-15,2 6 0 16,8 16 0-16,4 3 0 16,0 8 0-1,0-8 0-15,0-12 0 16,-7-5 0-1,-9-8 0-15,2-1 0 16,-12-7 0 0,-8 0 0-16,-21-3 0 15,-19-1 0 1,-12-3 0-16,1-1 0 15,7 4-130 1,23-7-4 0,10 0-13-16</inkml:trace>
  <inkml:trace contextRef="#ctx0" brushRef="#br0" timeOffset="64114.1339">6366 1900 16 0,'-3'-3'57'15,"-1"3"1"-15,-3-4-15 16,-1 4 2-16,1 0-28 15,3 0 2 1,4 0-8 0,0 0 0-16,19 4 7 15,10 11-1 1,5 6-5-16,-1-6-1 15,-11 0 7 1,-7 7 1-16,-4-3 6 16,-11-1 0-16,-11 1-9 15,-8-1-1 1,-3-6-23-16,3-6 1 15,1-2-112 1,3-4-6-16,-4 0 2 16</inkml:trace>
  <inkml:trace contextRef="#ctx0" brushRef="#br0" timeOffset="64274.1403">6233 1933 135 0,'0'-6'96'16,"4"-9"-5"-1,14-8-84-15,12 1 1 16,3 0-30-1,12 4 2-15,-8-1-68 16,-4 12-3 0,-3-5 14-16</inkml:trace>
  <inkml:trace contextRef="#ctx0" brushRef="#br0" timeOffset="64554.1515">6588 1605 104 0,'4'0'85'0,"4"0"-3"16,-1 0-64-16,8 0 1 16,3 26 0-16,1 3-1 15,3 5 8 1,-7-8 1-16,-7-4 9 15,-1-11 0 1,4-11-16 0,0-8 1-16,4-25-32 15,0-11 2-15,3-4-109 31,1-4-3-31,2 8-15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r">
              <a:defRPr sz="1300"/>
            </a:lvl1pPr>
          </a:lstStyle>
          <a:p>
            <a:fld id="{A3813B29-E825-4092-A924-7C57488C9D00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2313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999" tIns="48501" rIns="96999" bIns="4850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6999" tIns="48501" rIns="96999" bIns="4850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r">
              <a:defRPr sz="13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77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1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11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93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18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5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605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58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056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661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69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35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883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707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508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087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939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946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850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314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291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75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512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82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812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962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885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664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94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94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89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77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07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06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33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2014 P. J. Burke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" y="6651557"/>
            <a:ext cx="672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C7840-B0D4-4BC2-A896-84E1991018A4}" type="datetime1">
              <a: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5/7/2015</a:t>
            </a:fld>
            <a:endParaRPr lang="en-US" sz="800" kern="1200" baseline="0" dirty="0" smtClean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customXml" Target="../ink/ink7.x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customXml" Target="../ink/ink12.xml"/><Relationship Id="rId4" Type="http://schemas.openxmlformats.org/officeDocument/2006/relationships/image" Target="../media/image9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springer.com/10.1007/978-90-481-9216-8_7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springer.com/10.1007/978-90-481-9216-8_7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link.springer.com/10.1007/978-90-481-9216-8_7" TargetMode="Externa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customXml" Target="../ink/ink2.x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12</a:t>
            </a:r>
          </a:p>
        </p:txBody>
      </p:sp>
      <p:sp>
        <p:nvSpPr>
          <p:cNvPr id="4" name="Rectangle 3"/>
          <p:cNvSpPr/>
          <p:nvPr/>
        </p:nvSpPr>
        <p:spPr>
          <a:xfrm>
            <a:off x="3861144" y="0"/>
            <a:ext cx="17874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Midterm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8014680" y="67680"/>
              <a:ext cx="765360" cy="6274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10360" y="51480"/>
                <a:ext cx="786600" cy="660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Nodal Analysis(Review)</a:t>
            </a:r>
            <a:endParaRPr lang="en-US" dirty="0"/>
          </a:p>
        </p:txBody>
      </p:sp>
      <p:sp>
        <p:nvSpPr>
          <p:cNvPr id="4" name="Title 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>
              <a:spcBef>
                <a:spcPct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Based on KCL, use node voltages as circuits variables.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Define a reference node.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Label remaining nodes (n-1 nodes) e.g. 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…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Supernode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”:</a:t>
            </a:r>
          </a:p>
          <a:p>
            <a:pPr marL="857250" lvl="1" indent="-457200">
              <a:spcBef>
                <a:spcPct val="0"/>
              </a:spcBef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Case 1: Voltage source connected to reference node: solves one node.</a:t>
            </a:r>
          </a:p>
          <a:p>
            <a:pPr marL="857250" lvl="1" indent="-457200">
              <a:spcBef>
                <a:spcPct val="0"/>
              </a:spcBef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Case 2: Voltage source not connected to reference: Define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supernode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Apply KCL all nodes (&amp;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supernodes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257300" lvl="2" indent="-457200">
              <a:spcBef>
                <a:spcPct val="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Express all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i’s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terms of 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v’s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using Ohm’s law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Apply KVL to loops with voltage source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Solve the n-1 simultaneous equations, to find V’s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(e.g. using Kramer’s rule)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 Ohm’s law to find the currents.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ct val="0"/>
              </a:spcBef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ct val="0"/>
              </a:spcBef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ct val="0"/>
              </a:spcBef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Supernode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" y="683696"/>
            <a:ext cx="3481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node with a voltage source in it…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916237" y="1960412"/>
            <a:ext cx="1050374" cy="1702369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rot="5400000" flipH="1" flipV="1">
            <a:off x="173999" y="2908394"/>
            <a:ext cx="25348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41425" y="1640968"/>
            <a:ext cx="76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441425" y="2326768"/>
            <a:ext cx="76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79425" y="3490020"/>
            <a:ext cx="76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441425" y="4175820"/>
            <a:ext cx="76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1911902" y="1488568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Title 1"/>
          <p:cNvSpPr txBox="1">
            <a:spLocks/>
          </p:cNvSpPr>
          <p:nvPr/>
        </p:nvSpPr>
        <p:spPr>
          <a:xfrm>
            <a:off x="2088640" y="125049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10800000" flipH="1">
            <a:off x="1887564" y="2198482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Title 1"/>
          <p:cNvSpPr txBox="1">
            <a:spLocks/>
          </p:cNvSpPr>
          <p:nvPr/>
        </p:nvSpPr>
        <p:spPr>
          <a:xfrm>
            <a:off x="2064302" y="196041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10800000" flipH="1">
            <a:off x="457200" y="3616174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Title 1"/>
          <p:cNvSpPr txBox="1">
            <a:spLocks/>
          </p:cNvSpPr>
          <p:nvPr/>
        </p:nvSpPr>
        <p:spPr>
          <a:xfrm>
            <a:off x="633938" y="337810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10800000" flipH="1">
            <a:off x="1898625" y="4008232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5" name="Title 1"/>
          <p:cNvSpPr txBox="1">
            <a:spLocks/>
          </p:cNvSpPr>
          <p:nvPr/>
        </p:nvSpPr>
        <p:spPr>
          <a:xfrm>
            <a:off x="2075363" y="377016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" name="Group 46"/>
          <p:cNvGrpSpPr/>
          <p:nvPr/>
        </p:nvGrpSpPr>
        <p:grpSpPr>
          <a:xfrm>
            <a:off x="1198537" y="2133600"/>
            <a:ext cx="485775" cy="1488125"/>
            <a:chOff x="5172949" y="2484911"/>
            <a:chExt cx="485775" cy="1488125"/>
          </a:xfrm>
        </p:grpSpPr>
        <p:sp>
          <p:nvSpPr>
            <p:cNvPr id="49" name="Oval 48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3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171201" y="4572000"/>
            <a:ext cx="7773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Must</a:t>
            </a:r>
            <a:r>
              <a:rPr lang="en-US" dirty="0" smtClean="0"/>
              <a:t> define a </a:t>
            </a:r>
            <a:r>
              <a:rPr lang="en-US" dirty="0" err="1" smtClean="0"/>
              <a:t>supernode</a:t>
            </a:r>
            <a:r>
              <a:rPr lang="en-US" dirty="0" smtClean="0"/>
              <a:t> if a voltage source appears when doing nodal analysis…</a:t>
            </a:r>
          </a:p>
          <a:p>
            <a:r>
              <a:rPr lang="en-US" dirty="0" smtClean="0"/>
              <a:t>(unless one end of voltage source connected to reference node)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267682" y="1591080"/>
            <a:ext cx="57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KCL: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18440" y="70560"/>
              <a:ext cx="8592480" cy="43365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840" y="54360"/>
                <a:ext cx="8621640" cy="4366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Supernode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" y="683696"/>
            <a:ext cx="3481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node with a voltage source in it…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916237" y="1960412"/>
            <a:ext cx="1050374" cy="1702369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rot="5400000" flipH="1" flipV="1">
            <a:off x="173999" y="2908394"/>
            <a:ext cx="25348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41425" y="1640968"/>
            <a:ext cx="76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441425" y="2326768"/>
            <a:ext cx="76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79425" y="3490020"/>
            <a:ext cx="76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441425" y="4175820"/>
            <a:ext cx="76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1911902" y="1488568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Title 1"/>
          <p:cNvSpPr txBox="1">
            <a:spLocks/>
          </p:cNvSpPr>
          <p:nvPr/>
        </p:nvSpPr>
        <p:spPr>
          <a:xfrm>
            <a:off x="2088640" y="125049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10800000" flipH="1">
            <a:off x="1887564" y="2198482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Title 1"/>
          <p:cNvSpPr txBox="1">
            <a:spLocks/>
          </p:cNvSpPr>
          <p:nvPr/>
        </p:nvSpPr>
        <p:spPr>
          <a:xfrm>
            <a:off x="2064302" y="196041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10800000" flipH="1">
            <a:off x="457200" y="3616174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Title 1"/>
          <p:cNvSpPr txBox="1">
            <a:spLocks/>
          </p:cNvSpPr>
          <p:nvPr/>
        </p:nvSpPr>
        <p:spPr>
          <a:xfrm>
            <a:off x="633938" y="337810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10800000" flipH="1">
            <a:off x="1898625" y="4008232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5" name="Title 1"/>
          <p:cNvSpPr txBox="1">
            <a:spLocks/>
          </p:cNvSpPr>
          <p:nvPr/>
        </p:nvSpPr>
        <p:spPr>
          <a:xfrm>
            <a:off x="2075363" y="377016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" name="Group 46"/>
          <p:cNvGrpSpPr/>
          <p:nvPr/>
        </p:nvGrpSpPr>
        <p:grpSpPr>
          <a:xfrm>
            <a:off x="1198537" y="2133600"/>
            <a:ext cx="485775" cy="1488125"/>
            <a:chOff x="5172949" y="2484911"/>
            <a:chExt cx="485775" cy="1488125"/>
          </a:xfrm>
        </p:grpSpPr>
        <p:sp>
          <p:nvSpPr>
            <p:cNvPr id="49" name="Oval 48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3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171201" y="4572000"/>
            <a:ext cx="7773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Must</a:t>
            </a:r>
            <a:r>
              <a:rPr lang="en-US" dirty="0" smtClean="0"/>
              <a:t> define a </a:t>
            </a:r>
            <a:r>
              <a:rPr lang="en-US" dirty="0" err="1" smtClean="0"/>
              <a:t>supernode</a:t>
            </a:r>
            <a:r>
              <a:rPr lang="en-US" dirty="0" smtClean="0"/>
              <a:t> if a voltage source appears when doing nodal analysis…</a:t>
            </a:r>
          </a:p>
          <a:p>
            <a:r>
              <a:rPr lang="en-US" dirty="0" smtClean="0"/>
              <a:t>(unless one end of voltage source connected to reference node)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267682" y="1591080"/>
            <a:ext cx="57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KCL: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2139840" y="83520"/>
              <a:ext cx="6639120" cy="38772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27240" y="68400"/>
                <a:ext cx="6657480" cy="390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924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Nodal Analysis-Example</a:t>
            </a:r>
            <a:endParaRPr lang="en-US" sz="3200" dirty="0"/>
          </a:p>
        </p:txBody>
      </p:sp>
      <p:grpSp>
        <p:nvGrpSpPr>
          <p:cNvPr id="152" name="Group 151"/>
          <p:cNvGrpSpPr/>
          <p:nvPr/>
        </p:nvGrpSpPr>
        <p:grpSpPr>
          <a:xfrm>
            <a:off x="-180624" y="837143"/>
            <a:ext cx="5015941" cy="3933785"/>
            <a:chOff x="44113" y="1085501"/>
            <a:chExt cx="5231475" cy="4149102"/>
          </a:xfrm>
        </p:grpSpPr>
        <p:grpSp>
          <p:nvGrpSpPr>
            <p:cNvPr id="213" name="Group 212"/>
            <p:cNvGrpSpPr/>
            <p:nvPr/>
          </p:nvGrpSpPr>
          <p:grpSpPr>
            <a:xfrm>
              <a:off x="522883" y="1085501"/>
              <a:ext cx="4196419" cy="4149102"/>
              <a:chOff x="522883" y="1085501"/>
              <a:chExt cx="4196419" cy="4149102"/>
            </a:xfrm>
          </p:grpSpPr>
          <p:grpSp>
            <p:nvGrpSpPr>
              <p:cNvPr id="198" name="Group 197"/>
              <p:cNvGrpSpPr/>
              <p:nvPr/>
            </p:nvGrpSpPr>
            <p:grpSpPr>
              <a:xfrm>
                <a:off x="522883" y="1158507"/>
                <a:ext cx="4196419" cy="4076096"/>
                <a:chOff x="1186827" y="1337586"/>
                <a:chExt cx="4196419" cy="4076096"/>
              </a:xfrm>
            </p:grpSpPr>
            <p:grpSp>
              <p:nvGrpSpPr>
                <p:cNvPr id="167" name="Group 166"/>
                <p:cNvGrpSpPr/>
                <p:nvPr/>
              </p:nvGrpSpPr>
              <p:grpSpPr>
                <a:xfrm>
                  <a:off x="4161757" y="1337586"/>
                  <a:ext cx="402824" cy="1472873"/>
                  <a:chOff x="2110935" y="1536949"/>
                  <a:chExt cx="402824" cy="1472873"/>
                </a:xfrm>
                <a:scene3d>
                  <a:camera prst="orthographicFront">
                    <a:rot lat="0" lon="0" rev="5400000"/>
                  </a:camera>
                  <a:lightRig rig="threePt" dir="t"/>
                </a:scene3d>
              </p:grpSpPr>
              <p:sp>
                <p:nvSpPr>
                  <p:cNvPr id="168" name="Rectangle 167"/>
                  <p:cNvSpPr/>
                  <p:nvPr/>
                </p:nvSpPr>
                <p:spPr>
                  <a:xfrm rot="2700000">
                    <a:off x="2110935" y="2066370"/>
                    <a:ext cx="402824" cy="402824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Title 1"/>
                  <p:cNvSpPr txBox="1">
                    <a:spLocks/>
                  </p:cNvSpPr>
                  <p:nvPr/>
                </p:nvSpPr>
                <p:spPr>
                  <a:xfrm>
                    <a:off x="2189612" y="1994149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sz="1600" b="1" dirty="0" smtClean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+</a:t>
                    </a:r>
                    <a:endParaRPr kumimoji="0" lang="en-US" sz="1600" b="1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itchFamily="18" charset="0"/>
                      <a:ea typeface="+mj-ea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70" name="Title 1"/>
                  <p:cNvSpPr txBox="1">
                    <a:spLocks/>
                  </p:cNvSpPr>
                  <p:nvPr/>
                </p:nvSpPr>
                <p:spPr>
                  <a:xfrm>
                    <a:off x="2189612" y="2253139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sz="2400" dirty="0" smtClean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-</a:t>
                    </a:r>
                    <a:endParaRPr kumimoji="0" lang="en-US" sz="2400" b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itchFamily="18" charset="0"/>
                      <a:ea typeface="+mj-ea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171" name="Straight Connector 170"/>
                  <p:cNvCxnSpPr/>
                  <p:nvPr/>
                </p:nvCxnSpPr>
                <p:spPr>
                  <a:xfrm rot="16200000" flipV="1">
                    <a:off x="2080246" y="1765152"/>
                    <a:ext cx="457200" cy="794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Straight Connector 171"/>
                  <p:cNvCxnSpPr/>
                  <p:nvPr/>
                </p:nvCxnSpPr>
                <p:spPr>
                  <a:xfrm rot="16200000" flipV="1">
                    <a:off x="2081040" y="2780825"/>
                    <a:ext cx="457200" cy="794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92" name="Straight Connector 191"/>
                <p:cNvCxnSpPr/>
                <p:nvPr/>
              </p:nvCxnSpPr>
              <p:spPr>
                <a:xfrm rot="5400000" flipH="1" flipV="1">
                  <a:off x="2805741" y="2078308"/>
                  <a:ext cx="804163" cy="0"/>
                </a:xfrm>
                <a:prstGeom prst="line">
                  <a:avLst/>
                </a:prstGeom>
                <a:scene3d>
                  <a:camera prst="orthographicFront">
                    <a:rot lat="0" lon="0" rev="5400000"/>
                  </a:camera>
                  <a:lightRig rig="threePt" dir="t"/>
                </a:scene3d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95" name="Group 194"/>
                <p:cNvGrpSpPr/>
                <p:nvPr/>
              </p:nvGrpSpPr>
              <p:grpSpPr>
                <a:xfrm>
                  <a:off x="1186827" y="1998794"/>
                  <a:ext cx="4196419" cy="3414888"/>
                  <a:chOff x="1186827" y="1998794"/>
                  <a:chExt cx="4196419" cy="3414888"/>
                </a:xfrm>
              </p:grpSpPr>
              <p:grpSp>
                <p:nvGrpSpPr>
                  <p:cNvPr id="5" name="Group 4"/>
                  <p:cNvGrpSpPr>
                    <a:grpSpLocks noChangeAspect="1"/>
                  </p:cNvGrpSpPr>
                  <p:nvPr/>
                </p:nvGrpSpPr>
                <p:grpSpPr>
                  <a:xfrm>
                    <a:off x="1186827" y="2902639"/>
                    <a:ext cx="506506" cy="1551613"/>
                    <a:chOff x="5172949" y="2484911"/>
                    <a:chExt cx="485775" cy="1488125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5172949" y="2945982"/>
                      <a:ext cx="485775" cy="485775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" name="Title 1"/>
                    <p:cNvSpPr txBox="1">
                      <a:spLocks/>
                    </p:cNvSpPr>
                    <p:nvPr/>
                  </p:nvSpPr>
                  <p:spPr>
                    <a:xfrm>
                      <a:off x="5296205" y="2907187"/>
                      <a:ext cx="239263" cy="306101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 anchor="ctr">
                      <a:normAutofit fontScale="92500" lnSpcReduction="20000"/>
                    </a:bodyPr>
                    <a:lstStyle/>
                    <a:p>
                      <a:pPr lvl="0" algn="ctr">
                        <a:spcBef>
                          <a:spcPct val="0"/>
                        </a:spcBef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8" name="Title 1"/>
                    <p:cNvSpPr txBox="1">
                      <a:spLocks noChangeAspect="1"/>
                    </p:cNvSpPr>
                    <p:nvPr/>
                  </p:nvSpPr>
                  <p:spPr>
                    <a:xfrm>
                      <a:off x="5296205" y="3166177"/>
                      <a:ext cx="239263" cy="306101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 anchor="ctr">
                      <a:noAutofit/>
                    </a:bodyPr>
                    <a:lstStyle/>
                    <a:p>
                      <a:pPr lvl="0" algn="ctr">
                        <a:spcBef>
                          <a:spcPct val="0"/>
                        </a:spcBef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cxnSp>
                  <p:nvCxnSpPr>
                    <p:cNvPr id="9" name="Straight Connector 8"/>
                    <p:cNvCxnSpPr/>
                    <p:nvPr/>
                  </p:nvCxnSpPr>
                  <p:spPr>
                    <a:xfrm rot="5400000" flipH="1" flipV="1">
                      <a:off x="5148301" y="3702397"/>
                      <a:ext cx="541279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" name="Straight Connector 9"/>
                    <p:cNvCxnSpPr/>
                    <p:nvPr/>
                  </p:nvCxnSpPr>
                  <p:spPr>
                    <a:xfrm rot="5400000" flipH="1" flipV="1">
                      <a:off x="5185301" y="2715447"/>
                      <a:ext cx="461071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" name="Group 10"/>
                  <p:cNvGrpSpPr>
                    <a:grpSpLocks noChangeAspect="1"/>
                  </p:cNvGrpSpPr>
                  <p:nvPr/>
                </p:nvGrpSpPr>
                <p:grpSpPr>
                  <a:xfrm>
                    <a:off x="2990722" y="2911423"/>
                    <a:ext cx="541759" cy="1529658"/>
                    <a:chOff x="600075" y="1458273"/>
                    <a:chExt cx="485775" cy="1371599"/>
                  </a:xfrm>
                </p:grpSpPr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600075" y="1915473"/>
                      <a:ext cx="485775" cy="485775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3" name="Straight Arrow Connector 12"/>
                    <p:cNvCxnSpPr/>
                    <p:nvPr/>
                  </p:nvCxnSpPr>
                  <p:spPr>
                    <a:xfrm rot="5400000" flipH="1" flipV="1">
                      <a:off x="685801" y="2139311"/>
                      <a:ext cx="314325" cy="1588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2">
                      <a:schemeClr val="accent2"/>
                    </a:lnRef>
                    <a:fillRef idx="0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" name="Straight Connector 13"/>
                    <p:cNvCxnSpPr>
                      <a:stCxn id="12" idx="0"/>
                    </p:cNvCxnSpPr>
                    <p:nvPr/>
                  </p:nvCxnSpPr>
                  <p:spPr>
                    <a:xfrm rot="16200000" flipV="1">
                      <a:off x="613966" y="1686476"/>
                      <a:ext cx="457200" cy="794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Straight Connector 14"/>
                    <p:cNvCxnSpPr>
                      <a:stCxn id="12" idx="4"/>
                    </p:cNvCxnSpPr>
                    <p:nvPr/>
                  </p:nvCxnSpPr>
                  <p:spPr>
                    <a:xfrm rot="16200000" flipH="1">
                      <a:off x="628651" y="2615559"/>
                      <a:ext cx="428625" cy="1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6" name="Group 15"/>
                  <p:cNvGrpSpPr>
                    <a:grpSpLocks noChangeAspect="1"/>
                  </p:cNvGrpSpPr>
                  <p:nvPr/>
                </p:nvGrpSpPr>
                <p:grpSpPr>
                  <a:xfrm>
                    <a:off x="1911511" y="2397663"/>
                    <a:ext cx="118908" cy="1046963"/>
                    <a:chOff x="4491655" y="3124200"/>
                    <a:chExt cx="160687" cy="1414811"/>
                  </a:xfrm>
                  <a:scene3d>
                    <a:camera prst="orthographicFront">
                      <a:rot lat="0" lon="0" rev="5400000"/>
                    </a:camera>
                    <a:lightRig rig="threePt" dir="t"/>
                  </a:scene3d>
                </p:grpSpPr>
                <p:grpSp>
                  <p:nvGrpSpPr>
                    <p:cNvPr id="17" name="Group 52"/>
                    <p:cNvGrpSpPr/>
                    <p:nvPr/>
                  </p:nvGrpSpPr>
                  <p:grpSpPr>
                    <a:xfrm rot="5400000">
                      <a:off x="4169397" y="3751260"/>
                      <a:ext cx="805211" cy="160687"/>
                      <a:chOff x="457201" y="2514600"/>
                      <a:chExt cx="9144001" cy="1824765"/>
                    </a:xfrm>
                  </p:grpSpPr>
                  <p:cxnSp>
                    <p:nvCxnSpPr>
                      <p:cNvPr id="20" name="Straight Connector 19"/>
                      <p:cNvCxnSpPr/>
                      <p:nvPr/>
                    </p:nvCxnSpPr>
                    <p:spPr>
                      <a:xfrm rot="5400000" flipH="1" flipV="1">
                        <a:off x="22900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" name="Straight Connector 20"/>
                      <p:cNvCxnSpPr/>
                      <p:nvPr/>
                    </p:nvCxnSpPr>
                    <p:spPr>
                      <a:xfrm rot="10800000">
                        <a:off x="457201" y="3429001"/>
                        <a:ext cx="914400" cy="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" name="Straight Connector 21"/>
                      <p:cNvCxnSpPr/>
                      <p:nvPr/>
                    </p:nvCxnSpPr>
                    <p:spPr>
                      <a:xfrm rot="5400000" flipH="1" flipV="1">
                        <a:off x="1143001" y="2743201"/>
                        <a:ext cx="914400" cy="4572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" name="Straight Connector 22"/>
                      <p:cNvCxnSpPr/>
                      <p:nvPr/>
                    </p:nvCxnSpPr>
                    <p:spPr>
                      <a:xfrm rot="16200000" flipH="1">
                        <a:off x="13756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" name="Straight Connector 23"/>
                      <p:cNvCxnSpPr/>
                      <p:nvPr/>
                    </p:nvCxnSpPr>
                    <p:spPr>
                      <a:xfrm rot="5400000" flipH="1" flipV="1">
                        <a:off x="41188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" name="Straight Connector 24"/>
                      <p:cNvCxnSpPr/>
                      <p:nvPr/>
                    </p:nvCxnSpPr>
                    <p:spPr>
                      <a:xfrm rot="16200000" flipH="1">
                        <a:off x="32044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" name="Straight Connector 25"/>
                      <p:cNvCxnSpPr/>
                      <p:nvPr/>
                    </p:nvCxnSpPr>
                    <p:spPr>
                      <a:xfrm rot="10800000">
                        <a:off x="8686802" y="3429001"/>
                        <a:ext cx="914400" cy="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" name="Straight Connector 26"/>
                      <p:cNvCxnSpPr/>
                      <p:nvPr/>
                    </p:nvCxnSpPr>
                    <p:spPr>
                      <a:xfrm rot="5400000" flipH="1" flipV="1">
                        <a:off x="59476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" name="Straight Connector 27"/>
                      <p:cNvCxnSpPr/>
                      <p:nvPr/>
                    </p:nvCxnSpPr>
                    <p:spPr>
                      <a:xfrm rot="16200000" flipH="1">
                        <a:off x="50332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" name="Straight Connector 28"/>
                      <p:cNvCxnSpPr/>
                      <p:nvPr/>
                    </p:nvCxnSpPr>
                    <p:spPr>
                      <a:xfrm rot="16200000" flipH="1">
                        <a:off x="6862039" y="2967763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" name="Straight Connector 29"/>
                      <p:cNvCxnSpPr/>
                      <p:nvPr/>
                    </p:nvCxnSpPr>
                    <p:spPr>
                      <a:xfrm rot="5400000" flipH="1" flipV="1">
                        <a:off x="8001002" y="3649526"/>
                        <a:ext cx="914400" cy="4572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8" name="Straight Connector 17"/>
                    <p:cNvCxnSpPr/>
                    <p:nvPr/>
                  </p:nvCxnSpPr>
                  <p:spPr>
                    <a:xfrm rot="5400000" flipH="1" flipV="1">
                      <a:off x="4419421" y="3276600"/>
                      <a:ext cx="3048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" name="Straight Connector 18"/>
                    <p:cNvCxnSpPr/>
                    <p:nvPr/>
                  </p:nvCxnSpPr>
                  <p:spPr>
                    <a:xfrm rot="5400000" flipH="1" flipV="1">
                      <a:off x="4420132" y="4386611"/>
                      <a:ext cx="3048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1" name="Group 30"/>
                  <p:cNvGrpSpPr>
                    <a:grpSpLocks noChangeAspect="1"/>
                  </p:cNvGrpSpPr>
                  <p:nvPr/>
                </p:nvGrpSpPr>
                <p:grpSpPr>
                  <a:xfrm>
                    <a:off x="1917154" y="3927321"/>
                    <a:ext cx="118908" cy="1046963"/>
                    <a:chOff x="4491655" y="3124200"/>
                    <a:chExt cx="160687" cy="1414811"/>
                  </a:xfrm>
                  <a:scene3d>
                    <a:camera prst="orthographicFront">
                      <a:rot lat="0" lon="0" rev="5400000"/>
                    </a:camera>
                    <a:lightRig rig="threePt" dir="t"/>
                  </a:scene3d>
                </p:grpSpPr>
                <p:grpSp>
                  <p:nvGrpSpPr>
                    <p:cNvPr id="32" name="Group 52"/>
                    <p:cNvGrpSpPr/>
                    <p:nvPr/>
                  </p:nvGrpSpPr>
                  <p:grpSpPr>
                    <a:xfrm rot="5400000">
                      <a:off x="4169399" y="3751260"/>
                      <a:ext cx="805211" cy="160687"/>
                      <a:chOff x="457201" y="2514600"/>
                      <a:chExt cx="9144001" cy="1824765"/>
                    </a:xfrm>
                  </p:grpSpPr>
                  <p:cxnSp>
                    <p:nvCxnSpPr>
                      <p:cNvPr id="35" name="Straight Connector 34"/>
                      <p:cNvCxnSpPr/>
                      <p:nvPr/>
                    </p:nvCxnSpPr>
                    <p:spPr>
                      <a:xfrm rot="5400000" flipH="1" flipV="1">
                        <a:off x="22900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" name="Straight Connector 35"/>
                      <p:cNvCxnSpPr/>
                      <p:nvPr/>
                    </p:nvCxnSpPr>
                    <p:spPr>
                      <a:xfrm rot="10800000">
                        <a:off x="457201" y="3429001"/>
                        <a:ext cx="914400" cy="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" name="Straight Connector 36"/>
                      <p:cNvCxnSpPr/>
                      <p:nvPr/>
                    </p:nvCxnSpPr>
                    <p:spPr>
                      <a:xfrm rot="5400000" flipH="1" flipV="1">
                        <a:off x="1143001" y="2743201"/>
                        <a:ext cx="914400" cy="4572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" name="Straight Connector 37"/>
                      <p:cNvCxnSpPr/>
                      <p:nvPr/>
                    </p:nvCxnSpPr>
                    <p:spPr>
                      <a:xfrm rot="16200000" flipH="1">
                        <a:off x="13756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" name="Straight Connector 38"/>
                      <p:cNvCxnSpPr/>
                      <p:nvPr/>
                    </p:nvCxnSpPr>
                    <p:spPr>
                      <a:xfrm rot="5400000" flipH="1" flipV="1">
                        <a:off x="41188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" name="Straight Connector 39"/>
                      <p:cNvCxnSpPr/>
                      <p:nvPr/>
                    </p:nvCxnSpPr>
                    <p:spPr>
                      <a:xfrm rot="16200000" flipH="1">
                        <a:off x="32044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" name="Straight Connector 40"/>
                      <p:cNvCxnSpPr/>
                      <p:nvPr/>
                    </p:nvCxnSpPr>
                    <p:spPr>
                      <a:xfrm rot="10800000">
                        <a:off x="8686802" y="3429001"/>
                        <a:ext cx="914400" cy="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" name="Straight Connector 41"/>
                      <p:cNvCxnSpPr/>
                      <p:nvPr/>
                    </p:nvCxnSpPr>
                    <p:spPr>
                      <a:xfrm rot="5400000" flipH="1" flipV="1">
                        <a:off x="59476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" name="Straight Connector 42"/>
                      <p:cNvCxnSpPr/>
                      <p:nvPr/>
                    </p:nvCxnSpPr>
                    <p:spPr>
                      <a:xfrm rot="16200000" flipH="1">
                        <a:off x="50332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" name="Straight Connector 43"/>
                      <p:cNvCxnSpPr/>
                      <p:nvPr/>
                    </p:nvCxnSpPr>
                    <p:spPr>
                      <a:xfrm rot="16200000" flipH="1">
                        <a:off x="6862039" y="2967763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" name="Straight Connector 44"/>
                      <p:cNvCxnSpPr/>
                      <p:nvPr/>
                    </p:nvCxnSpPr>
                    <p:spPr>
                      <a:xfrm rot="5400000" flipH="1" flipV="1">
                        <a:off x="8001002" y="3649526"/>
                        <a:ext cx="914400" cy="4572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33" name="Straight Connector 32"/>
                    <p:cNvCxnSpPr/>
                    <p:nvPr/>
                  </p:nvCxnSpPr>
                  <p:spPr>
                    <a:xfrm rot="5400000" flipH="1" flipV="1">
                      <a:off x="4419421" y="3276600"/>
                      <a:ext cx="3048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Connector 33"/>
                    <p:cNvCxnSpPr/>
                    <p:nvPr/>
                  </p:nvCxnSpPr>
                  <p:spPr>
                    <a:xfrm rot="5400000" flipH="1" flipV="1">
                      <a:off x="4420132" y="4386611"/>
                      <a:ext cx="3048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91" name="Straight Connector 90"/>
                  <p:cNvCxnSpPr/>
                  <p:nvPr/>
                </p:nvCxnSpPr>
                <p:spPr>
                  <a:xfrm rot="5400000" flipH="1" flipV="1">
                    <a:off x="2499164" y="4460121"/>
                    <a:ext cx="804163" cy="0"/>
                  </a:xfrm>
                  <a:prstGeom prst="line">
                    <a:avLst/>
                  </a:prstGeom>
                  <a:scene3d>
                    <a:camera prst="orthographicFront">
                      <a:rot lat="0" lon="0" rev="5400000"/>
                    </a:camera>
                    <a:lightRig rig="threePt" dir="t"/>
                  </a:scene3d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 rot="5400000" flipH="1" flipV="1">
                    <a:off x="2487875" y="2919027"/>
                    <a:ext cx="804163" cy="0"/>
                  </a:xfrm>
                  <a:prstGeom prst="line">
                    <a:avLst/>
                  </a:prstGeom>
                  <a:scene3d>
                    <a:camera prst="orthographicFront">
                      <a:rot lat="0" lon="0" rev="5400000"/>
                    </a:camera>
                    <a:lightRig rig="threePt" dir="t"/>
                  </a:scene3d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4" name="Group 93"/>
                  <p:cNvGrpSpPr>
                    <a:grpSpLocks noChangeAspect="1"/>
                  </p:cNvGrpSpPr>
                  <p:nvPr/>
                </p:nvGrpSpPr>
                <p:grpSpPr>
                  <a:xfrm>
                    <a:off x="1873946" y="3408990"/>
                    <a:ext cx="141405" cy="1245039"/>
                    <a:chOff x="4491655" y="3124200"/>
                    <a:chExt cx="160687" cy="1414811"/>
                  </a:xfrm>
                  <a:scene3d>
                    <a:camera prst="orthographicFront">
                      <a:rot lat="0" lon="0" rev="18600000"/>
                    </a:camera>
                    <a:lightRig rig="threePt" dir="t"/>
                  </a:scene3d>
                </p:grpSpPr>
                <p:grpSp>
                  <p:nvGrpSpPr>
                    <p:cNvPr id="95" name="Group 52"/>
                    <p:cNvGrpSpPr/>
                    <p:nvPr/>
                  </p:nvGrpSpPr>
                  <p:grpSpPr>
                    <a:xfrm rot="5400000">
                      <a:off x="4169399" y="3751260"/>
                      <a:ext cx="805211" cy="160687"/>
                      <a:chOff x="457201" y="2514600"/>
                      <a:chExt cx="9144001" cy="1824765"/>
                    </a:xfrm>
                  </p:grpSpPr>
                  <p:cxnSp>
                    <p:nvCxnSpPr>
                      <p:cNvPr id="98" name="Straight Connector 97"/>
                      <p:cNvCxnSpPr/>
                      <p:nvPr/>
                    </p:nvCxnSpPr>
                    <p:spPr>
                      <a:xfrm rot="5400000" flipH="1" flipV="1">
                        <a:off x="22900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" name="Straight Connector 98"/>
                      <p:cNvCxnSpPr/>
                      <p:nvPr/>
                    </p:nvCxnSpPr>
                    <p:spPr>
                      <a:xfrm rot="10800000">
                        <a:off x="457201" y="3429001"/>
                        <a:ext cx="914400" cy="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0" name="Straight Connector 99"/>
                      <p:cNvCxnSpPr/>
                      <p:nvPr/>
                    </p:nvCxnSpPr>
                    <p:spPr>
                      <a:xfrm rot="5400000" flipH="1" flipV="1">
                        <a:off x="1143001" y="2743201"/>
                        <a:ext cx="914400" cy="4572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1" name="Straight Connector 100"/>
                      <p:cNvCxnSpPr/>
                      <p:nvPr/>
                    </p:nvCxnSpPr>
                    <p:spPr>
                      <a:xfrm rot="16200000" flipH="1">
                        <a:off x="13756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2" name="Straight Connector 101"/>
                      <p:cNvCxnSpPr/>
                      <p:nvPr/>
                    </p:nvCxnSpPr>
                    <p:spPr>
                      <a:xfrm rot="5400000" flipH="1" flipV="1">
                        <a:off x="41188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3" name="Straight Connector 102"/>
                      <p:cNvCxnSpPr/>
                      <p:nvPr/>
                    </p:nvCxnSpPr>
                    <p:spPr>
                      <a:xfrm rot="16200000" flipH="1">
                        <a:off x="32044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4" name="Straight Connector 103"/>
                      <p:cNvCxnSpPr/>
                      <p:nvPr/>
                    </p:nvCxnSpPr>
                    <p:spPr>
                      <a:xfrm rot="10800000">
                        <a:off x="8686802" y="3429001"/>
                        <a:ext cx="914400" cy="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5" name="Straight Connector 104"/>
                      <p:cNvCxnSpPr/>
                      <p:nvPr/>
                    </p:nvCxnSpPr>
                    <p:spPr>
                      <a:xfrm rot="5400000" flipH="1" flipV="1">
                        <a:off x="59476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6" name="Straight Connector 105"/>
                      <p:cNvCxnSpPr/>
                      <p:nvPr/>
                    </p:nvCxnSpPr>
                    <p:spPr>
                      <a:xfrm rot="16200000" flipH="1">
                        <a:off x="50332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7" name="Straight Connector 106"/>
                      <p:cNvCxnSpPr/>
                      <p:nvPr/>
                    </p:nvCxnSpPr>
                    <p:spPr>
                      <a:xfrm rot="16200000" flipH="1">
                        <a:off x="6862039" y="2967763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8" name="Straight Connector 107"/>
                      <p:cNvCxnSpPr/>
                      <p:nvPr/>
                    </p:nvCxnSpPr>
                    <p:spPr>
                      <a:xfrm rot="5400000" flipH="1" flipV="1">
                        <a:off x="8001002" y="3649526"/>
                        <a:ext cx="914400" cy="4572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96" name="Straight Connector 95"/>
                    <p:cNvCxnSpPr/>
                    <p:nvPr/>
                  </p:nvCxnSpPr>
                  <p:spPr>
                    <a:xfrm rot="5400000" flipH="1" flipV="1">
                      <a:off x="4419421" y="3276600"/>
                      <a:ext cx="3048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Straight Connector 96"/>
                    <p:cNvCxnSpPr/>
                    <p:nvPr/>
                  </p:nvCxnSpPr>
                  <p:spPr>
                    <a:xfrm rot="5400000" flipH="1" flipV="1">
                      <a:off x="4420132" y="4386611"/>
                      <a:ext cx="3048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09" name="Straight Connector 108"/>
                  <p:cNvCxnSpPr/>
                  <p:nvPr/>
                </p:nvCxnSpPr>
                <p:spPr>
                  <a:xfrm rot="5400000" flipH="1" flipV="1">
                    <a:off x="2216571" y="3292920"/>
                    <a:ext cx="1188720" cy="0"/>
                  </a:xfrm>
                  <a:prstGeom prst="line">
                    <a:avLst/>
                  </a:prstGeom>
                  <a:scene3d>
                    <a:camera prst="orthographicFront">
                      <a:rot lat="0" lon="0" rev="18600000"/>
                    </a:camera>
                    <a:lightRig rig="threePt" dir="t"/>
                  </a:scene3d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6" name="Group 45"/>
                  <p:cNvGrpSpPr>
                    <a:grpSpLocks noChangeAspect="1"/>
                  </p:cNvGrpSpPr>
                  <p:nvPr/>
                </p:nvGrpSpPr>
                <p:grpSpPr>
                  <a:xfrm>
                    <a:off x="4536202" y="2403306"/>
                    <a:ext cx="118908" cy="1046963"/>
                    <a:chOff x="4491655" y="3124200"/>
                    <a:chExt cx="160687" cy="1414811"/>
                  </a:xfrm>
                  <a:scene3d>
                    <a:camera prst="orthographicFront">
                      <a:rot lat="0" lon="0" rev="5400000"/>
                    </a:camera>
                    <a:lightRig rig="threePt" dir="t"/>
                  </a:scene3d>
                </p:grpSpPr>
                <p:grpSp>
                  <p:nvGrpSpPr>
                    <p:cNvPr id="47" name="Group 52"/>
                    <p:cNvGrpSpPr/>
                    <p:nvPr/>
                  </p:nvGrpSpPr>
                  <p:grpSpPr>
                    <a:xfrm rot="5400000">
                      <a:off x="4169399" y="3751260"/>
                      <a:ext cx="805211" cy="160687"/>
                      <a:chOff x="457201" y="2514600"/>
                      <a:chExt cx="9144001" cy="1824765"/>
                    </a:xfrm>
                  </p:grpSpPr>
                  <p:cxnSp>
                    <p:nvCxnSpPr>
                      <p:cNvPr id="50" name="Straight Connector 49"/>
                      <p:cNvCxnSpPr/>
                      <p:nvPr/>
                    </p:nvCxnSpPr>
                    <p:spPr>
                      <a:xfrm rot="5400000" flipH="1" flipV="1">
                        <a:off x="22900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" name="Straight Connector 50"/>
                      <p:cNvCxnSpPr/>
                      <p:nvPr/>
                    </p:nvCxnSpPr>
                    <p:spPr>
                      <a:xfrm rot="10800000">
                        <a:off x="457201" y="3429001"/>
                        <a:ext cx="914400" cy="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" name="Straight Connector 51"/>
                      <p:cNvCxnSpPr/>
                      <p:nvPr/>
                    </p:nvCxnSpPr>
                    <p:spPr>
                      <a:xfrm rot="5400000" flipH="1" flipV="1">
                        <a:off x="1143001" y="2743201"/>
                        <a:ext cx="914400" cy="4572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" name="Straight Connector 52"/>
                      <p:cNvCxnSpPr/>
                      <p:nvPr/>
                    </p:nvCxnSpPr>
                    <p:spPr>
                      <a:xfrm rot="16200000" flipH="1">
                        <a:off x="13756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" name="Straight Connector 53"/>
                      <p:cNvCxnSpPr/>
                      <p:nvPr/>
                    </p:nvCxnSpPr>
                    <p:spPr>
                      <a:xfrm rot="5400000" flipH="1" flipV="1">
                        <a:off x="41188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" name="Straight Connector 54"/>
                      <p:cNvCxnSpPr/>
                      <p:nvPr/>
                    </p:nvCxnSpPr>
                    <p:spPr>
                      <a:xfrm rot="16200000" flipH="1">
                        <a:off x="32044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" name="Straight Connector 55"/>
                      <p:cNvCxnSpPr/>
                      <p:nvPr/>
                    </p:nvCxnSpPr>
                    <p:spPr>
                      <a:xfrm rot="10800000">
                        <a:off x="8686802" y="3429001"/>
                        <a:ext cx="914400" cy="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" name="Straight Connector 56"/>
                      <p:cNvCxnSpPr/>
                      <p:nvPr/>
                    </p:nvCxnSpPr>
                    <p:spPr>
                      <a:xfrm rot="5400000" flipH="1" flipV="1">
                        <a:off x="59476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" name="Straight Connector 57"/>
                      <p:cNvCxnSpPr/>
                      <p:nvPr/>
                    </p:nvCxnSpPr>
                    <p:spPr>
                      <a:xfrm rot="16200000" flipH="1">
                        <a:off x="50332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" name="Straight Connector 58"/>
                      <p:cNvCxnSpPr/>
                      <p:nvPr/>
                    </p:nvCxnSpPr>
                    <p:spPr>
                      <a:xfrm rot="16200000" flipH="1">
                        <a:off x="6862039" y="2967763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0" name="Straight Connector 59"/>
                      <p:cNvCxnSpPr/>
                      <p:nvPr/>
                    </p:nvCxnSpPr>
                    <p:spPr>
                      <a:xfrm rot="5400000" flipH="1" flipV="1">
                        <a:off x="8001002" y="3649526"/>
                        <a:ext cx="914400" cy="4572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48" name="Straight Connector 47"/>
                    <p:cNvCxnSpPr/>
                    <p:nvPr/>
                  </p:nvCxnSpPr>
                  <p:spPr>
                    <a:xfrm rot="5400000" flipH="1" flipV="1">
                      <a:off x="4419421" y="3276600"/>
                      <a:ext cx="3048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Straight Connector 48"/>
                    <p:cNvCxnSpPr/>
                    <p:nvPr/>
                  </p:nvCxnSpPr>
                  <p:spPr>
                    <a:xfrm rot="5400000" flipH="1" flipV="1">
                      <a:off x="4420132" y="4386611"/>
                      <a:ext cx="3048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10" name="Straight Connector 109"/>
                  <p:cNvCxnSpPr/>
                  <p:nvPr/>
                </p:nvCxnSpPr>
                <p:spPr>
                  <a:xfrm rot="5400000" flipH="1" flipV="1">
                    <a:off x="3272459" y="2924670"/>
                    <a:ext cx="804163" cy="0"/>
                  </a:xfrm>
                  <a:prstGeom prst="line">
                    <a:avLst/>
                  </a:prstGeom>
                  <a:scene3d>
                    <a:camera prst="orthographicFront">
                      <a:rot lat="0" lon="0" rev="5400000"/>
                    </a:camera>
                    <a:lightRig rig="threePt" dir="t"/>
                  </a:scene3d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28"/>
                  <p:cNvCxnSpPr/>
                  <p:nvPr/>
                </p:nvCxnSpPr>
                <p:spPr>
                  <a:xfrm rot="5400000" flipH="1" flipV="1">
                    <a:off x="3245003" y="4453562"/>
                    <a:ext cx="1920240" cy="0"/>
                  </a:xfrm>
                  <a:prstGeom prst="line">
                    <a:avLst/>
                  </a:prstGeom>
                  <a:scene3d>
                    <a:camera prst="orthographicFront">
                      <a:rot lat="0" lon="0" rev="5400000"/>
                    </a:camera>
                    <a:lightRig rig="threePt" dir="t"/>
                  </a:scene3d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30" name="Group 129"/>
                  <p:cNvGrpSpPr/>
                  <p:nvPr/>
                </p:nvGrpSpPr>
                <p:grpSpPr>
                  <a:xfrm>
                    <a:off x="4896994" y="2875940"/>
                    <a:ext cx="486252" cy="1596506"/>
                    <a:chOff x="3409473" y="1458273"/>
                    <a:chExt cx="402824" cy="1472873"/>
                  </a:xfrm>
                  <a:scene3d>
                    <a:camera prst="orthographicFront">
                      <a:rot lat="0" lon="0" rev="10800000"/>
                    </a:camera>
                    <a:lightRig rig="threePt" dir="t"/>
                  </a:scene3d>
                </p:grpSpPr>
                <p:sp>
                  <p:nvSpPr>
                    <p:cNvPr id="131" name="Rectangle 130"/>
                    <p:cNvSpPr/>
                    <p:nvPr/>
                  </p:nvSpPr>
                  <p:spPr>
                    <a:xfrm rot="2700000">
                      <a:off x="3409473" y="1987694"/>
                      <a:ext cx="402824" cy="402824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32" name="Straight Connector 131"/>
                    <p:cNvCxnSpPr/>
                    <p:nvPr/>
                  </p:nvCxnSpPr>
                  <p:spPr>
                    <a:xfrm rot="16200000" flipV="1">
                      <a:off x="3378784" y="1686476"/>
                      <a:ext cx="457200" cy="794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3" name="Straight Connector 132"/>
                    <p:cNvCxnSpPr/>
                    <p:nvPr/>
                  </p:nvCxnSpPr>
                  <p:spPr>
                    <a:xfrm rot="16200000" flipV="1">
                      <a:off x="3379578" y="2702149"/>
                      <a:ext cx="457200" cy="794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" name="Straight Arrow Connector 133"/>
                    <p:cNvCxnSpPr/>
                    <p:nvPr/>
                  </p:nvCxnSpPr>
                  <p:spPr>
                    <a:xfrm rot="5400000" flipH="1" flipV="1">
                      <a:off x="3449031" y="2203521"/>
                      <a:ext cx="314325" cy="1588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2">
                      <a:schemeClr val="accent2"/>
                    </a:lnRef>
                    <a:fillRef idx="0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6" name="Group 75"/>
                  <p:cNvGrpSpPr>
                    <a:grpSpLocks noChangeAspect="1"/>
                  </p:cNvGrpSpPr>
                  <p:nvPr/>
                </p:nvGrpSpPr>
                <p:grpSpPr>
                  <a:xfrm>
                    <a:off x="4583012" y="3420808"/>
                    <a:ext cx="141405" cy="1245039"/>
                    <a:chOff x="4491655" y="3124200"/>
                    <a:chExt cx="160687" cy="1414811"/>
                  </a:xfrm>
                  <a:scene3d>
                    <a:camera prst="orthographicFront">
                      <a:rot lat="0" lon="0" rev="3000000"/>
                    </a:camera>
                    <a:lightRig rig="threePt" dir="t"/>
                  </a:scene3d>
                </p:grpSpPr>
                <p:grpSp>
                  <p:nvGrpSpPr>
                    <p:cNvPr id="77" name="Group 52"/>
                    <p:cNvGrpSpPr/>
                    <p:nvPr/>
                  </p:nvGrpSpPr>
                  <p:grpSpPr>
                    <a:xfrm rot="5400000">
                      <a:off x="4169397" y="3751260"/>
                      <a:ext cx="805211" cy="160687"/>
                      <a:chOff x="457201" y="2514600"/>
                      <a:chExt cx="9144001" cy="1824765"/>
                    </a:xfrm>
                  </p:grpSpPr>
                  <p:cxnSp>
                    <p:nvCxnSpPr>
                      <p:cNvPr id="80" name="Straight Connector 79"/>
                      <p:cNvCxnSpPr/>
                      <p:nvPr/>
                    </p:nvCxnSpPr>
                    <p:spPr>
                      <a:xfrm rot="5400000" flipH="1" flipV="1">
                        <a:off x="22900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1" name="Straight Connector 80"/>
                      <p:cNvCxnSpPr/>
                      <p:nvPr/>
                    </p:nvCxnSpPr>
                    <p:spPr>
                      <a:xfrm rot="10800000">
                        <a:off x="457201" y="3429001"/>
                        <a:ext cx="914400" cy="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" name="Straight Connector 81"/>
                      <p:cNvCxnSpPr/>
                      <p:nvPr/>
                    </p:nvCxnSpPr>
                    <p:spPr>
                      <a:xfrm rot="5400000" flipH="1" flipV="1">
                        <a:off x="1143001" y="2743201"/>
                        <a:ext cx="914400" cy="4572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" name="Straight Connector 82"/>
                      <p:cNvCxnSpPr/>
                      <p:nvPr/>
                    </p:nvCxnSpPr>
                    <p:spPr>
                      <a:xfrm rot="16200000" flipH="1">
                        <a:off x="13756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" name="Straight Connector 83"/>
                      <p:cNvCxnSpPr/>
                      <p:nvPr/>
                    </p:nvCxnSpPr>
                    <p:spPr>
                      <a:xfrm rot="5400000" flipH="1" flipV="1">
                        <a:off x="41188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" name="Straight Connector 84"/>
                      <p:cNvCxnSpPr/>
                      <p:nvPr/>
                    </p:nvCxnSpPr>
                    <p:spPr>
                      <a:xfrm rot="16200000" flipH="1">
                        <a:off x="32044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" name="Straight Connector 85"/>
                      <p:cNvCxnSpPr/>
                      <p:nvPr/>
                    </p:nvCxnSpPr>
                    <p:spPr>
                      <a:xfrm rot="10800000">
                        <a:off x="8686802" y="3429001"/>
                        <a:ext cx="914400" cy="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" name="Straight Connector 86"/>
                      <p:cNvCxnSpPr/>
                      <p:nvPr/>
                    </p:nvCxnSpPr>
                    <p:spPr>
                      <a:xfrm rot="5400000" flipH="1" flipV="1">
                        <a:off x="59476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" name="Straight Connector 87"/>
                      <p:cNvCxnSpPr/>
                      <p:nvPr/>
                    </p:nvCxnSpPr>
                    <p:spPr>
                      <a:xfrm rot="16200000" flipH="1">
                        <a:off x="50332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" name="Straight Connector 88"/>
                      <p:cNvCxnSpPr/>
                      <p:nvPr/>
                    </p:nvCxnSpPr>
                    <p:spPr>
                      <a:xfrm rot="16200000" flipH="1">
                        <a:off x="6862039" y="2967763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" name="Straight Connector 89"/>
                      <p:cNvCxnSpPr/>
                      <p:nvPr/>
                    </p:nvCxnSpPr>
                    <p:spPr>
                      <a:xfrm rot="5400000" flipH="1" flipV="1">
                        <a:off x="8001002" y="3649526"/>
                        <a:ext cx="914400" cy="4572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78" name="Straight Connector 77"/>
                    <p:cNvCxnSpPr/>
                    <p:nvPr/>
                  </p:nvCxnSpPr>
                  <p:spPr>
                    <a:xfrm rot="5400000" flipH="1" flipV="1">
                      <a:off x="4419421" y="3276600"/>
                      <a:ext cx="3048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Straight Connector 78"/>
                    <p:cNvCxnSpPr/>
                    <p:nvPr/>
                  </p:nvCxnSpPr>
                  <p:spPr>
                    <a:xfrm rot="5400000" flipH="1" flipV="1">
                      <a:off x="4420132" y="4386611"/>
                      <a:ext cx="3048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35" name="Straight Connector 134"/>
                  <p:cNvCxnSpPr/>
                  <p:nvPr/>
                </p:nvCxnSpPr>
                <p:spPr>
                  <a:xfrm rot="5400000" flipH="1" flipV="1">
                    <a:off x="3170490" y="3309852"/>
                    <a:ext cx="1188720" cy="0"/>
                  </a:xfrm>
                  <a:prstGeom prst="line">
                    <a:avLst/>
                  </a:prstGeom>
                  <a:scene3d>
                    <a:camera prst="orthographicFront">
                      <a:rot lat="0" lon="0" rev="3000000"/>
                    </a:camera>
                    <a:lightRig rig="threePt" dir="t"/>
                  </a:scene3d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37" name="Group 136"/>
                  <p:cNvGrpSpPr/>
                  <p:nvPr/>
                </p:nvGrpSpPr>
                <p:grpSpPr>
                  <a:xfrm rot="16200000">
                    <a:off x="2067505" y="1371732"/>
                    <a:ext cx="160687" cy="1414811"/>
                    <a:chOff x="4491655" y="3124200"/>
                    <a:chExt cx="160687" cy="1414811"/>
                  </a:xfrm>
                </p:grpSpPr>
                <p:grpSp>
                  <p:nvGrpSpPr>
                    <p:cNvPr id="138" name="Group 52"/>
                    <p:cNvGrpSpPr/>
                    <p:nvPr/>
                  </p:nvGrpSpPr>
                  <p:grpSpPr>
                    <a:xfrm rot="5400000">
                      <a:off x="4169401" y="3751260"/>
                      <a:ext cx="805211" cy="160687"/>
                      <a:chOff x="457201" y="2514600"/>
                      <a:chExt cx="9144001" cy="1824765"/>
                    </a:xfrm>
                  </p:grpSpPr>
                  <p:cxnSp>
                    <p:nvCxnSpPr>
                      <p:cNvPr id="141" name="Straight Connector 140"/>
                      <p:cNvCxnSpPr/>
                      <p:nvPr/>
                    </p:nvCxnSpPr>
                    <p:spPr>
                      <a:xfrm rot="5400000" flipH="1" flipV="1">
                        <a:off x="22900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2" name="Straight Connector 141"/>
                      <p:cNvCxnSpPr/>
                      <p:nvPr/>
                    </p:nvCxnSpPr>
                    <p:spPr>
                      <a:xfrm rot="10800000">
                        <a:off x="457201" y="3429001"/>
                        <a:ext cx="914400" cy="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3" name="Straight Connector 142"/>
                      <p:cNvCxnSpPr/>
                      <p:nvPr/>
                    </p:nvCxnSpPr>
                    <p:spPr>
                      <a:xfrm rot="5400000" flipH="1" flipV="1">
                        <a:off x="1143001" y="2743201"/>
                        <a:ext cx="914400" cy="4572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" name="Straight Connector 143"/>
                      <p:cNvCxnSpPr/>
                      <p:nvPr/>
                    </p:nvCxnSpPr>
                    <p:spPr>
                      <a:xfrm rot="16200000" flipH="1">
                        <a:off x="13756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" name="Straight Connector 144"/>
                      <p:cNvCxnSpPr/>
                      <p:nvPr/>
                    </p:nvCxnSpPr>
                    <p:spPr>
                      <a:xfrm rot="5400000" flipH="1" flipV="1">
                        <a:off x="41188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6" name="Straight Connector 145"/>
                      <p:cNvCxnSpPr/>
                      <p:nvPr/>
                    </p:nvCxnSpPr>
                    <p:spPr>
                      <a:xfrm rot="16200000" flipH="1">
                        <a:off x="32044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" name="Straight Connector 146"/>
                      <p:cNvCxnSpPr/>
                      <p:nvPr/>
                    </p:nvCxnSpPr>
                    <p:spPr>
                      <a:xfrm rot="10800000">
                        <a:off x="8686802" y="3429001"/>
                        <a:ext cx="914400" cy="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" name="Straight Connector 147"/>
                      <p:cNvCxnSpPr/>
                      <p:nvPr/>
                    </p:nvCxnSpPr>
                    <p:spPr>
                      <a:xfrm rot="5400000" flipH="1" flipV="1">
                        <a:off x="59476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" name="Straight Connector 148"/>
                      <p:cNvCxnSpPr/>
                      <p:nvPr/>
                    </p:nvCxnSpPr>
                    <p:spPr>
                      <a:xfrm rot="16200000" flipH="1">
                        <a:off x="50332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" name="Straight Connector 149"/>
                      <p:cNvCxnSpPr/>
                      <p:nvPr/>
                    </p:nvCxnSpPr>
                    <p:spPr>
                      <a:xfrm rot="16200000" flipH="1">
                        <a:off x="6862039" y="2967763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" name="Straight Connector 150"/>
                      <p:cNvCxnSpPr/>
                      <p:nvPr/>
                    </p:nvCxnSpPr>
                    <p:spPr>
                      <a:xfrm rot="5400000" flipH="1" flipV="1">
                        <a:off x="8001002" y="3649526"/>
                        <a:ext cx="914400" cy="4572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39" name="Straight Connector 138"/>
                    <p:cNvCxnSpPr/>
                    <p:nvPr/>
                  </p:nvCxnSpPr>
                  <p:spPr>
                    <a:xfrm rot="5400000" flipH="1" flipV="1">
                      <a:off x="4419421" y="3276600"/>
                      <a:ext cx="3048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0" name="Straight Connector 139"/>
                    <p:cNvCxnSpPr/>
                    <p:nvPr/>
                  </p:nvCxnSpPr>
                  <p:spPr>
                    <a:xfrm rot="5400000" flipH="1" flipV="1">
                      <a:off x="4420132" y="4386611"/>
                      <a:ext cx="3048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91" name="Straight Connector 190"/>
                  <p:cNvCxnSpPr/>
                  <p:nvPr/>
                </p:nvCxnSpPr>
                <p:spPr>
                  <a:xfrm rot="5400000" flipH="1" flipV="1">
                    <a:off x="1054169" y="2501331"/>
                    <a:ext cx="804163" cy="0"/>
                  </a:xfrm>
                  <a:prstGeom prst="line">
                    <a:avLst/>
                  </a:prstGeom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Straight Connector 193"/>
                  <p:cNvCxnSpPr/>
                  <p:nvPr/>
                </p:nvCxnSpPr>
                <p:spPr>
                  <a:xfrm rot="5400000" flipH="1" flipV="1">
                    <a:off x="4719338" y="2482505"/>
                    <a:ext cx="822960" cy="0"/>
                  </a:xfrm>
                  <a:prstGeom prst="line">
                    <a:avLst/>
                  </a:prstGeom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04" name="Title 1"/>
              <p:cNvSpPr txBox="1">
                <a:spLocks/>
              </p:cNvSpPr>
              <p:nvPr/>
            </p:nvSpPr>
            <p:spPr>
              <a:xfrm rot="16200000">
                <a:off x="971464" y="1294496"/>
                <a:ext cx="1088673" cy="670683"/>
              </a:xfrm>
              <a:prstGeom prst="rect">
                <a:avLst/>
              </a:prstGeom>
              <a:scene3d>
                <a:camera prst="orthographicFront">
                  <a:rot lat="0" lon="0" rev="16200000"/>
                </a:camera>
                <a:lightRig rig="threePt" dir="t"/>
              </a:scene3d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0.2 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206" name="TextBox 205"/>
              <p:cNvSpPr txBox="1"/>
              <p:nvPr/>
            </p:nvSpPr>
            <p:spPr>
              <a:xfrm>
                <a:off x="3571148" y="1248303"/>
                <a:ext cx="365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CC00"/>
                    </a:solidFill>
                  </a:rPr>
                  <a:t>i</a:t>
                </a:r>
                <a:r>
                  <a:rPr lang="en-US" baseline="-25000" dirty="0" smtClean="0">
                    <a:solidFill>
                      <a:srgbClr val="00CC00"/>
                    </a:solidFill>
                  </a:rPr>
                  <a:t>1</a:t>
                </a:r>
                <a:endParaRPr lang="en-US" dirty="0">
                  <a:solidFill>
                    <a:srgbClr val="00CC00"/>
                  </a:solidFill>
                </a:endParaRPr>
              </a:p>
            </p:txBody>
          </p:sp>
        </p:grpSp>
        <p:grpSp>
          <p:nvGrpSpPr>
            <p:cNvPr id="212" name="Group 211"/>
            <p:cNvGrpSpPr/>
            <p:nvPr/>
          </p:nvGrpSpPr>
          <p:grpSpPr>
            <a:xfrm>
              <a:off x="44113" y="1983188"/>
              <a:ext cx="5231475" cy="3036098"/>
              <a:chOff x="44113" y="1983188"/>
              <a:chExt cx="5231475" cy="3036098"/>
            </a:xfrm>
          </p:grpSpPr>
          <p:sp>
            <p:nvSpPr>
              <p:cNvPr id="199" name="Title 1"/>
              <p:cNvSpPr txBox="1">
                <a:spLocks/>
              </p:cNvSpPr>
              <p:nvPr/>
            </p:nvSpPr>
            <p:spPr>
              <a:xfrm rot="16200000">
                <a:off x="-164882" y="3128185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5 V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200" name="Title 1"/>
              <p:cNvSpPr txBox="1">
                <a:spLocks/>
              </p:cNvSpPr>
              <p:nvPr/>
            </p:nvSpPr>
            <p:spPr>
              <a:xfrm rot="16200000">
                <a:off x="917457" y="3170248"/>
                <a:ext cx="1088673" cy="670683"/>
              </a:xfrm>
              <a:prstGeom prst="rect">
                <a:avLst/>
              </a:prstGeom>
              <a:scene3d>
                <a:camera prst="orthographicFront">
                  <a:rot lat="0" lon="0" rev="16200000"/>
                </a:camera>
                <a:lightRig rig="threePt" dir="t"/>
              </a:scene3d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0.5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201" name="Title 1"/>
              <p:cNvSpPr txBox="1">
                <a:spLocks/>
              </p:cNvSpPr>
              <p:nvPr/>
            </p:nvSpPr>
            <p:spPr>
              <a:xfrm rot="16200000">
                <a:off x="2988987" y="3537139"/>
                <a:ext cx="1088673" cy="670683"/>
              </a:xfrm>
              <a:prstGeom prst="rect">
                <a:avLst/>
              </a:prstGeom>
              <a:scene3d>
                <a:camera prst="orthographicFront">
                  <a:rot lat="0" lon="0" rev="16200000"/>
                </a:camera>
                <a:lightRig rig="threePt" dir="t"/>
              </a:scene3d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0.2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202" name="Title 1"/>
              <p:cNvSpPr txBox="1">
                <a:spLocks/>
              </p:cNvSpPr>
              <p:nvPr/>
            </p:nvSpPr>
            <p:spPr>
              <a:xfrm rot="16200000">
                <a:off x="760052" y="4139608"/>
                <a:ext cx="1088673" cy="670683"/>
              </a:xfrm>
              <a:prstGeom prst="rect">
                <a:avLst/>
              </a:prstGeom>
              <a:scene3d>
                <a:camera prst="orthographicFront">
                  <a:rot lat="0" lon="0" rev="16200000"/>
                </a:camera>
                <a:lightRig rig="threePt" dir="t"/>
              </a:scene3d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 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203" name="Title 1"/>
              <p:cNvSpPr txBox="1">
                <a:spLocks/>
              </p:cNvSpPr>
              <p:nvPr/>
            </p:nvSpPr>
            <p:spPr>
              <a:xfrm rot="16200000">
                <a:off x="3390073" y="2218883"/>
                <a:ext cx="1088673" cy="670683"/>
              </a:xfrm>
              <a:prstGeom prst="rect">
                <a:avLst/>
              </a:prstGeom>
              <a:scene3d>
                <a:camera prst="orthographicFront">
                  <a:rot lat="0" lon="0" rev="16200000"/>
                </a:camera>
                <a:lightRig rig="threePt" dir="t"/>
              </a:scene3d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0.5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205" name="Title 1"/>
              <p:cNvSpPr txBox="1">
                <a:spLocks/>
              </p:cNvSpPr>
              <p:nvPr/>
            </p:nvSpPr>
            <p:spPr>
              <a:xfrm rot="16200000">
                <a:off x="805527" y="2192183"/>
                <a:ext cx="1088673" cy="670683"/>
              </a:xfrm>
              <a:prstGeom prst="rect">
                <a:avLst/>
              </a:prstGeom>
              <a:scene3d>
                <a:camera prst="orthographicFront">
                  <a:rot lat="0" lon="0" rev="16200000"/>
                </a:camera>
                <a:lightRig rig="threePt" dir="t"/>
              </a:scene3d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207" name="TextBox 206"/>
              <p:cNvSpPr txBox="1"/>
              <p:nvPr/>
            </p:nvSpPr>
            <p:spPr>
              <a:xfrm>
                <a:off x="4763909" y="3284175"/>
                <a:ext cx="5116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CC00"/>
                    </a:solidFill>
                  </a:rPr>
                  <a:t>2V</a:t>
                </a:r>
                <a:r>
                  <a:rPr lang="en-US" baseline="-25000" dirty="0" smtClean="0">
                    <a:solidFill>
                      <a:srgbClr val="00CC00"/>
                    </a:solidFill>
                  </a:rPr>
                  <a:t>0</a:t>
                </a:r>
                <a:endParaRPr lang="en-US" dirty="0">
                  <a:solidFill>
                    <a:srgbClr val="00CC00"/>
                  </a:solidFill>
                </a:endParaRPr>
              </a:p>
            </p:txBody>
          </p:sp>
          <p:sp>
            <p:nvSpPr>
              <p:cNvPr id="208" name="TextBox 207"/>
              <p:cNvSpPr txBox="1"/>
              <p:nvPr/>
            </p:nvSpPr>
            <p:spPr>
              <a:xfrm>
                <a:off x="3486177" y="2712612"/>
                <a:ext cx="8790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+   V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0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 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9" name="TextBox 208"/>
              <p:cNvSpPr txBox="1"/>
              <p:nvPr/>
            </p:nvSpPr>
            <p:spPr>
              <a:xfrm>
                <a:off x="1851142" y="2836791"/>
                <a:ext cx="316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i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1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11" name="Straight Arrow Connector 210"/>
              <p:cNvCxnSpPr/>
              <p:nvPr/>
            </p:nvCxnSpPr>
            <p:spPr>
              <a:xfrm rot="5400000">
                <a:off x="1682008" y="3145228"/>
                <a:ext cx="172333" cy="16593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1" name="Ink 60"/>
              <p14:cNvContentPartPr/>
              <p14:nvPr/>
            </p14:nvContentPartPr>
            <p14:xfrm>
              <a:off x="127800" y="123480"/>
              <a:ext cx="8778960" cy="5819760"/>
            </p14:xfrm>
          </p:contentPart>
        </mc:Choice>
        <mc:Fallback>
          <p:pic>
            <p:nvPicPr>
              <p:cNvPr id="61" name="Ink 6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560" y="109080"/>
                <a:ext cx="8799840" cy="583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2" name="Ink 61"/>
              <p14:cNvContentPartPr/>
              <p14:nvPr/>
            </p14:nvContentPartPr>
            <p14:xfrm>
              <a:off x="421200" y="945720"/>
              <a:ext cx="8485560" cy="5645880"/>
            </p14:xfrm>
          </p:contentPart>
        </mc:Choice>
        <mc:Fallback>
          <p:pic>
            <p:nvPicPr>
              <p:cNvPr id="62" name="Ink 6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7960" y="932040"/>
                <a:ext cx="8505720" cy="566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702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98560" y="1347120"/>
              <a:ext cx="6215040" cy="4793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8480" y="1330560"/>
                <a:ext cx="6229080" cy="481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318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Nodal analysis example 1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917037" y="968284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9"/>
          <p:cNvGrpSpPr/>
          <p:nvPr/>
        </p:nvGrpSpPr>
        <p:grpSpPr>
          <a:xfrm rot="16200000">
            <a:off x="2630132" y="260878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49"/>
          <p:cNvGrpSpPr/>
          <p:nvPr/>
        </p:nvGrpSpPr>
        <p:grpSpPr>
          <a:xfrm>
            <a:off x="3337537" y="968461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rot="10800000">
            <a:off x="802152" y="968811"/>
            <a:ext cx="1200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rot="10800000">
            <a:off x="795946" y="2384997"/>
            <a:ext cx="26224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8" name="Title 1"/>
          <p:cNvSpPr txBox="1">
            <a:spLocks/>
          </p:cNvSpPr>
          <p:nvPr/>
        </p:nvSpPr>
        <p:spPr>
          <a:xfrm>
            <a:off x="1165759" y="126341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k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441" name="Title 1"/>
          <p:cNvSpPr txBox="1">
            <a:spLocks/>
          </p:cNvSpPr>
          <p:nvPr/>
        </p:nvSpPr>
        <p:spPr>
          <a:xfrm>
            <a:off x="2591686" y="126341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k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463" name="Title 1"/>
          <p:cNvSpPr txBox="1">
            <a:spLocks/>
          </p:cNvSpPr>
          <p:nvPr/>
        </p:nvSpPr>
        <p:spPr>
          <a:xfrm>
            <a:off x="2167418" y="83591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k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333" name="Title 1"/>
          <p:cNvSpPr txBox="1">
            <a:spLocks/>
          </p:cNvSpPr>
          <p:nvPr/>
        </p:nvSpPr>
        <p:spPr>
          <a:xfrm rot="16200000">
            <a:off x="-171118" y="146073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3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06" name="Group 333"/>
          <p:cNvGrpSpPr/>
          <p:nvPr/>
        </p:nvGrpSpPr>
        <p:grpSpPr>
          <a:xfrm>
            <a:off x="553055" y="968812"/>
            <a:ext cx="485775" cy="1371599"/>
            <a:chOff x="600075" y="1458273"/>
            <a:chExt cx="485775" cy="1371599"/>
          </a:xfrm>
        </p:grpSpPr>
        <p:sp>
          <p:nvSpPr>
            <p:cNvPr id="335" name="Oval 33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Arrow Connector 33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3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3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Nodal analysis example 1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1555087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9"/>
          <p:cNvGrpSpPr/>
          <p:nvPr/>
        </p:nvGrpSpPr>
        <p:grpSpPr>
          <a:xfrm rot="16200000">
            <a:off x="2378773" y="847681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34"/>
          <p:cNvGrpSpPr/>
          <p:nvPr/>
        </p:nvGrpSpPr>
        <p:grpSpPr>
          <a:xfrm rot="16200000">
            <a:off x="2372906" y="2262492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49"/>
          <p:cNvGrpSpPr/>
          <p:nvPr/>
        </p:nvGrpSpPr>
        <p:grpSpPr>
          <a:xfrm>
            <a:off x="3086178" y="1555264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64"/>
          <p:cNvGrpSpPr/>
          <p:nvPr/>
        </p:nvGrpSpPr>
        <p:grpSpPr>
          <a:xfrm>
            <a:off x="1665326" y="2929093"/>
            <a:ext cx="160687" cy="1414811"/>
            <a:chOff x="4491655" y="3124200"/>
            <a:chExt cx="160687" cy="1414811"/>
          </a:xfrm>
        </p:grpSpPr>
        <p:grpSp>
          <p:nvGrpSpPr>
            <p:cNvPr id="5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79"/>
          <p:cNvGrpSpPr/>
          <p:nvPr/>
        </p:nvGrpSpPr>
        <p:grpSpPr>
          <a:xfrm rot="16200000">
            <a:off x="3787712" y="848031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94"/>
          <p:cNvGrpSpPr/>
          <p:nvPr/>
        </p:nvGrpSpPr>
        <p:grpSpPr>
          <a:xfrm rot="16200000">
            <a:off x="3787712" y="2261950"/>
            <a:ext cx="160687" cy="1414811"/>
            <a:chOff x="4491655" y="3124200"/>
            <a:chExt cx="160687" cy="1414811"/>
          </a:xfrm>
        </p:grpSpPr>
        <p:grpSp>
          <p:nvGrpSpPr>
            <p:cNvPr id="81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Straight Connector 9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109"/>
          <p:cNvGrpSpPr/>
          <p:nvPr/>
        </p:nvGrpSpPr>
        <p:grpSpPr>
          <a:xfrm>
            <a:off x="4495117" y="1555614"/>
            <a:ext cx="160687" cy="1414811"/>
            <a:chOff x="4491655" y="3124200"/>
            <a:chExt cx="160687" cy="1414811"/>
          </a:xfrm>
        </p:grpSpPr>
        <p:grpSp>
          <p:nvGrpSpPr>
            <p:cNvPr id="9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24"/>
          <p:cNvGrpSpPr/>
          <p:nvPr/>
        </p:nvGrpSpPr>
        <p:grpSpPr>
          <a:xfrm rot="16200000">
            <a:off x="2372554" y="3636498"/>
            <a:ext cx="160687" cy="1414811"/>
            <a:chOff x="4491655" y="3124200"/>
            <a:chExt cx="160687" cy="1414811"/>
          </a:xfrm>
        </p:grpSpPr>
        <p:grpSp>
          <p:nvGrpSpPr>
            <p:cNvPr id="111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39"/>
          <p:cNvGrpSpPr/>
          <p:nvPr/>
        </p:nvGrpSpPr>
        <p:grpSpPr>
          <a:xfrm rot="16200000">
            <a:off x="3794117" y="3636842"/>
            <a:ext cx="160687" cy="1414811"/>
            <a:chOff x="4491655" y="3124200"/>
            <a:chExt cx="160687" cy="1414811"/>
          </a:xfrm>
        </p:grpSpPr>
        <p:grpSp>
          <p:nvGrpSpPr>
            <p:cNvPr id="126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44" name="Straight Connector 1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Straight Connector 1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54"/>
          <p:cNvGrpSpPr/>
          <p:nvPr/>
        </p:nvGrpSpPr>
        <p:grpSpPr>
          <a:xfrm>
            <a:off x="3086717" y="2968812"/>
            <a:ext cx="160687" cy="1414811"/>
            <a:chOff x="4491655" y="3124200"/>
            <a:chExt cx="160687" cy="1414811"/>
          </a:xfrm>
        </p:grpSpPr>
        <p:grpSp>
          <p:nvGrpSpPr>
            <p:cNvPr id="14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69"/>
          <p:cNvGrpSpPr/>
          <p:nvPr/>
        </p:nvGrpSpPr>
        <p:grpSpPr>
          <a:xfrm>
            <a:off x="4494769" y="2929614"/>
            <a:ext cx="160687" cy="1414811"/>
            <a:chOff x="4491655" y="3124200"/>
            <a:chExt cx="160687" cy="1414811"/>
          </a:xfrm>
        </p:grpSpPr>
        <p:grpSp>
          <p:nvGrpSpPr>
            <p:cNvPr id="15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rot="10800000">
            <a:off x="550793" y="1555614"/>
            <a:ext cx="1200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rot="10800000">
            <a:off x="544585" y="4343358"/>
            <a:ext cx="12810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0" name="Group 436"/>
          <p:cNvGrpSpPr/>
          <p:nvPr/>
        </p:nvGrpSpPr>
        <p:grpSpPr>
          <a:xfrm>
            <a:off x="914400" y="1850214"/>
            <a:ext cx="1088673" cy="2074721"/>
            <a:chOff x="6248400" y="2050694"/>
            <a:chExt cx="1088673" cy="2074721"/>
          </a:xfrm>
        </p:grpSpPr>
        <p:sp>
          <p:nvSpPr>
            <p:cNvPr id="438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39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71" name="Group 439"/>
          <p:cNvGrpSpPr/>
          <p:nvPr/>
        </p:nvGrpSpPr>
        <p:grpSpPr>
          <a:xfrm>
            <a:off x="2340327" y="1850214"/>
            <a:ext cx="1088673" cy="2074721"/>
            <a:chOff x="6248400" y="2050694"/>
            <a:chExt cx="1088673" cy="2074721"/>
          </a:xfrm>
        </p:grpSpPr>
        <p:sp>
          <p:nvSpPr>
            <p:cNvPr id="441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42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85" name="Group 442"/>
          <p:cNvGrpSpPr/>
          <p:nvPr/>
        </p:nvGrpSpPr>
        <p:grpSpPr>
          <a:xfrm>
            <a:off x="3788127" y="1828800"/>
            <a:ext cx="1088673" cy="2074721"/>
            <a:chOff x="6248400" y="2050694"/>
            <a:chExt cx="1088673" cy="2074721"/>
          </a:xfrm>
        </p:grpSpPr>
        <p:sp>
          <p:nvSpPr>
            <p:cNvPr id="444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45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86" name="Group 457"/>
          <p:cNvGrpSpPr/>
          <p:nvPr/>
        </p:nvGrpSpPr>
        <p:grpSpPr>
          <a:xfrm>
            <a:off x="1916059" y="2821039"/>
            <a:ext cx="2493800" cy="671206"/>
            <a:chOff x="5523966" y="1153632"/>
            <a:chExt cx="2493800" cy="671206"/>
          </a:xfrm>
        </p:grpSpPr>
        <p:sp>
          <p:nvSpPr>
            <p:cNvPr id="455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51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87" name="Group 458"/>
          <p:cNvGrpSpPr/>
          <p:nvPr/>
        </p:nvGrpSpPr>
        <p:grpSpPr>
          <a:xfrm>
            <a:off x="1916059" y="4263548"/>
            <a:ext cx="2493800" cy="671206"/>
            <a:chOff x="5523966" y="1153632"/>
            <a:chExt cx="2493800" cy="671206"/>
          </a:xfrm>
        </p:grpSpPr>
        <p:sp>
          <p:nvSpPr>
            <p:cNvPr id="460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1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88" name="Group 461"/>
          <p:cNvGrpSpPr/>
          <p:nvPr/>
        </p:nvGrpSpPr>
        <p:grpSpPr>
          <a:xfrm>
            <a:off x="1916059" y="1422190"/>
            <a:ext cx="2493800" cy="671206"/>
            <a:chOff x="5523966" y="1153632"/>
            <a:chExt cx="2493800" cy="671206"/>
          </a:xfrm>
        </p:grpSpPr>
        <p:sp>
          <p:nvSpPr>
            <p:cNvPr id="463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4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89" name="Group 504"/>
          <p:cNvGrpSpPr/>
          <p:nvPr/>
        </p:nvGrpSpPr>
        <p:grpSpPr>
          <a:xfrm>
            <a:off x="1208624" y="1524000"/>
            <a:ext cx="3526352" cy="584418"/>
            <a:chOff x="1219200" y="1524000"/>
            <a:chExt cx="3526352" cy="584418"/>
          </a:xfrm>
        </p:grpSpPr>
        <p:grpSp>
          <p:nvGrpSpPr>
            <p:cNvPr id="190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1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2" name="Group 500"/>
            <p:cNvGrpSpPr/>
            <p:nvPr/>
          </p:nvGrpSpPr>
          <p:grpSpPr>
            <a:xfrm>
              <a:off x="4038600" y="1524000"/>
              <a:ext cx="706952" cy="559236"/>
              <a:chOff x="6151051" y="1663521"/>
              <a:chExt cx="706952" cy="559236"/>
            </a:xfrm>
          </p:grpSpPr>
          <p:cxnSp>
            <p:nvCxnSpPr>
              <p:cNvPr id="502" name="Straight Arrow Connector 501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3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193" name="Group 505"/>
          <p:cNvGrpSpPr/>
          <p:nvPr/>
        </p:nvGrpSpPr>
        <p:grpSpPr>
          <a:xfrm>
            <a:off x="1208624" y="2920782"/>
            <a:ext cx="3526352" cy="584418"/>
            <a:chOff x="1219200" y="1524000"/>
            <a:chExt cx="3526352" cy="584418"/>
          </a:xfrm>
        </p:grpSpPr>
        <p:grpSp>
          <p:nvGrpSpPr>
            <p:cNvPr id="194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514" name="Straight Arrow Connector 513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5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6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512" name="Straight Arrow Connector 511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3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9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7" name="Group 500"/>
            <p:cNvGrpSpPr/>
            <p:nvPr/>
          </p:nvGrpSpPr>
          <p:grpSpPr>
            <a:xfrm>
              <a:off x="4038600" y="1524000"/>
              <a:ext cx="706952" cy="559236"/>
              <a:chOff x="6151051" y="1663521"/>
              <a:chExt cx="706952" cy="559236"/>
            </a:xfrm>
          </p:grpSpPr>
          <p:cxnSp>
            <p:nvCxnSpPr>
              <p:cNvPr id="510" name="Straight Arrow Connector 509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1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198" name="Group 529"/>
          <p:cNvGrpSpPr/>
          <p:nvPr/>
        </p:nvGrpSpPr>
        <p:grpSpPr>
          <a:xfrm>
            <a:off x="1617185" y="964764"/>
            <a:ext cx="2102419" cy="559236"/>
            <a:chOff x="1631381" y="964764"/>
            <a:chExt cx="2102419" cy="559236"/>
          </a:xfrm>
        </p:grpSpPr>
        <p:grpSp>
          <p:nvGrpSpPr>
            <p:cNvPr id="199" name="Group 525"/>
            <p:cNvGrpSpPr/>
            <p:nvPr/>
          </p:nvGrpSpPr>
          <p:grpSpPr>
            <a:xfrm>
              <a:off x="3026848" y="964764"/>
              <a:ext cx="706952" cy="559236"/>
              <a:chOff x="5620837" y="2038275"/>
              <a:chExt cx="706952" cy="559236"/>
            </a:xfrm>
          </p:grpSpPr>
          <p:cxnSp>
            <p:nvCxnSpPr>
              <p:cNvPr id="466" name="Straight Arrow Connector 465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67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01" name="Group 526"/>
            <p:cNvGrpSpPr/>
            <p:nvPr/>
          </p:nvGrpSpPr>
          <p:grpSpPr>
            <a:xfrm>
              <a:off x="1631381" y="964764"/>
              <a:ext cx="706952" cy="559236"/>
              <a:chOff x="5620837" y="2038275"/>
              <a:chExt cx="706952" cy="559236"/>
            </a:xfrm>
          </p:grpSpPr>
          <p:cxnSp>
            <p:nvCxnSpPr>
              <p:cNvPr id="528" name="Straight Arrow Connector 527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29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2" name="Group 530"/>
          <p:cNvGrpSpPr/>
          <p:nvPr/>
        </p:nvGrpSpPr>
        <p:grpSpPr>
          <a:xfrm>
            <a:off x="1617185" y="2412564"/>
            <a:ext cx="2102419" cy="559236"/>
            <a:chOff x="1631381" y="964764"/>
            <a:chExt cx="2102419" cy="559236"/>
          </a:xfrm>
        </p:grpSpPr>
        <p:grpSp>
          <p:nvGrpSpPr>
            <p:cNvPr id="203" name="Group 525"/>
            <p:cNvGrpSpPr/>
            <p:nvPr/>
          </p:nvGrpSpPr>
          <p:grpSpPr>
            <a:xfrm>
              <a:off x="3026848" y="964764"/>
              <a:ext cx="706952" cy="559236"/>
              <a:chOff x="5620837" y="2038275"/>
              <a:chExt cx="706952" cy="559236"/>
            </a:xfrm>
          </p:grpSpPr>
          <p:cxnSp>
            <p:nvCxnSpPr>
              <p:cNvPr id="536" name="Straight Arrow Connector 535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37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04" name="Group 526"/>
            <p:cNvGrpSpPr/>
            <p:nvPr/>
          </p:nvGrpSpPr>
          <p:grpSpPr>
            <a:xfrm>
              <a:off x="1631381" y="964764"/>
              <a:ext cx="706952" cy="559236"/>
              <a:chOff x="5620837" y="2038275"/>
              <a:chExt cx="706952" cy="559236"/>
            </a:xfrm>
          </p:grpSpPr>
          <p:cxnSp>
            <p:nvCxnSpPr>
              <p:cNvPr id="534" name="Straight Arrow Connector 533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35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5" name="Group 544"/>
          <p:cNvGrpSpPr/>
          <p:nvPr/>
        </p:nvGrpSpPr>
        <p:grpSpPr>
          <a:xfrm>
            <a:off x="1617185" y="4392569"/>
            <a:ext cx="2102419" cy="559236"/>
            <a:chOff x="1617185" y="4392569"/>
            <a:chExt cx="2102419" cy="559236"/>
          </a:xfrm>
        </p:grpSpPr>
        <p:cxnSp>
          <p:nvCxnSpPr>
            <p:cNvPr id="543" name="Straight Arrow Connector 542"/>
            <p:cNvCxnSpPr/>
            <p:nvPr/>
          </p:nvCxnSpPr>
          <p:spPr>
            <a:xfrm rot="10800000" flipH="1">
              <a:off x="3188912" y="4441570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44" name="Title 1"/>
            <p:cNvSpPr txBox="1">
              <a:spLocks/>
            </p:cNvSpPr>
            <p:nvPr/>
          </p:nvSpPr>
          <p:spPr>
            <a:xfrm>
              <a:off x="3012652" y="4392569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41" name="Straight Arrow Connector 540"/>
            <p:cNvCxnSpPr/>
            <p:nvPr/>
          </p:nvCxnSpPr>
          <p:spPr>
            <a:xfrm rot="10800000" flipH="1">
              <a:off x="1793445" y="4441570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42" name="Title 1"/>
            <p:cNvSpPr txBox="1">
              <a:spLocks/>
            </p:cNvSpPr>
            <p:nvPr/>
          </p:nvSpPr>
          <p:spPr>
            <a:xfrm>
              <a:off x="1617185" y="4392569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320" name="TextBox 319"/>
          <p:cNvSpPr txBox="1"/>
          <p:nvPr/>
        </p:nvSpPr>
        <p:spPr>
          <a:xfrm>
            <a:off x="457200" y="4951805"/>
            <a:ext cx="43951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Typical notation:</a:t>
            </a:r>
          </a:p>
          <a:p>
            <a:r>
              <a:rPr lang="en-US" dirty="0" smtClean="0"/>
              <a:t>i</a:t>
            </a:r>
            <a:r>
              <a:rPr lang="en-US" baseline="-25000" dirty="0" smtClean="0"/>
              <a:t>1</a:t>
            </a:r>
            <a:r>
              <a:rPr lang="en-US" dirty="0" smtClean="0"/>
              <a:t> is current through R</a:t>
            </a:r>
            <a:r>
              <a:rPr lang="en-US" baseline="-25000" dirty="0" smtClean="0"/>
              <a:t>1</a:t>
            </a:r>
            <a:r>
              <a:rPr lang="en-US" dirty="0" smtClean="0"/>
              <a:t>. (Same as before)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 is voltage of node 1 relative to </a:t>
            </a:r>
          </a:p>
          <a:p>
            <a:r>
              <a:rPr lang="en-US" dirty="0" smtClean="0"/>
              <a:t>	reference node. (Different from before)</a:t>
            </a:r>
          </a:p>
        </p:txBody>
      </p:sp>
      <p:sp>
        <p:nvSpPr>
          <p:cNvPr id="321" name="Title 1"/>
          <p:cNvSpPr txBox="1">
            <a:spLocks/>
          </p:cNvSpPr>
          <p:nvPr/>
        </p:nvSpPr>
        <p:spPr>
          <a:xfrm>
            <a:off x="241707" y="457200"/>
            <a:ext cx="2750955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Define a reference node.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Label remaining nodes.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Apply KCL + ohm.</a:t>
            </a:r>
          </a:p>
        </p:txBody>
      </p:sp>
      <p:cxnSp>
        <p:nvCxnSpPr>
          <p:cNvPr id="331" name="Straight Connector 330"/>
          <p:cNvCxnSpPr/>
          <p:nvPr/>
        </p:nvCxnSpPr>
        <p:spPr>
          <a:xfrm rot="5400000" flipH="1" flipV="1">
            <a:off x="171018" y="1929184"/>
            <a:ext cx="7471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>
          <a:xfrm rot="5400000">
            <a:off x="156300" y="3949930"/>
            <a:ext cx="7889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3" name="Title 1"/>
          <p:cNvSpPr txBox="1">
            <a:spLocks/>
          </p:cNvSpPr>
          <p:nvPr/>
        </p:nvSpPr>
        <p:spPr>
          <a:xfrm rot="16200000">
            <a:off x="-422477" y="257817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3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06" name="Group 333"/>
          <p:cNvGrpSpPr/>
          <p:nvPr/>
        </p:nvGrpSpPr>
        <p:grpSpPr>
          <a:xfrm>
            <a:off x="301696" y="2234982"/>
            <a:ext cx="485775" cy="1371599"/>
            <a:chOff x="600075" y="1458273"/>
            <a:chExt cx="485775" cy="1371599"/>
          </a:xfrm>
        </p:grpSpPr>
        <p:sp>
          <p:nvSpPr>
            <p:cNvPr id="335" name="Oval 33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Arrow Connector 33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3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3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Nodal analysis example 2</a:t>
            </a:r>
            <a:endParaRPr lang="en-US" dirty="0"/>
          </a:p>
        </p:txBody>
      </p:sp>
      <p:grpSp>
        <p:nvGrpSpPr>
          <p:cNvPr id="508" name="Group 507"/>
          <p:cNvGrpSpPr/>
          <p:nvPr/>
        </p:nvGrpSpPr>
        <p:grpSpPr>
          <a:xfrm>
            <a:off x="279162" y="546576"/>
            <a:ext cx="8526593" cy="1841203"/>
            <a:chOff x="-362650" y="526478"/>
            <a:chExt cx="9973657" cy="2153677"/>
          </a:xfrm>
        </p:grpSpPr>
        <p:sp>
          <p:nvSpPr>
            <p:cNvPr id="174" name="Title 1"/>
            <p:cNvSpPr txBox="1">
              <a:spLocks/>
            </p:cNvSpPr>
            <p:nvPr/>
          </p:nvSpPr>
          <p:spPr>
            <a:xfrm>
              <a:off x="571365" y="540173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75" name="Group 405"/>
            <p:cNvGrpSpPr/>
            <p:nvPr/>
          </p:nvGrpSpPr>
          <p:grpSpPr>
            <a:xfrm rot="10800000">
              <a:off x="328520" y="1050172"/>
              <a:ext cx="1542982" cy="160687"/>
              <a:chOff x="1809818" y="1385407"/>
              <a:chExt cx="1542982" cy="160687"/>
            </a:xfrm>
          </p:grpSpPr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7" name="Group 449"/>
            <p:cNvGrpSpPr/>
            <p:nvPr/>
          </p:nvGrpSpPr>
          <p:grpSpPr>
            <a:xfrm rot="5400000">
              <a:off x="1720022" y="104373"/>
              <a:ext cx="670683" cy="1542982"/>
              <a:chOff x="785404" y="1743238"/>
              <a:chExt cx="670683" cy="1542982"/>
            </a:xfrm>
          </p:grpSpPr>
          <p:sp>
            <p:nvSpPr>
              <p:cNvPr id="188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7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89" name="Group 405"/>
              <p:cNvGrpSpPr/>
              <p:nvPr/>
            </p:nvGrpSpPr>
            <p:grpSpPr>
              <a:xfrm rot="5400000">
                <a:off x="604258" y="2434391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190" name="Straight Connector 189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1" name="Group 449"/>
            <p:cNvGrpSpPr/>
            <p:nvPr/>
          </p:nvGrpSpPr>
          <p:grpSpPr>
            <a:xfrm rot="5400000">
              <a:off x="2813592" y="107340"/>
              <a:ext cx="670683" cy="1542982"/>
              <a:chOff x="785404" y="1743238"/>
              <a:chExt cx="670683" cy="1542982"/>
            </a:xfrm>
          </p:grpSpPr>
          <p:sp>
            <p:nvSpPr>
              <p:cNvPr id="232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6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233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234" name="Straight Connector 233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Straight Connector 234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Straight Connector 235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Connector 236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Straight Connector 237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Straight Connector 238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Straight Connector 239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Straight Connector 241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4" name="Group 449"/>
            <p:cNvGrpSpPr/>
            <p:nvPr/>
          </p:nvGrpSpPr>
          <p:grpSpPr>
            <a:xfrm rot="10800000">
              <a:off x="5650027" y="1137172"/>
              <a:ext cx="670683" cy="1542982"/>
              <a:chOff x="785404" y="1743238"/>
              <a:chExt cx="670683" cy="1542982"/>
            </a:xfrm>
          </p:grpSpPr>
          <p:sp>
            <p:nvSpPr>
              <p:cNvPr id="25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7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257" name="Group 405"/>
              <p:cNvGrpSpPr/>
              <p:nvPr/>
            </p:nvGrpSpPr>
            <p:grpSpPr>
              <a:xfrm rot="5400000">
                <a:off x="604266" y="2434399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258" name="Straight Connector 257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Straight Connector 258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Straight Connector 260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Straight Connector 261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262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Straight Connector 264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Straight Connector 265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Straight Connector 266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Connector 267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Straight Connector 268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0" name="Group 449"/>
            <p:cNvGrpSpPr/>
            <p:nvPr/>
          </p:nvGrpSpPr>
          <p:grpSpPr>
            <a:xfrm rot="5400000">
              <a:off x="3907160" y="106204"/>
              <a:ext cx="670683" cy="1542982"/>
              <a:chOff x="785404" y="1743238"/>
              <a:chExt cx="670683" cy="1542982"/>
            </a:xfrm>
          </p:grpSpPr>
          <p:sp>
            <p:nvSpPr>
              <p:cNvPr id="271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9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272" name="Group 405"/>
              <p:cNvGrpSpPr/>
              <p:nvPr/>
            </p:nvGrpSpPr>
            <p:grpSpPr>
              <a:xfrm rot="5400000">
                <a:off x="604262" y="2434395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273" name="Straight Connector 272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Straight Connector 274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Connector 275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7" name="Straight Connector 276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277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Straight Connector 278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Straight Connector 279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Straight Connector 280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Straight Connector 281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Straight Connector 282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15" name="Straight Connector 314"/>
            <p:cNvCxnSpPr/>
            <p:nvPr/>
          </p:nvCxnSpPr>
          <p:spPr>
            <a:xfrm>
              <a:off x="7876731" y="1137172"/>
              <a:ext cx="44655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8" name="Group 327"/>
            <p:cNvGrpSpPr/>
            <p:nvPr/>
          </p:nvGrpSpPr>
          <p:grpSpPr>
            <a:xfrm>
              <a:off x="-362650" y="1133236"/>
              <a:ext cx="934015" cy="1542982"/>
              <a:chOff x="4305766" y="3184823"/>
              <a:chExt cx="934015" cy="1542982"/>
            </a:xfrm>
          </p:grpSpPr>
          <p:grpSp>
            <p:nvGrpSpPr>
              <p:cNvPr id="319" name="Group 450"/>
              <p:cNvGrpSpPr/>
              <p:nvPr/>
            </p:nvGrpSpPr>
            <p:grpSpPr>
              <a:xfrm>
                <a:off x="4754006" y="3184823"/>
                <a:ext cx="485775" cy="1542982"/>
                <a:chOff x="2185471" y="1743238"/>
                <a:chExt cx="485775" cy="1542982"/>
              </a:xfrm>
            </p:grpSpPr>
            <p:grpSp>
              <p:nvGrpSpPr>
                <p:cNvPr id="321" name="Group 439"/>
                <p:cNvGrpSpPr/>
                <p:nvPr/>
              </p:nvGrpSpPr>
              <p:grpSpPr>
                <a:xfrm>
                  <a:off x="2185471" y="2192942"/>
                  <a:ext cx="485775" cy="565091"/>
                  <a:chOff x="3259914" y="2192942"/>
                  <a:chExt cx="485775" cy="565091"/>
                </a:xfrm>
              </p:grpSpPr>
              <p:sp>
                <p:nvSpPr>
                  <p:cNvPr id="324" name="Oval 323"/>
                  <p:cNvSpPr/>
                  <p:nvPr/>
                </p:nvSpPr>
                <p:spPr>
                  <a:xfrm>
                    <a:off x="3259914" y="2231737"/>
                    <a:ext cx="485775" cy="48577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Title 1"/>
                  <p:cNvSpPr txBox="1">
                    <a:spLocks/>
                  </p:cNvSpPr>
                  <p:nvPr/>
                </p:nvSpPr>
                <p:spPr>
                  <a:xfrm>
                    <a:off x="3383170" y="219294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 fontScale="70000" lnSpcReduction="20000"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+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6" name="Title 1"/>
                  <p:cNvSpPr txBox="1">
                    <a:spLocks/>
                  </p:cNvSpPr>
                  <p:nvPr/>
                </p:nvSpPr>
                <p:spPr>
                  <a:xfrm>
                    <a:off x="3383170" y="245193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-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322" name="Straight Connector 321"/>
                <p:cNvCxnSpPr/>
                <p:nvPr/>
              </p:nvCxnSpPr>
              <p:spPr>
                <a:xfrm rot="5400000" flipH="1" flipV="1">
                  <a:off x="2147110" y="3001867"/>
                  <a:ext cx="56870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3" name="Straight Connector 322"/>
                <p:cNvCxnSpPr/>
                <p:nvPr/>
              </p:nvCxnSpPr>
              <p:spPr>
                <a:xfrm rot="5400000" flipH="1" flipV="1">
                  <a:off x="2184109" y="1987488"/>
                  <a:ext cx="4885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7" name="Title 1"/>
              <p:cNvSpPr txBox="1">
                <a:spLocks/>
              </p:cNvSpPr>
              <p:nvPr/>
            </p:nvSpPr>
            <p:spPr>
              <a:xfrm rot="16200000">
                <a:off x="4096771" y="3558175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 V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329" name="Group 328"/>
            <p:cNvGrpSpPr/>
            <p:nvPr/>
          </p:nvGrpSpPr>
          <p:grpSpPr>
            <a:xfrm rot="10800000">
              <a:off x="1301314" y="1137173"/>
              <a:ext cx="934015" cy="1542982"/>
              <a:chOff x="4305766" y="3184823"/>
              <a:chExt cx="934015" cy="1542982"/>
            </a:xfrm>
          </p:grpSpPr>
          <p:grpSp>
            <p:nvGrpSpPr>
              <p:cNvPr id="330" name="Group 450"/>
              <p:cNvGrpSpPr/>
              <p:nvPr/>
            </p:nvGrpSpPr>
            <p:grpSpPr>
              <a:xfrm>
                <a:off x="4754006" y="3184823"/>
                <a:ext cx="485775" cy="1542982"/>
                <a:chOff x="2185471" y="1743238"/>
                <a:chExt cx="485775" cy="1542982"/>
              </a:xfrm>
            </p:grpSpPr>
            <p:grpSp>
              <p:nvGrpSpPr>
                <p:cNvPr id="332" name="Group 439"/>
                <p:cNvGrpSpPr/>
                <p:nvPr/>
              </p:nvGrpSpPr>
              <p:grpSpPr>
                <a:xfrm>
                  <a:off x="2185471" y="2192942"/>
                  <a:ext cx="485775" cy="565091"/>
                  <a:chOff x="3259914" y="2192942"/>
                  <a:chExt cx="485775" cy="565091"/>
                </a:xfrm>
              </p:grpSpPr>
              <p:sp>
                <p:nvSpPr>
                  <p:cNvPr id="340" name="Oval 339"/>
                  <p:cNvSpPr/>
                  <p:nvPr/>
                </p:nvSpPr>
                <p:spPr>
                  <a:xfrm>
                    <a:off x="3259914" y="2231737"/>
                    <a:ext cx="485775" cy="48577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1" name="Title 1"/>
                  <p:cNvSpPr txBox="1">
                    <a:spLocks/>
                  </p:cNvSpPr>
                  <p:nvPr/>
                </p:nvSpPr>
                <p:spPr>
                  <a:xfrm>
                    <a:off x="3383170" y="219294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 fontScale="70000" lnSpcReduction="20000"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+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42" name="Title 1"/>
                  <p:cNvSpPr txBox="1">
                    <a:spLocks/>
                  </p:cNvSpPr>
                  <p:nvPr/>
                </p:nvSpPr>
                <p:spPr>
                  <a:xfrm>
                    <a:off x="3383170" y="245193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-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334" name="Straight Connector 333"/>
                <p:cNvCxnSpPr/>
                <p:nvPr/>
              </p:nvCxnSpPr>
              <p:spPr>
                <a:xfrm rot="5400000" flipH="1" flipV="1">
                  <a:off x="2147110" y="3001867"/>
                  <a:ext cx="56870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Straight Connector 338"/>
                <p:cNvCxnSpPr/>
                <p:nvPr/>
              </p:nvCxnSpPr>
              <p:spPr>
                <a:xfrm rot="5400000" flipH="1" flipV="1">
                  <a:off x="2184109" y="1987488"/>
                  <a:ext cx="4885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1" name="Title 1"/>
              <p:cNvSpPr txBox="1">
                <a:spLocks/>
              </p:cNvSpPr>
              <p:nvPr/>
            </p:nvSpPr>
            <p:spPr>
              <a:xfrm rot="16200000">
                <a:off x="4096771" y="3558175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4 V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343" name="Group 449"/>
            <p:cNvGrpSpPr/>
            <p:nvPr/>
          </p:nvGrpSpPr>
          <p:grpSpPr>
            <a:xfrm rot="5400000">
              <a:off x="4918801" y="107348"/>
              <a:ext cx="670683" cy="1542982"/>
              <a:chOff x="785404" y="1743238"/>
              <a:chExt cx="670683" cy="1542982"/>
            </a:xfrm>
          </p:grpSpPr>
          <p:sp>
            <p:nvSpPr>
              <p:cNvPr id="344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8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345" name="Group 405"/>
              <p:cNvGrpSpPr/>
              <p:nvPr/>
            </p:nvGrpSpPr>
            <p:grpSpPr>
              <a:xfrm rot="5400000">
                <a:off x="604264" y="2434397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46" name="Straight Connector 345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Straight Connector 346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Straight Connector 347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" name="Straight Connector 348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" name="Straight Connector 349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1" name="Straight Connector 350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2" name="Straight Connector 351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Straight Connector 352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Straight Connector 353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Straight Connector 354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Straight Connector 355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57" name="Group 449"/>
            <p:cNvGrpSpPr/>
            <p:nvPr/>
          </p:nvGrpSpPr>
          <p:grpSpPr>
            <a:xfrm rot="5400000">
              <a:off x="5972126" y="107360"/>
              <a:ext cx="670683" cy="1542982"/>
              <a:chOff x="785404" y="1743238"/>
              <a:chExt cx="670683" cy="1542982"/>
            </a:xfrm>
          </p:grpSpPr>
          <p:sp>
            <p:nvSpPr>
              <p:cNvPr id="358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359" name="Group 405"/>
              <p:cNvGrpSpPr/>
              <p:nvPr/>
            </p:nvGrpSpPr>
            <p:grpSpPr>
              <a:xfrm rot="5400000">
                <a:off x="604266" y="2434399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60" name="Straight Connector 359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Straight Connector 360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2" name="Straight Connector 361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Straight Connector 362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4" name="Straight Connector 363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5" name="Straight Connector 364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6" name="Straight Connector 365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Straight Connector 366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Straight Connector 367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Straight Connector 368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Straight Connector 369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71" name="Group 449"/>
            <p:cNvGrpSpPr/>
            <p:nvPr/>
          </p:nvGrpSpPr>
          <p:grpSpPr>
            <a:xfrm rot="5400000">
              <a:off x="7135991" y="107387"/>
              <a:ext cx="670683" cy="1542982"/>
              <a:chOff x="785404" y="1743238"/>
              <a:chExt cx="670683" cy="1542982"/>
            </a:xfrm>
          </p:grpSpPr>
          <p:sp>
            <p:nvSpPr>
              <p:cNvPr id="372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4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373" name="Group 405"/>
              <p:cNvGrpSpPr/>
              <p:nvPr/>
            </p:nvGrpSpPr>
            <p:grpSpPr>
              <a:xfrm rot="5400000">
                <a:off x="604266" y="2434399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4" name="Straight Connector 373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Straight Connector 374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6" name="Straight Connector 375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8" name="Straight Connector 377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9" name="Straight Connector 378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0" name="Straight Connector 379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1" name="Straight Connector 380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3" name="Straight Connector 382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4" name="Straight Connector 383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85" name="Group 449"/>
            <p:cNvGrpSpPr/>
            <p:nvPr/>
          </p:nvGrpSpPr>
          <p:grpSpPr>
            <a:xfrm rot="5400000">
              <a:off x="8261171" y="90329"/>
              <a:ext cx="670683" cy="1542982"/>
              <a:chOff x="785404" y="1743238"/>
              <a:chExt cx="670683" cy="1542982"/>
            </a:xfrm>
          </p:grpSpPr>
          <p:sp>
            <p:nvSpPr>
              <p:cNvPr id="386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5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387" name="Group 405"/>
              <p:cNvGrpSpPr/>
              <p:nvPr/>
            </p:nvGrpSpPr>
            <p:grpSpPr>
              <a:xfrm rot="5400000">
                <a:off x="604268" y="2434401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88" name="Straight Connector 387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9" name="Straight Connector 388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0" name="Straight Connector 389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1" name="Straight Connector 390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Straight Connector 391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Straight Connector 392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Straight Connector 393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" name="Straight Connector 394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Straight Connector 395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" name="Straight Connector 396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Straight Connector 397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99" name="Group 398"/>
            <p:cNvGrpSpPr/>
            <p:nvPr/>
          </p:nvGrpSpPr>
          <p:grpSpPr>
            <a:xfrm>
              <a:off x="1854055" y="1130337"/>
              <a:ext cx="934015" cy="1542982"/>
              <a:chOff x="4305766" y="3184823"/>
              <a:chExt cx="934015" cy="1542982"/>
            </a:xfrm>
          </p:grpSpPr>
          <p:grpSp>
            <p:nvGrpSpPr>
              <p:cNvPr id="400" name="Group 450"/>
              <p:cNvGrpSpPr/>
              <p:nvPr/>
            </p:nvGrpSpPr>
            <p:grpSpPr>
              <a:xfrm>
                <a:off x="4754006" y="3184823"/>
                <a:ext cx="485775" cy="1542982"/>
                <a:chOff x="2185471" y="1743238"/>
                <a:chExt cx="485775" cy="1542982"/>
              </a:xfrm>
            </p:grpSpPr>
            <p:grpSp>
              <p:nvGrpSpPr>
                <p:cNvPr id="402" name="Group 439"/>
                <p:cNvGrpSpPr/>
                <p:nvPr/>
              </p:nvGrpSpPr>
              <p:grpSpPr>
                <a:xfrm>
                  <a:off x="2185471" y="2192942"/>
                  <a:ext cx="485775" cy="565091"/>
                  <a:chOff x="3259914" y="2192942"/>
                  <a:chExt cx="485775" cy="565091"/>
                </a:xfrm>
              </p:grpSpPr>
              <p:sp>
                <p:nvSpPr>
                  <p:cNvPr id="405" name="Oval 404"/>
                  <p:cNvSpPr/>
                  <p:nvPr/>
                </p:nvSpPr>
                <p:spPr>
                  <a:xfrm>
                    <a:off x="3259914" y="2231737"/>
                    <a:ext cx="485775" cy="48577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" name="Title 1"/>
                  <p:cNvSpPr txBox="1">
                    <a:spLocks/>
                  </p:cNvSpPr>
                  <p:nvPr/>
                </p:nvSpPr>
                <p:spPr>
                  <a:xfrm>
                    <a:off x="3383170" y="219294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 fontScale="70000" lnSpcReduction="20000"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+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407" name="Title 1"/>
                  <p:cNvSpPr txBox="1">
                    <a:spLocks/>
                  </p:cNvSpPr>
                  <p:nvPr/>
                </p:nvSpPr>
                <p:spPr>
                  <a:xfrm>
                    <a:off x="3383170" y="245193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-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403" name="Straight Connector 402"/>
                <p:cNvCxnSpPr/>
                <p:nvPr/>
              </p:nvCxnSpPr>
              <p:spPr>
                <a:xfrm rot="5400000" flipH="1" flipV="1">
                  <a:off x="2147110" y="3001867"/>
                  <a:ext cx="56870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4" name="Straight Connector 403"/>
                <p:cNvCxnSpPr/>
                <p:nvPr/>
              </p:nvCxnSpPr>
              <p:spPr>
                <a:xfrm rot="5400000" flipH="1" flipV="1">
                  <a:off x="2184109" y="1987488"/>
                  <a:ext cx="4885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1" name="Title 1"/>
              <p:cNvSpPr txBox="1">
                <a:spLocks/>
              </p:cNvSpPr>
              <p:nvPr/>
            </p:nvSpPr>
            <p:spPr>
              <a:xfrm rot="16200000">
                <a:off x="4096771" y="3558175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5 V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408" name="Group 449"/>
            <p:cNvGrpSpPr/>
            <p:nvPr/>
          </p:nvGrpSpPr>
          <p:grpSpPr>
            <a:xfrm rot="10800000">
              <a:off x="3585075" y="1137172"/>
              <a:ext cx="670683" cy="1542982"/>
              <a:chOff x="785404" y="1743238"/>
              <a:chExt cx="670683" cy="1542982"/>
            </a:xfrm>
          </p:grpSpPr>
          <p:sp>
            <p:nvSpPr>
              <p:cNvPr id="409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11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410" name="Group 405"/>
              <p:cNvGrpSpPr/>
              <p:nvPr/>
            </p:nvGrpSpPr>
            <p:grpSpPr>
              <a:xfrm rot="5400000">
                <a:off x="604267" y="2434400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411" name="Straight Connector 410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Straight Connector 411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" name="Straight Connector 412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Straight Connector 413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Straight Connector 414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Straight Connector 415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7" name="Straight Connector 416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8" name="Straight Connector 417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9" name="Straight Connector 418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Straight Connector 419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" name="Straight Connector 420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47" name="Group 446"/>
            <p:cNvGrpSpPr/>
            <p:nvPr/>
          </p:nvGrpSpPr>
          <p:grpSpPr>
            <a:xfrm>
              <a:off x="4118814" y="1133236"/>
              <a:ext cx="934015" cy="1542982"/>
              <a:chOff x="4305766" y="3184823"/>
              <a:chExt cx="934015" cy="1542982"/>
            </a:xfrm>
          </p:grpSpPr>
          <p:grpSp>
            <p:nvGrpSpPr>
              <p:cNvPr id="448" name="Group 450"/>
              <p:cNvGrpSpPr/>
              <p:nvPr/>
            </p:nvGrpSpPr>
            <p:grpSpPr>
              <a:xfrm>
                <a:off x="4754006" y="3184823"/>
                <a:ext cx="485775" cy="1542982"/>
                <a:chOff x="2185471" y="1743238"/>
                <a:chExt cx="485775" cy="1542982"/>
              </a:xfrm>
            </p:grpSpPr>
            <p:grpSp>
              <p:nvGrpSpPr>
                <p:cNvPr id="450" name="Group 439"/>
                <p:cNvGrpSpPr/>
                <p:nvPr/>
              </p:nvGrpSpPr>
              <p:grpSpPr>
                <a:xfrm>
                  <a:off x="2185471" y="2192942"/>
                  <a:ext cx="485775" cy="565091"/>
                  <a:chOff x="3259914" y="2192942"/>
                  <a:chExt cx="485775" cy="565091"/>
                </a:xfrm>
              </p:grpSpPr>
              <p:sp>
                <p:nvSpPr>
                  <p:cNvPr id="453" name="Oval 452"/>
                  <p:cNvSpPr/>
                  <p:nvPr/>
                </p:nvSpPr>
                <p:spPr>
                  <a:xfrm>
                    <a:off x="3259914" y="2231737"/>
                    <a:ext cx="485775" cy="48577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4" name="Title 1"/>
                  <p:cNvSpPr txBox="1">
                    <a:spLocks/>
                  </p:cNvSpPr>
                  <p:nvPr/>
                </p:nvSpPr>
                <p:spPr>
                  <a:xfrm>
                    <a:off x="3383170" y="219294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 fontScale="70000" lnSpcReduction="20000"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+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455" name="Title 1"/>
                  <p:cNvSpPr txBox="1">
                    <a:spLocks/>
                  </p:cNvSpPr>
                  <p:nvPr/>
                </p:nvSpPr>
                <p:spPr>
                  <a:xfrm>
                    <a:off x="3383170" y="245193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-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451" name="Straight Connector 450"/>
                <p:cNvCxnSpPr/>
                <p:nvPr/>
              </p:nvCxnSpPr>
              <p:spPr>
                <a:xfrm rot="5400000" flipH="1" flipV="1">
                  <a:off x="2147110" y="3001867"/>
                  <a:ext cx="56870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2" name="Straight Connector 451"/>
                <p:cNvCxnSpPr/>
                <p:nvPr/>
              </p:nvCxnSpPr>
              <p:spPr>
                <a:xfrm rot="5400000" flipH="1" flipV="1">
                  <a:off x="2184109" y="1987488"/>
                  <a:ext cx="4885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9" name="Title 1"/>
              <p:cNvSpPr txBox="1">
                <a:spLocks/>
              </p:cNvSpPr>
              <p:nvPr/>
            </p:nvSpPr>
            <p:spPr>
              <a:xfrm rot="16200000">
                <a:off x="4096771" y="3558175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6 V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456" name="Group 455"/>
            <p:cNvGrpSpPr/>
            <p:nvPr/>
          </p:nvGrpSpPr>
          <p:grpSpPr>
            <a:xfrm rot="10800000">
              <a:off x="6611937" y="1131049"/>
              <a:ext cx="934015" cy="1542982"/>
              <a:chOff x="4305766" y="3184823"/>
              <a:chExt cx="934015" cy="1542982"/>
            </a:xfrm>
          </p:grpSpPr>
          <p:grpSp>
            <p:nvGrpSpPr>
              <p:cNvPr id="457" name="Group 450"/>
              <p:cNvGrpSpPr/>
              <p:nvPr/>
            </p:nvGrpSpPr>
            <p:grpSpPr>
              <a:xfrm>
                <a:off x="4754006" y="3184823"/>
                <a:ext cx="485775" cy="1542982"/>
                <a:chOff x="2185471" y="1743238"/>
                <a:chExt cx="485775" cy="1542982"/>
              </a:xfrm>
            </p:grpSpPr>
            <p:grpSp>
              <p:nvGrpSpPr>
                <p:cNvPr id="459" name="Group 439"/>
                <p:cNvGrpSpPr/>
                <p:nvPr/>
              </p:nvGrpSpPr>
              <p:grpSpPr>
                <a:xfrm>
                  <a:off x="2185471" y="2192942"/>
                  <a:ext cx="485775" cy="565091"/>
                  <a:chOff x="3259914" y="2192942"/>
                  <a:chExt cx="485775" cy="565091"/>
                </a:xfrm>
              </p:grpSpPr>
              <p:sp>
                <p:nvSpPr>
                  <p:cNvPr id="462" name="Oval 461"/>
                  <p:cNvSpPr/>
                  <p:nvPr/>
                </p:nvSpPr>
                <p:spPr>
                  <a:xfrm>
                    <a:off x="3259914" y="2231737"/>
                    <a:ext cx="485775" cy="48577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3" name="Title 1"/>
                  <p:cNvSpPr txBox="1">
                    <a:spLocks/>
                  </p:cNvSpPr>
                  <p:nvPr/>
                </p:nvSpPr>
                <p:spPr>
                  <a:xfrm>
                    <a:off x="3383170" y="219294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 fontScale="70000" lnSpcReduction="20000"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+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465" name="Title 1"/>
                  <p:cNvSpPr txBox="1">
                    <a:spLocks/>
                  </p:cNvSpPr>
                  <p:nvPr/>
                </p:nvSpPr>
                <p:spPr>
                  <a:xfrm>
                    <a:off x="3383170" y="245193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-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460" name="Straight Connector 459"/>
                <p:cNvCxnSpPr/>
                <p:nvPr/>
              </p:nvCxnSpPr>
              <p:spPr>
                <a:xfrm rot="5400000" flipH="1" flipV="1">
                  <a:off x="2147110" y="3001867"/>
                  <a:ext cx="56870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1" name="Straight Connector 460"/>
                <p:cNvCxnSpPr/>
                <p:nvPr/>
              </p:nvCxnSpPr>
              <p:spPr>
                <a:xfrm rot="5400000" flipH="1" flipV="1">
                  <a:off x="2184109" y="1987488"/>
                  <a:ext cx="4885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8" name="Title 1"/>
              <p:cNvSpPr txBox="1">
                <a:spLocks/>
              </p:cNvSpPr>
              <p:nvPr/>
            </p:nvSpPr>
            <p:spPr>
              <a:xfrm rot="16200000">
                <a:off x="4096771" y="3558175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7 V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484" name="Group 483"/>
            <p:cNvGrpSpPr/>
            <p:nvPr/>
          </p:nvGrpSpPr>
          <p:grpSpPr>
            <a:xfrm>
              <a:off x="7340397" y="1133236"/>
              <a:ext cx="934015" cy="1542982"/>
              <a:chOff x="4305766" y="3184823"/>
              <a:chExt cx="934015" cy="1542982"/>
            </a:xfrm>
          </p:grpSpPr>
          <p:grpSp>
            <p:nvGrpSpPr>
              <p:cNvPr id="485" name="Group 450"/>
              <p:cNvGrpSpPr/>
              <p:nvPr/>
            </p:nvGrpSpPr>
            <p:grpSpPr>
              <a:xfrm>
                <a:off x="4754006" y="3184823"/>
                <a:ext cx="485775" cy="1542982"/>
                <a:chOff x="2185471" y="1743238"/>
                <a:chExt cx="485775" cy="1542982"/>
              </a:xfrm>
            </p:grpSpPr>
            <p:grpSp>
              <p:nvGrpSpPr>
                <p:cNvPr id="487" name="Group 439"/>
                <p:cNvGrpSpPr/>
                <p:nvPr/>
              </p:nvGrpSpPr>
              <p:grpSpPr>
                <a:xfrm>
                  <a:off x="2185471" y="2192942"/>
                  <a:ext cx="485775" cy="565091"/>
                  <a:chOff x="3259914" y="2192942"/>
                  <a:chExt cx="485775" cy="565091"/>
                </a:xfrm>
              </p:grpSpPr>
              <p:sp>
                <p:nvSpPr>
                  <p:cNvPr id="490" name="Oval 489"/>
                  <p:cNvSpPr/>
                  <p:nvPr/>
                </p:nvSpPr>
                <p:spPr>
                  <a:xfrm>
                    <a:off x="3259914" y="2231737"/>
                    <a:ext cx="485775" cy="48577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1" name="Title 1"/>
                  <p:cNvSpPr txBox="1">
                    <a:spLocks/>
                  </p:cNvSpPr>
                  <p:nvPr/>
                </p:nvSpPr>
                <p:spPr>
                  <a:xfrm>
                    <a:off x="3383170" y="219294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 fontScale="70000" lnSpcReduction="20000"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+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492" name="Title 1"/>
                  <p:cNvSpPr txBox="1">
                    <a:spLocks/>
                  </p:cNvSpPr>
                  <p:nvPr/>
                </p:nvSpPr>
                <p:spPr>
                  <a:xfrm>
                    <a:off x="3383170" y="245193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-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488" name="Straight Connector 487"/>
                <p:cNvCxnSpPr/>
                <p:nvPr/>
              </p:nvCxnSpPr>
              <p:spPr>
                <a:xfrm rot="5400000" flipH="1" flipV="1">
                  <a:off x="2147110" y="3001867"/>
                  <a:ext cx="56870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9" name="Straight Connector 488"/>
                <p:cNvCxnSpPr/>
                <p:nvPr/>
              </p:nvCxnSpPr>
              <p:spPr>
                <a:xfrm rot="5400000" flipH="1" flipV="1">
                  <a:off x="2184109" y="1987488"/>
                  <a:ext cx="4885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6" name="Title 1"/>
              <p:cNvSpPr txBox="1">
                <a:spLocks/>
              </p:cNvSpPr>
              <p:nvPr/>
            </p:nvSpPr>
            <p:spPr>
              <a:xfrm rot="16200000">
                <a:off x="4096771" y="3558175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8 V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495" name="Group 494"/>
            <p:cNvGrpSpPr/>
            <p:nvPr/>
          </p:nvGrpSpPr>
          <p:grpSpPr>
            <a:xfrm>
              <a:off x="8676992" y="1114651"/>
              <a:ext cx="934015" cy="1542982"/>
              <a:chOff x="4305766" y="3184823"/>
              <a:chExt cx="934015" cy="1542982"/>
            </a:xfrm>
          </p:grpSpPr>
          <p:grpSp>
            <p:nvGrpSpPr>
              <p:cNvPr id="496" name="Group 450"/>
              <p:cNvGrpSpPr/>
              <p:nvPr/>
            </p:nvGrpSpPr>
            <p:grpSpPr>
              <a:xfrm>
                <a:off x="4754006" y="3184823"/>
                <a:ext cx="485775" cy="1542982"/>
                <a:chOff x="2185471" y="1743238"/>
                <a:chExt cx="485775" cy="1542982"/>
              </a:xfrm>
            </p:grpSpPr>
            <p:grpSp>
              <p:nvGrpSpPr>
                <p:cNvPr id="498" name="Group 439"/>
                <p:cNvGrpSpPr/>
                <p:nvPr/>
              </p:nvGrpSpPr>
              <p:grpSpPr>
                <a:xfrm>
                  <a:off x="2185471" y="2192942"/>
                  <a:ext cx="485775" cy="565091"/>
                  <a:chOff x="3259914" y="2192942"/>
                  <a:chExt cx="485775" cy="565091"/>
                </a:xfrm>
              </p:grpSpPr>
              <p:sp>
                <p:nvSpPr>
                  <p:cNvPr id="503" name="Oval 502"/>
                  <p:cNvSpPr/>
                  <p:nvPr/>
                </p:nvSpPr>
                <p:spPr>
                  <a:xfrm>
                    <a:off x="3259914" y="2231737"/>
                    <a:ext cx="485775" cy="48577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4" name="Title 1"/>
                  <p:cNvSpPr txBox="1">
                    <a:spLocks/>
                  </p:cNvSpPr>
                  <p:nvPr/>
                </p:nvSpPr>
                <p:spPr>
                  <a:xfrm>
                    <a:off x="3383170" y="219294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 fontScale="70000" lnSpcReduction="20000"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+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505" name="Title 1"/>
                  <p:cNvSpPr txBox="1">
                    <a:spLocks/>
                  </p:cNvSpPr>
                  <p:nvPr/>
                </p:nvSpPr>
                <p:spPr>
                  <a:xfrm>
                    <a:off x="3383170" y="245193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-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501" name="Straight Connector 500"/>
                <p:cNvCxnSpPr/>
                <p:nvPr/>
              </p:nvCxnSpPr>
              <p:spPr>
                <a:xfrm rot="5400000" flipH="1" flipV="1">
                  <a:off x="2147110" y="3001867"/>
                  <a:ext cx="56870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2" name="Straight Connector 501"/>
                <p:cNvCxnSpPr/>
                <p:nvPr/>
              </p:nvCxnSpPr>
              <p:spPr>
                <a:xfrm rot="5400000" flipH="1" flipV="1">
                  <a:off x="2184109" y="1987488"/>
                  <a:ext cx="4885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7" name="Title 1"/>
              <p:cNvSpPr txBox="1">
                <a:spLocks/>
              </p:cNvSpPr>
              <p:nvPr/>
            </p:nvSpPr>
            <p:spPr>
              <a:xfrm rot="16200000">
                <a:off x="4096771" y="3558175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9 V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cxnSp>
          <p:nvCxnSpPr>
            <p:cNvPr id="507" name="Straight Connector 506"/>
            <p:cNvCxnSpPr/>
            <p:nvPr/>
          </p:nvCxnSpPr>
          <p:spPr>
            <a:xfrm>
              <a:off x="308033" y="2676219"/>
              <a:ext cx="906319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Nodal analysis example 3</a:t>
            </a:r>
            <a:endParaRPr lang="en-US" dirty="0"/>
          </a:p>
        </p:txBody>
      </p:sp>
      <p:sp>
        <p:nvSpPr>
          <p:cNvPr id="174" name="Title 1"/>
          <p:cNvSpPr txBox="1">
            <a:spLocks/>
          </p:cNvSpPr>
          <p:nvPr/>
        </p:nvSpPr>
        <p:spPr>
          <a:xfrm>
            <a:off x="1077662" y="558284"/>
            <a:ext cx="930719" cy="573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Group 405"/>
          <p:cNvGrpSpPr/>
          <p:nvPr/>
        </p:nvGrpSpPr>
        <p:grpSpPr>
          <a:xfrm rot="10800000">
            <a:off x="870051" y="994288"/>
            <a:ext cx="1319113" cy="137373"/>
            <a:chOff x="1809818" y="1385407"/>
            <a:chExt cx="1542982" cy="160687"/>
          </a:xfrm>
        </p:grpSpPr>
        <p:cxnSp>
          <p:nvCxnSpPr>
            <p:cNvPr id="176" name="Straight Connector 175"/>
            <p:cNvCxnSpPr/>
            <p:nvPr/>
          </p:nvCxnSpPr>
          <p:spPr>
            <a:xfrm rot="5400000" flipH="1" flipV="1">
              <a:off x="2340101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5400000" flipH="1" flipV="1">
              <a:off x="2239094" y="1405537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16200000" flipH="1">
              <a:off x="2259580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 rot="5400000" flipH="1" flipV="1">
              <a:off x="2501143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rot="16200000" flipH="1">
              <a:off x="2420622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10800000">
              <a:off x="2903394" y="1465928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5400000" flipH="1" flipV="1">
              <a:off x="2662185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2581664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2742706" y="1425312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 flipH="1" flipV="1">
              <a:off x="2843002" y="1485347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0800000">
              <a:off x="1809818" y="1465928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449"/>
          <p:cNvGrpSpPr/>
          <p:nvPr/>
        </p:nvGrpSpPr>
        <p:grpSpPr>
          <a:xfrm rot="10800000">
            <a:off x="3300669" y="1068665"/>
            <a:ext cx="573375" cy="1319113"/>
            <a:chOff x="785404" y="1743238"/>
            <a:chExt cx="670683" cy="1542982"/>
          </a:xfrm>
        </p:grpSpPr>
        <p:sp>
          <p:nvSpPr>
            <p:cNvPr id="25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0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258" name="Straight Connector 25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327"/>
          <p:cNvGrpSpPr/>
          <p:nvPr/>
        </p:nvGrpSpPr>
        <p:grpSpPr>
          <a:xfrm>
            <a:off x="279162" y="1065300"/>
            <a:ext cx="798500" cy="1319113"/>
            <a:chOff x="4305766" y="3184823"/>
            <a:chExt cx="934015" cy="1542982"/>
          </a:xfrm>
        </p:grpSpPr>
        <p:grpSp>
          <p:nvGrpSpPr>
            <p:cNvPr id="14" name="Group 450"/>
            <p:cNvGrpSpPr/>
            <p:nvPr/>
          </p:nvGrpSpPr>
          <p:grpSpPr>
            <a:xfrm>
              <a:off x="4754006" y="3184823"/>
              <a:ext cx="485775" cy="1542982"/>
              <a:chOff x="2185471" y="1743238"/>
              <a:chExt cx="485775" cy="1542982"/>
            </a:xfrm>
          </p:grpSpPr>
          <p:grpSp>
            <p:nvGrpSpPr>
              <p:cNvPr id="15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324" name="Oval 323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700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26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322" name="Straight Connector 321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7" name="Title 1"/>
            <p:cNvSpPr txBox="1">
              <a:spLocks/>
            </p:cNvSpPr>
            <p:nvPr/>
          </p:nvSpPr>
          <p:spPr>
            <a:xfrm rot="16200000">
              <a:off x="4096771" y="355817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9" name="Group 449"/>
          <p:cNvGrpSpPr/>
          <p:nvPr/>
        </p:nvGrpSpPr>
        <p:grpSpPr>
          <a:xfrm rot="5400000">
            <a:off x="3741757" y="188257"/>
            <a:ext cx="573375" cy="1319113"/>
            <a:chOff x="785404" y="1743238"/>
            <a:chExt cx="670683" cy="1542982"/>
          </a:xfrm>
        </p:grpSpPr>
        <p:sp>
          <p:nvSpPr>
            <p:cNvPr id="34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8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0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46" name="Straight Connector 34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Group 450"/>
          <p:cNvGrpSpPr/>
          <p:nvPr/>
        </p:nvGrpSpPr>
        <p:grpSpPr>
          <a:xfrm rot="16200000">
            <a:off x="2641073" y="404873"/>
            <a:ext cx="415295" cy="1319113"/>
            <a:chOff x="2185471" y="1743238"/>
            <a:chExt cx="485775" cy="1542982"/>
          </a:xfrm>
        </p:grpSpPr>
        <p:grpSp>
          <p:nvGrpSpPr>
            <p:cNvPr id="29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405" name="Oval 404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700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07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403" name="Straight Connector 402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1" name="Title 1"/>
          <p:cNvSpPr txBox="1">
            <a:spLocks/>
          </p:cNvSpPr>
          <p:nvPr/>
        </p:nvSpPr>
        <p:spPr>
          <a:xfrm>
            <a:off x="2369950" y="476038"/>
            <a:ext cx="930719" cy="573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 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0" name="Group 449"/>
          <p:cNvGrpSpPr/>
          <p:nvPr/>
        </p:nvGrpSpPr>
        <p:grpSpPr>
          <a:xfrm rot="10800000">
            <a:off x="2008381" y="1076840"/>
            <a:ext cx="573375" cy="1319113"/>
            <a:chOff x="785404" y="1743238"/>
            <a:chExt cx="670683" cy="1542982"/>
          </a:xfrm>
        </p:grpSpPr>
        <p:sp>
          <p:nvSpPr>
            <p:cNvPr id="40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11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1" name="Group 405"/>
            <p:cNvGrpSpPr/>
            <p:nvPr/>
          </p:nvGrpSpPr>
          <p:grpSpPr>
            <a:xfrm rot="5400000">
              <a:off x="604267" y="2434400"/>
              <a:ext cx="1542982" cy="160687"/>
              <a:chOff x="1809818" y="1385407"/>
              <a:chExt cx="1542982" cy="160687"/>
            </a:xfrm>
          </p:grpSpPr>
          <p:cxnSp>
            <p:nvCxnSpPr>
              <p:cNvPr id="411" name="Straight Connector 41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41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41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Straight Connector 41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8" name="Straight Connector 41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Straight Connector 41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6" name="Group 483"/>
          <p:cNvGrpSpPr/>
          <p:nvPr/>
        </p:nvGrpSpPr>
        <p:grpSpPr>
          <a:xfrm>
            <a:off x="4092115" y="1065300"/>
            <a:ext cx="798500" cy="1319113"/>
            <a:chOff x="4305766" y="3184823"/>
            <a:chExt cx="934015" cy="1542982"/>
          </a:xfrm>
        </p:grpSpPr>
        <p:grpSp>
          <p:nvGrpSpPr>
            <p:cNvPr id="167" name="Group 450"/>
            <p:cNvGrpSpPr/>
            <p:nvPr/>
          </p:nvGrpSpPr>
          <p:grpSpPr>
            <a:xfrm>
              <a:off x="4754006" y="3184823"/>
              <a:ext cx="485775" cy="1542982"/>
              <a:chOff x="2185471" y="1743238"/>
              <a:chExt cx="485775" cy="1542982"/>
            </a:xfrm>
          </p:grpSpPr>
          <p:grpSp>
            <p:nvGrpSpPr>
              <p:cNvPr id="168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490" name="Oval 489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1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700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92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88" name="Straight Connector 487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9" name="Straight Connector 488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6" name="Title 1"/>
            <p:cNvSpPr txBox="1">
              <a:spLocks/>
            </p:cNvSpPr>
            <p:nvPr/>
          </p:nvSpPr>
          <p:spPr>
            <a:xfrm rot="16200000">
              <a:off x="4096771" y="355817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8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507" name="Straight Connector 506"/>
          <p:cNvCxnSpPr/>
          <p:nvPr/>
        </p:nvCxnSpPr>
        <p:spPr>
          <a:xfrm>
            <a:off x="852537" y="2384414"/>
            <a:ext cx="38354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32000" y="548640"/>
              <a:ext cx="4872240" cy="24926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7600" y="542880"/>
                <a:ext cx="4903200" cy="2514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 analysis 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5275" y="1600200"/>
            <a:ext cx="8988725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Times New Roman"/>
                <a:cs typeface="Times New Roman"/>
              </a:rPr>
              <a:t>Assign mesh currents i</a:t>
            </a:r>
            <a:r>
              <a:rPr lang="en-US" sz="2400" baseline="-25000" dirty="0" smtClean="0">
                <a:latin typeface="Times New Roman"/>
                <a:cs typeface="Times New Roman"/>
              </a:rPr>
              <a:t>1</a:t>
            </a:r>
            <a:r>
              <a:rPr lang="en-US" sz="2400" dirty="0" smtClean="0">
                <a:latin typeface="Times New Roman"/>
                <a:cs typeface="Times New Roman"/>
              </a:rPr>
              <a:t>, i</a:t>
            </a:r>
            <a:r>
              <a:rPr lang="en-US" sz="2400" baseline="-25000" dirty="0" smtClean="0">
                <a:latin typeface="Times New Roman"/>
                <a:cs typeface="Times New Roman"/>
              </a:rPr>
              <a:t>2</a:t>
            </a:r>
            <a:r>
              <a:rPr lang="en-US" sz="2400" dirty="0" smtClean="0">
                <a:latin typeface="Times New Roman"/>
                <a:cs typeface="Times New Roman"/>
              </a:rPr>
              <a:t>, … i</a:t>
            </a:r>
            <a:r>
              <a:rPr lang="en-US" sz="2400" baseline="-25000" dirty="0" smtClean="0">
                <a:latin typeface="Times New Roman"/>
                <a:cs typeface="Times New Roman"/>
              </a:rPr>
              <a:t>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Times New Roman"/>
                <a:cs typeface="Times New Roman"/>
              </a:rPr>
              <a:t>Apply KVL + Ohm’s law to each mesh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>
                <a:latin typeface="Times New Roman"/>
                <a:cs typeface="Times New Roman"/>
              </a:rPr>
              <a:t>Supermesh</a:t>
            </a:r>
            <a:r>
              <a:rPr lang="en-US" sz="2400" dirty="0">
                <a:latin typeface="Times New Roman"/>
                <a:cs typeface="Times New Roman"/>
              </a:rPr>
              <a:t> (if there is a current source present)</a:t>
            </a:r>
            <a:r>
              <a:rPr lang="en-US" sz="2400" dirty="0" smtClean="0">
                <a:latin typeface="Times New Roman"/>
                <a:cs typeface="Times New Roman"/>
              </a:rPr>
              <a:t>: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CASE </a:t>
            </a:r>
            <a:r>
              <a:rPr lang="en-US" sz="1400" dirty="0">
                <a:solidFill>
                  <a:srgbClr val="FF0000"/>
                </a:solidFill>
                <a:latin typeface="Times New Roman"/>
                <a:cs typeface="Times New Roman"/>
              </a:rPr>
              <a:t>1: current source only in one mesh.</a:t>
            </a:r>
          </a:p>
          <a:p>
            <a:pPr lvl="1"/>
            <a:r>
              <a:rPr lang="en-US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Already </a:t>
            </a:r>
            <a:r>
              <a:rPr lang="en-US" sz="1400" dirty="0">
                <a:solidFill>
                  <a:srgbClr val="FF0000"/>
                </a:solidFill>
                <a:latin typeface="Times New Roman"/>
                <a:cs typeface="Times New Roman"/>
              </a:rPr>
              <a:t>have the current for that mesh =&gt; no need to write KVL for that mesh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CASE </a:t>
            </a:r>
            <a:r>
              <a:rPr lang="en-US" sz="1400" dirty="0">
                <a:solidFill>
                  <a:srgbClr val="FF0000"/>
                </a:solidFill>
                <a:latin typeface="Times New Roman"/>
                <a:cs typeface="Times New Roman"/>
              </a:rPr>
              <a:t>2: current source exits between two meshes. =&gt; create a </a:t>
            </a:r>
            <a:r>
              <a:rPr lang="en-US" sz="1400" dirty="0" err="1">
                <a:solidFill>
                  <a:srgbClr val="FF0000"/>
                </a:solidFill>
                <a:latin typeface="Times New Roman"/>
                <a:cs typeface="Times New Roman"/>
              </a:rPr>
              <a:t>supermesh</a:t>
            </a:r>
            <a:endParaRPr lang="en-US" sz="14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1"/>
            <a:r>
              <a:rPr lang="en-US" sz="1400" dirty="0">
                <a:solidFill>
                  <a:srgbClr val="FF0000"/>
                </a:solidFill>
                <a:latin typeface="Times New Roman"/>
                <a:cs typeface="Times New Roman"/>
              </a:rPr>
              <a:t>Apply KVL to the </a:t>
            </a:r>
            <a:r>
              <a:rPr lang="en-US" sz="1400" dirty="0" err="1">
                <a:solidFill>
                  <a:srgbClr val="FF0000"/>
                </a:solidFill>
                <a:latin typeface="Times New Roman"/>
                <a:cs typeface="Times New Roman"/>
              </a:rPr>
              <a:t>supermesh</a:t>
            </a:r>
            <a:endParaRPr lang="en-US" sz="14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1"/>
            <a:r>
              <a:rPr lang="en-US" sz="1400" dirty="0">
                <a:solidFill>
                  <a:srgbClr val="FF0000"/>
                </a:solidFill>
                <a:latin typeface="Times New Roman"/>
                <a:cs typeface="Times New Roman"/>
              </a:rPr>
              <a:t>Apply KCL to </a:t>
            </a:r>
            <a:r>
              <a:rPr lang="en-US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 node in the branch where two meshes intersect</a:t>
            </a:r>
            <a:endParaRPr lang="en-US" sz="14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Times New Roman"/>
                <a:cs typeface="Times New Roman"/>
              </a:rPr>
              <a:t>Solve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the equations </a:t>
            </a:r>
            <a:r>
              <a:rPr lang="en-US" sz="2400" dirty="0" smtClean="0">
                <a:latin typeface="Times New Roman"/>
                <a:cs typeface="Times New Roman"/>
              </a:rPr>
              <a:t>for </a:t>
            </a:r>
            <a:r>
              <a:rPr lang="en-US" sz="2400" dirty="0">
                <a:latin typeface="Times New Roman"/>
                <a:cs typeface="Times New Roman"/>
              </a:rPr>
              <a:t>i</a:t>
            </a:r>
            <a:r>
              <a:rPr lang="en-US" sz="2400" baseline="-25000" dirty="0">
                <a:latin typeface="Times New Roman"/>
                <a:cs typeface="Times New Roman"/>
              </a:rPr>
              <a:t>1</a:t>
            </a:r>
            <a:r>
              <a:rPr lang="en-US" sz="2400" dirty="0">
                <a:latin typeface="Times New Roman"/>
                <a:cs typeface="Times New Roman"/>
              </a:rPr>
              <a:t> ,i</a:t>
            </a:r>
            <a:r>
              <a:rPr lang="en-US" sz="2400" baseline="-25000" dirty="0">
                <a:latin typeface="Times New Roman"/>
                <a:cs typeface="Times New Roman"/>
              </a:rPr>
              <a:t>2</a:t>
            </a:r>
            <a:r>
              <a:rPr lang="en-US" sz="2400" dirty="0">
                <a:latin typeface="Times New Roman"/>
                <a:cs typeface="Times New Roman"/>
              </a:rPr>
              <a:t> ,…i</a:t>
            </a:r>
            <a:r>
              <a:rPr lang="en-US" sz="2400" baseline="-25000" dirty="0">
                <a:latin typeface="Times New Roman"/>
                <a:cs typeface="Times New Roman"/>
              </a:rPr>
              <a:t>n 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br>
              <a:rPr lang="en-US" sz="2400" dirty="0" smtClean="0">
                <a:latin typeface="Times New Roman"/>
                <a:cs typeface="Times New Roman"/>
              </a:rPr>
            </a:br>
            <a:r>
              <a:rPr lang="en-US" sz="1400" dirty="0" smtClean="0">
                <a:latin typeface="Times New Roman"/>
                <a:cs typeface="Times New Roman"/>
              </a:rPr>
              <a:t>(e.g. using Kramer’s rule)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Times New Roman"/>
                <a:cs typeface="Times New Roman"/>
              </a:rPr>
              <a:t>Then solve for voltages using Ohm’s law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117" y="1186805"/>
            <a:ext cx="74112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0"/>
              </a:spcBef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Based 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KVL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use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mesh currents as circuit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variables.</a:t>
            </a:r>
          </a:p>
        </p:txBody>
      </p:sp>
    </p:spTree>
    <p:extLst>
      <p:ext uri="{BB962C8B-B14F-4D97-AF65-F5344CB8AC3E}">
        <p14:creationId xmlns:p14="http://schemas.microsoft.com/office/powerpoint/2010/main" val="93548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Resistors</a:t>
            </a:r>
            <a:endParaRPr lang="en-US" dirty="0"/>
          </a:p>
        </p:txBody>
      </p:sp>
      <p:grpSp>
        <p:nvGrpSpPr>
          <p:cNvPr id="3" name="Group 70"/>
          <p:cNvGrpSpPr/>
          <p:nvPr/>
        </p:nvGrpSpPr>
        <p:grpSpPr>
          <a:xfrm>
            <a:off x="2706985" y="1732358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3" name="Straight Connector 72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Box 88"/>
          <p:cNvSpPr txBox="1"/>
          <p:nvPr/>
        </p:nvSpPr>
        <p:spPr>
          <a:xfrm flipH="1">
            <a:off x="1699637" y="141246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 flipH="1">
            <a:off x="1684691" y="325550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101" name="Straight Connector 100"/>
          <p:cNvCxnSpPr/>
          <p:nvPr/>
        </p:nvCxnSpPr>
        <p:spPr>
          <a:xfrm rot="10800000" flipH="1" flipV="1">
            <a:off x="2120045" y="3440179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16200000">
            <a:off x="2577245" y="3230629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16200000">
            <a:off x="2577243" y="1817753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10800000" flipH="1" flipV="1">
            <a:off x="2120042" y="1608202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Oval 95"/>
          <p:cNvSpPr/>
          <p:nvPr/>
        </p:nvSpPr>
        <p:spPr>
          <a:xfrm>
            <a:off x="1994911" y="154563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1994911" y="3377609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1917448" y="162437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1924843" y="306522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5" name="Group 100"/>
          <p:cNvGrpSpPr/>
          <p:nvPr/>
        </p:nvGrpSpPr>
        <p:grpSpPr>
          <a:xfrm>
            <a:off x="2529072" y="1421450"/>
            <a:ext cx="517588" cy="498606"/>
            <a:chOff x="1835341" y="1760299"/>
            <a:chExt cx="517588" cy="498606"/>
          </a:xfrm>
        </p:grpSpPr>
        <p:cxnSp>
          <p:nvCxnSpPr>
            <p:cNvPr id="93" name="Straight Arrow Connector 92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8" name="Title 1"/>
          <p:cNvSpPr txBox="1">
            <a:spLocks/>
          </p:cNvSpPr>
          <p:nvPr/>
        </p:nvSpPr>
        <p:spPr>
          <a:xfrm>
            <a:off x="2180041" y="74177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5" name="Title 1"/>
          <p:cNvSpPr txBox="1">
            <a:spLocks/>
          </p:cNvSpPr>
          <p:nvPr/>
        </p:nvSpPr>
        <p:spPr>
          <a:xfrm>
            <a:off x="3886200" y="1209980"/>
            <a:ext cx="4121989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x R </a:t>
            </a:r>
            <a:endParaRPr kumimoji="0" lang="en-US" sz="4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667195" y="2456398"/>
            <a:ext cx="2722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Resistance units: Ohms [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 smtClean="0"/>
              <a:t>]</a:t>
            </a:r>
          </a:p>
        </p:txBody>
      </p:sp>
      <p:sp>
        <p:nvSpPr>
          <p:cNvPr id="109" name="Title 1"/>
          <p:cNvSpPr txBox="1">
            <a:spLocks/>
          </p:cNvSpPr>
          <p:nvPr/>
        </p:nvSpPr>
        <p:spPr>
          <a:xfrm>
            <a:off x="2529072" y="209116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40994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502650" y="5586413"/>
            <a:ext cx="6350" cy="3175"/>
          </a:xfrm>
          <a:custGeom>
            <a:avLst/>
            <a:gdLst>
              <a:gd name="T0" fmla="+- 0 23619 23619"/>
              <a:gd name="T1" fmla="*/ T0 w 16"/>
              <a:gd name="T2" fmla="+- 0 15526 15520"/>
              <a:gd name="T3" fmla="*/ 15526 h 7"/>
              <a:gd name="T4" fmla="+- 0 23624 23619"/>
              <a:gd name="T5" fmla="*/ T4 w 16"/>
              <a:gd name="T6" fmla="+- 0 15524 15520"/>
              <a:gd name="T7" fmla="*/ 15524 h 7"/>
              <a:gd name="T8" fmla="+- 0 23629 23619"/>
              <a:gd name="T9" fmla="*/ T8 w 16"/>
              <a:gd name="T10" fmla="+- 0 15522 15520"/>
              <a:gd name="T11" fmla="*/ 15522 h 7"/>
              <a:gd name="T12" fmla="+- 0 23634 23619"/>
              <a:gd name="T13" fmla="*/ T12 w 16"/>
              <a:gd name="T14" fmla="+- 0 15520 15520"/>
              <a:gd name="T15" fmla="*/ 15520 h 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6" h="7" extrusionOk="0">
                <a:moveTo>
                  <a:pt x="0" y="6"/>
                </a:moveTo>
                <a:cubicBezTo>
                  <a:pt x="5" y="4"/>
                  <a:pt x="10" y="2"/>
                  <a:pt x="15" y="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Mesh Analysis-Introduction</a:t>
            </a:r>
            <a:br>
              <a:rPr lang="en-US" sz="2800" dirty="0" smtClean="0"/>
            </a:br>
            <a:r>
              <a:rPr lang="en-US" sz="3200" dirty="0" smtClean="0"/>
              <a:t>What is a Mesh? 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4311" y="1878130"/>
            <a:ext cx="4532489" cy="425873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	A loop is a closed path with no node passed more than once.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r>
              <a:rPr lang="en-US" sz="2400" dirty="0" smtClean="0"/>
              <a:t>	A mesh is a loop that does not contain any other loops within it.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46267" y="1971690"/>
            <a:ext cx="3233426" cy="3233421"/>
            <a:chOff x="5072374" y="1585921"/>
            <a:chExt cx="3233426" cy="3233421"/>
          </a:xfrm>
        </p:grpSpPr>
        <p:grpSp>
          <p:nvGrpSpPr>
            <p:cNvPr id="5" name="Group 190"/>
            <p:cNvGrpSpPr/>
            <p:nvPr/>
          </p:nvGrpSpPr>
          <p:grpSpPr>
            <a:xfrm>
              <a:off x="5072378" y="1714509"/>
              <a:ext cx="257175" cy="1488124"/>
              <a:chOff x="3382667" y="1835079"/>
              <a:chExt cx="257175" cy="1488124"/>
            </a:xfrm>
          </p:grpSpPr>
          <p:sp>
            <p:nvSpPr>
              <p:cNvPr id="50" name="Rectangle 49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190"/>
            <p:cNvGrpSpPr/>
            <p:nvPr/>
          </p:nvGrpSpPr>
          <p:grpSpPr>
            <a:xfrm rot="5400000">
              <a:off x="5816439" y="970449"/>
              <a:ext cx="257175" cy="1488124"/>
              <a:chOff x="3382667" y="1835079"/>
              <a:chExt cx="257175" cy="1488124"/>
            </a:xfrm>
          </p:grpSpPr>
          <p:sp>
            <p:nvSpPr>
              <p:cNvPr id="47" name="Rectangle 46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90"/>
            <p:cNvGrpSpPr/>
            <p:nvPr/>
          </p:nvGrpSpPr>
          <p:grpSpPr>
            <a:xfrm rot="5400000">
              <a:off x="5816439" y="2458573"/>
              <a:ext cx="257175" cy="1488124"/>
              <a:chOff x="3382667" y="1835079"/>
              <a:chExt cx="257175" cy="1488124"/>
            </a:xfrm>
          </p:grpSpPr>
          <p:sp>
            <p:nvSpPr>
              <p:cNvPr id="44" name="Rectangle 43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90"/>
            <p:cNvGrpSpPr/>
            <p:nvPr/>
          </p:nvGrpSpPr>
          <p:grpSpPr>
            <a:xfrm>
              <a:off x="6560499" y="1714509"/>
              <a:ext cx="257175" cy="1488124"/>
              <a:chOff x="3382667" y="1835079"/>
              <a:chExt cx="257175" cy="1488124"/>
            </a:xfrm>
          </p:grpSpPr>
          <p:sp>
            <p:nvSpPr>
              <p:cNvPr id="41" name="Rectangle 40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190"/>
            <p:cNvGrpSpPr/>
            <p:nvPr/>
          </p:nvGrpSpPr>
          <p:grpSpPr>
            <a:xfrm>
              <a:off x="8048625" y="1714511"/>
              <a:ext cx="257175" cy="1488124"/>
              <a:chOff x="3382667" y="1835079"/>
              <a:chExt cx="257175" cy="1488124"/>
            </a:xfrm>
          </p:grpSpPr>
          <p:sp>
            <p:nvSpPr>
              <p:cNvPr id="38" name="Rectangle 37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190"/>
            <p:cNvGrpSpPr/>
            <p:nvPr/>
          </p:nvGrpSpPr>
          <p:grpSpPr>
            <a:xfrm rot="5400000">
              <a:off x="7304564" y="970452"/>
              <a:ext cx="257175" cy="1488124"/>
              <a:chOff x="3382667" y="1835079"/>
              <a:chExt cx="257175" cy="1488124"/>
            </a:xfrm>
          </p:grpSpPr>
          <p:sp>
            <p:nvSpPr>
              <p:cNvPr id="35" name="Rectangle 34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90"/>
            <p:cNvGrpSpPr/>
            <p:nvPr/>
          </p:nvGrpSpPr>
          <p:grpSpPr>
            <a:xfrm rot="5400000">
              <a:off x="7304560" y="2458575"/>
              <a:ext cx="257175" cy="1488124"/>
              <a:chOff x="3382667" y="1835079"/>
              <a:chExt cx="257175" cy="1488124"/>
            </a:xfrm>
          </p:grpSpPr>
          <p:sp>
            <p:nvSpPr>
              <p:cNvPr id="32" name="Rectangle 31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90"/>
            <p:cNvGrpSpPr/>
            <p:nvPr/>
          </p:nvGrpSpPr>
          <p:grpSpPr>
            <a:xfrm>
              <a:off x="5072374" y="3202631"/>
              <a:ext cx="257175" cy="1488124"/>
              <a:chOff x="3382667" y="1835079"/>
              <a:chExt cx="257175" cy="1488124"/>
            </a:xfrm>
          </p:grpSpPr>
          <p:sp>
            <p:nvSpPr>
              <p:cNvPr id="29" name="Rectangle 28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90"/>
            <p:cNvGrpSpPr/>
            <p:nvPr/>
          </p:nvGrpSpPr>
          <p:grpSpPr>
            <a:xfrm rot="5400000">
              <a:off x="5816435" y="3946695"/>
              <a:ext cx="257175" cy="1488124"/>
              <a:chOff x="3382667" y="1835079"/>
              <a:chExt cx="257175" cy="1488124"/>
            </a:xfrm>
          </p:grpSpPr>
          <p:sp>
            <p:nvSpPr>
              <p:cNvPr id="26" name="Rectangle 25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90"/>
            <p:cNvGrpSpPr/>
            <p:nvPr/>
          </p:nvGrpSpPr>
          <p:grpSpPr>
            <a:xfrm>
              <a:off x="6560495" y="3202629"/>
              <a:ext cx="257175" cy="1488124"/>
              <a:chOff x="3382667" y="1835079"/>
              <a:chExt cx="257175" cy="1488124"/>
            </a:xfrm>
          </p:grpSpPr>
          <p:sp>
            <p:nvSpPr>
              <p:cNvPr id="23" name="Rectangle 22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90"/>
            <p:cNvGrpSpPr/>
            <p:nvPr/>
          </p:nvGrpSpPr>
          <p:grpSpPr>
            <a:xfrm>
              <a:off x="8048620" y="3202628"/>
              <a:ext cx="257175" cy="1488124"/>
              <a:chOff x="3382667" y="1835079"/>
              <a:chExt cx="257175" cy="1488124"/>
            </a:xfrm>
          </p:grpSpPr>
          <p:sp>
            <p:nvSpPr>
              <p:cNvPr id="20" name="Rectangle 19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90"/>
            <p:cNvGrpSpPr/>
            <p:nvPr/>
          </p:nvGrpSpPr>
          <p:grpSpPr>
            <a:xfrm rot="5400000">
              <a:off x="7304560" y="3946692"/>
              <a:ext cx="257175" cy="1488124"/>
              <a:chOff x="3382667" y="1835079"/>
              <a:chExt cx="257175" cy="1488124"/>
            </a:xfrm>
          </p:grpSpPr>
          <p:sp>
            <p:nvSpPr>
              <p:cNvPr id="17" name="Rectangle 16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3" name="Ink 52"/>
              <p14:cNvContentPartPr/>
              <p14:nvPr/>
            </p14:nvContentPartPr>
            <p14:xfrm>
              <a:off x="1063800" y="2545200"/>
              <a:ext cx="2244600" cy="2289600"/>
            </p14:xfrm>
          </p:contentPart>
        </mc:Choice>
        <mc:Fallback>
          <p:pic>
            <p:nvPicPr>
              <p:cNvPr id="53" name="Ink 5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0840" y="2531880"/>
                <a:ext cx="2272320" cy="231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829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Mesh Analysis-Introduction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Mesh Current vs. Element Current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5511" y="1792302"/>
            <a:ext cx="3821289" cy="2289224"/>
          </a:xfrm>
        </p:spPr>
        <p:txBody>
          <a:bodyPr>
            <a:normAutofit/>
          </a:bodyPr>
          <a:lstStyle/>
          <a:p>
            <a:r>
              <a:rPr lang="en-US" sz="1600" dirty="0" smtClean="0"/>
              <a:t>The current through a mesh is known as mesh current. </a:t>
            </a:r>
          </a:p>
          <a:p>
            <a:r>
              <a:rPr lang="en-US" sz="1600" dirty="0" smtClean="0"/>
              <a:t>Direction of the mesh current is arbitrary-conventionally assumed to be clockwise.</a:t>
            </a:r>
          </a:p>
          <a:p>
            <a:r>
              <a:rPr lang="en-US" sz="1600" dirty="0" smtClean="0"/>
              <a:t>The current through an element can be the same as mesh current or the subtraction of two mesh currents.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253" name="Group 252"/>
          <p:cNvGrpSpPr/>
          <p:nvPr/>
        </p:nvGrpSpPr>
        <p:grpSpPr>
          <a:xfrm>
            <a:off x="443566" y="1568769"/>
            <a:ext cx="3493585" cy="3260069"/>
            <a:chOff x="443566" y="1309122"/>
            <a:chExt cx="3493585" cy="3260069"/>
          </a:xfrm>
        </p:grpSpPr>
        <p:grpSp>
          <p:nvGrpSpPr>
            <p:cNvPr id="247" name="Group 246"/>
            <p:cNvGrpSpPr/>
            <p:nvPr/>
          </p:nvGrpSpPr>
          <p:grpSpPr>
            <a:xfrm>
              <a:off x="1092947" y="1309122"/>
              <a:ext cx="1203203" cy="482222"/>
              <a:chOff x="1092947" y="1309122"/>
              <a:chExt cx="1203203" cy="482222"/>
            </a:xfrm>
          </p:grpSpPr>
          <p:sp>
            <p:nvSpPr>
              <p:cNvPr id="244" name="TextBox 243"/>
              <p:cNvSpPr txBox="1"/>
              <p:nvPr/>
            </p:nvSpPr>
            <p:spPr>
              <a:xfrm rot="10800000">
                <a:off x="1092947" y="142201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245" name="TextBox 244"/>
              <p:cNvSpPr txBox="1"/>
              <p:nvPr/>
            </p:nvSpPr>
            <p:spPr>
              <a:xfrm rot="10800000">
                <a:off x="2040952" y="1412960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  <p:sp>
            <p:nvSpPr>
              <p:cNvPr id="246" name="TextBox 245"/>
              <p:cNvSpPr txBox="1"/>
              <p:nvPr/>
            </p:nvSpPr>
            <p:spPr>
              <a:xfrm>
                <a:off x="1567159" y="1309122"/>
                <a:ext cx="394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V</a:t>
                </a:r>
                <a:r>
                  <a:rPr lang="en-US" baseline="-25000" dirty="0" smtClean="0"/>
                  <a:t>2</a:t>
                </a:r>
                <a:endParaRPr lang="en-US" dirty="0"/>
              </a:p>
            </p:txBody>
          </p:sp>
        </p:grpSp>
        <p:grpSp>
          <p:nvGrpSpPr>
            <p:cNvPr id="252" name="Group 251"/>
            <p:cNvGrpSpPr/>
            <p:nvPr/>
          </p:nvGrpSpPr>
          <p:grpSpPr>
            <a:xfrm>
              <a:off x="443566" y="1619343"/>
              <a:ext cx="3493585" cy="2949848"/>
              <a:chOff x="443566" y="1619343"/>
              <a:chExt cx="3493585" cy="2949848"/>
            </a:xfrm>
          </p:grpSpPr>
          <p:grpSp>
            <p:nvGrpSpPr>
              <p:cNvPr id="233" name="Group 232"/>
              <p:cNvGrpSpPr/>
              <p:nvPr/>
            </p:nvGrpSpPr>
            <p:grpSpPr>
              <a:xfrm>
                <a:off x="946673" y="1619343"/>
                <a:ext cx="2990478" cy="2949848"/>
                <a:chOff x="1665326" y="1474743"/>
                <a:chExt cx="2990478" cy="2949848"/>
              </a:xfrm>
            </p:grpSpPr>
            <p:grpSp>
              <p:nvGrpSpPr>
                <p:cNvPr id="53" name="Group 52"/>
                <p:cNvGrpSpPr/>
                <p:nvPr/>
              </p:nvGrpSpPr>
              <p:grpSpPr>
                <a:xfrm>
                  <a:off x="1665678" y="1555087"/>
                  <a:ext cx="160687" cy="1414811"/>
                  <a:chOff x="4491655" y="3124200"/>
                  <a:chExt cx="160687" cy="1414811"/>
                </a:xfrm>
              </p:grpSpPr>
              <p:grpSp>
                <p:nvGrpSpPr>
                  <p:cNvPr id="54" name="Group 52"/>
                  <p:cNvGrpSpPr/>
                  <p:nvPr/>
                </p:nvGrpSpPr>
                <p:grpSpPr>
                  <a:xfrm rot="5400000">
                    <a:off x="4169399" y="3751260"/>
                    <a:ext cx="805211" cy="160687"/>
                    <a:chOff x="457201" y="2514600"/>
                    <a:chExt cx="9144001" cy="1824765"/>
                  </a:xfrm>
                </p:grpSpPr>
                <p:cxnSp>
                  <p:nvCxnSpPr>
                    <p:cNvPr id="57" name="Straight Connector 56"/>
                    <p:cNvCxnSpPr/>
                    <p:nvPr/>
                  </p:nvCxnSpPr>
                  <p:spPr>
                    <a:xfrm rot="5400000" flipH="1" flipV="1">
                      <a:off x="22900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Straight Connector 57"/>
                    <p:cNvCxnSpPr/>
                    <p:nvPr/>
                  </p:nvCxnSpPr>
                  <p:spPr>
                    <a:xfrm rot="10800000">
                      <a:off x="457201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Straight Connector 58"/>
                    <p:cNvCxnSpPr/>
                    <p:nvPr/>
                  </p:nvCxnSpPr>
                  <p:spPr>
                    <a:xfrm rot="5400000" flipH="1" flipV="1">
                      <a:off x="1143001" y="2743201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Straight Connector 59"/>
                    <p:cNvCxnSpPr/>
                    <p:nvPr/>
                  </p:nvCxnSpPr>
                  <p:spPr>
                    <a:xfrm rot="16200000" flipH="1">
                      <a:off x="13756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Straight Connector 60"/>
                    <p:cNvCxnSpPr/>
                    <p:nvPr/>
                  </p:nvCxnSpPr>
                  <p:spPr>
                    <a:xfrm rot="5400000" flipH="1" flipV="1">
                      <a:off x="41188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Straight Connector 61"/>
                    <p:cNvCxnSpPr/>
                    <p:nvPr/>
                  </p:nvCxnSpPr>
                  <p:spPr>
                    <a:xfrm rot="16200000" flipH="1">
                      <a:off x="32044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Connector 62"/>
                    <p:cNvCxnSpPr/>
                    <p:nvPr/>
                  </p:nvCxnSpPr>
                  <p:spPr>
                    <a:xfrm rot="10800000">
                      <a:off x="8686802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Straight Connector 63"/>
                    <p:cNvCxnSpPr/>
                    <p:nvPr/>
                  </p:nvCxnSpPr>
                  <p:spPr>
                    <a:xfrm rot="5400000" flipH="1" flipV="1">
                      <a:off x="59476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" name="Straight Connector 64"/>
                    <p:cNvCxnSpPr/>
                    <p:nvPr/>
                  </p:nvCxnSpPr>
                  <p:spPr>
                    <a:xfrm rot="16200000" flipH="1">
                      <a:off x="50332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" name="Straight Connector 65"/>
                    <p:cNvCxnSpPr/>
                    <p:nvPr/>
                  </p:nvCxnSpPr>
                  <p:spPr>
                    <a:xfrm rot="16200000" flipH="1">
                      <a:off x="6862039" y="2967763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Straight Connector 66"/>
                    <p:cNvCxnSpPr/>
                    <p:nvPr/>
                  </p:nvCxnSpPr>
                  <p:spPr>
                    <a:xfrm rot="5400000" flipH="1" flipV="1">
                      <a:off x="8001002" y="3649526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5" name="Straight Connector 54"/>
                  <p:cNvCxnSpPr/>
                  <p:nvPr/>
                </p:nvCxnSpPr>
                <p:spPr>
                  <a:xfrm rot="5400000" flipH="1" flipV="1">
                    <a:off x="4419421" y="3276600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 rot="5400000" flipH="1" flipV="1">
                    <a:off x="4420132" y="4386611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8" name="Group 67"/>
                <p:cNvGrpSpPr/>
                <p:nvPr/>
              </p:nvGrpSpPr>
              <p:grpSpPr>
                <a:xfrm rot="16200000">
                  <a:off x="2378773" y="847681"/>
                  <a:ext cx="160687" cy="1414811"/>
                  <a:chOff x="4491655" y="3124200"/>
                  <a:chExt cx="160687" cy="1414811"/>
                </a:xfrm>
              </p:grpSpPr>
              <p:grpSp>
                <p:nvGrpSpPr>
                  <p:cNvPr id="69" name="Group 52"/>
                  <p:cNvGrpSpPr/>
                  <p:nvPr/>
                </p:nvGrpSpPr>
                <p:grpSpPr>
                  <a:xfrm rot="5400000">
                    <a:off x="4169401" y="3751260"/>
                    <a:ext cx="805211" cy="160687"/>
                    <a:chOff x="457201" y="2514600"/>
                    <a:chExt cx="9144001" cy="1824765"/>
                  </a:xfrm>
                </p:grpSpPr>
                <p:cxnSp>
                  <p:nvCxnSpPr>
                    <p:cNvPr id="72" name="Straight Connector 71"/>
                    <p:cNvCxnSpPr/>
                    <p:nvPr/>
                  </p:nvCxnSpPr>
                  <p:spPr>
                    <a:xfrm rot="5400000" flipH="1" flipV="1">
                      <a:off x="22900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Straight Connector 72"/>
                    <p:cNvCxnSpPr/>
                    <p:nvPr/>
                  </p:nvCxnSpPr>
                  <p:spPr>
                    <a:xfrm rot="10800000">
                      <a:off x="457201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Straight Connector 73"/>
                    <p:cNvCxnSpPr/>
                    <p:nvPr/>
                  </p:nvCxnSpPr>
                  <p:spPr>
                    <a:xfrm rot="5400000" flipH="1" flipV="1">
                      <a:off x="1143001" y="2743201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Straight Connector 74"/>
                    <p:cNvCxnSpPr/>
                    <p:nvPr/>
                  </p:nvCxnSpPr>
                  <p:spPr>
                    <a:xfrm rot="16200000" flipH="1">
                      <a:off x="13756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Straight Connector 75"/>
                    <p:cNvCxnSpPr/>
                    <p:nvPr/>
                  </p:nvCxnSpPr>
                  <p:spPr>
                    <a:xfrm rot="5400000" flipH="1" flipV="1">
                      <a:off x="41188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Straight Connector 76"/>
                    <p:cNvCxnSpPr/>
                    <p:nvPr/>
                  </p:nvCxnSpPr>
                  <p:spPr>
                    <a:xfrm rot="16200000" flipH="1">
                      <a:off x="32044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Straight Connector 77"/>
                    <p:cNvCxnSpPr/>
                    <p:nvPr/>
                  </p:nvCxnSpPr>
                  <p:spPr>
                    <a:xfrm rot="10800000">
                      <a:off x="8686802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Straight Connector 78"/>
                    <p:cNvCxnSpPr/>
                    <p:nvPr/>
                  </p:nvCxnSpPr>
                  <p:spPr>
                    <a:xfrm rot="5400000" flipH="1" flipV="1">
                      <a:off x="59476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" name="Straight Connector 79"/>
                    <p:cNvCxnSpPr/>
                    <p:nvPr/>
                  </p:nvCxnSpPr>
                  <p:spPr>
                    <a:xfrm rot="16200000" flipH="1">
                      <a:off x="50332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" name="Straight Connector 80"/>
                    <p:cNvCxnSpPr/>
                    <p:nvPr/>
                  </p:nvCxnSpPr>
                  <p:spPr>
                    <a:xfrm rot="16200000" flipH="1">
                      <a:off x="6862039" y="2967763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" name="Straight Connector 81"/>
                    <p:cNvCxnSpPr/>
                    <p:nvPr/>
                  </p:nvCxnSpPr>
                  <p:spPr>
                    <a:xfrm rot="5400000" flipH="1" flipV="1">
                      <a:off x="8001002" y="3649526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70" name="Straight Connector 69"/>
                  <p:cNvCxnSpPr/>
                  <p:nvPr/>
                </p:nvCxnSpPr>
                <p:spPr>
                  <a:xfrm rot="5400000" flipH="1" flipV="1">
                    <a:off x="4419421" y="3276600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 rot="5400000" flipH="1" flipV="1">
                    <a:off x="4420132" y="4386611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3" name="Group 82"/>
                <p:cNvGrpSpPr/>
                <p:nvPr/>
              </p:nvGrpSpPr>
              <p:grpSpPr>
                <a:xfrm rot="16200000">
                  <a:off x="2372906" y="2262492"/>
                  <a:ext cx="160687" cy="1414811"/>
                  <a:chOff x="4491655" y="3124200"/>
                  <a:chExt cx="160687" cy="1414811"/>
                </a:xfrm>
              </p:grpSpPr>
              <p:grpSp>
                <p:nvGrpSpPr>
                  <p:cNvPr id="84" name="Group 52"/>
                  <p:cNvGrpSpPr/>
                  <p:nvPr/>
                </p:nvGrpSpPr>
                <p:grpSpPr>
                  <a:xfrm rot="5400000">
                    <a:off x="4169403" y="3751260"/>
                    <a:ext cx="805211" cy="160687"/>
                    <a:chOff x="457201" y="2514600"/>
                    <a:chExt cx="9144001" cy="1824765"/>
                  </a:xfrm>
                </p:grpSpPr>
                <p:cxnSp>
                  <p:nvCxnSpPr>
                    <p:cNvPr id="87" name="Straight Connector 86"/>
                    <p:cNvCxnSpPr/>
                    <p:nvPr/>
                  </p:nvCxnSpPr>
                  <p:spPr>
                    <a:xfrm rot="5400000" flipH="1" flipV="1">
                      <a:off x="22900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Straight Connector 87"/>
                    <p:cNvCxnSpPr/>
                    <p:nvPr/>
                  </p:nvCxnSpPr>
                  <p:spPr>
                    <a:xfrm rot="10800000">
                      <a:off x="457201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Straight Connector 88"/>
                    <p:cNvCxnSpPr/>
                    <p:nvPr/>
                  </p:nvCxnSpPr>
                  <p:spPr>
                    <a:xfrm rot="5400000" flipH="1" flipV="1">
                      <a:off x="1143001" y="2743201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Straight Connector 89"/>
                    <p:cNvCxnSpPr/>
                    <p:nvPr/>
                  </p:nvCxnSpPr>
                  <p:spPr>
                    <a:xfrm rot="16200000" flipH="1">
                      <a:off x="13756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Straight Connector 90"/>
                    <p:cNvCxnSpPr/>
                    <p:nvPr/>
                  </p:nvCxnSpPr>
                  <p:spPr>
                    <a:xfrm rot="5400000" flipH="1" flipV="1">
                      <a:off x="41188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" name="Straight Connector 91"/>
                    <p:cNvCxnSpPr/>
                    <p:nvPr/>
                  </p:nvCxnSpPr>
                  <p:spPr>
                    <a:xfrm rot="16200000" flipH="1">
                      <a:off x="32044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" name="Straight Connector 92"/>
                    <p:cNvCxnSpPr/>
                    <p:nvPr/>
                  </p:nvCxnSpPr>
                  <p:spPr>
                    <a:xfrm rot="10800000">
                      <a:off x="8686802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Straight Connector 93"/>
                    <p:cNvCxnSpPr/>
                    <p:nvPr/>
                  </p:nvCxnSpPr>
                  <p:spPr>
                    <a:xfrm rot="5400000" flipH="1" flipV="1">
                      <a:off x="59476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Straight Connector 94"/>
                    <p:cNvCxnSpPr/>
                    <p:nvPr/>
                  </p:nvCxnSpPr>
                  <p:spPr>
                    <a:xfrm rot="16200000" flipH="1">
                      <a:off x="50332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Straight Connector 95"/>
                    <p:cNvCxnSpPr/>
                    <p:nvPr/>
                  </p:nvCxnSpPr>
                  <p:spPr>
                    <a:xfrm rot="16200000" flipH="1">
                      <a:off x="6862039" y="2967763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Straight Connector 96"/>
                    <p:cNvCxnSpPr/>
                    <p:nvPr/>
                  </p:nvCxnSpPr>
                  <p:spPr>
                    <a:xfrm rot="5400000" flipH="1" flipV="1">
                      <a:off x="8001002" y="3649526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85" name="Straight Connector 84"/>
                  <p:cNvCxnSpPr/>
                  <p:nvPr/>
                </p:nvCxnSpPr>
                <p:spPr>
                  <a:xfrm rot="5400000" flipH="1" flipV="1">
                    <a:off x="4419421" y="3276600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Connector 85"/>
                  <p:cNvCxnSpPr/>
                  <p:nvPr/>
                </p:nvCxnSpPr>
                <p:spPr>
                  <a:xfrm rot="5400000" flipH="1" flipV="1">
                    <a:off x="4420132" y="4386611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8" name="Group 97"/>
                <p:cNvGrpSpPr/>
                <p:nvPr/>
              </p:nvGrpSpPr>
              <p:grpSpPr>
                <a:xfrm>
                  <a:off x="3086178" y="1555264"/>
                  <a:ext cx="160687" cy="1414811"/>
                  <a:chOff x="4491655" y="3124200"/>
                  <a:chExt cx="160687" cy="1414811"/>
                </a:xfrm>
              </p:grpSpPr>
              <p:grpSp>
                <p:nvGrpSpPr>
                  <p:cNvPr id="99" name="Group 52"/>
                  <p:cNvGrpSpPr/>
                  <p:nvPr/>
                </p:nvGrpSpPr>
                <p:grpSpPr>
                  <a:xfrm rot="5400000">
                    <a:off x="4169401" y="3751260"/>
                    <a:ext cx="805211" cy="160687"/>
                    <a:chOff x="457201" y="2514600"/>
                    <a:chExt cx="9144001" cy="1824765"/>
                  </a:xfrm>
                </p:grpSpPr>
                <p:cxnSp>
                  <p:nvCxnSpPr>
                    <p:cNvPr id="102" name="Straight Connector 101"/>
                    <p:cNvCxnSpPr/>
                    <p:nvPr/>
                  </p:nvCxnSpPr>
                  <p:spPr>
                    <a:xfrm rot="5400000" flipH="1" flipV="1">
                      <a:off x="22900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" name="Straight Connector 102"/>
                    <p:cNvCxnSpPr/>
                    <p:nvPr/>
                  </p:nvCxnSpPr>
                  <p:spPr>
                    <a:xfrm rot="10800000">
                      <a:off x="457201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" name="Straight Connector 103"/>
                    <p:cNvCxnSpPr/>
                    <p:nvPr/>
                  </p:nvCxnSpPr>
                  <p:spPr>
                    <a:xfrm rot="5400000" flipH="1" flipV="1">
                      <a:off x="1143001" y="2743201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" name="Straight Connector 104"/>
                    <p:cNvCxnSpPr/>
                    <p:nvPr/>
                  </p:nvCxnSpPr>
                  <p:spPr>
                    <a:xfrm rot="16200000" flipH="1">
                      <a:off x="13756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" name="Straight Connector 105"/>
                    <p:cNvCxnSpPr/>
                    <p:nvPr/>
                  </p:nvCxnSpPr>
                  <p:spPr>
                    <a:xfrm rot="5400000" flipH="1" flipV="1">
                      <a:off x="41188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7" name="Straight Connector 106"/>
                    <p:cNvCxnSpPr/>
                    <p:nvPr/>
                  </p:nvCxnSpPr>
                  <p:spPr>
                    <a:xfrm rot="16200000" flipH="1">
                      <a:off x="32044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" name="Straight Connector 107"/>
                    <p:cNvCxnSpPr/>
                    <p:nvPr/>
                  </p:nvCxnSpPr>
                  <p:spPr>
                    <a:xfrm rot="10800000">
                      <a:off x="8686802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" name="Straight Connector 108"/>
                    <p:cNvCxnSpPr/>
                    <p:nvPr/>
                  </p:nvCxnSpPr>
                  <p:spPr>
                    <a:xfrm rot="5400000" flipH="1" flipV="1">
                      <a:off x="59476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" name="Straight Connector 109"/>
                    <p:cNvCxnSpPr/>
                    <p:nvPr/>
                  </p:nvCxnSpPr>
                  <p:spPr>
                    <a:xfrm rot="16200000" flipH="1">
                      <a:off x="50332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" name="Straight Connector 110"/>
                    <p:cNvCxnSpPr/>
                    <p:nvPr/>
                  </p:nvCxnSpPr>
                  <p:spPr>
                    <a:xfrm rot="16200000" flipH="1">
                      <a:off x="6862039" y="2967763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" name="Straight Connector 111"/>
                    <p:cNvCxnSpPr/>
                    <p:nvPr/>
                  </p:nvCxnSpPr>
                  <p:spPr>
                    <a:xfrm rot="5400000" flipH="1" flipV="1">
                      <a:off x="8001002" y="3649526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00" name="Straight Connector 99"/>
                  <p:cNvCxnSpPr/>
                  <p:nvPr/>
                </p:nvCxnSpPr>
                <p:spPr>
                  <a:xfrm rot="5400000" flipH="1" flipV="1">
                    <a:off x="4419421" y="3276600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/>
                  <p:cNvCxnSpPr/>
                  <p:nvPr/>
                </p:nvCxnSpPr>
                <p:spPr>
                  <a:xfrm rot="5400000" flipH="1" flipV="1">
                    <a:off x="4420132" y="4386611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3" name="Group 112"/>
                <p:cNvGrpSpPr/>
                <p:nvPr/>
              </p:nvGrpSpPr>
              <p:grpSpPr>
                <a:xfrm>
                  <a:off x="1665326" y="2929093"/>
                  <a:ext cx="160687" cy="1414811"/>
                  <a:chOff x="4491655" y="3124200"/>
                  <a:chExt cx="160687" cy="1414811"/>
                </a:xfrm>
              </p:grpSpPr>
              <p:grpSp>
                <p:nvGrpSpPr>
                  <p:cNvPr id="114" name="Group 52"/>
                  <p:cNvGrpSpPr/>
                  <p:nvPr/>
                </p:nvGrpSpPr>
                <p:grpSpPr>
                  <a:xfrm rot="5400000">
                    <a:off x="4169403" y="3751260"/>
                    <a:ext cx="805211" cy="160687"/>
                    <a:chOff x="457201" y="2514600"/>
                    <a:chExt cx="9144001" cy="1824765"/>
                  </a:xfrm>
                </p:grpSpPr>
                <p:cxnSp>
                  <p:nvCxnSpPr>
                    <p:cNvPr id="117" name="Straight Connector 116"/>
                    <p:cNvCxnSpPr/>
                    <p:nvPr/>
                  </p:nvCxnSpPr>
                  <p:spPr>
                    <a:xfrm rot="5400000" flipH="1" flipV="1">
                      <a:off x="22900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" name="Straight Connector 117"/>
                    <p:cNvCxnSpPr/>
                    <p:nvPr/>
                  </p:nvCxnSpPr>
                  <p:spPr>
                    <a:xfrm rot="10800000">
                      <a:off x="457201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9" name="Straight Connector 118"/>
                    <p:cNvCxnSpPr/>
                    <p:nvPr/>
                  </p:nvCxnSpPr>
                  <p:spPr>
                    <a:xfrm rot="5400000" flipH="1" flipV="1">
                      <a:off x="1143001" y="2743201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0" name="Straight Connector 119"/>
                    <p:cNvCxnSpPr/>
                    <p:nvPr/>
                  </p:nvCxnSpPr>
                  <p:spPr>
                    <a:xfrm rot="16200000" flipH="1">
                      <a:off x="13756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1" name="Straight Connector 120"/>
                    <p:cNvCxnSpPr/>
                    <p:nvPr/>
                  </p:nvCxnSpPr>
                  <p:spPr>
                    <a:xfrm rot="5400000" flipH="1" flipV="1">
                      <a:off x="41188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" name="Straight Connector 121"/>
                    <p:cNvCxnSpPr/>
                    <p:nvPr/>
                  </p:nvCxnSpPr>
                  <p:spPr>
                    <a:xfrm rot="16200000" flipH="1">
                      <a:off x="32044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" name="Straight Connector 122"/>
                    <p:cNvCxnSpPr/>
                    <p:nvPr/>
                  </p:nvCxnSpPr>
                  <p:spPr>
                    <a:xfrm rot="10800000">
                      <a:off x="8686802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" name="Straight Connector 123"/>
                    <p:cNvCxnSpPr/>
                    <p:nvPr/>
                  </p:nvCxnSpPr>
                  <p:spPr>
                    <a:xfrm rot="5400000" flipH="1" flipV="1">
                      <a:off x="59476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5" name="Straight Connector 124"/>
                    <p:cNvCxnSpPr/>
                    <p:nvPr/>
                  </p:nvCxnSpPr>
                  <p:spPr>
                    <a:xfrm rot="16200000" flipH="1">
                      <a:off x="50332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" name="Straight Connector 125"/>
                    <p:cNvCxnSpPr/>
                    <p:nvPr/>
                  </p:nvCxnSpPr>
                  <p:spPr>
                    <a:xfrm rot="16200000" flipH="1">
                      <a:off x="6862039" y="2967763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" name="Straight Connector 126"/>
                    <p:cNvCxnSpPr/>
                    <p:nvPr/>
                  </p:nvCxnSpPr>
                  <p:spPr>
                    <a:xfrm rot="5400000" flipH="1" flipV="1">
                      <a:off x="8001002" y="3649526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15" name="Straight Connector 114"/>
                  <p:cNvCxnSpPr/>
                  <p:nvPr/>
                </p:nvCxnSpPr>
                <p:spPr>
                  <a:xfrm rot="5400000" flipH="1" flipV="1">
                    <a:off x="4419421" y="3276600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Straight Connector 115"/>
                  <p:cNvCxnSpPr/>
                  <p:nvPr/>
                </p:nvCxnSpPr>
                <p:spPr>
                  <a:xfrm rot="5400000" flipH="1" flipV="1">
                    <a:off x="4420132" y="4386611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8" name="Group 127"/>
                <p:cNvGrpSpPr/>
                <p:nvPr/>
              </p:nvGrpSpPr>
              <p:grpSpPr>
                <a:xfrm rot="16200000">
                  <a:off x="3787712" y="848031"/>
                  <a:ext cx="160687" cy="1414811"/>
                  <a:chOff x="4491655" y="3124200"/>
                  <a:chExt cx="160687" cy="1414811"/>
                </a:xfrm>
              </p:grpSpPr>
              <p:grpSp>
                <p:nvGrpSpPr>
                  <p:cNvPr id="129" name="Group 52"/>
                  <p:cNvGrpSpPr/>
                  <p:nvPr/>
                </p:nvGrpSpPr>
                <p:grpSpPr>
                  <a:xfrm rot="5400000">
                    <a:off x="4169403" y="3751260"/>
                    <a:ext cx="805211" cy="160687"/>
                    <a:chOff x="457201" y="2514600"/>
                    <a:chExt cx="9144001" cy="1824765"/>
                  </a:xfrm>
                </p:grpSpPr>
                <p:cxnSp>
                  <p:nvCxnSpPr>
                    <p:cNvPr id="132" name="Straight Connector 131"/>
                    <p:cNvCxnSpPr/>
                    <p:nvPr/>
                  </p:nvCxnSpPr>
                  <p:spPr>
                    <a:xfrm rot="5400000" flipH="1" flipV="1">
                      <a:off x="22900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3" name="Straight Connector 132"/>
                    <p:cNvCxnSpPr/>
                    <p:nvPr/>
                  </p:nvCxnSpPr>
                  <p:spPr>
                    <a:xfrm rot="10800000">
                      <a:off x="457201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" name="Straight Connector 133"/>
                    <p:cNvCxnSpPr/>
                    <p:nvPr/>
                  </p:nvCxnSpPr>
                  <p:spPr>
                    <a:xfrm rot="5400000" flipH="1" flipV="1">
                      <a:off x="1143001" y="2743201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" name="Straight Connector 134"/>
                    <p:cNvCxnSpPr/>
                    <p:nvPr/>
                  </p:nvCxnSpPr>
                  <p:spPr>
                    <a:xfrm rot="16200000" flipH="1">
                      <a:off x="13756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" name="Straight Connector 135"/>
                    <p:cNvCxnSpPr/>
                    <p:nvPr/>
                  </p:nvCxnSpPr>
                  <p:spPr>
                    <a:xfrm rot="5400000" flipH="1" flipV="1">
                      <a:off x="41188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" name="Straight Connector 136"/>
                    <p:cNvCxnSpPr/>
                    <p:nvPr/>
                  </p:nvCxnSpPr>
                  <p:spPr>
                    <a:xfrm rot="16200000" flipH="1">
                      <a:off x="32044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8" name="Straight Connector 137"/>
                    <p:cNvCxnSpPr/>
                    <p:nvPr/>
                  </p:nvCxnSpPr>
                  <p:spPr>
                    <a:xfrm rot="10800000">
                      <a:off x="8686802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9" name="Straight Connector 138"/>
                    <p:cNvCxnSpPr/>
                    <p:nvPr/>
                  </p:nvCxnSpPr>
                  <p:spPr>
                    <a:xfrm rot="5400000" flipH="1" flipV="1">
                      <a:off x="59476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0" name="Straight Connector 139"/>
                    <p:cNvCxnSpPr/>
                    <p:nvPr/>
                  </p:nvCxnSpPr>
                  <p:spPr>
                    <a:xfrm rot="16200000" flipH="1">
                      <a:off x="50332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" name="Straight Connector 140"/>
                    <p:cNvCxnSpPr/>
                    <p:nvPr/>
                  </p:nvCxnSpPr>
                  <p:spPr>
                    <a:xfrm rot="16200000" flipH="1">
                      <a:off x="6862039" y="2967763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" name="Straight Connector 141"/>
                    <p:cNvCxnSpPr/>
                    <p:nvPr/>
                  </p:nvCxnSpPr>
                  <p:spPr>
                    <a:xfrm rot="5400000" flipH="1" flipV="1">
                      <a:off x="8001002" y="3649526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30" name="Straight Connector 129"/>
                  <p:cNvCxnSpPr/>
                  <p:nvPr/>
                </p:nvCxnSpPr>
                <p:spPr>
                  <a:xfrm rot="5400000" flipH="1" flipV="1">
                    <a:off x="4419421" y="3276600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Connector 130"/>
                  <p:cNvCxnSpPr/>
                  <p:nvPr/>
                </p:nvCxnSpPr>
                <p:spPr>
                  <a:xfrm rot="5400000" flipH="1" flipV="1">
                    <a:off x="4420132" y="4386611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3" name="Group 142"/>
                <p:cNvGrpSpPr/>
                <p:nvPr/>
              </p:nvGrpSpPr>
              <p:grpSpPr>
                <a:xfrm rot="16200000">
                  <a:off x="3787712" y="2261950"/>
                  <a:ext cx="160687" cy="1414811"/>
                  <a:chOff x="4491655" y="3124200"/>
                  <a:chExt cx="160687" cy="1414811"/>
                </a:xfrm>
              </p:grpSpPr>
              <p:grpSp>
                <p:nvGrpSpPr>
                  <p:cNvPr id="144" name="Group 52"/>
                  <p:cNvGrpSpPr/>
                  <p:nvPr/>
                </p:nvGrpSpPr>
                <p:grpSpPr>
                  <a:xfrm rot="5400000">
                    <a:off x="4169405" y="3751260"/>
                    <a:ext cx="805211" cy="160687"/>
                    <a:chOff x="457201" y="2514600"/>
                    <a:chExt cx="9144001" cy="1824765"/>
                  </a:xfrm>
                </p:grpSpPr>
                <p:cxnSp>
                  <p:nvCxnSpPr>
                    <p:cNvPr id="147" name="Straight Connector 146"/>
                    <p:cNvCxnSpPr/>
                    <p:nvPr/>
                  </p:nvCxnSpPr>
                  <p:spPr>
                    <a:xfrm rot="5400000" flipH="1" flipV="1">
                      <a:off x="22900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" name="Straight Connector 147"/>
                    <p:cNvCxnSpPr/>
                    <p:nvPr/>
                  </p:nvCxnSpPr>
                  <p:spPr>
                    <a:xfrm rot="10800000">
                      <a:off x="457201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" name="Straight Connector 148"/>
                    <p:cNvCxnSpPr/>
                    <p:nvPr/>
                  </p:nvCxnSpPr>
                  <p:spPr>
                    <a:xfrm rot="5400000" flipH="1" flipV="1">
                      <a:off x="1143001" y="2743201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Straight Connector 149"/>
                    <p:cNvCxnSpPr/>
                    <p:nvPr/>
                  </p:nvCxnSpPr>
                  <p:spPr>
                    <a:xfrm rot="16200000" flipH="1">
                      <a:off x="13756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1" name="Straight Connector 150"/>
                    <p:cNvCxnSpPr/>
                    <p:nvPr/>
                  </p:nvCxnSpPr>
                  <p:spPr>
                    <a:xfrm rot="5400000" flipH="1" flipV="1">
                      <a:off x="41188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" name="Straight Connector 151"/>
                    <p:cNvCxnSpPr/>
                    <p:nvPr/>
                  </p:nvCxnSpPr>
                  <p:spPr>
                    <a:xfrm rot="16200000" flipH="1">
                      <a:off x="32044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" name="Straight Connector 152"/>
                    <p:cNvCxnSpPr/>
                    <p:nvPr/>
                  </p:nvCxnSpPr>
                  <p:spPr>
                    <a:xfrm rot="10800000">
                      <a:off x="8686802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" name="Straight Connector 153"/>
                    <p:cNvCxnSpPr/>
                    <p:nvPr/>
                  </p:nvCxnSpPr>
                  <p:spPr>
                    <a:xfrm rot="5400000" flipH="1" flipV="1">
                      <a:off x="59476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" name="Straight Connector 154"/>
                    <p:cNvCxnSpPr/>
                    <p:nvPr/>
                  </p:nvCxnSpPr>
                  <p:spPr>
                    <a:xfrm rot="16200000" flipH="1">
                      <a:off x="50332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" name="Straight Connector 155"/>
                    <p:cNvCxnSpPr/>
                    <p:nvPr/>
                  </p:nvCxnSpPr>
                  <p:spPr>
                    <a:xfrm rot="16200000" flipH="1">
                      <a:off x="6862039" y="2967763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7" name="Straight Connector 156"/>
                    <p:cNvCxnSpPr/>
                    <p:nvPr/>
                  </p:nvCxnSpPr>
                  <p:spPr>
                    <a:xfrm rot="5400000" flipH="1" flipV="1">
                      <a:off x="8001002" y="3649526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45" name="Straight Connector 144"/>
                  <p:cNvCxnSpPr/>
                  <p:nvPr/>
                </p:nvCxnSpPr>
                <p:spPr>
                  <a:xfrm rot="5400000" flipH="1" flipV="1">
                    <a:off x="4419421" y="3276600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Straight Connector 145"/>
                  <p:cNvCxnSpPr/>
                  <p:nvPr/>
                </p:nvCxnSpPr>
                <p:spPr>
                  <a:xfrm rot="5400000" flipH="1" flipV="1">
                    <a:off x="4420132" y="4386611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8" name="Group 157"/>
                <p:cNvGrpSpPr/>
                <p:nvPr/>
              </p:nvGrpSpPr>
              <p:grpSpPr>
                <a:xfrm>
                  <a:off x="4495117" y="1555614"/>
                  <a:ext cx="160687" cy="1414811"/>
                  <a:chOff x="4491655" y="3124200"/>
                  <a:chExt cx="160687" cy="1414811"/>
                </a:xfrm>
              </p:grpSpPr>
              <p:grpSp>
                <p:nvGrpSpPr>
                  <p:cNvPr id="159" name="Group 52"/>
                  <p:cNvGrpSpPr/>
                  <p:nvPr/>
                </p:nvGrpSpPr>
                <p:grpSpPr>
                  <a:xfrm rot="5400000">
                    <a:off x="4169403" y="3751260"/>
                    <a:ext cx="805211" cy="160687"/>
                    <a:chOff x="457201" y="2514600"/>
                    <a:chExt cx="9144001" cy="1824765"/>
                  </a:xfrm>
                </p:grpSpPr>
                <p:cxnSp>
                  <p:nvCxnSpPr>
                    <p:cNvPr id="162" name="Straight Connector 161"/>
                    <p:cNvCxnSpPr/>
                    <p:nvPr/>
                  </p:nvCxnSpPr>
                  <p:spPr>
                    <a:xfrm rot="5400000" flipH="1" flipV="1">
                      <a:off x="22900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3" name="Straight Connector 162"/>
                    <p:cNvCxnSpPr/>
                    <p:nvPr/>
                  </p:nvCxnSpPr>
                  <p:spPr>
                    <a:xfrm rot="10800000">
                      <a:off x="457201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" name="Straight Connector 163"/>
                    <p:cNvCxnSpPr/>
                    <p:nvPr/>
                  </p:nvCxnSpPr>
                  <p:spPr>
                    <a:xfrm rot="5400000" flipH="1" flipV="1">
                      <a:off x="1143001" y="2743201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5" name="Straight Connector 164"/>
                    <p:cNvCxnSpPr/>
                    <p:nvPr/>
                  </p:nvCxnSpPr>
                  <p:spPr>
                    <a:xfrm rot="16200000" flipH="1">
                      <a:off x="13756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6" name="Straight Connector 165"/>
                    <p:cNvCxnSpPr/>
                    <p:nvPr/>
                  </p:nvCxnSpPr>
                  <p:spPr>
                    <a:xfrm rot="5400000" flipH="1" flipV="1">
                      <a:off x="41188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7" name="Straight Connector 166"/>
                    <p:cNvCxnSpPr/>
                    <p:nvPr/>
                  </p:nvCxnSpPr>
                  <p:spPr>
                    <a:xfrm rot="16200000" flipH="1">
                      <a:off x="32044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8" name="Straight Connector 167"/>
                    <p:cNvCxnSpPr/>
                    <p:nvPr/>
                  </p:nvCxnSpPr>
                  <p:spPr>
                    <a:xfrm rot="10800000">
                      <a:off x="8686802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9" name="Straight Connector 168"/>
                    <p:cNvCxnSpPr/>
                    <p:nvPr/>
                  </p:nvCxnSpPr>
                  <p:spPr>
                    <a:xfrm rot="5400000" flipH="1" flipV="1">
                      <a:off x="59476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0" name="Straight Connector 169"/>
                    <p:cNvCxnSpPr/>
                    <p:nvPr/>
                  </p:nvCxnSpPr>
                  <p:spPr>
                    <a:xfrm rot="16200000" flipH="1">
                      <a:off x="50332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1" name="Straight Connector 170"/>
                    <p:cNvCxnSpPr/>
                    <p:nvPr/>
                  </p:nvCxnSpPr>
                  <p:spPr>
                    <a:xfrm rot="16200000" flipH="1">
                      <a:off x="6862039" y="2967763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2" name="Straight Connector 171"/>
                    <p:cNvCxnSpPr/>
                    <p:nvPr/>
                  </p:nvCxnSpPr>
                  <p:spPr>
                    <a:xfrm rot="5400000" flipH="1" flipV="1">
                      <a:off x="8001002" y="3649526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60" name="Straight Connector 159"/>
                  <p:cNvCxnSpPr/>
                  <p:nvPr/>
                </p:nvCxnSpPr>
                <p:spPr>
                  <a:xfrm rot="5400000" flipH="1" flipV="1">
                    <a:off x="4419421" y="3276600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Straight Connector 160"/>
                  <p:cNvCxnSpPr/>
                  <p:nvPr/>
                </p:nvCxnSpPr>
                <p:spPr>
                  <a:xfrm rot="5400000" flipH="1" flipV="1">
                    <a:off x="4420132" y="4386611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3" name="Group 172"/>
                <p:cNvGrpSpPr/>
                <p:nvPr/>
              </p:nvGrpSpPr>
              <p:grpSpPr>
                <a:xfrm rot="16200000">
                  <a:off x="2372554" y="3636498"/>
                  <a:ext cx="160687" cy="1414811"/>
                  <a:chOff x="4491655" y="3124200"/>
                  <a:chExt cx="160687" cy="1414811"/>
                </a:xfrm>
              </p:grpSpPr>
              <p:grpSp>
                <p:nvGrpSpPr>
                  <p:cNvPr id="174" name="Group 52"/>
                  <p:cNvGrpSpPr/>
                  <p:nvPr/>
                </p:nvGrpSpPr>
                <p:grpSpPr>
                  <a:xfrm rot="5400000">
                    <a:off x="4169407" y="3751260"/>
                    <a:ext cx="805211" cy="160687"/>
                    <a:chOff x="457201" y="2514600"/>
                    <a:chExt cx="9144001" cy="1824765"/>
                  </a:xfrm>
                </p:grpSpPr>
                <p:cxnSp>
                  <p:nvCxnSpPr>
                    <p:cNvPr id="177" name="Straight Connector 176"/>
                    <p:cNvCxnSpPr/>
                    <p:nvPr/>
                  </p:nvCxnSpPr>
                  <p:spPr>
                    <a:xfrm rot="5400000" flipH="1" flipV="1">
                      <a:off x="22900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8" name="Straight Connector 177"/>
                    <p:cNvCxnSpPr/>
                    <p:nvPr/>
                  </p:nvCxnSpPr>
                  <p:spPr>
                    <a:xfrm rot="10800000">
                      <a:off x="457201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9" name="Straight Connector 178"/>
                    <p:cNvCxnSpPr/>
                    <p:nvPr/>
                  </p:nvCxnSpPr>
                  <p:spPr>
                    <a:xfrm rot="5400000" flipH="1" flipV="1">
                      <a:off x="1143001" y="2743201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0" name="Straight Connector 179"/>
                    <p:cNvCxnSpPr/>
                    <p:nvPr/>
                  </p:nvCxnSpPr>
                  <p:spPr>
                    <a:xfrm rot="16200000" flipH="1">
                      <a:off x="13756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1" name="Straight Connector 180"/>
                    <p:cNvCxnSpPr/>
                    <p:nvPr/>
                  </p:nvCxnSpPr>
                  <p:spPr>
                    <a:xfrm rot="5400000" flipH="1" flipV="1">
                      <a:off x="41188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2" name="Straight Connector 181"/>
                    <p:cNvCxnSpPr/>
                    <p:nvPr/>
                  </p:nvCxnSpPr>
                  <p:spPr>
                    <a:xfrm rot="16200000" flipH="1">
                      <a:off x="32044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3" name="Straight Connector 182"/>
                    <p:cNvCxnSpPr/>
                    <p:nvPr/>
                  </p:nvCxnSpPr>
                  <p:spPr>
                    <a:xfrm rot="10800000">
                      <a:off x="8686802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4" name="Straight Connector 183"/>
                    <p:cNvCxnSpPr/>
                    <p:nvPr/>
                  </p:nvCxnSpPr>
                  <p:spPr>
                    <a:xfrm rot="5400000" flipH="1" flipV="1">
                      <a:off x="59476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5" name="Straight Connector 184"/>
                    <p:cNvCxnSpPr/>
                    <p:nvPr/>
                  </p:nvCxnSpPr>
                  <p:spPr>
                    <a:xfrm rot="16200000" flipH="1">
                      <a:off x="50332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6" name="Straight Connector 185"/>
                    <p:cNvCxnSpPr/>
                    <p:nvPr/>
                  </p:nvCxnSpPr>
                  <p:spPr>
                    <a:xfrm rot="16200000" flipH="1">
                      <a:off x="6862039" y="2967763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7" name="Straight Connector 186"/>
                    <p:cNvCxnSpPr/>
                    <p:nvPr/>
                  </p:nvCxnSpPr>
                  <p:spPr>
                    <a:xfrm rot="5400000" flipH="1" flipV="1">
                      <a:off x="8001002" y="3649526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75" name="Straight Connector 174"/>
                  <p:cNvCxnSpPr/>
                  <p:nvPr/>
                </p:nvCxnSpPr>
                <p:spPr>
                  <a:xfrm rot="5400000" flipH="1" flipV="1">
                    <a:off x="4419421" y="3276600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Connector 175"/>
                  <p:cNvCxnSpPr/>
                  <p:nvPr/>
                </p:nvCxnSpPr>
                <p:spPr>
                  <a:xfrm rot="5400000" flipH="1" flipV="1">
                    <a:off x="4420132" y="4386611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8" name="Group 187"/>
                <p:cNvGrpSpPr/>
                <p:nvPr/>
              </p:nvGrpSpPr>
              <p:grpSpPr>
                <a:xfrm rot="16200000">
                  <a:off x="3794117" y="3636842"/>
                  <a:ext cx="160687" cy="1414811"/>
                  <a:chOff x="4491655" y="3124200"/>
                  <a:chExt cx="160687" cy="1414811"/>
                </a:xfrm>
              </p:grpSpPr>
              <p:grpSp>
                <p:nvGrpSpPr>
                  <p:cNvPr id="189" name="Group 52"/>
                  <p:cNvGrpSpPr/>
                  <p:nvPr/>
                </p:nvGrpSpPr>
                <p:grpSpPr>
                  <a:xfrm rot="5400000">
                    <a:off x="4169409" y="3751260"/>
                    <a:ext cx="805211" cy="160687"/>
                    <a:chOff x="457201" y="2514600"/>
                    <a:chExt cx="9144001" cy="1824765"/>
                  </a:xfrm>
                </p:grpSpPr>
                <p:cxnSp>
                  <p:nvCxnSpPr>
                    <p:cNvPr id="192" name="Straight Connector 191"/>
                    <p:cNvCxnSpPr/>
                    <p:nvPr/>
                  </p:nvCxnSpPr>
                  <p:spPr>
                    <a:xfrm rot="5400000" flipH="1" flipV="1">
                      <a:off x="22900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3" name="Straight Connector 192"/>
                    <p:cNvCxnSpPr/>
                    <p:nvPr/>
                  </p:nvCxnSpPr>
                  <p:spPr>
                    <a:xfrm rot="10800000">
                      <a:off x="457201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4" name="Straight Connector 193"/>
                    <p:cNvCxnSpPr/>
                    <p:nvPr/>
                  </p:nvCxnSpPr>
                  <p:spPr>
                    <a:xfrm rot="5400000" flipH="1" flipV="1">
                      <a:off x="1143001" y="2743201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5" name="Straight Connector 194"/>
                    <p:cNvCxnSpPr/>
                    <p:nvPr/>
                  </p:nvCxnSpPr>
                  <p:spPr>
                    <a:xfrm rot="16200000" flipH="1">
                      <a:off x="13756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6" name="Straight Connector 195"/>
                    <p:cNvCxnSpPr/>
                    <p:nvPr/>
                  </p:nvCxnSpPr>
                  <p:spPr>
                    <a:xfrm rot="5400000" flipH="1" flipV="1">
                      <a:off x="41188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7" name="Straight Connector 196"/>
                    <p:cNvCxnSpPr/>
                    <p:nvPr/>
                  </p:nvCxnSpPr>
                  <p:spPr>
                    <a:xfrm rot="16200000" flipH="1">
                      <a:off x="32044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8" name="Straight Connector 197"/>
                    <p:cNvCxnSpPr/>
                    <p:nvPr/>
                  </p:nvCxnSpPr>
                  <p:spPr>
                    <a:xfrm rot="10800000">
                      <a:off x="8686802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9" name="Straight Connector 198"/>
                    <p:cNvCxnSpPr/>
                    <p:nvPr/>
                  </p:nvCxnSpPr>
                  <p:spPr>
                    <a:xfrm rot="5400000" flipH="1" flipV="1">
                      <a:off x="59476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0" name="Straight Connector 199"/>
                    <p:cNvCxnSpPr/>
                    <p:nvPr/>
                  </p:nvCxnSpPr>
                  <p:spPr>
                    <a:xfrm rot="16200000" flipH="1">
                      <a:off x="50332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1" name="Straight Connector 200"/>
                    <p:cNvCxnSpPr/>
                    <p:nvPr/>
                  </p:nvCxnSpPr>
                  <p:spPr>
                    <a:xfrm rot="16200000" flipH="1">
                      <a:off x="6862039" y="2967763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2" name="Straight Connector 201"/>
                    <p:cNvCxnSpPr/>
                    <p:nvPr/>
                  </p:nvCxnSpPr>
                  <p:spPr>
                    <a:xfrm rot="5400000" flipH="1" flipV="1">
                      <a:off x="8001002" y="3649526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90" name="Straight Connector 189"/>
                  <p:cNvCxnSpPr/>
                  <p:nvPr/>
                </p:nvCxnSpPr>
                <p:spPr>
                  <a:xfrm rot="5400000" flipH="1" flipV="1">
                    <a:off x="4419421" y="3276600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/>
                  <p:cNvCxnSpPr/>
                  <p:nvPr/>
                </p:nvCxnSpPr>
                <p:spPr>
                  <a:xfrm rot="5400000" flipH="1" flipV="1">
                    <a:off x="4420132" y="4386611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3" name="Group 202"/>
                <p:cNvGrpSpPr/>
                <p:nvPr/>
              </p:nvGrpSpPr>
              <p:grpSpPr>
                <a:xfrm>
                  <a:off x="3086717" y="2968812"/>
                  <a:ext cx="160687" cy="1414811"/>
                  <a:chOff x="4491655" y="3124200"/>
                  <a:chExt cx="160687" cy="1414811"/>
                </a:xfrm>
              </p:grpSpPr>
              <p:grpSp>
                <p:nvGrpSpPr>
                  <p:cNvPr id="204" name="Group 52"/>
                  <p:cNvGrpSpPr/>
                  <p:nvPr/>
                </p:nvGrpSpPr>
                <p:grpSpPr>
                  <a:xfrm rot="5400000">
                    <a:off x="4169403" y="3751260"/>
                    <a:ext cx="805211" cy="160687"/>
                    <a:chOff x="457201" y="2514600"/>
                    <a:chExt cx="9144001" cy="1824765"/>
                  </a:xfrm>
                </p:grpSpPr>
                <p:cxnSp>
                  <p:nvCxnSpPr>
                    <p:cNvPr id="207" name="Straight Connector 206"/>
                    <p:cNvCxnSpPr/>
                    <p:nvPr/>
                  </p:nvCxnSpPr>
                  <p:spPr>
                    <a:xfrm rot="5400000" flipH="1" flipV="1">
                      <a:off x="22900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8" name="Straight Connector 207"/>
                    <p:cNvCxnSpPr/>
                    <p:nvPr/>
                  </p:nvCxnSpPr>
                  <p:spPr>
                    <a:xfrm rot="10800000">
                      <a:off x="457201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Straight Connector 208"/>
                    <p:cNvCxnSpPr/>
                    <p:nvPr/>
                  </p:nvCxnSpPr>
                  <p:spPr>
                    <a:xfrm rot="5400000" flipH="1" flipV="1">
                      <a:off x="1143001" y="2743201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0" name="Straight Connector 209"/>
                    <p:cNvCxnSpPr/>
                    <p:nvPr/>
                  </p:nvCxnSpPr>
                  <p:spPr>
                    <a:xfrm rot="16200000" flipH="1">
                      <a:off x="13756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1" name="Straight Connector 210"/>
                    <p:cNvCxnSpPr/>
                    <p:nvPr/>
                  </p:nvCxnSpPr>
                  <p:spPr>
                    <a:xfrm rot="5400000" flipH="1" flipV="1">
                      <a:off x="41188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2" name="Straight Connector 211"/>
                    <p:cNvCxnSpPr/>
                    <p:nvPr/>
                  </p:nvCxnSpPr>
                  <p:spPr>
                    <a:xfrm rot="16200000" flipH="1">
                      <a:off x="32044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3" name="Straight Connector 212"/>
                    <p:cNvCxnSpPr/>
                    <p:nvPr/>
                  </p:nvCxnSpPr>
                  <p:spPr>
                    <a:xfrm rot="10800000">
                      <a:off x="8686802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4" name="Straight Connector 213"/>
                    <p:cNvCxnSpPr/>
                    <p:nvPr/>
                  </p:nvCxnSpPr>
                  <p:spPr>
                    <a:xfrm rot="5400000" flipH="1" flipV="1">
                      <a:off x="59476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5" name="Straight Connector 214"/>
                    <p:cNvCxnSpPr/>
                    <p:nvPr/>
                  </p:nvCxnSpPr>
                  <p:spPr>
                    <a:xfrm rot="16200000" flipH="1">
                      <a:off x="50332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6" name="Straight Connector 215"/>
                    <p:cNvCxnSpPr/>
                    <p:nvPr/>
                  </p:nvCxnSpPr>
                  <p:spPr>
                    <a:xfrm rot="16200000" flipH="1">
                      <a:off x="6862039" y="2967763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7" name="Straight Connector 216"/>
                    <p:cNvCxnSpPr/>
                    <p:nvPr/>
                  </p:nvCxnSpPr>
                  <p:spPr>
                    <a:xfrm rot="5400000" flipH="1" flipV="1">
                      <a:off x="8001002" y="3649526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05" name="Straight Connector 204"/>
                  <p:cNvCxnSpPr/>
                  <p:nvPr/>
                </p:nvCxnSpPr>
                <p:spPr>
                  <a:xfrm rot="5400000" flipH="1" flipV="1">
                    <a:off x="4419421" y="3276600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Straight Connector 205"/>
                  <p:cNvCxnSpPr/>
                  <p:nvPr/>
                </p:nvCxnSpPr>
                <p:spPr>
                  <a:xfrm rot="5400000" flipH="1" flipV="1">
                    <a:off x="4420132" y="4386611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8" name="Group 217"/>
                <p:cNvGrpSpPr/>
                <p:nvPr/>
              </p:nvGrpSpPr>
              <p:grpSpPr>
                <a:xfrm>
                  <a:off x="4494769" y="2929614"/>
                  <a:ext cx="160687" cy="1414811"/>
                  <a:chOff x="4491655" y="3124200"/>
                  <a:chExt cx="160687" cy="1414811"/>
                </a:xfrm>
              </p:grpSpPr>
              <p:grpSp>
                <p:nvGrpSpPr>
                  <p:cNvPr id="219" name="Group 52"/>
                  <p:cNvGrpSpPr/>
                  <p:nvPr/>
                </p:nvGrpSpPr>
                <p:grpSpPr>
                  <a:xfrm rot="5400000">
                    <a:off x="4169405" y="3751260"/>
                    <a:ext cx="805211" cy="160687"/>
                    <a:chOff x="457201" y="2514600"/>
                    <a:chExt cx="9144001" cy="1824765"/>
                  </a:xfrm>
                </p:grpSpPr>
                <p:cxnSp>
                  <p:nvCxnSpPr>
                    <p:cNvPr id="222" name="Straight Connector 221"/>
                    <p:cNvCxnSpPr/>
                    <p:nvPr/>
                  </p:nvCxnSpPr>
                  <p:spPr>
                    <a:xfrm rot="5400000" flipH="1" flipV="1">
                      <a:off x="22900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3" name="Straight Connector 222"/>
                    <p:cNvCxnSpPr/>
                    <p:nvPr/>
                  </p:nvCxnSpPr>
                  <p:spPr>
                    <a:xfrm rot="10800000">
                      <a:off x="457201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4" name="Straight Connector 223"/>
                    <p:cNvCxnSpPr/>
                    <p:nvPr/>
                  </p:nvCxnSpPr>
                  <p:spPr>
                    <a:xfrm rot="5400000" flipH="1" flipV="1">
                      <a:off x="1143001" y="2743201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5" name="Straight Connector 224"/>
                    <p:cNvCxnSpPr/>
                    <p:nvPr/>
                  </p:nvCxnSpPr>
                  <p:spPr>
                    <a:xfrm rot="16200000" flipH="1">
                      <a:off x="13756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6" name="Straight Connector 225"/>
                    <p:cNvCxnSpPr/>
                    <p:nvPr/>
                  </p:nvCxnSpPr>
                  <p:spPr>
                    <a:xfrm rot="5400000" flipH="1" flipV="1">
                      <a:off x="41188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7" name="Straight Connector 226"/>
                    <p:cNvCxnSpPr/>
                    <p:nvPr/>
                  </p:nvCxnSpPr>
                  <p:spPr>
                    <a:xfrm rot="16200000" flipH="1">
                      <a:off x="32044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8" name="Straight Connector 227"/>
                    <p:cNvCxnSpPr/>
                    <p:nvPr/>
                  </p:nvCxnSpPr>
                  <p:spPr>
                    <a:xfrm rot="10800000">
                      <a:off x="8686802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9" name="Straight Connector 228"/>
                    <p:cNvCxnSpPr/>
                    <p:nvPr/>
                  </p:nvCxnSpPr>
                  <p:spPr>
                    <a:xfrm rot="5400000" flipH="1" flipV="1">
                      <a:off x="59476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0" name="Straight Connector 229"/>
                    <p:cNvCxnSpPr/>
                    <p:nvPr/>
                  </p:nvCxnSpPr>
                  <p:spPr>
                    <a:xfrm rot="16200000" flipH="1">
                      <a:off x="50332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1" name="Straight Connector 230"/>
                    <p:cNvCxnSpPr/>
                    <p:nvPr/>
                  </p:nvCxnSpPr>
                  <p:spPr>
                    <a:xfrm rot="16200000" flipH="1">
                      <a:off x="6862039" y="2967763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2" name="Straight Connector 231"/>
                    <p:cNvCxnSpPr/>
                    <p:nvPr/>
                  </p:nvCxnSpPr>
                  <p:spPr>
                    <a:xfrm rot="5400000" flipH="1" flipV="1">
                      <a:off x="8001002" y="3649526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20" name="Straight Connector 219"/>
                  <p:cNvCxnSpPr/>
                  <p:nvPr/>
                </p:nvCxnSpPr>
                <p:spPr>
                  <a:xfrm rot="5400000" flipH="1" flipV="1">
                    <a:off x="4419421" y="3276600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>
                  <a:xfrm rot="5400000" flipH="1" flipV="1">
                    <a:off x="4420132" y="4386611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34" name="Group 233"/>
              <p:cNvGrpSpPr/>
              <p:nvPr/>
            </p:nvGrpSpPr>
            <p:grpSpPr>
              <a:xfrm>
                <a:off x="2429937" y="1881455"/>
                <a:ext cx="651907" cy="1033145"/>
                <a:chOff x="5337610" y="1763730"/>
                <a:chExt cx="651907" cy="1033145"/>
              </a:xfrm>
            </p:grpSpPr>
            <p:sp>
              <p:nvSpPr>
                <p:cNvPr id="235" name="Title 1"/>
                <p:cNvSpPr txBox="1">
                  <a:spLocks/>
                </p:cNvSpPr>
                <p:nvPr/>
              </p:nvSpPr>
              <p:spPr>
                <a:xfrm>
                  <a:off x="5486400" y="1910568"/>
                  <a:ext cx="503117" cy="67068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sz="2000" dirty="0" smtClean="0"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en-US" sz="2000" baseline="-25000" dirty="0" smtClean="0"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kumimoji="0" lang="en-US" sz="2000" b="0" u="none" strike="noStrike" kern="1200" cap="none" spc="0" normalizeH="0" baseline="-25000" noProof="0" dirty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endParaRPr>
                </a:p>
              </p:txBody>
            </p:sp>
            <p:grpSp>
              <p:nvGrpSpPr>
                <p:cNvPr id="236" name="Group 218"/>
                <p:cNvGrpSpPr/>
                <p:nvPr/>
              </p:nvGrpSpPr>
              <p:grpSpPr>
                <a:xfrm rot="10800000">
                  <a:off x="5337610" y="1763730"/>
                  <a:ext cx="300082" cy="1033145"/>
                  <a:chOff x="3990084" y="2094849"/>
                  <a:chExt cx="300082" cy="1033145"/>
                </a:xfrm>
              </p:grpSpPr>
              <p:sp>
                <p:nvSpPr>
                  <p:cNvPr id="237" name="TextBox 236"/>
                  <p:cNvSpPr txBox="1"/>
                  <p:nvPr/>
                </p:nvSpPr>
                <p:spPr>
                  <a:xfrm>
                    <a:off x="3990084" y="2758662"/>
                    <a:ext cx="3000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+</a:t>
                    </a:r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4031304" y="2094849"/>
                    <a:ext cx="25519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-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39" name="Group 238"/>
              <p:cNvGrpSpPr/>
              <p:nvPr/>
            </p:nvGrpSpPr>
            <p:grpSpPr>
              <a:xfrm>
                <a:off x="443566" y="1881455"/>
                <a:ext cx="548706" cy="1033146"/>
                <a:chOff x="5486400" y="1758570"/>
                <a:chExt cx="548706" cy="1033146"/>
              </a:xfrm>
            </p:grpSpPr>
            <p:sp>
              <p:nvSpPr>
                <p:cNvPr id="240" name="Title 1"/>
                <p:cNvSpPr txBox="1">
                  <a:spLocks/>
                </p:cNvSpPr>
                <p:nvPr/>
              </p:nvSpPr>
              <p:spPr>
                <a:xfrm>
                  <a:off x="5486400" y="1910568"/>
                  <a:ext cx="503117" cy="67068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sz="2000" dirty="0" smtClean="0"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en-US" sz="2000" baseline="-25000" dirty="0" smtClean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en-US" sz="2000" b="0" u="none" strike="noStrike" kern="1200" cap="none" spc="0" normalizeH="0" baseline="-25000" noProof="0" dirty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endParaRPr>
                </a:p>
              </p:txBody>
            </p:sp>
            <p:grpSp>
              <p:nvGrpSpPr>
                <p:cNvPr id="241" name="Group 218"/>
                <p:cNvGrpSpPr/>
                <p:nvPr/>
              </p:nvGrpSpPr>
              <p:grpSpPr>
                <a:xfrm rot="10800000">
                  <a:off x="5735023" y="1758570"/>
                  <a:ext cx="300083" cy="1033146"/>
                  <a:chOff x="3592670" y="2100008"/>
                  <a:chExt cx="300083" cy="1033146"/>
                </a:xfrm>
              </p:grpSpPr>
              <p:sp>
                <p:nvSpPr>
                  <p:cNvPr id="242" name="TextBox 241"/>
                  <p:cNvSpPr txBox="1"/>
                  <p:nvPr/>
                </p:nvSpPr>
                <p:spPr>
                  <a:xfrm>
                    <a:off x="3592671" y="2100008"/>
                    <a:ext cx="3000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+</a:t>
                    </a:r>
                    <a:endParaRPr lang="en-US" dirty="0"/>
                  </a:p>
                </p:txBody>
              </p:sp>
              <p:sp>
                <p:nvSpPr>
                  <p:cNvPr id="243" name="TextBox 242"/>
                  <p:cNvSpPr txBox="1"/>
                  <p:nvPr/>
                </p:nvSpPr>
                <p:spPr>
                  <a:xfrm>
                    <a:off x="3592670" y="2763822"/>
                    <a:ext cx="25519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-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48" name="Group 247"/>
              <p:cNvGrpSpPr/>
              <p:nvPr/>
            </p:nvGrpSpPr>
            <p:grpSpPr>
              <a:xfrm>
                <a:off x="2543582" y="3143583"/>
                <a:ext cx="1203203" cy="482222"/>
                <a:chOff x="1092947" y="1309122"/>
                <a:chExt cx="1203203" cy="482222"/>
              </a:xfrm>
            </p:grpSpPr>
            <p:sp>
              <p:nvSpPr>
                <p:cNvPr id="249" name="TextBox 248"/>
                <p:cNvSpPr txBox="1"/>
                <p:nvPr/>
              </p:nvSpPr>
              <p:spPr>
                <a:xfrm rot="10800000">
                  <a:off x="1092947" y="1422012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250" name="TextBox 249"/>
                <p:cNvSpPr txBox="1"/>
                <p:nvPr/>
              </p:nvSpPr>
              <p:spPr>
                <a:xfrm rot="10800000">
                  <a:off x="2040952" y="1412960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  <p:sp>
              <p:nvSpPr>
                <p:cNvPr id="251" name="TextBox 250"/>
                <p:cNvSpPr txBox="1"/>
                <p:nvPr/>
              </p:nvSpPr>
              <p:spPr>
                <a:xfrm>
                  <a:off x="1567159" y="1309122"/>
                  <a:ext cx="394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V</a:t>
                  </a:r>
                  <a:r>
                    <a:rPr lang="en-US" baseline="-25000" dirty="0" smtClean="0"/>
                    <a:t>4</a:t>
                  </a:r>
                  <a:endParaRPr lang="en-US" dirty="0"/>
                </a:p>
              </p:txBody>
            </p:sp>
          </p:grp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181160" y="1362240"/>
              <a:ext cx="7109640" cy="5335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5400" y="1357920"/>
                <a:ext cx="7124760" cy="534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1774440" y="1983600"/>
              <a:ext cx="3012480" cy="34149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59320" y="1977120"/>
                <a:ext cx="3034080" cy="343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414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618331" y="1389747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9"/>
          <p:cNvGrpSpPr/>
          <p:nvPr/>
        </p:nvGrpSpPr>
        <p:grpSpPr>
          <a:xfrm rot="16200000">
            <a:off x="1331426" y="682341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34"/>
          <p:cNvGrpSpPr/>
          <p:nvPr/>
        </p:nvGrpSpPr>
        <p:grpSpPr>
          <a:xfrm rot="16200000">
            <a:off x="1325559" y="2097152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79"/>
          <p:cNvGrpSpPr/>
          <p:nvPr/>
        </p:nvGrpSpPr>
        <p:grpSpPr>
          <a:xfrm rot="16200000">
            <a:off x="2740365" y="682691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94"/>
          <p:cNvGrpSpPr/>
          <p:nvPr/>
        </p:nvGrpSpPr>
        <p:grpSpPr>
          <a:xfrm rot="16200000">
            <a:off x="2740365" y="2096610"/>
            <a:ext cx="160687" cy="1414811"/>
            <a:chOff x="4491655" y="3124200"/>
            <a:chExt cx="160687" cy="1414811"/>
          </a:xfrm>
        </p:grpSpPr>
        <p:grpSp>
          <p:nvGrpSpPr>
            <p:cNvPr id="81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Straight Connector 9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54"/>
          <p:cNvGrpSpPr/>
          <p:nvPr/>
        </p:nvGrpSpPr>
        <p:grpSpPr>
          <a:xfrm>
            <a:off x="2039370" y="2751956"/>
            <a:ext cx="160687" cy="1414811"/>
            <a:chOff x="4491655" y="3124200"/>
            <a:chExt cx="160687" cy="1414811"/>
          </a:xfrm>
        </p:grpSpPr>
        <p:grpSp>
          <p:nvGrpSpPr>
            <p:cNvPr id="14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3" name="Title 1"/>
          <p:cNvSpPr txBox="1">
            <a:spLocks/>
          </p:cNvSpPr>
          <p:nvPr/>
        </p:nvSpPr>
        <p:spPr>
          <a:xfrm>
            <a:off x="3471165" y="313565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53" name="Oval 252"/>
          <p:cNvSpPr/>
          <p:nvPr/>
        </p:nvSpPr>
        <p:spPr>
          <a:xfrm>
            <a:off x="3284838" y="3288275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Title 1"/>
          <p:cNvSpPr txBox="1">
            <a:spLocks/>
          </p:cNvSpPr>
          <p:nvPr/>
        </p:nvSpPr>
        <p:spPr>
          <a:xfrm>
            <a:off x="3408094" y="3249480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5" name="Title 1"/>
          <p:cNvSpPr txBox="1">
            <a:spLocks/>
          </p:cNvSpPr>
          <p:nvPr/>
        </p:nvSpPr>
        <p:spPr>
          <a:xfrm>
            <a:off x="3408094" y="3508470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61" name="Straight Connector 260"/>
          <p:cNvCxnSpPr/>
          <p:nvPr/>
        </p:nvCxnSpPr>
        <p:spPr>
          <a:xfrm flipV="1">
            <a:off x="3530830" y="3774051"/>
            <a:ext cx="0" cy="4008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 rot="5400000" flipH="1" flipV="1">
            <a:off x="3297190" y="3057740"/>
            <a:ext cx="4610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3" name="Title 1"/>
          <p:cNvSpPr txBox="1">
            <a:spLocks/>
          </p:cNvSpPr>
          <p:nvPr/>
        </p:nvSpPr>
        <p:spPr>
          <a:xfrm>
            <a:off x="-138155" y="175858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84" name="Title 1"/>
          <p:cNvSpPr txBox="1">
            <a:spLocks/>
          </p:cNvSpPr>
          <p:nvPr/>
        </p:nvSpPr>
        <p:spPr>
          <a:xfrm>
            <a:off x="812822" y="81544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85" name="Title 1"/>
          <p:cNvSpPr txBox="1">
            <a:spLocks/>
          </p:cNvSpPr>
          <p:nvPr/>
        </p:nvSpPr>
        <p:spPr>
          <a:xfrm>
            <a:off x="2293446" y="84064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87" name="Title 1"/>
          <p:cNvSpPr txBox="1">
            <a:spLocks/>
          </p:cNvSpPr>
          <p:nvPr/>
        </p:nvSpPr>
        <p:spPr>
          <a:xfrm>
            <a:off x="812822" y="226055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88" name="Title 1"/>
          <p:cNvSpPr txBox="1">
            <a:spLocks/>
          </p:cNvSpPr>
          <p:nvPr/>
        </p:nvSpPr>
        <p:spPr>
          <a:xfrm>
            <a:off x="2178453" y="224599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89" name="Title 1"/>
          <p:cNvSpPr txBox="1">
            <a:spLocks/>
          </p:cNvSpPr>
          <p:nvPr/>
        </p:nvSpPr>
        <p:spPr>
          <a:xfrm>
            <a:off x="1830044" y="310815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90" name="Straight Connector 289"/>
          <p:cNvCxnSpPr/>
          <p:nvPr/>
        </p:nvCxnSpPr>
        <p:spPr>
          <a:xfrm flipH="1">
            <a:off x="704365" y="4168326"/>
            <a:ext cx="141589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/>
        </p:nvCxnSpPr>
        <p:spPr>
          <a:xfrm flipH="1">
            <a:off x="2124584" y="4163197"/>
            <a:ext cx="141589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2" name="Title 1"/>
          <p:cNvSpPr txBox="1">
            <a:spLocks/>
          </p:cNvSpPr>
          <p:nvPr/>
        </p:nvSpPr>
        <p:spPr>
          <a:xfrm>
            <a:off x="1994546" y="176330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b</a:t>
            </a:r>
            <a:endParaRPr lang="en-US" baseline="-25000" dirty="0">
              <a:latin typeface="Symbol" charset="2"/>
              <a:cs typeface="Symbol" charset="2"/>
            </a:endParaRPr>
          </a:p>
        </p:txBody>
      </p:sp>
      <p:sp>
        <p:nvSpPr>
          <p:cNvPr id="309" name="Title 1"/>
          <p:cNvSpPr txBox="1">
            <a:spLocks/>
          </p:cNvSpPr>
          <p:nvPr/>
        </p:nvSpPr>
        <p:spPr>
          <a:xfrm>
            <a:off x="-411420" y="314143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Mesh analysis example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457785" y="2803968"/>
            <a:ext cx="485775" cy="1370945"/>
            <a:chOff x="6899326" y="2787476"/>
            <a:chExt cx="485775" cy="1347710"/>
          </a:xfrm>
        </p:grpSpPr>
        <p:sp>
          <p:nvSpPr>
            <p:cNvPr id="189" name="Oval 188"/>
            <p:cNvSpPr/>
            <p:nvPr/>
          </p:nvSpPr>
          <p:spPr>
            <a:xfrm>
              <a:off x="6899326" y="3248547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Title 1"/>
            <p:cNvSpPr txBox="1">
              <a:spLocks/>
            </p:cNvSpPr>
            <p:nvPr/>
          </p:nvSpPr>
          <p:spPr>
            <a:xfrm>
              <a:off x="7022581" y="3253280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91" name="Title 1"/>
            <p:cNvSpPr txBox="1">
              <a:spLocks/>
            </p:cNvSpPr>
            <p:nvPr/>
          </p:nvSpPr>
          <p:spPr>
            <a:xfrm>
              <a:off x="7022582" y="346874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92" name="Straight Connector 191"/>
            <p:cNvCxnSpPr/>
            <p:nvPr/>
          </p:nvCxnSpPr>
          <p:spPr>
            <a:xfrm flipV="1">
              <a:off x="7145318" y="3734323"/>
              <a:ext cx="0" cy="4008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5400000" flipH="1" flipV="1">
              <a:off x="6911678" y="3018012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oup 198"/>
          <p:cNvGrpSpPr/>
          <p:nvPr/>
        </p:nvGrpSpPr>
        <p:grpSpPr>
          <a:xfrm>
            <a:off x="1918683" y="1397626"/>
            <a:ext cx="402824" cy="1472873"/>
            <a:chOff x="2110935" y="1536949"/>
            <a:chExt cx="402824" cy="1472873"/>
          </a:xfrm>
        </p:grpSpPr>
        <p:sp>
          <p:nvSpPr>
            <p:cNvPr id="200" name="Rectangle 199"/>
            <p:cNvSpPr/>
            <p:nvPr/>
          </p:nvSpPr>
          <p:spPr>
            <a:xfrm rot="2700000">
              <a:off x="2110935" y="2066370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Title 1"/>
            <p:cNvSpPr txBox="1">
              <a:spLocks/>
            </p:cNvSpPr>
            <p:nvPr/>
          </p:nvSpPr>
          <p:spPr>
            <a:xfrm>
              <a:off x="2189612" y="199414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02" name="Title 1"/>
            <p:cNvSpPr txBox="1">
              <a:spLocks/>
            </p:cNvSpPr>
            <p:nvPr/>
          </p:nvSpPr>
          <p:spPr>
            <a:xfrm>
              <a:off x="2189612" y="225313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03" name="Straight Connector 202"/>
            <p:cNvCxnSpPr/>
            <p:nvPr/>
          </p:nvCxnSpPr>
          <p:spPr>
            <a:xfrm rot="16200000" flipV="1">
              <a:off x="2080246" y="1765152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 rot="16200000" flipV="1">
              <a:off x="2081040" y="2780825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" name="Group 204"/>
          <p:cNvGrpSpPr/>
          <p:nvPr/>
        </p:nvGrpSpPr>
        <p:grpSpPr>
          <a:xfrm>
            <a:off x="3333105" y="1382680"/>
            <a:ext cx="402824" cy="1472873"/>
            <a:chOff x="3409473" y="1458273"/>
            <a:chExt cx="402824" cy="1472873"/>
          </a:xfrm>
        </p:grpSpPr>
        <p:sp>
          <p:nvSpPr>
            <p:cNvPr id="206" name="Rectangle 205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7" name="Straight Connector 206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Arrow Connector 208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16" name="Title 1"/>
          <p:cNvSpPr txBox="1">
            <a:spLocks/>
          </p:cNvSpPr>
          <p:nvPr/>
        </p:nvSpPr>
        <p:spPr>
          <a:xfrm>
            <a:off x="3540474" y="174405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Symbol" charset="2"/>
              <a:ea typeface="+mj-ea"/>
              <a:cs typeface="Symbol" charset="2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31401" y="577462"/>
            <a:ext cx="4341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Using mesh </a:t>
            </a:r>
            <a:r>
              <a:rPr lang="en-US" sz="1200" dirty="0" err="1" smtClean="0"/>
              <a:t>analsysis</a:t>
            </a:r>
            <a:r>
              <a:rPr lang="en-US" sz="1200" dirty="0" smtClean="0"/>
              <a:t>, find the currents and voltages in this circuit:</a:t>
            </a:r>
            <a:endParaRPr lang="en-US" sz="1200" dirty="0"/>
          </a:p>
        </p:txBody>
      </p:sp>
      <p:sp>
        <p:nvSpPr>
          <p:cNvPr id="218" name="Title 1"/>
          <p:cNvSpPr txBox="1">
            <a:spLocks/>
          </p:cNvSpPr>
          <p:nvPr/>
        </p:nvSpPr>
        <p:spPr>
          <a:xfrm>
            <a:off x="-388070" y="266595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b</a:t>
            </a:r>
            <a:endParaRPr lang="en-US" baseline="-25000" dirty="0">
              <a:latin typeface="Symbol" charset="2"/>
              <a:cs typeface="Symbol" charset="2"/>
            </a:endParaRPr>
          </a:p>
        </p:txBody>
      </p:sp>
      <p:cxnSp>
        <p:nvCxnSpPr>
          <p:cNvPr id="228" name="Straight Arrow Connector 227"/>
          <p:cNvCxnSpPr/>
          <p:nvPr/>
        </p:nvCxnSpPr>
        <p:spPr>
          <a:xfrm rot="5400000">
            <a:off x="168272" y="3062693"/>
            <a:ext cx="26450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0" name="TextBox 229"/>
          <p:cNvSpPr txBox="1"/>
          <p:nvPr/>
        </p:nvSpPr>
        <p:spPr>
          <a:xfrm>
            <a:off x="1030795" y="79889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31" name="TextBox 230"/>
          <p:cNvSpPr txBox="1"/>
          <p:nvPr/>
        </p:nvSpPr>
        <p:spPr>
          <a:xfrm>
            <a:off x="1478653" y="81157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33" name="Title 1"/>
          <p:cNvSpPr txBox="1">
            <a:spLocks/>
          </p:cNvSpPr>
          <p:nvPr/>
        </p:nvSpPr>
        <p:spPr>
          <a:xfrm>
            <a:off x="827170" y="56222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Symbol" charset="2"/>
              <a:ea typeface="+mj-ea"/>
              <a:cs typeface="Symbol" charset="2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6" name="Ink 35"/>
              <p14:cNvContentPartPr/>
              <p14:nvPr/>
            </p14:nvContentPartPr>
            <p14:xfrm>
              <a:off x="918360" y="45000"/>
              <a:ext cx="7884360" cy="6058800"/>
            </p14:xfrm>
          </p:contentPart>
        </mc:Choice>
        <mc:Fallback>
          <p:pic>
            <p:nvPicPr>
              <p:cNvPr id="36" name="Ink 3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1800" y="30600"/>
                <a:ext cx="7917480" cy="608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137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424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cs typeface="Times New Roman" pitchFamily="18" charset="0"/>
              </a:rPr>
              <a:t>Mesh Analysis Example 1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1122859" y="711296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 </a:t>
            </a:r>
            <a:r>
              <a:rPr lang="en-US" dirty="0" smtClean="0">
                <a:latin typeface="Symbol" pitchFamily="18" charset="2"/>
              </a:rPr>
              <a:t>W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2506541" y="711652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</a:t>
            </a:r>
            <a:r>
              <a:rPr lang="en-US" dirty="0" smtClean="0">
                <a:latin typeface="Symbol" pitchFamily="18" charset="2"/>
              </a:rPr>
              <a:t>W</a:t>
            </a:r>
            <a:endParaRPr lang="en-US" dirty="0">
              <a:latin typeface="Symbol" pitchFamily="18" charset="2"/>
            </a:endParaRPr>
          </a:p>
        </p:txBody>
      </p:sp>
      <p:grpSp>
        <p:nvGrpSpPr>
          <p:cNvPr id="6" name="Group 75"/>
          <p:cNvGrpSpPr/>
          <p:nvPr/>
        </p:nvGrpSpPr>
        <p:grpSpPr>
          <a:xfrm>
            <a:off x="423263" y="1160972"/>
            <a:ext cx="485775" cy="1488125"/>
            <a:chOff x="5172949" y="2484911"/>
            <a:chExt cx="485775" cy="1488125"/>
          </a:xfrm>
        </p:grpSpPr>
        <p:sp>
          <p:nvSpPr>
            <p:cNvPr id="109" name="Oval 108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0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1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78"/>
          <p:cNvGrpSpPr/>
          <p:nvPr/>
        </p:nvGrpSpPr>
        <p:grpSpPr>
          <a:xfrm rot="16200000">
            <a:off x="1293212" y="453570"/>
            <a:ext cx="160687" cy="1414811"/>
            <a:chOff x="4491655" y="3124200"/>
            <a:chExt cx="160687" cy="1414811"/>
          </a:xfrm>
        </p:grpSpPr>
        <p:grpSp>
          <p:nvGrpSpPr>
            <p:cNvPr id="8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6" name="Straight Connector 11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93"/>
          <p:cNvGrpSpPr/>
          <p:nvPr/>
        </p:nvGrpSpPr>
        <p:grpSpPr>
          <a:xfrm rot="16200000">
            <a:off x="2708023" y="454272"/>
            <a:ext cx="160687" cy="1414811"/>
            <a:chOff x="4491655" y="3124200"/>
            <a:chExt cx="160687" cy="1414811"/>
          </a:xfrm>
        </p:grpSpPr>
        <p:grpSp>
          <p:nvGrpSpPr>
            <p:cNvPr id="10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1" name="Straight Connector 130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11"/>
          <p:cNvGrpSpPr/>
          <p:nvPr/>
        </p:nvGrpSpPr>
        <p:grpSpPr>
          <a:xfrm rot="16200000">
            <a:off x="1296317" y="1941692"/>
            <a:ext cx="160687" cy="1414811"/>
            <a:chOff x="4491655" y="3124200"/>
            <a:chExt cx="160687" cy="1414811"/>
          </a:xfrm>
        </p:grpSpPr>
        <p:grpSp>
          <p:nvGrpSpPr>
            <p:cNvPr id="12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6" name="Straight Connector 14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6"/>
          <p:cNvGrpSpPr/>
          <p:nvPr/>
        </p:nvGrpSpPr>
        <p:grpSpPr>
          <a:xfrm rot="16200000">
            <a:off x="2708023" y="1942042"/>
            <a:ext cx="160687" cy="1414811"/>
            <a:chOff x="4491655" y="3124200"/>
            <a:chExt cx="160687" cy="1414811"/>
          </a:xfrm>
        </p:grpSpPr>
        <p:grpSp>
          <p:nvGrpSpPr>
            <p:cNvPr id="14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1" name="Straight Connector 160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1" name="TextBox 210"/>
          <p:cNvSpPr txBox="1"/>
          <p:nvPr/>
        </p:nvSpPr>
        <p:spPr>
          <a:xfrm>
            <a:off x="2481845" y="2729784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</a:t>
            </a:r>
            <a:r>
              <a:rPr lang="en-US" dirty="0" smtClean="0">
                <a:latin typeface="Symbol" pitchFamily="18" charset="2"/>
              </a:rPr>
              <a:t>W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1122859" y="2729784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</a:t>
            </a:r>
            <a:r>
              <a:rPr lang="en-US" dirty="0" smtClean="0">
                <a:latin typeface="Symbol" pitchFamily="18" charset="2"/>
              </a:rPr>
              <a:t>W</a:t>
            </a:r>
            <a:endParaRPr lang="en-US" dirty="0">
              <a:latin typeface="Symbol" pitchFamily="18" charset="2"/>
            </a:endParaRPr>
          </a:p>
        </p:txBody>
      </p:sp>
      <p:grpSp>
        <p:nvGrpSpPr>
          <p:cNvPr id="18" name="Group 75"/>
          <p:cNvGrpSpPr/>
          <p:nvPr/>
        </p:nvGrpSpPr>
        <p:grpSpPr>
          <a:xfrm>
            <a:off x="1899983" y="1166616"/>
            <a:ext cx="485775" cy="1488125"/>
            <a:chOff x="5172949" y="2484911"/>
            <a:chExt cx="485775" cy="1488125"/>
          </a:xfrm>
        </p:grpSpPr>
        <p:sp>
          <p:nvSpPr>
            <p:cNvPr id="215" name="Oval 214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16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17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18" name="Straight Connector 217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0" name="TextBox 219"/>
          <p:cNvSpPr txBox="1"/>
          <p:nvPr/>
        </p:nvSpPr>
        <p:spPr>
          <a:xfrm>
            <a:off x="1655377" y="1404226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 V</a:t>
            </a:r>
            <a:endParaRPr lang="en-US" dirty="0"/>
          </a:p>
        </p:txBody>
      </p:sp>
      <p:sp>
        <p:nvSpPr>
          <p:cNvPr id="221" name="TextBox 220"/>
          <p:cNvSpPr txBox="1"/>
          <p:nvPr/>
        </p:nvSpPr>
        <p:spPr>
          <a:xfrm>
            <a:off x="-35517" y="1657572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V</a:t>
            </a:r>
            <a:endParaRPr lang="en-US" dirty="0"/>
          </a:p>
        </p:txBody>
      </p:sp>
      <p:grpSp>
        <p:nvGrpSpPr>
          <p:cNvPr id="103" name="Group 75"/>
          <p:cNvGrpSpPr/>
          <p:nvPr/>
        </p:nvGrpSpPr>
        <p:grpSpPr>
          <a:xfrm rot="10800000">
            <a:off x="3252884" y="1181894"/>
            <a:ext cx="485775" cy="1488125"/>
            <a:chOff x="5172949" y="2484911"/>
            <a:chExt cx="485775" cy="1488125"/>
          </a:xfrm>
        </p:grpSpPr>
        <p:sp>
          <p:nvSpPr>
            <p:cNvPr id="104" name="Oval 103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5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6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7" name="Straight Connector 106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TextBox 113"/>
          <p:cNvSpPr txBox="1"/>
          <p:nvPr/>
        </p:nvSpPr>
        <p:spPr>
          <a:xfrm>
            <a:off x="3008278" y="141950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424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cs typeface="Times New Roman" pitchFamily="18" charset="0"/>
              </a:rPr>
              <a:t>Mesh Analysis Example 2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1122859" y="711296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</a:t>
            </a:r>
            <a:r>
              <a:rPr lang="en-US" dirty="0" smtClean="0">
                <a:latin typeface="Symbol" pitchFamily="18" charset="2"/>
              </a:rPr>
              <a:t>W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2506541" y="711652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</a:t>
            </a:r>
            <a:r>
              <a:rPr lang="en-US" dirty="0" smtClean="0">
                <a:latin typeface="Symbol" pitchFamily="18" charset="2"/>
              </a:rPr>
              <a:t>W</a:t>
            </a:r>
            <a:endParaRPr lang="en-US" dirty="0">
              <a:latin typeface="Symbol" pitchFamily="18" charset="2"/>
            </a:endParaRPr>
          </a:p>
        </p:txBody>
      </p:sp>
      <p:grpSp>
        <p:nvGrpSpPr>
          <p:cNvPr id="4" name="Group 78"/>
          <p:cNvGrpSpPr/>
          <p:nvPr/>
        </p:nvGrpSpPr>
        <p:grpSpPr>
          <a:xfrm rot="16200000">
            <a:off x="1293212" y="453570"/>
            <a:ext cx="160687" cy="1414811"/>
            <a:chOff x="4491655" y="3124200"/>
            <a:chExt cx="160687" cy="1414811"/>
          </a:xfrm>
        </p:grpSpPr>
        <p:grpSp>
          <p:nvGrpSpPr>
            <p:cNvPr id="5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6" name="Straight Connector 11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11"/>
          <p:cNvGrpSpPr/>
          <p:nvPr/>
        </p:nvGrpSpPr>
        <p:grpSpPr>
          <a:xfrm rot="16200000">
            <a:off x="1296317" y="1941692"/>
            <a:ext cx="160687" cy="1414811"/>
            <a:chOff x="4491655" y="3124200"/>
            <a:chExt cx="160687" cy="1414811"/>
          </a:xfrm>
        </p:grpSpPr>
        <p:grpSp>
          <p:nvGrpSpPr>
            <p:cNvPr id="9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6" name="Straight Connector 14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26"/>
          <p:cNvGrpSpPr/>
          <p:nvPr/>
        </p:nvGrpSpPr>
        <p:grpSpPr>
          <a:xfrm rot="16200000">
            <a:off x="2708023" y="1942042"/>
            <a:ext cx="160687" cy="1414811"/>
            <a:chOff x="4491655" y="3124200"/>
            <a:chExt cx="160687" cy="1414811"/>
          </a:xfrm>
        </p:grpSpPr>
        <p:grpSp>
          <p:nvGrpSpPr>
            <p:cNvPr id="11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1" name="Straight Connector 160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1" name="TextBox 210"/>
          <p:cNvSpPr txBox="1"/>
          <p:nvPr/>
        </p:nvSpPr>
        <p:spPr>
          <a:xfrm>
            <a:off x="2481845" y="2729784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</a:t>
            </a:r>
            <a:r>
              <a:rPr lang="en-US" dirty="0" smtClean="0">
                <a:latin typeface="Symbol" pitchFamily="18" charset="2"/>
              </a:rPr>
              <a:t>W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1122859" y="2729784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 </a:t>
            </a:r>
            <a:r>
              <a:rPr lang="en-US" dirty="0" smtClean="0">
                <a:latin typeface="Symbol" pitchFamily="18" charset="2"/>
              </a:rPr>
              <a:t>W</a:t>
            </a:r>
            <a:endParaRPr lang="en-US" dirty="0">
              <a:latin typeface="Symbol" pitchFamily="18" charset="2"/>
            </a:endParaRPr>
          </a:p>
        </p:txBody>
      </p:sp>
      <p:grpSp>
        <p:nvGrpSpPr>
          <p:cNvPr id="12" name="Group 75"/>
          <p:cNvGrpSpPr/>
          <p:nvPr/>
        </p:nvGrpSpPr>
        <p:grpSpPr>
          <a:xfrm>
            <a:off x="1899983" y="1166616"/>
            <a:ext cx="485775" cy="1488125"/>
            <a:chOff x="5172949" y="2484911"/>
            <a:chExt cx="485775" cy="1488125"/>
          </a:xfrm>
        </p:grpSpPr>
        <p:sp>
          <p:nvSpPr>
            <p:cNvPr id="215" name="Oval 214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16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17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18" name="Straight Connector 217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0" name="TextBox 219"/>
          <p:cNvSpPr txBox="1"/>
          <p:nvPr/>
        </p:nvSpPr>
        <p:spPr>
          <a:xfrm>
            <a:off x="1655377" y="1404226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 V</a:t>
            </a:r>
            <a:endParaRPr lang="en-US" dirty="0"/>
          </a:p>
        </p:txBody>
      </p:sp>
      <p:sp>
        <p:nvSpPr>
          <p:cNvPr id="178" name="TextBox 177"/>
          <p:cNvSpPr txBox="1"/>
          <p:nvPr/>
        </p:nvSpPr>
        <p:spPr>
          <a:xfrm>
            <a:off x="3740607" y="1691778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A</a:t>
            </a:r>
            <a:endParaRPr lang="en-US" dirty="0"/>
          </a:p>
        </p:txBody>
      </p:sp>
      <p:grpSp>
        <p:nvGrpSpPr>
          <p:cNvPr id="180" name="Group 101"/>
          <p:cNvGrpSpPr>
            <a:grpSpLocks noChangeAspect="1"/>
          </p:cNvGrpSpPr>
          <p:nvPr/>
        </p:nvGrpSpPr>
        <p:grpSpPr>
          <a:xfrm>
            <a:off x="3242331" y="1187588"/>
            <a:ext cx="498276" cy="1460602"/>
            <a:chOff x="600075" y="1458273"/>
            <a:chExt cx="485775" cy="1371599"/>
          </a:xfrm>
        </p:grpSpPr>
        <p:sp>
          <p:nvSpPr>
            <p:cNvPr id="181" name="Oval 180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2" name="Straight Arrow Connector 181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>
              <a:stCxn id="181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>
              <a:stCxn id="181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3" name="Group 75"/>
          <p:cNvGrpSpPr/>
          <p:nvPr/>
        </p:nvGrpSpPr>
        <p:grpSpPr>
          <a:xfrm rot="10800000">
            <a:off x="426367" y="1150930"/>
            <a:ext cx="485775" cy="1488125"/>
            <a:chOff x="5172949" y="2484911"/>
            <a:chExt cx="485775" cy="1488125"/>
          </a:xfrm>
        </p:grpSpPr>
        <p:sp>
          <p:nvSpPr>
            <p:cNvPr id="274" name="Oval 273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75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76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77" name="Straight Connector 276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6" name="Group 78"/>
          <p:cNvGrpSpPr/>
          <p:nvPr/>
        </p:nvGrpSpPr>
        <p:grpSpPr>
          <a:xfrm rot="16200000">
            <a:off x="2736636" y="443523"/>
            <a:ext cx="160687" cy="1414811"/>
            <a:chOff x="4491655" y="3124200"/>
            <a:chExt cx="160687" cy="1414811"/>
          </a:xfrm>
        </p:grpSpPr>
        <p:grpSp>
          <p:nvGrpSpPr>
            <p:cNvPr id="297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00" name="Straight Connector 299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8" name="Straight Connector 297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1" name="TextBox 310"/>
          <p:cNvSpPr txBox="1"/>
          <p:nvPr/>
        </p:nvSpPr>
        <p:spPr>
          <a:xfrm>
            <a:off x="63593" y="1467022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424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cs typeface="Times New Roman" pitchFamily="18" charset="0"/>
              </a:rPr>
              <a:t>Mesh Analysis Example 3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2965978" y="1961812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</a:t>
            </a:r>
            <a:r>
              <a:rPr lang="en-US" dirty="0" smtClean="0">
                <a:latin typeface="Symbol" pitchFamily="18" charset="2"/>
              </a:rPr>
              <a:t>W</a:t>
            </a:r>
            <a:endParaRPr lang="en-US" dirty="0">
              <a:latin typeface="Symbol" pitchFamily="18" charset="2"/>
            </a:endParaRPr>
          </a:p>
        </p:txBody>
      </p:sp>
      <p:grpSp>
        <p:nvGrpSpPr>
          <p:cNvPr id="3" name="Group 78"/>
          <p:cNvGrpSpPr/>
          <p:nvPr/>
        </p:nvGrpSpPr>
        <p:grpSpPr>
          <a:xfrm rot="16200000">
            <a:off x="3085126" y="1704086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6" name="Straight Connector 11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11"/>
          <p:cNvGrpSpPr/>
          <p:nvPr/>
        </p:nvGrpSpPr>
        <p:grpSpPr>
          <a:xfrm rot="16200000">
            <a:off x="1664179" y="3192208"/>
            <a:ext cx="160687" cy="1414811"/>
            <a:chOff x="4491655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6" name="Straight Connector 14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3" name="TextBox 212"/>
          <p:cNvSpPr txBox="1"/>
          <p:nvPr/>
        </p:nvSpPr>
        <p:spPr>
          <a:xfrm>
            <a:off x="1490721" y="398030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</a:t>
            </a:r>
            <a:r>
              <a:rPr lang="en-US" dirty="0" smtClean="0">
                <a:latin typeface="Symbol" pitchFamily="18" charset="2"/>
              </a:rPr>
              <a:t>W</a:t>
            </a:r>
            <a:endParaRPr lang="en-US" dirty="0">
              <a:latin typeface="Symbol" pitchFamily="18" charset="2"/>
            </a:endParaRPr>
          </a:p>
        </p:txBody>
      </p:sp>
      <p:grpSp>
        <p:nvGrpSpPr>
          <p:cNvPr id="9" name="Group 75"/>
          <p:cNvGrpSpPr/>
          <p:nvPr/>
        </p:nvGrpSpPr>
        <p:grpSpPr>
          <a:xfrm>
            <a:off x="2216640" y="2417132"/>
            <a:ext cx="485775" cy="1488125"/>
            <a:chOff x="5172949" y="2484911"/>
            <a:chExt cx="485775" cy="1488125"/>
          </a:xfrm>
        </p:grpSpPr>
        <p:sp>
          <p:nvSpPr>
            <p:cNvPr id="215" name="Oval 214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16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17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18" name="Straight Connector 217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0" name="TextBox 219"/>
          <p:cNvSpPr txBox="1"/>
          <p:nvPr/>
        </p:nvSpPr>
        <p:spPr>
          <a:xfrm>
            <a:off x="2023239" y="2654742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V</a:t>
            </a:r>
            <a:endParaRPr lang="en-US" dirty="0"/>
          </a:p>
        </p:txBody>
      </p:sp>
      <p:grpSp>
        <p:nvGrpSpPr>
          <p:cNvPr id="11" name="Group 75"/>
          <p:cNvGrpSpPr/>
          <p:nvPr/>
        </p:nvGrpSpPr>
        <p:grpSpPr>
          <a:xfrm rot="10800000">
            <a:off x="794229" y="2401446"/>
            <a:ext cx="485775" cy="1488125"/>
            <a:chOff x="5172949" y="2484911"/>
            <a:chExt cx="485775" cy="1488125"/>
          </a:xfrm>
        </p:grpSpPr>
        <p:sp>
          <p:nvSpPr>
            <p:cNvPr id="274" name="Oval 273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75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76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77" name="Straight Connector 276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1" name="TextBox 310"/>
          <p:cNvSpPr txBox="1"/>
          <p:nvPr/>
        </p:nvSpPr>
        <p:spPr>
          <a:xfrm>
            <a:off x="431455" y="2717538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V</a:t>
            </a:r>
            <a:endParaRPr lang="en-US" dirty="0"/>
          </a:p>
        </p:txBody>
      </p:sp>
      <p:grpSp>
        <p:nvGrpSpPr>
          <p:cNvPr id="87" name="Group 78"/>
          <p:cNvGrpSpPr/>
          <p:nvPr/>
        </p:nvGrpSpPr>
        <p:grpSpPr>
          <a:xfrm>
            <a:off x="956773" y="986634"/>
            <a:ext cx="160687" cy="1414811"/>
            <a:chOff x="4491655" y="3124200"/>
            <a:chExt cx="160687" cy="1414811"/>
          </a:xfrm>
        </p:grpSpPr>
        <p:grpSp>
          <p:nvGrpSpPr>
            <p:cNvPr id="88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TextBox 101"/>
          <p:cNvSpPr txBox="1"/>
          <p:nvPr/>
        </p:nvSpPr>
        <p:spPr>
          <a:xfrm>
            <a:off x="501494" y="1469111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</a:t>
            </a:r>
            <a:r>
              <a:rPr lang="en-US" dirty="0" smtClean="0">
                <a:latin typeface="Symbol" pitchFamily="18" charset="2"/>
              </a:rPr>
              <a:t>W</a:t>
            </a:r>
            <a:endParaRPr lang="en-US" dirty="0">
              <a:latin typeface="Symbol" pitchFamily="18" charset="2"/>
            </a:endParaRPr>
          </a:p>
        </p:txBody>
      </p:sp>
      <p:grpSp>
        <p:nvGrpSpPr>
          <p:cNvPr id="103" name="Group 78"/>
          <p:cNvGrpSpPr/>
          <p:nvPr/>
        </p:nvGrpSpPr>
        <p:grpSpPr>
          <a:xfrm>
            <a:off x="2379184" y="1038758"/>
            <a:ext cx="160687" cy="1414811"/>
            <a:chOff x="4491655" y="3124200"/>
            <a:chExt cx="160687" cy="1414811"/>
          </a:xfrm>
        </p:grpSpPr>
        <p:grpSp>
          <p:nvGrpSpPr>
            <p:cNvPr id="104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07" name="Straight Connector 10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5" name="Straight Connector 10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TextBox 130"/>
          <p:cNvSpPr txBox="1"/>
          <p:nvPr/>
        </p:nvSpPr>
        <p:spPr>
          <a:xfrm>
            <a:off x="1923905" y="1521235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 </a:t>
            </a:r>
            <a:r>
              <a:rPr lang="en-US" dirty="0" smtClean="0">
                <a:latin typeface="Symbol" pitchFamily="18" charset="2"/>
              </a:rPr>
              <a:t>W</a:t>
            </a:r>
            <a:endParaRPr lang="en-US" dirty="0">
              <a:latin typeface="Symbol" pitchFamily="18" charset="2"/>
            </a:endParaRPr>
          </a:p>
        </p:txBody>
      </p:sp>
      <p:grpSp>
        <p:nvGrpSpPr>
          <p:cNvPr id="132" name="Group 75"/>
          <p:cNvGrpSpPr/>
          <p:nvPr/>
        </p:nvGrpSpPr>
        <p:grpSpPr>
          <a:xfrm rot="10800000">
            <a:off x="3629987" y="961838"/>
            <a:ext cx="485775" cy="1488125"/>
            <a:chOff x="5172949" y="2484911"/>
            <a:chExt cx="485775" cy="1488125"/>
          </a:xfrm>
        </p:grpSpPr>
        <p:sp>
          <p:nvSpPr>
            <p:cNvPr id="133" name="Oval 132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4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5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36" name="Straight Connector 135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8" name="TextBox 137"/>
          <p:cNvSpPr txBox="1"/>
          <p:nvPr/>
        </p:nvSpPr>
        <p:spPr>
          <a:xfrm>
            <a:off x="4115762" y="1458438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V</a:t>
            </a:r>
            <a:endParaRPr lang="en-US" dirty="0"/>
          </a:p>
        </p:txBody>
      </p:sp>
      <p:cxnSp>
        <p:nvCxnSpPr>
          <p:cNvPr id="142" name="Straight Connector 141"/>
          <p:cNvCxnSpPr/>
          <p:nvPr/>
        </p:nvCxnSpPr>
        <p:spPr>
          <a:xfrm rot="10800000">
            <a:off x="1037658" y="986634"/>
            <a:ext cx="28321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rot="5400000" flipH="1" flipV="1">
            <a:off x="2432002" y="1012696"/>
            <a:ext cx="521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9" name="Rectangle 158"/>
          <p:cNvSpPr/>
          <p:nvPr/>
        </p:nvSpPr>
        <p:spPr>
          <a:xfrm rot="18900000">
            <a:off x="1602133" y="2212508"/>
            <a:ext cx="402824" cy="40282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0" name="Straight Connector 159"/>
          <p:cNvCxnSpPr/>
          <p:nvPr/>
        </p:nvCxnSpPr>
        <p:spPr>
          <a:xfrm flipH="1" flipV="1">
            <a:off x="1037658" y="2417024"/>
            <a:ext cx="4922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flipH="1" flipV="1">
            <a:off x="2088385" y="2417024"/>
            <a:ext cx="4922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 flipH="1" flipV="1">
            <a:off x="1661592" y="2417818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6" name="Title 1"/>
          <p:cNvSpPr txBox="1">
            <a:spLocks/>
          </p:cNvSpPr>
          <p:nvPr/>
        </p:nvSpPr>
        <p:spPr>
          <a:xfrm>
            <a:off x="1251223" y="247482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 V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2702415" y="247482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79" name="TextBox 178"/>
          <p:cNvSpPr txBox="1"/>
          <p:nvPr/>
        </p:nvSpPr>
        <p:spPr>
          <a:xfrm>
            <a:off x="3404261" y="247482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80" name="Title 1"/>
          <p:cNvSpPr txBox="1">
            <a:spLocks/>
          </p:cNvSpPr>
          <p:nvPr/>
        </p:nvSpPr>
        <p:spPr>
          <a:xfrm>
            <a:off x="2824908" y="2474826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cs typeface="Times New Roman" pitchFamily="18" charset="0"/>
              </a:rPr>
              <a:t>Apply KVL+ Ohm’s Law to Each Mesh</a:t>
            </a:r>
            <a:endParaRPr lang="en-US" sz="3200" dirty="0"/>
          </a:p>
        </p:txBody>
      </p:sp>
      <p:grpSp>
        <p:nvGrpSpPr>
          <p:cNvPr id="3" name="Group 3"/>
          <p:cNvGrpSpPr/>
          <p:nvPr/>
        </p:nvGrpSpPr>
        <p:grpSpPr>
          <a:xfrm>
            <a:off x="95439" y="1488263"/>
            <a:ext cx="4231228" cy="2387820"/>
            <a:chOff x="242196" y="2628452"/>
            <a:chExt cx="4231228" cy="2387820"/>
          </a:xfrm>
        </p:grpSpPr>
        <p:sp>
          <p:nvSpPr>
            <p:cNvPr id="5" name="TextBox 4"/>
            <p:cNvSpPr txBox="1"/>
            <p:nvPr/>
          </p:nvSpPr>
          <p:spPr>
            <a:xfrm>
              <a:off x="1400572" y="2628452"/>
              <a:ext cx="426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R1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84254" y="2628808"/>
              <a:ext cx="426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R4</a:t>
              </a:r>
              <a:endParaRPr lang="en-US" dirty="0">
                <a:latin typeface="Symbol" pitchFamily="18" charset="2"/>
              </a:endParaRPr>
            </a:p>
          </p:txBody>
        </p:sp>
        <p:grpSp>
          <p:nvGrpSpPr>
            <p:cNvPr id="4" name="Group 99"/>
            <p:cNvGrpSpPr/>
            <p:nvPr/>
          </p:nvGrpSpPr>
          <p:grpSpPr>
            <a:xfrm>
              <a:off x="242196" y="2997780"/>
              <a:ext cx="4231228" cy="2018492"/>
              <a:chOff x="242196" y="2997780"/>
              <a:chExt cx="4231228" cy="2018492"/>
            </a:xfrm>
          </p:grpSpPr>
          <p:grpSp>
            <p:nvGrpSpPr>
              <p:cNvPr id="7" name="Group 75"/>
              <p:cNvGrpSpPr/>
              <p:nvPr/>
            </p:nvGrpSpPr>
            <p:grpSpPr>
              <a:xfrm>
                <a:off x="700976" y="3078128"/>
                <a:ext cx="485775" cy="1488125"/>
                <a:chOff x="5172949" y="2484911"/>
                <a:chExt cx="485775" cy="1488125"/>
              </a:xfrm>
            </p:grpSpPr>
            <p:sp>
              <p:nvSpPr>
                <p:cNvPr id="97" name="Oval 96"/>
                <p:cNvSpPr/>
                <p:nvPr/>
              </p:nvSpPr>
              <p:spPr>
                <a:xfrm>
                  <a:off x="5172949" y="2945982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8" name="Title 1"/>
                <p:cNvSpPr txBox="1">
                  <a:spLocks/>
                </p:cNvSpPr>
                <p:nvPr/>
              </p:nvSpPr>
              <p:spPr>
                <a:xfrm>
                  <a:off x="5296205" y="2907187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9" name="Title 1"/>
                <p:cNvSpPr txBox="1">
                  <a:spLocks/>
                </p:cNvSpPr>
                <p:nvPr/>
              </p:nvSpPr>
              <p:spPr>
                <a:xfrm>
                  <a:off x="5296205" y="3166177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100" name="Straight Connector 99"/>
                <p:cNvCxnSpPr/>
                <p:nvPr/>
              </p:nvCxnSpPr>
              <p:spPr>
                <a:xfrm rot="5400000" flipH="1" flipV="1">
                  <a:off x="5148301" y="3702397"/>
                  <a:ext cx="541279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rot="5400000" flipH="1" flipV="1">
                  <a:off x="5185301" y="2715447"/>
                  <a:ext cx="461071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78"/>
              <p:cNvGrpSpPr/>
              <p:nvPr/>
            </p:nvGrpSpPr>
            <p:grpSpPr>
              <a:xfrm rot="16200000">
                <a:off x="1570925" y="2370718"/>
                <a:ext cx="160687" cy="1414811"/>
                <a:chOff x="4491663" y="3124200"/>
                <a:chExt cx="160687" cy="1414811"/>
              </a:xfrm>
            </p:grpSpPr>
            <p:grpSp>
              <p:nvGrpSpPr>
                <p:cNvPr id="9" name="Group 52"/>
                <p:cNvGrpSpPr/>
                <p:nvPr/>
              </p:nvGrpSpPr>
              <p:grpSpPr>
                <a:xfrm rot="5400000">
                  <a:off x="4169401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86" name="Straight Connector 85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Connector 86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Connector 94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4" name="Straight Connector 83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93"/>
              <p:cNvGrpSpPr/>
              <p:nvPr/>
            </p:nvGrpSpPr>
            <p:grpSpPr>
              <a:xfrm rot="16200000">
                <a:off x="2985736" y="2371418"/>
                <a:ext cx="160687" cy="1414811"/>
                <a:chOff x="4491665" y="3124200"/>
                <a:chExt cx="160687" cy="1414811"/>
              </a:xfrm>
            </p:grpSpPr>
            <p:grpSp>
              <p:nvGrpSpPr>
                <p:cNvPr id="11" name="Group 52"/>
                <p:cNvGrpSpPr/>
                <p:nvPr/>
              </p:nvGrpSpPr>
              <p:grpSpPr>
                <a:xfrm rot="5400000">
                  <a:off x="4169403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72" name="Straight Connector 71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0" name="Straight Connector 69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11"/>
              <p:cNvGrpSpPr/>
              <p:nvPr/>
            </p:nvGrpSpPr>
            <p:grpSpPr>
              <a:xfrm rot="16200000">
                <a:off x="1574030" y="3858838"/>
                <a:ext cx="160687" cy="1414811"/>
                <a:chOff x="4491665" y="3124200"/>
                <a:chExt cx="160687" cy="1414811"/>
              </a:xfrm>
            </p:grpSpPr>
            <p:grpSp>
              <p:nvGrpSpPr>
                <p:cNvPr id="13" name="Group 54"/>
                <p:cNvGrpSpPr/>
                <p:nvPr/>
              </p:nvGrpSpPr>
              <p:grpSpPr>
                <a:xfrm rot="5400000">
                  <a:off x="4169403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58" name="Straight Connector 57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6" name="Straight Connector 55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26"/>
              <p:cNvGrpSpPr/>
              <p:nvPr/>
            </p:nvGrpSpPr>
            <p:grpSpPr>
              <a:xfrm rot="16200000">
                <a:off x="2985736" y="3859186"/>
                <a:ext cx="160687" cy="1414811"/>
                <a:chOff x="4491667" y="3124200"/>
                <a:chExt cx="160687" cy="1414811"/>
              </a:xfrm>
            </p:grpSpPr>
            <p:grpSp>
              <p:nvGrpSpPr>
                <p:cNvPr id="25" name="Group 52"/>
                <p:cNvGrpSpPr/>
                <p:nvPr/>
              </p:nvGrpSpPr>
              <p:grpSpPr>
                <a:xfrm rot="5400000">
                  <a:off x="4169405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44" name="Straight Connector 43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2" name="Straight Connector 41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Group 173"/>
              <p:cNvGrpSpPr/>
              <p:nvPr/>
            </p:nvGrpSpPr>
            <p:grpSpPr>
              <a:xfrm>
                <a:off x="2281447" y="3071797"/>
                <a:ext cx="160687" cy="1494983"/>
                <a:chOff x="2228173" y="2300571"/>
                <a:chExt cx="160687" cy="1494983"/>
              </a:xfrm>
            </p:grpSpPr>
            <p:grpSp>
              <p:nvGrpSpPr>
                <p:cNvPr id="41" name="Group 93"/>
                <p:cNvGrpSpPr/>
                <p:nvPr/>
              </p:nvGrpSpPr>
              <p:grpSpPr>
                <a:xfrm>
                  <a:off x="2228173" y="2300571"/>
                  <a:ext cx="160687" cy="1414811"/>
                  <a:chOff x="4491667" y="3124200"/>
                  <a:chExt cx="160687" cy="1414811"/>
                </a:xfrm>
              </p:grpSpPr>
              <p:grpSp>
                <p:nvGrpSpPr>
                  <p:cNvPr id="55" name="Group 52"/>
                  <p:cNvGrpSpPr/>
                  <p:nvPr/>
                </p:nvGrpSpPr>
                <p:grpSpPr>
                  <a:xfrm rot="5400000">
                    <a:off x="4169405" y="3751260"/>
                    <a:ext cx="805211" cy="160687"/>
                    <a:chOff x="457201" y="2514600"/>
                    <a:chExt cx="9144001" cy="1824765"/>
                  </a:xfrm>
                </p:grpSpPr>
                <p:cxnSp>
                  <p:nvCxnSpPr>
                    <p:cNvPr id="30" name="Straight Connector 29"/>
                    <p:cNvCxnSpPr/>
                    <p:nvPr/>
                  </p:nvCxnSpPr>
                  <p:spPr>
                    <a:xfrm rot="5400000" flipH="1" flipV="1">
                      <a:off x="22900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Connector 30"/>
                    <p:cNvCxnSpPr/>
                    <p:nvPr/>
                  </p:nvCxnSpPr>
                  <p:spPr>
                    <a:xfrm rot="10800000">
                      <a:off x="457201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Connector 31"/>
                    <p:cNvCxnSpPr/>
                    <p:nvPr/>
                  </p:nvCxnSpPr>
                  <p:spPr>
                    <a:xfrm rot="5400000" flipH="1" flipV="1">
                      <a:off x="1143001" y="2743201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32"/>
                    <p:cNvCxnSpPr/>
                    <p:nvPr/>
                  </p:nvCxnSpPr>
                  <p:spPr>
                    <a:xfrm rot="16200000" flipH="1">
                      <a:off x="13756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Connector 33"/>
                    <p:cNvCxnSpPr/>
                    <p:nvPr/>
                  </p:nvCxnSpPr>
                  <p:spPr>
                    <a:xfrm rot="5400000" flipH="1" flipV="1">
                      <a:off x="41188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Straight Connector 34"/>
                    <p:cNvCxnSpPr/>
                    <p:nvPr/>
                  </p:nvCxnSpPr>
                  <p:spPr>
                    <a:xfrm rot="16200000" flipH="1">
                      <a:off x="32044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Connector 35"/>
                    <p:cNvCxnSpPr/>
                    <p:nvPr/>
                  </p:nvCxnSpPr>
                  <p:spPr>
                    <a:xfrm rot="10800000">
                      <a:off x="8686802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/>
                    <p:cNvCxnSpPr/>
                    <p:nvPr/>
                  </p:nvCxnSpPr>
                  <p:spPr>
                    <a:xfrm rot="5400000" flipH="1" flipV="1">
                      <a:off x="59476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/>
                    <p:cNvCxnSpPr/>
                    <p:nvPr/>
                  </p:nvCxnSpPr>
                  <p:spPr>
                    <a:xfrm rot="16200000" flipH="1">
                      <a:off x="50332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Straight Connector 38"/>
                    <p:cNvCxnSpPr/>
                    <p:nvPr/>
                  </p:nvCxnSpPr>
                  <p:spPr>
                    <a:xfrm rot="16200000" flipH="1">
                      <a:off x="6862039" y="2967763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39"/>
                    <p:cNvCxnSpPr/>
                    <p:nvPr/>
                  </p:nvCxnSpPr>
                  <p:spPr>
                    <a:xfrm rot="5400000" flipH="1" flipV="1">
                      <a:off x="8001002" y="3649526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8" name="Straight Connector 27"/>
                  <p:cNvCxnSpPr/>
                  <p:nvPr/>
                </p:nvCxnSpPr>
                <p:spPr>
                  <a:xfrm rot="5400000" flipH="1" flipV="1">
                    <a:off x="4419421" y="3276600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 rot="5400000" flipH="1" flipV="1">
                    <a:off x="4420132" y="4386611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6" name="Straight Connector 25"/>
                <p:cNvCxnSpPr/>
                <p:nvPr/>
              </p:nvCxnSpPr>
              <p:spPr>
                <a:xfrm rot="5400000">
                  <a:off x="2268608" y="3755116"/>
                  <a:ext cx="8087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TextBox 13"/>
              <p:cNvSpPr txBox="1"/>
              <p:nvPr/>
            </p:nvSpPr>
            <p:spPr>
              <a:xfrm>
                <a:off x="2759558" y="4646940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R5</a:t>
                </a:r>
                <a:endParaRPr lang="en-US" dirty="0">
                  <a:latin typeface="Symbol" pitchFamily="18" charset="2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790720" y="3611171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R3</a:t>
                </a:r>
                <a:endParaRPr lang="en-US" dirty="0">
                  <a:latin typeface="Symbol" pitchFamily="18" charset="2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400572" y="4646940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R2</a:t>
                </a:r>
                <a:endParaRPr lang="en-US" dirty="0">
                  <a:latin typeface="Symbol" pitchFamily="18" charset="2"/>
                </a:endParaRPr>
              </a:p>
            </p:txBody>
          </p:sp>
          <p:grpSp>
            <p:nvGrpSpPr>
              <p:cNvPr id="69" name="Group 75"/>
              <p:cNvGrpSpPr/>
              <p:nvPr/>
            </p:nvGrpSpPr>
            <p:grpSpPr>
              <a:xfrm>
                <a:off x="3528869" y="3083771"/>
                <a:ext cx="485775" cy="1488125"/>
                <a:chOff x="5172949" y="2484911"/>
                <a:chExt cx="485775" cy="1488125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5172949" y="2945982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" name="Title 1"/>
                <p:cNvSpPr txBox="1">
                  <a:spLocks/>
                </p:cNvSpPr>
                <p:nvPr/>
              </p:nvSpPr>
              <p:spPr>
                <a:xfrm>
                  <a:off x="5296205" y="2907187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2" name="Title 1"/>
                <p:cNvSpPr txBox="1">
                  <a:spLocks/>
                </p:cNvSpPr>
                <p:nvPr/>
              </p:nvSpPr>
              <p:spPr>
                <a:xfrm>
                  <a:off x="5296205" y="3166177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 rot="5400000" flipH="1" flipV="1">
                  <a:off x="5148301" y="3702397"/>
                  <a:ext cx="541279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rot="5400000" flipH="1" flipV="1">
                  <a:off x="5185301" y="2715447"/>
                  <a:ext cx="461071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TextBox 17"/>
              <p:cNvSpPr txBox="1"/>
              <p:nvPr/>
            </p:nvSpPr>
            <p:spPr>
              <a:xfrm>
                <a:off x="4014644" y="3627482"/>
                <a:ext cx="4587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5 v</a:t>
                </a:r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42196" y="3574728"/>
                <a:ext cx="5757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10 v</a:t>
                </a:r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cs typeface="Times New Roman" pitchFamily="18" charset="0"/>
              </a:rPr>
              <a:t>Mesh Analysis - Example</a:t>
            </a:r>
            <a:endParaRPr lang="en-US" sz="3200" dirty="0"/>
          </a:p>
        </p:txBody>
      </p:sp>
      <p:grpSp>
        <p:nvGrpSpPr>
          <p:cNvPr id="3" name="Group 192"/>
          <p:cNvGrpSpPr/>
          <p:nvPr/>
        </p:nvGrpSpPr>
        <p:grpSpPr>
          <a:xfrm>
            <a:off x="-45155" y="560460"/>
            <a:ext cx="4854222" cy="3774471"/>
            <a:chOff x="559949" y="1809913"/>
            <a:chExt cx="5028319" cy="3981598"/>
          </a:xfrm>
        </p:grpSpPr>
        <p:cxnSp>
          <p:nvCxnSpPr>
            <p:cNvPr id="8" name="Straight Connector 7"/>
            <p:cNvCxnSpPr/>
            <p:nvPr/>
          </p:nvCxnSpPr>
          <p:spPr>
            <a:xfrm rot="5400000" flipH="1" flipV="1">
              <a:off x="3483729" y="2495713"/>
              <a:ext cx="1371600" cy="0"/>
            </a:xfrm>
            <a:prstGeom prst="line">
              <a:avLst/>
            </a:prstGeom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4"/>
            <p:cNvGrpSpPr>
              <a:grpSpLocks noChangeAspect="1"/>
            </p:cNvGrpSpPr>
            <p:nvPr/>
          </p:nvGrpSpPr>
          <p:grpSpPr>
            <a:xfrm>
              <a:off x="4622982" y="3328270"/>
              <a:ext cx="506506" cy="1551614"/>
              <a:chOff x="5172949" y="2484911"/>
              <a:chExt cx="485775" cy="1488125"/>
            </a:xfrm>
            <a:scene3d>
              <a:camera prst="orthographicFront">
                <a:rot lat="0" lon="0" rev="10800000"/>
              </a:camera>
              <a:lightRig rig="threePt" dir="t"/>
            </a:scene3d>
          </p:grpSpPr>
          <p:sp>
            <p:nvSpPr>
              <p:cNvPr id="119" name="Oval 5"/>
              <p:cNvSpPr/>
              <p:nvPr/>
            </p:nvSpPr>
            <p:spPr>
              <a:xfrm>
                <a:off x="5172949" y="2945982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Title 1"/>
              <p:cNvSpPr txBox="1">
                <a:spLocks/>
              </p:cNvSpPr>
              <p:nvPr/>
            </p:nvSpPr>
            <p:spPr>
              <a:xfrm>
                <a:off x="5296205" y="2907187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1" name="Title 1"/>
              <p:cNvSpPr txBox="1">
                <a:spLocks noChangeAspect="1"/>
              </p:cNvSpPr>
              <p:nvPr/>
            </p:nvSpPr>
            <p:spPr>
              <a:xfrm>
                <a:off x="5296205" y="3166177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22" name="Straight Connector 8"/>
              <p:cNvCxnSpPr/>
              <p:nvPr/>
            </p:nvCxnSpPr>
            <p:spPr>
              <a:xfrm rot="5400000" flipH="1" flipV="1">
                <a:off x="5148301" y="3702397"/>
                <a:ext cx="54127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9"/>
              <p:cNvCxnSpPr/>
              <p:nvPr/>
            </p:nvCxnSpPr>
            <p:spPr>
              <a:xfrm rot="5400000" flipH="1" flipV="1">
                <a:off x="5185301" y="2715447"/>
                <a:ext cx="461071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15"/>
            <p:cNvGrpSpPr>
              <a:grpSpLocks noChangeAspect="1"/>
            </p:cNvGrpSpPr>
            <p:nvPr/>
          </p:nvGrpSpPr>
          <p:grpSpPr>
            <a:xfrm>
              <a:off x="1637076" y="2816490"/>
              <a:ext cx="118908" cy="1046963"/>
              <a:chOff x="4491661" y="3124200"/>
              <a:chExt cx="160687" cy="1414811"/>
            </a:xfrm>
            <a:scene3d>
              <a:camera prst="orthographicFront">
                <a:rot lat="0" lon="0" rev="5400000"/>
              </a:camera>
              <a:lightRig rig="threePt" dir="t"/>
            </a:scene3d>
          </p:grpSpPr>
          <p:grpSp>
            <p:nvGrpSpPr>
              <p:cNvPr id="6" name="Group 52"/>
              <p:cNvGrpSpPr/>
              <p:nvPr/>
            </p:nvGrpSpPr>
            <p:grpSpPr>
              <a:xfrm rot="5400000">
                <a:off x="416939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04" name="Straight Connector 19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20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22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25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2" name="Straight Connector 101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44"/>
            <p:cNvGrpSpPr/>
            <p:nvPr/>
          </p:nvGrpSpPr>
          <p:grpSpPr>
            <a:xfrm>
              <a:off x="3490413" y="4349285"/>
              <a:ext cx="984086" cy="1046963"/>
              <a:chOff x="1642720" y="4346148"/>
              <a:chExt cx="984086" cy="1046963"/>
            </a:xfrm>
          </p:grpSpPr>
          <p:grpSp>
            <p:nvGrpSpPr>
              <p:cNvPr id="9" name="Group 30"/>
              <p:cNvGrpSpPr>
                <a:grpSpLocks noChangeAspect="1"/>
              </p:cNvGrpSpPr>
              <p:nvPr/>
            </p:nvGrpSpPr>
            <p:grpSpPr>
              <a:xfrm>
                <a:off x="1642720" y="4346148"/>
                <a:ext cx="118908" cy="1046963"/>
                <a:chOff x="4491663" y="3124200"/>
                <a:chExt cx="160687" cy="1414811"/>
              </a:xfrm>
              <a:scene3d>
                <a:camera prst="orthographicFront">
                  <a:rot lat="0" lon="0" rev="5400000"/>
                </a:camera>
                <a:lightRig rig="threePt" dir="t"/>
              </a:scene3d>
            </p:grpSpPr>
            <p:grpSp>
              <p:nvGrpSpPr>
                <p:cNvPr id="10" name="Group 52"/>
                <p:cNvGrpSpPr/>
                <p:nvPr/>
              </p:nvGrpSpPr>
              <p:grpSpPr>
                <a:xfrm rot="5400000">
                  <a:off x="4169401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90" name="Straight Connector 89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Connector 39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Straight Connector 98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Connector 99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8" name="Straight Connector 87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2224724" y="4878948"/>
                <a:ext cx="804163" cy="0"/>
              </a:xfrm>
              <a:prstGeom prst="line">
                <a:avLst/>
              </a:prstGeom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Connector 14"/>
            <p:cNvCxnSpPr/>
            <p:nvPr/>
          </p:nvCxnSpPr>
          <p:spPr>
            <a:xfrm rot="5400000" flipH="1" flipV="1">
              <a:off x="2213435" y="3337854"/>
              <a:ext cx="804163" cy="0"/>
            </a:xfrm>
            <a:prstGeom prst="line">
              <a:avLst/>
            </a:prstGeom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45"/>
            <p:cNvGrpSpPr>
              <a:grpSpLocks noChangeAspect="1"/>
            </p:cNvGrpSpPr>
            <p:nvPr/>
          </p:nvGrpSpPr>
          <p:grpSpPr>
            <a:xfrm>
              <a:off x="4261768" y="2822133"/>
              <a:ext cx="118908" cy="1046963"/>
              <a:chOff x="4491663" y="3124200"/>
              <a:chExt cx="160687" cy="1414811"/>
            </a:xfrm>
            <a:scene3d>
              <a:camera prst="orthographicFront">
                <a:rot lat="0" lon="0" rev="5400000"/>
              </a:camera>
              <a:lightRig rig="threePt" dir="t"/>
            </a:scene3d>
          </p:grpSpPr>
          <p:grpSp>
            <p:nvGrpSpPr>
              <p:cNvPr id="12" name="Group 52"/>
              <p:cNvGrpSpPr/>
              <p:nvPr/>
            </p:nvGrpSpPr>
            <p:grpSpPr>
              <a:xfrm rot="5400000">
                <a:off x="416940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62" name="Straight Connector 61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57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0" name="Straight Connector 59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Connector 18"/>
            <p:cNvCxnSpPr/>
            <p:nvPr/>
          </p:nvCxnSpPr>
          <p:spPr>
            <a:xfrm rot="5400000" flipH="1" flipV="1">
              <a:off x="2998019" y="3343497"/>
              <a:ext cx="804163" cy="0"/>
            </a:xfrm>
            <a:prstGeom prst="line">
              <a:avLst/>
            </a:prstGeom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1181819" y="4877111"/>
              <a:ext cx="1828800" cy="0"/>
            </a:xfrm>
            <a:prstGeom prst="line">
              <a:avLst/>
            </a:prstGeom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 flipH="1" flipV="1">
              <a:off x="768440" y="2920158"/>
              <a:ext cx="804163" cy="0"/>
            </a:xfrm>
            <a:prstGeom prst="line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 flipH="1" flipV="1">
              <a:off x="4456187" y="2901332"/>
              <a:ext cx="822960" cy="0"/>
            </a:xfrm>
            <a:prstGeom prst="line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5"/>
            <p:cNvGrpSpPr>
              <a:grpSpLocks noChangeAspect="1"/>
            </p:cNvGrpSpPr>
            <p:nvPr/>
          </p:nvGrpSpPr>
          <p:grpSpPr>
            <a:xfrm>
              <a:off x="2936877" y="1976433"/>
              <a:ext cx="118908" cy="1046963"/>
              <a:chOff x="4491661" y="3124200"/>
              <a:chExt cx="160687" cy="1414811"/>
            </a:xfrm>
            <a:scene3d>
              <a:camera prst="orthographicFront">
                <a:rot lat="0" lon="0" rev="5400000"/>
              </a:camera>
              <a:lightRig rig="threePt" dir="t"/>
            </a:scene3d>
          </p:grpSpPr>
          <p:grpSp>
            <p:nvGrpSpPr>
              <p:cNvPr id="16" name="Group 52"/>
              <p:cNvGrpSpPr/>
              <p:nvPr/>
            </p:nvGrpSpPr>
            <p:grpSpPr>
              <a:xfrm rot="5400000">
                <a:off x="416940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33" name="Straight Connector 19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20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22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25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4" name="Straight Connector 143"/>
            <p:cNvCxnSpPr/>
            <p:nvPr/>
          </p:nvCxnSpPr>
          <p:spPr>
            <a:xfrm rot="5400000" flipH="1" flipV="1">
              <a:off x="1175127" y="2501356"/>
              <a:ext cx="1371600" cy="0"/>
            </a:xfrm>
            <a:prstGeom prst="line">
              <a:avLst/>
            </a:prstGeom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5"/>
            <p:cNvGrpSpPr>
              <a:grpSpLocks/>
            </p:cNvGrpSpPr>
            <p:nvPr/>
          </p:nvGrpSpPr>
          <p:grpSpPr>
            <a:xfrm>
              <a:off x="1092464" y="3361317"/>
              <a:ext cx="137160" cy="1508760"/>
              <a:chOff x="4491661" y="3124200"/>
              <a:chExt cx="160687" cy="1414811"/>
            </a:xfrm>
            <a:scene3d>
              <a:camera prst="orthographicFront">
                <a:rot lat="0" lon="0" rev="0"/>
              </a:camera>
              <a:lightRig rig="threePt" dir="t"/>
            </a:scene3d>
          </p:grpSpPr>
          <p:grpSp>
            <p:nvGrpSpPr>
              <p:cNvPr id="18" name="Group 52"/>
              <p:cNvGrpSpPr/>
              <p:nvPr/>
            </p:nvGrpSpPr>
            <p:grpSpPr>
              <a:xfrm rot="5400000">
                <a:off x="416940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50" name="Straight Connector 19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20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22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25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175"/>
            <p:cNvGrpSpPr>
              <a:grpSpLocks noChangeAspect="1"/>
            </p:cNvGrpSpPr>
            <p:nvPr/>
          </p:nvGrpSpPr>
          <p:grpSpPr>
            <a:xfrm>
              <a:off x="2507552" y="3323622"/>
              <a:ext cx="429326" cy="1569773"/>
              <a:chOff x="2110935" y="1536949"/>
              <a:chExt cx="402824" cy="1472873"/>
            </a:xfrm>
          </p:grpSpPr>
          <p:sp>
            <p:nvSpPr>
              <p:cNvPr id="177" name="Rectangle 176"/>
              <p:cNvSpPr/>
              <p:nvPr/>
            </p:nvSpPr>
            <p:spPr>
              <a:xfrm rot="2700000">
                <a:off x="2110935" y="2066370"/>
                <a:ext cx="402824" cy="402824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Title 1"/>
              <p:cNvSpPr txBox="1">
                <a:spLocks/>
              </p:cNvSpPr>
              <p:nvPr/>
            </p:nvSpPr>
            <p:spPr>
              <a:xfrm>
                <a:off x="2189612" y="1994149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sz="1600" b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kumimoji="0" lang="en-US" sz="1600" b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179" name="Title 1"/>
              <p:cNvSpPr txBox="1">
                <a:spLocks/>
              </p:cNvSpPr>
              <p:nvPr/>
            </p:nvSpPr>
            <p:spPr>
              <a:xfrm>
                <a:off x="2189612" y="2253139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sz="24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endParaRPr kumimoji="0" lang="en-US" sz="2400" b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180" name="Straight Connector 179"/>
              <p:cNvCxnSpPr/>
              <p:nvPr/>
            </p:nvCxnSpPr>
            <p:spPr>
              <a:xfrm rot="16200000" flipV="1">
                <a:off x="2080246" y="1765152"/>
                <a:ext cx="457200" cy="79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16200000" flipV="1">
                <a:off x="2081040" y="2780825"/>
                <a:ext cx="457200" cy="79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3" name="TextBox 182"/>
            <p:cNvSpPr txBox="1"/>
            <p:nvPr/>
          </p:nvSpPr>
          <p:spPr>
            <a:xfrm>
              <a:off x="2759536" y="2076904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CC00"/>
                  </a:solidFill>
                </a:rPr>
                <a:t>7 </a:t>
              </a:r>
              <a:r>
                <a:rPr lang="en-US" dirty="0" smtClean="0">
                  <a:solidFill>
                    <a:srgbClr val="00CC0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lang="en-US" dirty="0">
                <a:solidFill>
                  <a:srgbClr val="00CC00"/>
                </a:solidFill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1512100" y="2985667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CC00"/>
                  </a:solidFill>
                </a:rPr>
                <a:t>2 </a:t>
              </a:r>
              <a:r>
                <a:rPr lang="en-US" dirty="0" smtClean="0">
                  <a:solidFill>
                    <a:srgbClr val="00CC0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lang="en-US" dirty="0">
                <a:solidFill>
                  <a:srgbClr val="00CC00"/>
                </a:solidFill>
              </a:endParaRP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4012612" y="2991310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CC00"/>
                  </a:solidFill>
                </a:rPr>
                <a:t>4 </a:t>
              </a:r>
              <a:r>
                <a:rPr lang="en-US" dirty="0" smtClean="0">
                  <a:solidFill>
                    <a:srgbClr val="00CC0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lang="en-US" dirty="0">
                <a:solidFill>
                  <a:srgbClr val="00CC00"/>
                </a:solidFill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3295759" y="4848349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CC00"/>
                  </a:solidFill>
                </a:rPr>
                <a:t>3 </a:t>
              </a:r>
              <a:r>
                <a:rPr lang="en-US" dirty="0" smtClean="0">
                  <a:solidFill>
                    <a:srgbClr val="00CC0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lang="en-US" dirty="0">
                <a:solidFill>
                  <a:srgbClr val="00CC00"/>
                </a:solidFill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559949" y="3888095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CC00"/>
                  </a:solidFill>
                </a:rPr>
                <a:t>1 </a:t>
              </a:r>
              <a:r>
                <a:rPr lang="en-US" dirty="0" smtClean="0">
                  <a:solidFill>
                    <a:srgbClr val="00CC0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lang="en-US" dirty="0">
                <a:solidFill>
                  <a:srgbClr val="00CC00"/>
                </a:solidFill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5129488" y="3946180"/>
              <a:ext cx="458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CC00"/>
                  </a:solidFill>
                </a:rPr>
                <a:t>5 v</a:t>
              </a:r>
              <a:endParaRPr lang="en-US" dirty="0">
                <a:solidFill>
                  <a:srgbClr val="00CC00"/>
                </a:solidFill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2996727" y="3888095"/>
              <a:ext cx="434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CC00"/>
                  </a:solidFill>
                </a:rPr>
                <a:t>2 </a:t>
              </a:r>
              <a:r>
                <a:rPr lang="en-US" dirty="0" err="1" smtClean="0">
                  <a:solidFill>
                    <a:srgbClr val="00CC00"/>
                  </a:solidFill>
                </a:rPr>
                <a:t>i</a:t>
              </a:r>
              <a:endParaRPr lang="en-US" dirty="0">
                <a:solidFill>
                  <a:srgbClr val="00CC00"/>
                </a:solidFill>
              </a:endParaRPr>
            </a:p>
          </p:txBody>
        </p:sp>
        <p:cxnSp>
          <p:nvCxnSpPr>
            <p:cNvPr id="191" name="Straight Arrow Connector 190"/>
            <p:cNvCxnSpPr/>
            <p:nvPr/>
          </p:nvCxnSpPr>
          <p:spPr>
            <a:xfrm rot="10800000">
              <a:off x="3400101" y="3250591"/>
              <a:ext cx="428177" cy="1588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TextBox 191"/>
            <p:cNvSpPr txBox="1"/>
            <p:nvPr/>
          </p:nvSpPr>
          <p:spPr>
            <a:xfrm>
              <a:off x="3538440" y="2955733"/>
              <a:ext cx="237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cs typeface="Times New Roman" pitchFamily="18" charset="0"/>
              </a:rPr>
              <a:t>Mesh Analysis with Current Sources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329" y="1219200"/>
            <a:ext cx="5537200" cy="1323621"/>
          </a:xfrm>
        </p:spPr>
        <p:txBody>
          <a:bodyPr>
            <a:norm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CASE 1: current source only in one mesh.</a:t>
            </a:r>
          </a:p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already have the current for that mesh =&gt; no need to write KVL for that mesh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06"/>
          <p:cNvGrpSpPr/>
          <p:nvPr/>
        </p:nvGrpSpPr>
        <p:grpSpPr>
          <a:xfrm>
            <a:off x="-17451" y="1947903"/>
            <a:ext cx="4002429" cy="2018492"/>
            <a:chOff x="242196" y="2628452"/>
            <a:chExt cx="4260082" cy="2387820"/>
          </a:xfrm>
        </p:grpSpPr>
        <p:sp>
          <p:nvSpPr>
            <p:cNvPr id="5" name="TextBox 4"/>
            <p:cNvSpPr txBox="1"/>
            <p:nvPr/>
          </p:nvSpPr>
          <p:spPr>
            <a:xfrm>
              <a:off x="1400572" y="2628452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 </a:t>
              </a:r>
              <a:r>
                <a:rPr lang="en-US" dirty="0" smtClean="0">
                  <a:latin typeface="Symbol" pitchFamily="18" charset="2"/>
                </a:rPr>
                <a:t>W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84254" y="2628808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 </a:t>
              </a:r>
              <a:r>
                <a:rPr lang="en-US" dirty="0" smtClean="0">
                  <a:latin typeface="Symbol" pitchFamily="18" charset="2"/>
                </a:rPr>
                <a:t>W</a:t>
              </a:r>
              <a:endParaRPr lang="en-US" dirty="0">
                <a:latin typeface="Symbol" pitchFamily="18" charset="2"/>
              </a:endParaRPr>
            </a:p>
          </p:txBody>
        </p:sp>
        <p:grpSp>
          <p:nvGrpSpPr>
            <p:cNvPr id="7" name="Group 75"/>
            <p:cNvGrpSpPr/>
            <p:nvPr/>
          </p:nvGrpSpPr>
          <p:grpSpPr>
            <a:xfrm>
              <a:off x="700976" y="3078128"/>
              <a:ext cx="485775" cy="1488125"/>
              <a:chOff x="5172949" y="2484911"/>
              <a:chExt cx="485775" cy="1488125"/>
            </a:xfrm>
          </p:grpSpPr>
          <p:sp>
            <p:nvSpPr>
              <p:cNvPr id="97" name="Oval 96"/>
              <p:cNvSpPr/>
              <p:nvPr/>
            </p:nvSpPr>
            <p:spPr>
              <a:xfrm>
                <a:off x="5172949" y="2945982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98" name="Title 1"/>
              <p:cNvSpPr txBox="1">
                <a:spLocks/>
              </p:cNvSpPr>
              <p:nvPr/>
            </p:nvSpPr>
            <p:spPr>
              <a:xfrm>
                <a:off x="5296205" y="2907187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700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9" name="Title 1"/>
              <p:cNvSpPr txBox="1">
                <a:spLocks/>
              </p:cNvSpPr>
              <p:nvPr/>
            </p:nvSpPr>
            <p:spPr>
              <a:xfrm>
                <a:off x="5296205" y="3166177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00" name="Straight Connector 99"/>
              <p:cNvCxnSpPr/>
              <p:nvPr/>
            </p:nvCxnSpPr>
            <p:spPr>
              <a:xfrm rot="5400000" flipH="1" flipV="1">
                <a:off x="5148301" y="3702397"/>
                <a:ext cx="54127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5185301" y="2715447"/>
                <a:ext cx="461071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8"/>
            <p:cNvGrpSpPr/>
            <p:nvPr/>
          </p:nvGrpSpPr>
          <p:grpSpPr>
            <a:xfrm rot="16200000">
              <a:off x="1570925" y="2370718"/>
              <a:ext cx="160687" cy="1414811"/>
              <a:chOff x="4491663" y="3124200"/>
              <a:chExt cx="160687" cy="1414811"/>
            </a:xfrm>
          </p:grpSpPr>
          <p:grpSp>
            <p:nvGrpSpPr>
              <p:cNvPr id="9" name="Group 52"/>
              <p:cNvGrpSpPr/>
              <p:nvPr/>
            </p:nvGrpSpPr>
            <p:grpSpPr>
              <a:xfrm rot="5400000">
                <a:off x="416940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86" name="Straight Connector 85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3"/>
            <p:cNvGrpSpPr/>
            <p:nvPr/>
          </p:nvGrpSpPr>
          <p:grpSpPr>
            <a:xfrm rot="16200000">
              <a:off x="2985736" y="2371418"/>
              <a:ext cx="160687" cy="1414811"/>
              <a:chOff x="4491665" y="3124200"/>
              <a:chExt cx="160687" cy="1414811"/>
            </a:xfrm>
          </p:grpSpPr>
          <p:grpSp>
            <p:nvGrpSpPr>
              <p:cNvPr id="11" name="Group 52"/>
              <p:cNvGrpSpPr/>
              <p:nvPr/>
            </p:nvGrpSpPr>
            <p:grpSpPr>
              <a:xfrm rot="5400000">
                <a:off x="416940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72" name="Straight Connector 71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0" name="Straight Connector 69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1"/>
            <p:cNvGrpSpPr/>
            <p:nvPr/>
          </p:nvGrpSpPr>
          <p:grpSpPr>
            <a:xfrm rot="16200000">
              <a:off x="1574030" y="3858838"/>
              <a:ext cx="160687" cy="1414811"/>
              <a:chOff x="4491665" y="3124200"/>
              <a:chExt cx="160687" cy="1414811"/>
            </a:xfrm>
          </p:grpSpPr>
          <p:grpSp>
            <p:nvGrpSpPr>
              <p:cNvPr id="13" name="Group 54"/>
              <p:cNvGrpSpPr/>
              <p:nvPr/>
            </p:nvGrpSpPr>
            <p:grpSpPr>
              <a:xfrm rot="5400000">
                <a:off x="416940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58" name="Straight Connector 5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26"/>
            <p:cNvGrpSpPr/>
            <p:nvPr/>
          </p:nvGrpSpPr>
          <p:grpSpPr>
            <a:xfrm rot="16200000">
              <a:off x="2985736" y="3859186"/>
              <a:ext cx="160687" cy="1414811"/>
              <a:chOff x="4491667" y="3124200"/>
              <a:chExt cx="160687" cy="1414811"/>
            </a:xfrm>
          </p:grpSpPr>
          <p:grpSp>
            <p:nvGrpSpPr>
              <p:cNvPr id="20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2" name="Straight Connector 41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173"/>
            <p:cNvGrpSpPr/>
            <p:nvPr/>
          </p:nvGrpSpPr>
          <p:grpSpPr>
            <a:xfrm>
              <a:off x="2281447" y="3071797"/>
              <a:ext cx="160687" cy="1494983"/>
              <a:chOff x="2228173" y="2300571"/>
              <a:chExt cx="160687" cy="1494983"/>
            </a:xfrm>
          </p:grpSpPr>
          <p:grpSp>
            <p:nvGrpSpPr>
              <p:cNvPr id="22" name="Group 93"/>
              <p:cNvGrpSpPr/>
              <p:nvPr/>
            </p:nvGrpSpPr>
            <p:grpSpPr>
              <a:xfrm>
                <a:off x="2228173" y="2300571"/>
                <a:ext cx="160687" cy="1414811"/>
                <a:chOff x="4491667" y="3124200"/>
                <a:chExt cx="160687" cy="1414811"/>
              </a:xfrm>
            </p:grpSpPr>
            <p:grpSp>
              <p:nvGrpSpPr>
                <p:cNvPr id="23" name="Group 52"/>
                <p:cNvGrpSpPr/>
                <p:nvPr/>
              </p:nvGrpSpPr>
              <p:grpSpPr>
                <a:xfrm rot="5400000">
                  <a:off x="4169405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30" name="Straight Connector 29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8" name="Straight Connector 27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" name="Straight Connector 25"/>
              <p:cNvCxnSpPr/>
              <p:nvPr/>
            </p:nvCxnSpPr>
            <p:spPr>
              <a:xfrm rot="5400000">
                <a:off x="2268608" y="3755116"/>
                <a:ext cx="8087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2759558" y="4646940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 </a:t>
              </a:r>
              <a:r>
                <a:rPr lang="en-US" dirty="0" smtClean="0">
                  <a:latin typeface="Symbol" pitchFamily="18" charset="2"/>
                </a:rPr>
                <a:t>W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90720" y="3611171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 </a:t>
              </a:r>
              <a:r>
                <a:rPr lang="en-US" dirty="0" smtClean="0">
                  <a:latin typeface="Symbol" pitchFamily="18" charset="2"/>
                </a:rPr>
                <a:t>W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00572" y="4646940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 </a:t>
              </a:r>
              <a:r>
                <a:rPr lang="en-US" dirty="0" smtClean="0">
                  <a:latin typeface="Symbol" pitchFamily="18" charset="2"/>
                </a:rPr>
                <a:t>W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14644" y="3627482"/>
              <a:ext cx="487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 A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2196" y="3574728"/>
              <a:ext cx="5757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 v</a:t>
              </a:r>
              <a:endParaRPr lang="en-US" dirty="0"/>
            </a:p>
          </p:txBody>
        </p:sp>
        <p:grpSp>
          <p:nvGrpSpPr>
            <p:cNvPr id="24" name="Group 101"/>
            <p:cNvGrpSpPr>
              <a:grpSpLocks noChangeAspect="1"/>
            </p:cNvGrpSpPr>
            <p:nvPr/>
          </p:nvGrpSpPr>
          <p:grpSpPr>
            <a:xfrm>
              <a:off x="3519329" y="3072385"/>
              <a:ext cx="530352" cy="1497463"/>
              <a:chOff x="600075" y="1458273"/>
              <a:chExt cx="485775" cy="1371599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600075" y="1915473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4" name="Straight Arrow Connector 103"/>
              <p:cNvCxnSpPr/>
              <p:nvPr/>
            </p:nvCxnSpPr>
            <p:spPr>
              <a:xfrm rot="5400000" flipH="1" flipV="1">
                <a:off x="685801" y="2139311"/>
                <a:ext cx="31432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>
                <a:stCxn id="103" idx="0"/>
              </p:cNvCxnSpPr>
              <p:nvPr/>
            </p:nvCxnSpPr>
            <p:spPr>
              <a:xfrm rot="16200000" flipV="1">
                <a:off x="613966" y="1686476"/>
                <a:ext cx="457200" cy="79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>
                <a:stCxn id="103" idx="4"/>
              </p:cNvCxnSpPr>
              <p:nvPr/>
            </p:nvCxnSpPr>
            <p:spPr>
              <a:xfrm rot="16200000" flipH="1">
                <a:off x="628651" y="2615559"/>
                <a:ext cx="428625" cy="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cs typeface="Times New Roman" pitchFamily="18" charset="0"/>
              </a:rPr>
              <a:t>Mesh Analysis with Current Sources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9812"/>
            <a:ext cx="6733822" cy="860777"/>
          </a:xfrm>
        </p:spPr>
        <p:txBody>
          <a:bodyPr>
            <a:normAutofit fontScale="85000" lnSpcReduction="10000"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CASE 2: current source exits between two meshes. =&gt; create 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supermesh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Apply KVL to the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supermesh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Apply KCL to the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supermesh</a:t>
            </a:r>
            <a:endParaRPr lang="en-US" sz="1800" dirty="0" smtClean="0"/>
          </a:p>
          <a:p>
            <a:pPr lvl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25" y="2806075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v</a:t>
            </a:r>
            <a:endParaRPr lang="en-US" dirty="0"/>
          </a:p>
        </p:txBody>
      </p:sp>
      <p:grpSp>
        <p:nvGrpSpPr>
          <p:cNvPr id="4" name="Group 120"/>
          <p:cNvGrpSpPr/>
          <p:nvPr/>
        </p:nvGrpSpPr>
        <p:grpSpPr>
          <a:xfrm>
            <a:off x="510872" y="1859799"/>
            <a:ext cx="3674081" cy="2387820"/>
            <a:chOff x="510872" y="2345226"/>
            <a:chExt cx="3674081" cy="2387820"/>
          </a:xfrm>
        </p:grpSpPr>
        <p:sp>
          <p:nvSpPr>
            <p:cNvPr id="5" name="TextBox 4"/>
            <p:cNvSpPr txBox="1"/>
            <p:nvPr/>
          </p:nvSpPr>
          <p:spPr>
            <a:xfrm>
              <a:off x="1210468" y="2345226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 </a:t>
              </a:r>
              <a:r>
                <a:rPr lang="en-US" dirty="0" smtClean="0">
                  <a:latin typeface="Symbol" pitchFamily="18" charset="2"/>
                </a:rPr>
                <a:t>W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94150" y="2345582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 </a:t>
              </a:r>
              <a:r>
                <a:rPr lang="en-US" dirty="0" smtClean="0">
                  <a:latin typeface="Symbol" pitchFamily="18" charset="2"/>
                </a:rPr>
                <a:t>W</a:t>
              </a:r>
              <a:endParaRPr lang="en-US" dirty="0">
                <a:latin typeface="Symbol" pitchFamily="18" charset="2"/>
              </a:endParaRPr>
            </a:p>
          </p:txBody>
        </p:sp>
        <p:grpSp>
          <p:nvGrpSpPr>
            <p:cNvPr id="7" name="Group 119"/>
            <p:cNvGrpSpPr/>
            <p:nvPr/>
          </p:nvGrpSpPr>
          <p:grpSpPr>
            <a:xfrm>
              <a:off x="510872" y="2714552"/>
              <a:ext cx="3674081" cy="2018494"/>
              <a:chOff x="510872" y="2714552"/>
              <a:chExt cx="3674081" cy="2018494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2569454" y="4363714"/>
                <a:ext cx="5325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 </a:t>
                </a:r>
                <a:r>
                  <a:rPr lang="en-US" dirty="0" smtClean="0">
                    <a:latin typeface="Symbol" pitchFamily="18" charset="2"/>
                  </a:rPr>
                  <a:t>W</a:t>
                </a:r>
                <a:endParaRPr lang="en-US" dirty="0">
                  <a:latin typeface="Symbol" pitchFamily="18" charset="2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210468" y="4363714"/>
                <a:ext cx="649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10 </a:t>
                </a:r>
                <a:r>
                  <a:rPr lang="en-US" dirty="0" smtClean="0">
                    <a:latin typeface="Symbol" pitchFamily="18" charset="2"/>
                  </a:rPr>
                  <a:t>W</a:t>
                </a:r>
                <a:endParaRPr lang="en-US" dirty="0">
                  <a:latin typeface="Symbol" pitchFamily="18" charset="2"/>
                </a:endParaRPr>
              </a:p>
            </p:txBody>
          </p:sp>
          <p:grpSp>
            <p:nvGrpSpPr>
              <p:cNvPr id="8" name="Group 75"/>
              <p:cNvGrpSpPr/>
              <p:nvPr/>
            </p:nvGrpSpPr>
            <p:grpSpPr>
              <a:xfrm>
                <a:off x="510872" y="2794902"/>
                <a:ext cx="485775" cy="1488125"/>
                <a:chOff x="5172949" y="2484911"/>
                <a:chExt cx="485775" cy="1488125"/>
              </a:xfrm>
            </p:grpSpPr>
            <p:sp>
              <p:nvSpPr>
                <p:cNvPr id="95" name="Oval 94"/>
                <p:cNvSpPr/>
                <p:nvPr/>
              </p:nvSpPr>
              <p:spPr>
                <a:xfrm>
                  <a:off x="5172949" y="2945982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6" name="Title 1"/>
                <p:cNvSpPr txBox="1">
                  <a:spLocks/>
                </p:cNvSpPr>
                <p:nvPr/>
              </p:nvSpPr>
              <p:spPr>
                <a:xfrm>
                  <a:off x="5296205" y="2907187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7" name="Title 1"/>
                <p:cNvSpPr txBox="1">
                  <a:spLocks/>
                </p:cNvSpPr>
                <p:nvPr/>
              </p:nvSpPr>
              <p:spPr>
                <a:xfrm>
                  <a:off x="5296205" y="3166177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98" name="Straight Connector 97"/>
                <p:cNvCxnSpPr/>
                <p:nvPr/>
              </p:nvCxnSpPr>
              <p:spPr>
                <a:xfrm rot="5400000" flipH="1" flipV="1">
                  <a:off x="5148301" y="3702397"/>
                  <a:ext cx="541279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rot="5400000" flipH="1" flipV="1">
                  <a:off x="5185301" y="2715447"/>
                  <a:ext cx="461071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78"/>
              <p:cNvGrpSpPr/>
              <p:nvPr/>
            </p:nvGrpSpPr>
            <p:grpSpPr>
              <a:xfrm rot="16200000">
                <a:off x="1380821" y="2087490"/>
                <a:ext cx="160687" cy="1414811"/>
                <a:chOff x="4491665" y="3124200"/>
                <a:chExt cx="160687" cy="1414811"/>
              </a:xfrm>
            </p:grpSpPr>
            <p:grpSp>
              <p:nvGrpSpPr>
                <p:cNvPr id="10" name="Group 52"/>
                <p:cNvGrpSpPr/>
                <p:nvPr/>
              </p:nvGrpSpPr>
              <p:grpSpPr>
                <a:xfrm rot="5400000">
                  <a:off x="4169403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84" name="Straight Connector 83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Connector 84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Connector 85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Connector 86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2" name="Straight Connector 81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93"/>
              <p:cNvGrpSpPr/>
              <p:nvPr/>
            </p:nvGrpSpPr>
            <p:grpSpPr>
              <a:xfrm rot="16200000">
                <a:off x="2795632" y="2088190"/>
                <a:ext cx="160687" cy="1414811"/>
                <a:chOff x="4491667" y="3124200"/>
                <a:chExt cx="160687" cy="1414811"/>
              </a:xfrm>
            </p:grpSpPr>
            <p:grpSp>
              <p:nvGrpSpPr>
                <p:cNvPr id="12" name="Group 52"/>
                <p:cNvGrpSpPr/>
                <p:nvPr/>
              </p:nvGrpSpPr>
              <p:grpSpPr>
                <a:xfrm rot="5400000">
                  <a:off x="4169405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70" name="Straight Connector 69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8" name="Straight Connector 67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11"/>
              <p:cNvGrpSpPr/>
              <p:nvPr/>
            </p:nvGrpSpPr>
            <p:grpSpPr>
              <a:xfrm rot="16200000">
                <a:off x="1383926" y="3575610"/>
                <a:ext cx="160687" cy="1414811"/>
                <a:chOff x="4491667" y="3124200"/>
                <a:chExt cx="160687" cy="1414811"/>
              </a:xfrm>
            </p:grpSpPr>
            <p:grpSp>
              <p:nvGrpSpPr>
                <p:cNvPr id="22" name="Group 52"/>
                <p:cNvGrpSpPr/>
                <p:nvPr/>
              </p:nvGrpSpPr>
              <p:grpSpPr>
                <a:xfrm rot="5400000">
                  <a:off x="4169405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56" name="Straight Connector 55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4" name="Straight Connector 53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126"/>
              <p:cNvGrpSpPr/>
              <p:nvPr/>
            </p:nvGrpSpPr>
            <p:grpSpPr>
              <a:xfrm rot="16200000">
                <a:off x="2795632" y="3575958"/>
                <a:ext cx="160687" cy="1414811"/>
                <a:chOff x="4491669" y="3124200"/>
                <a:chExt cx="160687" cy="1414811"/>
              </a:xfrm>
            </p:grpSpPr>
            <p:grpSp>
              <p:nvGrpSpPr>
                <p:cNvPr id="25" name="Group 52"/>
                <p:cNvGrpSpPr/>
                <p:nvPr/>
              </p:nvGrpSpPr>
              <p:grpSpPr>
                <a:xfrm rot="5400000">
                  <a:off x="4169407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42" name="Straight Connector 41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173"/>
              <p:cNvGrpSpPr/>
              <p:nvPr/>
            </p:nvGrpSpPr>
            <p:grpSpPr>
              <a:xfrm>
                <a:off x="3503037" y="2798267"/>
                <a:ext cx="160687" cy="1494983"/>
                <a:chOff x="2228175" y="2300571"/>
                <a:chExt cx="160687" cy="1494983"/>
              </a:xfrm>
            </p:grpSpPr>
            <p:grpSp>
              <p:nvGrpSpPr>
                <p:cNvPr id="53" name="Group 93"/>
                <p:cNvGrpSpPr/>
                <p:nvPr/>
              </p:nvGrpSpPr>
              <p:grpSpPr>
                <a:xfrm>
                  <a:off x="2228175" y="2300571"/>
                  <a:ext cx="160687" cy="1414811"/>
                  <a:chOff x="4491669" y="3124200"/>
                  <a:chExt cx="160687" cy="1414811"/>
                </a:xfrm>
              </p:grpSpPr>
              <p:grpSp>
                <p:nvGrpSpPr>
                  <p:cNvPr id="67" name="Group 52"/>
                  <p:cNvGrpSpPr/>
                  <p:nvPr/>
                </p:nvGrpSpPr>
                <p:grpSpPr>
                  <a:xfrm rot="5400000">
                    <a:off x="4169407" y="3751260"/>
                    <a:ext cx="805211" cy="160687"/>
                    <a:chOff x="457201" y="2514600"/>
                    <a:chExt cx="9144001" cy="1824765"/>
                  </a:xfrm>
                </p:grpSpPr>
                <p:cxnSp>
                  <p:nvCxnSpPr>
                    <p:cNvPr id="28" name="Straight Connector 27"/>
                    <p:cNvCxnSpPr/>
                    <p:nvPr/>
                  </p:nvCxnSpPr>
                  <p:spPr>
                    <a:xfrm rot="5400000" flipH="1" flipV="1">
                      <a:off x="22900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Straight Connector 28"/>
                    <p:cNvCxnSpPr/>
                    <p:nvPr/>
                  </p:nvCxnSpPr>
                  <p:spPr>
                    <a:xfrm rot="10800000">
                      <a:off x="457201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Connector 29"/>
                    <p:cNvCxnSpPr/>
                    <p:nvPr/>
                  </p:nvCxnSpPr>
                  <p:spPr>
                    <a:xfrm rot="5400000" flipH="1" flipV="1">
                      <a:off x="1143001" y="2743201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Connector 30"/>
                    <p:cNvCxnSpPr/>
                    <p:nvPr/>
                  </p:nvCxnSpPr>
                  <p:spPr>
                    <a:xfrm rot="16200000" flipH="1">
                      <a:off x="13756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Connector 31"/>
                    <p:cNvCxnSpPr/>
                    <p:nvPr/>
                  </p:nvCxnSpPr>
                  <p:spPr>
                    <a:xfrm rot="5400000" flipH="1" flipV="1">
                      <a:off x="41188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32"/>
                    <p:cNvCxnSpPr/>
                    <p:nvPr/>
                  </p:nvCxnSpPr>
                  <p:spPr>
                    <a:xfrm rot="16200000" flipH="1">
                      <a:off x="32044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Connector 33"/>
                    <p:cNvCxnSpPr/>
                    <p:nvPr/>
                  </p:nvCxnSpPr>
                  <p:spPr>
                    <a:xfrm rot="10800000">
                      <a:off x="8686802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Straight Connector 34"/>
                    <p:cNvCxnSpPr/>
                    <p:nvPr/>
                  </p:nvCxnSpPr>
                  <p:spPr>
                    <a:xfrm rot="5400000" flipH="1" flipV="1">
                      <a:off x="59476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Connector 35"/>
                    <p:cNvCxnSpPr/>
                    <p:nvPr/>
                  </p:nvCxnSpPr>
                  <p:spPr>
                    <a:xfrm rot="16200000" flipH="1">
                      <a:off x="50332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/>
                    <p:cNvCxnSpPr/>
                    <p:nvPr/>
                  </p:nvCxnSpPr>
                  <p:spPr>
                    <a:xfrm rot="16200000" flipH="1">
                      <a:off x="6862039" y="2967763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/>
                    <p:cNvCxnSpPr/>
                    <p:nvPr/>
                  </p:nvCxnSpPr>
                  <p:spPr>
                    <a:xfrm rot="5400000" flipH="1" flipV="1">
                      <a:off x="8001002" y="3649526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6" name="Straight Connector 25"/>
                  <p:cNvCxnSpPr/>
                  <p:nvPr/>
                </p:nvCxnSpPr>
                <p:spPr>
                  <a:xfrm rot="5400000" flipH="1" flipV="1">
                    <a:off x="4419421" y="3276600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 rot="5400000" flipH="1" flipV="1">
                    <a:off x="4420132" y="4386611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4" name="Straight Connector 23"/>
                <p:cNvCxnSpPr/>
                <p:nvPr/>
              </p:nvCxnSpPr>
              <p:spPr>
                <a:xfrm rot="5400000">
                  <a:off x="2268608" y="3755116"/>
                  <a:ext cx="8087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TextBox 13"/>
              <p:cNvSpPr txBox="1"/>
              <p:nvPr/>
            </p:nvSpPr>
            <p:spPr>
              <a:xfrm>
                <a:off x="3652435" y="3280744"/>
                <a:ext cx="5325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 </a:t>
                </a:r>
                <a:r>
                  <a:rPr lang="en-US" dirty="0" smtClean="0">
                    <a:latin typeface="Symbol" pitchFamily="18" charset="2"/>
                  </a:rPr>
                  <a:t>W</a:t>
                </a:r>
                <a:endParaRPr lang="en-US" dirty="0">
                  <a:latin typeface="Symbol" pitchFamily="18" charset="2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168570" y="3071307"/>
                <a:ext cx="4876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5 A</a:t>
                </a:r>
                <a:endParaRPr lang="en-US" dirty="0"/>
              </a:p>
            </p:txBody>
          </p:sp>
          <p:grpSp>
            <p:nvGrpSpPr>
              <p:cNvPr id="81" name="Group 101"/>
              <p:cNvGrpSpPr>
                <a:grpSpLocks noChangeAspect="1"/>
              </p:cNvGrpSpPr>
              <p:nvPr/>
            </p:nvGrpSpPr>
            <p:grpSpPr>
              <a:xfrm>
                <a:off x="1903394" y="2795787"/>
                <a:ext cx="274320" cy="532504"/>
                <a:chOff x="600075" y="1458273"/>
                <a:chExt cx="485775" cy="942975"/>
              </a:xfrm>
            </p:grpSpPr>
            <p:sp>
              <p:nvSpPr>
                <p:cNvPr id="19" name="Oval 18"/>
                <p:cNvSpPr/>
                <p:nvPr/>
              </p:nvSpPr>
              <p:spPr>
                <a:xfrm>
                  <a:off x="600075" y="1915473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" name="Straight Arrow Connector 19"/>
                <p:cNvCxnSpPr/>
                <p:nvPr/>
              </p:nvCxnSpPr>
              <p:spPr>
                <a:xfrm rot="5400000" flipH="1" flipV="1">
                  <a:off x="685801" y="2139311"/>
                  <a:ext cx="314325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>
                  <a:stCxn id="19" idx="0"/>
                </p:cNvCxnSpPr>
                <p:nvPr/>
              </p:nvCxnSpPr>
              <p:spPr>
                <a:xfrm rot="16200000" flipV="1">
                  <a:off x="613966" y="1686476"/>
                  <a:ext cx="457200" cy="79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0" name="Group 173"/>
              <p:cNvGrpSpPr>
                <a:grpSpLocks noChangeAspect="1"/>
              </p:cNvGrpSpPr>
              <p:nvPr/>
            </p:nvGrpSpPr>
            <p:grpSpPr>
              <a:xfrm>
                <a:off x="1997089" y="3315656"/>
                <a:ext cx="103200" cy="960120"/>
                <a:chOff x="2228175" y="2300571"/>
                <a:chExt cx="160687" cy="1494983"/>
              </a:xfrm>
            </p:grpSpPr>
            <p:grpSp>
              <p:nvGrpSpPr>
                <p:cNvPr id="101" name="Group 93"/>
                <p:cNvGrpSpPr/>
                <p:nvPr/>
              </p:nvGrpSpPr>
              <p:grpSpPr>
                <a:xfrm>
                  <a:off x="2228177" y="2300571"/>
                  <a:ext cx="160687" cy="1414811"/>
                  <a:chOff x="4491671" y="3124200"/>
                  <a:chExt cx="160687" cy="1414811"/>
                </a:xfrm>
              </p:grpSpPr>
              <p:grpSp>
                <p:nvGrpSpPr>
                  <p:cNvPr id="102" name="Group 52"/>
                  <p:cNvGrpSpPr/>
                  <p:nvPr/>
                </p:nvGrpSpPr>
                <p:grpSpPr>
                  <a:xfrm rot="5400000">
                    <a:off x="4169409" y="3751260"/>
                    <a:ext cx="805211" cy="160687"/>
                    <a:chOff x="457201" y="2514600"/>
                    <a:chExt cx="9144001" cy="1824765"/>
                  </a:xfrm>
                </p:grpSpPr>
                <p:cxnSp>
                  <p:nvCxnSpPr>
                    <p:cNvPr id="108" name="Straight Connector 107"/>
                    <p:cNvCxnSpPr/>
                    <p:nvPr/>
                  </p:nvCxnSpPr>
                  <p:spPr>
                    <a:xfrm rot="5400000" flipH="1" flipV="1">
                      <a:off x="22900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" name="Straight Connector 108"/>
                    <p:cNvCxnSpPr/>
                    <p:nvPr/>
                  </p:nvCxnSpPr>
                  <p:spPr>
                    <a:xfrm rot="10800000">
                      <a:off x="457201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" name="Straight Connector 109"/>
                    <p:cNvCxnSpPr/>
                    <p:nvPr/>
                  </p:nvCxnSpPr>
                  <p:spPr>
                    <a:xfrm rot="5400000" flipH="1" flipV="1">
                      <a:off x="1143001" y="2743201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" name="Straight Connector 110"/>
                    <p:cNvCxnSpPr/>
                    <p:nvPr/>
                  </p:nvCxnSpPr>
                  <p:spPr>
                    <a:xfrm rot="16200000" flipH="1">
                      <a:off x="13756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" name="Straight Connector 111"/>
                    <p:cNvCxnSpPr/>
                    <p:nvPr/>
                  </p:nvCxnSpPr>
                  <p:spPr>
                    <a:xfrm rot="5400000" flipH="1" flipV="1">
                      <a:off x="41188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" name="Straight Connector 112"/>
                    <p:cNvCxnSpPr/>
                    <p:nvPr/>
                  </p:nvCxnSpPr>
                  <p:spPr>
                    <a:xfrm rot="16200000" flipH="1">
                      <a:off x="32044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" name="Straight Connector 113"/>
                    <p:cNvCxnSpPr/>
                    <p:nvPr/>
                  </p:nvCxnSpPr>
                  <p:spPr>
                    <a:xfrm rot="10800000">
                      <a:off x="8686802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5" name="Straight Connector 114"/>
                    <p:cNvCxnSpPr/>
                    <p:nvPr/>
                  </p:nvCxnSpPr>
                  <p:spPr>
                    <a:xfrm rot="5400000" flipH="1" flipV="1">
                      <a:off x="59476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" name="Straight Connector 115"/>
                    <p:cNvCxnSpPr/>
                    <p:nvPr/>
                  </p:nvCxnSpPr>
                  <p:spPr>
                    <a:xfrm rot="16200000" flipH="1">
                      <a:off x="50332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" name="Straight Connector 116"/>
                    <p:cNvCxnSpPr/>
                    <p:nvPr/>
                  </p:nvCxnSpPr>
                  <p:spPr>
                    <a:xfrm rot="16200000" flipH="1">
                      <a:off x="6862039" y="2967763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" name="Straight Connector 117"/>
                    <p:cNvCxnSpPr/>
                    <p:nvPr/>
                  </p:nvCxnSpPr>
                  <p:spPr>
                    <a:xfrm rot="5400000" flipH="1" flipV="1">
                      <a:off x="8001002" y="3649526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06" name="Straight Connector 105"/>
                  <p:cNvCxnSpPr/>
                  <p:nvPr/>
                </p:nvCxnSpPr>
                <p:spPr>
                  <a:xfrm rot="5400000" flipH="1" flipV="1">
                    <a:off x="4419421" y="3276600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/>
                  <p:cNvCxnSpPr/>
                  <p:nvPr/>
                </p:nvCxnSpPr>
                <p:spPr>
                  <a:xfrm rot="5400000" flipH="1" flipV="1">
                    <a:off x="4420132" y="4386611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4" name="Straight Connector 103"/>
                <p:cNvCxnSpPr/>
                <p:nvPr/>
              </p:nvCxnSpPr>
              <p:spPr>
                <a:xfrm rot="5400000">
                  <a:off x="2268608" y="3755116"/>
                  <a:ext cx="8087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9" name="TextBox 118"/>
              <p:cNvSpPr txBox="1"/>
              <p:nvPr/>
            </p:nvSpPr>
            <p:spPr>
              <a:xfrm>
                <a:off x="1532203" y="3558792"/>
                <a:ext cx="5325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 </a:t>
                </a:r>
                <a:r>
                  <a:rPr lang="en-US" dirty="0" smtClean="0">
                    <a:latin typeface="Symbol" pitchFamily="18" charset="2"/>
                  </a:rPr>
                  <a:t>W</a:t>
                </a:r>
                <a:endParaRPr lang="en-US" dirty="0">
                  <a:latin typeface="Symbol" pitchFamily="18" charset="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Generalize: N resistors in parallel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>
            <a:off x="3450879" y="1190277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4"/>
          <p:cNvGrpSpPr/>
          <p:nvPr/>
        </p:nvGrpSpPr>
        <p:grpSpPr>
          <a:xfrm>
            <a:off x="4120344" y="1190277"/>
            <a:ext cx="160687" cy="1414811"/>
            <a:chOff x="4491655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Straight Connector 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itle 1"/>
          <p:cNvSpPr txBox="1">
            <a:spLocks/>
          </p:cNvSpPr>
          <p:nvPr/>
        </p:nvSpPr>
        <p:spPr>
          <a:xfrm>
            <a:off x="3433278" y="114648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2684856" y="115973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2389033" y="112771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2249529" y="4130173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=</a:t>
            </a:r>
            <a:endParaRPr lang="en-US" sz="4400" dirty="0"/>
          </a:p>
        </p:txBody>
      </p:sp>
      <p:grpSp>
        <p:nvGrpSpPr>
          <p:cNvPr id="7" name="Group 39"/>
          <p:cNvGrpSpPr/>
          <p:nvPr/>
        </p:nvGrpSpPr>
        <p:grpSpPr>
          <a:xfrm>
            <a:off x="3316329" y="3887408"/>
            <a:ext cx="160687" cy="1414811"/>
            <a:chOff x="4491655" y="3124200"/>
            <a:chExt cx="160687" cy="1414811"/>
          </a:xfrm>
        </p:grpSpPr>
        <p:grpSp>
          <p:nvGrpSpPr>
            <p:cNvPr id="8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9" name="Straight Connector 12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2" name="Oval 141"/>
          <p:cNvSpPr/>
          <p:nvPr/>
        </p:nvSpPr>
        <p:spPr>
          <a:xfrm>
            <a:off x="3351904" y="3762288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3351904" y="5302219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itle 1"/>
          <p:cNvSpPr txBox="1">
            <a:spLocks/>
          </p:cNvSpPr>
          <p:nvPr/>
        </p:nvSpPr>
        <p:spPr>
          <a:xfrm>
            <a:off x="3621129" y="421920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eq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033963" y="3946525"/>
          <a:ext cx="2324100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09" name="Equation" r:id="rId4" imgW="761760" imgH="457200" progId="Equation.3">
                  <p:embed/>
                </p:oleObj>
              </mc:Choice>
              <mc:Fallback>
                <p:oleObj name="Equation" r:id="rId4" imgW="76176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3963" y="3946525"/>
                        <a:ext cx="2324100" cy="1393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54"/>
          <p:cNvGrpSpPr/>
          <p:nvPr/>
        </p:nvGrpSpPr>
        <p:grpSpPr>
          <a:xfrm>
            <a:off x="6324600" y="1190277"/>
            <a:ext cx="160687" cy="1414811"/>
            <a:chOff x="4491655" y="3124200"/>
            <a:chExt cx="160687" cy="1414811"/>
          </a:xfrm>
        </p:grpSpPr>
        <p:grpSp>
          <p:nvGrpSpPr>
            <p:cNvPr id="10" name="Group 52"/>
            <p:cNvGrpSpPr/>
            <p:nvPr/>
          </p:nvGrpSpPr>
          <p:grpSpPr>
            <a:xfrm rot="5400000">
              <a:off x="4169402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0" name="Straight Connector 109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" name="Straight Connector 92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Title 1"/>
          <p:cNvSpPr txBox="1">
            <a:spLocks/>
          </p:cNvSpPr>
          <p:nvPr/>
        </p:nvSpPr>
        <p:spPr>
          <a:xfrm>
            <a:off x="5638800" y="114648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>
            <a:off x="2514153" y="1190277"/>
            <a:ext cx="22763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54"/>
          <p:cNvGrpSpPr/>
          <p:nvPr/>
        </p:nvGrpSpPr>
        <p:grpSpPr>
          <a:xfrm>
            <a:off x="4710345" y="1190277"/>
            <a:ext cx="160687" cy="1414811"/>
            <a:chOff x="4491655" y="3124200"/>
            <a:chExt cx="160687" cy="1414811"/>
          </a:xfrm>
        </p:grpSpPr>
        <p:grpSp>
          <p:nvGrpSpPr>
            <p:cNvPr id="12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43" name="Straight Connector 142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" name="Title 1"/>
          <p:cNvSpPr txBox="1">
            <a:spLocks/>
          </p:cNvSpPr>
          <p:nvPr/>
        </p:nvSpPr>
        <p:spPr>
          <a:xfrm>
            <a:off x="4022529" y="114648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58" name="Straight Connector 157"/>
          <p:cNvCxnSpPr/>
          <p:nvPr/>
        </p:nvCxnSpPr>
        <p:spPr>
          <a:xfrm>
            <a:off x="4791232" y="1190277"/>
            <a:ext cx="1614254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2514153" y="2605088"/>
            <a:ext cx="22763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4791232" y="2605088"/>
            <a:ext cx="1614254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2" name="Oval 161"/>
          <p:cNvSpPr/>
          <p:nvPr/>
        </p:nvSpPr>
        <p:spPr>
          <a:xfrm>
            <a:off x="2389033" y="2542528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1545258" y="5823466"/>
            <a:ext cx="4456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r>
              <a:rPr lang="en-US" dirty="0" smtClean="0"/>
              <a:t> ǁ R</a:t>
            </a:r>
            <a:r>
              <a:rPr lang="en-US" baseline="-25000" dirty="0" smtClean="0"/>
              <a:t>2</a:t>
            </a:r>
            <a:r>
              <a:rPr lang="en-US" dirty="0" smtClean="0"/>
              <a:t> is notation for “R</a:t>
            </a:r>
            <a:r>
              <a:rPr lang="en-US" baseline="-25000" dirty="0" smtClean="0"/>
              <a:t>1</a:t>
            </a:r>
            <a:r>
              <a:rPr lang="en-US" dirty="0" smtClean="0"/>
              <a:t> in parallel with R</a:t>
            </a:r>
            <a:r>
              <a:rPr lang="en-US" baseline="-25000" dirty="0" smtClean="0"/>
              <a:t>2</a:t>
            </a:r>
            <a:r>
              <a:rPr lang="en-US" dirty="0" smtClean="0"/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cs typeface="Times New Roman" pitchFamily="18" charset="0"/>
              </a:rPr>
              <a:t>Mesh Analysis- Example</a:t>
            </a:r>
            <a:endParaRPr lang="en-US" sz="3200" dirty="0">
              <a:cs typeface="Times New Roman" pitchFamily="18" charset="0"/>
            </a:endParaRPr>
          </a:p>
        </p:txBody>
      </p:sp>
      <p:grpSp>
        <p:nvGrpSpPr>
          <p:cNvPr id="3" name="Group 215"/>
          <p:cNvGrpSpPr/>
          <p:nvPr/>
        </p:nvGrpSpPr>
        <p:grpSpPr>
          <a:xfrm>
            <a:off x="298585" y="657824"/>
            <a:ext cx="3741058" cy="3018287"/>
            <a:chOff x="695480" y="1385927"/>
            <a:chExt cx="4142770" cy="3483744"/>
          </a:xfrm>
        </p:grpSpPr>
        <p:grpSp>
          <p:nvGrpSpPr>
            <p:cNvPr id="4" name="Group 201"/>
            <p:cNvGrpSpPr>
              <a:grpSpLocks noChangeAspect="1"/>
            </p:cNvGrpSpPr>
            <p:nvPr/>
          </p:nvGrpSpPr>
          <p:grpSpPr>
            <a:xfrm>
              <a:off x="1732219" y="1385927"/>
              <a:ext cx="457200" cy="1400588"/>
              <a:chOff x="5172949" y="2484911"/>
              <a:chExt cx="485775" cy="1488125"/>
            </a:xfrm>
            <a:scene3d>
              <a:camera prst="orthographicFront">
                <a:rot lat="0" lon="0" rev="5400000"/>
              </a:camera>
              <a:lightRig rig="threePt" dir="t"/>
            </a:scene3d>
          </p:grpSpPr>
          <p:sp>
            <p:nvSpPr>
              <p:cNvPr id="203" name="Oval 202"/>
              <p:cNvSpPr/>
              <p:nvPr/>
            </p:nvSpPr>
            <p:spPr>
              <a:xfrm>
                <a:off x="5172949" y="2945982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Title 1"/>
              <p:cNvSpPr txBox="1">
                <a:spLocks/>
              </p:cNvSpPr>
              <p:nvPr/>
            </p:nvSpPr>
            <p:spPr>
              <a:xfrm>
                <a:off x="5296205" y="2907187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6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5" name="Title 1"/>
              <p:cNvSpPr txBox="1">
                <a:spLocks/>
              </p:cNvSpPr>
              <p:nvPr/>
            </p:nvSpPr>
            <p:spPr>
              <a:xfrm>
                <a:off x="5296205" y="3166177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06" name="Straight Connector 205"/>
              <p:cNvCxnSpPr/>
              <p:nvPr/>
            </p:nvCxnSpPr>
            <p:spPr>
              <a:xfrm rot="5400000" flipH="1" flipV="1">
                <a:off x="5148301" y="3702397"/>
                <a:ext cx="54127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rot="5400000" flipH="1" flipV="1">
                <a:off x="5185301" y="2715447"/>
                <a:ext cx="461071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209"/>
            <p:cNvGrpSpPr/>
            <p:nvPr/>
          </p:nvGrpSpPr>
          <p:grpSpPr>
            <a:xfrm>
              <a:off x="695480" y="2080333"/>
              <a:ext cx="3634705" cy="2789338"/>
              <a:chOff x="695480" y="2080333"/>
              <a:chExt cx="3634705" cy="2789338"/>
            </a:xfrm>
          </p:grpSpPr>
          <p:grpSp>
            <p:nvGrpSpPr>
              <p:cNvPr id="6" name="Group 3"/>
              <p:cNvGrpSpPr/>
              <p:nvPr/>
            </p:nvGrpSpPr>
            <p:grpSpPr>
              <a:xfrm>
                <a:off x="1159317" y="2080333"/>
                <a:ext cx="160687" cy="1414811"/>
                <a:chOff x="4491661" y="3124200"/>
                <a:chExt cx="160687" cy="1414811"/>
              </a:xfrm>
            </p:grpSpPr>
            <p:grpSp>
              <p:nvGrpSpPr>
                <p:cNvPr id="7" name="Group 52"/>
                <p:cNvGrpSpPr/>
                <p:nvPr/>
              </p:nvGrpSpPr>
              <p:grpSpPr>
                <a:xfrm rot="5400000">
                  <a:off x="4169399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174" name="Straight Connector 7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8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Connector 9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Connector 10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Straight Connector 11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Connector 13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Connector 14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15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Connector 16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Straight Connector 17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18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72" name="Straight Connector 5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6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34"/>
              <p:cNvGrpSpPr/>
              <p:nvPr/>
            </p:nvGrpSpPr>
            <p:grpSpPr>
              <a:xfrm rot="16200000">
                <a:off x="1866539" y="2787728"/>
                <a:ext cx="160687" cy="1414811"/>
                <a:chOff x="4491665" y="3124200"/>
                <a:chExt cx="160687" cy="1414811"/>
              </a:xfrm>
            </p:grpSpPr>
            <p:grpSp>
              <p:nvGrpSpPr>
                <p:cNvPr id="9" name="Group 52"/>
                <p:cNvGrpSpPr/>
                <p:nvPr/>
              </p:nvGrpSpPr>
              <p:grpSpPr>
                <a:xfrm rot="5400000">
                  <a:off x="4169403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146" name="Straight Connector 145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Straight Connector 146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Straight Connector 147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Straight Connector 148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Straight Connector 42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Straight Connector 150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Straight Connector 151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Straight Connector 152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Straight Connector 153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Straight Connector 154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Straight Connector 155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4" name="Straight Connector 143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49"/>
              <p:cNvGrpSpPr/>
              <p:nvPr/>
            </p:nvGrpSpPr>
            <p:grpSpPr>
              <a:xfrm>
                <a:off x="2579819" y="2080510"/>
                <a:ext cx="160687" cy="1414811"/>
                <a:chOff x="4491663" y="3124200"/>
                <a:chExt cx="160687" cy="1414811"/>
              </a:xfrm>
            </p:grpSpPr>
            <p:grpSp>
              <p:nvGrpSpPr>
                <p:cNvPr id="11" name="Group 52"/>
                <p:cNvGrpSpPr/>
                <p:nvPr/>
              </p:nvGrpSpPr>
              <p:grpSpPr>
                <a:xfrm rot="5400000">
                  <a:off x="4169401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132" name="Straight Connector 131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Straight Connector 132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Connector 133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Straight Connector 56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Connector 135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Straight Connector 136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Straight Connector 137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Straight Connector 138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Straight Connector 139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Straight Connector 140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Straight Connector 141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0" name="Straight Connector 129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64"/>
              <p:cNvGrpSpPr/>
              <p:nvPr/>
            </p:nvGrpSpPr>
            <p:grpSpPr>
              <a:xfrm>
                <a:off x="1158969" y="3454339"/>
                <a:ext cx="160687" cy="1414811"/>
                <a:chOff x="4491665" y="3124200"/>
                <a:chExt cx="160687" cy="1414811"/>
              </a:xfrm>
            </p:grpSpPr>
            <p:grpSp>
              <p:nvGrpSpPr>
                <p:cNvPr id="13" name="Group 52"/>
                <p:cNvGrpSpPr/>
                <p:nvPr/>
              </p:nvGrpSpPr>
              <p:grpSpPr>
                <a:xfrm rot="5400000">
                  <a:off x="4169403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118" name="Straight Connector 117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Straight Connector 118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Straight Connector 70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Straight Connector 121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Connector 122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Connector 124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Straight Connector 126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6" name="Straight Connector 115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4" name="Straight Connector 73"/>
              <p:cNvCxnSpPr/>
              <p:nvPr/>
            </p:nvCxnSpPr>
            <p:spPr>
              <a:xfrm rot="5400000" flipH="1" flipV="1">
                <a:off x="3916516" y="223326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5400000" flipH="1" flipV="1">
                <a:off x="3917227" y="2530463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 flipH="1" flipV="1">
                <a:off x="3916168" y="4420068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3916879" y="471727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84"/>
              <p:cNvGrpSpPr/>
              <p:nvPr/>
            </p:nvGrpSpPr>
            <p:grpSpPr>
              <a:xfrm>
                <a:off x="2422689" y="3494600"/>
                <a:ext cx="485775" cy="1371599"/>
                <a:chOff x="600075" y="1458273"/>
                <a:chExt cx="485775" cy="1371599"/>
              </a:xfrm>
            </p:grpSpPr>
            <p:sp>
              <p:nvSpPr>
                <p:cNvPr id="186" name="Oval 185"/>
                <p:cNvSpPr/>
                <p:nvPr/>
              </p:nvSpPr>
              <p:spPr>
                <a:xfrm>
                  <a:off x="600075" y="1915473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87" name="Straight Arrow Connector 186"/>
                <p:cNvCxnSpPr/>
                <p:nvPr/>
              </p:nvCxnSpPr>
              <p:spPr>
                <a:xfrm rot="5400000" flipH="1" flipV="1">
                  <a:off x="685801" y="2139311"/>
                  <a:ext cx="314325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/>
                <p:cNvCxnSpPr>
                  <a:stCxn id="186" idx="0"/>
                </p:cNvCxnSpPr>
                <p:nvPr/>
              </p:nvCxnSpPr>
              <p:spPr>
                <a:xfrm rot="16200000" flipV="1">
                  <a:off x="613966" y="1686476"/>
                  <a:ext cx="457200" cy="79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>
                  <a:stCxn id="186" idx="4"/>
                </p:cNvCxnSpPr>
                <p:nvPr/>
              </p:nvCxnSpPr>
              <p:spPr>
                <a:xfrm rot="16200000" flipH="1">
                  <a:off x="628651" y="2615559"/>
                  <a:ext cx="428625" cy="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89"/>
              <p:cNvGrpSpPr>
                <a:grpSpLocks noChangeAspect="1"/>
              </p:cNvGrpSpPr>
              <p:nvPr/>
            </p:nvGrpSpPr>
            <p:grpSpPr>
              <a:xfrm>
                <a:off x="3799833" y="2683565"/>
                <a:ext cx="530352" cy="1624682"/>
                <a:chOff x="5172949" y="2484911"/>
                <a:chExt cx="485775" cy="1488125"/>
              </a:xfrm>
            </p:grpSpPr>
            <p:sp>
              <p:nvSpPr>
                <p:cNvPr id="191" name="Oval 190"/>
                <p:cNvSpPr/>
                <p:nvPr/>
              </p:nvSpPr>
              <p:spPr>
                <a:xfrm>
                  <a:off x="5172949" y="2945982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Title 1"/>
                <p:cNvSpPr txBox="1">
                  <a:spLocks/>
                </p:cNvSpPr>
                <p:nvPr/>
              </p:nvSpPr>
              <p:spPr>
                <a:xfrm>
                  <a:off x="5296205" y="2907187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93" name="Title 1"/>
                <p:cNvSpPr txBox="1">
                  <a:spLocks/>
                </p:cNvSpPr>
                <p:nvPr/>
              </p:nvSpPr>
              <p:spPr>
                <a:xfrm>
                  <a:off x="5296205" y="3166177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194" name="Straight Connector 193"/>
                <p:cNvCxnSpPr/>
                <p:nvPr/>
              </p:nvCxnSpPr>
              <p:spPr>
                <a:xfrm rot="5400000" flipH="1" flipV="1">
                  <a:off x="5148301" y="3702397"/>
                  <a:ext cx="541279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 rot="5400000" flipH="1" flipV="1">
                  <a:off x="5185301" y="2715447"/>
                  <a:ext cx="461071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7" name="Straight Connector 196"/>
              <p:cNvCxnSpPr/>
              <p:nvPr/>
            </p:nvCxnSpPr>
            <p:spPr>
              <a:xfrm>
                <a:off x="1239125" y="4866199"/>
                <a:ext cx="2825884" cy="347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flipV="1">
                <a:off x="2664783" y="2080333"/>
                <a:ext cx="1400226" cy="52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8" name="TextBox 207"/>
              <p:cNvSpPr txBox="1"/>
              <p:nvPr/>
            </p:nvSpPr>
            <p:spPr>
              <a:xfrm>
                <a:off x="695480" y="2591341"/>
                <a:ext cx="5325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 </a:t>
                </a:r>
                <a:r>
                  <a:rPr lang="en-US" dirty="0" smtClean="0">
                    <a:latin typeface="Symbol" pitchFamily="18" charset="2"/>
                  </a:rPr>
                  <a:t>W</a:t>
                </a:r>
                <a:endParaRPr lang="en-US" dirty="0">
                  <a:latin typeface="Symbol" pitchFamily="18" charset="2"/>
                </a:endParaRPr>
              </a:p>
            </p:txBody>
          </p:sp>
          <p:sp>
            <p:nvSpPr>
              <p:cNvPr id="209" name="TextBox 208"/>
              <p:cNvSpPr txBox="1"/>
              <p:nvPr/>
            </p:nvSpPr>
            <p:spPr>
              <a:xfrm>
                <a:off x="718058" y="3968599"/>
                <a:ext cx="5325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5 </a:t>
                </a:r>
                <a:r>
                  <a:rPr lang="en-US" dirty="0" smtClean="0">
                    <a:latin typeface="Symbol" pitchFamily="18" charset="2"/>
                  </a:rPr>
                  <a:t>W</a:t>
                </a:r>
                <a:endParaRPr lang="en-US" dirty="0">
                  <a:latin typeface="Symbol" pitchFamily="18" charset="2"/>
                </a:endParaRPr>
              </a:p>
            </p:txBody>
          </p:sp>
        </p:grpSp>
        <p:sp>
          <p:nvSpPr>
            <p:cNvPr id="211" name="TextBox 210"/>
            <p:cNvSpPr txBox="1"/>
            <p:nvPr/>
          </p:nvSpPr>
          <p:spPr>
            <a:xfrm>
              <a:off x="2648477" y="2568763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 </a:t>
              </a:r>
              <a:r>
                <a:rPr lang="en-US" dirty="0" smtClean="0">
                  <a:latin typeface="Symbol" pitchFamily="18" charset="2"/>
                </a:rPr>
                <a:t>W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1666334" y="3144502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</a:t>
              </a:r>
              <a:r>
                <a:rPr lang="en-US" dirty="0" smtClean="0">
                  <a:latin typeface="Symbol" pitchFamily="18" charset="2"/>
                </a:rPr>
                <a:t>W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1689403" y="1564830"/>
              <a:ext cx="458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 v</a:t>
              </a:r>
              <a:endParaRPr lang="en-US" dirty="0"/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2864903" y="4021379"/>
              <a:ext cx="487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 A</a:t>
              </a:r>
              <a:endParaRPr lang="en-US" dirty="0"/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4262451" y="3239848"/>
              <a:ext cx="5757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12 v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cs typeface="Times New Roman" pitchFamily="18" charset="0"/>
              </a:rPr>
              <a:t>Mesh Analysis- Example</a:t>
            </a:r>
            <a:endParaRPr lang="en-US" sz="3200" dirty="0"/>
          </a:p>
        </p:txBody>
      </p:sp>
      <p:grpSp>
        <p:nvGrpSpPr>
          <p:cNvPr id="3" name="Group 3"/>
          <p:cNvGrpSpPr/>
          <p:nvPr/>
        </p:nvGrpSpPr>
        <p:grpSpPr>
          <a:xfrm>
            <a:off x="-64159" y="857948"/>
            <a:ext cx="4056964" cy="2278838"/>
            <a:chOff x="365781" y="321448"/>
            <a:chExt cx="4968946" cy="3078093"/>
          </a:xfrm>
        </p:grpSpPr>
        <p:grpSp>
          <p:nvGrpSpPr>
            <p:cNvPr id="4" name="Group 449"/>
            <p:cNvGrpSpPr/>
            <p:nvPr/>
          </p:nvGrpSpPr>
          <p:grpSpPr>
            <a:xfrm rot="5400000">
              <a:off x="2665292" y="-114698"/>
              <a:ext cx="670690" cy="1542982"/>
              <a:chOff x="785404" y="1743246"/>
              <a:chExt cx="670690" cy="1542982"/>
            </a:xfrm>
          </p:grpSpPr>
          <p:sp>
            <p:nvSpPr>
              <p:cNvPr id="72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5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5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74" name="Straight Connector 73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Group 88"/>
            <p:cNvGrpSpPr/>
            <p:nvPr/>
          </p:nvGrpSpPr>
          <p:grpSpPr>
            <a:xfrm>
              <a:off x="365781" y="911616"/>
              <a:ext cx="4968946" cy="2487925"/>
              <a:chOff x="365781" y="911616"/>
              <a:chExt cx="4968946" cy="2487925"/>
            </a:xfrm>
          </p:grpSpPr>
          <p:grpSp>
            <p:nvGrpSpPr>
              <p:cNvPr id="7" name="Group 3"/>
              <p:cNvGrpSpPr/>
              <p:nvPr/>
            </p:nvGrpSpPr>
            <p:grpSpPr>
              <a:xfrm>
                <a:off x="516211" y="1980844"/>
                <a:ext cx="160687" cy="1414811"/>
                <a:chOff x="4491663" y="3124200"/>
                <a:chExt cx="160687" cy="1414811"/>
              </a:xfrm>
            </p:grpSpPr>
            <p:grpSp>
              <p:nvGrpSpPr>
                <p:cNvPr id="8" name="Group 52"/>
                <p:cNvGrpSpPr/>
                <p:nvPr/>
              </p:nvGrpSpPr>
              <p:grpSpPr>
                <a:xfrm rot="5400000">
                  <a:off x="4169401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61" name="Straight Connector 6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7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8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9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10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11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12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13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14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15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16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9" name="Straight Connector 4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49"/>
              <p:cNvGrpSpPr/>
              <p:nvPr/>
            </p:nvGrpSpPr>
            <p:grpSpPr>
              <a:xfrm>
                <a:off x="2068460" y="1973070"/>
                <a:ext cx="160687" cy="1414811"/>
                <a:chOff x="4491665" y="3124200"/>
                <a:chExt cx="160687" cy="1414811"/>
              </a:xfrm>
            </p:grpSpPr>
            <p:grpSp>
              <p:nvGrpSpPr>
                <p:cNvPr id="18" name="Group 52"/>
                <p:cNvGrpSpPr/>
                <p:nvPr/>
              </p:nvGrpSpPr>
              <p:grpSpPr>
                <a:xfrm rot="5400000">
                  <a:off x="4169403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47" name="Straight Connector 46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41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5" name="Straight Connector 44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Title 1"/>
              <p:cNvSpPr txBox="1">
                <a:spLocks/>
              </p:cNvSpPr>
              <p:nvPr/>
            </p:nvSpPr>
            <p:spPr>
              <a:xfrm>
                <a:off x="365781" y="227597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ymbol" pitchFamily="18" charset="2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10" name="Title 1"/>
              <p:cNvSpPr txBox="1">
                <a:spLocks/>
              </p:cNvSpPr>
              <p:nvPr/>
            </p:nvSpPr>
            <p:spPr>
              <a:xfrm>
                <a:off x="1322599" y="226802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lang="en-US" baseline="-25000" dirty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848952" y="2398050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rot="5400000" flipH="1" flipV="1">
                <a:off x="4934678" y="2621888"/>
                <a:ext cx="31432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stCxn id="11" idx="0"/>
              </p:cNvCxnSpPr>
              <p:nvPr/>
            </p:nvCxnSpPr>
            <p:spPr>
              <a:xfrm rot="5400000" flipH="1" flipV="1">
                <a:off x="4885180" y="2191390"/>
                <a:ext cx="41332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stCxn id="11" idx="4"/>
              </p:cNvCxnSpPr>
              <p:nvPr/>
            </p:nvCxnSpPr>
            <p:spPr>
              <a:xfrm rot="5400000">
                <a:off x="4834682" y="3140983"/>
                <a:ext cx="51431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itle 1"/>
              <p:cNvSpPr txBox="1">
                <a:spLocks/>
              </p:cNvSpPr>
              <p:nvPr/>
            </p:nvSpPr>
            <p:spPr>
              <a:xfrm rot="16200000">
                <a:off x="4156548" y="2275622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 A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597087" y="3395655"/>
                <a:ext cx="4495548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" name="Group 209"/>
              <p:cNvGrpSpPr/>
              <p:nvPr/>
            </p:nvGrpSpPr>
            <p:grpSpPr>
              <a:xfrm rot="5400000">
                <a:off x="2436236" y="961458"/>
                <a:ext cx="969184" cy="1542982"/>
                <a:chOff x="2971800" y="1743238"/>
                <a:chExt cx="969184" cy="1542982"/>
              </a:xfrm>
            </p:grpSpPr>
            <p:sp>
              <p:nvSpPr>
                <p:cNvPr id="39" name="Oval 38"/>
                <p:cNvSpPr/>
                <p:nvPr/>
              </p:nvSpPr>
              <p:spPr>
                <a:xfrm>
                  <a:off x="3455209" y="2286129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0" name="Straight Arrow Connector 39"/>
                <p:cNvCxnSpPr/>
                <p:nvPr/>
              </p:nvCxnSpPr>
              <p:spPr>
                <a:xfrm rot="5400000" flipH="1" flipV="1">
                  <a:off x="3540935" y="2509967"/>
                  <a:ext cx="314325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>
                  <a:stCxn id="39" idx="0"/>
                </p:cNvCxnSpPr>
                <p:nvPr/>
              </p:nvCxnSpPr>
              <p:spPr>
                <a:xfrm rot="5400000" flipH="1" flipV="1">
                  <a:off x="3426652" y="2014684"/>
                  <a:ext cx="542891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>
                  <a:stCxn id="39" idx="4"/>
                </p:cNvCxnSpPr>
                <p:nvPr/>
              </p:nvCxnSpPr>
              <p:spPr>
                <a:xfrm rot="5400000">
                  <a:off x="3440939" y="3029062"/>
                  <a:ext cx="51431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Title 1"/>
                <p:cNvSpPr txBox="1">
                  <a:spLocks/>
                </p:cNvSpPr>
                <p:nvPr/>
              </p:nvSpPr>
              <p:spPr>
                <a:xfrm rot="16200000">
                  <a:off x="2762805" y="2163701"/>
                  <a:ext cx="1088673" cy="67068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5 A</a:t>
                  </a:r>
                  <a:endParaRPr kumimoji="0" lang="en-US" b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44" name="Group 49"/>
              <p:cNvGrpSpPr/>
              <p:nvPr/>
            </p:nvGrpSpPr>
            <p:grpSpPr>
              <a:xfrm>
                <a:off x="3585272" y="1984730"/>
                <a:ext cx="160687" cy="1414811"/>
                <a:chOff x="4491667" y="3124200"/>
                <a:chExt cx="160687" cy="1414811"/>
              </a:xfrm>
            </p:grpSpPr>
            <p:grpSp>
              <p:nvGrpSpPr>
                <p:cNvPr id="58" name="Group 52"/>
                <p:cNvGrpSpPr/>
                <p:nvPr/>
              </p:nvGrpSpPr>
              <p:grpSpPr>
                <a:xfrm rot="5400000">
                  <a:off x="4169405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28" name="Straight Connector 27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6" name="Straight Connector 25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" name="Straight Connector 18"/>
              <p:cNvCxnSpPr/>
              <p:nvPr/>
            </p:nvCxnSpPr>
            <p:spPr>
              <a:xfrm rot="10800000">
                <a:off x="596369" y="1973070"/>
                <a:ext cx="163242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3665426" y="1984730"/>
                <a:ext cx="142562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 flipH="1" flipV="1">
                <a:off x="3214874" y="1442343"/>
                <a:ext cx="106145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 flipH="1" flipV="1">
                <a:off x="1618245" y="1442699"/>
                <a:ext cx="106074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0800000">
                <a:off x="2149335" y="912327"/>
                <a:ext cx="7945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itle 1"/>
              <p:cNvSpPr txBox="1">
                <a:spLocks/>
              </p:cNvSpPr>
              <p:nvPr/>
            </p:nvSpPr>
            <p:spPr>
              <a:xfrm>
                <a:off x="3480849" y="2331876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7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ymbol" pitchFamily="18" charset="2"/>
                  <a:ea typeface="+mj-ea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Nodal vs. mesh analysis?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885802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9"/>
          <p:cNvGrpSpPr/>
          <p:nvPr/>
        </p:nvGrpSpPr>
        <p:grpSpPr>
          <a:xfrm>
            <a:off x="3086178" y="885979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rot="10800000">
            <a:off x="550793" y="895445"/>
            <a:ext cx="56801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8" name="Title 1"/>
          <p:cNvSpPr txBox="1">
            <a:spLocks/>
          </p:cNvSpPr>
          <p:nvPr/>
        </p:nvSpPr>
        <p:spPr>
          <a:xfrm>
            <a:off x="914400" y="118092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464" name="Title 1"/>
          <p:cNvSpPr txBox="1">
            <a:spLocks/>
          </p:cNvSpPr>
          <p:nvPr/>
        </p:nvSpPr>
        <p:spPr>
          <a:xfrm>
            <a:off x="3246515" y="125953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grpSp>
        <p:nvGrpSpPr>
          <p:cNvPr id="20" name="Group 504"/>
          <p:cNvGrpSpPr/>
          <p:nvPr/>
        </p:nvGrpSpPr>
        <p:grpSpPr>
          <a:xfrm>
            <a:off x="1208624" y="879897"/>
            <a:ext cx="2057400" cy="559236"/>
            <a:chOff x="1219200" y="1549182"/>
            <a:chExt cx="2057400" cy="559236"/>
          </a:xfrm>
        </p:grpSpPr>
        <p:grpSp>
          <p:nvGrpSpPr>
            <p:cNvPr id="21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2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sp>
        <p:nvSpPr>
          <p:cNvPr id="333" name="Title 1"/>
          <p:cNvSpPr txBox="1">
            <a:spLocks/>
          </p:cNvSpPr>
          <p:nvPr/>
        </p:nvSpPr>
        <p:spPr>
          <a:xfrm rot="16200000">
            <a:off x="-422477" y="129865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2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3" name="Group 333"/>
          <p:cNvGrpSpPr/>
          <p:nvPr/>
        </p:nvGrpSpPr>
        <p:grpSpPr>
          <a:xfrm>
            <a:off x="301696" y="874219"/>
            <a:ext cx="485775" cy="1371599"/>
            <a:chOff x="600075" y="1458273"/>
            <a:chExt cx="485775" cy="1371599"/>
          </a:xfrm>
        </p:grpSpPr>
        <p:sp>
          <p:nvSpPr>
            <p:cNvPr id="335" name="Oval 33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Arrow Connector 33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3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3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6" name="Straight Connector 255"/>
          <p:cNvCxnSpPr/>
          <p:nvPr/>
        </p:nvCxnSpPr>
        <p:spPr>
          <a:xfrm>
            <a:off x="550792" y="2293524"/>
            <a:ext cx="56793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rot="5400000" flipH="1" flipV="1">
            <a:off x="518020" y="2268018"/>
            <a:ext cx="549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49"/>
          <p:cNvGrpSpPr/>
          <p:nvPr/>
        </p:nvGrpSpPr>
        <p:grpSpPr>
          <a:xfrm>
            <a:off x="6150006" y="886330"/>
            <a:ext cx="160687" cy="1414811"/>
            <a:chOff x="4491655" y="3124200"/>
            <a:chExt cx="160687" cy="1414811"/>
          </a:xfrm>
        </p:grpSpPr>
        <p:grpSp>
          <p:nvGrpSpPr>
            <p:cNvPr id="25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9" name="Straight Connector 9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itle 1"/>
          <p:cNvSpPr txBox="1">
            <a:spLocks/>
          </p:cNvSpPr>
          <p:nvPr/>
        </p:nvSpPr>
        <p:spPr>
          <a:xfrm>
            <a:off x="5295570" y="119276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13" name="Title 1"/>
          <p:cNvSpPr txBox="1">
            <a:spLocks/>
          </p:cNvSpPr>
          <p:nvPr/>
        </p:nvSpPr>
        <p:spPr>
          <a:xfrm rot="16200000">
            <a:off x="4200864" y="129812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6" name="Group 333"/>
          <p:cNvGrpSpPr/>
          <p:nvPr/>
        </p:nvGrpSpPr>
        <p:grpSpPr>
          <a:xfrm rot="10800000">
            <a:off x="5024289" y="895445"/>
            <a:ext cx="485775" cy="1371599"/>
            <a:chOff x="600075" y="1458273"/>
            <a:chExt cx="485775" cy="1371599"/>
          </a:xfrm>
        </p:grpSpPr>
        <p:sp>
          <p:nvSpPr>
            <p:cNvPr id="115" name="Oval 11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1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1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49"/>
          <p:cNvGrpSpPr/>
          <p:nvPr/>
        </p:nvGrpSpPr>
        <p:grpSpPr>
          <a:xfrm>
            <a:off x="4084504" y="874219"/>
            <a:ext cx="160687" cy="1414811"/>
            <a:chOff x="4491655" y="3124200"/>
            <a:chExt cx="160687" cy="1414811"/>
          </a:xfrm>
        </p:grpSpPr>
        <p:grpSp>
          <p:nvGrpSpPr>
            <p:cNvPr id="28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Straight Connector 12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491"/>
          <p:cNvGrpSpPr/>
          <p:nvPr/>
        </p:nvGrpSpPr>
        <p:grpSpPr>
          <a:xfrm>
            <a:off x="3537891" y="913716"/>
            <a:ext cx="706952" cy="559236"/>
            <a:chOff x="6151051" y="1663521"/>
            <a:chExt cx="706952" cy="559236"/>
          </a:xfrm>
        </p:grpSpPr>
        <p:cxnSp>
          <p:nvCxnSpPr>
            <p:cNvPr id="146" name="Straight Arrow Connector 145"/>
            <p:cNvCxnSpPr/>
            <p:nvPr/>
          </p:nvCxnSpPr>
          <p:spPr>
            <a:xfrm rot="5400000">
              <a:off x="6461748" y="1884853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7" name="Title 1"/>
            <p:cNvSpPr txBox="1">
              <a:spLocks/>
            </p:cNvSpPr>
            <p:nvPr/>
          </p:nvSpPr>
          <p:spPr>
            <a:xfrm>
              <a:off x="6151051" y="1663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0" name="Group 497"/>
          <p:cNvGrpSpPr/>
          <p:nvPr/>
        </p:nvGrpSpPr>
        <p:grpSpPr>
          <a:xfrm>
            <a:off x="5648682" y="899399"/>
            <a:ext cx="706952" cy="559236"/>
            <a:chOff x="6151051" y="1663521"/>
            <a:chExt cx="706952" cy="559236"/>
          </a:xfrm>
        </p:grpSpPr>
        <p:cxnSp>
          <p:nvCxnSpPr>
            <p:cNvPr id="144" name="Straight Arrow Connector 143"/>
            <p:cNvCxnSpPr/>
            <p:nvPr/>
          </p:nvCxnSpPr>
          <p:spPr>
            <a:xfrm rot="5400000">
              <a:off x="6461748" y="1884853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5" name="Title 1"/>
            <p:cNvSpPr txBox="1">
              <a:spLocks/>
            </p:cNvSpPr>
            <p:nvPr/>
          </p:nvSpPr>
          <p:spPr>
            <a:xfrm>
              <a:off x="6151051" y="1663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342021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486275" y="2119313"/>
            <a:ext cx="9525" cy="1587"/>
          </a:xfrm>
          <a:custGeom>
            <a:avLst/>
            <a:gdLst>
              <a:gd name="T0" fmla="+- 0 12487 12461"/>
              <a:gd name="T1" fmla="*/ T0 w 27"/>
              <a:gd name="T2" fmla="+- 0 5886 5886"/>
              <a:gd name="T3" fmla="*/ 5886 h 1"/>
              <a:gd name="T4" fmla="+- 0 12478 12461"/>
              <a:gd name="T5" fmla="*/ T4 w 27"/>
              <a:gd name="T6" fmla="+- 0 5886 5886"/>
              <a:gd name="T7" fmla="*/ 5886 h 1"/>
              <a:gd name="T8" fmla="+- 0 12470 12461"/>
              <a:gd name="T9" fmla="*/ T8 w 27"/>
              <a:gd name="T10" fmla="+- 0 5886 5886"/>
              <a:gd name="T11" fmla="*/ 5886 h 1"/>
              <a:gd name="T12" fmla="+- 0 12461 12461"/>
              <a:gd name="T13" fmla="*/ T12 w 27"/>
              <a:gd name="T14" fmla="+- 0 5886 5886"/>
              <a:gd name="T15" fmla="*/ 5886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7" h="1" extrusionOk="0">
                <a:moveTo>
                  <a:pt x="26" y="0"/>
                </a:moveTo>
                <a:cubicBezTo>
                  <a:pt x="17" y="0"/>
                  <a:pt x="9" y="0"/>
                  <a:pt x="0" y="0"/>
                </a:cubicBez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Nodal vs. mesh analysis?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885802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9"/>
          <p:cNvGrpSpPr/>
          <p:nvPr/>
        </p:nvGrpSpPr>
        <p:grpSpPr>
          <a:xfrm>
            <a:off x="3086178" y="885979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rot="10800000">
            <a:off x="550793" y="895445"/>
            <a:ext cx="56801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8" name="Title 1"/>
          <p:cNvSpPr txBox="1">
            <a:spLocks/>
          </p:cNvSpPr>
          <p:nvPr/>
        </p:nvSpPr>
        <p:spPr>
          <a:xfrm>
            <a:off x="914400" y="118092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441" name="Title 1"/>
          <p:cNvSpPr txBox="1">
            <a:spLocks/>
          </p:cNvSpPr>
          <p:nvPr/>
        </p:nvSpPr>
        <p:spPr>
          <a:xfrm>
            <a:off x="2340327" y="118092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464" name="Title 1"/>
          <p:cNvSpPr txBox="1">
            <a:spLocks/>
          </p:cNvSpPr>
          <p:nvPr/>
        </p:nvSpPr>
        <p:spPr>
          <a:xfrm>
            <a:off x="3246515" y="125953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grpSp>
        <p:nvGrpSpPr>
          <p:cNvPr id="20" name="Group 504"/>
          <p:cNvGrpSpPr/>
          <p:nvPr/>
        </p:nvGrpSpPr>
        <p:grpSpPr>
          <a:xfrm>
            <a:off x="1208624" y="879897"/>
            <a:ext cx="2057400" cy="559236"/>
            <a:chOff x="1219200" y="1549182"/>
            <a:chExt cx="2057400" cy="559236"/>
          </a:xfrm>
        </p:grpSpPr>
        <p:grpSp>
          <p:nvGrpSpPr>
            <p:cNvPr id="21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2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sp>
        <p:nvSpPr>
          <p:cNvPr id="333" name="Title 1"/>
          <p:cNvSpPr txBox="1">
            <a:spLocks/>
          </p:cNvSpPr>
          <p:nvPr/>
        </p:nvSpPr>
        <p:spPr>
          <a:xfrm rot="16200000">
            <a:off x="-422477" y="129865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2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3" name="Group 333"/>
          <p:cNvGrpSpPr/>
          <p:nvPr/>
        </p:nvGrpSpPr>
        <p:grpSpPr>
          <a:xfrm>
            <a:off x="301696" y="874219"/>
            <a:ext cx="485775" cy="1371599"/>
            <a:chOff x="600075" y="1458273"/>
            <a:chExt cx="485775" cy="1371599"/>
          </a:xfrm>
        </p:grpSpPr>
        <p:sp>
          <p:nvSpPr>
            <p:cNvPr id="335" name="Oval 33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Arrow Connector 33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3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3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6" name="Straight Connector 255"/>
          <p:cNvCxnSpPr/>
          <p:nvPr/>
        </p:nvCxnSpPr>
        <p:spPr>
          <a:xfrm>
            <a:off x="550792" y="2293524"/>
            <a:ext cx="56793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rot="5400000" flipH="1" flipV="1">
            <a:off x="518020" y="2268018"/>
            <a:ext cx="549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49"/>
          <p:cNvGrpSpPr/>
          <p:nvPr/>
        </p:nvGrpSpPr>
        <p:grpSpPr>
          <a:xfrm>
            <a:off x="6150006" y="886330"/>
            <a:ext cx="160687" cy="1414811"/>
            <a:chOff x="4491655" y="3124200"/>
            <a:chExt cx="160687" cy="1414811"/>
          </a:xfrm>
        </p:grpSpPr>
        <p:grpSp>
          <p:nvGrpSpPr>
            <p:cNvPr id="25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9" name="Straight Connector 9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itle 1"/>
          <p:cNvSpPr txBox="1">
            <a:spLocks/>
          </p:cNvSpPr>
          <p:nvPr/>
        </p:nvSpPr>
        <p:spPr>
          <a:xfrm>
            <a:off x="5295570" y="119276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13" name="Title 1"/>
          <p:cNvSpPr txBox="1">
            <a:spLocks/>
          </p:cNvSpPr>
          <p:nvPr/>
        </p:nvSpPr>
        <p:spPr>
          <a:xfrm rot="16200000">
            <a:off x="4200864" y="129812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6" name="Group 333"/>
          <p:cNvGrpSpPr/>
          <p:nvPr/>
        </p:nvGrpSpPr>
        <p:grpSpPr>
          <a:xfrm rot="10800000">
            <a:off x="5024289" y="895445"/>
            <a:ext cx="485775" cy="1371599"/>
            <a:chOff x="600075" y="1458273"/>
            <a:chExt cx="485775" cy="1371599"/>
          </a:xfrm>
        </p:grpSpPr>
        <p:sp>
          <p:nvSpPr>
            <p:cNvPr id="115" name="Oval 11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1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1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49"/>
          <p:cNvGrpSpPr/>
          <p:nvPr/>
        </p:nvGrpSpPr>
        <p:grpSpPr>
          <a:xfrm>
            <a:off x="4084504" y="874219"/>
            <a:ext cx="160687" cy="1414811"/>
            <a:chOff x="4491655" y="3124200"/>
            <a:chExt cx="160687" cy="1414811"/>
          </a:xfrm>
        </p:grpSpPr>
        <p:grpSp>
          <p:nvGrpSpPr>
            <p:cNvPr id="28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Straight Connector 12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491"/>
          <p:cNvGrpSpPr/>
          <p:nvPr/>
        </p:nvGrpSpPr>
        <p:grpSpPr>
          <a:xfrm>
            <a:off x="3537891" y="913716"/>
            <a:ext cx="706952" cy="559236"/>
            <a:chOff x="6151051" y="1663521"/>
            <a:chExt cx="706952" cy="559236"/>
          </a:xfrm>
        </p:grpSpPr>
        <p:cxnSp>
          <p:nvCxnSpPr>
            <p:cNvPr id="146" name="Straight Arrow Connector 145"/>
            <p:cNvCxnSpPr/>
            <p:nvPr/>
          </p:nvCxnSpPr>
          <p:spPr>
            <a:xfrm rot="5400000">
              <a:off x="6461748" y="1884853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7" name="Title 1"/>
            <p:cNvSpPr txBox="1">
              <a:spLocks/>
            </p:cNvSpPr>
            <p:nvPr/>
          </p:nvSpPr>
          <p:spPr>
            <a:xfrm>
              <a:off x="6151051" y="1663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0" name="Group 497"/>
          <p:cNvGrpSpPr/>
          <p:nvPr/>
        </p:nvGrpSpPr>
        <p:grpSpPr>
          <a:xfrm>
            <a:off x="5648682" y="899399"/>
            <a:ext cx="706952" cy="559236"/>
            <a:chOff x="6151051" y="1663521"/>
            <a:chExt cx="706952" cy="559236"/>
          </a:xfrm>
        </p:grpSpPr>
        <p:cxnSp>
          <p:nvCxnSpPr>
            <p:cNvPr id="144" name="Straight Arrow Connector 143"/>
            <p:cNvCxnSpPr/>
            <p:nvPr/>
          </p:nvCxnSpPr>
          <p:spPr>
            <a:xfrm rot="5400000">
              <a:off x="6461748" y="1884853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5" name="Title 1"/>
            <p:cNvSpPr txBox="1">
              <a:spLocks/>
            </p:cNvSpPr>
            <p:nvPr/>
          </p:nvSpPr>
          <p:spPr>
            <a:xfrm>
              <a:off x="6151051" y="1663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343042" name="Ink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30275" y="1019175"/>
            <a:ext cx="473075" cy="912813"/>
          </a:xfrm>
          <a:custGeom>
            <a:avLst/>
            <a:gdLst>
              <a:gd name="T0" fmla="+- 0 2752 2582"/>
              <a:gd name="T1" fmla="*/ T0 w 1316"/>
              <a:gd name="T2" fmla="+- 0 5263 2831"/>
              <a:gd name="T3" fmla="*/ 5263 h 2534"/>
              <a:gd name="T4" fmla="+- 0 2704 2582"/>
              <a:gd name="T5" fmla="*/ T4 w 1316"/>
              <a:gd name="T6" fmla="+- 0 5215 2831"/>
              <a:gd name="T7" fmla="*/ 5215 h 2534"/>
              <a:gd name="T8" fmla="+- 0 2656 2582"/>
              <a:gd name="T9" fmla="*/ T8 w 1316"/>
              <a:gd name="T10" fmla="+- 0 5066 2831"/>
              <a:gd name="T11" fmla="*/ 5066 h 2534"/>
              <a:gd name="T12" fmla="+- 0 2630 2582"/>
              <a:gd name="T13" fmla="*/ T12 w 1316"/>
              <a:gd name="T14" fmla="+- 0 4890 2831"/>
              <a:gd name="T15" fmla="*/ 4890 h 2534"/>
              <a:gd name="T16" fmla="+- 0 2656 2582"/>
              <a:gd name="T17" fmla="*/ T16 w 1316"/>
              <a:gd name="T18" fmla="+- 0 4443 2831"/>
              <a:gd name="T19" fmla="*/ 4443 h 2534"/>
              <a:gd name="T20" fmla="+- 0 2730 2582"/>
              <a:gd name="T21" fmla="*/ T20 w 1316"/>
              <a:gd name="T22" fmla="+- 0 4246 2831"/>
              <a:gd name="T23" fmla="*/ 4246 h 2534"/>
              <a:gd name="T24" fmla="+- 0 2852 2582"/>
              <a:gd name="T25" fmla="*/ T24 w 1316"/>
              <a:gd name="T26" fmla="+- 0 4073 2831"/>
              <a:gd name="T27" fmla="*/ 4073 h 2534"/>
              <a:gd name="T28" fmla="+- 0 2978 2582"/>
              <a:gd name="T29" fmla="*/ T28 w 1316"/>
              <a:gd name="T30" fmla="+- 0 3948 2831"/>
              <a:gd name="T31" fmla="*/ 3948 h 2534"/>
              <a:gd name="T32" fmla="+- 0 3100 2582"/>
              <a:gd name="T33" fmla="*/ T32 w 1316"/>
              <a:gd name="T34" fmla="+- 0 3872 2831"/>
              <a:gd name="T35" fmla="*/ 3872 h 2534"/>
              <a:gd name="T36" fmla="+- 0 3252 2582"/>
              <a:gd name="T37" fmla="*/ T36 w 1316"/>
              <a:gd name="T38" fmla="+- 0 3848 2831"/>
              <a:gd name="T39" fmla="*/ 3848 h 2534"/>
              <a:gd name="T40" fmla="+- 0 3400 2582"/>
              <a:gd name="T41" fmla="*/ T40 w 1316"/>
              <a:gd name="T42" fmla="+- 0 3924 2831"/>
              <a:gd name="T43" fmla="*/ 3924 h 2534"/>
              <a:gd name="T44" fmla="+- 0 3523 2582"/>
              <a:gd name="T45" fmla="*/ T44 w 1316"/>
              <a:gd name="T46" fmla="+- 0 4045 2831"/>
              <a:gd name="T47" fmla="*/ 4045 h 2534"/>
              <a:gd name="T48" fmla="+- 0 3597 2582"/>
              <a:gd name="T49" fmla="*/ T48 w 1316"/>
              <a:gd name="T50" fmla="+- 0 4246 2831"/>
              <a:gd name="T51" fmla="*/ 4246 h 2534"/>
              <a:gd name="T52" fmla="+- 0 3575 2582"/>
              <a:gd name="T53" fmla="*/ T52 w 1316"/>
              <a:gd name="T54" fmla="+- 0 4692 2831"/>
              <a:gd name="T55" fmla="*/ 4692 h 2534"/>
              <a:gd name="T56" fmla="+- 0 3549 2582"/>
              <a:gd name="T57" fmla="*/ T56 w 1316"/>
              <a:gd name="T58" fmla="+- 0 4942 2831"/>
              <a:gd name="T59" fmla="*/ 4942 h 2534"/>
              <a:gd name="T60" fmla="+- 0 3549 2582"/>
              <a:gd name="T61" fmla="*/ T60 w 1316"/>
              <a:gd name="T62" fmla="+- 0 5115 2831"/>
              <a:gd name="T63" fmla="*/ 5115 h 2534"/>
              <a:gd name="T64" fmla="+- 0 3449 2582"/>
              <a:gd name="T65" fmla="*/ T64 w 1316"/>
              <a:gd name="T66" fmla="+- 0 5038 2831"/>
              <a:gd name="T67" fmla="*/ 5038 h 2534"/>
              <a:gd name="T68" fmla="+- 0 3423 2582"/>
              <a:gd name="T69" fmla="*/ T68 w 1316"/>
              <a:gd name="T70" fmla="+- 0 5038 2831"/>
              <a:gd name="T71" fmla="*/ 5038 h 2534"/>
              <a:gd name="T72" fmla="+- 0 3475 2582"/>
              <a:gd name="T73" fmla="*/ T72 w 1316"/>
              <a:gd name="T74" fmla="+- 0 5163 2831"/>
              <a:gd name="T75" fmla="*/ 5163 h 2534"/>
              <a:gd name="T76" fmla="+- 0 3523 2582"/>
              <a:gd name="T77" fmla="*/ T76 w 1316"/>
              <a:gd name="T78" fmla="+- 0 5312 2831"/>
              <a:gd name="T79" fmla="*/ 5312 h 2534"/>
              <a:gd name="T80" fmla="+- 0 3597 2582"/>
              <a:gd name="T81" fmla="*/ T80 w 1316"/>
              <a:gd name="T82" fmla="+- 0 5364 2831"/>
              <a:gd name="T83" fmla="*/ 5364 h 2534"/>
              <a:gd name="T84" fmla="+- 0 3749 2582"/>
              <a:gd name="T85" fmla="*/ T84 w 1316"/>
              <a:gd name="T86" fmla="+- 0 5239 2831"/>
              <a:gd name="T87" fmla="*/ 5239 h 2534"/>
              <a:gd name="T88" fmla="+- 0 3871 2582"/>
              <a:gd name="T89" fmla="*/ T88 w 1316"/>
              <a:gd name="T90" fmla="+- 0 5038 2831"/>
              <a:gd name="T91" fmla="*/ 5038 h 2534"/>
              <a:gd name="T92" fmla="+- 0 3897 2582"/>
              <a:gd name="T93" fmla="*/ T92 w 1316"/>
              <a:gd name="T94" fmla="+- 0 4966 2831"/>
              <a:gd name="T95" fmla="*/ 4966 h 2534"/>
              <a:gd name="T96" fmla="+- 0 2604 2582"/>
              <a:gd name="T97" fmla="*/ T96 w 1316"/>
              <a:gd name="T98" fmla="+- 0 3225 2831"/>
              <a:gd name="T99" fmla="*/ 3225 h 2534"/>
              <a:gd name="T100" fmla="+- 0 2604 2582"/>
              <a:gd name="T101" fmla="*/ T100 w 1316"/>
              <a:gd name="T102" fmla="+- 0 3177 2831"/>
              <a:gd name="T103" fmla="*/ 3177 h 2534"/>
              <a:gd name="T104" fmla="+- 0 2582 2582"/>
              <a:gd name="T105" fmla="*/ T104 w 1316"/>
              <a:gd name="T106" fmla="+- 0 3277 2831"/>
              <a:gd name="T107" fmla="*/ 3277 h 2534"/>
              <a:gd name="T108" fmla="+- 0 2630 2582"/>
              <a:gd name="T109" fmla="*/ T108 w 1316"/>
              <a:gd name="T110" fmla="+- 0 3426 2831"/>
              <a:gd name="T111" fmla="*/ 3426 h 2534"/>
              <a:gd name="T112" fmla="+- 0 2730 2582"/>
              <a:gd name="T113" fmla="*/ T112 w 1316"/>
              <a:gd name="T114" fmla="+- 0 3426 2831"/>
              <a:gd name="T115" fmla="*/ 3426 h 2534"/>
              <a:gd name="T116" fmla="+- 0 2778 2582"/>
              <a:gd name="T117" fmla="*/ T116 w 1316"/>
              <a:gd name="T118" fmla="+- 0 3350 2831"/>
              <a:gd name="T119" fmla="*/ 3350 h 2534"/>
              <a:gd name="T120" fmla="+- 0 2778 2582"/>
              <a:gd name="T121" fmla="*/ T120 w 1316"/>
              <a:gd name="T122" fmla="+- 0 3301 2831"/>
              <a:gd name="T123" fmla="*/ 3301 h 2534"/>
              <a:gd name="T124" fmla="+- 0 2656 2582"/>
              <a:gd name="T125" fmla="*/ T124 w 1316"/>
              <a:gd name="T126" fmla="+- 0 2855 2831"/>
              <a:gd name="T127" fmla="*/ 2855 h 2534"/>
              <a:gd name="T128" fmla="+- 0 2630 2582"/>
              <a:gd name="T129" fmla="*/ T128 w 1316"/>
              <a:gd name="T130" fmla="+- 0 2855 2831"/>
              <a:gd name="T131" fmla="*/ 2855 h 2534"/>
              <a:gd name="T132" fmla="+- 0 3078 2582"/>
              <a:gd name="T133" fmla="*/ T132 w 1316"/>
              <a:gd name="T134" fmla="+- 0 3201 2831"/>
              <a:gd name="T135" fmla="*/ 3201 h 2534"/>
              <a:gd name="T136" fmla="+- 0 3126 2582"/>
              <a:gd name="T137" fmla="*/ T136 w 1316"/>
              <a:gd name="T138" fmla="+- 0 3301 2831"/>
              <a:gd name="T139" fmla="*/ 3301 h 2534"/>
              <a:gd name="T140" fmla="+- 0 3126 2582"/>
              <a:gd name="T141" fmla="*/ T140 w 1316"/>
              <a:gd name="T142" fmla="+- 0 3402 2831"/>
              <a:gd name="T143" fmla="*/ 3402 h 253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</a:cxnLst>
            <a:rect l="0" t="0" r="r" b="b"/>
            <a:pathLst>
              <a:path w="1316" h="2534" extrusionOk="0">
                <a:moveTo>
                  <a:pt x="170" y="2432"/>
                </a:moveTo>
                <a:cubicBezTo>
                  <a:pt x="110" y="2412"/>
                  <a:pt x="142" y="2443"/>
                  <a:pt x="122" y="2384"/>
                </a:cubicBezTo>
                <a:cubicBezTo>
                  <a:pt x="105" y="2335"/>
                  <a:pt x="88" y="2290"/>
                  <a:pt x="74" y="2235"/>
                </a:cubicBezTo>
                <a:cubicBezTo>
                  <a:pt x="58" y="2173"/>
                  <a:pt x="48" y="2127"/>
                  <a:pt x="48" y="2059"/>
                </a:cubicBezTo>
                <a:cubicBezTo>
                  <a:pt x="48" y="1918"/>
                  <a:pt x="19" y="1741"/>
                  <a:pt x="74" y="1612"/>
                </a:cubicBezTo>
                <a:cubicBezTo>
                  <a:pt x="103" y="1543"/>
                  <a:pt x="120" y="1481"/>
                  <a:pt x="148" y="1415"/>
                </a:cubicBezTo>
                <a:cubicBezTo>
                  <a:pt x="176" y="1348"/>
                  <a:pt x="221" y="1296"/>
                  <a:pt x="270" y="1242"/>
                </a:cubicBezTo>
                <a:cubicBezTo>
                  <a:pt x="320" y="1187"/>
                  <a:pt x="336" y="1159"/>
                  <a:pt x="396" y="1117"/>
                </a:cubicBezTo>
                <a:cubicBezTo>
                  <a:pt x="436" y="1089"/>
                  <a:pt x="472" y="1051"/>
                  <a:pt x="518" y="1041"/>
                </a:cubicBezTo>
                <a:cubicBezTo>
                  <a:pt x="574" y="1029"/>
                  <a:pt x="610" y="1020"/>
                  <a:pt x="670" y="1017"/>
                </a:cubicBezTo>
                <a:cubicBezTo>
                  <a:pt x="738" y="1014"/>
                  <a:pt x="764" y="1060"/>
                  <a:pt x="818" y="1093"/>
                </a:cubicBezTo>
                <a:cubicBezTo>
                  <a:pt x="876" y="1129"/>
                  <a:pt x="905" y="1154"/>
                  <a:pt x="941" y="1214"/>
                </a:cubicBezTo>
                <a:cubicBezTo>
                  <a:pt x="977" y="1275"/>
                  <a:pt x="1005" y="1347"/>
                  <a:pt x="1015" y="1415"/>
                </a:cubicBezTo>
                <a:cubicBezTo>
                  <a:pt x="1037" y="1561"/>
                  <a:pt x="1007" y="1719"/>
                  <a:pt x="993" y="1861"/>
                </a:cubicBezTo>
                <a:cubicBezTo>
                  <a:pt x="984" y="1950"/>
                  <a:pt x="982" y="2028"/>
                  <a:pt x="967" y="2111"/>
                </a:cubicBezTo>
                <a:cubicBezTo>
                  <a:pt x="958" y="2165"/>
                  <a:pt x="967" y="2229"/>
                  <a:pt x="967" y="2284"/>
                </a:cubicBezTo>
              </a:path>
              <a:path w="1316" h="2534" extrusionOk="0">
                <a:moveTo>
                  <a:pt x="867" y="2207"/>
                </a:moveTo>
                <a:cubicBezTo>
                  <a:pt x="858" y="2207"/>
                  <a:pt x="850" y="2207"/>
                  <a:pt x="841" y="2207"/>
                </a:cubicBezTo>
                <a:cubicBezTo>
                  <a:pt x="851" y="2247"/>
                  <a:pt x="876" y="2291"/>
                  <a:pt x="893" y="2332"/>
                </a:cubicBezTo>
                <a:cubicBezTo>
                  <a:pt x="910" y="2373"/>
                  <a:pt x="923" y="2447"/>
                  <a:pt x="941" y="2481"/>
                </a:cubicBezTo>
                <a:cubicBezTo>
                  <a:pt x="954" y="2505"/>
                  <a:pt x="1000" y="2531"/>
                  <a:pt x="1015" y="2533"/>
                </a:cubicBezTo>
                <a:cubicBezTo>
                  <a:pt x="1082" y="2541"/>
                  <a:pt x="1136" y="2456"/>
                  <a:pt x="1167" y="2408"/>
                </a:cubicBezTo>
                <a:cubicBezTo>
                  <a:pt x="1202" y="2355"/>
                  <a:pt x="1273" y="2267"/>
                  <a:pt x="1289" y="2207"/>
                </a:cubicBezTo>
                <a:cubicBezTo>
                  <a:pt x="1289" y="2163"/>
                  <a:pt x="1286" y="2150"/>
                  <a:pt x="1315" y="2135"/>
                </a:cubicBezTo>
              </a:path>
              <a:path w="1316" h="2534" extrusionOk="0">
                <a:moveTo>
                  <a:pt x="22" y="394"/>
                </a:moveTo>
                <a:cubicBezTo>
                  <a:pt x="22" y="370"/>
                  <a:pt x="22" y="362"/>
                  <a:pt x="22" y="346"/>
                </a:cubicBezTo>
                <a:cubicBezTo>
                  <a:pt x="-14" y="359"/>
                  <a:pt x="0" y="399"/>
                  <a:pt x="0" y="446"/>
                </a:cubicBezTo>
                <a:cubicBezTo>
                  <a:pt x="0" y="508"/>
                  <a:pt x="8" y="544"/>
                  <a:pt x="48" y="595"/>
                </a:cubicBezTo>
                <a:cubicBezTo>
                  <a:pt x="87" y="645"/>
                  <a:pt x="108" y="608"/>
                  <a:pt x="148" y="595"/>
                </a:cubicBezTo>
                <a:cubicBezTo>
                  <a:pt x="174" y="586"/>
                  <a:pt x="193" y="557"/>
                  <a:pt x="196" y="519"/>
                </a:cubicBezTo>
                <a:cubicBezTo>
                  <a:pt x="196" y="503"/>
                  <a:pt x="196" y="486"/>
                  <a:pt x="196" y="470"/>
                </a:cubicBezTo>
              </a:path>
              <a:path w="1316" h="2534" extrusionOk="0">
                <a:moveTo>
                  <a:pt x="74" y="24"/>
                </a:moveTo>
                <a:cubicBezTo>
                  <a:pt x="40" y="13"/>
                  <a:pt x="48" y="-9"/>
                  <a:pt x="48" y="24"/>
                </a:cubicBezTo>
              </a:path>
              <a:path w="1316" h="2534" extrusionOk="0">
                <a:moveTo>
                  <a:pt x="496" y="370"/>
                </a:moveTo>
                <a:cubicBezTo>
                  <a:pt x="517" y="401"/>
                  <a:pt x="540" y="433"/>
                  <a:pt x="544" y="470"/>
                </a:cubicBezTo>
                <a:cubicBezTo>
                  <a:pt x="548" y="503"/>
                  <a:pt x="544" y="538"/>
                  <a:pt x="544" y="571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3043" name="Ink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135188" y="1044575"/>
            <a:ext cx="627062" cy="957263"/>
          </a:xfrm>
          <a:custGeom>
            <a:avLst/>
            <a:gdLst>
              <a:gd name="T0" fmla="+- 0 6031 5930"/>
              <a:gd name="T1" fmla="*/ T0 w 1742"/>
              <a:gd name="T2" fmla="+- 0 5340 2903"/>
              <a:gd name="T3" fmla="*/ 5340 h 2659"/>
              <a:gd name="T4" fmla="+- 0 6031 5930"/>
              <a:gd name="T5" fmla="*/ T4 w 1742"/>
              <a:gd name="T6" fmla="+- 0 5364 2903"/>
              <a:gd name="T7" fmla="*/ 5364 h 2659"/>
              <a:gd name="T8" fmla="+- 0 5982 5930"/>
              <a:gd name="T9" fmla="*/ T8 w 1742"/>
              <a:gd name="T10" fmla="+- 0 5288 2903"/>
              <a:gd name="T11" fmla="*/ 5288 h 2659"/>
              <a:gd name="T12" fmla="+- 0 6005 5930"/>
              <a:gd name="T13" fmla="*/ T12 w 1742"/>
              <a:gd name="T14" fmla="+- 0 4616 2903"/>
              <a:gd name="T15" fmla="*/ 4616 h 2659"/>
              <a:gd name="T16" fmla="+- 0 6205 5930"/>
              <a:gd name="T17" fmla="*/ T16 w 1742"/>
              <a:gd name="T18" fmla="+- 0 4194 2903"/>
              <a:gd name="T19" fmla="*/ 4194 h 2659"/>
              <a:gd name="T20" fmla="+- 0 6453 5930"/>
              <a:gd name="T21" fmla="*/ T20 w 1742"/>
              <a:gd name="T22" fmla="+- 0 3973 2903"/>
              <a:gd name="T23" fmla="*/ 3973 h 2659"/>
              <a:gd name="T24" fmla="+- 0 6701 5930"/>
              <a:gd name="T25" fmla="*/ T24 w 1742"/>
              <a:gd name="T26" fmla="+- 0 3848 2903"/>
              <a:gd name="T27" fmla="*/ 3848 h 2659"/>
              <a:gd name="T28" fmla="+- 0 6901 5930"/>
              <a:gd name="T29" fmla="*/ T28 w 1742"/>
              <a:gd name="T30" fmla="+- 0 3848 2903"/>
              <a:gd name="T31" fmla="*/ 3848 h 2659"/>
              <a:gd name="T32" fmla="+- 0 7097 5930"/>
              <a:gd name="T33" fmla="*/ T32 w 1742"/>
              <a:gd name="T34" fmla="+- 0 3973 2903"/>
              <a:gd name="T35" fmla="*/ 3973 h 2659"/>
              <a:gd name="T36" fmla="+- 0 7249 5930"/>
              <a:gd name="T37" fmla="*/ T36 w 1742"/>
              <a:gd name="T38" fmla="+- 0 4246 2903"/>
              <a:gd name="T39" fmla="*/ 4246 h 2659"/>
              <a:gd name="T40" fmla="+- 0 7323 5930"/>
              <a:gd name="T41" fmla="*/ T40 w 1742"/>
              <a:gd name="T42" fmla="+- 0 4592 2903"/>
              <a:gd name="T43" fmla="*/ 4592 h 2659"/>
              <a:gd name="T44" fmla="+- 0 7349 5930"/>
              <a:gd name="T45" fmla="*/ T44 w 1742"/>
              <a:gd name="T46" fmla="+- 0 4966 2903"/>
              <a:gd name="T47" fmla="*/ 4966 h 2659"/>
              <a:gd name="T48" fmla="+- 0 7323 5930"/>
              <a:gd name="T49" fmla="*/ T48 w 1742"/>
              <a:gd name="T50" fmla="+- 0 5263 2903"/>
              <a:gd name="T51" fmla="*/ 5263 h 2659"/>
              <a:gd name="T52" fmla="+- 0 7297 5930"/>
              <a:gd name="T53" fmla="*/ T52 w 1742"/>
              <a:gd name="T54" fmla="+- 0 5312 2903"/>
              <a:gd name="T55" fmla="*/ 5312 h 2659"/>
              <a:gd name="T56" fmla="+- 0 7223 5930"/>
              <a:gd name="T57" fmla="*/ T56 w 1742"/>
              <a:gd name="T58" fmla="+- 0 5139 2903"/>
              <a:gd name="T59" fmla="*/ 5139 h 2659"/>
              <a:gd name="T60" fmla="+- 0 7271 5930"/>
              <a:gd name="T61" fmla="*/ T60 w 1742"/>
              <a:gd name="T62" fmla="+- 0 5288 2903"/>
              <a:gd name="T63" fmla="*/ 5288 h 2659"/>
              <a:gd name="T64" fmla="+- 0 7323 5930"/>
              <a:gd name="T65" fmla="*/ T64 w 1742"/>
              <a:gd name="T66" fmla="+- 0 5436 2903"/>
              <a:gd name="T67" fmla="*/ 5436 h 2659"/>
              <a:gd name="T68" fmla="+- 0 7323 5930"/>
              <a:gd name="T69" fmla="*/ T68 w 1742"/>
              <a:gd name="T70" fmla="+- 0 5561 2903"/>
              <a:gd name="T71" fmla="*/ 5561 h 2659"/>
              <a:gd name="T72" fmla="+- 0 7446 5930"/>
              <a:gd name="T73" fmla="*/ T72 w 1742"/>
              <a:gd name="T74" fmla="+- 0 5436 2903"/>
              <a:gd name="T75" fmla="*/ 5436 h 2659"/>
              <a:gd name="T76" fmla="+- 0 7594 5930"/>
              <a:gd name="T77" fmla="*/ T76 w 1742"/>
              <a:gd name="T78" fmla="+- 0 5191 2903"/>
              <a:gd name="T79" fmla="*/ 5191 h 2659"/>
              <a:gd name="T80" fmla="+- 0 7671 5930"/>
              <a:gd name="T81" fmla="*/ T80 w 1742"/>
              <a:gd name="T82" fmla="+- 0 5090 2903"/>
              <a:gd name="T83" fmla="*/ 5090 h 2659"/>
              <a:gd name="T84" fmla="+- 0 6005 5930"/>
              <a:gd name="T85" fmla="*/ T84 w 1742"/>
              <a:gd name="T86" fmla="+- 0 3277 2903"/>
              <a:gd name="T87" fmla="*/ 3277 h 2659"/>
              <a:gd name="T88" fmla="+- 0 5982 5930"/>
              <a:gd name="T89" fmla="*/ T88 w 1742"/>
              <a:gd name="T90" fmla="+- 0 3253 2903"/>
              <a:gd name="T91" fmla="*/ 3253 h 2659"/>
              <a:gd name="T92" fmla="+- 0 6005 5930"/>
              <a:gd name="T93" fmla="*/ T92 w 1742"/>
              <a:gd name="T94" fmla="+- 0 3450 2903"/>
              <a:gd name="T95" fmla="*/ 3450 h 2659"/>
              <a:gd name="T96" fmla="+- 0 6105 5930"/>
              <a:gd name="T97" fmla="*/ T96 w 1742"/>
              <a:gd name="T98" fmla="+- 0 3474 2903"/>
              <a:gd name="T99" fmla="*/ 3474 h 2659"/>
              <a:gd name="T100" fmla="+- 0 6131 5930"/>
              <a:gd name="T101" fmla="*/ T100 w 1742"/>
              <a:gd name="T102" fmla="+- 0 3277 2903"/>
              <a:gd name="T103" fmla="*/ 3277 h 2659"/>
              <a:gd name="T104" fmla="+- 0 5956 5930"/>
              <a:gd name="T105" fmla="*/ T104 w 1742"/>
              <a:gd name="T106" fmla="+- 0 2928 2903"/>
              <a:gd name="T107" fmla="*/ 2928 h 2659"/>
              <a:gd name="T108" fmla="+- 0 5956 5930"/>
              <a:gd name="T109" fmla="*/ T108 w 1742"/>
              <a:gd name="T110" fmla="+- 0 2903 2903"/>
              <a:gd name="T111" fmla="*/ 2903 h 2659"/>
              <a:gd name="T112" fmla="+- 0 6353 5930"/>
              <a:gd name="T113" fmla="*/ T112 w 1742"/>
              <a:gd name="T114" fmla="+- 0 3326 2903"/>
              <a:gd name="T115" fmla="*/ 3326 h 2659"/>
              <a:gd name="T116" fmla="+- 0 6527 5930"/>
              <a:gd name="T117" fmla="*/ T116 w 1742"/>
              <a:gd name="T118" fmla="+- 0 3326 2903"/>
              <a:gd name="T119" fmla="*/ 3326 h 2659"/>
              <a:gd name="T120" fmla="+- 0 6527 5930"/>
              <a:gd name="T121" fmla="*/ T120 w 1742"/>
              <a:gd name="T122" fmla="+- 0 3474 2903"/>
              <a:gd name="T123" fmla="*/ 3474 h 2659"/>
              <a:gd name="T124" fmla="+- 0 6653 5930"/>
              <a:gd name="T125" fmla="*/ T124 w 1742"/>
              <a:gd name="T126" fmla="+- 0 3499 2903"/>
              <a:gd name="T127" fmla="*/ 3499 h 2659"/>
              <a:gd name="T128" fmla="+- 0 6753 5930"/>
              <a:gd name="T129" fmla="*/ T128 w 1742"/>
              <a:gd name="T130" fmla="+- 0 3474 2903"/>
              <a:gd name="T131" fmla="*/ 3474 h 265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1742" h="2659" extrusionOk="0">
                <a:moveTo>
                  <a:pt x="101" y="2437"/>
                </a:moveTo>
                <a:cubicBezTo>
                  <a:pt x="101" y="2445"/>
                  <a:pt x="101" y="2453"/>
                  <a:pt x="101" y="2461"/>
                </a:cubicBezTo>
                <a:cubicBezTo>
                  <a:pt x="62" y="2428"/>
                  <a:pt x="59" y="2449"/>
                  <a:pt x="52" y="2385"/>
                </a:cubicBezTo>
                <a:cubicBezTo>
                  <a:pt x="30" y="2190"/>
                  <a:pt x="20" y="1898"/>
                  <a:pt x="75" y="1713"/>
                </a:cubicBezTo>
                <a:cubicBezTo>
                  <a:pt x="120" y="1564"/>
                  <a:pt x="173" y="1412"/>
                  <a:pt x="275" y="1291"/>
                </a:cubicBezTo>
                <a:cubicBezTo>
                  <a:pt x="352" y="1200"/>
                  <a:pt x="423" y="1136"/>
                  <a:pt x="523" y="1070"/>
                </a:cubicBezTo>
                <a:cubicBezTo>
                  <a:pt x="620" y="1006"/>
                  <a:pt x="660" y="972"/>
                  <a:pt x="771" y="945"/>
                </a:cubicBezTo>
                <a:cubicBezTo>
                  <a:pt x="858" y="924"/>
                  <a:pt x="886" y="908"/>
                  <a:pt x="971" y="945"/>
                </a:cubicBezTo>
                <a:cubicBezTo>
                  <a:pt x="1052" y="980"/>
                  <a:pt x="1106" y="1003"/>
                  <a:pt x="1167" y="1070"/>
                </a:cubicBezTo>
                <a:cubicBezTo>
                  <a:pt x="1234" y="1144"/>
                  <a:pt x="1286" y="1251"/>
                  <a:pt x="1319" y="1343"/>
                </a:cubicBezTo>
                <a:cubicBezTo>
                  <a:pt x="1360" y="1460"/>
                  <a:pt x="1372" y="1571"/>
                  <a:pt x="1393" y="1689"/>
                </a:cubicBezTo>
                <a:cubicBezTo>
                  <a:pt x="1416" y="1817"/>
                  <a:pt x="1419" y="1931"/>
                  <a:pt x="1419" y="2063"/>
                </a:cubicBezTo>
                <a:cubicBezTo>
                  <a:pt x="1419" y="2147"/>
                  <a:pt x="1414" y="2277"/>
                  <a:pt x="1393" y="2360"/>
                </a:cubicBezTo>
                <a:cubicBezTo>
                  <a:pt x="1383" y="2398"/>
                  <a:pt x="1385" y="2375"/>
                  <a:pt x="1367" y="2409"/>
                </a:cubicBezTo>
              </a:path>
              <a:path w="1742" h="2659" extrusionOk="0">
                <a:moveTo>
                  <a:pt x="1293" y="2236"/>
                </a:moveTo>
                <a:cubicBezTo>
                  <a:pt x="1305" y="2295"/>
                  <a:pt x="1338" y="2325"/>
                  <a:pt x="1341" y="2385"/>
                </a:cubicBezTo>
                <a:cubicBezTo>
                  <a:pt x="1344" y="2447"/>
                  <a:pt x="1382" y="2481"/>
                  <a:pt x="1393" y="2533"/>
                </a:cubicBezTo>
                <a:cubicBezTo>
                  <a:pt x="1400" y="2569"/>
                  <a:pt x="1393" y="2620"/>
                  <a:pt x="1393" y="2658"/>
                </a:cubicBezTo>
                <a:cubicBezTo>
                  <a:pt x="1452" y="2644"/>
                  <a:pt x="1472" y="2579"/>
                  <a:pt x="1516" y="2533"/>
                </a:cubicBezTo>
                <a:cubicBezTo>
                  <a:pt x="1587" y="2459"/>
                  <a:pt x="1606" y="2368"/>
                  <a:pt x="1664" y="2288"/>
                </a:cubicBezTo>
                <a:cubicBezTo>
                  <a:pt x="1712" y="2240"/>
                  <a:pt x="1726" y="2229"/>
                  <a:pt x="1741" y="2187"/>
                </a:cubicBezTo>
              </a:path>
              <a:path w="1742" h="2659" extrusionOk="0">
                <a:moveTo>
                  <a:pt x="75" y="374"/>
                </a:moveTo>
                <a:cubicBezTo>
                  <a:pt x="75" y="350"/>
                  <a:pt x="75" y="342"/>
                  <a:pt x="52" y="350"/>
                </a:cubicBezTo>
                <a:cubicBezTo>
                  <a:pt x="52" y="414"/>
                  <a:pt x="35" y="498"/>
                  <a:pt x="75" y="547"/>
                </a:cubicBezTo>
                <a:cubicBezTo>
                  <a:pt x="87" y="562"/>
                  <a:pt x="155" y="592"/>
                  <a:pt x="175" y="571"/>
                </a:cubicBezTo>
                <a:cubicBezTo>
                  <a:pt x="219" y="524"/>
                  <a:pt x="201" y="429"/>
                  <a:pt x="201" y="374"/>
                </a:cubicBezTo>
              </a:path>
              <a:path w="1742" h="2659" extrusionOk="0">
                <a:moveTo>
                  <a:pt x="26" y="25"/>
                </a:moveTo>
                <a:cubicBezTo>
                  <a:pt x="14" y="-8"/>
                  <a:pt x="-12" y="0"/>
                  <a:pt x="26" y="0"/>
                </a:cubicBezTo>
              </a:path>
              <a:path w="1742" h="2659" extrusionOk="0">
                <a:moveTo>
                  <a:pt x="423" y="423"/>
                </a:moveTo>
                <a:cubicBezTo>
                  <a:pt x="481" y="423"/>
                  <a:pt x="539" y="423"/>
                  <a:pt x="597" y="423"/>
                </a:cubicBezTo>
                <a:cubicBezTo>
                  <a:pt x="597" y="472"/>
                  <a:pt x="597" y="522"/>
                  <a:pt x="597" y="571"/>
                </a:cubicBezTo>
                <a:cubicBezTo>
                  <a:pt x="643" y="582"/>
                  <a:pt x="669" y="596"/>
                  <a:pt x="723" y="596"/>
                </a:cubicBezTo>
                <a:cubicBezTo>
                  <a:pt x="782" y="596"/>
                  <a:pt x="780" y="602"/>
                  <a:pt x="823" y="571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3044" name="Ink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422650" y="1189038"/>
            <a:ext cx="385763" cy="777875"/>
          </a:xfrm>
          <a:custGeom>
            <a:avLst/>
            <a:gdLst>
              <a:gd name="T0" fmla="+- 0 9683 9509"/>
              <a:gd name="T1" fmla="*/ T0 w 1068"/>
              <a:gd name="T2" fmla="+- 0 5364 3301"/>
              <a:gd name="T3" fmla="*/ 5364 h 2161"/>
              <a:gd name="T4" fmla="+- 0 9631 9509"/>
              <a:gd name="T5" fmla="*/ T4 w 1068"/>
              <a:gd name="T6" fmla="+- 0 5263 3301"/>
              <a:gd name="T7" fmla="*/ 5263 h 2161"/>
              <a:gd name="T8" fmla="+- 0 9605 9509"/>
              <a:gd name="T9" fmla="*/ T8 w 1068"/>
              <a:gd name="T10" fmla="+- 0 4966 3301"/>
              <a:gd name="T11" fmla="*/ 4966 h 2161"/>
              <a:gd name="T12" fmla="+- 0 9631 9509"/>
              <a:gd name="T13" fmla="*/ T12 w 1068"/>
              <a:gd name="T14" fmla="+- 0 4668 3301"/>
              <a:gd name="T15" fmla="*/ 4668 h 2161"/>
              <a:gd name="T16" fmla="+- 0 9757 9509"/>
              <a:gd name="T17" fmla="*/ T16 w 1068"/>
              <a:gd name="T18" fmla="+- 0 4419 3301"/>
              <a:gd name="T19" fmla="*/ 4419 h 2161"/>
              <a:gd name="T20" fmla="+- 0 9979 9509"/>
              <a:gd name="T21" fmla="*/ T20 w 1068"/>
              <a:gd name="T22" fmla="+- 0 4222 3301"/>
              <a:gd name="T23" fmla="*/ 4222 h 2161"/>
              <a:gd name="T24" fmla="+- 0 10127 9509"/>
              <a:gd name="T25" fmla="*/ T24 w 1068"/>
              <a:gd name="T26" fmla="+- 0 4170 3301"/>
              <a:gd name="T27" fmla="*/ 4170 h 2161"/>
              <a:gd name="T28" fmla="+- 0 10276 9509"/>
              <a:gd name="T29" fmla="*/ T28 w 1068"/>
              <a:gd name="T30" fmla="+- 0 4395 3301"/>
              <a:gd name="T31" fmla="*/ 4395 h 2161"/>
              <a:gd name="T32" fmla="+- 0 10353 9509"/>
              <a:gd name="T33" fmla="*/ T32 w 1068"/>
              <a:gd name="T34" fmla="+- 0 4741 3301"/>
              <a:gd name="T35" fmla="*/ 4741 h 2161"/>
              <a:gd name="T36" fmla="+- 0 10353 9509"/>
              <a:gd name="T37" fmla="*/ T36 w 1068"/>
              <a:gd name="T38" fmla="+- 0 5263 3301"/>
              <a:gd name="T39" fmla="*/ 5263 h 2161"/>
              <a:gd name="T40" fmla="+- 0 10253 9509"/>
              <a:gd name="T41" fmla="*/ T40 w 1068"/>
              <a:gd name="T42" fmla="+- 0 5191 3301"/>
              <a:gd name="T43" fmla="*/ 5191 h 2161"/>
              <a:gd name="T44" fmla="+- 0 10302 9509"/>
              <a:gd name="T45" fmla="*/ T44 w 1068"/>
              <a:gd name="T46" fmla="+- 0 5312 3301"/>
              <a:gd name="T47" fmla="*/ 5312 h 2161"/>
              <a:gd name="T48" fmla="+- 0 10353 9509"/>
              <a:gd name="T49" fmla="*/ T48 w 1068"/>
              <a:gd name="T50" fmla="+- 0 5436 3301"/>
              <a:gd name="T51" fmla="*/ 5436 h 2161"/>
              <a:gd name="T52" fmla="+- 0 10427 9509"/>
              <a:gd name="T53" fmla="*/ T52 w 1068"/>
              <a:gd name="T54" fmla="+- 0 5436 3301"/>
              <a:gd name="T55" fmla="*/ 5436 h 2161"/>
              <a:gd name="T56" fmla="+- 0 10576 9509"/>
              <a:gd name="T57" fmla="*/ T56 w 1068"/>
              <a:gd name="T58" fmla="+- 0 5288 3301"/>
              <a:gd name="T59" fmla="*/ 5288 h 2161"/>
              <a:gd name="T60" fmla="+- 0 10576 9509"/>
              <a:gd name="T61" fmla="*/ T60 w 1068"/>
              <a:gd name="T62" fmla="+- 0 5163 3301"/>
              <a:gd name="T63" fmla="*/ 5163 h 2161"/>
              <a:gd name="T64" fmla="+- 0 9557 9509"/>
              <a:gd name="T65" fmla="*/ T64 w 1068"/>
              <a:gd name="T66" fmla="+- 0 3526 3301"/>
              <a:gd name="T67" fmla="*/ 3526 h 2161"/>
              <a:gd name="T68" fmla="+- 0 9531 9509"/>
              <a:gd name="T69" fmla="*/ T68 w 1068"/>
              <a:gd name="T70" fmla="+- 0 3623 3301"/>
              <a:gd name="T71" fmla="*/ 3623 h 2161"/>
              <a:gd name="T72" fmla="+- 0 9605 9509"/>
              <a:gd name="T73" fmla="*/ T72 w 1068"/>
              <a:gd name="T74" fmla="+- 0 3748 3301"/>
              <a:gd name="T75" fmla="*/ 3748 h 2161"/>
              <a:gd name="T76" fmla="+- 0 9657 9509"/>
              <a:gd name="T77" fmla="*/ T76 w 1068"/>
              <a:gd name="T78" fmla="+- 0 3599 3301"/>
              <a:gd name="T79" fmla="*/ 3599 h 2161"/>
              <a:gd name="T80" fmla="+- 0 9531 9509"/>
              <a:gd name="T81" fmla="*/ T80 w 1068"/>
              <a:gd name="T82" fmla="+- 0 3377 3301"/>
              <a:gd name="T83" fmla="*/ 3377 h 2161"/>
              <a:gd name="T84" fmla="+- 0 9531 9509"/>
              <a:gd name="T85" fmla="*/ T84 w 1068"/>
              <a:gd name="T86" fmla="+- 0 3301 3301"/>
              <a:gd name="T87" fmla="*/ 3301 h 2161"/>
              <a:gd name="T88" fmla="+- 0 9931 9509"/>
              <a:gd name="T89" fmla="*/ T88 w 1068"/>
              <a:gd name="T90" fmla="+- 0 3623 3301"/>
              <a:gd name="T91" fmla="*/ 3623 h 2161"/>
              <a:gd name="T92" fmla="+- 0 9879 9509"/>
              <a:gd name="T93" fmla="*/ T92 w 1068"/>
              <a:gd name="T94" fmla="+- 0 3623 3301"/>
              <a:gd name="T95" fmla="*/ 3623 h 2161"/>
              <a:gd name="T96" fmla="+- 0 10027 9509"/>
              <a:gd name="T97" fmla="*/ T96 w 1068"/>
              <a:gd name="T98" fmla="+- 0 3651 3301"/>
              <a:gd name="T99" fmla="*/ 3651 h 2161"/>
              <a:gd name="T100" fmla="+- 0 10005 9509"/>
              <a:gd name="T101" fmla="*/ T100 w 1068"/>
              <a:gd name="T102" fmla="+- 0 3748 3301"/>
              <a:gd name="T103" fmla="*/ 3748 h 2161"/>
              <a:gd name="T104" fmla="+- 0 10079 9509"/>
              <a:gd name="T105" fmla="*/ T104 w 1068"/>
              <a:gd name="T106" fmla="+- 0 3848 3301"/>
              <a:gd name="T107" fmla="*/ 3848 h 2161"/>
              <a:gd name="T108" fmla="+- 0 10005 9509"/>
              <a:gd name="T109" fmla="*/ T108 w 1068"/>
              <a:gd name="T110" fmla="+- 0 3973 3301"/>
              <a:gd name="T111" fmla="*/ 3973 h 2161"/>
              <a:gd name="T112" fmla="+- 0 9953 9509"/>
              <a:gd name="T113" fmla="*/ T112 w 1068"/>
              <a:gd name="T114" fmla="+- 0 3997 3301"/>
              <a:gd name="T115" fmla="*/ 3997 h 216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</a:cxnLst>
            <a:rect l="0" t="0" r="r" b="b"/>
            <a:pathLst>
              <a:path w="1068" h="2161" extrusionOk="0">
                <a:moveTo>
                  <a:pt x="174" y="2063"/>
                </a:moveTo>
                <a:cubicBezTo>
                  <a:pt x="128" y="2032"/>
                  <a:pt x="132" y="2017"/>
                  <a:pt x="122" y="1962"/>
                </a:cubicBezTo>
                <a:cubicBezTo>
                  <a:pt x="105" y="1868"/>
                  <a:pt x="108" y="1755"/>
                  <a:pt x="96" y="1665"/>
                </a:cubicBezTo>
                <a:cubicBezTo>
                  <a:pt x="82" y="1560"/>
                  <a:pt x="111" y="1466"/>
                  <a:pt x="122" y="1367"/>
                </a:cubicBezTo>
                <a:cubicBezTo>
                  <a:pt x="136" y="1246"/>
                  <a:pt x="176" y="1215"/>
                  <a:pt x="248" y="1118"/>
                </a:cubicBezTo>
                <a:cubicBezTo>
                  <a:pt x="314" y="1028"/>
                  <a:pt x="385" y="988"/>
                  <a:pt x="470" y="921"/>
                </a:cubicBezTo>
                <a:cubicBezTo>
                  <a:pt x="506" y="892"/>
                  <a:pt x="563" y="842"/>
                  <a:pt x="618" y="869"/>
                </a:cubicBezTo>
                <a:cubicBezTo>
                  <a:pt x="716" y="917"/>
                  <a:pt x="734" y="998"/>
                  <a:pt x="767" y="1094"/>
                </a:cubicBezTo>
                <a:cubicBezTo>
                  <a:pt x="808" y="1213"/>
                  <a:pt x="840" y="1313"/>
                  <a:pt x="844" y="1440"/>
                </a:cubicBezTo>
                <a:cubicBezTo>
                  <a:pt x="849" y="1579"/>
                  <a:pt x="844" y="1907"/>
                  <a:pt x="844" y="1962"/>
                </a:cubicBezTo>
              </a:path>
              <a:path w="1068" h="2161" extrusionOk="0">
                <a:moveTo>
                  <a:pt x="744" y="1890"/>
                </a:moveTo>
                <a:cubicBezTo>
                  <a:pt x="744" y="1945"/>
                  <a:pt x="782" y="1969"/>
                  <a:pt x="793" y="2011"/>
                </a:cubicBezTo>
                <a:cubicBezTo>
                  <a:pt x="807" y="2065"/>
                  <a:pt x="827" y="2088"/>
                  <a:pt x="844" y="2135"/>
                </a:cubicBezTo>
                <a:cubicBezTo>
                  <a:pt x="861" y="2183"/>
                  <a:pt x="879" y="2157"/>
                  <a:pt x="918" y="2135"/>
                </a:cubicBezTo>
                <a:cubicBezTo>
                  <a:pt x="975" y="2103"/>
                  <a:pt x="1050" y="2057"/>
                  <a:pt x="1067" y="1987"/>
                </a:cubicBezTo>
                <a:cubicBezTo>
                  <a:pt x="1067" y="1929"/>
                  <a:pt x="1067" y="1904"/>
                  <a:pt x="1067" y="1862"/>
                </a:cubicBezTo>
              </a:path>
              <a:path w="1068" h="2161" extrusionOk="0">
                <a:moveTo>
                  <a:pt x="48" y="225"/>
                </a:moveTo>
                <a:cubicBezTo>
                  <a:pt x="16" y="235"/>
                  <a:pt x="8" y="276"/>
                  <a:pt x="22" y="322"/>
                </a:cubicBezTo>
                <a:cubicBezTo>
                  <a:pt x="36" y="367"/>
                  <a:pt x="72" y="411"/>
                  <a:pt x="96" y="447"/>
                </a:cubicBezTo>
                <a:cubicBezTo>
                  <a:pt x="173" y="429"/>
                  <a:pt x="148" y="369"/>
                  <a:pt x="148" y="298"/>
                </a:cubicBezTo>
              </a:path>
              <a:path w="1068" h="2161" extrusionOk="0">
                <a:moveTo>
                  <a:pt x="22" y="76"/>
                </a:moveTo>
                <a:cubicBezTo>
                  <a:pt x="-1" y="40"/>
                  <a:pt x="-18" y="15"/>
                  <a:pt x="22" y="0"/>
                </a:cubicBezTo>
              </a:path>
              <a:path w="1068" h="2161" extrusionOk="0">
                <a:moveTo>
                  <a:pt x="422" y="322"/>
                </a:moveTo>
                <a:cubicBezTo>
                  <a:pt x="396" y="322"/>
                  <a:pt x="387" y="322"/>
                  <a:pt x="370" y="322"/>
                </a:cubicBezTo>
                <a:cubicBezTo>
                  <a:pt x="414" y="322"/>
                  <a:pt x="497" y="303"/>
                  <a:pt x="518" y="350"/>
                </a:cubicBezTo>
                <a:cubicBezTo>
                  <a:pt x="537" y="392"/>
                  <a:pt x="482" y="412"/>
                  <a:pt x="496" y="447"/>
                </a:cubicBezTo>
                <a:cubicBezTo>
                  <a:pt x="514" y="491"/>
                  <a:pt x="566" y="497"/>
                  <a:pt x="570" y="547"/>
                </a:cubicBezTo>
                <a:cubicBezTo>
                  <a:pt x="573" y="591"/>
                  <a:pt x="541" y="652"/>
                  <a:pt x="496" y="672"/>
                </a:cubicBezTo>
                <a:cubicBezTo>
                  <a:pt x="467" y="672"/>
                  <a:pt x="456" y="674"/>
                  <a:pt x="444" y="696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3045" name="Ink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486275" y="2119313"/>
            <a:ext cx="9525" cy="1587"/>
          </a:xfrm>
          <a:custGeom>
            <a:avLst/>
            <a:gdLst>
              <a:gd name="T0" fmla="+- 0 12487 12461"/>
              <a:gd name="T1" fmla="*/ T0 w 27"/>
              <a:gd name="T2" fmla="+- 0 5886 5886"/>
              <a:gd name="T3" fmla="*/ 5886 h 1"/>
              <a:gd name="T4" fmla="+- 0 12478 12461"/>
              <a:gd name="T5" fmla="*/ T4 w 27"/>
              <a:gd name="T6" fmla="+- 0 5886 5886"/>
              <a:gd name="T7" fmla="*/ 5886 h 1"/>
              <a:gd name="T8" fmla="+- 0 12470 12461"/>
              <a:gd name="T9" fmla="*/ T8 w 27"/>
              <a:gd name="T10" fmla="+- 0 5886 5886"/>
              <a:gd name="T11" fmla="*/ 5886 h 1"/>
              <a:gd name="T12" fmla="+- 0 12461 12461"/>
              <a:gd name="T13" fmla="*/ T12 w 27"/>
              <a:gd name="T14" fmla="+- 0 5886 5886"/>
              <a:gd name="T15" fmla="*/ 5886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7" h="1" extrusionOk="0">
                <a:moveTo>
                  <a:pt x="26" y="0"/>
                </a:moveTo>
                <a:cubicBezTo>
                  <a:pt x="17" y="0"/>
                  <a:pt x="9" y="0"/>
                  <a:pt x="0" y="0"/>
                </a:cubicBez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3046" name="Ink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389438" y="1009650"/>
            <a:ext cx="436562" cy="1260475"/>
          </a:xfrm>
          <a:custGeom>
            <a:avLst/>
            <a:gdLst>
              <a:gd name="T0" fmla="+- 0 12387 12191"/>
              <a:gd name="T1" fmla="*/ T0 w 1216"/>
              <a:gd name="T2" fmla="+- 0 5340 2806"/>
              <a:gd name="T3" fmla="*/ 5340 h 3500"/>
              <a:gd name="T4" fmla="+- 0 12361 12191"/>
              <a:gd name="T5" fmla="*/ T4 w 1216"/>
              <a:gd name="T6" fmla="+- 0 5288 2806"/>
              <a:gd name="T7" fmla="*/ 5288 h 3500"/>
              <a:gd name="T8" fmla="+- 0 12313 12191"/>
              <a:gd name="T9" fmla="*/ T8 w 1216"/>
              <a:gd name="T10" fmla="+- 0 5066 2806"/>
              <a:gd name="T11" fmla="*/ 5066 h 3500"/>
              <a:gd name="T12" fmla="+- 0 12239 12191"/>
              <a:gd name="T13" fmla="*/ T12 w 1216"/>
              <a:gd name="T14" fmla="+- 0 4741 2806"/>
              <a:gd name="T15" fmla="*/ 4741 h 3500"/>
              <a:gd name="T16" fmla="+- 0 12191 12191"/>
              <a:gd name="T17" fmla="*/ T16 w 1216"/>
              <a:gd name="T18" fmla="+- 0 4419 2806"/>
              <a:gd name="T19" fmla="*/ 4419 h 3500"/>
              <a:gd name="T20" fmla="+- 0 12339 12191"/>
              <a:gd name="T21" fmla="*/ T20 w 1216"/>
              <a:gd name="T22" fmla="+- 0 4121 2806"/>
              <a:gd name="T23" fmla="*/ 4121 h 3500"/>
              <a:gd name="T24" fmla="+- 0 12661 12191"/>
              <a:gd name="T25" fmla="*/ T24 w 1216"/>
              <a:gd name="T26" fmla="+- 0 3948 2806"/>
              <a:gd name="T27" fmla="*/ 3948 h 3500"/>
              <a:gd name="T28" fmla="+- 0 13009 12191"/>
              <a:gd name="T29" fmla="*/ T28 w 1216"/>
              <a:gd name="T30" fmla="+- 0 3997 2806"/>
              <a:gd name="T31" fmla="*/ 3997 h 3500"/>
              <a:gd name="T32" fmla="+- 0 13206 12191"/>
              <a:gd name="T33" fmla="*/ T32 w 1216"/>
              <a:gd name="T34" fmla="+- 0 4343 2806"/>
              <a:gd name="T35" fmla="*/ 4343 h 3500"/>
              <a:gd name="T36" fmla="+- 0 13257 12191"/>
              <a:gd name="T37" fmla="*/ T36 w 1216"/>
              <a:gd name="T38" fmla="+- 0 4717 2806"/>
              <a:gd name="T39" fmla="*/ 4717 h 3500"/>
              <a:gd name="T40" fmla="+- 0 13206 12191"/>
              <a:gd name="T41" fmla="*/ T40 w 1216"/>
              <a:gd name="T42" fmla="+- 0 4942 2806"/>
              <a:gd name="T43" fmla="*/ 4942 h 3500"/>
              <a:gd name="T44" fmla="+- 0 13183 12191"/>
              <a:gd name="T45" fmla="*/ T44 w 1216"/>
              <a:gd name="T46" fmla="+- 0 5038 2806"/>
              <a:gd name="T47" fmla="*/ 5038 h 3500"/>
              <a:gd name="T48" fmla="+- 0 13083 12191"/>
              <a:gd name="T49" fmla="*/ T48 w 1216"/>
              <a:gd name="T50" fmla="+- 0 5115 2806"/>
              <a:gd name="T51" fmla="*/ 5115 h 3500"/>
              <a:gd name="T52" fmla="+- 0 13132 12191"/>
              <a:gd name="T53" fmla="*/ T52 w 1216"/>
              <a:gd name="T54" fmla="+- 0 5215 2806"/>
              <a:gd name="T55" fmla="*/ 5215 h 3500"/>
              <a:gd name="T56" fmla="+- 0 13157 12191"/>
              <a:gd name="T57" fmla="*/ T56 w 1216"/>
              <a:gd name="T58" fmla="+- 0 5388 2806"/>
              <a:gd name="T59" fmla="*/ 5388 h 3500"/>
              <a:gd name="T60" fmla="+- 0 13183 12191"/>
              <a:gd name="T61" fmla="*/ T60 w 1216"/>
              <a:gd name="T62" fmla="+- 0 5488 2806"/>
              <a:gd name="T63" fmla="*/ 5488 h 3500"/>
              <a:gd name="T64" fmla="+- 0 13280 12191"/>
              <a:gd name="T65" fmla="*/ T64 w 1216"/>
              <a:gd name="T66" fmla="+- 0 5340 2806"/>
              <a:gd name="T67" fmla="*/ 5340 h 3500"/>
              <a:gd name="T68" fmla="+- 0 13380 12191"/>
              <a:gd name="T69" fmla="*/ T68 w 1216"/>
              <a:gd name="T70" fmla="+- 0 5090 2806"/>
              <a:gd name="T71" fmla="*/ 5090 h 3500"/>
              <a:gd name="T72" fmla="+- 0 12661 12191"/>
              <a:gd name="T73" fmla="*/ T72 w 1216"/>
              <a:gd name="T74" fmla="+- 0 3177 2806"/>
              <a:gd name="T75" fmla="*/ 3177 h 3500"/>
              <a:gd name="T76" fmla="+- 0 12613 12191"/>
              <a:gd name="T77" fmla="*/ T76 w 1216"/>
              <a:gd name="T78" fmla="+- 0 3177 2806"/>
              <a:gd name="T79" fmla="*/ 3177 h 3500"/>
              <a:gd name="T80" fmla="+- 0 12635 12191"/>
              <a:gd name="T81" fmla="*/ T80 w 1216"/>
              <a:gd name="T82" fmla="+- 0 3301 2806"/>
              <a:gd name="T83" fmla="*/ 3301 h 3500"/>
              <a:gd name="T84" fmla="+- 0 12709 12191"/>
              <a:gd name="T85" fmla="*/ T84 w 1216"/>
              <a:gd name="T86" fmla="+- 0 3253 2806"/>
              <a:gd name="T87" fmla="*/ 3253 h 3500"/>
              <a:gd name="T88" fmla="+- 0 12661 12191"/>
              <a:gd name="T89" fmla="*/ T88 w 1216"/>
              <a:gd name="T90" fmla="+- 0 2903 2806"/>
              <a:gd name="T91" fmla="*/ 2903 h 3500"/>
              <a:gd name="T92" fmla="+- 0 12635 12191"/>
              <a:gd name="T93" fmla="*/ T92 w 1216"/>
              <a:gd name="T94" fmla="+- 0 2855 2806"/>
              <a:gd name="T95" fmla="*/ 2855 h 3500"/>
              <a:gd name="T96" fmla="+- 0 12613 12191"/>
              <a:gd name="T97" fmla="*/ T96 w 1216"/>
              <a:gd name="T98" fmla="+- 0 2806 2806"/>
              <a:gd name="T99" fmla="*/ 2806 h 3500"/>
              <a:gd name="T100" fmla="+- 0 13032 12191"/>
              <a:gd name="T101" fmla="*/ T100 w 1216"/>
              <a:gd name="T102" fmla="+- 0 3326 2806"/>
              <a:gd name="T103" fmla="*/ 3326 h 3500"/>
              <a:gd name="T104" fmla="+- 0 13032 12191"/>
              <a:gd name="T105" fmla="*/ T104 w 1216"/>
              <a:gd name="T106" fmla="+- 0 3225 2806"/>
              <a:gd name="T107" fmla="*/ 3225 h 3500"/>
              <a:gd name="T108" fmla="+- 0 13057 12191"/>
              <a:gd name="T109" fmla="*/ T108 w 1216"/>
              <a:gd name="T110" fmla="+- 0 3326 2806"/>
              <a:gd name="T111" fmla="*/ 3326 h 3500"/>
              <a:gd name="T112" fmla="+- 0 13132 12191"/>
              <a:gd name="T113" fmla="*/ T112 w 1216"/>
              <a:gd name="T114" fmla="+- 0 3350 2806"/>
              <a:gd name="T115" fmla="*/ 3350 h 3500"/>
              <a:gd name="T116" fmla="+- 0 13206 12191"/>
              <a:gd name="T117" fmla="*/ T116 w 1216"/>
              <a:gd name="T118" fmla="+- 0 3326 2806"/>
              <a:gd name="T119" fmla="*/ 3326 h 3500"/>
              <a:gd name="T120" fmla="+- 0 13206 12191"/>
              <a:gd name="T121" fmla="*/ T120 w 1216"/>
              <a:gd name="T122" fmla="+- 0 3177 2806"/>
              <a:gd name="T123" fmla="*/ 3177 h 3500"/>
              <a:gd name="T124" fmla="+- 0 13206 12191"/>
              <a:gd name="T125" fmla="*/ T124 w 1216"/>
              <a:gd name="T126" fmla="+- 0 3623 2806"/>
              <a:gd name="T127" fmla="*/ 3623 h 3500"/>
              <a:gd name="T128" fmla="+- 0 13257 12191"/>
              <a:gd name="T129" fmla="*/ T128 w 1216"/>
              <a:gd name="T130" fmla="+- 0 5834 2806"/>
              <a:gd name="T131" fmla="*/ 5834 h 3500"/>
              <a:gd name="T132" fmla="+- 0 13109 12191"/>
              <a:gd name="T133" fmla="*/ T132 w 1216"/>
              <a:gd name="T134" fmla="+- 0 5935 2806"/>
              <a:gd name="T135" fmla="*/ 5935 h 3500"/>
              <a:gd name="T136" fmla="+- 0 12957 12191"/>
              <a:gd name="T137" fmla="*/ T136 w 1216"/>
              <a:gd name="T138" fmla="+- 0 6059 2806"/>
              <a:gd name="T139" fmla="*/ 6059 h 3500"/>
              <a:gd name="T140" fmla="+- 0 12957 12191"/>
              <a:gd name="T141" fmla="*/ T140 w 1216"/>
              <a:gd name="T142" fmla="+- 0 6184 2806"/>
              <a:gd name="T143" fmla="*/ 6184 h 3500"/>
              <a:gd name="T144" fmla="+- 0 13206 12191"/>
              <a:gd name="T145" fmla="*/ T144 w 1216"/>
              <a:gd name="T146" fmla="+- 0 6281 2806"/>
              <a:gd name="T147" fmla="*/ 6281 h 3500"/>
              <a:gd name="T148" fmla="+- 0 13406 12191"/>
              <a:gd name="T149" fmla="*/ T148 w 1216"/>
              <a:gd name="T150" fmla="+- 0 6305 2806"/>
              <a:gd name="T151" fmla="*/ 6305 h 350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</a:cxnLst>
            <a:rect l="0" t="0" r="r" b="b"/>
            <a:pathLst>
              <a:path w="1216" h="3500" extrusionOk="0">
                <a:moveTo>
                  <a:pt x="196" y="2534"/>
                </a:moveTo>
                <a:cubicBezTo>
                  <a:pt x="165" y="2513"/>
                  <a:pt x="182" y="2517"/>
                  <a:pt x="170" y="2482"/>
                </a:cubicBezTo>
                <a:cubicBezTo>
                  <a:pt x="145" y="2410"/>
                  <a:pt x="141" y="2333"/>
                  <a:pt x="122" y="2260"/>
                </a:cubicBezTo>
                <a:cubicBezTo>
                  <a:pt x="94" y="2151"/>
                  <a:pt x="84" y="2044"/>
                  <a:pt x="48" y="1935"/>
                </a:cubicBezTo>
                <a:cubicBezTo>
                  <a:pt x="18" y="1845"/>
                  <a:pt x="-12" y="1709"/>
                  <a:pt x="0" y="1613"/>
                </a:cubicBezTo>
                <a:cubicBezTo>
                  <a:pt x="15" y="1494"/>
                  <a:pt x="71" y="1399"/>
                  <a:pt x="148" y="1315"/>
                </a:cubicBezTo>
                <a:cubicBezTo>
                  <a:pt x="231" y="1224"/>
                  <a:pt x="355" y="1174"/>
                  <a:pt x="470" y="1142"/>
                </a:cubicBezTo>
                <a:cubicBezTo>
                  <a:pt x="598" y="1106"/>
                  <a:pt x="710" y="1102"/>
                  <a:pt x="818" y="1191"/>
                </a:cubicBezTo>
                <a:cubicBezTo>
                  <a:pt x="929" y="1283"/>
                  <a:pt x="978" y="1403"/>
                  <a:pt x="1015" y="1537"/>
                </a:cubicBezTo>
                <a:cubicBezTo>
                  <a:pt x="1048" y="1656"/>
                  <a:pt x="1088" y="1786"/>
                  <a:pt x="1066" y="1911"/>
                </a:cubicBezTo>
                <a:cubicBezTo>
                  <a:pt x="1052" y="1988"/>
                  <a:pt x="1026" y="2061"/>
                  <a:pt x="1015" y="2136"/>
                </a:cubicBezTo>
                <a:cubicBezTo>
                  <a:pt x="1009" y="2180"/>
                  <a:pt x="1005" y="2195"/>
                  <a:pt x="992" y="2232"/>
                </a:cubicBezTo>
              </a:path>
              <a:path w="1216" h="3500" extrusionOk="0">
                <a:moveTo>
                  <a:pt x="892" y="2309"/>
                </a:moveTo>
                <a:cubicBezTo>
                  <a:pt x="928" y="2320"/>
                  <a:pt x="938" y="2359"/>
                  <a:pt x="941" y="2409"/>
                </a:cubicBezTo>
                <a:cubicBezTo>
                  <a:pt x="945" y="2472"/>
                  <a:pt x="966" y="2517"/>
                  <a:pt x="966" y="2582"/>
                </a:cubicBezTo>
                <a:cubicBezTo>
                  <a:pt x="966" y="2631"/>
                  <a:pt x="951" y="2668"/>
                  <a:pt x="992" y="2682"/>
                </a:cubicBezTo>
                <a:cubicBezTo>
                  <a:pt x="1036" y="2658"/>
                  <a:pt x="1067" y="2590"/>
                  <a:pt x="1089" y="2534"/>
                </a:cubicBezTo>
                <a:cubicBezTo>
                  <a:pt x="1122" y="2449"/>
                  <a:pt x="1151" y="2367"/>
                  <a:pt x="1189" y="2284"/>
                </a:cubicBezTo>
              </a:path>
              <a:path w="1216" h="3500" extrusionOk="0">
                <a:moveTo>
                  <a:pt x="470" y="371"/>
                </a:moveTo>
                <a:cubicBezTo>
                  <a:pt x="445" y="371"/>
                  <a:pt x="438" y="371"/>
                  <a:pt x="422" y="371"/>
                </a:cubicBezTo>
                <a:cubicBezTo>
                  <a:pt x="422" y="414"/>
                  <a:pt x="421" y="462"/>
                  <a:pt x="444" y="495"/>
                </a:cubicBezTo>
                <a:cubicBezTo>
                  <a:pt x="494" y="568"/>
                  <a:pt x="513" y="486"/>
                  <a:pt x="518" y="447"/>
                </a:cubicBezTo>
              </a:path>
              <a:path w="1216" h="3500" extrusionOk="0">
                <a:moveTo>
                  <a:pt x="470" y="97"/>
                </a:moveTo>
                <a:cubicBezTo>
                  <a:pt x="447" y="76"/>
                  <a:pt x="438" y="71"/>
                  <a:pt x="444" y="49"/>
                </a:cubicBezTo>
                <a:cubicBezTo>
                  <a:pt x="413" y="38"/>
                  <a:pt x="422" y="40"/>
                  <a:pt x="422" y="0"/>
                </a:cubicBezTo>
              </a:path>
              <a:path w="1216" h="3500" extrusionOk="0">
                <a:moveTo>
                  <a:pt x="841" y="520"/>
                </a:moveTo>
                <a:cubicBezTo>
                  <a:pt x="841" y="486"/>
                  <a:pt x="841" y="453"/>
                  <a:pt x="841" y="419"/>
                </a:cubicBezTo>
                <a:cubicBezTo>
                  <a:pt x="841" y="476"/>
                  <a:pt x="853" y="494"/>
                  <a:pt x="866" y="520"/>
                </a:cubicBezTo>
                <a:cubicBezTo>
                  <a:pt x="883" y="553"/>
                  <a:pt x="894" y="544"/>
                  <a:pt x="941" y="544"/>
                </a:cubicBezTo>
                <a:cubicBezTo>
                  <a:pt x="985" y="544"/>
                  <a:pt x="1003" y="557"/>
                  <a:pt x="1015" y="520"/>
                </a:cubicBezTo>
              </a:path>
              <a:path w="1216" h="3500" extrusionOk="0">
                <a:moveTo>
                  <a:pt x="1015" y="371"/>
                </a:moveTo>
                <a:cubicBezTo>
                  <a:pt x="1015" y="520"/>
                  <a:pt x="1015" y="668"/>
                  <a:pt x="1015" y="817"/>
                </a:cubicBezTo>
              </a:path>
              <a:path w="1216" h="3500" extrusionOk="0">
                <a:moveTo>
                  <a:pt x="1066" y="3028"/>
                </a:moveTo>
                <a:cubicBezTo>
                  <a:pt x="1005" y="3043"/>
                  <a:pt x="972" y="3094"/>
                  <a:pt x="918" y="3129"/>
                </a:cubicBezTo>
                <a:cubicBezTo>
                  <a:pt x="862" y="3165"/>
                  <a:pt x="816" y="3205"/>
                  <a:pt x="766" y="3253"/>
                </a:cubicBezTo>
                <a:cubicBezTo>
                  <a:pt x="734" y="3283"/>
                  <a:pt x="727" y="3348"/>
                  <a:pt x="766" y="3378"/>
                </a:cubicBezTo>
                <a:cubicBezTo>
                  <a:pt x="825" y="3424"/>
                  <a:pt x="944" y="3465"/>
                  <a:pt x="1015" y="3475"/>
                </a:cubicBezTo>
                <a:cubicBezTo>
                  <a:pt x="1082" y="3485"/>
                  <a:pt x="1148" y="3492"/>
                  <a:pt x="1215" y="3499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3047" name="Ink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872163" y="1125538"/>
            <a:ext cx="223837" cy="268287"/>
          </a:xfrm>
          <a:custGeom>
            <a:avLst/>
            <a:gdLst>
              <a:gd name="T0" fmla="+- 0 16536 16310"/>
              <a:gd name="T1" fmla="*/ T0 w 623"/>
              <a:gd name="T2" fmla="+- 0 3153 3128"/>
              <a:gd name="T3" fmla="*/ 3153 h 745"/>
              <a:gd name="T4" fmla="+- 0 16558 16310"/>
              <a:gd name="T5" fmla="*/ T4 w 623"/>
              <a:gd name="T6" fmla="+- 0 3128 3128"/>
              <a:gd name="T7" fmla="*/ 3128 h 745"/>
              <a:gd name="T8" fmla="+- 0 16536 16310"/>
              <a:gd name="T9" fmla="*/ T8 w 623"/>
              <a:gd name="T10" fmla="+- 0 3277 3128"/>
              <a:gd name="T11" fmla="*/ 3277 h 745"/>
              <a:gd name="T12" fmla="+- 0 16510 16310"/>
              <a:gd name="T13" fmla="*/ T12 w 623"/>
              <a:gd name="T14" fmla="+- 0 3499 3128"/>
              <a:gd name="T15" fmla="*/ 3499 h 745"/>
              <a:gd name="T16" fmla="+- 0 16536 16310"/>
              <a:gd name="T17" fmla="*/ T16 w 623"/>
              <a:gd name="T18" fmla="+- 0 3550 3128"/>
              <a:gd name="T19" fmla="*/ 3550 h 745"/>
              <a:gd name="T20" fmla="+- 0 16536 16310"/>
              <a:gd name="T21" fmla="*/ T20 w 623"/>
              <a:gd name="T22" fmla="+- 0 3526 3128"/>
              <a:gd name="T23" fmla="*/ 3526 h 745"/>
              <a:gd name="T24" fmla="+- 0 16310 16310"/>
              <a:gd name="T25" fmla="*/ T24 w 623"/>
              <a:gd name="T26" fmla="+- 0 3153 3128"/>
              <a:gd name="T27" fmla="*/ 3153 h 745"/>
              <a:gd name="T28" fmla="+- 0 16706 16310"/>
              <a:gd name="T29" fmla="*/ T28 w 623"/>
              <a:gd name="T30" fmla="+- 0 3153 3128"/>
              <a:gd name="T31" fmla="*/ 3153 h 745"/>
              <a:gd name="T32" fmla="+- 0 16384 16310"/>
              <a:gd name="T33" fmla="*/ T32 w 623"/>
              <a:gd name="T34" fmla="+- 0 3402 3128"/>
              <a:gd name="T35" fmla="*/ 3402 h 745"/>
              <a:gd name="T36" fmla="+- 0 16336 16310"/>
              <a:gd name="T37" fmla="*/ T36 w 623"/>
              <a:gd name="T38" fmla="+- 0 3426 3128"/>
              <a:gd name="T39" fmla="*/ 3426 h 745"/>
              <a:gd name="T40" fmla="+- 0 16458 16310"/>
              <a:gd name="T41" fmla="*/ T40 w 623"/>
              <a:gd name="T42" fmla="+- 0 3450 3128"/>
              <a:gd name="T43" fmla="*/ 3450 h 745"/>
              <a:gd name="T44" fmla="+- 0 16610 16310"/>
              <a:gd name="T45" fmla="*/ T44 w 623"/>
              <a:gd name="T46" fmla="+- 0 3474 3128"/>
              <a:gd name="T47" fmla="*/ 3474 h 745"/>
              <a:gd name="T48" fmla="+- 0 16632 16310"/>
              <a:gd name="T49" fmla="*/ T48 w 623"/>
              <a:gd name="T50" fmla="+- 0 3474 3128"/>
              <a:gd name="T51" fmla="*/ 3474 h 745"/>
              <a:gd name="T52" fmla="+- 0 16758 16310"/>
              <a:gd name="T53" fmla="*/ T52 w 623"/>
              <a:gd name="T54" fmla="+- 0 3450 3128"/>
              <a:gd name="T55" fmla="*/ 3450 h 745"/>
              <a:gd name="T56" fmla="+- 0 16758 16310"/>
              <a:gd name="T57" fmla="*/ T56 w 623"/>
              <a:gd name="T58" fmla="+- 0 3426 3128"/>
              <a:gd name="T59" fmla="*/ 3426 h 745"/>
              <a:gd name="T60" fmla="+- 0 16732 16310"/>
              <a:gd name="T61" fmla="*/ T60 w 623"/>
              <a:gd name="T62" fmla="+- 0 3474 3128"/>
              <a:gd name="T63" fmla="*/ 3474 h 745"/>
              <a:gd name="T64" fmla="+- 0 16684 16310"/>
              <a:gd name="T65" fmla="*/ T64 w 623"/>
              <a:gd name="T66" fmla="+- 0 3550 3128"/>
              <a:gd name="T67" fmla="*/ 3550 h 745"/>
              <a:gd name="T68" fmla="+- 0 16706 16310"/>
              <a:gd name="T69" fmla="*/ T68 w 623"/>
              <a:gd name="T70" fmla="+- 0 3599 3128"/>
              <a:gd name="T71" fmla="*/ 3599 h 745"/>
              <a:gd name="T72" fmla="+- 0 16806 16310"/>
              <a:gd name="T73" fmla="*/ T72 w 623"/>
              <a:gd name="T74" fmla="+- 0 3623 3128"/>
              <a:gd name="T75" fmla="*/ 3623 h 745"/>
              <a:gd name="T76" fmla="+- 0 16906 16310"/>
              <a:gd name="T77" fmla="*/ T76 w 623"/>
              <a:gd name="T78" fmla="+- 0 3623 3128"/>
              <a:gd name="T79" fmla="*/ 3623 h 745"/>
              <a:gd name="T80" fmla="+- 0 16932 16310"/>
              <a:gd name="T81" fmla="*/ T80 w 623"/>
              <a:gd name="T82" fmla="+- 0 3474 3128"/>
              <a:gd name="T83" fmla="*/ 3474 h 745"/>
              <a:gd name="T84" fmla="+- 0 16858 16310"/>
              <a:gd name="T85" fmla="*/ T84 w 623"/>
              <a:gd name="T86" fmla="+- 0 3651 3128"/>
              <a:gd name="T87" fmla="*/ 3651 h 745"/>
              <a:gd name="T88" fmla="+- 0 16832 16310"/>
              <a:gd name="T89" fmla="*/ T88 w 623"/>
              <a:gd name="T90" fmla="+- 0 3824 3128"/>
              <a:gd name="T91" fmla="*/ 3824 h 745"/>
              <a:gd name="T92" fmla="+- 0 16880 16310"/>
              <a:gd name="T93" fmla="*/ T92 w 623"/>
              <a:gd name="T94" fmla="+- 0 3872 3128"/>
              <a:gd name="T95" fmla="*/ 3872 h 74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</a:cxnLst>
            <a:rect l="0" t="0" r="r" b="b"/>
            <a:pathLst>
              <a:path w="623" h="745" extrusionOk="0">
                <a:moveTo>
                  <a:pt x="226" y="25"/>
                </a:moveTo>
                <a:cubicBezTo>
                  <a:pt x="226" y="1"/>
                  <a:pt x="225" y="-7"/>
                  <a:pt x="248" y="0"/>
                </a:cubicBezTo>
                <a:cubicBezTo>
                  <a:pt x="248" y="59"/>
                  <a:pt x="233" y="95"/>
                  <a:pt x="226" y="149"/>
                </a:cubicBezTo>
                <a:cubicBezTo>
                  <a:pt x="216" y="231"/>
                  <a:pt x="218" y="293"/>
                  <a:pt x="200" y="371"/>
                </a:cubicBezTo>
                <a:cubicBezTo>
                  <a:pt x="196" y="387"/>
                  <a:pt x="191" y="497"/>
                  <a:pt x="226" y="422"/>
                </a:cubicBezTo>
                <a:cubicBezTo>
                  <a:pt x="226" y="414"/>
                  <a:pt x="226" y="406"/>
                  <a:pt x="226" y="398"/>
                </a:cubicBezTo>
              </a:path>
              <a:path w="623" h="745" extrusionOk="0">
                <a:moveTo>
                  <a:pt x="0" y="25"/>
                </a:moveTo>
                <a:cubicBezTo>
                  <a:pt x="132" y="25"/>
                  <a:pt x="264" y="25"/>
                  <a:pt x="396" y="25"/>
                </a:cubicBezTo>
              </a:path>
              <a:path w="623" h="745" extrusionOk="0">
                <a:moveTo>
                  <a:pt x="74" y="274"/>
                </a:moveTo>
                <a:cubicBezTo>
                  <a:pt x="37" y="287"/>
                  <a:pt x="67" y="286"/>
                  <a:pt x="26" y="298"/>
                </a:cubicBezTo>
                <a:cubicBezTo>
                  <a:pt x="41" y="340"/>
                  <a:pt x="96" y="322"/>
                  <a:pt x="148" y="322"/>
                </a:cubicBezTo>
                <a:cubicBezTo>
                  <a:pt x="215" y="322"/>
                  <a:pt x="246" y="328"/>
                  <a:pt x="300" y="346"/>
                </a:cubicBezTo>
                <a:cubicBezTo>
                  <a:pt x="307" y="346"/>
                  <a:pt x="315" y="346"/>
                  <a:pt x="322" y="346"/>
                </a:cubicBezTo>
              </a:path>
              <a:path w="623" h="745" extrusionOk="0">
                <a:moveTo>
                  <a:pt x="448" y="322"/>
                </a:moveTo>
                <a:cubicBezTo>
                  <a:pt x="448" y="314"/>
                  <a:pt x="448" y="306"/>
                  <a:pt x="448" y="298"/>
                </a:cubicBezTo>
                <a:cubicBezTo>
                  <a:pt x="412" y="309"/>
                  <a:pt x="422" y="303"/>
                  <a:pt x="422" y="346"/>
                </a:cubicBezTo>
                <a:cubicBezTo>
                  <a:pt x="388" y="357"/>
                  <a:pt x="383" y="379"/>
                  <a:pt x="374" y="422"/>
                </a:cubicBezTo>
                <a:cubicBezTo>
                  <a:pt x="326" y="437"/>
                  <a:pt x="351" y="466"/>
                  <a:pt x="396" y="471"/>
                </a:cubicBezTo>
                <a:cubicBezTo>
                  <a:pt x="442" y="476"/>
                  <a:pt x="458" y="483"/>
                  <a:pt x="496" y="495"/>
                </a:cubicBezTo>
                <a:cubicBezTo>
                  <a:pt x="522" y="504"/>
                  <a:pt x="568" y="495"/>
                  <a:pt x="596" y="495"/>
                </a:cubicBezTo>
              </a:path>
              <a:path w="623" h="745" extrusionOk="0">
                <a:moveTo>
                  <a:pt x="622" y="346"/>
                </a:moveTo>
                <a:cubicBezTo>
                  <a:pt x="595" y="389"/>
                  <a:pt x="560" y="467"/>
                  <a:pt x="548" y="523"/>
                </a:cubicBezTo>
                <a:cubicBezTo>
                  <a:pt x="540" y="564"/>
                  <a:pt x="500" y="655"/>
                  <a:pt x="522" y="696"/>
                </a:cubicBezTo>
                <a:cubicBezTo>
                  <a:pt x="547" y="719"/>
                  <a:pt x="555" y="727"/>
                  <a:pt x="570" y="744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3048" name="Ink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461000" y="1036638"/>
            <a:ext cx="473075" cy="895350"/>
          </a:xfrm>
          <a:custGeom>
            <a:avLst/>
            <a:gdLst>
              <a:gd name="T0" fmla="+- 0 15443 15169"/>
              <a:gd name="T1" fmla="*/ T0 w 1316"/>
              <a:gd name="T2" fmla="+- 0 5364 2879"/>
              <a:gd name="T3" fmla="*/ 5364 h 2486"/>
              <a:gd name="T4" fmla="+- 0 15417 15169"/>
              <a:gd name="T5" fmla="*/ T4 w 1316"/>
              <a:gd name="T6" fmla="+- 0 5215 2879"/>
              <a:gd name="T7" fmla="*/ 5215 h 2486"/>
              <a:gd name="T8" fmla="+- 0 15369 15169"/>
              <a:gd name="T9" fmla="*/ T8 w 1316"/>
              <a:gd name="T10" fmla="+- 0 4865 2879"/>
              <a:gd name="T11" fmla="*/ 4865 h 2486"/>
              <a:gd name="T12" fmla="+- 0 15343 15169"/>
              <a:gd name="T13" fmla="*/ T12 w 1316"/>
              <a:gd name="T14" fmla="+- 0 4467 2879"/>
              <a:gd name="T15" fmla="*/ 4467 h 2486"/>
              <a:gd name="T16" fmla="+- 0 15465 15169"/>
              <a:gd name="T17" fmla="*/ T16 w 1316"/>
              <a:gd name="T18" fmla="+- 0 4170 2879"/>
              <a:gd name="T19" fmla="*/ 4170 h 2486"/>
              <a:gd name="T20" fmla="+- 0 15913 15169"/>
              <a:gd name="T21" fmla="*/ T20 w 1316"/>
              <a:gd name="T22" fmla="+- 0 3997 2879"/>
              <a:gd name="T23" fmla="*/ 3997 h 2486"/>
              <a:gd name="T24" fmla="+- 0 16113 15169"/>
              <a:gd name="T25" fmla="*/ T24 w 1316"/>
              <a:gd name="T26" fmla="+- 0 4222 2879"/>
              <a:gd name="T27" fmla="*/ 4222 h 2486"/>
              <a:gd name="T28" fmla="+- 0 16188 15169"/>
              <a:gd name="T29" fmla="*/ T28 w 1316"/>
              <a:gd name="T30" fmla="+- 0 4592 2879"/>
              <a:gd name="T31" fmla="*/ 4592 h 2486"/>
              <a:gd name="T32" fmla="+- 0 16162 15169"/>
              <a:gd name="T33" fmla="*/ T32 w 1316"/>
              <a:gd name="T34" fmla="+- 0 5163 2879"/>
              <a:gd name="T35" fmla="*/ 5163 h 2486"/>
              <a:gd name="T36" fmla="+- 0 16136 15169"/>
              <a:gd name="T37" fmla="*/ T36 w 1316"/>
              <a:gd name="T38" fmla="+- 0 5191 2879"/>
              <a:gd name="T39" fmla="*/ 5191 h 2486"/>
              <a:gd name="T40" fmla="+- 0 16088 15169"/>
              <a:gd name="T41" fmla="*/ T40 w 1316"/>
              <a:gd name="T42" fmla="+- 0 5038 2879"/>
              <a:gd name="T43" fmla="*/ 5038 h 2486"/>
              <a:gd name="T44" fmla="+- 0 16113 15169"/>
              <a:gd name="T45" fmla="*/ T44 w 1316"/>
              <a:gd name="T46" fmla="+- 0 5139 2879"/>
              <a:gd name="T47" fmla="*/ 5139 h 2486"/>
              <a:gd name="T48" fmla="+- 0 16136 15169"/>
              <a:gd name="T49" fmla="*/ T48 w 1316"/>
              <a:gd name="T50" fmla="+- 0 5364 2879"/>
              <a:gd name="T51" fmla="*/ 5364 h 2486"/>
              <a:gd name="T52" fmla="+- 0 16262 15169"/>
              <a:gd name="T53" fmla="*/ T52 w 1316"/>
              <a:gd name="T54" fmla="+- 0 5340 2879"/>
              <a:gd name="T55" fmla="*/ 5340 h 2486"/>
              <a:gd name="T56" fmla="+- 0 16436 15169"/>
              <a:gd name="T57" fmla="*/ T56 w 1316"/>
              <a:gd name="T58" fmla="+- 0 5163 2879"/>
              <a:gd name="T59" fmla="*/ 5163 h 2486"/>
              <a:gd name="T60" fmla="+- 0 16484 15169"/>
              <a:gd name="T61" fmla="*/ T60 w 1316"/>
              <a:gd name="T62" fmla="+- 0 5090 2879"/>
              <a:gd name="T63" fmla="*/ 5090 h 2486"/>
              <a:gd name="T64" fmla="+- 0 15291 15169"/>
              <a:gd name="T65" fmla="*/ T64 w 1316"/>
              <a:gd name="T66" fmla="+- 0 3201 2879"/>
              <a:gd name="T67" fmla="*/ 3201 h 2486"/>
              <a:gd name="T68" fmla="+- 0 15269 15169"/>
              <a:gd name="T69" fmla="*/ T68 w 1316"/>
              <a:gd name="T70" fmla="+- 0 3277 2879"/>
              <a:gd name="T71" fmla="*/ 3277 h 2486"/>
              <a:gd name="T72" fmla="+- 0 15317 15169"/>
              <a:gd name="T73" fmla="*/ T72 w 1316"/>
              <a:gd name="T74" fmla="+- 0 3377 2879"/>
              <a:gd name="T75" fmla="*/ 3377 h 2486"/>
              <a:gd name="T76" fmla="+- 0 15369 15169"/>
              <a:gd name="T77" fmla="*/ T76 w 1316"/>
              <a:gd name="T78" fmla="+- 0 3301 2879"/>
              <a:gd name="T79" fmla="*/ 3301 h 2486"/>
              <a:gd name="T80" fmla="+- 0 15169 15169"/>
              <a:gd name="T81" fmla="*/ T80 w 1316"/>
              <a:gd name="T82" fmla="+- 0 2928 2879"/>
              <a:gd name="T83" fmla="*/ 2928 h 2486"/>
              <a:gd name="T84" fmla="+- 0 15169 15169"/>
              <a:gd name="T85" fmla="*/ T84 w 1316"/>
              <a:gd name="T86" fmla="+- 0 2879 2879"/>
              <a:gd name="T87" fmla="*/ 2879 h 2486"/>
              <a:gd name="T88" fmla="+- 0 15243 15169"/>
              <a:gd name="T89" fmla="*/ T88 w 1316"/>
              <a:gd name="T90" fmla="+- 0 2879 2879"/>
              <a:gd name="T91" fmla="*/ 2879 h 2486"/>
              <a:gd name="T92" fmla="+- 0 15617 15169"/>
              <a:gd name="T93" fmla="*/ T92 w 1316"/>
              <a:gd name="T94" fmla="+- 0 3326 2879"/>
              <a:gd name="T95" fmla="*/ 3326 h 2486"/>
              <a:gd name="T96" fmla="+- 0 15539 15169"/>
              <a:gd name="T97" fmla="*/ T96 w 1316"/>
              <a:gd name="T98" fmla="+- 0 3377 2879"/>
              <a:gd name="T99" fmla="*/ 3377 h 2486"/>
              <a:gd name="T100" fmla="+- 0 15665 15169"/>
              <a:gd name="T101" fmla="*/ T100 w 1316"/>
              <a:gd name="T102" fmla="+- 0 3450 2879"/>
              <a:gd name="T103" fmla="*/ 3450 h 2486"/>
              <a:gd name="T104" fmla="+- 0 15713 15169"/>
              <a:gd name="T105" fmla="*/ T104 w 1316"/>
              <a:gd name="T106" fmla="+- 0 3526 2879"/>
              <a:gd name="T107" fmla="*/ 3526 h 2486"/>
              <a:gd name="T108" fmla="+- 0 15639 15169"/>
              <a:gd name="T109" fmla="*/ T108 w 1316"/>
              <a:gd name="T110" fmla="+- 0 3599 2879"/>
              <a:gd name="T111" fmla="*/ 3599 h 2486"/>
              <a:gd name="T112" fmla="+- 0 15617 15169"/>
              <a:gd name="T113" fmla="*/ T112 w 1316"/>
              <a:gd name="T114" fmla="+- 0 3599 2879"/>
              <a:gd name="T115" fmla="*/ 3599 h 2486"/>
              <a:gd name="T116" fmla="+- 0 15639 15169"/>
              <a:gd name="T117" fmla="*/ T116 w 1316"/>
              <a:gd name="T118" fmla="+- 0 3377 2879"/>
              <a:gd name="T119" fmla="*/ 3377 h 2486"/>
              <a:gd name="T120" fmla="+- 0 15739 15169"/>
              <a:gd name="T121" fmla="*/ T120 w 1316"/>
              <a:gd name="T122" fmla="+- 0 3301 2879"/>
              <a:gd name="T123" fmla="*/ 3301 h 2486"/>
              <a:gd name="T124" fmla="+- 0 15988 15169"/>
              <a:gd name="T125" fmla="*/ T124 w 1316"/>
              <a:gd name="T126" fmla="+- 0 3253 2879"/>
              <a:gd name="T127" fmla="*/ 3253 h 2486"/>
              <a:gd name="T128" fmla="+- 0 16013 15169"/>
              <a:gd name="T129" fmla="*/ T128 w 1316"/>
              <a:gd name="T130" fmla="+- 0 3253 2879"/>
              <a:gd name="T131" fmla="*/ 3253 h 248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1316" h="2486" extrusionOk="0">
                <a:moveTo>
                  <a:pt x="274" y="2485"/>
                </a:moveTo>
                <a:cubicBezTo>
                  <a:pt x="250" y="2447"/>
                  <a:pt x="263" y="2410"/>
                  <a:pt x="248" y="2336"/>
                </a:cubicBezTo>
                <a:cubicBezTo>
                  <a:pt x="225" y="2222"/>
                  <a:pt x="209" y="2103"/>
                  <a:pt x="200" y="1986"/>
                </a:cubicBezTo>
                <a:cubicBezTo>
                  <a:pt x="190" y="1851"/>
                  <a:pt x="174" y="1725"/>
                  <a:pt x="174" y="1588"/>
                </a:cubicBezTo>
                <a:cubicBezTo>
                  <a:pt x="174" y="1483"/>
                  <a:pt x="218" y="1366"/>
                  <a:pt x="296" y="1291"/>
                </a:cubicBezTo>
                <a:cubicBezTo>
                  <a:pt x="378" y="1212"/>
                  <a:pt x="625" y="1099"/>
                  <a:pt x="744" y="1118"/>
                </a:cubicBezTo>
                <a:cubicBezTo>
                  <a:pt x="861" y="1137"/>
                  <a:pt x="908" y="1243"/>
                  <a:pt x="944" y="1343"/>
                </a:cubicBezTo>
                <a:cubicBezTo>
                  <a:pt x="988" y="1464"/>
                  <a:pt x="1015" y="1585"/>
                  <a:pt x="1019" y="1713"/>
                </a:cubicBezTo>
                <a:cubicBezTo>
                  <a:pt x="1024" y="1852"/>
                  <a:pt x="1076" y="2171"/>
                  <a:pt x="993" y="2284"/>
                </a:cubicBezTo>
                <a:cubicBezTo>
                  <a:pt x="993" y="2311"/>
                  <a:pt x="994" y="2321"/>
                  <a:pt x="967" y="2312"/>
                </a:cubicBezTo>
              </a:path>
              <a:path w="1316" h="2486" extrusionOk="0">
                <a:moveTo>
                  <a:pt x="919" y="2159"/>
                </a:moveTo>
                <a:cubicBezTo>
                  <a:pt x="952" y="2133"/>
                  <a:pt x="944" y="2213"/>
                  <a:pt x="944" y="2260"/>
                </a:cubicBezTo>
                <a:cubicBezTo>
                  <a:pt x="944" y="2305"/>
                  <a:pt x="917" y="2460"/>
                  <a:pt x="967" y="2485"/>
                </a:cubicBezTo>
                <a:cubicBezTo>
                  <a:pt x="997" y="2500"/>
                  <a:pt x="1072" y="2477"/>
                  <a:pt x="1093" y="2461"/>
                </a:cubicBezTo>
                <a:cubicBezTo>
                  <a:pt x="1149" y="2417"/>
                  <a:pt x="1227" y="2335"/>
                  <a:pt x="1267" y="2284"/>
                </a:cubicBezTo>
                <a:cubicBezTo>
                  <a:pt x="1287" y="2241"/>
                  <a:pt x="1290" y="2229"/>
                  <a:pt x="1315" y="2211"/>
                </a:cubicBezTo>
              </a:path>
              <a:path w="1316" h="2486" extrusionOk="0">
                <a:moveTo>
                  <a:pt x="122" y="322"/>
                </a:moveTo>
                <a:cubicBezTo>
                  <a:pt x="88" y="334"/>
                  <a:pt x="100" y="356"/>
                  <a:pt x="100" y="398"/>
                </a:cubicBezTo>
                <a:cubicBezTo>
                  <a:pt x="100" y="450"/>
                  <a:pt x="88" y="491"/>
                  <a:pt x="148" y="498"/>
                </a:cubicBezTo>
                <a:cubicBezTo>
                  <a:pt x="214" y="506"/>
                  <a:pt x="200" y="482"/>
                  <a:pt x="200" y="422"/>
                </a:cubicBezTo>
              </a:path>
              <a:path w="1316" h="2486" extrusionOk="0">
                <a:moveTo>
                  <a:pt x="0" y="49"/>
                </a:moveTo>
                <a:cubicBezTo>
                  <a:pt x="0" y="24"/>
                  <a:pt x="0" y="16"/>
                  <a:pt x="0" y="0"/>
                </a:cubicBezTo>
                <a:cubicBezTo>
                  <a:pt x="25" y="0"/>
                  <a:pt x="49" y="0"/>
                  <a:pt x="74" y="0"/>
                </a:cubicBezTo>
              </a:path>
              <a:path w="1316" h="2486" extrusionOk="0">
                <a:moveTo>
                  <a:pt x="448" y="447"/>
                </a:moveTo>
                <a:cubicBezTo>
                  <a:pt x="395" y="447"/>
                  <a:pt x="383" y="446"/>
                  <a:pt x="370" y="498"/>
                </a:cubicBezTo>
                <a:cubicBezTo>
                  <a:pt x="415" y="509"/>
                  <a:pt x="457" y="538"/>
                  <a:pt x="496" y="571"/>
                </a:cubicBezTo>
                <a:cubicBezTo>
                  <a:pt x="539" y="607"/>
                  <a:pt x="544" y="587"/>
                  <a:pt x="544" y="647"/>
                </a:cubicBezTo>
                <a:cubicBezTo>
                  <a:pt x="544" y="686"/>
                  <a:pt x="503" y="709"/>
                  <a:pt x="470" y="720"/>
                </a:cubicBezTo>
                <a:cubicBezTo>
                  <a:pt x="463" y="720"/>
                  <a:pt x="455" y="720"/>
                  <a:pt x="448" y="720"/>
                </a:cubicBezTo>
              </a:path>
              <a:path w="1316" h="2486" extrusionOk="0">
                <a:moveTo>
                  <a:pt x="470" y="498"/>
                </a:moveTo>
                <a:cubicBezTo>
                  <a:pt x="481" y="462"/>
                  <a:pt x="524" y="447"/>
                  <a:pt x="570" y="422"/>
                </a:cubicBezTo>
                <a:cubicBezTo>
                  <a:pt x="637" y="386"/>
                  <a:pt x="743" y="388"/>
                  <a:pt x="819" y="374"/>
                </a:cubicBezTo>
                <a:cubicBezTo>
                  <a:pt x="827" y="374"/>
                  <a:pt x="836" y="374"/>
                  <a:pt x="844" y="374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3049" name="Ink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677025" y="893763"/>
            <a:ext cx="1519238" cy="376237"/>
          </a:xfrm>
          <a:custGeom>
            <a:avLst/>
            <a:gdLst>
              <a:gd name="T0" fmla="+- 0 18595 18547"/>
              <a:gd name="T1" fmla="*/ T0 w 4220"/>
              <a:gd name="T2" fmla="+- 0 2582 2481"/>
              <a:gd name="T3" fmla="*/ 2582 h 1046"/>
              <a:gd name="T4" fmla="+- 0 18743 18547"/>
              <a:gd name="T5" fmla="*/ T4 w 4220"/>
              <a:gd name="T6" fmla="+- 0 2755 2481"/>
              <a:gd name="T7" fmla="*/ 2755 h 1046"/>
              <a:gd name="T8" fmla="+- 0 18595 18547"/>
              <a:gd name="T9" fmla="*/ T8 w 4220"/>
              <a:gd name="T10" fmla="+- 0 2831 2481"/>
              <a:gd name="T11" fmla="*/ 2831 h 1046"/>
              <a:gd name="T12" fmla="+- 0 18743 18547"/>
              <a:gd name="T13" fmla="*/ T12 w 4220"/>
              <a:gd name="T14" fmla="+- 0 2505 2481"/>
              <a:gd name="T15" fmla="*/ 2505 h 1046"/>
              <a:gd name="T16" fmla="+- 0 19166 18547"/>
              <a:gd name="T17" fmla="*/ T16 w 4220"/>
              <a:gd name="T18" fmla="+- 0 2730 2481"/>
              <a:gd name="T19" fmla="*/ 2730 h 1046"/>
              <a:gd name="T20" fmla="+- 0 19240 18547"/>
              <a:gd name="T21" fmla="*/ T20 w 4220"/>
              <a:gd name="T22" fmla="+- 0 2928 2481"/>
              <a:gd name="T23" fmla="*/ 2928 h 1046"/>
              <a:gd name="T24" fmla="+- 0 19340 18547"/>
              <a:gd name="T25" fmla="*/ T24 w 4220"/>
              <a:gd name="T26" fmla="+- 0 2831 2481"/>
              <a:gd name="T27" fmla="*/ 2831 h 1046"/>
              <a:gd name="T28" fmla="+- 0 19414 18547"/>
              <a:gd name="T29" fmla="*/ T28 w 4220"/>
              <a:gd name="T30" fmla="+- 0 2879 2481"/>
              <a:gd name="T31" fmla="*/ 2879 h 1046"/>
              <a:gd name="T32" fmla="+- 0 19514 18547"/>
              <a:gd name="T33" fmla="*/ T32 w 4220"/>
              <a:gd name="T34" fmla="+- 0 2779 2481"/>
              <a:gd name="T35" fmla="*/ 2779 h 1046"/>
              <a:gd name="T36" fmla="+- 0 19588 18547"/>
              <a:gd name="T37" fmla="*/ T36 w 4220"/>
              <a:gd name="T38" fmla="+- 0 2928 2481"/>
              <a:gd name="T39" fmla="*/ 2928 h 1046"/>
              <a:gd name="T40" fmla="+- 0 19736 18547"/>
              <a:gd name="T41" fmla="*/ T40 w 4220"/>
              <a:gd name="T42" fmla="+- 0 2928 2481"/>
              <a:gd name="T43" fmla="*/ 2928 h 1046"/>
              <a:gd name="T44" fmla="+- 0 19984 18547"/>
              <a:gd name="T45" fmla="*/ T44 w 4220"/>
              <a:gd name="T46" fmla="+- 0 2481 2481"/>
              <a:gd name="T47" fmla="*/ 2481 h 1046"/>
              <a:gd name="T48" fmla="+- 0 19936 18547"/>
              <a:gd name="T49" fmla="*/ T48 w 4220"/>
              <a:gd name="T50" fmla="+- 0 2955 2481"/>
              <a:gd name="T51" fmla="*/ 2955 h 1046"/>
              <a:gd name="T52" fmla="+- 0 20133 18547"/>
              <a:gd name="T53" fmla="*/ T52 w 4220"/>
              <a:gd name="T54" fmla="+- 0 2706 2481"/>
              <a:gd name="T55" fmla="*/ 2706 h 1046"/>
              <a:gd name="T56" fmla="+- 0 20036 18547"/>
              <a:gd name="T57" fmla="*/ T56 w 4220"/>
              <a:gd name="T58" fmla="+- 0 2806 2481"/>
              <a:gd name="T59" fmla="*/ 2806 h 1046"/>
              <a:gd name="T60" fmla="+- 0 20133 18547"/>
              <a:gd name="T61" fmla="*/ T60 w 4220"/>
              <a:gd name="T62" fmla="+- 0 2955 2481"/>
              <a:gd name="T63" fmla="*/ 2955 h 1046"/>
              <a:gd name="T64" fmla="+- 0 20381 18547"/>
              <a:gd name="T65" fmla="*/ T64 w 4220"/>
              <a:gd name="T66" fmla="+- 0 2879 2481"/>
              <a:gd name="T67" fmla="*/ 2879 h 1046"/>
              <a:gd name="T68" fmla="+- 0 20459 18547"/>
              <a:gd name="T69" fmla="*/ T68 w 4220"/>
              <a:gd name="T70" fmla="+- 0 2879 2481"/>
              <a:gd name="T71" fmla="*/ 2879 h 1046"/>
              <a:gd name="T72" fmla="+- 0 20607 18547"/>
              <a:gd name="T73" fmla="*/ T72 w 4220"/>
              <a:gd name="T74" fmla="+- 0 2955 2481"/>
              <a:gd name="T75" fmla="*/ 2955 h 1046"/>
              <a:gd name="T76" fmla="+- 0 20729 18547"/>
              <a:gd name="T77" fmla="*/ T76 w 4220"/>
              <a:gd name="T78" fmla="+- 0 2955 2481"/>
              <a:gd name="T79" fmla="*/ 2955 h 1046"/>
              <a:gd name="T80" fmla="+- 0 20955 18547"/>
              <a:gd name="T81" fmla="*/ T80 w 4220"/>
              <a:gd name="T82" fmla="+- 0 2928 2481"/>
              <a:gd name="T83" fmla="*/ 2928 h 1046"/>
              <a:gd name="T84" fmla="+- 0 20781 18547"/>
              <a:gd name="T85" fmla="*/ T84 w 4220"/>
              <a:gd name="T86" fmla="+- 0 2855 2481"/>
              <a:gd name="T87" fmla="*/ 2855 h 1046"/>
              <a:gd name="T88" fmla="+- 0 21129 18547"/>
              <a:gd name="T89" fmla="*/ T88 w 4220"/>
              <a:gd name="T90" fmla="+- 0 3028 2481"/>
              <a:gd name="T91" fmla="*/ 3028 h 1046"/>
              <a:gd name="T92" fmla="+- 0 21299 18547"/>
              <a:gd name="T93" fmla="*/ T92 w 4220"/>
              <a:gd name="T94" fmla="+- 0 2979 2481"/>
              <a:gd name="T95" fmla="*/ 2979 h 1046"/>
              <a:gd name="T96" fmla="+- 0 21377 18547"/>
              <a:gd name="T97" fmla="*/ T96 w 4220"/>
              <a:gd name="T98" fmla="+- 0 2903 2481"/>
              <a:gd name="T99" fmla="*/ 2903 h 1046"/>
              <a:gd name="T100" fmla="+- 0 21499 18547"/>
              <a:gd name="T101" fmla="*/ T100 w 4220"/>
              <a:gd name="T102" fmla="+- 0 2979 2481"/>
              <a:gd name="T103" fmla="*/ 2979 h 1046"/>
              <a:gd name="T104" fmla="+- 0 21625 18547"/>
              <a:gd name="T105" fmla="*/ T104 w 4220"/>
              <a:gd name="T106" fmla="+- 0 2979 2481"/>
              <a:gd name="T107" fmla="*/ 2979 h 1046"/>
              <a:gd name="T108" fmla="+- 0 21722 18547"/>
              <a:gd name="T109" fmla="*/ T108 w 4220"/>
              <a:gd name="T110" fmla="+- 0 3028 2481"/>
              <a:gd name="T111" fmla="*/ 3028 h 1046"/>
              <a:gd name="T112" fmla="+- 0 21922 18547"/>
              <a:gd name="T113" fmla="*/ T112 w 4220"/>
              <a:gd name="T114" fmla="+- 0 2879 2481"/>
              <a:gd name="T115" fmla="*/ 2879 h 1046"/>
              <a:gd name="T116" fmla="+- 0 21996 18547"/>
              <a:gd name="T117" fmla="*/ T116 w 4220"/>
              <a:gd name="T118" fmla="+- 0 3104 2481"/>
              <a:gd name="T119" fmla="*/ 3104 h 1046"/>
              <a:gd name="T120" fmla="+- 0 18718 18547"/>
              <a:gd name="T121" fmla="*/ T120 w 4220"/>
              <a:gd name="T122" fmla="+- 0 3402 2481"/>
              <a:gd name="T123" fmla="*/ 3402 h 1046"/>
              <a:gd name="T124" fmla="+- 0 19166 18547"/>
              <a:gd name="T125" fmla="*/ T124 w 4220"/>
              <a:gd name="T126" fmla="+- 0 3402 2481"/>
              <a:gd name="T127" fmla="*/ 3402 h 1046"/>
              <a:gd name="T128" fmla="+- 0 21599 18547"/>
              <a:gd name="T129" fmla="*/ T128 w 4220"/>
              <a:gd name="T130" fmla="+- 0 3450 2481"/>
              <a:gd name="T131" fmla="*/ 3450 h 1046"/>
              <a:gd name="T132" fmla="+- 0 22766 18547"/>
              <a:gd name="T133" fmla="*/ T132 w 4220"/>
              <a:gd name="T134" fmla="+- 0 3526 2481"/>
              <a:gd name="T135" fmla="*/ 3526 h 104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</a:cxnLst>
            <a:rect l="0" t="0" r="r" b="b"/>
            <a:pathLst>
              <a:path w="4220" h="1046" extrusionOk="0">
                <a:moveTo>
                  <a:pt x="122" y="52"/>
                </a:moveTo>
                <a:cubicBezTo>
                  <a:pt x="80" y="52"/>
                  <a:pt x="63" y="58"/>
                  <a:pt x="48" y="101"/>
                </a:cubicBezTo>
                <a:cubicBezTo>
                  <a:pt x="35" y="138"/>
                  <a:pt x="67" y="182"/>
                  <a:pt x="96" y="201"/>
                </a:cubicBezTo>
                <a:cubicBezTo>
                  <a:pt x="144" y="232"/>
                  <a:pt x="189" y="211"/>
                  <a:pt x="196" y="274"/>
                </a:cubicBezTo>
                <a:cubicBezTo>
                  <a:pt x="203" y="336"/>
                  <a:pt x="138" y="346"/>
                  <a:pt x="96" y="350"/>
                </a:cubicBezTo>
                <a:cubicBezTo>
                  <a:pt x="73" y="350"/>
                  <a:pt x="64" y="350"/>
                  <a:pt x="48" y="350"/>
                </a:cubicBezTo>
              </a:path>
              <a:path w="4220" h="1046" extrusionOk="0">
                <a:moveTo>
                  <a:pt x="0" y="76"/>
                </a:moveTo>
                <a:cubicBezTo>
                  <a:pt x="63" y="63"/>
                  <a:pt x="131" y="32"/>
                  <a:pt x="196" y="24"/>
                </a:cubicBezTo>
                <a:cubicBezTo>
                  <a:pt x="260" y="16"/>
                  <a:pt x="332" y="24"/>
                  <a:pt x="397" y="24"/>
                </a:cubicBezTo>
              </a:path>
              <a:path w="4220" h="1046" extrusionOk="0">
                <a:moveTo>
                  <a:pt x="619" y="249"/>
                </a:moveTo>
                <a:cubicBezTo>
                  <a:pt x="595" y="204"/>
                  <a:pt x="582" y="268"/>
                  <a:pt x="593" y="298"/>
                </a:cubicBezTo>
                <a:cubicBezTo>
                  <a:pt x="608" y="340"/>
                  <a:pt x="646" y="427"/>
                  <a:pt x="693" y="447"/>
                </a:cubicBezTo>
                <a:cubicBezTo>
                  <a:pt x="733" y="464"/>
                  <a:pt x="758" y="410"/>
                  <a:pt x="767" y="398"/>
                </a:cubicBezTo>
                <a:cubicBezTo>
                  <a:pt x="788" y="371"/>
                  <a:pt x="793" y="307"/>
                  <a:pt x="793" y="350"/>
                </a:cubicBezTo>
                <a:cubicBezTo>
                  <a:pt x="793" y="354"/>
                  <a:pt x="817" y="445"/>
                  <a:pt x="819" y="447"/>
                </a:cubicBezTo>
                <a:cubicBezTo>
                  <a:pt x="850" y="475"/>
                  <a:pt x="864" y="410"/>
                  <a:pt x="867" y="398"/>
                </a:cubicBezTo>
              </a:path>
              <a:path w="4220" h="1046" extrusionOk="0">
                <a:moveTo>
                  <a:pt x="941" y="298"/>
                </a:moveTo>
                <a:cubicBezTo>
                  <a:pt x="950" y="298"/>
                  <a:pt x="958" y="298"/>
                  <a:pt x="967" y="298"/>
                </a:cubicBezTo>
                <a:cubicBezTo>
                  <a:pt x="977" y="339"/>
                  <a:pt x="1011" y="355"/>
                  <a:pt x="1015" y="398"/>
                </a:cubicBezTo>
                <a:cubicBezTo>
                  <a:pt x="1015" y="426"/>
                  <a:pt x="1018" y="437"/>
                  <a:pt x="1041" y="447"/>
                </a:cubicBezTo>
                <a:cubicBezTo>
                  <a:pt x="1052" y="407"/>
                  <a:pt x="1070" y="379"/>
                  <a:pt x="1115" y="374"/>
                </a:cubicBezTo>
                <a:cubicBezTo>
                  <a:pt x="1150" y="370"/>
                  <a:pt x="1180" y="419"/>
                  <a:pt x="1189" y="447"/>
                </a:cubicBezTo>
                <a:cubicBezTo>
                  <a:pt x="1206" y="498"/>
                  <a:pt x="1174" y="530"/>
                  <a:pt x="1241" y="498"/>
                </a:cubicBezTo>
              </a:path>
              <a:path w="4220" h="1046" extrusionOk="0">
                <a:moveTo>
                  <a:pt x="1437" y="0"/>
                </a:moveTo>
                <a:cubicBezTo>
                  <a:pt x="1437" y="113"/>
                  <a:pt x="1428" y="215"/>
                  <a:pt x="1415" y="325"/>
                </a:cubicBezTo>
                <a:cubicBezTo>
                  <a:pt x="1409" y="376"/>
                  <a:pt x="1389" y="526"/>
                  <a:pt x="1389" y="474"/>
                </a:cubicBezTo>
                <a:cubicBezTo>
                  <a:pt x="1389" y="438"/>
                  <a:pt x="1393" y="420"/>
                  <a:pt x="1415" y="398"/>
                </a:cubicBezTo>
              </a:path>
              <a:path w="4220" h="1046" extrusionOk="0">
                <a:moveTo>
                  <a:pt x="1586" y="225"/>
                </a:moveTo>
                <a:cubicBezTo>
                  <a:pt x="1586" y="233"/>
                  <a:pt x="1586" y="241"/>
                  <a:pt x="1586" y="249"/>
                </a:cubicBezTo>
                <a:cubicBezTo>
                  <a:pt x="1553" y="258"/>
                  <a:pt x="1504" y="287"/>
                  <a:pt x="1489" y="325"/>
                </a:cubicBezTo>
                <a:cubicBezTo>
                  <a:pt x="1480" y="348"/>
                  <a:pt x="1489" y="397"/>
                  <a:pt x="1489" y="422"/>
                </a:cubicBezTo>
                <a:cubicBezTo>
                  <a:pt x="1528" y="433"/>
                  <a:pt x="1547" y="463"/>
                  <a:pt x="1586" y="474"/>
                </a:cubicBezTo>
              </a:path>
              <a:path w="4220" h="1046" extrusionOk="0">
                <a:moveTo>
                  <a:pt x="1812" y="274"/>
                </a:moveTo>
                <a:cubicBezTo>
                  <a:pt x="1822" y="318"/>
                  <a:pt x="1834" y="347"/>
                  <a:pt x="1834" y="398"/>
                </a:cubicBezTo>
                <a:cubicBezTo>
                  <a:pt x="1834" y="431"/>
                  <a:pt x="1834" y="465"/>
                  <a:pt x="1834" y="498"/>
                </a:cubicBezTo>
                <a:cubicBezTo>
                  <a:pt x="1846" y="452"/>
                  <a:pt x="1877" y="433"/>
                  <a:pt x="1912" y="398"/>
                </a:cubicBezTo>
                <a:cubicBezTo>
                  <a:pt x="1948" y="361"/>
                  <a:pt x="1980" y="368"/>
                  <a:pt x="1986" y="422"/>
                </a:cubicBezTo>
                <a:cubicBezTo>
                  <a:pt x="1994" y="486"/>
                  <a:pt x="1983" y="474"/>
                  <a:pt x="2060" y="474"/>
                </a:cubicBezTo>
                <a:cubicBezTo>
                  <a:pt x="2069" y="474"/>
                  <a:pt x="2077" y="474"/>
                  <a:pt x="2086" y="474"/>
                </a:cubicBezTo>
              </a:path>
              <a:path w="4220" h="1046" extrusionOk="0">
                <a:moveTo>
                  <a:pt x="2182" y="474"/>
                </a:moveTo>
                <a:cubicBezTo>
                  <a:pt x="2198" y="533"/>
                  <a:pt x="2223" y="523"/>
                  <a:pt x="2282" y="523"/>
                </a:cubicBezTo>
                <a:cubicBezTo>
                  <a:pt x="2364" y="523"/>
                  <a:pt x="2399" y="539"/>
                  <a:pt x="2408" y="447"/>
                </a:cubicBezTo>
                <a:cubicBezTo>
                  <a:pt x="2412" y="408"/>
                  <a:pt x="2341" y="358"/>
                  <a:pt x="2308" y="350"/>
                </a:cubicBezTo>
                <a:cubicBezTo>
                  <a:pt x="2239" y="333"/>
                  <a:pt x="2271" y="360"/>
                  <a:pt x="2234" y="374"/>
                </a:cubicBezTo>
              </a:path>
              <a:path w="4220" h="1046" extrusionOk="0">
                <a:moveTo>
                  <a:pt x="2556" y="422"/>
                </a:moveTo>
                <a:cubicBezTo>
                  <a:pt x="2556" y="478"/>
                  <a:pt x="2547" y="506"/>
                  <a:pt x="2582" y="547"/>
                </a:cubicBezTo>
                <a:cubicBezTo>
                  <a:pt x="2625" y="597"/>
                  <a:pt x="2658" y="560"/>
                  <a:pt x="2704" y="547"/>
                </a:cubicBezTo>
                <a:cubicBezTo>
                  <a:pt x="2739" y="537"/>
                  <a:pt x="2727" y="535"/>
                  <a:pt x="2752" y="498"/>
                </a:cubicBezTo>
                <a:cubicBezTo>
                  <a:pt x="2762" y="501"/>
                  <a:pt x="2809" y="548"/>
                  <a:pt x="2830" y="523"/>
                </a:cubicBezTo>
                <a:cubicBezTo>
                  <a:pt x="2841" y="510"/>
                  <a:pt x="2830" y="439"/>
                  <a:pt x="2830" y="422"/>
                </a:cubicBezTo>
              </a:path>
              <a:path w="4220" h="1046" extrusionOk="0">
                <a:moveTo>
                  <a:pt x="2927" y="374"/>
                </a:moveTo>
                <a:cubicBezTo>
                  <a:pt x="2927" y="430"/>
                  <a:pt x="2937" y="453"/>
                  <a:pt x="2952" y="498"/>
                </a:cubicBezTo>
                <a:cubicBezTo>
                  <a:pt x="2958" y="516"/>
                  <a:pt x="2952" y="551"/>
                  <a:pt x="2952" y="571"/>
                </a:cubicBezTo>
                <a:cubicBezTo>
                  <a:pt x="2992" y="562"/>
                  <a:pt x="3043" y="525"/>
                  <a:pt x="3078" y="498"/>
                </a:cubicBezTo>
                <a:cubicBezTo>
                  <a:pt x="3111" y="473"/>
                  <a:pt x="3114" y="457"/>
                  <a:pt x="3152" y="447"/>
                </a:cubicBezTo>
                <a:cubicBezTo>
                  <a:pt x="3152" y="494"/>
                  <a:pt x="3155" y="498"/>
                  <a:pt x="3175" y="547"/>
                </a:cubicBezTo>
              </a:path>
              <a:path w="4220" h="1046" extrusionOk="0">
                <a:moveTo>
                  <a:pt x="3523" y="350"/>
                </a:moveTo>
                <a:cubicBezTo>
                  <a:pt x="3457" y="350"/>
                  <a:pt x="3427" y="354"/>
                  <a:pt x="3375" y="398"/>
                </a:cubicBezTo>
                <a:cubicBezTo>
                  <a:pt x="3334" y="433"/>
                  <a:pt x="3342" y="463"/>
                  <a:pt x="3375" y="498"/>
                </a:cubicBezTo>
                <a:cubicBezTo>
                  <a:pt x="3413" y="539"/>
                  <a:pt x="3443" y="564"/>
                  <a:pt x="3449" y="623"/>
                </a:cubicBezTo>
                <a:cubicBezTo>
                  <a:pt x="3453" y="665"/>
                  <a:pt x="3456" y="661"/>
                  <a:pt x="3423" y="672"/>
                </a:cubicBezTo>
              </a:path>
              <a:path w="4220" h="1046" extrusionOk="0">
                <a:moveTo>
                  <a:pt x="171" y="921"/>
                </a:moveTo>
                <a:cubicBezTo>
                  <a:pt x="217" y="908"/>
                  <a:pt x="197" y="891"/>
                  <a:pt x="245" y="896"/>
                </a:cubicBezTo>
                <a:cubicBezTo>
                  <a:pt x="367" y="910"/>
                  <a:pt x="488" y="921"/>
                  <a:pt x="619" y="921"/>
                </a:cubicBezTo>
                <a:cubicBezTo>
                  <a:pt x="910" y="921"/>
                  <a:pt x="1198" y="942"/>
                  <a:pt x="1489" y="945"/>
                </a:cubicBezTo>
                <a:cubicBezTo>
                  <a:pt x="2011" y="950"/>
                  <a:pt x="2531" y="955"/>
                  <a:pt x="3052" y="969"/>
                </a:cubicBezTo>
                <a:cubicBezTo>
                  <a:pt x="3391" y="978"/>
                  <a:pt x="3734" y="975"/>
                  <a:pt x="4071" y="1018"/>
                </a:cubicBezTo>
                <a:cubicBezTo>
                  <a:pt x="4120" y="1027"/>
                  <a:pt x="4170" y="1036"/>
                  <a:pt x="4219" y="1045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3050" name="Ink 2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148388" y="3192463"/>
            <a:ext cx="2520950" cy="990600"/>
          </a:xfrm>
          <a:custGeom>
            <a:avLst/>
            <a:gdLst>
              <a:gd name="T0" fmla="+- 0 17080 17080"/>
              <a:gd name="T1" fmla="*/ T0 w 7002"/>
              <a:gd name="T2" fmla="+- 0 9163 8866"/>
              <a:gd name="T3" fmla="*/ 9163 h 2755"/>
              <a:gd name="T4" fmla="+- 0 17154 17080"/>
              <a:gd name="T5" fmla="*/ T4 w 7002"/>
              <a:gd name="T6" fmla="+- 0 9139 8866"/>
              <a:gd name="T7" fmla="*/ 9139 h 2755"/>
              <a:gd name="T8" fmla="+- 0 18547 17080"/>
              <a:gd name="T9" fmla="*/ T8 w 7002"/>
              <a:gd name="T10" fmla="+- 0 9115 8866"/>
              <a:gd name="T11" fmla="*/ 9115 h 2755"/>
              <a:gd name="T12" fmla="+- 0 18944 17080"/>
              <a:gd name="T13" fmla="*/ T12 w 7002"/>
              <a:gd name="T14" fmla="+- 0 9087 8866"/>
              <a:gd name="T15" fmla="*/ 9087 h 2755"/>
              <a:gd name="T16" fmla="+- 0 19688 17080"/>
              <a:gd name="T17" fmla="*/ T16 w 7002"/>
              <a:gd name="T18" fmla="+- 0 9063 8866"/>
              <a:gd name="T19" fmla="*/ 9063 h 2755"/>
              <a:gd name="T20" fmla="+- 0 20481 17080"/>
              <a:gd name="T21" fmla="*/ T20 w 7002"/>
              <a:gd name="T22" fmla="+- 0 9039 8866"/>
              <a:gd name="T23" fmla="*/ 9039 h 2755"/>
              <a:gd name="T24" fmla="+- 0 21051 17080"/>
              <a:gd name="T25" fmla="*/ T24 w 7002"/>
              <a:gd name="T26" fmla="+- 0 9015 8866"/>
              <a:gd name="T27" fmla="*/ 9015 h 2755"/>
              <a:gd name="T28" fmla="+- 0 21625 17080"/>
              <a:gd name="T29" fmla="*/ T28 w 7002"/>
              <a:gd name="T30" fmla="+- 0 8966 8866"/>
              <a:gd name="T31" fmla="*/ 8966 h 2755"/>
              <a:gd name="T32" fmla="+- 0 22144 17080"/>
              <a:gd name="T33" fmla="*/ T32 w 7002"/>
              <a:gd name="T34" fmla="+- 0 8914 8866"/>
              <a:gd name="T35" fmla="*/ 8914 h 2755"/>
              <a:gd name="T36" fmla="+- 0 22566 17080"/>
              <a:gd name="T37" fmla="*/ T36 w 7002"/>
              <a:gd name="T38" fmla="+- 0 8866 8866"/>
              <a:gd name="T39" fmla="*/ 8866 h 2755"/>
              <a:gd name="T40" fmla="+- 0 22692 17080"/>
              <a:gd name="T41" fmla="*/ T40 w 7002"/>
              <a:gd name="T42" fmla="+- 0 8866 8866"/>
              <a:gd name="T43" fmla="*/ 8866 h 2755"/>
              <a:gd name="T44" fmla="+- 0 17203 17080"/>
              <a:gd name="T45" fmla="*/ T44 w 7002"/>
              <a:gd name="T46" fmla="+- 0 11596 8866"/>
              <a:gd name="T47" fmla="*/ 11596 h 2755"/>
              <a:gd name="T48" fmla="+- 0 17254 17080"/>
              <a:gd name="T49" fmla="*/ T48 w 7002"/>
              <a:gd name="T50" fmla="+- 0 11572 8866"/>
              <a:gd name="T51" fmla="*/ 11572 h 2755"/>
              <a:gd name="T52" fmla="+- 0 20284 17080"/>
              <a:gd name="T53" fmla="*/ T52 w 7002"/>
              <a:gd name="T54" fmla="+- 0 11596 8866"/>
              <a:gd name="T55" fmla="*/ 11596 h 2755"/>
              <a:gd name="T56" fmla="+- 0 23389 17080"/>
              <a:gd name="T57" fmla="*/ T56 w 7002"/>
              <a:gd name="T58" fmla="+- 0 11620 8866"/>
              <a:gd name="T59" fmla="*/ 11620 h 2755"/>
              <a:gd name="T60" fmla="+- 0 24081 17080"/>
              <a:gd name="T61" fmla="*/ T60 w 7002"/>
              <a:gd name="T62" fmla="+- 0 11596 8866"/>
              <a:gd name="T63" fmla="*/ 11596 h 2755"/>
              <a:gd name="T64" fmla="+- 0 24007 17080"/>
              <a:gd name="T65" fmla="*/ T64 w 7002"/>
              <a:gd name="T66" fmla="+- 0 11399 8866"/>
              <a:gd name="T67" fmla="*/ 11399 h 2755"/>
              <a:gd name="T68" fmla="+- 0 23859 17080"/>
              <a:gd name="T69" fmla="*/ T68 w 7002"/>
              <a:gd name="T70" fmla="+- 0 11125 8866"/>
              <a:gd name="T71" fmla="*/ 11125 h 2755"/>
              <a:gd name="T72" fmla="+- 0 23785 17080"/>
              <a:gd name="T73" fmla="*/ T72 w 7002"/>
              <a:gd name="T74" fmla="+- 0 11025 8866"/>
              <a:gd name="T75" fmla="*/ 11025 h 2755"/>
              <a:gd name="T76" fmla="+- 0 23585 17080"/>
              <a:gd name="T77" fmla="*/ T76 w 7002"/>
              <a:gd name="T78" fmla="+- 0 11101 8866"/>
              <a:gd name="T79" fmla="*/ 11101 h 2755"/>
              <a:gd name="T80" fmla="+- 0 23685 17080"/>
              <a:gd name="T81" fmla="*/ T80 w 7002"/>
              <a:gd name="T82" fmla="+- 0 11198 8866"/>
              <a:gd name="T83" fmla="*/ 11198 h 2755"/>
              <a:gd name="T84" fmla="+- 0 23833 17080"/>
              <a:gd name="T85" fmla="*/ T84 w 7002"/>
              <a:gd name="T86" fmla="+- 0 11274 8866"/>
              <a:gd name="T87" fmla="*/ 11274 h 275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</a:cxnLst>
            <a:rect l="0" t="0" r="r" b="b"/>
            <a:pathLst>
              <a:path w="7002" h="2755" extrusionOk="0">
                <a:moveTo>
                  <a:pt x="0" y="297"/>
                </a:moveTo>
                <a:cubicBezTo>
                  <a:pt x="0" y="297"/>
                  <a:pt x="42" y="276"/>
                  <a:pt x="74" y="273"/>
                </a:cubicBezTo>
                <a:cubicBezTo>
                  <a:pt x="532" y="234"/>
                  <a:pt x="1011" y="249"/>
                  <a:pt x="1467" y="249"/>
                </a:cubicBezTo>
                <a:cubicBezTo>
                  <a:pt x="1600" y="249"/>
                  <a:pt x="1728" y="225"/>
                  <a:pt x="1864" y="221"/>
                </a:cubicBezTo>
                <a:cubicBezTo>
                  <a:pt x="2114" y="214"/>
                  <a:pt x="2360" y="213"/>
                  <a:pt x="2608" y="197"/>
                </a:cubicBezTo>
                <a:cubicBezTo>
                  <a:pt x="2871" y="180"/>
                  <a:pt x="3139" y="187"/>
                  <a:pt x="3401" y="173"/>
                </a:cubicBezTo>
                <a:cubicBezTo>
                  <a:pt x="3590" y="163"/>
                  <a:pt x="3783" y="166"/>
                  <a:pt x="3971" y="149"/>
                </a:cubicBezTo>
                <a:cubicBezTo>
                  <a:pt x="4161" y="131"/>
                  <a:pt x="4357" y="124"/>
                  <a:pt x="4545" y="100"/>
                </a:cubicBezTo>
                <a:cubicBezTo>
                  <a:pt x="4717" y="78"/>
                  <a:pt x="4893" y="73"/>
                  <a:pt x="5064" y="48"/>
                </a:cubicBezTo>
                <a:cubicBezTo>
                  <a:pt x="5203" y="28"/>
                  <a:pt x="5346" y="9"/>
                  <a:pt x="5486" y="0"/>
                </a:cubicBezTo>
                <a:cubicBezTo>
                  <a:pt x="5528" y="-3"/>
                  <a:pt x="5570" y="2"/>
                  <a:pt x="5612" y="0"/>
                </a:cubicBezTo>
              </a:path>
              <a:path w="7002" h="2755" extrusionOk="0">
                <a:moveTo>
                  <a:pt x="123" y="2730"/>
                </a:moveTo>
                <a:cubicBezTo>
                  <a:pt x="158" y="2723"/>
                  <a:pt x="138" y="2709"/>
                  <a:pt x="174" y="2706"/>
                </a:cubicBezTo>
                <a:cubicBezTo>
                  <a:pt x="1170" y="2613"/>
                  <a:pt x="2206" y="2730"/>
                  <a:pt x="3204" y="2730"/>
                </a:cubicBezTo>
                <a:cubicBezTo>
                  <a:pt x="4238" y="2730"/>
                  <a:pt x="5278" y="2702"/>
                  <a:pt x="6309" y="2754"/>
                </a:cubicBezTo>
                <a:cubicBezTo>
                  <a:pt x="6537" y="2765"/>
                  <a:pt x="6789" y="2758"/>
                  <a:pt x="7001" y="2730"/>
                </a:cubicBezTo>
                <a:cubicBezTo>
                  <a:pt x="6978" y="2650"/>
                  <a:pt x="6968" y="2615"/>
                  <a:pt x="6927" y="2533"/>
                </a:cubicBezTo>
                <a:cubicBezTo>
                  <a:pt x="6879" y="2436"/>
                  <a:pt x="6837" y="2348"/>
                  <a:pt x="6779" y="2259"/>
                </a:cubicBezTo>
                <a:cubicBezTo>
                  <a:pt x="6750" y="2206"/>
                  <a:pt x="6738" y="2186"/>
                  <a:pt x="6705" y="2159"/>
                </a:cubicBezTo>
              </a:path>
              <a:path w="7002" h="2755" extrusionOk="0">
                <a:moveTo>
                  <a:pt x="6505" y="2235"/>
                </a:moveTo>
                <a:cubicBezTo>
                  <a:pt x="6521" y="2265"/>
                  <a:pt x="6567" y="2306"/>
                  <a:pt x="6605" y="2332"/>
                </a:cubicBezTo>
                <a:cubicBezTo>
                  <a:pt x="6659" y="2370"/>
                  <a:pt x="6704" y="2378"/>
                  <a:pt x="6753" y="2408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3051" name="Ink 2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638800" y="3217863"/>
            <a:ext cx="3298825" cy="976312"/>
          </a:xfrm>
          <a:custGeom>
            <a:avLst/>
            <a:gdLst>
              <a:gd name="T0" fmla="+- 0 17106 15665"/>
              <a:gd name="T1" fmla="*/ T0 w 9162"/>
              <a:gd name="T2" fmla="+- 0 9188 8938"/>
              <a:gd name="T3" fmla="*/ 9188 h 2711"/>
              <a:gd name="T4" fmla="+- 0 16906 15665"/>
              <a:gd name="T5" fmla="*/ T4 w 9162"/>
              <a:gd name="T6" fmla="+- 0 9932 8938"/>
              <a:gd name="T7" fmla="*/ 9932 h 2711"/>
              <a:gd name="T8" fmla="+- 0 17203 15665"/>
              <a:gd name="T9" fmla="*/ T8 w 9162"/>
              <a:gd name="T10" fmla="+- 0 10157 8938"/>
              <a:gd name="T11" fmla="*/ 10157 h 2711"/>
              <a:gd name="T12" fmla="+- 0 16958 15665"/>
              <a:gd name="T13" fmla="*/ T12 w 9162"/>
              <a:gd name="T14" fmla="+- 0 10381 8938"/>
              <a:gd name="T15" fmla="*/ 10381 h 2711"/>
              <a:gd name="T16" fmla="+- 0 16858 15665"/>
              <a:gd name="T17" fmla="*/ T16 w 9162"/>
              <a:gd name="T18" fmla="+- 0 10579 8938"/>
              <a:gd name="T19" fmla="*/ 10579 h 2711"/>
              <a:gd name="T20" fmla="+- 0 17180 15665"/>
              <a:gd name="T21" fmla="*/ T20 w 9162"/>
              <a:gd name="T22" fmla="+- 0 10752 8938"/>
              <a:gd name="T23" fmla="*/ 10752 h 2711"/>
              <a:gd name="T24" fmla="+- 0 17254 15665"/>
              <a:gd name="T25" fmla="*/ T24 w 9162"/>
              <a:gd name="T26" fmla="+- 0 11596 8938"/>
              <a:gd name="T27" fmla="*/ 11596 h 2711"/>
              <a:gd name="T28" fmla="+- 0 17677 15665"/>
              <a:gd name="T29" fmla="*/ T28 w 9162"/>
              <a:gd name="T30" fmla="+- 0 9984 8938"/>
              <a:gd name="T31" fmla="*/ 9984 h 2711"/>
              <a:gd name="T32" fmla="+- 0 17777 15665"/>
              <a:gd name="T33" fmla="*/ T32 w 9162"/>
              <a:gd name="T34" fmla="+- 0 10181 8938"/>
              <a:gd name="T35" fmla="*/ 10181 h 2711"/>
              <a:gd name="T36" fmla="+- 0 17651 15665"/>
              <a:gd name="T37" fmla="*/ T36 w 9162"/>
              <a:gd name="T38" fmla="+- 0 10008 8938"/>
              <a:gd name="T39" fmla="*/ 10008 h 2711"/>
              <a:gd name="T40" fmla="+- 0 18099 15665"/>
              <a:gd name="T41" fmla="*/ T40 w 9162"/>
              <a:gd name="T42" fmla="+- 0 10257 8938"/>
              <a:gd name="T43" fmla="*/ 10257 h 2711"/>
              <a:gd name="T44" fmla="+- 0 18373 15665"/>
              <a:gd name="T45" fmla="*/ T44 w 9162"/>
              <a:gd name="T46" fmla="+- 0 10181 8938"/>
              <a:gd name="T47" fmla="*/ 10181 h 2711"/>
              <a:gd name="T48" fmla="+- 0 22666 15665"/>
              <a:gd name="T49" fmla="*/ T48 w 9162"/>
              <a:gd name="T50" fmla="+- 0 8938 8938"/>
              <a:gd name="T51" fmla="*/ 8938 h 2711"/>
              <a:gd name="T52" fmla="+- 0 23363 15665"/>
              <a:gd name="T53" fmla="*/ T52 w 9162"/>
              <a:gd name="T54" fmla="+- 0 9537 8938"/>
              <a:gd name="T55" fmla="*/ 9537 h 2711"/>
              <a:gd name="T56" fmla="+- 0 23289 15665"/>
              <a:gd name="T57" fmla="*/ T56 w 9162"/>
              <a:gd name="T58" fmla="+- 0 9783 8938"/>
              <a:gd name="T59" fmla="*/ 9783 h 2711"/>
              <a:gd name="T60" fmla="+- 0 23411 15665"/>
              <a:gd name="T61" fmla="*/ T60 w 9162"/>
              <a:gd name="T62" fmla="+- 0 9932 8938"/>
              <a:gd name="T63" fmla="*/ 9932 h 2711"/>
              <a:gd name="T64" fmla="+- 0 23411 15665"/>
              <a:gd name="T65" fmla="*/ T64 w 9162"/>
              <a:gd name="T66" fmla="+- 0 10080 8938"/>
              <a:gd name="T67" fmla="*/ 10080 h 2711"/>
              <a:gd name="T68" fmla="+- 0 23311 15665"/>
              <a:gd name="T69" fmla="*/ T68 w 9162"/>
              <a:gd name="T70" fmla="+- 0 10430 8938"/>
              <a:gd name="T71" fmla="*/ 10430 h 2711"/>
              <a:gd name="T72" fmla="+- 0 23559 15665"/>
              <a:gd name="T73" fmla="*/ T72 w 9162"/>
              <a:gd name="T74" fmla="+- 0 10804 8938"/>
              <a:gd name="T75" fmla="*/ 10804 h 2711"/>
              <a:gd name="T76" fmla="+- 0 18521 15665"/>
              <a:gd name="T77" fmla="*/ T76 w 9162"/>
              <a:gd name="T78" fmla="+- 0 11150 8938"/>
              <a:gd name="T79" fmla="*/ 11150 h 2711"/>
              <a:gd name="T80" fmla="+- 0 18695 15665"/>
              <a:gd name="T81" fmla="*/ T80 w 9162"/>
              <a:gd name="T82" fmla="+- 0 10406 8938"/>
              <a:gd name="T83" fmla="*/ 10406 h 2711"/>
              <a:gd name="T84" fmla="+- 0 19140 15665"/>
              <a:gd name="T85" fmla="*/ T84 w 9162"/>
              <a:gd name="T86" fmla="+- 0 10233 8938"/>
              <a:gd name="T87" fmla="*/ 10233 h 2711"/>
              <a:gd name="T88" fmla="+- 0 19192 15665"/>
              <a:gd name="T89" fmla="*/ T88 w 9162"/>
              <a:gd name="T90" fmla="+- 0 10928 8938"/>
              <a:gd name="T91" fmla="*/ 10928 h 2711"/>
              <a:gd name="T92" fmla="+- 0 19066 15665"/>
              <a:gd name="T93" fmla="*/ T92 w 9162"/>
              <a:gd name="T94" fmla="+- 0 10952 8938"/>
              <a:gd name="T95" fmla="*/ 10952 h 2711"/>
              <a:gd name="T96" fmla="+- 0 19140 15665"/>
              <a:gd name="T97" fmla="*/ T96 w 9162"/>
              <a:gd name="T98" fmla="+- 0 11198 8938"/>
              <a:gd name="T99" fmla="*/ 11198 h 2711"/>
              <a:gd name="T100" fmla="+- 0 18669 15665"/>
              <a:gd name="T101" fmla="*/ T100 w 9162"/>
              <a:gd name="T102" fmla="+- 0 9710 8938"/>
              <a:gd name="T103" fmla="*/ 9710 h 2711"/>
              <a:gd name="T104" fmla="+- 0 18918 15665"/>
              <a:gd name="T105" fmla="*/ T104 w 9162"/>
              <a:gd name="T106" fmla="+- 0 9686 8938"/>
              <a:gd name="T107" fmla="*/ 9686 h 2711"/>
              <a:gd name="T108" fmla="+- 0 19118 15665"/>
              <a:gd name="T109" fmla="*/ T108 w 9162"/>
              <a:gd name="T110" fmla="+- 0 9634 8938"/>
              <a:gd name="T111" fmla="*/ 9634 h 2711"/>
              <a:gd name="T112" fmla="+- 0 22048 15665"/>
              <a:gd name="T113" fmla="*/ T112 w 9162"/>
              <a:gd name="T114" fmla="+- 0 11174 8938"/>
              <a:gd name="T115" fmla="*/ 11174 h 2711"/>
              <a:gd name="T116" fmla="+- 0 22170 15665"/>
              <a:gd name="T117" fmla="*/ T116 w 9162"/>
              <a:gd name="T118" fmla="+- 0 10108 8938"/>
              <a:gd name="T119" fmla="*/ 10108 h 2711"/>
              <a:gd name="T120" fmla="+- 0 22718 15665"/>
              <a:gd name="T121" fmla="*/ T120 w 9162"/>
              <a:gd name="T122" fmla="+- 0 9932 8938"/>
              <a:gd name="T123" fmla="*/ 9932 h 2711"/>
              <a:gd name="T124" fmla="+- 0 22640 15665"/>
              <a:gd name="T125" fmla="*/ T124 w 9162"/>
              <a:gd name="T126" fmla="+- 0 10828 8938"/>
              <a:gd name="T127" fmla="*/ 10828 h 2711"/>
              <a:gd name="T128" fmla="+- 0 22618 15665"/>
              <a:gd name="T129" fmla="*/ T128 w 9162"/>
              <a:gd name="T130" fmla="+- 0 10952 8938"/>
              <a:gd name="T131" fmla="*/ 10952 h 2711"/>
              <a:gd name="T132" fmla="+- 0 22518 15665"/>
              <a:gd name="T133" fmla="*/ T132 w 9162"/>
              <a:gd name="T134" fmla="+- 0 10804 8938"/>
              <a:gd name="T135" fmla="*/ 10804 h 2711"/>
              <a:gd name="T136" fmla="+- 0 21748 15665"/>
              <a:gd name="T137" fmla="*/ T136 w 9162"/>
              <a:gd name="T138" fmla="+- 0 9561 8938"/>
              <a:gd name="T139" fmla="*/ 9561 h 2711"/>
              <a:gd name="T140" fmla="+- 0 22144 15665"/>
              <a:gd name="T141" fmla="*/ T140 w 9162"/>
              <a:gd name="T142" fmla="+- 0 9537 8938"/>
              <a:gd name="T143" fmla="*/ 9537 h 2711"/>
              <a:gd name="T144" fmla="+- 0 22122 15665"/>
              <a:gd name="T145" fmla="*/ T144 w 9162"/>
              <a:gd name="T146" fmla="+- 0 9485 8938"/>
              <a:gd name="T147" fmla="*/ 9485 h 2711"/>
              <a:gd name="T148" fmla="+- 0 18199 15665"/>
              <a:gd name="T149" fmla="*/ T148 w 9162"/>
              <a:gd name="T150" fmla="+- 0 11150 8938"/>
              <a:gd name="T151" fmla="*/ 11150 h 2711"/>
              <a:gd name="T152" fmla="+- 0 18373 15665"/>
              <a:gd name="T153" fmla="*/ T152 w 9162"/>
              <a:gd name="T154" fmla="+- 0 9759 8938"/>
              <a:gd name="T155" fmla="*/ 9759 h 2711"/>
              <a:gd name="T156" fmla="+- 0 18695 15665"/>
              <a:gd name="T157" fmla="*/ T156 w 9162"/>
              <a:gd name="T158" fmla="+- 0 9485 8938"/>
              <a:gd name="T159" fmla="*/ 9485 h 2711"/>
              <a:gd name="T160" fmla="+- 0 19140 15665"/>
              <a:gd name="T161" fmla="*/ T160 w 9162"/>
              <a:gd name="T162" fmla="+- 0 9336 8938"/>
              <a:gd name="T163" fmla="*/ 9336 h 2711"/>
              <a:gd name="T164" fmla="+- 0 21996 15665"/>
              <a:gd name="T165" fmla="*/ T164 w 9162"/>
              <a:gd name="T166" fmla="+- 0 9264 8938"/>
              <a:gd name="T167" fmla="*/ 9264 h 2711"/>
              <a:gd name="T168" fmla="+- 0 22889 15665"/>
              <a:gd name="T169" fmla="*/ T168 w 9162"/>
              <a:gd name="T170" fmla="+- 0 9437 8938"/>
              <a:gd name="T171" fmla="*/ 9437 h 2711"/>
              <a:gd name="T172" fmla="+- 0 22940 15665"/>
              <a:gd name="T173" fmla="*/ T172 w 9162"/>
              <a:gd name="T174" fmla="+- 0 10108 8938"/>
              <a:gd name="T175" fmla="*/ 10108 h 2711"/>
              <a:gd name="T176" fmla="+- 0 22740 15665"/>
              <a:gd name="T177" fmla="*/ T176 w 9162"/>
              <a:gd name="T178" fmla="+- 0 10530 8938"/>
              <a:gd name="T179" fmla="*/ 10530 h 2711"/>
              <a:gd name="T180" fmla="+- 0 22518 15665"/>
              <a:gd name="T181" fmla="*/ T180 w 9162"/>
              <a:gd name="T182" fmla="+- 0 11001 8938"/>
              <a:gd name="T183" fmla="*/ 11001 h 2711"/>
              <a:gd name="T184" fmla="+- 0 22096 15665"/>
              <a:gd name="T185" fmla="*/ T184 w 9162"/>
              <a:gd name="T186" fmla="+- 0 11274 8938"/>
              <a:gd name="T187" fmla="*/ 11274 h 2711"/>
              <a:gd name="T188" fmla="+- 0 20407 15665"/>
              <a:gd name="T189" fmla="*/ T188 w 9162"/>
              <a:gd name="T190" fmla="+- 0 11375 8938"/>
              <a:gd name="T191" fmla="*/ 11375 h 2711"/>
              <a:gd name="T192" fmla="+- 0 18273 15665"/>
              <a:gd name="T193" fmla="*/ T192 w 9162"/>
              <a:gd name="T194" fmla="+- 0 11299 8938"/>
              <a:gd name="T195" fmla="*/ 11299 h 2711"/>
              <a:gd name="T196" fmla="+- 0 18273 15665"/>
              <a:gd name="T197" fmla="*/ T196 w 9162"/>
              <a:gd name="T198" fmla="+- 0 11323 8938"/>
              <a:gd name="T199" fmla="*/ 11323 h 2711"/>
              <a:gd name="T200" fmla="+- 0 20533 15665"/>
              <a:gd name="T201" fmla="*/ T200 w 9162"/>
              <a:gd name="T202" fmla="+- 0 10852 8938"/>
              <a:gd name="T203" fmla="*/ 10852 h 2711"/>
              <a:gd name="T204" fmla="+- 0 20581 15665"/>
              <a:gd name="T205" fmla="*/ T204 w 9162"/>
              <a:gd name="T206" fmla="+- 0 11198 8938"/>
              <a:gd name="T207" fmla="*/ 11198 h 2711"/>
              <a:gd name="T208" fmla="+- 0 23685 15665"/>
              <a:gd name="T209" fmla="*/ T208 w 9162"/>
              <a:gd name="T210" fmla="+- 0 9859 8938"/>
              <a:gd name="T211" fmla="*/ 9859 h 2711"/>
              <a:gd name="T212" fmla="+- 0 23959 15665"/>
              <a:gd name="T213" fmla="*/ T212 w 9162"/>
              <a:gd name="T214" fmla="+- 0 9883 8938"/>
              <a:gd name="T215" fmla="*/ 9883 h 2711"/>
              <a:gd name="T216" fmla="+- 0 23959 15665"/>
              <a:gd name="T217" fmla="*/ T216 w 9162"/>
              <a:gd name="T218" fmla="+- 0 10181 8938"/>
              <a:gd name="T219" fmla="*/ 10181 h 2711"/>
              <a:gd name="T220" fmla="+- 0 24107 15665"/>
              <a:gd name="T221" fmla="*/ T220 w 9162"/>
              <a:gd name="T222" fmla="+- 0 10233 8938"/>
              <a:gd name="T223" fmla="*/ 10233 h 2711"/>
              <a:gd name="T224" fmla="+- 0 24355 15665"/>
              <a:gd name="T225" fmla="*/ T224 w 9162"/>
              <a:gd name="T226" fmla="+- 0 10181 8938"/>
              <a:gd name="T227" fmla="*/ 10181 h 2711"/>
              <a:gd name="T228" fmla="+- 0 24555 15665"/>
              <a:gd name="T229" fmla="*/ T228 w 9162"/>
              <a:gd name="T230" fmla="+- 0 9835 8938"/>
              <a:gd name="T231" fmla="*/ 9835 h 2711"/>
              <a:gd name="T232" fmla="+- 0 24804 15665"/>
              <a:gd name="T233" fmla="*/ T232 w 9162"/>
              <a:gd name="T234" fmla="+- 0 10233 8938"/>
              <a:gd name="T235" fmla="*/ 10233 h 271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</a:cxnLst>
            <a:rect l="0" t="0" r="r" b="b"/>
            <a:pathLst>
              <a:path w="9162" h="2711" extrusionOk="0">
                <a:moveTo>
                  <a:pt x="0" y="125"/>
                </a:moveTo>
                <a:cubicBezTo>
                  <a:pt x="414" y="125"/>
                  <a:pt x="833" y="112"/>
                  <a:pt x="1241" y="149"/>
                </a:cubicBezTo>
                <a:cubicBezTo>
                  <a:pt x="1321" y="156"/>
                  <a:pt x="1350" y="143"/>
                  <a:pt x="1389" y="177"/>
                </a:cubicBezTo>
                <a:cubicBezTo>
                  <a:pt x="1401" y="188"/>
                  <a:pt x="1436" y="218"/>
                  <a:pt x="1441" y="250"/>
                </a:cubicBezTo>
                <a:cubicBezTo>
                  <a:pt x="1459" y="360"/>
                  <a:pt x="1453" y="489"/>
                  <a:pt x="1463" y="599"/>
                </a:cubicBezTo>
                <a:cubicBezTo>
                  <a:pt x="1474" y="720"/>
                  <a:pt x="1463" y="847"/>
                  <a:pt x="1463" y="969"/>
                </a:cubicBezTo>
                <a:cubicBezTo>
                  <a:pt x="1456" y="968"/>
                  <a:pt x="1432" y="938"/>
                  <a:pt x="1389" y="945"/>
                </a:cubicBezTo>
                <a:cubicBezTo>
                  <a:pt x="1348" y="952"/>
                  <a:pt x="1284" y="980"/>
                  <a:pt x="1241" y="994"/>
                </a:cubicBezTo>
                <a:cubicBezTo>
                  <a:pt x="1259" y="1006"/>
                  <a:pt x="1276" y="1031"/>
                  <a:pt x="1315" y="1046"/>
                </a:cubicBezTo>
                <a:cubicBezTo>
                  <a:pt x="1350" y="1059"/>
                  <a:pt x="1432" y="1090"/>
                  <a:pt x="1463" y="1094"/>
                </a:cubicBezTo>
                <a:cubicBezTo>
                  <a:pt x="1507" y="1100"/>
                  <a:pt x="1526" y="1107"/>
                  <a:pt x="1563" y="1118"/>
                </a:cubicBezTo>
                <a:cubicBezTo>
                  <a:pt x="1550" y="1144"/>
                  <a:pt x="1561" y="1199"/>
                  <a:pt x="1538" y="1219"/>
                </a:cubicBezTo>
                <a:cubicBezTo>
                  <a:pt x="1525" y="1229"/>
                  <a:pt x="1412" y="1285"/>
                  <a:pt x="1389" y="1295"/>
                </a:cubicBezTo>
                <a:cubicBezTo>
                  <a:pt x="1335" y="1319"/>
                  <a:pt x="1292" y="1339"/>
                  <a:pt x="1241" y="1367"/>
                </a:cubicBezTo>
                <a:cubicBezTo>
                  <a:pt x="1212" y="1383"/>
                  <a:pt x="1220" y="1377"/>
                  <a:pt x="1193" y="1392"/>
                </a:cubicBezTo>
                <a:cubicBezTo>
                  <a:pt x="1198" y="1394"/>
                  <a:pt x="1267" y="1440"/>
                  <a:pt x="1293" y="1443"/>
                </a:cubicBezTo>
                <a:cubicBezTo>
                  <a:pt x="1411" y="1457"/>
                  <a:pt x="1533" y="1442"/>
                  <a:pt x="1638" y="1468"/>
                </a:cubicBezTo>
                <a:cubicBezTo>
                  <a:pt x="1598" y="1483"/>
                  <a:pt x="1558" y="1505"/>
                  <a:pt x="1515" y="1516"/>
                </a:cubicBezTo>
                <a:cubicBezTo>
                  <a:pt x="1442" y="1535"/>
                  <a:pt x="1386" y="1564"/>
                  <a:pt x="1315" y="1592"/>
                </a:cubicBezTo>
                <a:cubicBezTo>
                  <a:pt x="1281" y="1605"/>
                  <a:pt x="1218" y="1622"/>
                  <a:pt x="1193" y="1641"/>
                </a:cubicBezTo>
                <a:cubicBezTo>
                  <a:pt x="1193" y="1649"/>
                  <a:pt x="1193" y="1657"/>
                  <a:pt x="1193" y="1665"/>
                </a:cubicBezTo>
                <a:cubicBezTo>
                  <a:pt x="1230" y="1672"/>
                  <a:pt x="1264" y="1687"/>
                  <a:pt x="1315" y="1689"/>
                </a:cubicBezTo>
                <a:cubicBezTo>
                  <a:pt x="1379" y="1691"/>
                  <a:pt x="1415" y="1680"/>
                  <a:pt x="1463" y="1717"/>
                </a:cubicBezTo>
                <a:cubicBezTo>
                  <a:pt x="1484" y="1733"/>
                  <a:pt x="1507" y="1765"/>
                  <a:pt x="1515" y="1814"/>
                </a:cubicBezTo>
                <a:cubicBezTo>
                  <a:pt x="1526" y="1880"/>
                  <a:pt x="1532" y="1948"/>
                  <a:pt x="1538" y="2014"/>
                </a:cubicBezTo>
                <a:cubicBezTo>
                  <a:pt x="1551" y="2154"/>
                  <a:pt x="1549" y="2302"/>
                  <a:pt x="1563" y="2437"/>
                </a:cubicBezTo>
                <a:cubicBezTo>
                  <a:pt x="1568" y="2482"/>
                  <a:pt x="1584" y="2526"/>
                  <a:pt x="1589" y="2561"/>
                </a:cubicBezTo>
                <a:cubicBezTo>
                  <a:pt x="1594" y="2593"/>
                  <a:pt x="1586" y="2626"/>
                  <a:pt x="1589" y="2658"/>
                </a:cubicBezTo>
                <a:cubicBezTo>
                  <a:pt x="1423" y="2658"/>
                  <a:pt x="1257" y="2652"/>
                  <a:pt x="1093" y="2634"/>
                </a:cubicBezTo>
                <a:cubicBezTo>
                  <a:pt x="903" y="2613"/>
                  <a:pt x="714" y="2590"/>
                  <a:pt x="523" y="2585"/>
                </a:cubicBezTo>
                <a:cubicBezTo>
                  <a:pt x="438" y="2583"/>
                  <a:pt x="375" y="2573"/>
                  <a:pt x="297" y="2561"/>
                </a:cubicBezTo>
              </a:path>
              <a:path w="9162" h="2711" extrusionOk="0">
                <a:moveTo>
                  <a:pt x="2012" y="1046"/>
                </a:moveTo>
                <a:cubicBezTo>
                  <a:pt x="1967" y="1046"/>
                  <a:pt x="1963" y="1052"/>
                  <a:pt x="1938" y="1070"/>
                </a:cubicBezTo>
                <a:cubicBezTo>
                  <a:pt x="1905" y="1095"/>
                  <a:pt x="1912" y="1106"/>
                  <a:pt x="1912" y="1142"/>
                </a:cubicBezTo>
                <a:cubicBezTo>
                  <a:pt x="1970" y="1142"/>
                  <a:pt x="1981" y="1154"/>
                  <a:pt x="2038" y="1170"/>
                </a:cubicBezTo>
                <a:cubicBezTo>
                  <a:pt x="2077" y="1181"/>
                  <a:pt x="2107" y="1198"/>
                  <a:pt x="2112" y="1243"/>
                </a:cubicBezTo>
                <a:cubicBezTo>
                  <a:pt x="2121" y="1316"/>
                  <a:pt x="2052" y="1283"/>
                  <a:pt x="2012" y="1295"/>
                </a:cubicBezTo>
                <a:cubicBezTo>
                  <a:pt x="1952" y="1314"/>
                  <a:pt x="1928" y="1319"/>
                  <a:pt x="1863" y="1319"/>
                </a:cubicBezTo>
                <a:cubicBezTo>
                  <a:pt x="1873" y="1287"/>
                  <a:pt x="1877" y="1296"/>
                  <a:pt x="1912" y="1267"/>
                </a:cubicBezTo>
              </a:path>
              <a:path w="9162" h="2711" extrusionOk="0">
                <a:moveTo>
                  <a:pt x="1986" y="1070"/>
                </a:moveTo>
                <a:cubicBezTo>
                  <a:pt x="2038" y="1034"/>
                  <a:pt x="2101" y="1041"/>
                  <a:pt x="2160" y="1021"/>
                </a:cubicBezTo>
                <a:cubicBezTo>
                  <a:pt x="2203" y="1007"/>
                  <a:pt x="2227" y="993"/>
                  <a:pt x="2260" y="969"/>
                </a:cubicBezTo>
              </a:path>
              <a:path w="9162" h="2711" extrusionOk="0">
                <a:moveTo>
                  <a:pt x="2360" y="1319"/>
                </a:moveTo>
                <a:cubicBezTo>
                  <a:pt x="2369" y="1348"/>
                  <a:pt x="2410" y="1364"/>
                  <a:pt x="2434" y="1319"/>
                </a:cubicBezTo>
                <a:cubicBezTo>
                  <a:pt x="2456" y="1278"/>
                  <a:pt x="2407" y="1227"/>
                  <a:pt x="2456" y="1194"/>
                </a:cubicBezTo>
                <a:cubicBezTo>
                  <a:pt x="2524" y="1149"/>
                  <a:pt x="2578" y="1142"/>
                  <a:pt x="2656" y="1142"/>
                </a:cubicBezTo>
                <a:cubicBezTo>
                  <a:pt x="2682" y="1142"/>
                  <a:pt x="2691" y="1142"/>
                  <a:pt x="2708" y="1142"/>
                </a:cubicBezTo>
                <a:cubicBezTo>
                  <a:pt x="2708" y="1176"/>
                  <a:pt x="2708" y="1209"/>
                  <a:pt x="2708" y="1243"/>
                </a:cubicBezTo>
                <a:cubicBezTo>
                  <a:pt x="2771" y="1243"/>
                  <a:pt x="2797" y="1264"/>
                  <a:pt x="2856" y="1267"/>
                </a:cubicBezTo>
                <a:cubicBezTo>
                  <a:pt x="2905" y="1267"/>
                  <a:pt x="2923" y="1267"/>
                  <a:pt x="2956" y="1267"/>
                </a:cubicBezTo>
              </a:path>
              <a:path w="9162" h="2711" extrusionOk="0">
                <a:moveTo>
                  <a:pt x="6879" y="0"/>
                </a:moveTo>
                <a:cubicBezTo>
                  <a:pt x="6937" y="0"/>
                  <a:pt x="6943" y="0"/>
                  <a:pt x="7001" y="0"/>
                </a:cubicBezTo>
                <a:cubicBezTo>
                  <a:pt x="7110" y="0"/>
                  <a:pt x="7211" y="28"/>
                  <a:pt x="7324" y="28"/>
                </a:cubicBezTo>
                <a:cubicBezTo>
                  <a:pt x="7473" y="28"/>
                  <a:pt x="7623" y="28"/>
                  <a:pt x="7772" y="28"/>
                </a:cubicBezTo>
                <a:cubicBezTo>
                  <a:pt x="7772" y="124"/>
                  <a:pt x="7774" y="208"/>
                  <a:pt x="7746" y="298"/>
                </a:cubicBezTo>
                <a:cubicBezTo>
                  <a:pt x="7718" y="387"/>
                  <a:pt x="7708" y="506"/>
                  <a:pt x="7698" y="599"/>
                </a:cubicBezTo>
                <a:cubicBezTo>
                  <a:pt x="7694" y="639"/>
                  <a:pt x="7701" y="680"/>
                  <a:pt x="7698" y="720"/>
                </a:cubicBezTo>
                <a:cubicBezTo>
                  <a:pt x="7736" y="729"/>
                  <a:pt x="7773" y="695"/>
                  <a:pt x="7772" y="748"/>
                </a:cubicBezTo>
                <a:cubicBezTo>
                  <a:pt x="7772" y="774"/>
                  <a:pt x="7734" y="813"/>
                  <a:pt x="7724" y="821"/>
                </a:cubicBezTo>
                <a:cubicBezTo>
                  <a:pt x="7699" y="841"/>
                  <a:pt x="7652" y="832"/>
                  <a:pt x="7624" y="845"/>
                </a:cubicBezTo>
                <a:cubicBezTo>
                  <a:pt x="7591" y="860"/>
                  <a:pt x="7586" y="886"/>
                  <a:pt x="7572" y="897"/>
                </a:cubicBezTo>
                <a:cubicBezTo>
                  <a:pt x="7636" y="897"/>
                  <a:pt x="7670" y="902"/>
                  <a:pt x="7724" y="921"/>
                </a:cubicBezTo>
                <a:cubicBezTo>
                  <a:pt x="7773" y="938"/>
                  <a:pt x="7775" y="925"/>
                  <a:pt x="7820" y="945"/>
                </a:cubicBezTo>
                <a:cubicBezTo>
                  <a:pt x="7802" y="957"/>
                  <a:pt x="7786" y="980"/>
                  <a:pt x="7746" y="994"/>
                </a:cubicBezTo>
                <a:cubicBezTo>
                  <a:pt x="7693" y="1012"/>
                  <a:pt x="7625" y="1004"/>
                  <a:pt x="7572" y="1021"/>
                </a:cubicBezTo>
                <a:cubicBezTo>
                  <a:pt x="7537" y="1032"/>
                  <a:pt x="7505" y="1068"/>
                  <a:pt x="7475" y="1094"/>
                </a:cubicBezTo>
                <a:cubicBezTo>
                  <a:pt x="7520" y="1109"/>
                  <a:pt x="7549" y="1107"/>
                  <a:pt x="7598" y="1118"/>
                </a:cubicBezTo>
                <a:cubicBezTo>
                  <a:pt x="7637" y="1127"/>
                  <a:pt x="7703" y="1129"/>
                  <a:pt x="7746" y="1142"/>
                </a:cubicBezTo>
                <a:cubicBezTo>
                  <a:pt x="7785" y="1154"/>
                  <a:pt x="7830" y="1156"/>
                  <a:pt x="7846" y="1194"/>
                </a:cubicBezTo>
                <a:cubicBezTo>
                  <a:pt x="7861" y="1229"/>
                  <a:pt x="7842" y="1272"/>
                  <a:pt x="7820" y="1295"/>
                </a:cubicBezTo>
                <a:cubicBezTo>
                  <a:pt x="7784" y="1333"/>
                  <a:pt x="7738" y="1355"/>
                  <a:pt x="7698" y="1392"/>
                </a:cubicBezTo>
                <a:cubicBezTo>
                  <a:pt x="7666" y="1422"/>
                  <a:pt x="7634" y="1443"/>
                  <a:pt x="7646" y="1492"/>
                </a:cubicBezTo>
                <a:cubicBezTo>
                  <a:pt x="7654" y="1524"/>
                  <a:pt x="7747" y="1581"/>
                  <a:pt x="7772" y="1592"/>
                </a:cubicBezTo>
                <a:cubicBezTo>
                  <a:pt x="7819" y="1613"/>
                  <a:pt x="7934" y="1625"/>
                  <a:pt x="7972" y="1665"/>
                </a:cubicBezTo>
                <a:cubicBezTo>
                  <a:pt x="8008" y="1703"/>
                  <a:pt x="7998" y="1728"/>
                  <a:pt x="7972" y="1765"/>
                </a:cubicBezTo>
                <a:cubicBezTo>
                  <a:pt x="7948" y="1799"/>
                  <a:pt x="7903" y="1825"/>
                  <a:pt x="7894" y="1866"/>
                </a:cubicBezTo>
                <a:cubicBezTo>
                  <a:pt x="7880" y="1927"/>
                  <a:pt x="7900" y="1986"/>
                  <a:pt x="7920" y="2039"/>
                </a:cubicBezTo>
                <a:cubicBezTo>
                  <a:pt x="7939" y="2090"/>
                  <a:pt x="7950" y="2160"/>
                  <a:pt x="7972" y="2212"/>
                </a:cubicBezTo>
                <a:cubicBezTo>
                  <a:pt x="7979" y="2220"/>
                  <a:pt x="7987" y="2228"/>
                  <a:pt x="7994" y="2236"/>
                </a:cubicBezTo>
              </a:path>
              <a:path w="9162" h="2711" extrusionOk="0">
                <a:moveTo>
                  <a:pt x="2856" y="2212"/>
                </a:moveTo>
                <a:cubicBezTo>
                  <a:pt x="2856" y="2091"/>
                  <a:pt x="2860" y="1971"/>
                  <a:pt x="2882" y="1866"/>
                </a:cubicBezTo>
                <a:cubicBezTo>
                  <a:pt x="2891" y="1821"/>
                  <a:pt x="2887" y="1760"/>
                  <a:pt x="2904" y="1717"/>
                </a:cubicBezTo>
                <a:cubicBezTo>
                  <a:pt x="2915" y="1690"/>
                  <a:pt x="2942" y="1637"/>
                  <a:pt x="2956" y="1616"/>
                </a:cubicBezTo>
                <a:cubicBezTo>
                  <a:pt x="2986" y="1572"/>
                  <a:pt x="3003" y="1521"/>
                  <a:pt x="3030" y="1468"/>
                </a:cubicBezTo>
                <a:cubicBezTo>
                  <a:pt x="3044" y="1441"/>
                  <a:pt x="3061" y="1389"/>
                  <a:pt x="3078" y="1367"/>
                </a:cubicBezTo>
                <a:cubicBezTo>
                  <a:pt x="3110" y="1326"/>
                  <a:pt x="3144" y="1326"/>
                  <a:pt x="3178" y="1295"/>
                </a:cubicBezTo>
                <a:cubicBezTo>
                  <a:pt x="3215" y="1261"/>
                  <a:pt x="3229" y="1267"/>
                  <a:pt x="3279" y="1267"/>
                </a:cubicBezTo>
                <a:cubicBezTo>
                  <a:pt x="3359" y="1267"/>
                  <a:pt x="3412" y="1271"/>
                  <a:pt x="3475" y="1295"/>
                </a:cubicBezTo>
                <a:cubicBezTo>
                  <a:pt x="3496" y="1303"/>
                  <a:pt x="3533" y="1333"/>
                  <a:pt x="3549" y="1367"/>
                </a:cubicBezTo>
                <a:cubicBezTo>
                  <a:pt x="3566" y="1405"/>
                  <a:pt x="3572" y="1449"/>
                  <a:pt x="3575" y="1492"/>
                </a:cubicBezTo>
                <a:cubicBezTo>
                  <a:pt x="3581" y="1599"/>
                  <a:pt x="3566" y="1692"/>
                  <a:pt x="3549" y="1790"/>
                </a:cubicBezTo>
                <a:cubicBezTo>
                  <a:pt x="3537" y="1857"/>
                  <a:pt x="3544" y="1925"/>
                  <a:pt x="3527" y="1990"/>
                </a:cubicBezTo>
                <a:cubicBezTo>
                  <a:pt x="3509" y="2056"/>
                  <a:pt x="3468" y="2127"/>
                  <a:pt x="3453" y="2187"/>
                </a:cubicBezTo>
                <a:cubicBezTo>
                  <a:pt x="3444" y="2224"/>
                  <a:pt x="3454" y="2263"/>
                  <a:pt x="3427" y="2212"/>
                </a:cubicBezTo>
                <a:cubicBezTo>
                  <a:pt x="3427" y="2204"/>
                  <a:pt x="3427" y="2195"/>
                  <a:pt x="3427" y="2187"/>
                </a:cubicBezTo>
              </a:path>
              <a:path w="9162" h="2711" extrusionOk="0">
                <a:moveTo>
                  <a:pt x="3401" y="2014"/>
                </a:moveTo>
                <a:cubicBezTo>
                  <a:pt x="3401" y="2077"/>
                  <a:pt x="3387" y="2125"/>
                  <a:pt x="3379" y="2187"/>
                </a:cubicBezTo>
                <a:cubicBezTo>
                  <a:pt x="3372" y="2240"/>
                  <a:pt x="3353" y="2282"/>
                  <a:pt x="3353" y="2336"/>
                </a:cubicBezTo>
                <a:cubicBezTo>
                  <a:pt x="3353" y="2344"/>
                  <a:pt x="3353" y="2353"/>
                  <a:pt x="3353" y="2361"/>
                </a:cubicBezTo>
                <a:cubicBezTo>
                  <a:pt x="3417" y="2345"/>
                  <a:pt x="3433" y="2307"/>
                  <a:pt x="3475" y="2260"/>
                </a:cubicBezTo>
                <a:cubicBezTo>
                  <a:pt x="3531" y="2208"/>
                  <a:pt x="3551" y="2188"/>
                  <a:pt x="3575" y="2139"/>
                </a:cubicBezTo>
              </a:path>
              <a:path w="9162" h="2711" extrusionOk="0">
                <a:moveTo>
                  <a:pt x="3030" y="696"/>
                </a:moveTo>
                <a:cubicBezTo>
                  <a:pt x="3030" y="688"/>
                  <a:pt x="3030" y="680"/>
                  <a:pt x="3030" y="672"/>
                </a:cubicBezTo>
                <a:cubicBezTo>
                  <a:pt x="2999" y="710"/>
                  <a:pt x="3004" y="722"/>
                  <a:pt x="3004" y="772"/>
                </a:cubicBezTo>
                <a:cubicBezTo>
                  <a:pt x="3004" y="796"/>
                  <a:pt x="3004" y="805"/>
                  <a:pt x="3004" y="821"/>
                </a:cubicBezTo>
                <a:cubicBezTo>
                  <a:pt x="3049" y="821"/>
                  <a:pt x="3065" y="834"/>
                  <a:pt x="3078" y="796"/>
                </a:cubicBezTo>
              </a:path>
              <a:path w="9162" h="2711" extrusionOk="0">
                <a:moveTo>
                  <a:pt x="3279" y="672"/>
                </a:moveTo>
                <a:cubicBezTo>
                  <a:pt x="3271" y="703"/>
                  <a:pt x="3261" y="716"/>
                  <a:pt x="3253" y="748"/>
                </a:cubicBezTo>
                <a:cubicBezTo>
                  <a:pt x="3201" y="764"/>
                  <a:pt x="3236" y="791"/>
                  <a:pt x="3279" y="796"/>
                </a:cubicBezTo>
                <a:cubicBezTo>
                  <a:pt x="3346" y="803"/>
                  <a:pt x="3375" y="788"/>
                  <a:pt x="3427" y="772"/>
                </a:cubicBezTo>
                <a:cubicBezTo>
                  <a:pt x="3452" y="772"/>
                  <a:pt x="3461" y="773"/>
                  <a:pt x="3453" y="748"/>
                </a:cubicBezTo>
              </a:path>
              <a:path w="9162" h="2711" extrusionOk="0">
                <a:moveTo>
                  <a:pt x="3453" y="696"/>
                </a:moveTo>
                <a:cubicBezTo>
                  <a:pt x="3453" y="752"/>
                  <a:pt x="3430" y="789"/>
                  <a:pt x="3427" y="845"/>
                </a:cubicBezTo>
                <a:cubicBezTo>
                  <a:pt x="3423" y="909"/>
                  <a:pt x="3401" y="955"/>
                  <a:pt x="3401" y="1021"/>
                </a:cubicBezTo>
                <a:cubicBezTo>
                  <a:pt x="3401" y="1046"/>
                  <a:pt x="3401" y="1054"/>
                  <a:pt x="3401" y="1070"/>
                </a:cubicBezTo>
              </a:path>
              <a:path w="9162" h="2711" extrusionOk="0">
                <a:moveTo>
                  <a:pt x="6383" y="2236"/>
                </a:moveTo>
                <a:cubicBezTo>
                  <a:pt x="6383" y="2196"/>
                  <a:pt x="6374" y="2202"/>
                  <a:pt x="6383" y="2163"/>
                </a:cubicBezTo>
                <a:cubicBezTo>
                  <a:pt x="6402" y="2083"/>
                  <a:pt x="6422" y="1996"/>
                  <a:pt x="6431" y="1914"/>
                </a:cubicBezTo>
                <a:cubicBezTo>
                  <a:pt x="6444" y="1799"/>
                  <a:pt x="6440" y="1680"/>
                  <a:pt x="6457" y="1565"/>
                </a:cubicBezTo>
                <a:cubicBezTo>
                  <a:pt x="6476" y="1436"/>
                  <a:pt x="6472" y="1296"/>
                  <a:pt x="6505" y="1170"/>
                </a:cubicBezTo>
                <a:cubicBezTo>
                  <a:pt x="6524" y="1095"/>
                  <a:pt x="6579" y="1025"/>
                  <a:pt x="6631" y="969"/>
                </a:cubicBezTo>
                <a:cubicBezTo>
                  <a:pt x="6695" y="900"/>
                  <a:pt x="6721" y="900"/>
                  <a:pt x="6801" y="872"/>
                </a:cubicBezTo>
                <a:cubicBezTo>
                  <a:pt x="6853" y="854"/>
                  <a:pt x="6916" y="825"/>
                  <a:pt x="6975" y="845"/>
                </a:cubicBezTo>
                <a:cubicBezTo>
                  <a:pt x="7027" y="863"/>
                  <a:pt x="7043" y="955"/>
                  <a:pt x="7053" y="994"/>
                </a:cubicBezTo>
                <a:cubicBezTo>
                  <a:pt x="7076" y="1088"/>
                  <a:pt x="7075" y="1169"/>
                  <a:pt x="7075" y="1267"/>
                </a:cubicBezTo>
                <a:cubicBezTo>
                  <a:pt x="7075" y="1371"/>
                  <a:pt x="7063" y="1465"/>
                  <a:pt x="7053" y="1565"/>
                </a:cubicBezTo>
                <a:cubicBezTo>
                  <a:pt x="7045" y="1649"/>
                  <a:pt x="7015" y="1711"/>
                  <a:pt x="7001" y="1790"/>
                </a:cubicBezTo>
                <a:cubicBezTo>
                  <a:pt x="6994" y="1830"/>
                  <a:pt x="6989" y="1854"/>
                  <a:pt x="6975" y="1890"/>
                </a:cubicBezTo>
              </a:path>
              <a:path w="9162" h="2711" extrusionOk="0">
                <a:moveTo>
                  <a:pt x="6953" y="1665"/>
                </a:moveTo>
                <a:cubicBezTo>
                  <a:pt x="6991" y="1679"/>
                  <a:pt x="6975" y="1717"/>
                  <a:pt x="6975" y="1765"/>
                </a:cubicBezTo>
                <a:cubicBezTo>
                  <a:pt x="6975" y="1849"/>
                  <a:pt x="6974" y="1917"/>
                  <a:pt x="6953" y="1990"/>
                </a:cubicBezTo>
                <a:cubicBezTo>
                  <a:pt x="6953" y="1998"/>
                  <a:pt x="6953" y="2006"/>
                  <a:pt x="6953" y="2014"/>
                </a:cubicBezTo>
                <a:cubicBezTo>
                  <a:pt x="6996" y="2003"/>
                  <a:pt x="7063" y="1968"/>
                  <a:pt x="7101" y="1938"/>
                </a:cubicBezTo>
                <a:cubicBezTo>
                  <a:pt x="7166" y="1887"/>
                  <a:pt x="7205" y="1808"/>
                  <a:pt x="7249" y="1741"/>
                </a:cubicBezTo>
              </a:path>
              <a:path w="9162" h="2711" extrusionOk="0">
                <a:moveTo>
                  <a:pt x="6853" y="1814"/>
                </a:moveTo>
                <a:cubicBezTo>
                  <a:pt x="6853" y="1839"/>
                  <a:pt x="6853" y="1849"/>
                  <a:pt x="6853" y="1866"/>
                </a:cubicBezTo>
                <a:cubicBezTo>
                  <a:pt x="6897" y="1877"/>
                  <a:pt x="6938" y="1905"/>
                  <a:pt x="6975" y="1938"/>
                </a:cubicBezTo>
                <a:cubicBezTo>
                  <a:pt x="6999" y="1961"/>
                  <a:pt x="7004" y="1969"/>
                  <a:pt x="7027" y="1963"/>
                </a:cubicBezTo>
              </a:path>
              <a:path w="9162" h="2711" extrusionOk="0">
                <a:moveTo>
                  <a:pt x="6057" y="499"/>
                </a:moveTo>
                <a:cubicBezTo>
                  <a:pt x="6057" y="559"/>
                  <a:pt x="6056" y="577"/>
                  <a:pt x="6083" y="623"/>
                </a:cubicBezTo>
                <a:cubicBezTo>
                  <a:pt x="6110" y="667"/>
                  <a:pt x="6131" y="691"/>
                  <a:pt x="6183" y="696"/>
                </a:cubicBezTo>
                <a:cubicBezTo>
                  <a:pt x="6245" y="702"/>
                  <a:pt x="6231" y="640"/>
                  <a:pt x="6231" y="599"/>
                </a:cubicBezTo>
              </a:path>
              <a:path w="9162" h="2711" extrusionOk="0">
                <a:moveTo>
                  <a:pt x="6405" y="571"/>
                </a:moveTo>
                <a:cubicBezTo>
                  <a:pt x="6355" y="571"/>
                  <a:pt x="6453" y="596"/>
                  <a:pt x="6479" y="599"/>
                </a:cubicBezTo>
                <a:cubicBezTo>
                  <a:pt x="6508" y="599"/>
                  <a:pt x="6519" y="601"/>
                  <a:pt x="6531" y="623"/>
                </a:cubicBezTo>
                <a:cubicBezTo>
                  <a:pt x="6516" y="652"/>
                  <a:pt x="6470" y="684"/>
                  <a:pt x="6431" y="696"/>
                </a:cubicBezTo>
                <a:cubicBezTo>
                  <a:pt x="6422" y="696"/>
                  <a:pt x="6414" y="696"/>
                  <a:pt x="6405" y="696"/>
                </a:cubicBezTo>
              </a:path>
              <a:path w="9162" h="2711" extrusionOk="0">
                <a:moveTo>
                  <a:pt x="6457" y="547"/>
                </a:moveTo>
                <a:cubicBezTo>
                  <a:pt x="6506" y="534"/>
                  <a:pt x="6521" y="523"/>
                  <a:pt x="6579" y="523"/>
                </a:cubicBezTo>
                <a:cubicBezTo>
                  <a:pt x="6588" y="523"/>
                  <a:pt x="6596" y="523"/>
                  <a:pt x="6605" y="523"/>
                </a:cubicBezTo>
              </a:path>
              <a:path w="9162" h="2711" extrusionOk="0">
                <a:moveTo>
                  <a:pt x="2582" y="2288"/>
                </a:moveTo>
                <a:cubicBezTo>
                  <a:pt x="2575" y="2271"/>
                  <a:pt x="2542" y="2258"/>
                  <a:pt x="2534" y="2212"/>
                </a:cubicBezTo>
                <a:cubicBezTo>
                  <a:pt x="2478" y="1878"/>
                  <a:pt x="2552" y="1481"/>
                  <a:pt x="2582" y="1170"/>
                </a:cubicBezTo>
                <a:cubicBezTo>
                  <a:pt x="2589" y="1099"/>
                  <a:pt x="2584" y="1055"/>
                  <a:pt x="2608" y="994"/>
                </a:cubicBezTo>
                <a:cubicBezTo>
                  <a:pt x="2623" y="955"/>
                  <a:pt x="2613" y="951"/>
                  <a:pt x="2630" y="921"/>
                </a:cubicBezTo>
                <a:cubicBezTo>
                  <a:pt x="2652" y="882"/>
                  <a:pt x="2677" y="858"/>
                  <a:pt x="2708" y="821"/>
                </a:cubicBezTo>
                <a:cubicBezTo>
                  <a:pt x="2734" y="790"/>
                  <a:pt x="2761" y="770"/>
                  <a:pt x="2782" y="748"/>
                </a:cubicBezTo>
                <a:cubicBezTo>
                  <a:pt x="2809" y="720"/>
                  <a:pt x="2841" y="685"/>
                  <a:pt x="2856" y="672"/>
                </a:cubicBezTo>
                <a:cubicBezTo>
                  <a:pt x="2878" y="654"/>
                  <a:pt x="2926" y="621"/>
                  <a:pt x="2956" y="599"/>
                </a:cubicBezTo>
                <a:cubicBezTo>
                  <a:pt x="2980" y="581"/>
                  <a:pt x="2990" y="570"/>
                  <a:pt x="3030" y="547"/>
                </a:cubicBezTo>
                <a:cubicBezTo>
                  <a:pt x="3057" y="532"/>
                  <a:pt x="3098" y="512"/>
                  <a:pt x="3127" y="499"/>
                </a:cubicBezTo>
                <a:cubicBezTo>
                  <a:pt x="3165" y="482"/>
                  <a:pt x="3210" y="463"/>
                  <a:pt x="3253" y="447"/>
                </a:cubicBezTo>
                <a:cubicBezTo>
                  <a:pt x="3288" y="434"/>
                  <a:pt x="3315" y="433"/>
                  <a:pt x="3353" y="423"/>
                </a:cubicBezTo>
                <a:cubicBezTo>
                  <a:pt x="3387" y="414"/>
                  <a:pt x="3438" y="409"/>
                  <a:pt x="3475" y="398"/>
                </a:cubicBezTo>
                <a:cubicBezTo>
                  <a:pt x="3537" y="379"/>
                  <a:pt x="3582" y="355"/>
                  <a:pt x="3649" y="350"/>
                </a:cubicBezTo>
                <a:cubicBezTo>
                  <a:pt x="3705" y="346"/>
                  <a:pt x="3779" y="329"/>
                  <a:pt x="3823" y="326"/>
                </a:cubicBezTo>
                <a:cubicBezTo>
                  <a:pt x="4311" y="289"/>
                  <a:pt x="4833" y="322"/>
                  <a:pt x="5312" y="350"/>
                </a:cubicBezTo>
                <a:cubicBezTo>
                  <a:pt x="5649" y="370"/>
                  <a:pt x="6002" y="348"/>
                  <a:pt x="6331" y="326"/>
                </a:cubicBezTo>
                <a:cubicBezTo>
                  <a:pt x="6482" y="316"/>
                  <a:pt x="6635" y="326"/>
                  <a:pt x="6779" y="350"/>
                </a:cubicBezTo>
                <a:cubicBezTo>
                  <a:pt x="6836" y="360"/>
                  <a:pt x="6899" y="354"/>
                  <a:pt x="6953" y="374"/>
                </a:cubicBezTo>
                <a:cubicBezTo>
                  <a:pt x="6983" y="385"/>
                  <a:pt x="7046" y="407"/>
                  <a:pt x="7075" y="423"/>
                </a:cubicBezTo>
                <a:cubicBezTo>
                  <a:pt x="7116" y="445"/>
                  <a:pt x="7193" y="478"/>
                  <a:pt x="7224" y="499"/>
                </a:cubicBezTo>
                <a:cubicBezTo>
                  <a:pt x="7248" y="515"/>
                  <a:pt x="7294" y="562"/>
                  <a:pt x="7301" y="571"/>
                </a:cubicBezTo>
                <a:cubicBezTo>
                  <a:pt x="7325" y="602"/>
                  <a:pt x="7341" y="636"/>
                  <a:pt x="7349" y="672"/>
                </a:cubicBezTo>
                <a:cubicBezTo>
                  <a:pt x="7373" y="779"/>
                  <a:pt x="7358" y="946"/>
                  <a:pt x="7324" y="1046"/>
                </a:cubicBezTo>
                <a:cubicBezTo>
                  <a:pt x="7310" y="1087"/>
                  <a:pt x="7292" y="1131"/>
                  <a:pt x="7275" y="1170"/>
                </a:cubicBezTo>
                <a:cubicBezTo>
                  <a:pt x="7262" y="1200"/>
                  <a:pt x="7234" y="1237"/>
                  <a:pt x="7224" y="1267"/>
                </a:cubicBezTo>
                <a:cubicBezTo>
                  <a:pt x="7210" y="1310"/>
                  <a:pt x="7190" y="1351"/>
                  <a:pt x="7175" y="1392"/>
                </a:cubicBezTo>
                <a:cubicBezTo>
                  <a:pt x="7159" y="1435"/>
                  <a:pt x="7149" y="1477"/>
                  <a:pt x="7127" y="1516"/>
                </a:cubicBezTo>
                <a:cubicBezTo>
                  <a:pt x="7113" y="1541"/>
                  <a:pt x="7088" y="1553"/>
                  <a:pt x="7075" y="1592"/>
                </a:cubicBezTo>
                <a:cubicBezTo>
                  <a:pt x="7060" y="1637"/>
                  <a:pt x="7072" y="1694"/>
                  <a:pt x="7053" y="1741"/>
                </a:cubicBezTo>
                <a:cubicBezTo>
                  <a:pt x="7041" y="1772"/>
                  <a:pt x="7015" y="1807"/>
                  <a:pt x="7001" y="1838"/>
                </a:cubicBezTo>
                <a:cubicBezTo>
                  <a:pt x="6981" y="1882"/>
                  <a:pt x="6951" y="1925"/>
                  <a:pt x="6927" y="1963"/>
                </a:cubicBezTo>
                <a:cubicBezTo>
                  <a:pt x="6903" y="2001"/>
                  <a:pt x="6877" y="2029"/>
                  <a:pt x="6853" y="2063"/>
                </a:cubicBezTo>
                <a:cubicBezTo>
                  <a:pt x="6828" y="2098"/>
                  <a:pt x="6810" y="2127"/>
                  <a:pt x="6779" y="2163"/>
                </a:cubicBezTo>
                <a:cubicBezTo>
                  <a:pt x="6756" y="2189"/>
                  <a:pt x="6731" y="2217"/>
                  <a:pt x="6705" y="2236"/>
                </a:cubicBezTo>
                <a:cubicBezTo>
                  <a:pt x="6670" y="2262"/>
                  <a:pt x="6642" y="2273"/>
                  <a:pt x="6605" y="2288"/>
                </a:cubicBezTo>
                <a:cubicBezTo>
                  <a:pt x="6547" y="2311"/>
                  <a:pt x="6493" y="2320"/>
                  <a:pt x="6431" y="2336"/>
                </a:cubicBezTo>
                <a:cubicBezTo>
                  <a:pt x="6370" y="2352"/>
                  <a:pt x="6299" y="2370"/>
                  <a:pt x="6231" y="2385"/>
                </a:cubicBezTo>
                <a:cubicBezTo>
                  <a:pt x="6179" y="2396"/>
                  <a:pt x="6095" y="2431"/>
                  <a:pt x="6034" y="2437"/>
                </a:cubicBezTo>
                <a:cubicBezTo>
                  <a:pt x="5798" y="2460"/>
                  <a:pt x="5547" y="2457"/>
                  <a:pt x="5312" y="2461"/>
                </a:cubicBezTo>
                <a:cubicBezTo>
                  <a:pt x="5120" y="2464"/>
                  <a:pt x="4929" y="2447"/>
                  <a:pt x="4742" y="2437"/>
                </a:cubicBezTo>
                <a:cubicBezTo>
                  <a:pt x="4379" y="2418"/>
                  <a:pt x="4008" y="2426"/>
                  <a:pt x="3649" y="2409"/>
                </a:cubicBezTo>
                <a:cubicBezTo>
                  <a:pt x="3533" y="2403"/>
                  <a:pt x="3413" y="2391"/>
                  <a:pt x="3301" y="2385"/>
                </a:cubicBezTo>
                <a:cubicBezTo>
                  <a:pt x="3186" y="2379"/>
                  <a:pt x="3067" y="2367"/>
                  <a:pt x="2956" y="2361"/>
                </a:cubicBezTo>
                <a:cubicBezTo>
                  <a:pt x="2841" y="2355"/>
                  <a:pt x="2723" y="2361"/>
                  <a:pt x="2608" y="2361"/>
                </a:cubicBezTo>
              </a:path>
              <a:path w="9162" h="2711" extrusionOk="0">
                <a:moveTo>
                  <a:pt x="2930" y="2187"/>
                </a:moveTo>
                <a:cubicBezTo>
                  <a:pt x="2876" y="2187"/>
                  <a:pt x="2856" y="2188"/>
                  <a:pt x="2804" y="2212"/>
                </a:cubicBezTo>
                <a:cubicBezTo>
                  <a:pt x="2753" y="2236"/>
                  <a:pt x="2673" y="2261"/>
                  <a:pt x="2630" y="2288"/>
                </a:cubicBezTo>
                <a:cubicBezTo>
                  <a:pt x="2613" y="2298"/>
                  <a:pt x="2589" y="2368"/>
                  <a:pt x="2608" y="2385"/>
                </a:cubicBezTo>
                <a:cubicBezTo>
                  <a:pt x="2687" y="2457"/>
                  <a:pt x="2793" y="2462"/>
                  <a:pt x="2882" y="2509"/>
                </a:cubicBezTo>
                <a:cubicBezTo>
                  <a:pt x="2953" y="2559"/>
                  <a:pt x="2973" y="2575"/>
                  <a:pt x="3030" y="2585"/>
                </a:cubicBezTo>
              </a:path>
              <a:path w="9162" h="2711" extrusionOk="0">
                <a:moveTo>
                  <a:pt x="4868" y="2014"/>
                </a:moveTo>
                <a:cubicBezTo>
                  <a:pt x="4868" y="1981"/>
                  <a:pt x="4868" y="1947"/>
                  <a:pt x="4868" y="1914"/>
                </a:cubicBezTo>
                <a:cubicBezTo>
                  <a:pt x="4868" y="1996"/>
                  <a:pt x="4869" y="2066"/>
                  <a:pt x="4890" y="2139"/>
                </a:cubicBezTo>
                <a:cubicBezTo>
                  <a:pt x="4902" y="2181"/>
                  <a:pt x="4890" y="2245"/>
                  <a:pt x="4890" y="2288"/>
                </a:cubicBezTo>
                <a:cubicBezTo>
                  <a:pt x="4890" y="2180"/>
                  <a:pt x="4890" y="2071"/>
                  <a:pt x="4890" y="1963"/>
                </a:cubicBezTo>
                <a:cubicBezTo>
                  <a:pt x="4890" y="2069"/>
                  <a:pt x="4886" y="2170"/>
                  <a:pt x="4916" y="2260"/>
                </a:cubicBezTo>
                <a:cubicBezTo>
                  <a:pt x="4926" y="2291"/>
                  <a:pt x="4938" y="2331"/>
                  <a:pt x="4942" y="2361"/>
                </a:cubicBezTo>
                <a:cubicBezTo>
                  <a:pt x="4947" y="2403"/>
                  <a:pt x="4963" y="2423"/>
                  <a:pt x="4968" y="2461"/>
                </a:cubicBezTo>
                <a:cubicBezTo>
                  <a:pt x="4975" y="2518"/>
                  <a:pt x="4968" y="2716"/>
                  <a:pt x="4968" y="2682"/>
                </a:cubicBezTo>
              </a:path>
              <a:path w="9162" h="2711" extrusionOk="0">
                <a:moveTo>
                  <a:pt x="8020" y="921"/>
                </a:moveTo>
                <a:cubicBezTo>
                  <a:pt x="7999" y="915"/>
                  <a:pt x="7956" y="897"/>
                  <a:pt x="7994" y="897"/>
                </a:cubicBezTo>
                <a:cubicBezTo>
                  <a:pt x="8053" y="897"/>
                  <a:pt x="8109" y="854"/>
                  <a:pt x="8168" y="845"/>
                </a:cubicBezTo>
                <a:cubicBezTo>
                  <a:pt x="8238" y="834"/>
                  <a:pt x="8318" y="845"/>
                  <a:pt x="8390" y="845"/>
                </a:cubicBezTo>
                <a:cubicBezTo>
                  <a:pt x="8377" y="908"/>
                  <a:pt x="8345" y="909"/>
                  <a:pt x="8294" y="945"/>
                </a:cubicBezTo>
                <a:cubicBezTo>
                  <a:pt x="8255" y="973"/>
                  <a:pt x="8185" y="1012"/>
                  <a:pt x="8168" y="1021"/>
                </a:cubicBezTo>
                <a:cubicBezTo>
                  <a:pt x="8161" y="1021"/>
                  <a:pt x="8153" y="1021"/>
                  <a:pt x="8146" y="1021"/>
                </a:cubicBezTo>
                <a:cubicBezTo>
                  <a:pt x="8179" y="1048"/>
                  <a:pt x="8237" y="1060"/>
                  <a:pt x="8268" y="1094"/>
                </a:cubicBezTo>
                <a:cubicBezTo>
                  <a:pt x="8292" y="1121"/>
                  <a:pt x="8313" y="1208"/>
                  <a:pt x="8294" y="1243"/>
                </a:cubicBezTo>
                <a:cubicBezTo>
                  <a:pt x="8253" y="1320"/>
                  <a:pt x="8229" y="1312"/>
                  <a:pt x="8168" y="1343"/>
                </a:cubicBezTo>
                <a:cubicBezTo>
                  <a:pt x="8161" y="1347"/>
                  <a:pt x="8065" y="1383"/>
                  <a:pt x="8068" y="1392"/>
                </a:cubicBezTo>
                <a:cubicBezTo>
                  <a:pt x="8077" y="1392"/>
                  <a:pt x="8085" y="1392"/>
                  <a:pt x="8094" y="1392"/>
                </a:cubicBezTo>
              </a:path>
              <a:path w="9162" h="2711" extrusionOk="0">
                <a:moveTo>
                  <a:pt x="8442" y="1295"/>
                </a:moveTo>
                <a:cubicBezTo>
                  <a:pt x="8447" y="1308"/>
                  <a:pt x="8467" y="1356"/>
                  <a:pt x="8490" y="1367"/>
                </a:cubicBezTo>
                <a:cubicBezTo>
                  <a:pt x="8522" y="1383"/>
                  <a:pt x="8516" y="1392"/>
                  <a:pt x="8564" y="1392"/>
                </a:cubicBezTo>
                <a:cubicBezTo>
                  <a:pt x="8605" y="1392"/>
                  <a:pt x="8645" y="1389"/>
                  <a:pt x="8664" y="1343"/>
                </a:cubicBezTo>
                <a:cubicBezTo>
                  <a:pt x="8675" y="1317"/>
                  <a:pt x="8687" y="1269"/>
                  <a:pt x="8690" y="1243"/>
                </a:cubicBezTo>
                <a:cubicBezTo>
                  <a:pt x="8695" y="1199"/>
                  <a:pt x="8664" y="1146"/>
                  <a:pt x="8664" y="1094"/>
                </a:cubicBezTo>
                <a:cubicBezTo>
                  <a:pt x="8664" y="1042"/>
                  <a:pt x="8656" y="1009"/>
                  <a:pt x="8690" y="969"/>
                </a:cubicBezTo>
                <a:cubicBezTo>
                  <a:pt x="8705" y="951"/>
                  <a:pt x="8768" y="907"/>
                  <a:pt x="8790" y="897"/>
                </a:cubicBezTo>
                <a:cubicBezTo>
                  <a:pt x="8813" y="887"/>
                  <a:pt x="8865" y="897"/>
                  <a:pt x="8890" y="897"/>
                </a:cubicBezTo>
                <a:cubicBezTo>
                  <a:pt x="8890" y="962"/>
                  <a:pt x="8876" y="1018"/>
                  <a:pt x="8865" y="1070"/>
                </a:cubicBezTo>
                <a:cubicBezTo>
                  <a:pt x="8855" y="1118"/>
                  <a:pt x="8862" y="1160"/>
                  <a:pt x="8890" y="1194"/>
                </a:cubicBezTo>
                <a:cubicBezTo>
                  <a:pt x="8924" y="1235"/>
                  <a:pt x="8968" y="1254"/>
                  <a:pt x="9013" y="1267"/>
                </a:cubicBezTo>
                <a:cubicBezTo>
                  <a:pt x="9054" y="1279"/>
                  <a:pt x="9101" y="1290"/>
                  <a:pt x="9139" y="1295"/>
                </a:cubicBezTo>
                <a:cubicBezTo>
                  <a:pt x="9146" y="1295"/>
                  <a:pt x="9154" y="1295"/>
                  <a:pt x="9161" y="1295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3052" name="Ink 2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391400" y="3798888"/>
            <a:ext cx="457200" cy="395287"/>
          </a:xfrm>
          <a:custGeom>
            <a:avLst/>
            <a:gdLst>
              <a:gd name="T0" fmla="+- 0 20555 20533"/>
              <a:gd name="T1" fmla="*/ T0 w 1267"/>
              <a:gd name="T2" fmla="+- 0 10876 10554"/>
              <a:gd name="T3" fmla="*/ 10876 h 1095"/>
              <a:gd name="T4" fmla="+- 0 20555 20533"/>
              <a:gd name="T5" fmla="*/ T4 w 1267"/>
              <a:gd name="T6" fmla="+- 0 10852 10554"/>
              <a:gd name="T7" fmla="*/ 10852 h 1095"/>
              <a:gd name="T8" fmla="+- 0 20555 20533"/>
              <a:gd name="T9" fmla="*/ T8 w 1267"/>
              <a:gd name="T10" fmla="+- 0 10876 10554"/>
              <a:gd name="T11" fmla="*/ 10876 h 1095"/>
              <a:gd name="T12" fmla="+- 0 20581 20533"/>
              <a:gd name="T13" fmla="*/ T12 w 1267"/>
              <a:gd name="T14" fmla="+- 0 11101 10554"/>
              <a:gd name="T15" fmla="*/ 11101 h 1095"/>
              <a:gd name="T16" fmla="+- 0 20607 20533"/>
              <a:gd name="T17" fmla="*/ T16 w 1267"/>
              <a:gd name="T18" fmla="+- 0 11399 10554"/>
              <a:gd name="T19" fmla="*/ 11399 h 1095"/>
              <a:gd name="T20" fmla="+- 0 20607 20533"/>
              <a:gd name="T21" fmla="*/ T20 w 1267"/>
              <a:gd name="T22" fmla="+- 0 11499 10554"/>
              <a:gd name="T23" fmla="*/ 11499 h 1095"/>
              <a:gd name="T24" fmla="+- 0 20581 20533"/>
              <a:gd name="T25" fmla="*/ T24 w 1267"/>
              <a:gd name="T26" fmla="+- 0 11596 10554"/>
              <a:gd name="T27" fmla="*/ 11596 h 1095"/>
              <a:gd name="T28" fmla="+- 0 20607 20533"/>
              <a:gd name="T29" fmla="*/ T28 w 1267"/>
              <a:gd name="T30" fmla="+- 0 11648 10554"/>
              <a:gd name="T31" fmla="*/ 11648 h 1095"/>
              <a:gd name="T32" fmla="+- 0 20607 20533"/>
              <a:gd name="T33" fmla="*/ T32 w 1267"/>
              <a:gd name="T34" fmla="+- 0 11472 10554"/>
              <a:gd name="T35" fmla="*/ 11472 h 1095"/>
              <a:gd name="T36" fmla="+- 0 20903 20533"/>
              <a:gd name="T37" fmla="*/ T36 w 1267"/>
              <a:gd name="T38" fmla="+- 0 10603 10554"/>
              <a:gd name="T39" fmla="*/ 10603 h 1095"/>
              <a:gd name="T40" fmla="+- 0 20881 20533"/>
              <a:gd name="T41" fmla="*/ T40 w 1267"/>
              <a:gd name="T42" fmla="+- 0 10554 10554"/>
              <a:gd name="T43" fmla="*/ 10554 h 1095"/>
              <a:gd name="T44" fmla="+- 0 20855 20533"/>
              <a:gd name="T45" fmla="*/ T44 w 1267"/>
              <a:gd name="T46" fmla="+- 0 10679 10554"/>
              <a:gd name="T47" fmla="*/ 10679 h 1095"/>
              <a:gd name="T48" fmla="+- 0 20829 20533"/>
              <a:gd name="T49" fmla="*/ T48 w 1267"/>
              <a:gd name="T50" fmla="+- 0 10828 10554"/>
              <a:gd name="T51" fmla="*/ 10828 h 1095"/>
              <a:gd name="T52" fmla="+- 0 20829 20533"/>
              <a:gd name="T53" fmla="*/ T52 w 1267"/>
              <a:gd name="T54" fmla="+- 0 10852 10554"/>
              <a:gd name="T55" fmla="*/ 10852 h 1095"/>
              <a:gd name="T56" fmla="+- 0 20681 20533"/>
              <a:gd name="T57" fmla="*/ T56 w 1267"/>
              <a:gd name="T58" fmla="+- 0 10804 10554"/>
              <a:gd name="T59" fmla="*/ 10804 h 1095"/>
              <a:gd name="T60" fmla="+- 0 20681 20533"/>
              <a:gd name="T61" fmla="*/ T60 w 1267"/>
              <a:gd name="T62" fmla="+- 0 10776 10554"/>
              <a:gd name="T63" fmla="*/ 10776 h 1095"/>
              <a:gd name="T64" fmla="+- 0 20681 20533"/>
              <a:gd name="T65" fmla="*/ T64 w 1267"/>
              <a:gd name="T66" fmla="+- 0 10901 10554"/>
              <a:gd name="T67" fmla="*/ 10901 h 1095"/>
              <a:gd name="T68" fmla="+- 0 20707 20533"/>
              <a:gd name="T69" fmla="*/ T68 w 1267"/>
              <a:gd name="T70" fmla="+- 0 10952 10554"/>
              <a:gd name="T71" fmla="*/ 10952 h 1095"/>
              <a:gd name="T72" fmla="+- 0 20829 20533"/>
              <a:gd name="T73" fmla="*/ T72 w 1267"/>
              <a:gd name="T74" fmla="+- 0 10928 10554"/>
              <a:gd name="T75" fmla="*/ 10928 h 1095"/>
              <a:gd name="T76" fmla="+- 0 20903 20533"/>
              <a:gd name="T77" fmla="*/ T76 w 1267"/>
              <a:gd name="T78" fmla="+- 0 10828 10554"/>
              <a:gd name="T79" fmla="*/ 10828 h 1095"/>
              <a:gd name="T80" fmla="+- 0 20929 20533"/>
              <a:gd name="T81" fmla="*/ T80 w 1267"/>
              <a:gd name="T82" fmla="+- 0 10804 10554"/>
              <a:gd name="T83" fmla="*/ 10804 h 1095"/>
              <a:gd name="T84" fmla="+- 0 21299 20533"/>
              <a:gd name="T85" fmla="*/ T84 w 1267"/>
              <a:gd name="T86" fmla="+- 0 10655 10554"/>
              <a:gd name="T87" fmla="*/ 10655 h 1095"/>
              <a:gd name="T88" fmla="+- 0 21277 20533"/>
              <a:gd name="T89" fmla="*/ T88 w 1267"/>
              <a:gd name="T90" fmla="+- 0 10627 10554"/>
              <a:gd name="T91" fmla="*/ 10627 h 1095"/>
              <a:gd name="T92" fmla="+- 0 21225 20533"/>
              <a:gd name="T93" fmla="*/ T92 w 1267"/>
              <a:gd name="T94" fmla="+- 0 10679 10554"/>
              <a:gd name="T95" fmla="*/ 10679 h 1095"/>
              <a:gd name="T96" fmla="+- 0 21299 20533"/>
              <a:gd name="T97" fmla="*/ T96 w 1267"/>
              <a:gd name="T98" fmla="+- 0 10776 10554"/>
              <a:gd name="T99" fmla="*/ 10776 h 1095"/>
              <a:gd name="T100" fmla="+- 0 21251 20533"/>
              <a:gd name="T101" fmla="*/ T100 w 1267"/>
              <a:gd name="T102" fmla="+- 0 10852 10554"/>
              <a:gd name="T103" fmla="*/ 10852 h 1095"/>
              <a:gd name="T104" fmla="+- 0 21177 20533"/>
              <a:gd name="T105" fmla="*/ T104 w 1267"/>
              <a:gd name="T106" fmla="+- 0 10828 10554"/>
              <a:gd name="T107" fmla="*/ 10828 h 1095"/>
              <a:gd name="T108" fmla="+- 0 21177 20533"/>
              <a:gd name="T109" fmla="*/ T108 w 1267"/>
              <a:gd name="T110" fmla="+- 0 10804 10554"/>
              <a:gd name="T111" fmla="*/ 10804 h 1095"/>
              <a:gd name="T112" fmla="+- 0 21251 20533"/>
              <a:gd name="T113" fmla="*/ T112 w 1267"/>
              <a:gd name="T114" fmla="+- 0 10627 10554"/>
              <a:gd name="T115" fmla="*/ 10627 h 1095"/>
              <a:gd name="T116" fmla="+- 0 21251 20533"/>
              <a:gd name="T117" fmla="*/ T116 w 1267"/>
              <a:gd name="T118" fmla="+- 0 10603 10554"/>
              <a:gd name="T119" fmla="*/ 10603 h 1095"/>
              <a:gd name="T120" fmla="+- 0 21377 20533"/>
              <a:gd name="T121" fmla="*/ T120 w 1267"/>
              <a:gd name="T122" fmla="+- 0 10579 10554"/>
              <a:gd name="T123" fmla="*/ 10579 h 1095"/>
              <a:gd name="T124" fmla="+- 0 21451 20533"/>
              <a:gd name="T125" fmla="*/ T124 w 1267"/>
              <a:gd name="T126" fmla="+- 0 10603 10554"/>
              <a:gd name="T127" fmla="*/ 10603 h 1095"/>
              <a:gd name="T128" fmla="+- 0 21525 20533"/>
              <a:gd name="T129" fmla="*/ T128 w 1267"/>
              <a:gd name="T130" fmla="+- 0 10752 10554"/>
              <a:gd name="T131" fmla="*/ 10752 h 1095"/>
              <a:gd name="T132" fmla="+- 0 21525 20533"/>
              <a:gd name="T133" fmla="*/ T132 w 1267"/>
              <a:gd name="T134" fmla="+- 0 10901 10554"/>
              <a:gd name="T135" fmla="*/ 10901 h 1095"/>
              <a:gd name="T136" fmla="+- 0 21599 20533"/>
              <a:gd name="T137" fmla="*/ T136 w 1267"/>
              <a:gd name="T138" fmla="+- 0 10728 10554"/>
              <a:gd name="T139" fmla="*/ 10728 h 1095"/>
              <a:gd name="T140" fmla="+- 0 21674 20533"/>
              <a:gd name="T141" fmla="*/ T140 w 1267"/>
              <a:gd name="T142" fmla="+- 0 10603 10554"/>
              <a:gd name="T143" fmla="*/ 10603 h 1095"/>
              <a:gd name="T144" fmla="+- 0 21748 20533"/>
              <a:gd name="T145" fmla="*/ T144 w 1267"/>
              <a:gd name="T146" fmla="+- 0 10655 10554"/>
              <a:gd name="T147" fmla="*/ 10655 h 1095"/>
              <a:gd name="T148" fmla="+- 0 21748 20533"/>
              <a:gd name="T149" fmla="*/ T148 w 1267"/>
              <a:gd name="T150" fmla="+- 0 10901 10554"/>
              <a:gd name="T151" fmla="*/ 10901 h 1095"/>
              <a:gd name="T152" fmla="+- 0 21625 20533"/>
              <a:gd name="T153" fmla="*/ T152 w 1267"/>
              <a:gd name="T154" fmla="+- 0 10776 10554"/>
              <a:gd name="T155" fmla="*/ 10776 h 1095"/>
              <a:gd name="T156" fmla="+- 0 21748 20533"/>
              <a:gd name="T157" fmla="*/ T156 w 1267"/>
              <a:gd name="T158" fmla="+- 0 10728 10554"/>
              <a:gd name="T159" fmla="*/ 10728 h 1095"/>
              <a:gd name="T160" fmla="+- 0 21799 20533"/>
              <a:gd name="T161" fmla="*/ T160 w 1267"/>
              <a:gd name="T162" fmla="+- 0 10728 10554"/>
              <a:gd name="T163" fmla="*/ 10728 h 109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</a:cxnLst>
            <a:rect l="0" t="0" r="r" b="b"/>
            <a:pathLst>
              <a:path w="1267" h="1095" extrusionOk="0">
                <a:moveTo>
                  <a:pt x="22" y="322"/>
                </a:moveTo>
                <a:cubicBezTo>
                  <a:pt x="22" y="314"/>
                  <a:pt x="22" y="306"/>
                  <a:pt x="22" y="298"/>
                </a:cubicBezTo>
                <a:cubicBezTo>
                  <a:pt x="-10" y="310"/>
                  <a:pt x="-10" y="310"/>
                  <a:pt x="22" y="322"/>
                </a:cubicBezTo>
                <a:cubicBezTo>
                  <a:pt x="22" y="409"/>
                  <a:pt x="25" y="474"/>
                  <a:pt x="48" y="547"/>
                </a:cubicBezTo>
                <a:cubicBezTo>
                  <a:pt x="78" y="641"/>
                  <a:pt x="42" y="756"/>
                  <a:pt x="74" y="845"/>
                </a:cubicBezTo>
                <a:cubicBezTo>
                  <a:pt x="83" y="870"/>
                  <a:pt x="74" y="918"/>
                  <a:pt x="74" y="945"/>
                </a:cubicBezTo>
              </a:path>
              <a:path w="1267" h="1095" extrusionOk="0">
                <a:moveTo>
                  <a:pt x="48" y="1042"/>
                </a:moveTo>
                <a:cubicBezTo>
                  <a:pt x="66" y="1009"/>
                  <a:pt x="74" y="1131"/>
                  <a:pt x="74" y="1094"/>
                </a:cubicBezTo>
                <a:cubicBezTo>
                  <a:pt x="74" y="1035"/>
                  <a:pt x="74" y="977"/>
                  <a:pt x="74" y="918"/>
                </a:cubicBezTo>
              </a:path>
              <a:path w="1267" h="1095" extrusionOk="0">
                <a:moveTo>
                  <a:pt x="370" y="49"/>
                </a:moveTo>
                <a:cubicBezTo>
                  <a:pt x="358" y="9"/>
                  <a:pt x="360" y="41"/>
                  <a:pt x="348" y="0"/>
                </a:cubicBezTo>
                <a:cubicBezTo>
                  <a:pt x="348" y="55"/>
                  <a:pt x="325" y="68"/>
                  <a:pt x="322" y="125"/>
                </a:cubicBezTo>
                <a:cubicBezTo>
                  <a:pt x="319" y="182"/>
                  <a:pt x="302" y="220"/>
                  <a:pt x="296" y="274"/>
                </a:cubicBezTo>
                <a:cubicBezTo>
                  <a:pt x="296" y="282"/>
                  <a:pt x="296" y="290"/>
                  <a:pt x="296" y="298"/>
                </a:cubicBezTo>
              </a:path>
              <a:path w="1267" h="1095" extrusionOk="0">
                <a:moveTo>
                  <a:pt x="148" y="250"/>
                </a:moveTo>
                <a:cubicBezTo>
                  <a:pt x="148" y="241"/>
                  <a:pt x="148" y="231"/>
                  <a:pt x="148" y="222"/>
                </a:cubicBezTo>
                <a:cubicBezTo>
                  <a:pt x="148" y="264"/>
                  <a:pt x="148" y="305"/>
                  <a:pt x="148" y="347"/>
                </a:cubicBezTo>
                <a:cubicBezTo>
                  <a:pt x="184" y="360"/>
                  <a:pt x="174" y="354"/>
                  <a:pt x="174" y="398"/>
                </a:cubicBezTo>
                <a:cubicBezTo>
                  <a:pt x="223" y="398"/>
                  <a:pt x="259" y="407"/>
                  <a:pt x="296" y="374"/>
                </a:cubicBezTo>
                <a:cubicBezTo>
                  <a:pt x="332" y="342"/>
                  <a:pt x="348" y="305"/>
                  <a:pt x="370" y="274"/>
                </a:cubicBezTo>
                <a:cubicBezTo>
                  <a:pt x="379" y="266"/>
                  <a:pt x="387" y="258"/>
                  <a:pt x="396" y="250"/>
                </a:cubicBezTo>
              </a:path>
              <a:path w="1267" h="1095" extrusionOk="0">
                <a:moveTo>
                  <a:pt x="766" y="101"/>
                </a:moveTo>
                <a:cubicBezTo>
                  <a:pt x="766" y="75"/>
                  <a:pt x="768" y="66"/>
                  <a:pt x="744" y="73"/>
                </a:cubicBezTo>
                <a:cubicBezTo>
                  <a:pt x="730" y="78"/>
                  <a:pt x="680" y="102"/>
                  <a:pt x="692" y="125"/>
                </a:cubicBezTo>
                <a:cubicBezTo>
                  <a:pt x="712" y="162"/>
                  <a:pt x="754" y="180"/>
                  <a:pt x="766" y="222"/>
                </a:cubicBezTo>
                <a:cubicBezTo>
                  <a:pt x="779" y="267"/>
                  <a:pt x="760" y="294"/>
                  <a:pt x="718" y="298"/>
                </a:cubicBezTo>
                <a:cubicBezTo>
                  <a:pt x="681" y="302"/>
                  <a:pt x="649" y="310"/>
                  <a:pt x="644" y="274"/>
                </a:cubicBezTo>
                <a:cubicBezTo>
                  <a:pt x="644" y="266"/>
                  <a:pt x="644" y="258"/>
                  <a:pt x="644" y="250"/>
                </a:cubicBezTo>
              </a:path>
              <a:path w="1267" h="1095" extrusionOk="0">
                <a:moveTo>
                  <a:pt x="718" y="73"/>
                </a:moveTo>
                <a:cubicBezTo>
                  <a:pt x="718" y="65"/>
                  <a:pt x="718" y="57"/>
                  <a:pt x="718" y="49"/>
                </a:cubicBezTo>
                <a:cubicBezTo>
                  <a:pt x="765" y="49"/>
                  <a:pt x="798" y="30"/>
                  <a:pt x="844" y="25"/>
                </a:cubicBezTo>
                <a:cubicBezTo>
                  <a:pt x="887" y="21"/>
                  <a:pt x="906" y="16"/>
                  <a:pt x="918" y="49"/>
                </a:cubicBezTo>
              </a:path>
              <a:path w="1267" h="1095" extrusionOk="0">
                <a:moveTo>
                  <a:pt x="992" y="198"/>
                </a:moveTo>
                <a:cubicBezTo>
                  <a:pt x="992" y="234"/>
                  <a:pt x="992" y="398"/>
                  <a:pt x="992" y="347"/>
                </a:cubicBezTo>
                <a:cubicBezTo>
                  <a:pt x="992" y="292"/>
                  <a:pt x="1032" y="222"/>
                  <a:pt x="1066" y="174"/>
                </a:cubicBezTo>
                <a:cubicBezTo>
                  <a:pt x="1093" y="135"/>
                  <a:pt x="1087" y="73"/>
                  <a:pt x="1141" y="49"/>
                </a:cubicBezTo>
                <a:cubicBezTo>
                  <a:pt x="1185" y="30"/>
                  <a:pt x="1212" y="64"/>
                  <a:pt x="1215" y="101"/>
                </a:cubicBezTo>
                <a:cubicBezTo>
                  <a:pt x="1221" y="182"/>
                  <a:pt x="1215" y="266"/>
                  <a:pt x="1215" y="347"/>
                </a:cubicBezTo>
              </a:path>
              <a:path w="1267" h="1095" extrusionOk="0">
                <a:moveTo>
                  <a:pt x="1092" y="222"/>
                </a:moveTo>
                <a:cubicBezTo>
                  <a:pt x="1108" y="155"/>
                  <a:pt x="1152" y="174"/>
                  <a:pt x="1215" y="174"/>
                </a:cubicBezTo>
                <a:cubicBezTo>
                  <a:pt x="1232" y="174"/>
                  <a:pt x="1249" y="174"/>
                  <a:pt x="1266" y="174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3053" name="Ink 5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438275" y="1125538"/>
            <a:ext cx="187325" cy="214312"/>
          </a:xfrm>
          <a:custGeom>
            <a:avLst/>
            <a:gdLst>
              <a:gd name="T0" fmla="+- 0 4071 3997"/>
              <a:gd name="T1" fmla="*/ T0 w 519"/>
              <a:gd name="T2" fmla="+- 0 3177 3128"/>
              <a:gd name="T3" fmla="*/ 3177 h 596"/>
              <a:gd name="T4" fmla="+- 0 4019 3997"/>
              <a:gd name="T5" fmla="*/ T4 w 519"/>
              <a:gd name="T6" fmla="+- 0 3177 3128"/>
              <a:gd name="T7" fmla="*/ 3177 h 596"/>
              <a:gd name="T8" fmla="+- 0 4093 3997"/>
              <a:gd name="T9" fmla="*/ T8 w 519"/>
              <a:gd name="T10" fmla="+- 0 3153 3128"/>
              <a:gd name="T11" fmla="*/ 3153 h 596"/>
              <a:gd name="T12" fmla="+- 0 4267 3997"/>
              <a:gd name="T13" fmla="*/ T12 w 519"/>
              <a:gd name="T14" fmla="+- 0 3128 3128"/>
              <a:gd name="T15" fmla="*/ 3128 h 596"/>
              <a:gd name="T16" fmla="+- 0 4467 3997"/>
              <a:gd name="T17" fmla="*/ T16 w 519"/>
              <a:gd name="T18" fmla="+- 0 3153 3128"/>
              <a:gd name="T19" fmla="*/ 3153 h 596"/>
              <a:gd name="T20" fmla="+- 0 4219 3997"/>
              <a:gd name="T21" fmla="*/ T20 w 519"/>
              <a:gd name="T22" fmla="+- 0 3201 3128"/>
              <a:gd name="T23" fmla="*/ 3201 h 596"/>
              <a:gd name="T24" fmla="+- 0 4219 3997"/>
              <a:gd name="T25" fmla="*/ T24 w 519"/>
              <a:gd name="T26" fmla="+- 0 3177 3128"/>
              <a:gd name="T27" fmla="*/ 3177 h 596"/>
              <a:gd name="T28" fmla="+- 0 4219 3997"/>
              <a:gd name="T29" fmla="*/ T28 w 519"/>
              <a:gd name="T30" fmla="+- 0 3526 3128"/>
              <a:gd name="T31" fmla="*/ 3526 h 596"/>
              <a:gd name="T32" fmla="+- 0 3997 3997"/>
              <a:gd name="T33" fmla="*/ T32 w 519"/>
              <a:gd name="T34" fmla="+- 0 3526 3128"/>
              <a:gd name="T35" fmla="*/ 3526 h 596"/>
              <a:gd name="T36" fmla="+- 0 4267 3997"/>
              <a:gd name="T37" fmla="*/ T36 w 519"/>
              <a:gd name="T38" fmla="+- 0 3526 3128"/>
              <a:gd name="T39" fmla="*/ 3526 h 596"/>
              <a:gd name="T40" fmla="+- 0 4515 3997"/>
              <a:gd name="T41" fmla="*/ T40 w 519"/>
              <a:gd name="T42" fmla="+- 0 3474 3128"/>
              <a:gd name="T43" fmla="*/ 3474 h 596"/>
              <a:gd name="T44" fmla="+- 0 4493 3997"/>
              <a:gd name="T45" fmla="*/ T44 w 519"/>
              <a:gd name="T46" fmla="+- 0 3426 3128"/>
              <a:gd name="T47" fmla="*/ 3426 h 596"/>
              <a:gd name="T48" fmla="+- 0 4467 3997"/>
              <a:gd name="T49" fmla="*/ T48 w 519"/>
              <a:gd name="T50" fmla="+- 0 3550 3128"/>
              <a:gd name="T51" fmla="*/ 3550 h 596"/>
              <a:gd name="T52" fmla="+- 0 4493 3997"/>
              <a:gd name="T53" fmla="*/ T52 w 519"/>
              <a:gd name="T54" fmla="+- 0 3699 3128"/>
              <a:gd name="T55" fmla="*/ 3699 h 596"/>
              <a:gd name="T56" fmla="+- 0 4493 3997"/>
              <a:gd name="T57" fmla="*/ T56 w 519"/>
              <a:gd name="T58" fmla="+- 0 3723 3128"/>
              <a:gd name="T59" fmla="*/ 3723 h 59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</a:cxnLst>
            <a:rect l="0" t="0" r="r" b="b"/>
            <a:pathLst>
              <a:path w="519" h="596" extrusionOk="0">
                <a:moveTo>
                  <a:pt x="74" y="49"/>
                </a:moveTo>
                <a:cubicBezTo>
                  <a:pt x="48" y="49"/>
                  <a:pt x="39" y="49"/>
                  <a:pt x="22" y="49"/>
                </a:cubicBezTo>
                <a:cubicBezTo>
                  <a:pt x="35" y="13"/>
                  <a:pt x="52" y="25"/>
                  <a:pt x="96" y="25"/>
                </a:cubicBezTo>
                <a:cubicBezTo>
                  <a:pt x="166" y="25"/>
                  <a:pt x="205" y="15"/>
                  <a:pt x="270" y="0"/>
                </a:cubicBezTo>
                <a:cubicBezTo>
                  <a:pt x="328" y="-14"/>
                  <a:pt x="425" y="-9"/>
                  <a:pt x="470" y="25"/>
                </a:cubicBezTo>
              </a:path>
              <a:path w="519" h="596" extrusionOk="0">
                <a:moveTo>
                  <a:pt x="222" y="73"/>
                </a:moveTo>
                <a:cubicBezTo>
                  <a:pt x="222" y="65"/>
                  <a:pt x="222" y="57"/>
                  <a:pt x="222" y="49"/>
                </a:cubicBezTo>
                <a:cubicBezTo>
                  <a:pt x="222" y="165"/>
                  <a:pt x="222" y="282"/>
                  <a:pt x="222" y="398"/>
                </a:cubicBezTo>
              </a:path>
              <a:path w="519" h="596" extrusionOk="0">
                <a:moveTo>
                  <a:pt x="0" y="398"/>
                </a:moveTo>
                <a:cubicBezTo>
                  <a:pt x="90" y="398"/>
                  <a:pt x="180" y="398"/>
                  <a:pt x="270" y="398"/>
                </a:cubicBezTo>
              </a:path>
              <a:path w="519" h="596" extrusionOk="0">
                <a:moveTo>
                  <a:pt x="518" y="346"/>
                </a:moveTo>
                <a:cubicBezTo>
                  <a:pt x="506" y="307"/>
                  <a:pt x="508" y="337"/>
                  <a:pt x="496" y="298"/>
                </a:cubicBezTo>
                <a:cubicBezTo>
                  <a:pt x="482" y="349"/>
                  <a:pt x="470" y="359"/>
                  <a:pt x="470" y="422"/>
                </a:cubicBezTo>
                <a:cubicBezTo>
                  <a:pt x="470" y="486"/>
                  <a:pt x="477" y="519"/>
                  <a:pt x="496" y="571"/>
                </a:cubicBezTo>
                <a:cubicBezTo>
                  <a:pt x="496" y="579"/>
                  <a:pt x="496" y="587"/>
                  <a:pt x="496" y="595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3054" name="Ink 6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797175" y="1143000"/>
            <a:ext cx="268288" cy="180975"/>
          </a:xfrm>
          <a:custGeom>
            <a:avLst/>
            <a:gdLst>
              <a:gd name="T0" fmla="+- 0 7820 7768"/>
              <a:gd name="T1" fmla="*/ T0 w 749"/>
              <a:gd name="T2" fmla="+- 0 3201 3177"/>
              <a:gd name="T3" fmla="*/ 3201 h 499"/>
              <a:gd name="T4" fmla="+- 0 7768 7768"/>
              <a:gd name="T5" fmla="*/ T4 w 749"/>
              <a:gd name="T6" fmla="+- 0 3201 3177"/>
              <a:gd name="T7" fmla="*/ 3201 h 499"/>
              <a:gd name="T8" fmla="+- 0 8142 7768"/>
              <a:gd name="T9" fmla="*/ T8 w 749"/>
              <a:gd name="T10" fmla="+- 0 3177 3177"/>
              <a:gd name="T11" fmla="*/ 3177 h 499"/>
              <a:gd name="T12" fmla="+- 0 8190 7768"/>
              <a:gd name="T13" fmla="*/ T12 w 749"/>
              <a:gd name="T14" fmla="+- 0 3177 3177"/>
              <a:gd name="T15" fmla="*/ 3177 h 499"/>
              <a:gd name="T16" fmla="+- 0 8016 7768"/>
              <a:gd name="T17" fmla="*/ T16 w 749"/>
              <a:gd name="T18" fmla="+- 0 3177 3177"/>
              <a:gd name="T19" fmla="*/ 3177 h 499"/>
              <a:gd name="T20" fmla="+- 0 7994 7768"/>
              <a:gd name="T21" fmla="*/ T20 w 749"/>
              <a:gd name="T22" fmla="+- 0 3277 3177"/>
              <a:gd name="T23" fmla="*/ 3277 h 499"/>
              <a:gd name="T24" fmla="+- 0 8016 7768"/>
              <a:gd name="T25" fmla="*/ T24 w 749"/>
              <a:gd name="T26" fmla="+- 0 3426 3177"/>
              <a:gd name="T27" fmla="*/ 3426 h 499"/>
              <a:gd name="T28" fmla="+- 0 7994 7768"/>
              <a:gd name="T29" fmla="*/ T28 w 749"/>
              <a:gd name="T30" fmla="+- 0 3474 3177"/>
              <a:gd name="T31" fmla="*/ 3474 h 499"/>
              <a:gd name="T32" fmla="+- 0 7868 7768"/>
              <a:gd name="T33" fmla="*/ T32 w 749"/>
              <a:gd name="T34" fmla="+- 0 3526 3177"/>
              <a:gd name="T35" fmla="*/ 3526 h 499"/>
              <a:gd name="T36" fmla="+- 0 7968 7768"/>
              <a:gd name="T37" fmla="*/ T36 w 749"/>
              <a:gd name="T38" fmla="+- 0 3526 3177"/>
              <a:gd name="T39" fmla="*/ 3526 h 499"/>
              <a:gd name="T40" fmla="+- 0 8094 7768"/>
              <a:gd name="T41" fmla="*/ T40 w 749"/>
              <a:gd name="T42" fmla="+- 0 3526 3177"/>
              <a:gd name="T43" fmla="*/ 3526 h 499"/>
              <a:gd name="T44" fmla="+- 0 8242 7768"/>
              <a:gd name="T45" fmla="*/ T44 w 749"/>
              <a:gd name="T46" fmla="+- 0 3426 3177"/>
              <a:gd name="T47" fmla="*/ 3426 h 499"/>
              <a:gd name="T48" fmla="+- 0 8242 7768"/>
              <a:gd name="T49" fmla="*/ T48 w 749"/>
              <a:gd name="T50" fmla="+- 0 3623 3177"/>
              <a:gd name="T51" fmla="*/ 3623 h 499"/>
              <a:gd name="T52" fmla="+- 0 8290 7768"/>
              <a:gd name="T53" fmla="*/ T52 w 749"/>
              <a:gd name="T54" fmla="+- 0 3651 3177"/>
              <a:gd name="T55" fmla="*/ 3651 h 499"/>
              <a:gd name="T56" fmla="+- 0 8216 7768"/>
              <a:gd name="T57" fmla="*/ T56 w 749"/>
              <a:gd name="T58" fmla="+- 0 3426 3177"/>
              <a:gd name="T59" fmla="*/ 3426 h 499"/>
              <a:gd name="T60" fmla="+- 0 8168 7768"/>
              <a:gd name="T61" fmla="*/ T60 w 749"/>
              <a:gd name="T62" fmla="+- 0 3377 3177"/>
              <a:gd name="T63" fmla="*/ 3377 h 499"/>
              <a:gd name="T64" fmla="+- 0 8242 7768"/>
              <a:gd name="T65" fmla="*/ T64 w 749"/>
              <a:gd name="T66" fmla="+- 0 3402 3177"/>
              <a:gd name="T67" fmla="*/ 3402 h 499"/>
              <a:gd name="T68" fmla="+- 0 8264 7768"/>
              <a:gd name="T69" fmla="*/ T68 w 749"/>
              <a:gd name="T70" fmla="+- 0 3402 3177"/>
              <a:gd name="T71" fmla="*/ 3402 h 499"/>
              <a:gd name="T72" fmla="+- 0 8242 7768"/>
              <a:gd name="T73" fmla="*/ T72 w 749"/>
              <a:gd name="T74" fmla="+- 0 3526 3177"/>
              <a:gd name="T75" fmla="*/ 3526 h 499"/>
              <a:gd name="T76" fmla="+- 0 8216 7768"/>
              <a:gd name="T77" fmla="*/ T76 w 749"/>
              <a:gd name="T78" fmla="+- 0 3623 3177"/>
              <a:gd name="T79" fmla="*/ 3623 h 499"/>
              <a:gd name="T80" fmla="+- 0 8216 7768"/>
              <a:gd name="T81" fmla="*/ T80 w 749"/>
              <a:gd name="T82" fmla="+- 0 3651 3177"/>
              <a:gd name="T83" fmla="*/ 3651 h 499"/>
              <a:gd name="T84" fmla="+- 0 8316 7768"/>
              <a:gd name="T85" fmla="*/ T84 w 749"/>
              <a:gd name="T86" fmla="+- 0 3675 3177"/>
              <a:gd name="T87" fmla="*/ 3675 h 499"/>
              <a:gd name="T88" fmla="+- 0 8516 7768"/>
              <a:gd name="T89" fmla="*/ T88 w 749"/>
              <a:gd name="T90" fmla="+- 0 3675 3177"/>
              <a:gd name="T91" fmla="*/ 3675 h 49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</a:cxnLst>
            <a:rect l="0" t="0" r="r" b="b"/>
            <a:pathLst>
              <a:path w="749" h="499" extrusionOk="0">
                <a:moveTo>
                  <a:pt x="52" y="24"/>
                </a:moveTo>
                <a:cubicBezTo>
                  <a:pt x="26" y="24"/>
                  <a:pt x="17" y="24"/>
                  <a:pt x="0" y="24"/>
                </a:cubicBezTo>
                <a:cubicBezTo>
                  <a:pt x="127" y="24"/>
                  <a:pt x="261" y="32"/>
                  <a:pt x="374" y="0"/>
                </a:cubicBezTo>
                <a:cubicBezTo>
                  <a:pt x="399" y="0"/>
                  <a:pt x="406" y="0"/>
                  <a:pt x="422" y="0"/>
                </a:cubicBezTo>
              </a:path>
              <a:path w="749" h="499" extrusionOk="0">
                <a:moveTo>
                  <a:pt x="248" y="0"/>
                </a:moveTo>
                <a:cubicBezTo>
                  <a:pt x="217" y="11"/>
                  <a:pt x="213" y="57"/>
                  <a:pt x="226" y="100"/>
                </a:cubicBezTo>
                <a:cubicBezTo>
                  <a:pt x="243" y="158"/>
                  <a:pt x="248" y="186"/>
                  <a:pt x="248" y="249"/>
                </a:cubicBezTo>
                <a:cubicBezTo>
                  <a:pt x="248" y="288"/>
                  <a:pt x="257" y="286"/>
                  <a:pt x="226" y="297"/>
                </a:cubicBezTo>
              </a:path>
              <a:path w="749" h="499" extrusionOk="0">
                <a:moveTo>
                  <a:pt x="100" y="349"/>
                </a:moveTo>
                <a:cubicBezTo>
                  <a:pt x="28" y="349"/>
                  <a:pt x="197" y="349"/>
                  <a:pt x="200" y="349"/>
                </a:cubicBezTo>
                <a:cubicBezTo>
                  <a:pt x="242" y="349"/>
                  <a:pt x="284" y="349"/>
                  <a:pt x="326" y="349"/>
                </a:cubicBezTo>
              </a:path>
              <a:path w="749" h="499" extrusionOk="0">
                <a:moveTo>
                  <a:pt x="474" y="249"/>
                </a:moveTo>
                <a:cubicBezTo>
                  <a:pt x="474" y="315"/>
                  <a:pt x="474" y="380"/>
                  <a:pt x="474" y="446"/>
                </a:cubicBezTo>
                <a:cubicBezTo>
                  <a:pt x="509" y="461"/>
                  <a:pt x="483" y="460"/>
                  <a:pt x="522" y="474"/>
                </a:cubicBezTo>
              </a:path>
              <a:path w="749" h="499" extrusionOk="0">
                <a:moveTo>
                  <a:pt x="448" y="249"/>
                </a:moveTo>
                <a:cubicBezTo>
                  <a:pt x="413" y="238"/>
                  <a:pt x="425" y="238"/>
                  <a:pt x="400" y="200"/>
                </a:cubicBezTo>
                <a:cubicBezTo>
                  <a:pt x="455" y="200"/>
                  <a:pt x="432" y="219"/>
                  <a:pt x="474" y="225"/>
                </a:cubicBezTo>
                <a:cubicBezTo>
                  <a:pt x="481" y="225"/>
                  <a:pt x="489" y="225"/>
                  <a:pt x="496" y="225"/>
                </a:cubicBezTo>
                <a:cubicBezTo>
                  <a:pt x="496" y="278"/>
                  <a:pt x="487" y="304"/>
                  <a:pt x="474" y="349"/>
                </a:cubicBezTo>
                <a:cubicBezTo>
                  <a:pt x="464" y="382"/>
                  <a:pt x="451" y="415"/>
                  <a:pt x="448" y="446"/>
                </a:cubicBezTo>
                <a:cubicBezTo>
                  <a:pt x="448" y="455"/>
                  <a:pt x="448" y="465"/>
                  <a:pt x="448" y="474"/>
                </a:cubicBezTo>
                <a:cubicBezTo>
                  <a:pt x="488" y="483"/>
                  <a:pt x="502" y="498"/>
                  <a:pt x="548" y="498"/>
                </a:cubicBezTo>
                <a:cubicBezTo>
                  <a:pt x="615" y="498"/>
                  <a:pt x="681" y="498"/>
                  <a:pt x="748" y="498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3055" name="Ink 6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797300" y="1152525"/>
            <a:ext cx="188913" cy="233363"/>
          </a:xfrm>
          <a:custGeom>
            <a:avLst/>
            <a:gdLst>
              <a:gd name="T0" fmla="+- 0 10772 10550"/>
              <a:gd name="T1" fmla="*/ T0 w 523"/>
              <a:gd name="T2" fmla="+- 0 3301 3201"/>
              <a:gd name="T3" fmla="*/ 3301 h 648"/>
              <a:gd name="T4" fmla="+- 0 10772 10550"/>
              <a:gd name="T5" fmla="*/ T4 w 523"/>
              <a:gd name="T6" fmla="+- 0 3253 3201"/>
              <a:gd name="T7" fmla="*/ 3253 h 648"/>
              <a:gd name="T8" fmla="+- 0 10750 10550"/>
              <a:gd name="T9" fmla="*/ T8 w 523"/>
              <a:gd name="T10" fmla="+- 0 3377 3201"/>
              <a:gd name="T11" fmla="*/ 3377 h 648"/>
              <a:gd name="T12" fmla="+- 0 10698 10550"/>
              <a:gd name="T13" fmla="*/ T12 w 523"/>
              <a:gd name="T14" fmla="+- 0 3474 3201"/>
              <a:gd name="T15" fmla="*/ 3474 h 648"/>
              <a:gd name="T16" fmla="+- 0 10676 10550"/>
              <a:gd name="T17" fmla="*/ T16 w 523"/>
              <a:gd name="T18" fmla="+- 0 3550 3201"/>
              <a:gd name="T19" fmla="*/ 3550 h 648"/>
              <a:gd name="T20" fmla="+- 0 10676 10550"/>
              <a:gd name="T21" fmla="*/ T20 w 523"/>
              <a:gd name="T22" fmla="+- 0 3474 3201"/>
              <a:gd name="T23" fmla="*/ 3474 h 648"/>
              <a:gd name="T24" fmla="+- 0 10576 10550"/>
              <a:gd name="T25" fmla="*/ T24 w 523"/>
              <a:gd name="T26" fmla="+- 0 3201 3201"/>
              <a:gd name="T27" fmla="*/ 3201 h 648"/>
              <a:gd name="T28" fmla="+- 0 10898 10550"/>
              <a:gd name="T29" fmla="*/ T28 w 523"/>
              <a:gd name="T30" fmla="+- 0 3201 3201"/>
              <a:gd name="T31" fmla="*/ 3201 h 648"/>
              <a:gd name="T32" fmla="+- 0 10550 10550"/>
              <a:gd name="T33" fmla="*/ T32 w 523"/>
              <a:gd name="T34" fmla="+- 0 3499 3201"/>
              <a:gd name="T35" fmla="*/ 3499 h 648"/>
              <a:gd name="T36" fmla="+- 0 10872 10550"/>
              <a:gd name="T37" fmla="*/ T36 w 523"/>
              <a:gd name="T38" fmla="+- 0 3499 3201"/>
              <a:gd name="T39" fmla="*/ 3499 h 648"/>
              <a:gd name="T40" fmla="+- 0 10972 10550"/>
              <a:gd name="T41" fmla="*/ T40 w 523"/>
              <a:gd name="T42" fmla="+- 0 3499 3201"/>
              <a:gd name="T43" fmla="*/ 3499 h 648"/>
              <a:gd name="T44" fmla="+- 0 10946 10550"/>
              <a:gd name="T45" fmla="*/ T44 w 523"/>
              <a:gd name="T46" fmla="+- 0 3474 3201"/>
              <a:gd name="T47" fmla="*/ 3474 h 648"/>
              <a:gd name="T48" fmla="+- 0 11072 10550"/>
              <a:gd name="T49" fmla="*/ T48 w 523"/>
              <a:gd name="T50" fmla="+- 0 3526 3201"/>
              <a:gd name="T51" fmla="*/ 3526 h 648"/>
              <a:gd name="T52" fmla="+- 0 11072 10550"/>
              <a:gd name="T53" fmla="*/ T52 w 523"/>
              <a:gd name="T54" fmla="+- 0 3550 3201"/>
              <a:gd name="T55" fmla="*/ 3550 h 648"/>
              <a:gd name="T56" fmla="+- 0 10946 10550"/>
              <a:gd name="T57" fmla="*/ T56 w 523"/>
              <a:gd name="T58" fmla="+- 0 3599 3201"/>
              <a:gd name="T59" fmla="*/ 3599 h 648"/>
              <a:gd name="T60" fmla="+- 0 10898 10550"/>
              <a:gd name="T61" fmla="*/ T60 w 523"/>
              <a:gd name="T62" fmla="+- 0 3623 3201"/>
              <a:gd name="T63" fmla="*/ 3623 h 648"/>
              <a:gd name="T64" fmla="+- 0 10998 10550"/>
              <a:gd name="T65" fmla="*/ T64 w 523"/>
              <a:gd name="T66" fmla="+- 0 3699 3201"/>
              <a:gd name="T67" fmla="*/ 3699 h 648"/>
              <a:gd name="T68" fmla="+- 0 11024 10550"/>
              <a:gd name="T69" fmla="*/ T68 w 523"/>
              <a:gd name="T70" fmla="+- 0 3800 3201"/>
              <a:gd name="T71" fmla="*/ 3800 h 648"/>
              <a:gd name="T72" fmla="+- 0 10898 10550"/>
              <a:gd name="T73" fmla="*/ T72 w 523"/>
              <a:gd name="T74" fmla="+- 0 3824 3201"/>
              <a:gd name="T75" fmla="*/ 3824 h 648"/>
              <a:gd name="T76" fmla="+- 0 10824 10550"/>
              <a:gd name="T77" fmla="*/ T76 w 523"/>
              <a:gd name="T78" fmla="+- 0 3848 3201"/>
              <a:gd name="T79" fmla="*/ 3848 h 64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</a:cxnLst>
            <a:rect l="0" t="0" r="r" b="b"/>
            <a:pathLst>
              <a:path w="523" h="648" extrusionOk="0">
                <a:moveTo>
                  <a:pt x="222" y="100"/>
                </a:moveTo>
                <a:cubicBezTo>
                  <a:pt x="222" y="76"/>
                  <a:pt x="222" y="68"/>
                  <a:pt x="222" y="52"/>
                </a:cubicBezTo>
                <a:cubicBezTo>
                  <a:pt x="222" y="87"/>
                  <a:pt x="214" y="149"/>
                  <a:pt x="200" y="176"/>
                </a:cubicBezTo>
                <a:cubicBezTo>
                  <a:pt x="185" y="206"/>
                  <a:pt x="164" y="247"/>
                  <a:pt x="148" y="273"/>
                </a:cubicBezTo>
                <a:cubicBezTo>
                  <a:pt x="127" y="308"/>
                  <a:pt x="126" y="308"/>
                  <a:pt x="126" y="349"/>
                </a:cubicBezTo>
                <a:cubicBezTo>
                  <a:pt x="126" y="324"/>
                  <a:pt x="126" y="298"/>
                  <a:pt x="126" y="273"/>
                </a:cubicBezTo>
              </a:path>
              <a:path w="523" h="648" extrusionOk="0">
                <a:moveTo>
                  <a:pt x="26" y="0"/>
                </a:moveTo>
                <a:cubicBezTo>
                  <a:pt x="133" y="0"/>
                  <a:pt x="241" y="0"/>
                  <a:pt x="348" y="0"/>
                </a:cubicBezTo>
              </a:path>
              <a:path w="523" h="648" extrusionOk="0">
                <a:moveTo>
                  <a:pt x="0" y="298"/>
                </a:moveTo>
                <a:cubicBezTo>
                  <a:pt x="107" y="298"/>
                  <a:pt x="215" y="298"/>
                  <a:pt x="322" y="298"/>
                </a:cubicBezTo>
              </a:path>
              <a:path w="523" h="648" extrusionOk="0">
                <a:moveTo>
                  <a:pt x="422" y="298"/>
                </a:moveTo>
                <a:cubicBezTo>
                  <a:pt x="401" y="291"/>
                  <a:pt x="359" y="273"/>
                  <a:pt x="396" y="273"/>
                </a:cubicBezTo>
                <a:cubicBezTo>
                  <a:pt x="433" y="273"/>
                  <a:pt x="503" y="286"/>
                  <a:pt x="522" y="325"/>
                </a:cubicBezTo>
                <a:cubicBezTo>
                  <a:pt x="522" y="333"/>
                  <a:pt x="522" y="341"/>
                  <a:pt x="522" y="349"/>
                </a:cubicBezTo>
                <a:cubicBezTo>
                  <a:pt x="474" y="359"/>
                  <a:pt x="438" y="384"/>
                  <a:pt x="396" y="398"/>
                </a:cubicBezTo>
                <a:cubicBezTo>
                  <a:pt x="370" y="398"/>
                  <a:pt x="359" y="401"/>
                  <a:pt x="348" y="422"/>
                </a:cubicBezTo>
                <a:cubicBezTo>
                  <a:pt x="382" y="451"/>
                  <a:pt x="412" y="465"/>
                  <a:pt x="448" y="498"/>
                </a:cubicBezTo>
                <a:cubicBezTo>
                  <a:pt x="483" y="530"/>
                  <a:pt x="474" y="554"/>
                  <a:pt x="474" y="599"/>
                </a:cubicBezTo>
                <a:cubicBezTo>
                  <a:pt x="433" y="599"/>
                  <a:pt x="381" y="604"/>
                  <a:pt x="348" y="623"/>
                </a:cubicBezTo>
                <a:cubicBezTo>
                  <a:pt x="309" y="645"/>
                  <a:pt x="320" y="647"/>
                  <a:pt x="274" y="647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3056" name="Ink 6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719763" y="2486025"/>
            <a:ext cx="1555750" cy="258763"/>
          </a:xfrm>
          <a:custGeom>
            <a:avLst/>
            <a:gdLst>
              <a:gd name="T0" fmla="+- 0 16210 15888"/>
              <a:gd name="T1" fmla="*/ T0 w 4323"/>
              <a:gd name="T2" fmla="+- 0 6952 6904"/>
              <a:gd name="T3" fmla="*/ 6952 h 720"/>
              <a:gd name="T4" fmla="+- 0 15888 15888"/>
              <a:gd name="T5" fmla="*/ T4 w 4323"/>
              <a:gd name="T6" fmla="+- 0 7101 6904"/>
              <a:gd name="T7" fmla="*/ 7101 h 720"/>
              <a:gd name="T8" fmla="+- 0 16162 15888"/>
              <a:gd name="T9" fmla="*/ T8 w 4323"/>
              <a:gd name="T10" fmla="+- 0 7274 6904"/>
              <a:gd name="T11" fmla="*/ 7274 h 720"/>
              <a:gd name="T12" fmla="+- 0 15962 15888"/>
              <a:gd name="T13" fmla="*/ T12 w 4323"/>
              <a:gd name="T14" fmla="+- 0 7523 6904"/>
              <a:gd name="T15" fmla="*/ 7523 h 720"/>
              <a:gd name="T16" fmla="+- 0 16484 15888"/>
              <a:gd name="T17" fmla="*/ T16 w 4323"/>
              <a:gd name="T18" fmla="+- 0 7201 6904"/>
              <a:gd name="T19" fmla="*/ 7201 h 720"/>
              <a:gd name="T20" fmla="+- 0 16436 15888"/>
              <a:gd name="T21" fmla="*/ T20 w 4323"/>
              <a:gd name="T22" fmla="+- 0 7399 6904"/>
              <a:gd name="T23" fmla="*/ 7399 h 720"/>
              <a:gd name="T24" fmla="+- 0 16632 15888"/>
              <a:gd name="T25" fmla="*/ T24 w 4323"/>
              <a:gd name="T26" fmla="+- 0 7250 6904"/>
              <a:gd name="T27" fmla="*/ 7250 h 720"/>
              <a:gd name="T28" fmla="+- 0 16706 15888"/>
              <a:gd name="T29" fmla="*/ T28 w 4323"/>
              <a:gd name="T30" fmla="+- 0 7475 6904"/>
              <a:gd name="T31" fmla="*/ 7475 h 720"/>
              <a:gd name="T32" fmla="+- 0 16932 15888"/>
              <a:gd name="T33" fmla="*/ T32 w 4323"/>
              <a:gd name="T34" fmla="+- 0 7201 6904"/>
              <a:gd name="T35" fmla="*/ 7201 h 720"/>
              <a:gd name="T36" fmla="+- 0 16980 15888"/>
              <a:gd name="T37" fmla="*/ T36 w 4323"/>
              <a:gd name="T38" fmla="+- 0 7599 6904"/>
              <a:gd name="T39" fmla="*/ 7599 h 720"/>
              <a:gd name="T40" fmla="+- 0 16858 15888"/>
              <a:gd name="T41" fmla="*/ T40 w 4323"/>
              <a:gd name="T42" fmla="+- 0 7226 6904"/>
              <a:gd name="T43" fmla="*/ 7226 h 720"/>
              <a:gd name="T44" fmla="+- 0 17203 15888"/>
              <a:gd name="T45" fmla="*/ T44 w 4323"/>
              <a:gd name="T46" fmla="+- 0 7177 6904"/>
              <a:gd name="T47" fmla="*/ 7177 h 720"/>
              <a:gd name="T48" fmla="+- 0 16958 15888"/>
              <a:gd name="T49" fmla="*/ T48 w 4323"/>
              <a:gd name="T50" fmla="+- 0 7350 6904"/>
              <a:gd name="T51" fmla="*/ 7350 h 720"/>
              <a:gd name="T52" fmla="+- 0 17280 15888"/>
              <a:gd name="T53" fmla="*/ T52 w 4323"/>
              <a:gd name="T54" fmla="+- 0 7302 6904"/>
              <a:gd name="T55" fmla="*/ 7302 h 720"/>
              <a:gd name="T56" fmla="+- 0 17477 15888"/>
              <a:gd name="T57" fmla="*/ T56 w 4323"/>
              <a:gd name="T58" fmla="+- 0 7177 6904"/>
              <a:gd name="T59" fmla="*/ 7177 h 720"/>
              <a:gd name="T60" fmla="+- 0 17354 15888"/>
              <a:gd name="T61" fmla="*/ T60 w 4323"/>
              <a:gd name="T62" fmla="+- 0 7399 6904"/>
              <a:gd name="T63" fmla="*/ 7399 h 720"/>
              <a:gd name="T64" fmla="+- 0 17651 15888"/>
              <a:gd name="T65" fmla="*/ T64 w 4323"/>
              <a:gd name="T66" fmla="+- 0 7201 6904"/>
              <a:gd name="T67" fmla="*/ 7201 h 720"/>
              <a:gd name="T68" fmla="+- 0 17777 15888"/>
              <a:gd name="T69" fmla="*/ T68 w 4323"/>
              <a:gd name="T70" fmla="+- 0 7374 6904"/>
              <a:gd name="T71" fmla="*/ 7374 h 720"/>
              <a:gd name="T72" fmla="+- 0 17973 15888"/>
              <a:gd name="T73" fmla="*/ T72 w 4323"/>
              <a:gd name="T74" fmla="+- 0 7201 6904"/>
              <a:gd name="T75" fmla="*/ 7201 h 720"/>
              <a:gd name="T76" fmla="+- 0 18147 15888"/>
              <a:gd name="T77" fmla="*/ T76 w 4323"/>
              <a:gd name="T78" fmla="+- 0 7302 6904"/>
              <a:gd name="T79" fmla="*/ 7302 h 720"/>
              <a:gd name="T80" fmla="+- 0 18273 15888"/>
              <a:gd name="T81" fmla="*/ T80 w 4323"/>
              <a:gd name="T82" fmla="+- 0 7274 6904"/>
              <a:gd name="T83" fmla="*/ 7274 h 720"/>
              <a:gd name="T84" fmla="+- 0 18447 15888"/>
              <a:gd name="T85" fmla="*/ T84 w 4323"/>
              <a:gd name="T86" fmla="+- 0 7302 6904"/>
              <a:gd name="T87" fmla="*/ 7302 h 720"/>
              <a:gd name="T88" fmla="+- 0 18521 15888"/>
              <a:gd name="T89" fmla="*/ T88 w 4323"/>
              <a:gd name="T90" fmla="+- 0 7226 6904"/>
              <a:gd name="T91" fmla="*/ 7226 h 720"/>
              <a:gd name="T92" fmla="+- 0 18621 15888"/>
              <a:gd name="T93" fmla="*/ T92 w 4323"/>
              <a:gd name="T94" fmla="+- 0 7374 6904"/>
              <a:gd name="T95" fmla="*/ 7374 h 720"/>
              <a:gd name="T96" fmla="+- 0 18869 15888"/>
              <a:gd name="T97" fmla="*/ T96 w 4323"/>
              <a:gd name="T98" fmla="+- 0 7250 6904"/>
              <a:gd name="T99" fmla="*/ 7250 h 720"/>
              <a:gd name="T100" fmla="+- 0 19092 15888"/>
              <a:gd name="T101" fmla="*/ T100 w 4323"/>
              <a:gd name="T102" fmla="+- 0 7226 6904"/>
              <a:gd name="T103" fmla="*/ 7226 h 720"/>
              <a:gd name="T104" fmla="+- 0 18944 15888"/>
              <a:gd name="T105" fmla="*/ T104 w 4323"/>
              <a:gd name="T106" fmla="+- 0 7177 6904"/>
              <a:gd name="T107" fmla="*/ 7177 h 720"/>
              <a:gd name="T108" fmla="+- 0 18892 15888"/>
              <a:gd name="T109" fmla="*/ T108 w 4323"/>
              <a:gd name="T110" fmla="+- 0 7423 6904"/>
              <a:gd name="T111" fmla="*/ 7423 h 720"/>
              <a:gd name="T112" fmla="+- 0 19118 15888"/>
              <a:gd name="T113" fmla="*/ T112 w 4323"/>
              <a:gd name="T114" fmla="+- 0 7350 6904"/>
              <a:gd name="T115" fmla="*/ 7350 h 720"/>
              <a:gd name="T116" fmla="+- 0 19340 15888"/>
              <a:gd name="T117" fmla="*/ T116 w 4323"/>
              <a:gd name="T118" fmla="+- 0 7177 6904"/>
              <a:gd name="T119" fmla="*/ 7177 h 720"/>
              <a:gd name="T120" fmla="+- 0 19366 15888"/>
              <a:gd name="T121" fmla="*/ T120 w 4323"/>
              <a:gd name="T122" fmla="+- 0 7450 6904"/>
              <a:gd name="T123" fmla="*/ 7450 h 720"/>
              <a:gd name="T124" fmla="+- 0 19366 15888"/>
              <a:gd name="T125" fmla="*/ T124 w 4323"/>
              <a:gd name="T126" fmla="+- 0 7374 6904"/>
              <a:gd name="T127" fmla="*/ 7374 h 720"/>
              <a:gd name="T128" fmla="+- 0 19788 15888"/>
              <a:gd name="T129" fmla="*/ T128 w 4323"/>
              <a:gd name="T130" fmla="+- 0 6976 6904"/>
              <a:gd name="T131" fmla="*/ 6976 h 720"/>
              <a:gd name="T132" fmla="+- 0 19636 15888"/>
              <a:gd name="T133" fmla="*/ T132 w 4323"/>
              <a:gd name="T134" fmla="+- 0 7374 6904"/>
              <a:gd name="T135" fmla="*/ 7374 h 720"/>
              <a:gd name="T136" fmla="+- 0 19936 15888"/>
              <a:gd name="T137" fmla="*/ T136 w 4323"/>
              <a:gd name="T138" fmla="+- 0 7274 6904"/>
              <a:gd name="T139" fmla="*/ 7274 h 720"/>
              <a:gd name="T140" fmla="+- 0 20210 15888"/>
              <a:gd name="T141" fmla="*/ T140 w 4323"/>
              <a:gd name="T142" fmla="+- 0 7547 6904"/>
              <a:gd name="T143" fmla="*/ 7547 h 72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</a:cxnLst>
            <a:rect l="0" t="0" r="r" b="b"/>
            <a:pathLst>
              <a:path w="4323" h="720" extrusionOk="0">
                <a:moveTo>
                  <a:pt x="400" y="100"/>
                </a:moveTo>
                <a:cubicBezTo>
                  <a:pt x="391" y="72"/>
                  <a:pt x="360" y="61"/>
                  <a:pt x="322" y="48"/>
                </a:cubicBezTo>
                <a:cubicBezTo>
                  <a:pt x="273" y="31"/>
                  <a:pt x="190" y="51"/>
                  <a:pt x="148" y="72"/>
                </a:cubicBezTo>
                <a:cubicBezTo>
                  <a:pt x="111" y="91"/>
                  <a:pt x="21" y="161"/>
                  <a:pt x="0" y="197"/>
                </a:cubicBezTo>
                <a:cubicBezTo>
                  <a:pt x="-31" y="251"/>
                  <a:pt x="42" y="280"/>
                  <a:pt x="74" y="297"/>
                </a:cubicBezTo>
                <a:cubicBezTo>
                  <a:pt x="130" y="326"/>
                  <a:pt x="230" y="317"/>
                  <a:pt x="274" y="370"/>
                </a:cubicBezTo>
                <a:cubicBezTo>
                  <a:pt x="296" y="396"/>
                  <a:pt x="269" y="499"/>
                  <a:pt x="248" y="519"/>
                </a:cubicBezTo>
                <a:cubicBezTo>
                  <a:pt x="214" y="552"/>
                  <a:pt x="117" y="602"/>
                  <a:pt x="74" y="619"/>
                </a:cubicBezTo>
                <a:cubicBezTo>
                  <a:pt x="36" y="634"/>
                  <a:pt x="-21" y="627"/>
                  <a:pt x="74" y="643"/>
                </a:cubicBezTo>
              </a:path>
              <a:path w="4323" h="720" extrusionOk="0">
                <a:moveTo>
                  <a:pt x="596" y="297"/>
                </a:moveTo>
                <a:cubicBezTo>
                  <a:pt x="573" y="254"/>
                  <a:pt x="562" y="314"/>
                  <a:pt x="548" y="346"/>
                </a:cubicBezTo>
                <a:cubicBezTo>
                  <a:pt x="535" y="376"/>
                  <a:pt x="486" y="476"/>
                  <a:pt x="548" y="495"/>
                </a:cubicBezTo>
                <a:cubicBezTo>
                  <a:pt x="588" y="507"/>
                  <a:pt x="670" y="502"/>
                  <a:pt x="696" y="470"/>
                </a:cubicBezTo>
                <a:cubicBezTo>
                  <a:pt x="730" y="428"/>
                  <a:pt x="744" y="397"/>
                  <a:pt x="744" y="346"/>
                </a:cubicBezTo>
                <a:cubicBezTo>
                  <a:pt x="744" y="394"/>
                  <a:pt x="745" y="455"/>
                  <a:pt x="770" y="495"/>
                </a:cubicBezTo>
                <a:cubicBezTo>
                  <a:pt x="790" y="526"/>
                  <a:pt x="798" y="540"/>
                  <a:pt x="818" y="571"/>
                </a:cubicBezTo>
                <a:cubicBezTo>
                  <a:pt x="871" y="558"/>
                  <a:pt x="865" y="547"/>
                  <a:pt x="896" y="495"/>
                </a:cubicBezTo>
              </a:path>
              <a:path w="4323" h="720" extrusionOk="0">
                <a:moveTo>
                  <a:pt x="1044" y="297"/>
                </a:moveTo>
                <a:cubicBezTo>
                  <a:pt x="1044" y="354"/>
                  <a:pt x="1061" y="394"/>
                  <a:pt x="1070" y="446"/>
                </a:cubicBezTo>
                <a:cubicBezTo>
                  <a:pt x="1085" y="530"/>
                  <a:pt x="1071" y="618"/>
                  <a:pt x="1092" y="695"/>
                </a:cubicBezTo>
                <a:cubicBezTo>
                  <a:pt x="1113" y="772"/>
                  <a:pt x="1118" y="668"/>
                  <a:pt x="1118" y="643"/>
                </a:cubicBezTo>
              </a:path>
              <a:path w="4323" h="720" extrusionOk="0">
                <a:moveTo>
                  <a:pt x="970" y="322"/>
                </a:moveTo>
                <a:cubicBezTo>
                  <a:pt x="970" y="272"/>
                  <a:pt x="980" y="257"/>
                  <a:pt x="1044" y="249"/>
                </a:cubicBezTo>
                <a:cubicBezTo>
                  <a:pt x="1111" y="240"/>
                  <a:pt x="1261" y="226"/>
                  <a:pt x="1315" y="273"/>
                </a:cubicBezTo>
                <a:cubicBezTo>
                  <a:pt x="1370" y="321"/>
                  <a:pt x="1265" y="385"/>
                  <a:pt x="1240" y="398"/>
                </a:cubicBezTo>
                <a:cubicBezTo>
                  <a:pt x="1187" y="427"/>
                  <a:pt x="1010" y="446"/>
                  <a:pt x="1070" y="446"/>
                </a:cubicBezTo>
                <a:cubicBezTo>
                  <a:pt x="1086" y="446"/>
                  <a:pt x="1102" y="446"/>
                  <a:pt x="1118" y="446"/>
                </a:cubicBezTo>
              </a:path>
              <a:path w="4323" h="720" extrusionOk="0">
                <a:moveTo>
                  <a:pt x="1392" y="398"/>
                </a:moveTo>
                <a:cubicBezTo>
                  <a:pt x="1431" y="386"/>
                  <a:pt x="1475" y="354"/>
                  <a:pt x="1515" y="346"/>
                </a:cubicBezTo>
                <a:cubicBezTo>
                  <a:pt x="1581" y="334"/>
                  <a:pt x="1589" y="343"/>
                  <a:pt x="1589" y="273"/>
                </a:cubicBezTo>
                <a:cubicBezTo>
                  <a:pt x="1544" y="273"/>
                  <a:pt x="1461" y="266"/>
                  <a:pt x="1440" y="322"/>
                </a:cubicBezTo>
                <a:cubicBezTo>
                  <a:pt x="1425" y="361"/>
                  <a:pt x="1428" y="469"/>
                  <a:pt x="1466" y="495"/>
                </a:cubicBezTo>
                <a:cubicBezTo>
                  <a:pt x="1514" y="528"/>
                  <a:pt x="1560" y="519"/>
                  <a:pt x="1615" y="519"/>
                </a:cubicBezTo>
              </a:path>
              <a:path w="4323" h="720" extrusionOk="0">
                <a:moveTo>
                  <a:pt x="1763" y="297"/>
                </a:moveTo>
                <a:cubicBezTo>
                  <a:pt x="1800" y="332"/>
                  <a:pt x="1814" y="364"/>
                  <a:pt x="1837" y="398"/>
                </a:cubicBezTo>
                <a:cubicBezTo>
                  <a:pt x="1858" y="429"/>
                  <a:pt x="1865" y="441"/>
                  <a:pt x="1889" y="470"/>
                </a:cubicBezTo>
                <a:cubicBezTo>
                  <a:pt x="1930" y="428"/>
                  <a:pt x="1955" y="393"/>
                  <a:pt x="1989" y="346"/>
                </a:cubicBezTo>
                <a:cubicBezTo>
                  <a:pt x="2009" y="318"/>
                  <a:pt x="2054" y="311"/>
                  <a:pt x="2085" y="297"/>
                </a:cubicBezTo>
              </a:path>
              <a:path w="4323" h="720" extrusionOk="0">
                <a:moveTo>
                  <a:pt x="2185" y="273"/>
                </a:moveTo>
                <a:cubicBezTo>
                  <a:pt x="2210" y="303"/>
                  <a:pt x="2251" y="361"/>
                  <a:pt x="2259" y="398"/>
                </a:cubicBezTo>
                <a:cubicBezTo>
                  <a:pt x="2274" y="464"/>
                  <a:pt x="2245" y="444"/>
                  <a:pt x="2285" y="495"/>
                </a:cubicBezTo>
                <a:cubicBezTo>
                  <a:pt x="2320" y="452"/>
                  <a:pt x="2346" y="411"/>
                  <a:pt x="2385" y="370"/>
                </a:cubicBezTo>
                <a:cubicBezTo>
                  <a:pt x="2422" y="331"/>
                  <a:pt x="2432" y="322"/>
                  <a:pt x="2485" y="322"/>
                </a:cubicBezTo>
                <a:cubicBezTo>
                  <a:pt x="2521" y="322"/>
                  <a:pt x="2548" y="367"/>
                  <a:pt x="2559" y="398"/>
                </a:cubicBezTo>
                <a:cubicBezTo>
                  <a:pt x="2562" y="407"/>
                  <a:pt x="2559" y="512"/>
                  <a:pt x="2559" y="446"/>
                </a:cubicBezTo>
                <a:cubicBezTo>
                  <a:pt x="2559" y="402"/>
                  <a:pt x="2603" y="354"/>
                  <a:pt x="2633" y="322"/>
                </a:cubicBezTo>
                <a:cubicBezTo>
                  <a:pt x="2670" y="282"/>
                  <a:pt x="2680" y="273"/>
                  <a:pt x="2733" y="273"/>
                </a:cubicBezTo>
                <a:cubicBezTo>
                  <a:pt x="2733" y="339"/>
                  <a:pt x="2733" y="404"/>
                  <a:pt x="2733" y="470"/>
                </a:cubicBezTo>
                <a:cubicBezTo>
                  <a:pt x="2784" y="470"/>
                  <a:pt x="2812" y="471"/>
                  <a:pt x="2855" y="446"/>
                </a:cubicBezTo>
              </a:path>
              <a:path w="4323" h="720" extrusionOk="0">
                <a:moveTo>
                  <a:pt x="2981" y="346"/>
                </a:moveTo>
                <a:cubicBezTo>
                  <a:pt x="2990" y="326"/>
                  <a:pt x="3023" y="346"/>
                  <a:pt x="3078" y="346"/>
                </a:cubicBezTo>
                <a:cubicBezTo>
                  <a:pt x="3112" y="346"/>
                  <a:pt x="3184" y="362"/>
                  <a:pt x="3204" y="322"/>
                </a:cubicBezTo>
                <a:cubicBezTo>
                  <a:pt x="3211" y="308"/>
                  <a:pt x="3204" y="265"/>
                  <a:pt x="3204" y="249"/>
                </a:cubicBezTo>
                <a:cubicBezTo>
                  <a:pt x="3147" y="249"/>
                  <a:pt x="3110" y="250"/>
                  <a:pt x="3056" y="273"/>
                </a:cubicBezTo>
                <a:cubicBezTo>
                  <a:pt x="2996" y="298"/>
                  <a:pt x="2967" y="358"/>
                  <a:pt x="2955" y="422"/>
                </a:cubicBezTo>
                <a:cubicBezTo>
                  <a:pt x="2948" y="462"/>
                  <a:pt x="2972" y="517"/>
                  <a:pt x="3004" y="519"/>
                </a:cubicBezTo>
                <a:cubicBezTo>
                  <a:pt x="3093" y="525"/>
                  <a:pt x="3106" y="512"/>
                  <a:pt x="3178" y="470"/>
                </a:cubicBezTo>
                <a:cubicBezTo>
                  <a:pt x="3195" y="462"/>
                  <a:pt x="3213" y="454"/>
                  <a:pt x="3230" y="446"/>
                </a:cubicBezTo>
              </a:path>
              <a:path w="4323" h="720" extrusionOk="0">
                <a:moveTo>
                  <a:pt x="3526" y="273"/>
                </a:moveTo>
                <a:cubicBezTo>
                  <a:pt x="3516" y="247"/>
                  <a:pt x="3476" y="227"/>
                  <a:pt x="3452" y="273"/>
                </a:cubicBezTo>
                <a:cubicBezTo>
                  <a:pt x="3427" y="321"/>
                  <a:pt x="3491" y="361"/>
                  <a:pt x="3500" y="398"/>
                </a:cubicBezTo>
                <a:cubicBezTo>
                  <a:pt x="3511" y="443"/>
                  <a:pt x="3504" y="512"/>
                  <a:pt x="3478" y="546"/>
                </a:cubicBezTo>
                <a:cubicBezTo>
                  <a:pt x="3455" y="576"/>
                  <a:pt x="3425" y="611"/>
                  <a:pt x="3404" y="619"/>
                </a:cubicBezTo>
                <a:cubicBezTo>
                  <a:pt x="3413" y="538"/>
                  <a:pt x="3422" y="533"/>
                  <a:pt x="3478" y="470"/>
                </a:cubicBezTo>
              </a:path>
              <a:path w="4323" h="720" extrusionOk="0">
                <a:moveTo>
                  <a:pt x="3848" y="0"/>
                </a:moveTo>
                <a:cubicBezTo>
                  <a:pt x="3898" y="12"/>
                  <a:pt x="3900" y="21"/>
                  <a:pt x="3900" y="72"/>
                </a:cubicBezTo>
                <a:cubicBezTo>
                  <a:pt x="3900" y="160"/>
                  <a:pt x="3856" y="242"/>
                  <a:pt x="3822" y="322"/>
                </a:cubicBezTo>
                <a:cubicBezTo>
                  <a:pt x="3800" y="375"/>
                  <a:pt x="3781" y="429"/>
                  <a:pt x="3748" y="470"/>
                </a:cubicBezTo>
                <a:cubicBezTo>
                  <a:pt x="3807" y="459"/>
                  <a:pt x="3850" y="430"/>
                  <a:pt x="3900" y="398"/>
                </a:cubicBezTo>
                <a:cubicBezTo>
                  <a:pt x="3916" y="388"/>
                  <a:pt x="4027" y="342"/>
                  <a:pt x="4048" y="370"/>
                </a:cubicBezTo>
                <a:cubicBezTo>
                  <a:pt x="4073" y="404"/>
                  <a:pt x="4100" y="475"/>
                  <a:pt x="4122" y="519"/>
                </a:cubicBezTo>
                <a:cubicBezTo>
                  <a:pt x="4174" y="621"/>
                  <a:pt x="4214" y="634"/>
                  <a:pt x="4322" y="643"/>
                </a:cubicBez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3057" name="Ink 6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495800" y="1125538"/>
            <a:ext cx="1536700" cy="1047750"/>
          </a:xfrm>
          <a:custGeom>
            <a:avLst/>
            <a:gdLst>
              <a:gd name="T0" fmla="+- 0 12561 12487"/>
              <a:gd name="T1" fmla="*/ T0 w 4272"/>
              <a:gd name="T2" fmla="+- 0 5834 3128"/>
              <a:gd name="T3" fmla="*/ 5834 h 2908"/>
              <a:gd name="T4" fmla="+- 0 12551 12487"/>
              <a:gd name="T5" fmla="*/ T4 w 4272"/>
              <a:gd name="T6" fmla="+- 0 5793 3128"/>
              <a:gd name="T7" fmla="*/ 5793 h 2908"/>
              <a:gd name="T8" fmla="+- 0 12544 12487"/>
              <a:gd name="T9" fmla="*/ T8 w 4272"/>
              <a:gd name="T10" fmla="+- 0 5775 3128"/>
              <a:gd name="T11" fmla="*/ 5775 h 2908"/>
              <a:gd name="T12" fmla="+- 0 12535 12487"/>
              <a:gd name="T13" fmla="*/ T12 w 4272"/>
              <a:gd name="T14" fmla="+- 0 5734 3128"/>
              <a:gd name="T15" fmla="*/ 5734 h 2908"/>
              <a:gd name="T16" fmla="+- 0 12524 12487"/>
              <a:gd name="T17" fmla="*/ T16 w 4272"/>
              <a:gd name="T18" fmla="+- 0 5682 3128"/>
              <a:gd name="T19" fmla="*/ 5682 h 2908"/>
              <a:gd name="T20" fmla="+- 0 12523 12487"/>
              <a:gd name="T21" fmla="*/ T20 w 4272"/>
              <a:gd name="T22" fmla="+- 0 5633 3128"/>
              <a:gd name="T23" fmla="*/ 5633 h 2908"/>
              <a:gd name="T24" fmla="+- 0 12513 12487"/>
              <a:gd name="T25" fmla="*/ T24 w 4272"/>
              <a:gd name="T26" fmla="+- 0 5585 3128"/>
              <a:gd name="T27" fmla="*/ 5585 h 2908"/>
              <a:gd name="T28" fmla="+- 0 12504 12487"/>
              <a:gd name="T29" fmla="*/ T28 w 4272"/>
              <a:gd name="T30" fmla="+- 0 5541 3128"/>
              <a:gd name="T31" fmla="*/ 5541 h 2908"/>
              <a:gd name="T32" fmla="+- 0 12491 12487"/>
              <a:gd name="T33" fmla="*/ T32 w 4272"/>
              <a:gd name="T34" fmla="+- 0 5500 3128"/>
              <a:gd name="T35" fmla="*/ 5500 h 2908"/>
              <a:gd name="T36" fmla="+- 0 12487 12487"/>
              <a:gd name="T37" fmla="*/ T36 w 4272"/>
              <a:gd name="T38" fmla="+- 0 5461 3128"/>
              <a:gd name="T39" fmla="*/ 5461 h 2908"/>
              <a:gd name="T40" fmla="+- 0 12465 12487"/>
              <a:gd name="T41" fmla="*/ T40 w 4272"/>
              <a:gd name="T42" fmla="+- 0 5240 3128"/>
              <a:gd name="T43" fmla="*/ 5240 h 2908"/>
              <a:gd name="T44" fmla="+- 0 12499 12487"/>
              <a:gd name="T45" fmla="*/ T44 w 4272"/>
              <a:gd name="T46" fmla="+- 0 4996 3128"/>
              <a:gd name="T47" fmla="*/ 4996 h 2908"/>
              <a:gd name="T48" fmla="+- 0 12513 12487"/>
              <a:gd name="T49" fmla="*/ T48 w 4272"/>
              <a:gd name="T50" fmla="+- 0 4793 3128"/>
              <a:gd name="T51" fmla="*/ 4793 h 2908"/>
              <a:gd name="T52" fmla="+- 0 12518 12487"/>
              <a:gd name="T53" fmla="*/ T52 w 4272"/>
              <a:gd name="T54" fmla="+- 0 4726 3128"/>
              <a:gd name="T55" fmla="*/ 4726 h 2908"/>
              <a:gd name="T56" fmla="+- 0 12520 12487"/>
              <a:gd name="T57" fmla="*/ T56 w 4272"/>
              <a:gd name="T58" fmla="+- 0 4675 3128"/>
              <a:gd name="T59" fmla="*/ 4675 h 2908"/>
              <a:gd name="T60" fmla="+- 0 12535 12487"/>
              <a:gd name="T61" fmla="*/ T60 w 4272"/>
              <a:gd name="T62" fmla="+- 0 4616 3128"/>
              <a:gd name="T63" fmla="*/ 4616 h 2908"/>
              <a:gd name="T64" fmla="+- 0 12549 12487"/>
              <a:gd name="T65" fmla="*/ T64 w 4272"/>
              <a:gd name="T66" fmla="+- 0 4561 3128"/>
              <a:gd name="T67" fmla="*/ 4561 h 2908"/>
              <a:gd name="T68" fmla="+- 0 12541 12487"/>
              <a:gd name="T69" fmla="*/ T68 w 4272"/>
              <a:gd name="T70" fmla="+- 0 4519 3128"/>
              <a:gd name="T71" fmla="*/ 4519 h 2908"/>
              <a:gd name="T72" fmla="+- 0 12561 12487"/>
              <a:gd name="T73" fmla="*/ T72 w 4272"/>
              <a:gd name="T74" fmla="+- 0 4467 3128"/>
              <a:gd name="T75" fmla="*/ 4467 h 2908"/>
              <a:gd name="T76" fmla="+- 0 12574 12487"/>
              <a:gd name="T77" fmla="*/ T76 w 4272"/>
              <a:gd name="T78" fmla="+- 0 4432 3128"/>
              <a:gd name="T79" fmla="*/ 4432 h 2908"/>
              <a:gd name="T80" fmla="+- 0 12597 12487"/>
              <a:gd name="T81" fmla="*/ T80 w 4272"/>
              <a:gd name="T82" fmla="+- 0 4379 3128"/>
              <a:gd name="T83" fmla="*/ 4379 h 2908"/>
              <a:gd name="T84" fmla="+- 0 12613 12487"/>
              <a:gd name="T85" fmla="*/ T84 w 4272"/>
              <a:gd name="T86" fmla="+- 0 4343 3128"/>
              <a:gd name="T87" fmla="*/ 4343 h 2908"/>
              <a:gd name="T88" fmla="+- 0 12632 12487"/>
              <a:gd name="T89" fmla="*/ T88 w 4272"/>
              <a:gd name="T90" fmla="+- 0 4299 3128"/>
              <a:gd name="T91" fmla="*/ 4299 h 2908"/>
              <a:gd name="T92" fmla="+- 0 12662 12487"/>
              <a:gd name="T93" fmla="*/ T92 w 4272"/>
              <a:gd name="T94" fmla="+- 0 4236 3128"/>
              <a:gd name="T95" fmla="*/ 4236 h 2908"/>
              <a:gd name="T96" fmla="+- 0 12687 12487"/>
              <a:gd name="T97" fmla="*/ T96 w 4272"/>
              <a:gd name="T98" fmla="+- 0 4194 3128"/>
              <a:gd name="T99" fmla="*/ 4194 h 2908"/>
              <a:gd name="T100" fmla="+- 0 12712 12487"/>
              <a:gd name="T101" fmla="*/ T100 w 4272"/>
              <a:gd name="T102" fmla="+- 0 4152 3128"/>
              <a:gd name="T103" fmla="*/ 4152 h 2908"/>
              <a:gd name="T104" fmla="+- 0 12754 12487"/>
              <a:gd name="T105" fmla="*/ T104 w 4272"/>
              <a:gd name="T106" fmla="+- 0 4113 3128"/>
              <a:gd name="T107" fmla="*/ 4113 h 2908"/>
              <a:gd name="T108" fmla="+- 0 12783 12487"/>
              <a:gd name="T109" fmla="*/ T108 w 4272"/>
              <a:gd name="T110" fmla="+- 0 4073 3128"/>
              <a:gd name="T111" fmla="*/ 4073 h 2908"/>
              <a:gd name="T112" fmla="+- 0 12815 12487"/>
              <a:gd name="T113" fmla="*/ T112 w 4272"/>
              <a:gd name="T114" fmla="+- 0 4029 3128"/>
              <a:gd name="T115" fmla="*/ 4029 h 2908"/>
              <a:gd name="T116" fmla="+- 0 12847 12487"/>
              <a:gd name="T117" fmla="*/ T116 w 4272"/>
              <a:gd name="T118" fmla="+- 0 3989 3128"/>
              <a:gd name="T119" fmla="*/ 3989 h 2908"/>
              <a:gd name="T120" fmla="+- 0 12883 12487"/>
              <a:gd name="T121" fmla="*/ T120 w 4272"/>
              <a:gd name="T122" fmla="+- 0 3948 3128"/>
              <a:gd name="T123" fmla="*/ 3948 h 2908"/>
              <a:gd name="T124" fmla="+- 0 12912 12487"/>
              <a:gd name="T125" fmla="*/ T124 w 4272"/>
              <a:gd name="T126" fmla="+- 0 3915 3128"/>
              <a:gd name="T127" fmla="*/ 3915 h 2908"/>
              <a:gd name="T128" fmla="+- 0 12976 12487"/>
              <a:gd name="T129" fmla="*/ T128 w 4272"/>
              <a:gd name="T130" fmla="+- 0 3826 3128"/>
              <a:gd name="T131" fmla="*/ 3826 h 2908"/>
              <a:gd name="T132" fmla="+- 0 13009 12487"/>
              <a:gd name="T133" fmla="*/ T132 w 4272"/>
              <a:gd name="T134" fmla="+- 0 3800 3128"/>
              <a:gd name="T135" fmla="*/ 3800 h 2908"/>
              <a:gd name="T136" fmla="+- 0 13071 12487"/>
              <a:gd name="T137" fmla="*/ T136 w 4272"/>
              <a:gd name="T138" fmla="+- 0 3752 3128"/>
              <a:gd name="T139" fmla="*/ 3752 h 2908"/>
              <a:gd name="T140" fmla="+- 0 13125 12487"/>
              <a:gd name="T141" fmla="*/ T140 w 4272"/>
              <a:gd name="T142" fmla="+- 0 3722 3128"/>
              <a:gd name="T143" fmla="*/ 3722 h 2908"/>
              <a:gd name="T144" fmla="+- 0 13183 12487"/>
              <a:gd name="T145" fmla="*/ T144 w 4272"/>
              <a:gd name="T146" fmla="+- 0 3675 3128"/>
              <a:gd name="T147" fmla="*/ 3675 h 2908"/>
              <a:gd name="T148" fmla="+- 0 13243 12487"/>
              <a:gd name="T149" fmla="*/ T148 w 4272"/>
              <a:gd name="T150" fmla="+- 0 3627 3128"/>
              <a:gd name="T151" fmla="*/ 3627 h 2908"/>
              <a:gd name="T152" fmla="+- 0 13315 12487"/>
              <a:gd name="T153" fmla="*/ T152 w 4272"/>
              <a:gd name="T154" fmla="+- 0 3566 3128"/>
              <a:gd name="T155" fmla="*/ 3566 h 2908"/>
              <a:gd name="T156" fmla="+- 0 13380 12487"/>
              <a:gd name="T157" fmla="*/ T156 w 4272"/>
              <a:gd name="T158" fmla="+- 0 3526 3128"/>
              <a:gd name="T159" fmla="*/ 3526 h 2908"/>
              <a:gd name="T160" fmla="+- 0 13575 12487"/>
              <a:gd name="T161" fmla="*/ T160 w 4272"/>
              <a:gd name="T162" fmla="+- 0 3405 3128"/>
              <a:gd name="T163" fmla="*/ 3405 h 2908"/>
              <a:gd name="T164" fmla="+- 0 13791 12487"/>
              <a:gd name="T165" fmla="*/ T164 w 4272"/>
              <a:gd name="T166" fmla="+- 0 3340 3128"/>
              <a:gd name="T167" fmla="*/ 3340 h 2908"/>
              <a:gd name="T168" fmla="+- 0 14002 12487"/>
              <a:gd name="T169" fmla="*/ T168 w 4272"/>
              <a:gd name="T170" fmla="+- 0 3277 3128"/>
              <a:gd name="T171" fmla="*/ 3277 h 2908"/>
              <a:gd name="T172" fmla="+- 0 14128 12487"/>
              <a:gd name="T173" fmla="*/ T172 w 4272"/>
              <a:gd name="T174" fmla="+- 0 3239 3128"/>
              <a:gd name="T175" fmla="*/ 3239 h 2908"/>
              <a:gd name="T176" fmla="+- 0 14244 12487"/>
              <a:gd name="T177" fmla="*/ T176 w 4272"/>
              <a:gd name="T178" fmla="+- 0 3200 3128"/>
              <a:gd name="T179" fmla="*/ 3200 h 2908"/>
              <a:gd name="T180" fmla="+- 0 14372 12487"/>
              <a:gd name="T181" fmla="*/ T180 w 4272"/>
              <a:gd name="T182" fmla="+- 0 3177 3128"/>
              <a:gd name="T183" fmla="*/ 3177 h 2908"/>
              <a:gd name="T184" fmla="+- 0 14495 12487"/>
              <a:gd name="T185" fmla="*/ T184 w 4272"/>
              <a:gd name="T186" fmla="+- 0 3155 3128"/>
              <a:gd name="T187" fmla="*/ 3155 h 2908"/>
              <a:gd name="T188" fmla="+- 0 14622 12487"/>
              <a:gd name="T189" fmla="*/ T188 w 4272"/>
              <a:gd name="T190" fmla="+- 0 3135 3128"/>
              <a:gd name="T191" fmla="*/ 3135 h 2908"/>
              <a:gd name="T192" fmla="+- 0 14747 12487"/>
              <a:gd name="T193" fmla="*/ T192 w 4272"/>
              <a:gd name="T194" fmla="+- 0 3128 3128"/>
              <a:gd name="T195" fmla="*/ 3128 h 2908"/>
              <a:gd name="T196" fmla="+- 0 14882 12487"/>
              <a:gd name="T197" fmla="*/ T196 w 4272"/>
              <a:gd name="T198" fmla="+- 0 3120 3128"/>
              <a:gd name="T199" fmla="*/ 3120 h 2908"/>
              <a:gd name="T200" fmla="+- 0 15013 12487"/>
              <a:gd name="T201" fmla="*/ T200 w 4272"/>
              <a:gd name="T202" fmla="+- 0 3146 3128"/>
              <a:gd name="T203" fmla="*/ 3146 h 2908"/>
              <a:gd name="T204" fmla="+- 0 15143 12487"/>
              <a:gd name="T205" fmla="*/ T204 w 4272"/>
              <a:gd name="T206" fmla="+- 0 3153 3128"/>
              <a:gd name="T207" fmla="*/ 3153 h 2908"/>
              <a:gd name="T208" fmla="+- 0 15241 12487"/>
              <a:gd name="T209" fmla="*/ T208 w 4272"/>
              <a:gd name="T210" fmla="+- 0 3158 3128"/>
              <a:gd name="T211" fmla="*/ 3158 h 2908"/>
              <a:gd name="T212" fmla="+- 0 15322 12487"/>
              <a:gd name="T213" fmla="*/ T212 w 4272"/>
              <a:gd name="T214" fmla="+- 0 3163 3128"/>
              <a:gd name="T215" fmla="*/ 3163 h 2908"/>
              <a:gd name="T216" fmla="+- 0 15417 12487"/>
              <a:gd name="T217" fmla="*/ T216 w 4272"/>
              <a:gd name="T218" fmla="+- 0 3177 3128"/>
              <a:gd name="T219" fmla="*/ 3177 h 2908"/>
              <a:gd name="T220" fmla="+- 0 15511 12487"/>
              <a:gd name="T221" fmla="*/ T220 w 4272"/>
              <a:gd name="T222" fmla="+- 0 3191 3128"/>
              <a:gd name="T223" fmla="*/ 3191 h 2908"/>
              <a:gd name="T224" fmla="+- 0 15598 12487"/>
              <a:gd name="T225" fmla="*/ T224 w 4272"/>
              <a:gd name="T226" fmla="+- 0 3206 3128"/>
              <a:gd name="T227" fmla="*/ 3206 h 2908"/>
              <a:gd name="T228" fmla="+- 0 15691 12487"/>
              <a:gd name="T229" fmla="*/ T228 w 4272"/>
              <a:gd name="T230" fmla="+- 0 3225 3128"/>
              <a:gd name="T231" fmla="*/ 3225 h 2908"/>
              <a:gd name="T232" fmla="+- 0 15754 12487"/>
              <a:gd name="T233" fmla="*/ T232 w 4272"/>
              <a:gd name="T234" fmla="+- 0 3238 3128"/>
              <a:gd name="T235" fmla="*/ 3238 h 2908"/>
              <a:gd name="T236" fmla="+- 0 15829 12487"/>
              <a:gd name="T237" fmla="*/ T236 w 4272"/>
              <a:gd name="T238" fmla="+- 0 3257 3128"/>
              <a:gd name="T239" fmla="*/ 3257 h 2908"/>
              <a:gd name="T240" fmla="+- 0 15888 12487"/>
              <a:gd name="T241" fmla="*/ T240 w 4272"/>
              <a:gd name="T242" fmla="+- 0 3277 3128"/>
              <a:gd name="T243" fmla="*/ 3277 h 2908"/>
              <a:gd name="T244" fmla="+- 0 15931 12487"/>
              <a:gd name="T245" fmla="*/ T244 w 4272"/>
              <a:gd name="T246" fmla="+- 0 3292 3128"/>
              <a:gd name="T247" fmla="*/ 3292 h 2908"/>
              <a:gd name="T248" fmla="+- 0 15991 12487"/>
              <a:gd name="T249" fmla="*/ T248 w 4272"/>
              <a:gd name="T250" fmla="+- 0 3329 3128"/>
              <a:gd name="T251" fmla="*/ 3329 h 2908"/>
              <a:gd name="T252" fmla="+- 0 16036 12487"/>
              <a:gd name="T253" fmla="*/ T252 w 4272"/>
              <a:gd name="T254" fmla="+- 0 3350 3128"/>
              <a:gd name="T255" fmla="*/ 3350 h 290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  <a:cxn ang="0">
                <a:pos x="T245" y="T247"/>
              </a:cxn>
              <a:cxn ang="0">
                <a:pos x="T249" y="T251"/>
              </a:cxn>
              <a:cxn ang="0">
                <a:pos x="T253" y="T255"/>
              </a:cxn>
            </a:cxnLst>
            <a:rect l="0" t="0" r="r" b="b"/>
            <a:pathLst>
              <a:path w="4272" h="2908" extrusionOk="0">
                <a:moveTo>
                  <a:pt x="74" y="2706"/>
                </a:moveTo>
                <a:cubicBezTo>
                  <a:pt x="64" y="2665"/>
                  <a:pt x="57" y="2647"/>
                  <a:pt x="48" y="2606"/>
                </a:cubicBezTo>
                <a:cubicBezTo>
                  <a:pt x="37" y="2554"/>
                  <a:pt x="36" y="2505"/>
                  <a:pt x="26" y="2457"/>
                </a:cubicBezTo>
                <a:cubicBezTo>
                  <a:pt x="17" y="2413"/>
                  <a:pt x="4" y="2372"/>
                  <a:pt x="0" y="2333"/>
                </a:cubicBezTo>
                <a:cubicBezTo>
                  <a:pt x="-22" y="2112"/>
                  <a:pt x="12" y="1868"/>
                  <a:pt x="26" y="1665"/>
                </a:cubicBezTo>
                <a:cubicBezTo>
                  <a:pt x="31" y="1598"/>
                  <a:pt x="33" y="1547"/>
                  <a:pt x="48" y="1488"/>
                </a:cubicBezTo>
                <a:cubicBezTo>
                  <a:pt x="62" y="1433"/>
                  <a:pt x="54" y="1391"/>
                  <a:pt x="74" y="1339"/>
                </a:cubicBezTo>
                <a:cubicBezTo>
                  <a:pt x="87" y="1304"/>
                  <a:pt x="110" y="1251"/>
                  <a:pt x="126" y="1215"/>
                </a:cubicBezTo>
                <a:cubicBezTo>
                  <a:pt x="145" y="1171"/>
                  <a:pt x="175" y="1108"/>
                  <a:pt x="200" y="1066"/>
                </a:cubicBezTo>
                <a:cubicBezTo>
                  <a:pt x="225" y="1024"/>
                  <a:pt x="267" y="985"/>
                  <a:pt x="296" y="945"/>
                </a:cubicBezTo>
                <a:cubicBezTo>
                  <a:pt x="328" y="901"/>
                  <a:pt x="360" y="861"/>
                  <a:pt x="396" y="820"/>
                </a:cubicBezTo>
                <a:cubicBezTo>
                  <a:pt x="425" y="787"/>
                  <a:pt x="489" y="698"/>
                  <a:pt x="522" y="672"/>
                </a:cubicBezTo>
                <a:cubicBezTo>
                  <a:pt x="584" y="624"/>
                  <a:pt x="638" y="594"/>
                  <a:pt x="696" y="547"/>
                </a:cubicBezTo>
                <a:cubicBezTo>
                  <a:pt x="756" y="499"/>
                  <a:pt x="828" y="438"/>
                  <a:pt x="893" y="398"/>
                </a:cubicBezTo>
                <a:cubicBezTo>
                  <a:pt x="1088" y="277"/>
                  <a:pt x="1304" y="212"/>
                  <a:pt x="1515" y="149"/>
                </a:cubicBezTo>
                <a:cubicBezTo>
                  <a:pt x="1641" y="111"/>
                  <a:pt x="1757" y="72"/>
                  <a:pt x="1885" y="49"/>
                </a:cubicBezTo>
                <a:cubicBezTo>
                  <a:pt x="2008" y="27"/>
                  <a:pt x="2135" y="7"/>
                  <a:pt x="2260" y="0"/>
                </a:cubicBezTo>
                <a:cubicBezTo>
                  <a:pt x="2395" y="-8"/>
                  <a:pt x="2526" y="18"/>
                  <a:pt x="2656" y="25"/>
                </a:cubicBezTo>
                <a:cubicBezTo>
                  <a:pt x="2754" y="30"/>
                  <a:pt x="2835" y="35"/>
                  <a:pt x="2930" y="49"/>
                </a:cubicBezTo>
                <a:cubicBezTo>
                  <a:pt x="3024" y="63"/>
                  <a:pt x="3111" y="78"/>
                  <a:pt x="3204" y="97"/>
                </a:cubicBezTo>
                <a:cubicBezTo>
                  <a:pt x="3267" y="110"/>
                  <a:pt x="3342" y="129"/>
                  <a:pt x="3401" y="149"/>
                </a:cubicBezTo>
                <a:cubicBezTo>
                  <a:pt x="3444" y="164"/>
                  <a:pt x="3504" y="201"/>
                  <a:pt x="3549" y="222"/>
                </a:cubicBezTo>
                <a:cubicBezTo>
                  <a:pt x="3597" y="245"/>
                  <a:pt x="3658" y="271"/>
                  <a:pt x="3701" y="298"/>
                </a:cubicBezTo>
                <a:cubicBezTo>
                  <a:pt x="3750" y="329"/>
                  <a:pt x="3805" y="364"/>
                  <a:pt x="3849" y="398"/>
                </a:cubicBezTo>
                <a:cubicBezTo>
                  <a:pt x="3880" y="422"/>
                  <a:pt x="3907" y="456"/>
                  <a:pt x="3923" y="471"/>
                </a:cubicBezTo>
                <a:cubicBezTo>
                  <a:pt x="3973" y="518"/>
                  <a:pt x="4008" y="568"/>
                  <a:pt x="4049" y="620"/>
                </a:cubicBezTo>
                <a:cubicBezTo>
                  <a:pt x="4089" y="671"/>
                  <a:pt x="4115" y="739"/>
                  <a:pt x="4145" y="796"/>
                </a:cubicBezTo>
                <a:cubicBezTo>
                  <a:pt x="4163" y="830"/>
                  <a:pt x="4184" y="882"/>
                  <a:pt x="4197" y="917"/>
                </a:cubicBezTo>
                <a:cubicBezTo>
                  <a:pt x="4217" y="972"/>
                  <a:pt x="4238" y="1038"/>
                  <a:pt x="4245" y="1094"/>
                </a:cubicBezTo>
                <a:cubicBezTo>
                  <a:pt x="4250" y="1140"/>
                  <a:pt x="4268" y="1209"/>
                  <a:pt x="4271" y="1243"/>
                </a:cubicBezTo>
                <a:cubicBezTo>
                  <a:pt x="4281" y="1351"/>
                  <a:pt x="4276" y="1465"/>
                  <a:pt x="4245" y="1564"/>
                </a:cubicBezTo>
                <a:cubicBezTo>
                  <a:pt x="4233" y="1603"/>
                  <a:pt x="4192" y="1672"/>
                  <a:pt x="4171" y="1713"/>
                </a:cubicBezTo>
                <a:cubicBezTo>
                  <a:pt x="4141" y="1771"/>
                  <a:pt x="4094" y="1861"/>
                  <a:pt x="4049" y="1910"/>
                </a:cubicBezTo>
                <a:cubicBezTo>
                  <a:pt x="4000" y="1963"/>
                  <a:pt x="3927" y="2013"/>
                  <a:pt x="3875" y="2063"/>
                </a:cubicBezTo>
                <a:cubicBezTo>
                  <a:pt x="3823" y="2113"/>
                  <a:pt x="3766" y="2172"/>
                  <a:pt x="3701" y="2212"/>
                </a:cubicBezTo>
                <a:cubicBezTo>
                  <a:pt x="3631" y="2256"/>
                  <a:pt x="3548" y="2270"/>
                  <a:pt x="3475" y="2308"/>
                </a:cubicBezTo>
                <a:cubicBezTo>
                  <a:pt x="3373" y="2362"/>
                  <a:pt x="3288" y="2389"/>
                  <a:pt x="3178" y="2433"/>
                </a:cubicBezTo>
                <a:cubicBezTo>
                  <a:pt x="3062" y="2479"/>
                  <a:pt x="2957" y="2528"/>
                  <a:pt x="2830" y="2558"/>
                </a:cubicBezTo>
                <a:cubicBezTo>
                  <a:pt x="2725" y="2583"/>
                  <a:pt x="2614" y="2615"/>
                  <a:pt x="2508" y="2634"/>
                </a:cubicBezTo>
                <a:cubicBezTo>
                  <a:pt x="2381" y="2657"/>
                  <a:pt x="2261" y="2683"/>
                  <a:pt x="2134" y="2706"/>
                </a:cubicBezTo>
                <a:cubicBezTo>
                  <a:pt x="2022" y="2727"/>
                  <a:pt x="1902" y="2741"/>
                  <a:pt x="1789" y="2758"/>
                </a:cubicBezTo>
                <a:cubicBezTo>
                  <a:pt x="1665" y="2776"/>
                  <a:pt x="1541" y="2789"/>
                  <a:pt x="1415" y="2807"/>
                </a:cubicBezTo>
                <a:cubicBezTo>
                  <a:pt x="1311" y="2822"/>
                  <a:pt x="1197" y="2848"/>
                  <a:pt x="1093" y="2855"/>
                </a:cubicBezTo>
                <a:cubicBezTo>
                  <a:pt x="999" y="2861"/>
                  <a:pt x="911" y="2862"/>
                  <a:pt x="819" y="2879"/>
                </a:cubicBezTo>
                <a:cubicBezTo>
                  <a:pt x="766" y="2889"/>
                  <a:pt x="723" y="2901"/>
                  <a:pt x="670" y="2907"/>
                </a:cubicBezTo>
                <a:cubicBezTo>
                  <a:pt x="646" y="2910"/>
                  <a:pt x="620" y="2906"/>
                  <a:pt x="596" y="2907"/>
                </a:cubicBez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3058" name="Comment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008313" y="3028950"/>
            <a:ext cx="9525" cy="11113"/>
          </a:xfrm>
          <a:custGeom>
            <a:avLst/>
            <a:gdLst>
              <a:gd name="T0" fmla="+- 0 8379 8358"/>
              <a:gd name="T1" fmla="*/ T0 w 24"/>
              <a:gd name="T2" fmla="+- 0 8414 8414"/>
              <a:gd name="T3" fmla="*/ 8414 h 32"/>
              <a:gd name="T4" fmla="+- 0 8377 8358"/>
              <a:gd name="T5" fmla="*/ T4 w 24"/>
              <a:gd name="T6" fmla="+- 0 8432 8414"/>
              <a:gd name="T7" fmla="*/ 8432 h 32"/>
              <a:gd name="T8" fmla="+- 0 8373 8358"/>
              <a:gd name="T9" fmla="*/ T8 w 24"/>
              <a:gd name="T10" fmla="+- 0 8432 8414"/>
              <a:gd name="T11" fmla="*/ 8432 h 32"/>
              <a:gd name="T12" fmla="+- 0 8358 8358"/>
              <a:gd name="T13" fmla="*/ T12 w 24"/>
              <a:gd name="T14" fmla="+- 0 8445 8414"/>
              <a:gd name="T15" fmla="*/ 8445 h 3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4" h="32" extrusionOk="0">
                <a:moveTo>
                  <a:pt x="21" y="0"/>
                </a:moveTo>
                <a:cubicBezTo>
                  <a:pt x="19" y="18"/>
                  <a:pt x="15" y="18"/>
                  <a:pt x="0" y="31"/>
                </a:cubicBez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3059" name="Comment 1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93750" y="2757488"/>
            <a:ext cx="2224088" cy="390525"/>
          </a:xfrm>
          <a:custGeom>
            <a:avLst/>
            <a:gdLst>
              <a:gd name="T0" fmla="+- 0 2705 2203"/>
              <a:gd name="T1" fmla="*/ T0 w 6179"/>
              <a:gd name="T2" fmla="+- 0 7740 7660"/>
              <a:gd name="T3" fmla="*/ 7740 h 1086"/>
              <a:gd name="T4" fmla="+- 0 2521 2203"/>
              <a:gd name="T5" fmla="*/ T4 w 6179"/>
              <a:gd name="T6" fmla="+- 0 7719 7660"/>
              <a:gd name="T7" fmla="*/ 7719 h 1086"/>
              <a:gd name="T8" fmla="+- 0 2213 2203"/>
              <a:gd name="T9" fmla="*/ T8 w 6179"/>
              <a:gd name="T10" fmla="+- 0 8214 7660"/>
              <a:gd name="T11" fmla="*/ 8214 h 1086"/>
              <a:gd name="T12" fmla="+- 0 2412 2203"/>
              <a:gd name="T13" fmla="*/ T12 w 6179"/>
              <a:gd name="T14" fmla="+- 0 8627 7660"/>
              <a:gd name="T15" fmla="*/ 8627 h 1086"/>
              <a:gd name="T16" fmla="+- 0 2614 2203"/>
              <a:gd name="T17" fmla="*/ T16 w 6179"/>
              <a:gd name="T18" fmla="+- 0 8587 7660"/>
              <a:gd name="T19" fmla="*/ 8587 h 1086"/>
              <a:gd name="T20" fmla="+- 0 3205 2203"/>
              <a:gd name="T21" fmla="*/ T20 w 6179"/>
              <a:gd name="T22" fmla="+- 0 7829 7660"/>
              <a:gd name="T23" fmla="*/ 7829 h 1086"/>
              <a:gd name="T24" fmla="+- 0 3072 2203"/>
              <a:gd name="T25" fmla="*/ T24 w 6179"/>
              <a:gd name="T26" fmla="+- 0 7923 7660"/>
              <a:gd name="T27" fmla="*/ 7923 h 1086"/>
              <a:gd name="T28" fmla="+- 0 3033 2203"/>
              <a:gd name="T29" fmla="*/ T28 w 6179"/>
              <a:gd name="T30" fmla="+- 0 8578 7660"/>
              <a:gd name="T31" fmla="*/ 8578 h 1086"/>
              <a:gd name="T32" fmla="+- 0 3411 2203"/>
              <a:gd name="T33" fmla="*/ T32 w 6179"/>
              <a:gd name="T34" fmla="+- 0 8620 7660"/>
              <a:gd name="T35" fmla="*/ 8620 h 1086"/>
              <a:gd name="T36" fmla="+- 0 3592 2203"/>
              <a:gd name="T37" fmla="*/ T36 w 6179"/>
              <a:gd name="T38" fmla="+- 0 7932 7660"/>
              <a:gd name="T39" fmla="*/ 7932 h 1086"/>
              <a:gd name="T40" fmla="+- 0 3254 2203"/>
              <a:gd name="T41" fmla="*/ T40 w 6179"/>
              <a:gd name="T42" fmla="+- 0 7769 7660"/>
              <a:gd name="T43" fmla="*/ 7769 h 1086"/>
              <a:gd name="T44" fmla="+- 0 3887 2203"/>
              <a:gd name="T45" fmla="*/ T44 w 6179"/>
              <a:gd name="T46" fmla="+- 0 7830 7660"/>
              <a:gd name="T47" fmla="*/ 7830 h 1086"/>
              <a:gd name="T48" fmla="+- 0 3884 2203"/>
              <a:gd name="T49" fmla="*/ T48 w 6179"/>
              <a:gd name="T50" fmla="+- 0 7900 7660"/>
              <a:gd name="T51" fmla="*/ 7900 h 1086"/>
              <a:gd name="T52" fmla="+- 0 3917 2203"/>
              <a:gd name="T53" fmla="*/ T52 w 6179"/>
              <a:gd name="T54" fmla="+- 0 8611 7660"/>
              <a:gd name="T55" fmla="*/ 8611 h 1086"/>
              <a:gd name="T56" fmla="+- 0 3954 2203"/>
              <a:gd name="T57" fmla="*/ T56 w 6179"/>
              <a:gd name="T58" fmla="+- 0 8556 7660"/>
              <a:gd name="T59" fmla="*/ 8556 h 1086"/>
              <a:gd name="T60" fmla="+- 0 3798 2203"/>
              <a:gd name="T61" fmla="*/ T60 w 6179"/>
              <a:gd name="T62" fmla="+- 0 7801 7660"/>
              <a:gd name="T63" fmla="*/ 7801 h 1086"/>
              <a:gd name="T64" fmla="+- 0 3896 2203"/>
              <a:gd name="T65" fmla="*/ T64 w 6179"/>
              <a:gd name="T66" fmla="+- 0 7761 7660"/>
              <a:gd name="T67" fmla="*/ 7761 h 1086"/>
              <a:gd name="T68" fmla="+- 0 4223 2203"/>
              <a:gd name="T69" fmla="*/ T68 w 6179"/>
              <a:gd name="T70" fmla="+- 0 7940 7660"/>
              <a:gd name="T71" fmla="*/ 7940 h 1086"/>
              <a:gd name="T72" fmla="+- 0 4078 2203"/>
              <a:gd name="T73" fmla="*/ T72 w 6179"/>
              <a:gd name="T74" fmla="+- 0 8134 7660"/>
              <a:gd name="T75" fmla="*/ 8134 h 1086"/>
              <a:gd name="T76" fmla="+- 0 4097 2203"/>
              <a:gd name="T77" fmla="*/ T76 w 6179"/>
              <a:gd name="T78" fmla="+- 0 8225 7660"/>
              <a:gd name="T79" fmla="*/ 8225 h 1086"/>
              <a:gd name="T80" fmla="+- 0 4343 2203"/>
              <a:gd name="T81" fmla="*/ T80 w 6179"/>
              <a:gd name="T82" fmla="+- 0 8689 7660"/>
              <a:gd name="T83" fmla="*/ 8689 h 1086"/>
              <a:gd name="T84" fmla="+- 0 4446 2203"/>
              <a:gd name="T85" fmla="*/ T84 w 6179"/>
              <a:gd name="T86" fmla="+- 0 8709 7660"/>
              <a:gd name="T87" fmla="*/ 8709 h 1086"/>
              <a:gd name="T88" fmla="+- 0 4686 2203"/>
              <a:gd name="T89" fmla="*/ T88 w 6179"/>
              <a:gd name="T90" fmla="+- 0 8094 7660"/>
              <a:gd name="T91" fmla="*/ 8094 h 1086"/>
              <a:gd name="T92" fmla="+- 0 4733 2203"/>
              <a:gd name="T93" fmla="*/ T92 w 6179"/>
              <a:gd name="T94" fmla="+- 0 8432 7660"/>
              <a:gd name="T95" fmla="*/ 8432 h 1086"/>
              <a:gd name="T96" fmla="+- 0 4711 2203"/>
              <a:gd name="T97" fmla="*/ T96 w 6179"/>
              <a:gd name="T98" fmla="+- 0 8298 7660"/>
              <a:gd name="T99" fmla="*/ 8298 h 1086"/>
              <a:gd name="T100" fmla="+- 0 4544 2203"/>
              <a:gd name="T101" fmla="*/ T100 w 6179"/>
              <a:gd name="T102" fmla="+- 0 7876 7660"/>
              <a:gd name="T103" fmla="*/ 7876 h 1086"/>
              <a:gd name="T104" fmla="+- 0 4789 2203"/>
              <a:gd name="T105" fmla="*/ T104 w 6179"/>
              <a:gd name="T106" fmla="+- 0 7810 7660"/>
              <a:gd name="T107" fmla="*/ 7810 h 1086"/>
              <a:gd name="T108" fmla="+- 0 4838 2203"/>
              <a:gd name="T109" fmla="*/ T108 w 6179"/>
              <a:gd name="T110" fmla="+- 0 8100 7660"/>
              <a:gd name="T111" fmla="*/ 8100 h 1086"/>
              <a:gd name="T112" fmla="+- 0 4686 2203"/>
              <a:gd name="T113" fmla="*/ T112 w 6179"/>
              <a:gd name="T114" fmla="+- 0 8110 7660"/>
              <a:gd name="T115" fmla="*/ 8110 h 1086"/>
              <a:gd name="T116" fmla="+- 0 4887 2203"/>
              <a:gd name="T117" fmla="*/ T116 w 6179"/>
              <a:gd name="T118" fmla="+- 0 8215 7660"/>
              <a:gd name="T119" fmla="*/ 8215 h 1086"/>
              <a:gd name="T120" fmla="+- 0 5048 2203"/>
              <a:gd name="T121" fmla="*/ T120 w 6179"/>
              <a:gd name="T122" fmla="+- 0 8415 7660"/>
              <a:gd name="T123" fmla="*/ 8415 h 1086"/>
              <a:gd name="T124" fmla="+- 0 5543 2203"/>
              <a:gd name="T125" fmla="*/ T124 w 6179"/>
              <a:gd name="T126" fmla="+- 0 7843 7660"/>
              <a:gd name="T127" fmla="*/ 7843 h 1086"/>
              <a:gd name="T128" fmla="+- 0 5239 2203"/>
              <a:gd name="T129" fmla="*/ T128 w 6179"/>
              <a:gd name="T130" fmla="+- 0 8022 7660"/>
              <a:gd name="T131" fmla="*/ 8022 h 1086"/>
              <a:gd name="T132" fmla="+- 0 5420 2203"/>
              <a:gd name="T133" fmla="*/ T132 w 6179"/>
              <a:gd name="T134" fmla="+- 0 8121 7660"/>
              <a:gd name="T135" fmla="*/ 8121 h 1086"/>
              <a:gd name="T136" fmla="+- 0 5459 2203"/>
              <a:gd name="T137" fmla="*/ T136 w 6179"/>
              <a:gd name="T138" fmla="+- 0 8201 7660"/>
              <a:gd name="T139" fmla="*/ 8201 h 1086"/>
              <a:gd name="T140" fmla="+- 0 5415 2203"/>
              <a:gd name="T141" fmla="*/ T140 w 6179"/>
              <a:gd name="T142" fmla="+- 0 8395 7660"/>
              <a:gd name="T143" fmla="*/ 8395 h 1086"/>
              <a:gd name="T144" fmla="+- 0 5646 2203"/>
              <a:gd name="T145" fmla="*/ T144 w 6179"/>
              <a:gd name="T146" fmla="+- 0 8415 7660"/>
              <a:gd name="T147" fmla="*/ 8415 h 1086"/>
              <a:gd name="T148" fmla="+- 0 6059 2203"/>
              <a:gd name="T149" fmla="*/ T148 w 6179"/>
              <a:gd name="T150" fmla="+- 0 7954 7660"/>
              <a:gd name="T151" fmla="*/ 7954 h 1086"/>
              <a:gd name="T152" fmla="+- 0 6068 2203"/>
              <a:gd name="T153" fmla="*/ T152 w 6179"/>
              <a:gd name="T154" fmla="+- 0 7941 7660"/>
              <a:gd name="T155" fmla="*/ 7941 h 1086"/>
              <a:gd name="T156" fmla="+- 0 5809 2203"/>
              <a:gd name="T157" fmla="*/ T156 w 6179"/>
              <a:gd name="T158" fmla="+- 0 8264 7660"/>
              <a:gd name="T159" fmla="*/ 8264 h 1086"/>
              <a:gd name="T160" fmla="+- 0 6029 2203"/>
              <a:gd name="T161" fmla="*/ T160 w 6179"/>
              <a:gd name="T162" fmla="+- 0 8358 7660"/>
              <a:gd name="T163" fmla="*/ 8358 h 1086"/>
              <a:gd name="T164" fmla="+- 0 6251 2203"/>
              <a:gd name="T165" fmla="*/ T164 w 6179"/>
              <a:gd name="T166" fmla="+- 0 8219 7660"/>
              <a:gd name="T167" fmla="*/ 8219 h 1086"/>
              <a:gd name="T168" fmla="+- 0 6483 2203"/>
              <a:gd name="T169" fmla="*/ T168 w 6179"/>
              <a:gd name="T170" fmla="+- 0 8060 7660"/>
              <a:gd name="T171" fmla="*/ 8060 h 1086"/>
              <a:gd name="T172" fmla="+- 0 6505 2203"/>
              <a:gd name="T173" fmla="*/ T172 w 6179"/>
              <a:gd name="T174" fmla="+- 0 8347 7660"/>
              <a:gd name="T175" fmla="*/ 8347 h 1086"/>
              <a:gd name="T176" fmla="+- 0 6542 2203"/>
              <a:gd name="T177" fmla="*/ T176 w 6179"/>
              <a:gd name="T178" fmla="+- 0 8327 7660"/>
              <a:gd name="T179" fmla="*/ 8327 h 1086"/>
              <a:gd name="T180" fmla="+- 0 6441 2203"/>
              <a:gd name="T181" fmla="*/ T180 w 6179"/>
              <a:gd name="T182" fmla="+- 0 8011 7660"/>
              <a:gd name="T183" fmla="*/ 8011 h 1086"/>
              <a:gd name="T184" fmla="+- 0 6644 2203"/>
              <a:gd name="T185" fmla="*/ T184 w 6179"/>
              <a:gd name="T186" fmla="+- 0 7980 7660"/>
              <a:gd name="T187" fmla="*/ 7980 h 1086"/>
              <a:gd name="T188" fmla="+- 0 6910 2203"/>
              <a:gd name="T189" fmla="*/ T188 w 6179"/>
              <a:gd name="T190" fmla="+- 0 8139 7660"/>
              <a:gd name="T191" fmla="*/ 8139 h 1086"/>
              <a:gd name="T192" fmla="+- 0 6888 2203"/>
              <a:gd name="T193" fmla="*/ T192 w 6179"/>
              <a:gd name="T194" fmla="+- 0 8428 7660"/>
              <a:gd name="T195" fmla="*/ 8428 h 1086"/>
              <a:gd name="T196" fmla="+- 0 7113 2203"/>
              <a:gd name="T197" fmla="*/ T196 w 6179"/>
              <a:gd name="T198" fmla="+- 0 8090 7660"/>
              <a:gd name="T199" fmla="*/ 8090 h 1086"/>
              <a:gd name="T200" fmla="+- 0 7253 2203"/>
              <a:gd name="T201" fmla="*/ T200 w 6179"/>
              <a:gd name="T202" fmla="+- 0 8341 7660"/>
              <a:gd name="T203" fmla="*/ 8341 h 1086"/>
              <a:gd name="T204" fmla="+- 0 7345 2203"/>
              <a:gd name="T205" fmla="*/ T204 w 6179"/>
              <a:gd name="T206" fmla="+- 0 8200 7660"/>
              <a:gd name="T207" fmla="*/ 8200 h 1086"/>
              <a:gd name="T208" fmla="+- 0 7134 2203"/>
              <a:gd name="T209" fmla="*/ T208 w 6179"/>
              <a:gd name="T210" fmla="+- 0 8171 7660"/>
              <a:gd name="T211" fmla="*/ 8171 h 1086"/>
              <a:gd name="T212" fmla="+- 0 7618 2203"/>
              <a:gd name="T213" fmla="*/ T212 w 6179"/>
              <a:gd name="T214" fmla="+- 0 8103 7660"/>
              <a:gd name="T215" fmla="*/ 8103 h 1086"/>
              <a:gd name="T216" fmla="+- 0 7597 2203"/>
              <a:gd name="T217" fmla="*/ T216 w 6179"/>
              <a:gd name="T218" fmla="+- 0 8361 7660"/>
              <a:gd name="T219" fmla="*/ 8361 h 1086"/>
              <a:gd name="T220" fmla="+- 0 7523 2203"/>
              <a:gd name="T221" fmla="*/ T220 w 6179"/>
              <a:gd name="T222" fmla="+- 0 8197 7660"/>
              <a:gd name="T223" fmla="*/ 8197 h 1086"/>
              <a:gd name="T224" fmla="+- 0 7622 2203"/>
              <a:gd name="T225" fmla="*/ T224 w 6179"/>
              <a:gd name="T226" fmla="+- 0 8037 7660"/>
              <a:gd name="T227" fmla="*/ 8037 h 1086"/>
              <a:gd name="T228" fmla="+- 0 7793 2203"/>
              <a:gd name="T229" fmla="*/ T228 w 6179"/>
              <a:gd name="T230" fmla="+- 0 8379 7660"/>
              <a:gd name="T231" fmla="*/ 8379 h 1086"/>
              <a:gd name="T232" fmla="+- 0 7921 2203"/>
              <a:gd name="T233" fmla="*/ T232 w 6179"/>
              <a:gd name="T234" fmla="+- 0 8369 7660"/>
              <a:gd name="T235" fmla="*/ 8369 h 1086"/>
              <a:gd name="T236" fmla="+- 0 8023 2203"/>
              <a:gd name="T237" fmla="*/ T236 w 6179"/>
              <a:gd name="T238" fmla="+- 0 7866 7660"/>
              <a:gd name="T239" fmla="*/ 7866 h 1086"/>
              <a:gd name="T240" fmla="+- 0 8381 2203"/>
              <a:gd name="T241" fmla="*/ T240 w 6179"/>
              <a:gd name="T242" fmla="+- 0 7964 7660"/>
              <a:gd name="T243" fmla="*/ 7964 h 1086"/>
              <a:gd name="T244" fmla="+- 0 8333 2203"/>
              <a:gd name="T245" fmla="*/ T244 w 6179"/>
              <a:gd name="T246" fmla="+- 0 7975 7660"/>
              <a:gd name="T247" fmla="*/ 7975 h 108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  <a:cxn ang="0">
                <a:pos x="T245" y="T247"/>
              </a:cxn>
            </a:cxnLst>
            <a:rect l="0" t="0" r="r" b="b"/>
            <a:pathLst>
              <a:path w="6179" h="1086" extrusionOk="0">
                <a:moveTo>
                  <a:pt x="480" y="134"/>
                </a:moveTo>
                <a:cubicBezTo>
                  <a:pt x="490" y="116"/>
                  <a:pt x="500" y="104"/>
                  <a:pt x="502" y="80"/>
                </a:cubicBezTo>
                <a:cubicBezTo>
                  <a:pt x="506" y="35"/>
                  <a:pt x="479" y="5"/>
                  <a:pt x="438" y="0"/>
                </a:cubicBezTo>
                <a:cubicBezTo>
                  <a:pt x="397" y="-5"/>
                  <a:pt x="347" y="37"/>
                  <a:pt x="318" y="59"/>
                </a:cubicBezTo>
                <a:cubicBezTo>
                  <a:pt x="250" y="111"/>
                  <a:pt x="187" y="174"/>
                  <a:pt x="142" y="247"/>
                </a:cubicBezTo>
                <a:cubicBezTo>
                  <a:pt x="86" y="337"/>
                  <a:pt x="32" y="450"/>
                  <a:pt x="10" y="554"/>
                </a:cubicBezTo>
                <a:cubicBezTo>
                  <a:pt x="-9" y="644"/>
                  <a:pt x="-9" y="757"/>
                  <a:pt x="38" y="840"/>
                </a:cubicBezTo>
                <a:cubicBezTo>
                  <a:pt x="72" y="900"/>
                  <a:pt x="144" y="948"/>
                  <a:pt x="209" y="967"/>
                </a:cubicBezTo>
                <a:cubicBezTo>
                  <a:pt x="261" y="982"/>
                  <a:pt x="310" y="976"/>
                  <a:pt x="360" y="960"/>
                </a:cubicBezTo>
                <a:cubicBezTo>
                  <a:pt x="378" y="954"/>
                  <a:pt x="403" y="947"/>
                  <a:pt x="411" y="927"/>
                </a:cubicBezTo>
                <a:cubicBezTo>
                  <a:pt x="411" y="915"/>
                  <a:pt x="411" y="911"/>
                  <a:pt x="410" y="903"/>
                </a:cubicBezTo>
              </a:path>
              <a:path w="6179" h="1086" extrusionOk="0">
                <a:moveTo>
                  <a:pt x="1002" y="169"/>
                </a:moveTo>
                <a:cubicBezTo>
                  <a:pt x="986" y="158"/>
                  <a:pt x="977" y="133"/>
                  <a:pt x="944" y="151"/>
                </a:cubicBezTo>
                <a:cubicBezTo>
                  <a:pt x="912" y="168"/>
                  <a:pt x="882" y="232"/>
                  <a:pt x="869" y="263"/>
                </a:cubicBezTo>
                <a:cubicBezTo>
                  <a:pt x="833" y="350"/>
                  <a:pt x="812" y="446"/>
                  <a:pt x="801" y="539"/>
                </a:cubicBezTo>
                <a:cubicBezTo>
                  <a:pt x="786" y="663"/>
                  <a:pt x="786" y="800"/>
                  <a:pt x="830" y="918"/>
                </a:cubicBezTo>
                <a:cubicBezTo>
                  <a:pt x="856" y="987"/>
                  <a:pt x="904" y="1058"/>
                  <a:pt x="980" y="1075"/>
                </a:cubicBezTo>
                <a:cubicBezTo>
                  <a:pt x="1070" y="1095"/>
                  <a:pt x="1153" y="1021"/>
                  <a:pt x="1208" y="960"/>
                </a:cubicBezTo>
                <a:cubicBezTo>
                  <a:pt x="1292" y="866"/>
                  <a:pt x="1356" y="744"/>
                  <a:pt x="1389" y="622"/>
                </a:cubicBezTo>
                <a:cubicBezTo>
                  <a:pt x="1420" y="507"/>
                  <a:pt x="1429" y="386"/>
                  <a:pt x="1389" y="272"/>
                </a:cubicBezTo>
                <a:cubicBezTo>
                  <a:pt x="1363" y="199"/>
                  <a:pt x="1295" y="108"/>
                  <a:pt x="1218" y="81"/>
                </a:cubicBezTo>
                <a:cubicBezTo>
                  <a:pt x="1165" y="63"/>
                  <a:pt x="1096" y="80"/>
                  <a:pt x="1051" y="109"/>
                </a:cubicBezTo>
                <a:cubicBezTo>
                  <a:pt x="1041" y="117"/>
                  <a:pt x="1031" y="126"/>
                  <a:pt x="1021" y="134"/>
                </a:cubicBezTo>
              </a:path>
              <a:path w="6179" h="1086" extrusionOk="0">
                <a:moveTo>
                  <a:pt x="1684" y="170"/>
                </a:moveTo>
                <a:cubicBezTo>
                  <a:pt x="1687" y="155"/>
                  <a:pt x="1686" y="147"/>
                  <a:pt x="1677" y="136"/>
                </a:cubicBezTo>
                <a:cubicBezTo>
                  <a:pt x="1676" y="180"/>
                  <a:pt x="1680" y="196"/>
                  <a:pt x="1681" y="240"/>
                </a:cubicBezTo>
                <a:cubicBezTo>
                  <a:pt x="1684" y="350"/>
                  <a:pt x="1686" y="460"/>
                  <a:pt x="1691" y="570"/>
                </a:cubicBezTo>
                <a:cubicBezTo>
                  <a:pt x="1696" y="696"/>
                  <a:pt x="1698" y="826"/>
                  <a:pt x="1714" y="951"/>
                </a:cubicBezTo>
                <a:cubicBezTo>
                  <a:pt x="1719" y="976"/>
                  <a:pt x="1719" y="981"/>
                  <a:pt x="1726" y="995"/>
                </a:cubicBezTo>
                <a:cubicBezTo>
                  <a:pt x="1741" y="962"/>
                  <a:pt x="1743" y="934"/>
                  <a:pt x="1751" y="896"/>
                </a:cubicBezTo>
                <a:cubicBezTo>
                  <a:pt x="1762" y="849"/>
                  <a:pt x="1765" y="834"/>
                  <a:pt x="1771" y="803"/>
                </a:cubicBezTo>
              </a:path>
              <a:path w="6179" h="1086" extrusionOk="0">
                <a:moveTo>
                  <a:pt x="1595" y="141"/>
                </a:moveTo>
                <a:cubicBezTo>
                  <a:pt x="1578" y="144"/>
                  <a:pt x="1570" y="145"/>
                  <a:pt x="1588" y="144"/>
                </a:cubicBezTo>
                <a:cubicBezTo>
                  <a:pt x="1618" y="129"/>
                  <a:pt x="1651" y="114"/>
                  <a:pt x="1693" y="101"/>
                </a:cubicBezTo>
                <a:cubicBezTo>
                  <a:pt x="1758" y="81"/>
                  <a:pt x="1828" y="85"/>
                  <a:pt x="1890" y="118"/>
                </a:cubicBezTo>
                <a:cubicBezTo>
                  <a:pt x="1953" y="152"/>
                  <a:pt x="2000" y="211"/>
                  <a:pt x="2020" y="280"/>
                </a:cubicBezTo>
                <a:cubicBezTo>
                  <a:pt x="2034" y="327"/>
                  <a:pt x="2031" y="395"/>
                  <a:pt x="1994" y="432"/>
                </a:cubicBezTo>
                <a:cubicBezTo>
                  <a:pt x="1968" y="459"/>
                  <a:pt x="1911" y="472"/>
                  <a:pt x="1875" y="474"/>
                </a:cubicBezTo>
                <a:cubicBezTo>
                  <a:pt x="1843" y="476"/>
                  <a:pt x="1818" y="467"/>
                  <a:pt x="1789" y="458"/>
                </a:cubicBezTo>
                <a:cubicBezTo>
                  <a:pt x="1824" y="493"/>
                  <a:pt x="1862" y="527"/>
                  <a:pt x="1894" y="565"/>
                </a:cubicBezTo>
                <a:cubicBezTo>
                  <a:pt x="1951" y="634"/>
                  <a:pt x="2001" y="712"/>
                  <a:pt x="2041" y="792"/>
                </a:cubicBezTo>
                <a:cubicBezTo>
                  <a:pt x="2079" y="869"/>
                  <a:pt x="2104" y="952"/>
                  <a:pt x="2140" y="1029"/>
                </a:cubicBezTo>
                <a:cubicBezTo>
                  <a:pt x="2156" y="1064"/>
                  <a:pt x="2164" y="1097"/>
                  <a:pt x="2209" y="1079"/>
                </a:cubicBezTo>
                <a:cubicBezTo>
                  <a:pt x="2227" y="1067"/>
                  <a:pt x="2234" y="1061"/>
                  <a:pt x="2243" y="1049"/>
                </a:cubicBezTo>
              </a:path>
              <a:path w="6179" h="1086" extrusionOk="0">
                <a:moveTo>
                  <a:pt x="2431" y="282"/>
                </a:moveTo>
                <a:cubicBezTo>
                  <a:pt x="2453" y="330"/>
                  <a:pt x="2472" y="382"/>
                  <a:pt x="2483" y="434"/>
                </a:cubicBezTo>
                <a:cubicBezTo>
                  <a:pt x="2497" y="505"/>
                  <a:pt x="2515" y="578"/>
                  <a:pt x="2522" y="651"/>
                </a:cubicBezTo>
                <a:cubicBezTo>
                  <a:pt x="2526" y="691"/>
                  <a:pt x="2525" y="732"/>
                  <a:pt x="2530" y="772"/>
                </a:cubicBezTo>
                <a:cubicBezTo>
                  <a:pt x="2531" y="777"/>
                  <a:pt x="2532" y="781"/>
                  <a:pt x="2533" y="786"/>
                </a:cubicBezTo>
                <a:cubicBezTo>
                  <a:pt x="2521" y="737"/>
                  <a:pt x="2517" y="687"/>
                  <a:pt x="2508" y="638"/>
                </a:cubicBezTo>
                <a:cubicBezTo>
                  <a:pt x="2505" y="622"/>
                  <a:pt x="2501" y="605"/>
                  <a:pt x="2498" y="589"/>
                </a:cubicBezTo>
              </a:path>
              <a:path w="6179" h="1086" extrusionOk="0">
                <a:moveTo>
                  <a:pt x="2341" y="216"/>
                </a:moveTo>
                <a:cubicBezTo>
                  <a:pt x="2363" y="164"/>
                  <a:pt x="2370" y="169"/>
                  <a:pt x="2419" y="143"/>
                </a:cubicBezTo>
                <a:cubicBezTo>
                  <a:pt x="2475" y="114"/>
                  <a:pt x="2528" y="122"/>
                  <a:pt x="2586" y="150"/>
                </a:cubicBezTo>
                <a:cubicBezTo>
                  <a:pt x="2644" y="177"/>
                  <a:pt x="2676" y="226"/>
                  <a:pt x="2684" y="289"/>
                </a:cubicBezTo>
                <a:cubicBezTo>
                  <a:pt x="2692" y="345"/>
                  <a:pt x="2678" y="402"/>
                  <a:pt x="2635" y="440"/>
                </a:cubicBezTo>
                <a:cubicBezTo>
                  <a:pt x="2605" y="467"/>
                  <a:pt x="2560" y="477"/>
                  <a:pt x="2521" y="470"/>
                </a:cubicBezTo>
                <a:cubicBezTo>
                  <a:pt x="2500" y="463"/>
                  <a:pt x="2493" y="461"/>
                  <a:pt x="2483" y="450"/>
                </a:cubicBezTo>
                <a:cubicBezTo>
                  <a:pt x="2497" y="446"/>
                  <a:pt x="2512" y="447"/>
                  <a:pt x="2544" y="462"/>
                </a:cubicBezTo>
                <a:cubicBezTo>
                  <a:pt x="2594" y="486"/>
                  <a:pt x="2643" y="517"/>
                  <a:pt x="2684" y="555"/>
                </a:cubicBezTo>
                <a:cubicBezTo>
                  <a:pt x="2722" y="590"/>
                  <a:pt x="2756" y="634"/>
                  <a:pt x="2787" y="676"/>
                </a:cubicBezTo>
                <a:cubicBezTo>
                  <a:pt x="2807" y="703"/>
                  <a:pt x="2824" y="731"/>
                  <a:pt x="2845" y="755"/>
                </a:cubicBezTo>
              </a:path>
              <a:path w="6179" h="1086" extrusionOk="0">
                <a:moveTo>
                  <a:pt x="3404" y="203"/>
                </a:moveTo>
                <a:cubicBezTo>
                  <a:pt x="3376" y="178"/>
                  <a:pt x="3380" y="173"/>
                  <a:pt x="3340" y="183"/>
                </a:cubicBezTo>
                <a:cubicBezTo>
                  <a:pt x="3283" y="198"/>
                  <a:pt x="3238" y="229"/>
                  <a:pt x="3187" y="258"/>
                </a:cubicBezTo>
                <a:cubicBezTo>
                  <a:pt x="3133" y="288"/>
                  <a:pt x="3083" y="322"/>
                  <a:pt x="3036" y="362"/>
                </a:cubicBezTo>
                <a:cubicBezTo>
                  <a:pt x="3012" y="382"/>
                  <a:pt x="2996" y="413"/>
                  <a:pt x="3035" y="429"/>
                </a:cubicBezTo>
                <a:cubicBezTo>
                  <a:pt x="3084" y="449"/>
                  <a:pt x="3165" y="455"/>
                  <a:pt x="3217" y="461"/>
                </a:cubicBezTo>
                <a:cubicBezTo>
                  <a:pt x="3250" y="465"/>
                  <a:pt x="3282" y="464"/>
                  <a:pt x="3313" y="471"/>
                </a:cubicBezTo>
                <a:cubicBezTo>
                  <a:pt x="3302" y="508"/>
                  <a:pt x="3284" y="515"/>
                  <a:pt x="3256" y="541"/>
                </a:cubicBezTo>
                <a:cubicBezTo>
                  <a:pt x="3224" y="571"/>
                  <a:pt x="3201" y="603"/>
                  <a:pt x="3187" y="645"/>
                </a:cubicBezTo>
                <a:cubicBezTo>
                  <a:pt x="3176" y="681"/>
                  <a:pt x="3191" y="707"/>
                  <a:pt x="3212" y="735"/>
                </a:cubicBezTo>
                <a:cubicBezTo>
                  <a:pt x="3243" y="777"/>
                  <a:pt x="3283" y="828"/>
                  <a:pt x="3338" y="833"/>
                </a:cubicBezTo>
                <a:cubicBezTo>
                  <a:pt x="3381" y="837"/>
                  <a:pt x="3419" y="786"/>
                  <a:pt x="3443" y="755"/>
                </a:cubicBezTo>
                <a:cubicBezTo>
                  <a:pt x="3479" y="706"/>
                  <a:pt x="3492" y="688"/>
                  <a:pt x="3516" y="655"/>
                </a:cubicBezTo>
              </a:path>
              <a:path w="6179" h="1086" extrusionOk="0">
                <a:moveTo>
                  <a:pt x="3856" y="294"/>
                </a:moveTo>
                <a:cubicBezTo>
                  <a:pt x="3887" y="267"/>
                  <a:pt x="3908" y="256"/>
                  <a:pt x="3932" y="230"/>
                </a:cubicBezTo>
                <a:cubicBezTo>
                  <a:pt x="3936" y="196"/>
                  <a:pt x="3884" y="267"/>
                  <a:pt x="3865" y="281"/>
                </a:cubicBezTo>
                <a:cubicBezTo>
                  <a:pt x="3800" y="330"/>
                  <a:pt x="3745" y="384"/>
                  <a:pt x="3690" y="444"/>
                </a:cubicBezTo>
                <a:cubicBezTo>
                  <a:pt x="3649" y="489"/>
                  <a:pt x="3608" y="540"/>
                  <a:pt x="3606" y="604"/>
                </a:cubicBezTo>
                <a:cubicBezTo>
                  <a:pt x="3605" y="644"/>
                  <a:pt x="3637" y="675"/>
                  <a:pt x="3670" y="692"/>
                </a:cubicBezTo>
                <a:cubicBezTo>
                  <a:pt x="3723" y="719"/>
                  <a:pt x="3772" y="707"/>
                  <a:pt x="3826" y="698"/>
                </a:cubicBezTo>
                <a:cubicBezTo>
                  <a:pt x="3889" y="688"/>
                  <a:pt x="3934" y="654"/>
                  <a:pt x="3985" y="614"/>
                </a:cubicBezTo>
                <a:cubicBezTo>
                  <a:pt x="4017" y="586"/>
                  <a:pt x="4027" y="577"/>
                  <a:pt x="4048" y="559"/>
                </a:cubicBezTo>
              </a:path>
              <a:path w="6179" h="1086" extrusionOk="0">
                <a:moveTo>
                  <a:pt x="4245" y="328"/>
                </a:moveTo>
                <a:cubicBezTo>
                  <a:pt x="4269" y="346"/>
                  <a:pt x="4275" y="368"/>
                  <a:pt x="4280" y="400"/>
                </a:cubicBezTo>
                <a:cubicBezTo>
                  <a:pt x="4287" y="447"/>
                  <a:pt x="4291" y="497"/>
                  <a:pt x="4294" y="545"/>
                </a:cubicBezTo>
                <a:cubicBezTo>
                  <a:pt x="4297" y="592"/>
                  <a:pt x="4299" y="640"/>
                  <a:pt x="4302" y="687"/>
                </a:cubicBezTo>
                <a:cubicBezTo>
                  <a:pt x="4304" y="719"/>
                  <a:pt x="4299" y="715"/>
                  <a:pt x="4320" y="734"/>
                </a:cubicBezTo>
                <a:cubicBezTo>
                  <a:pt x="4334" y="711"/>
                  <a:pt x="4336" y="694"/>
                  <a:pt x="4339" y="667"/>
                </a:cubicBezTo>
              </a:path>
              <a:path w="6179" h="1086" extrusionOk="0">
                <a:moveTo>
                  <a:pt x="4123" y="372"/>
                </a:moveTo>
                <a:cubicBezTo>
                  <a:pt x="4162" y="367"/>
                  <a:pt x="4200" y="359"/>
                  <a:pt x="4238" y="351"/>
                </a:cubicBezTo>
                <a:cubicBezTo>
                  <a:pt x="4288" y="341"/>
                  <a:pt x="4337" y="338"/>
                  <a:pt x="4387" y="329"/>
                </a:cubicBezTo>
                <a:cubicBezTo>
                  <a:pt x="4406" y="325"/>
                  <a:pt x="4423" y="324"/>
                  <a:pt x="4441" y="320"/>
                </a:cubicBezTo>
              </a:path>
              <a:path w="6179" h="1086" extrusionOk="0">
                <a:moveTo>
                  <a:pt x="4669" y="321"/>
                </a:moveTo>
                <a:cubicBezTo>
                  <a:pt x="4689" y="374"/>
                  <a:pt x="4701" y="423"/>
                  <a:pt x="4707" y="479"/>
                </a:cubicBezTo>
                <a:cubicBezTo>
                  <a:pt x="4714" y="542"/>
                  <a:pt x="4717" y="602"/>
                  <a:pt x="4711" y="665"/>
                </a:cubicBezTo>
                <a:cubicBezTo>
                  <a:pt x="4707" y="702"/>
                  <a:pt x="4699" y="733"/>
                  <a:pt x="4685" y="768"/>
                </a:cubicBezTo>
                <a:cubicBezTo>
                  <a:pt x="4688" y="718"/>
                  <a:pt x="4697" y="672"/>
                  <a:pt x="4707" y="623"/>
                </a:cubicBezTo>
              </a:path>
              <a:path w="6179" h="1086" extrusionOk="0">
                <a:moveTo>
                  <a:pt x="4910" y="430"/>
                </a:moveTo>
                <a:cubicBezTo>
                  <a:pt x="4917" y="488"/>
                  <a:pt x="4922" y="543"/>
                  <a:pt x="4945" y="597"/>
                </a:cubicBezTo>
                <a:cubicBezTo>
                  <a:pt x="4964" y="643"/>
                  <a:pt x="4999" y="675"/>
                  <a:pt x="5050" y="681"/>
                </a:cubicBezTo>
                <a:cubicBezTo>
                  <a:pt x="5084" y="685"/>
                  <a:pt x="5132" y="684"/>
                  <a:pt x="5153" y="651"/>
                </a:cubicBezTo>
                <a:cubicBezTo>
                  <a:pt x="5176" y="615"/>
                  <a:pt x="5167" y="571"/>
                  <a:pt x="5142" y="540"/>
                </a:cubicBezTo>
                <a:cubicBezTo>
                  <a:pt x="5102" y="489"/>
                  <a:pt x="5055" y="488"/>
                  <a:pt x="5004" y="484"/>
                </a:cubicBezTo>
                <a:cubicBezTo>
                  <a:pt x="4965" y="481"/>
                  <a:pt x="4958" y="481"/>
                  <a:pt x="4931" y="511"/>
                </a:cubicBezTo>
              </a:path>
              <a:path w="6179" h="1086" extrusionOk="0">
                <a:moveTo>
                  <a:pt x="5410" y="307"/>
                </a:moveTo>
                <a:cubicBezTo>
                  <a:pt x="5419" y="358"/>
                  <a:pt x="5416" y="395"/>
                  <a:pt x="5415" y="443"/>
                </a:cubicBezTo>
                <a:cubicBezTo>
                  <a:pt x="5414" y="500"/>
                  <a:pt x="5419" y="556"/>
                  <a:pt x="5414" y="613"/>
                </a:cubicBezTo>
                <a:cubicBezTo>
                  <a:pt x="5411" y="646"/>
                  <a:pt x="5406" y="671"/>
                  <a:pt x="5394" y="701"/>
                </a:cubicBezTo>
                <a:cubicBezTo>
                  <a:pt x="5361" y="678"/>
                  <a:pt x="5357" y="647"/>
                  <a:pt x="5344" y="609"/>
                </a:cubicBezTo>
                <a:cubicBezTo>
                  <a:pt x="5331" y="572"/>
                  <a:pt x="5327" y="561"/>
                  <a:pt x="5320" y="537"/>
                </a:cubicBezTo>
              </a:path>
              <a:path w="6179" h="1086" extrusionOk="0">
                <a:moveTo>
                  <a:pt x="5341" y="341"/>
                </a:moveTo>
                <a:cubicBezTo>
                  <a:pt x="5376" y="336"/>
                  <a:pt x="5395" y="346"/>
                  <a:pt x="5419" y="377"/>
                </a:cubicBezTo>
                <a:cubicBezTo>
                  <a:pt x="5450" y="416"/>
                  <a:pt x="5481" y="464"/>
                  <a:pt x="5504" y="510"/>
                </a:cubicBezTo>
                <a:cubicBezTo>
                  <a:pt x="5538" y="577"/>
                  <a:pt x="5565" y="648"/>
                  <a:pt x="5590" y="719"/>
                </a:cubicBezTo>
                <a:cubicBezTo>
                  <a:pt x="5606" y="766"/>
                  <a:pt x="5617" y="813"/>
                  <a:pt x="5650" y="849"/>
                </a:cubicBezTo>
                <a:cubicBezTo>
                  <a:pt x="5691" y="810"/>
                  <a:pt x="5701" y="763"/>
                  <a:pt x="5718" y="709"/>
                </a:cubicBezTo>
                <a:cubicBezTo>
                  <a:pt x="5746" y="622"/>
                  <a:pt x="5768" y="533"/>
                  <a:pt x="5788" y="444"/>
                </a:cubicBezTo>
                <a:cubicBezTo>
                  <a:pt x="5806" y="364"/>
                  <a:pt x="5809" y="286"/>
                  <a:pt x="5820" y="206"/>
                </a:cubicBezTo>
                <a:cubicBezTo>
                  <a:pt x="5825" y="167"/>
                  <a:pt x="5831" y="139"/>
                  <a:pt x="5832" y="101"/>
                </a:cubicBezTo>
              </a:path>
              <a:path w="6179" h="1086" extrusionOk="0">
                <a:moveTo>
                  <a:pt x="6178" y="304"/>
                </a:moveTo>
                <a:cubicBezTo>
                  <a:pt x="6174" y="303"/>
                  <a:pt x="6129" y="295"/>
                  <a:pt x="6126" y="303"/>
                </a:cubicBezTo>
                <a:cubicBezTo>
                  <a:pt x="6127" y="307"/>
                  <a:pt x="6129" y="311"/>
                  <a:pt x="6130" y="315"/>
                </a:cubicBez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3060" name="Comment 2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27075" y="3321050"/>
            <a:ext cx="1746250" cy="698500"/>
          </a:xfrm>
          <a:custGeom>
            <a:avLst/>
            <a:gdLst>
              <a:gd name="T0" fmla="+- 0 2217 2021"/>
              <a:gd name="T1" fmla="*/ T0 w 4851"/>
              <a:gd name="T2" fmla="+- 0 9949 9227"/>
              <a:gd name="T3" fmla="*/ 9949 h 1939"/>
              <a:gd name="T4" fmla="+- 0 2181 2021"/>
              <a:gd name="T5" fmla="*/ T4 w 4851"/>
              <a:gd name="T6" fmla="+- 0 10076 9227"/>
              <a:gd name="T7" fmla="*/ 10076 h 1939"/>
              <a:gd name="T8" fmla="+- 0 2074 2021"/>
              <a:gd name="T9" fmla="*/ T8 w 4851"/>
              <a:gd name="T10" fmla="+- 0 10620 9227"/>
              <a:gd name="T11" fmla="*/ 10620 h 1939"/>
              <a:gd name="T12" fmla="+- 0 2116 2021"/>
              <a:gd name="T13" fmla="*/ T12 w 4851"/>
              <a:gd name="T14" fmla="+- 0 11125 9227"/>
              <a:gd name="T15" fmla="*/ 11125 h 1939"/>
              <a:gd name="T16" fmla="+- 0 2584 2021"/>
              <a:gd name="T17" fmla="*/ T16 w 4851"/>
              <a:gd name="T18" fmla="+- 0 11136 9227"/>
              <a:gd name="T19" fmla="*/ 11136 h 1939"/>
              <a:gd name="T20" fmla="+- 0 2141 2021"/>
              <a:gd name="T21" fmla="*/ T20 w 4851"/>
              <a:gd name="T22" fmla="+- 0 9286 9227"/>
              <a:gd name="T23" fmla="*/ 9286 h 1939"/>
              <a:gd name="T24" fmla="+- 0 2198 2021"/>
              <a:gd name="T25" fmla="*/ T24 w 4851"/>
              <a:gd name="T26" fmla="+- 0 9259 9227"/>
              <a:gd name="T27" fmla="*/ 9259 h 1939"/>
              <a:gd name="T28" fmla="+- 0 2179 2021"/>
              <a:gd name="T29" fmla="*/ T28 w 4851"/>
              <a:gd name="T30" fmla="+- 0 9261 9227"/>
              <a:gd name="T31" fmla="*/ 9261 h 1939"/>
              <a:gd name="T32" fmla="+- 0 2849 2021"/>
              <a:gd name="T33" fmla="*/ T32 w 4851"/>
              <a:gd name="T34" fmla="+- 0 10569 9227"/>
              <a:gd name="T35" fmla="*/ 10569 h 1939"/>
              <a:gd name="T36" fmla="+- 0 2872 2021"/>
              <a:gd name="T37" fmla="*/ T36 w 4851"/>
              <a:gd name="T38" fmla="+- 0 10667 9227"/>
              <a:gd name="T39" fmla="*/ 10667 h 1939"/>
              <a:gd name="T40" fmla="+- 0 3103 2021"/>
              <a:gd name="T41" fmla="*/ T40 w 4851"/>
              <a:gd name="T42" fmla="+- 0 10943 9227"/>
              <a:gd name="T43" fmla="*/ 10943 h 1939"/>
              <a:gd name="T44" fmla="+- 0 2764 2021"/>
              <a:gd name="T45" fmla="*/ T44 w 4851"/>
              <a:gd name="T46" fmla="+- 0 11047 9227"/>
              <a:gd name="T47" fmla="*/ 11047 h 1939"/>
              <a:gd name="T48" fmla="+- 0 2748 2021"/>
              <a:gd name="T49" fmla="*/ T48 w 4851"/>
              <a:gd name="T50" fmla="+- 0 10995 9227"/>
              <a:gd name="T51" fmla="*/ 10995 h 1939"/>
              <a:gd name="T52" fmla="+- 0 2764 2021"/>
              <a:gd name="T53" fmla="*/ T52 w 4851"/>
              <a:gd name="T54" fmla="+- 0 10531 9227"/>
              <a:gd name="T55" fmla="*/ 10531 h 1939"/>
              <a:gd name="T56" fmla="+- 0 3102 2021"/>
              <a:gd name="T57" fmla="*/ T56 w 4851"/>
              <a:gd name="T58" fmla="+- 0 10494 9227"/>
              <a:gd name="T59" fmla="*/ 10494 h 1939"/>
              <a:gd name="T60" fmla="+- 0 3379 2021"/>
              <a:gd name="T61" fmla="*/ T60 w 4851"/>
              <a:gd name="T62" fmla="+- 0 10496 9227"/>
              <a:gd name="T63" fmla="*/ 10496 h 1939"/>
              <a:gd name="T64" fmla="+- 0 3859 2021"/>
              <a:gd name="T65" fmla="*/ T64 w 4851"/>
              <a:gd name="T66" fmla="+- 0 10105 9227"/>
              <a:gd name="T67" fmla="*/ 10105 h 1939"/>
              <a:gd name="T68" fmla="+- 0 4194 2021"/>
              <a:gd name="T69" fmla="*/ T68 w 4851"/>
              <a:gd name="T70" fmla="+- 0 10106 9227"/>
              <a:gd name="T71" fmla="*/ 10106 h 1939"/>
              <a:gd name="T72" fmla="+- 0 4400 2021"/>
              <a:gd name="T73" fmla="*/ T72 w 4851"/>
              <a:gd name="T74" fmla="+- 0 10086 9227"/>
              <a:gd name="T75" fmla="*/ 10086 h 1939"/>
              <a:gd name="T76" fmla="+- 0 4090 2021"/>
              <a:gd name="T77" fmla="*/ T76 w 4851"/>
              <a:gd name="T78" fmla="+- 0 9760 9227"/>
              <a:gd name="T79" fmla="*/ 9760 h 1939"/>
              <a:gd name="T80" fmla="+- 0 4101 2021"/>
              <a:gd name="T81" fmla="*/ T80 w 4851"/>
              <a:gd name="T82" fmla="+- 0 10015 9227"/>
              <a:gd name="T83" fmla="*/ 10015 h 1939"/>
              <a:gd name="T84" fmla="+- 0 4131 2021"/>
              <a:gd name="T85" fmla="*/ T84 w 4851"/>
              <a:gd name="T86" fmla="+- 0 10462 9227"/>
              <a:gd name="T87" fmla="*/ 10462 h 1939"/>
              <a:gd name="T88" fmla="+- 0 5200 2021"/>
              <a:gd name="T89" fmla="*/ T88 w 4851"/>
              <a:gd name="T90" fmla="+- 0 9386 9227"/>
              <a:gd name="T91" fmla="*/ 9386 h 1939"/>
              <a:gd name="T92" fmla="+- 0 5078 2021"/>
              <a:gd name="T93" fmla="*/ T92 w 4851"/>
              <a:gd name="T94" fmla="+- 0 9650 9227"/>
              <a:gd name="T95" fmla="*/ 9650 h 1939"/>
              <a:gd name="T96" fmla="+- 0 5020 2021"/>
              <a:gd name="T97" fmla="*/ T96 w 4851"/>
              <a:gd name="T98" fmla="+- 0 9781 9227"/>
              <a:gd name="T99" fmla="*/ 9781 h 1939"/>
              <a:gd name="T100" fmla="+- 0 5368 2021"/>
              <a:gd name="T101" fmla="*/ T100 w 4851"/>
              <a:gd name="T102" fmla="+- 0 9714 9227"/>
              <a:gd name="T103" fmla="*/ 9714 h 1939"/>
              <a:gd name="T104" fmla="+- 0 5843 2021"/>
              <a:gd name="T105" fmla="*/ T104 w 4851"/>
              <a:gd name="T106" fmla="+- 0 10277 9227"/>
              <a:gd name="T107" fmla="*/ 10277 h 1939"/>
              <a:gd name="T108" fmla="+- 0 5403 2021"/>
              <a:gd name="T109" fmla="*/ T108 w 4851"/>
              <a:gd name="T110" fmla="+- 0 10633 9227"/>
              <a:gd name="T111" fmla="*/ 10633 h 1939"/>
              <a:gd name="T112" fmla="+- 0 4935 2021"/>
              <a:gd name="T113" fmla="*/ T112 w 4851"/>
              <a:gd name="T114" fmla="+- 0 10463 9227"/>
              <a:gd name="T115" fmla="*/ 10463 h 1939"/>
              <a:gd name="T116" fmla="+- 0 5160 2021"/>
              <a:gd name="T117" fmla="*/ T116 w 4851"/>
              <a:gd name="T118" fmla="+- 0 9471 9227"/>
              <a:gd name="T119" fmla="*/ 9471 h 1939"/>
              <a:gd name="T120" fmla="+- 0 5201 2021"/>
              <a:gd name="T121" fmla="*/ T120 w 4851"/>
              <a:gd name="T122" fmla="+- 0 9453 9227"/>
              <a:gd name="T123" fmla="*/ 9453 h 1939"/>
              <a:gd name="T124" fmla="+- 0 5750 2021"/>
              <a:gd name="T125" fmla="*/ T124 w 4851"/>
              <a:gd name="T126" fmla="+- 0 9376 9227"/>
              <a:gd name="T127" fmla="*/ 9376 h 1939"/>
              <a:gd name="T128" fmla="+- 0 6301 2021"/>
              <a:gd name="T129" fmla="*/ T128 w 4851"/>
              <a:gd name="T130" fmla="+- 0 10424 9227"/>
              <a:gd name="T131" fmla="*/ 10424 h 1939"/>
              <a:gd name="T132" fmla="+- 0 6317 2021"/>
              <a:gd name="T133" fmla="*/ T132 w 4851"/>
              <a:gd name="T134" fmla="+- 0 10585 9227"/>
              <a:gd name="T135" fmla="*/ 10585 h 1939"/>
              <a:gd name="T136" fmla="+- 0 6235 2021"/>
              <a:gd name="T137" fmla="*/ T136 w 4851"/>
              <a:gd name="T138" fmla="+- 0 10076 9227"/>
              <a:gd name="T139" fmla="*/ 10076 h 1939"/>
              <a:gd name="T140" fmla="+- 0 6416 2021"/>
              <a:gd name="T141" fmla="*/ T140 w 4851"/>
              <a:gd name="T142" fmla="+- 0 9656 9227"/>
              <a:gd name="T143" fmla="*/ 9656 h 1939"/>
              <a:gd name="T144" fmla="+- 0 6611 2021"/>
              <a:gd name="T145" fmla="*/ T144 w 4851"/>
              <a:gd name="T146" fmla="+- 0 9816 9227"/>
              <a:gd name="T147" fmla="*/ 9816 h 1939"/>
              <a:gd name="T148" fmla="+- 0 6826 2021"/>
              <a:gd name="T149" fmla="*/ T148 w 4851"/>
              <a:gd name="T150" fmla="+- 0 10555 9227"/>
              <a:gd name="T151" fmla="*/ 10555 h 1939"/>
              <a:gd name="T152" fmla="+- 0 6835 2021"/>
              <a:gd name="T153" fmla="*/ T152 w 4851"/>
              <a:gd name="T154" fmla="+- 0 10719 9227"/>
              <a:gd name="T155" fmla="*/ 10719 h 1939"/>
              <a:gd name="T156" fmla="+- 0 6409 2021"/>
              <a:gd name="T157" fmla="*/ T156 w 4851"/>
              <a:gd name="T158" fmla="+- 0 10172 9227"/>
              <a:gd name="T159" fmla="*/ 10172 h 1939"/>
              <a:gd name="T160" fmla="+- 0 6613 2021"/>
              <a:gd name="T161" fmla="*/ T160 w 4851"/>
              <a:gd name="T162" fmla="+- 0 10114 9227"/>
              <a:gd name="T163" fmla="*/ 10114 h 193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</a:cxnLst>
            <a:rect l="0" t="0" r="r" b="b"/>
            <a:pathLst>
              <a:path w="4851" h="1939" extrusionOk="0">
                <a:moveTo>
                  <a:pt x="178" y="784"/>
                </a:moveTo>
                <a:cubicBezTo>
                  <a:pt x="184" y="765"/>
                  <a:pt x="194" y="742"/>
                  <a:pt x="196" y="722"/>
                </a:cubicBezTo>
                <a:cubicBezTo>
                  <a:pt x="195" y="718"/>
                  <a:pt x="194" y="713"/>
                  <a:pt x="193" y="709"/>
                </a:cubicBezTo>
                <a:cubicBezTo>
                  <a:pt x="180" y="755"/>
                  <a:pt x="167" y="802"/>
                  <a:pt x="160" y="849"/>
                </a:cubicBezTo>
                <a:cubicBezTo>
                  <a:pt x="146" y="938"/>
                  <a:pt x="128" y="1025"/>
                  <a:pt x="113" y="1114"/>
                </a:cubicBezTo>
                <a:cubicBezTo>
                  <a:pt x="97" y="1208"/>
                  <a:pt x="72" y="1300"/>
                  <a:pt x="53" y="1393"/>
                </a:cubicBezTo>
                <a:cubicBezTo>
                  <a:pt x="27" y="1516"/>
                  <a:pt x="-15" y="1655"/>
                  <a:pt x="0" y="1782"/>
                </a:cubicBezTo>
                <a:cubicBezTo>
                  <a:pt x="7" y="1845"/>
                  <a:pt x="34" y="1881"/>
                  <a:pt x="95" y="1898"/>
                </a:cubicBezTo>
                <a:cubicBezTo>
                  <a:pt x="207" y="1929"/>
                  <a:pt x="418" y="1973"/>
                  <a:pt x="531" y="1929"/>
                </a:cubicBezTo>
                <a:cubicBezTo>
                  <a:pt x="550" y="1925"/>
                  <a:pt x="557" y="1923"/>
                  <a:pt x="563" y="1909"/>
                </a:cubicBezTo>
              </a:path>
              <a:path w="4851" h="1939" extrusionOk="0">
                <a:moveTo>
                  <a:pt x="163" y="25"/>
                </a:moveTo>
                <a:cubicBezTo>
                  <a:pt x="156" y="53"/>
                  <a:pt x="148" y="60"/>
                  <a:pt x="120" y="59"/>
                </a:cubicBezTo>
                <a:cubicBezTo>
                  <a:pt x="112" y="40"/>
                  <a:pt x="96" y="4"/>
                  <a:pt x="131" y="0"/>
                </a:cubicBezTo>
                <a:cubicBezTo>
                  <a:pt x="153" y="-2"/>
                  <a:pt x="165" y="19"/>
                  <a:pt x="177" y="32"/>
                </a:cubicBezTo>
                <a:cubicBezTo>
                  <a:pt x="194" y="51"/>
                  <a:pt x="180" y="69"/>
                  <a:pt x="154" y="61"/>
                </a:cubicBezTo>
                <a:cubicBezTo>
                  <a:pt x="126" y="52"/>
                  <a:pt x="148" y="39"/>
                  <a:pt x="158" y="34"/>
                </a:cubicBezTo>
              </a:path>
              <a:path w="4851" h="1939" extrusionOk="0">
                <a:moveTo>
                  <a:pt x="880" y="1303"/>
                </a:moveTo>
                <a:cubicBezTo>
                  <a:pt x="864" y="1313"/>
                  <a:pt x="842" y="1334"/>
                  <a:pt x="828" y="1342"/>
                </a:cubicBezTo>
                <a:cubicBezTo>
                  <a:pt x="804" y="1355"/>
                  <a:pt x="790" y="1366"/>
                  <a:pt x="780" y="1393"/>
                </a:cubicBezTo>
                <a:cubicBezTo>
                  <a:pt x="767" y="1428"/>
                  <a:pt x="826" y="1434"/>
                  <a:pt x="851" y="1440"/>
                </a:cubicBezTo>
                <a:cubicBezTo>
                  <a:pt x="942" y="1464"/>
                  <a:pt x="1026" y="1509"/>
                  <a:pt x="1085" y="1583"/>
                </a:cubicBezTo>
                <a:cubicBezTo>
                  <a:pt x="1116" y="1622"/>
                  <a:pt x="1118" y="1678"/>
                  <a:pt x="1082" y="1716"/>
                </a:cubicBezTo>
                <a:cubicBezTo>
                  <a:pt x="1039" y="1762"/>
                  <a:pt x="967" y="1780"/>
                  <a:pt x="910" y="1798"/>
                </a:cubicBezTo>
                <a:cubicBezTo>
                  <a:pt x="853" y="1816"/>
                  <a:pt x="801" y="1824"/>
                  <a:pt x="743" y="1820"/>
                </a:cubicBezTo>
                <a:cubicBezTo>
                  <a:pt x="723" y="1819"/>
                  <a:pt x="716" y="1819"/>
                  <a:pt x="708" y="1806"/>
                </a:cubicBezTo>
                <a:cubicBezTo>
                  <a:pt x="711" y="1793"/>
                  <a:pt x="706" y="1778"/>
                  <a:pt x="727" y="1768"/>
                </a:cubicBezTo>
                <a:cubicBezTo>
                  <a:pt x="738" y="1763"/>
                  <a:pt x="756" y="1760"/>
                  <a:pt x="769" y="1756"/>
                </a:cubicBezTo>
              </a:path>
              <a:path w="4851" h="1939" extrusionOk="0">
                <a:moveTo>
                  <a:pt x="743" y="1304"/>
                </a:moveTo>
                <a:cubicBezTo>
                  <a:pt x="778" y="1290"/>
                  <a:pt x="820" y="1275"/>
                  <a:pt x="858" y="1272"/>
                </a:cubicBezTo>
                <a:cubicBezTo>
                  <a:pt x="931" y="1266"/>
                  <a:pt x="1007" y="1266"/>
                  <a:pt x="1081" y="1267"/>
                </a:cubicBezTo>
                <a:cubicBezTo>
                  <a:pt x="1144" y="1268"/>
                  <a:pt x="1208" y="1278"/>
                  <a:pt x="1271" y="1276"/>
                </a:cubicBezTo>
                <a:cubicBezTo>
                  <a:pt x="1300" y="1275"/>
                  <a:pt x="1329" y="1272"/>
                  <a:pt x="1358" y="1269"/>
                </a:cubicBezTo>
              </a:path>
              <a:path w="4851" h="1939" extrusionOk="0">
                <a:moveTo>
                  <a:pt x="1860" y="866"/>
                </a:moveTo>
                <a:cubicBezTo>
                  <a:pt x="1851" y="881"/>
                  <a:pt x="1850" y="888"/>
                  <a:pt x="1838" y="878"/>
                </a:cubicBezTo>
                <a:cubicBezTo>
                  <a:pt x="1874" y="887"/>
                  <a:pt x="1911" y="887"/>
                  <a:pt x="1950" y="887"/>
                </a:cubicBezTo>
                <a:cubicBezTo>
                  <a:pt x="2024" y="887"/>
                  <a:pt x="2099" y="883"/>
                  <a:pt x="2173" y="879"/>
                </a:cubicBezTo>
                <a:cubicBezTo>
                  <a:pt x="2227" y="876"/>
                  <a:pt x="2280" y="865"/>
                  <a:pt x="2334" y="863"/>
                </a:cubicBezTo>
                <a:cubicBezTo>
                  <a:pt x="2353" y="862"/>
                  <a:pt x="2385" y="883"/>
                  <a:pt x="2379" y="859"/>
                </a:cubicBezTo>
                <a:cubicBezTo>
                  <a:pt x="2377" y="853"/>
                  <a:pt x="2375" y="848"/>
                  <a:pt x="2373" y="842"/>
                </a:cubicBezTo>
              </a:path>
              <a:path w="4851" h="1939" extrusionOk="0">
                <a:moveTo>
                  <a:pt x="2069" y="533"/>
                </a:moveTo>
                <a:cubicBezTo>
                  <a:pt x="2055" y="532"/>
                  <a:pt x="2047" y="535"/>
                  <a:pt x="2050" y="569"/>
                </a:cubicBezTo>
                <a:cubicBezTo>
                  <a:pt x="2057" y="642"/>
                  <a:pt x="2071" y="716"/>
                  <a:pt x="2080" y="788"/>
                </a:cubicBezTo>
                <a:cubicBezTo>
                  <a:pt x="2093" y="885"/>
                  <a:pt x="2100" y="981"/>
                  <a:pt x="2105" y="1079"/>
                </a:cubicBezTo>
                <a:cubicBezTo>
                  <a:pt x="2107" y="1127"/>
                  <a:pt x="2099" y="1188"/>
                  <a:pt x="2110" y="1235"/>
                </a:cubicBezTo>
                <a:cubicBezTo>
                  <a:pt x="2118" y="1269"/>
                  <a:pt x="2139" y="1239"/>
                  <a:pt x="2156" y="1229"/>
                </a:cubicBezTo>
              </a:path>
              <a:path w="4851" h="1939" extrusionOk="0">
                <a:moveTo>
                  <a:pt x="3179" y="159"/>
                </a:moveTo>
                <a:cubicBezTo>
                  <a:pt x="3156" y="188"/>
                  <a:pt x="3137" y="211"/>
                  <a:pt x="3125" y="248"/>
                </a:cubicBezTo>
                <a:cubicBezTo>
                  <a:pt x="3106" y="308"/>
                  <a:pt x="3077" y="364"/>
                  <a:pt x="3057" y="423"/>
                </a:cubicBezTo>
                <a:cubicBezTo>
                  <a:pt x="3042" y="468"/>
                  <a:pt x="3027" y="501"/>
                  <a:pt x="3005" y="542"/>
                </a:cubicBezTo>
                <a:cubicBezTo>
                  <a:pt x="3003" y="546"/>
                  <a:pt x="3001" y="550"/>
                  <a:pt x="2999" y="554"/>
                </a:cubicBezTo>
                <a:cubicBezTo>
                  <a:pt x="3026" y="538"/>
                  <a:pt x="3047" y="526"/>
                  <a:pt x="3077" y="514"/>
                </a:cubicBezTo>
                <a:cubicBezTo>
                  <a:pt x="3163" y="478"/>
                  <a:pt x="3255" y="474"/>
                  <a:pt x="3347" y="487"/>
                </a:cubicBezTo>
                <a:cubicBezTo>
                  <a:pt x="3437" y="500"/>
                  <a:pt x="3529" y="539"/>
                  <a:pt x="3599" y="598"/>
                </a:cubicBezTo>
                <a:cubicBezTo>
                  <a:pt x="3726" y="704"/>
                  <a:pt x="3809" y="887"/>
                  <a:pt x="3822" y="1050"/>
                </a:cubicBezTo>
                <a:cubicBezTo>
                  <a:pt x="3832" y="1176"/>
                  <a:pt x="3794" y="1300"/>
                  <a:pt x="3680" y="1365"/>
                </a:cubicBezTo>
                <a:cubicBezTo>
                  <a:pt x="3590" y="1416"/>
                  <a:pt x="3481" y="1413"/>
                  <a:pt x="3382" y="1406"/>
                </a:cubicBezTo>
                <a:cubicBezTo>
                  <a:pt x="3277" y="1399"/>
                  <a:pt x="3162" y="1382"/>
                  <a:pt x="3062" y="1345"/>
                </a:cubicBezTo>
                <a:cubicBezTo>
                  <a:pt x="3013" y="1327"/>
                  <a:pt x="2932" y="1294"/>
                  <a:pt x="2914" y="1236"/>
                </a:cubicBezTo>
                <a:cubicBezTo>
                  <a:pt x="2902" y="1199"/>
                  <a:pt x="2925" y="1154"/>
                  <a:pt x="2936" y="1120"/>
                </a:cubicBezTo>
              </a:path>
              <a:path w="4851" h="1939" extrusionOk="0">
                <a:moveTo>
                  <a:pt x="3139" y="244"/>
                </a:moveTo>
                <a:cubicBezTo>
                  <a:pt x="3120" y="243"/>
                  <a:pt x="3100" y="243"/>
                  <a:pt x="3080" y="240"/>
                </a:cubicBezTo>
                <a:cubicBezTo>
                  <a:pt x="3108" y="233"/>
                  <a:pt x="3146" y="229"/>
                  <a:pt x="3180" y="226"/>
                </a:cubicBezTo>
                <a:cubicBezTo>
                  <a:pt x="3272" y="219"/>
                  <a:pt x="3361" y="210"/>
                  <a:pt x="3452" y="196"/>
                </a:cubicBezTo>
                <a:cubicBezTo>
                  <a:pt x="3545" y="182"/>
                  <a:pt x="3637" y="167"/>
                  <a:pt x="3729" y="149"/>
                </a:cubicBezTo>
                <a:cubicBezTo>
                  <a:pt x="3778" y="139"/>
                  <a:pt x="3817" y="123"/>
                  <a:pt x="3865" y="135"/>
                </a:cubicBezTo>
              </a:path>
              <a:path w="4851" h="1939" extrusionOk="0">
                <a:moveTo>
                  <a:pt x="4280" y="1197"/>
                </a:moveTo>
                <a:cubicBezTo>
                  <a:pt x="4288" y="1239"/>
                  <a:pt x="4288" y="1281"/>
                  <a:pt x="4294" y="1322"/>
                </a:cubicBezTo>
                <a:cubicBezTo>
                  <a:pt x="4301" y="1343"/>
                  <a:pt x="4307" y="1347"/>
                  <a:pt x="4296" y="1358"/>
                </a:cubicBezTo>
                <a:cubicBezTo>
                  <a:pt x="4280" y="1314"/>
                  <a:pt x="4270" y="1273"/>
                  <a:pt x="4260" y="1227"/>
                </a:cubicBezTo>
                <a:cubicBezTo>
                  <a:pt x="4233" y="1102"/>
                  <a:pt x="4216" y="977"/>
                  <a:pt x="4214" y="849"/>
                </a:cubicBezTo>
                <a:cubicBezTo>
                  <a:pt x="4213" y="746"/>
                  <a:pt x="4217" y="634"/>
                  <a:pt x="4271" y="543"/>
                </a:cubicBezTo>
                <a:cubicBezTo>
                  <a:pt x="4298" y="498"/>
                  <a:pt x="4344" y="447"/>
                  <a:pt x="4395" y="429"/>
                </a:cubicBezTo>
                <a:cubicBezTo>
                  <a:pt x="4429" y="417"/>
                  <a:pt x="4455" y="409"/>
                  <a:pt x="4487" y="431"/>
                </a:cubicBezTo>
                <a:cubicBezTo>
                  <a:pt x="4535" y="464"/>
                  <a:pt x="4568" y="539"/>
                  <a:pt x="4590" y="589"/>
                </a:cubicBezTo>
                <a:cubicBezTo>
                  <a:pt x="4637" y="693"/>
                  <a:pt x="4672" y="803"/>
                  <a:pt x="4701" y="913"/>
                </a:cubicBezTo>
                <a:cubicBezTo>
                  <a:pt x="4738" y="1051"/>
                  <a:pt x="4770" y="1190"/>
                  <a:pt x="4805" y="1328"/>
                </a:cubicBezTo>
                <a:cubicBezTo>
                  <a:pt x="4817" y="1376"/>
                  <a:pt x="4851" y="1448"/>
                  <a:pt x="4846" y="1498"/>
                </a:cubicBezTo>
                <a:cubicBezTo>
                  <a:pt x="4842" y="1532"/>
                  <a:pt x="4833" y="1502"/>
                  <a:pt x="4814" y="1492"/>
                </a:cubicBezTo>
              </a:path>
              <a:path w="4851" h="1939" extrusionOk="0">
                <a:moveTo>
                  <a:pt x="4292" y="993"/>
                </a:moveTo>
                <a:cubicBezTo>
                  <a:pt x="4321" y="975"/>
                  <a:pt x="4355" y="954"/>
                  <a:pt x="4388" y="945"/>
                </a:cubicBezTo>
                <a:cubicBezTo>
                  <a:pt x="4444" y="929"/>
                  <a:pt x="4502" y="921"/>
                  <a:pt x="4558" y="901"/>
                </a:cubicBezTo>
                <a:cubicBezTo>
                  <a:pt x="4569" y="896"/>
                  <a:pt x="4581" y="892"/>
                  <a:pt x="4592" y="887"/>
                </a:cubicBez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3061" name="Comment 2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717800" y="3570288"/>
            <a:ext cx="228600" cy="104775"/>
          </a:xfrm>
          <a:custGeom>
            <a:avLst/>
            <a:gdLst>
              <a:gd name="T0" fmla="+- 0 7548 7548"/>
              <a:gd name="T1" fmla="*/ T0 w 637"/>
              <a:gd name="T2" fmla="+- 0 9979 9917"/>
              <a:gd name="T3" fmla="*/ 9979 h 291"/>
              <a:gd name="T4" fmla="+- 0 7687 7548"/>
              <a:gd name="T5" fmla="*/ T4 w 637"/>
              <a:gd name="T6" fmla="+- 0 9965 9917"/>
              <a:gd name="T7" fmla="*/ 9965 h 291"/>
              <a:gd name="T8" fmla="+- 0 7859 7548"/>
              <a:gd name="T9" fmla="*/ T8 w 637"/>
              <a:gd name="T10" fmla="+- 0 9943 9917"/>
              <a:gd name="T11" fmla="*/ 9943 h 291"/>
              <a:gd name="T12" fmla="+- 0 8006 7548"/>
              <a:gd name="T13" fmla="*/ T12 w 637"/>
              <a:gd name="T14" fmla="+- 0 9924 9917"/>
              <a:gd name="T15" fmla="*/ 9924 h 291"/>
              <a:gd name="T16" fmla="+- 0 8021 7548"/>
              <a:gd name="T17" fmla="*/ T16 w 637"/>
              <a:gd name="T18" fmla="+- 0 9917 9917"/>
              <a:gd name="T19" fmla="*/ 9917 h 291"/>
              <a:gd name="T20" fmla="+- 0 7638 7548"/>
              <a:gd name="T21" fmla="*/ T20 w 637"/>
              <a:gd name="T22" fmla="+- 0 10203 9917"/>
              <a:gd name="T23" fmla="*/ 10203 h 291"/>
              <a:gd name="T24" fmla="+- 0 7806 7548"/>
              <a:gd name="T25" fmla="*/ T24 w 637"/>
              <a:gd name="T26" fmla="+- 0 10200 9917"/>
              <a:gd name="T27" fmla="*/ 10200 h 291"/>
              <a:gd name="T28" fmla="+- 0 8123 7548"/>
              <a:gd name="T29" fmla="*/ T28 w 637"/>
              <a:gd name="T30" fmla="+- 0 10162 9917"/>
              <a:gd name="T31" fmla="*/ 10162 h 291"/>
              <a:gd name="T32" fmla="+- 0 8184 7548"/>
              <a:gd name="T33" fmla="*/ T32 w 637"/>
              <a:gd name="T34" fmla="+- 0 10154 9917"/>
              <a:gd name="T35" fmla="*/ 10154 h 29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</a:cxnLst>
            <a:rect l="0" t="0" r="r" b="b"/>
            <a:pathLst>
              <a:path w="637" h="291" extrusionOk="0">
                <a:moveTo>
                  <a:pt x="0" y="62"/>
                </a:moveTo>
                <a:cubicBezTo>
                  <a:pt x="46" y="52"/>
                  <a:pt x="91" y="53"/>
                  <a:pt x="139" y="48"/>
                </a:cubicBezTo>
                <a:cubicBezTo>
                  <a:pt x="197" y="42"/>
                  <a:pt x="254" y="34"/>
                  <a:pt x="311" y="26"/>
                </a:cubicBezTo>
                <a:cubicBezTo>
                  <a:pt x="360" y="19"/>
                  <a:pt x="411" y="18"/>
                  <a:pt x="458" y="7"/>
                </a:cubicBezTo>
                <a:cubicBezTo>
                  <a:pt x="463" y="5"/>
                  <a:pt x="468" y="2"/>
                  <a:pt x="473" y="0"/>
                </a:cubicBezTo>
              </a:path>
              <a:path w="637" h="291" extrusionOk="0">
                <a:moveTo>
                  <a:pt x="90" y="286"/>
                </a:moveTo>
                <a:cubicBezTo>
                  <a:pt x="147" y="291"/>
                  <a:pt x="201" y="286"/>
                  <a:pt x="258" y="283"/>
                </a:cubicBezTo>
                <a:cubicBezTo>
                  <a:pt x="363" y="277"/>
                  <a:pt x="470" y="256"/>
                  <a:pt x="575" y="245"/>
                </a:cubicBezTo>
                <a:cubicBezTo>
                  <a:pt x="595" y="242"/>
                  <a:pt x="616" y="240"/>
                  <a:pt x="636" y="237"/>
                </a:cubicBez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3062" name="Comment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165475" y="3267075"/>
            <a:ext cx="407988" cy="688975"/>
          </a:xfrm>
          <a:custGeom>
            <a:avLst/>
            <a:gdLst>
              <a:gd name="T0" fmla="+- 0 8989 8794"/>
              <a:gd name="T1" fmla="*/ T0 w 1132"/>
              <a:gd name="T2" fmla="+- 0 9673 9076"/>
              <a:gd name="T3" fmla="*/ 9673 h 1913"/>
              <a:gd name="T4" fmla="+- 0 8905 8794"/>
              <a:gd name="T5" fmla="*/ T4 w 1132"/>
              <a:gd name="T6" fmla="+- 0 9716 9076"/>
              <a:gd name="T7" fmla="*/ 9716 h 1913"/>
              <a:gd name="T8" fmla="+- 0 8816 8794"/>
              <a:gd name="T9" fmla="*/ T8 w 1132"/>
              <a:gd name="T10" fmla="+- 0 9950 9076"/>
              <a:gd name="T11" fmla="*/ 9950 h 1913"/>
              <a:gd name="T12" fmla="+- 0 8804 8794"/>
              <a:gd name="T13" fmla="*/ T12 w 1132"/>
              <a:gd name="T14" fmla="+- 0 10281 9076"/>
              <a:gd name="T15" fmla="*/ 10281 h 1913"/>
              <a:gd name="T16" fmla="+- 0 8925 8794"/>
              <a:gd name="T17" fmla="*/ T16 w 1132"/>
              <a:gd name="T18" fmla="+- 0 10466 9076"/>
              <a:gd name="T19" fmla="*/ 10466 h 1913"/>
              <a:gd name="T20" fmla="+- 0 9111 8794"/>
              <a:gd name="T21" fmla="*/ T20 w 1132"/>
              <a:gd name="T22" fmla="+- 0 10448 9076"/>
              <a:gd name="T23" fmla="*/ 10448 h 1913"/>
              <a:gd name="T24" fmla="+- 0 9222 8794"/>
              <a:gd name="T25" fmla="*/ T24 w 1132"/>
              <a:gd name="T26" fmla="+- 0 10348 9076"/>
              <a:gd name="T27" fmla="*/ 10348 h 1913"/>
              <a:gd name="T28" fmla="+- 0 8914 8794"/>
              <a:gd name="T29" fmla="*/ T28 w 1132"/>
              <a:gd name="T30" fmla="+- 0 9116 9076"/>
              <a:gd name="T31" fmla="*/ 9116 h 1913"/>
              <a:gd name="T32" fmla="+- 0 8860 8794"/>
              <a:gd name="T33" fmla="*/ T32 w 1132"/>
              <a:gd name="T34" fmla="+- 0 9129 9076"/>
              <a:gd name="T35" fmla="*/ 9129 h 1913"/>
              <a:gd name="T36" fmla="+- 0 8857 8794"/>
              <a:gd name="T37" fmla="*/ T36 w 1132"/>
              <a:gd name="T38" fmla="+- 0 9119 9076"/>
              <a:gd name="T39" fmla="*/ 9119 h 1913"/>
              <a:gd name="T40" fmla="+- 0 8911 8794"/>
              <a:gd name="T41" fmla="*/ T40 w 1132"/>
              <a:gd name="T42" fmla="+- 0 9102 9076"/>
              <a:gd name="T43" fmla="*/ 9102 h 1913"/>
              <a:gd name="T44" fmla="+- 0 8908 8794"/>
              <a:gd name="T45" fmla="*/ T44 w 1132"/>
              <a:gd name="T46" fmla="+- 0 9114 9076"/>
              <a:gd name="T47" fmla="*/ 9114 h 1913"/>
              <a:gd name="T48" fmla="+- 0 8949 8794"/>
              <a:gd name="T49" fmla="*/ T48 w 1132"/>
              <a:gd name="T50" fmla="+- 0 9076 9076"/>
              <a:gd name="T51" fmla="*/ 9076 h 1913"/>
              <a:gd name="T52" fmla="+- 0 8961 8794"/>
              <a:gd name="T53" fmla="*/ T52 w 1132"/>
              <a:gd name="T54" fmla="+- 0 9119 9076"/>
              <a:gd name="T55" fmla="*/ 9119 h 1913"/>
              <a:gd name="T56" fmla="+- 0 9534 8794"/>
              <a:gd name="T57" fmla="*/ T56 w 1132"/>
              <a:gd name="T58" fmla="+- 0 10169 9076"/>
              <a:gd name="T59" fmla="*/ 10169 h 1913"/>
              <a:gd name="T60" fmla="+- 0 9582 8794"/>
              <a:gd name="T61" fmla="*/ T60 w 1132"/>
              <a:gd name="T62" fmla="+- 0 10114 9076"/>
              <a:gd name="T63" fmla="*/ 10114 h 1913"/>
              <a:gd name="T64" fmla="+- 0 9597 8794"/>
              <a:gd name="T65" fmla="*/ T64 w 1132"/>
              <a:gd name="T66" fmla="+- 0 10121 9076"/>
              <a:gd name="T67" fmla="*/ 10121 h 1913"/>
              <a:gd name="T68" fmla="+- 0 9572 8794"/>
              <a:gd name="T69" fmla="*/ T68 w 1132"/>
              <a:gd name="T70" fmla="+- 0 10237 9076"/>
              <a:gd name="T71" fmla="*/ 10237 h 1913"/>
              <a:gd name="T72" fmla="+- 0 9480 8794"/>
              <a:gd name="T73" fmla="*/ T72 w 1132"/>
              <a:gd name="T74" fmla="+- 0 10361 9076"/>
              <a:gd name="T75" fmla="*/ 10361 h 1913"/>
              <a:gd name="T76" fmla="+- 0 9437 8794"/>
              <a:gd name="T77" fmla="*/ T76 w 1132"/>
              <a:gd name="T78" fmla="+- 0 10413 9076"/>
              <a:gd name="T79" fmla="*/ 10413 h 1913"/>
              <a:gd name="T80" fmla="+- 0 9610 8794"/>
              <a:gd name="T81" fmla="*/ T80 w 1132"/>
              <a:gd name="T82" fmla="+- 0 10391 9076"/>
              <a:gd name="T83" fmla="*/ 10391 h 1913"/>
              <a:gd name="T84" fmla="+- 0 9792 8794"/>
              <a:gd name="T85" fmla="*/ T84 w 1132"/>
              <a:gd name="T86" fmla="+- 0 10397 9076"/>
              <a:gd name="T87" fmla="*/ 10397 h 1913"/>
              <a:gd name="T88" fmla="+- 0 9907 8794"/>
              <a:gd name="T89" fmla="*/ T88 w 1132"/>
              <a:gd name="T90" fmla="+- 0 10392 9076"/>
              <a:gd name="T91" fmla="*/ 10392 h 1913"/>
              <a:gd name="T92" fmla="+- 0 9925 8794"/>
              <a:gd name="T93" fmla="*/ T92 w 1132"/>
              <a:gd name="T94" fmla="+- 0 10384 9076"/>
              <a:gd name="T95" fmla="*/ 10384 h 1913"/>
              <a:gd name="T96" fmla="+- 0 9907 8794"/>
              <a:gd name="T97" fmla="*/ T96 w 1132"/>
              <a:gd name="T98" fmla="+- 0 9903 9076"/>
              <a:gd name="T99" fmla="*/ 9903 h 1913"/>
              <a:gd name="T100" fmla="+- 0 9853 8794"/>
              <a:gd name="T101" fmla="*/ T100 w 1132"/>
              <a:gd name="T102" fmla="+- 0 10037 9076"/>
              <a:gd name="T103" fmla="*/ 10037 h 1913"/>
              <a:gd name="T104" fmla="+- 0 9793 8794"/>
              <a:gd name="T105" fmla="*/ T104 w 1132"/>
              <a:gd name="T106" fmla="+- 0 10412 9076"/>
              <a:gd name="T107" fmla="*/ 10412 h 1913"/>
              <a:gd name="T108" fmla="+- 0 9750 8794"/>
              <a:gd name="T109" fmla="*/ T108 w 1132"/>
              <a:gd name="T110" fmla="+- 0 10802 9076"/>
              <a:gd name="T111" fmla="*/ 10802 h 1913"/>
              <a:gd name="T112" fmla="+- 0 9763 8794"/>
              <a:gd name="T113" fmla="*/ T112 w 1132"/>
              <a:gd name="T114" fmla="+- 0 10988 9076"/>
              <a:gd name="T115" fmla="*/ 10988 h 1913"/>
              <a:gd name="T116" fmla="+- 0 9778 8794"/>
              <a:gd name="T117" fmla="*/ T116 w 1132"/>
              <a:gd name="T118" fmla="+- 0 10988 9076"/>
              <a:gd name="T119" fmla="*/ 10988 h 191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</a:cxnLst>
            <a:rect l="0" t="0" r="r" b="b"/>
            <a:pathLst>
              <a:path w="1132" h="1913" extrusionOk="0">
                <a:moveTo>
                  <a:pt x="195" y="597"/>
                </a:moveTo>
                <a:cubicBezTo>
                  <a:pt x="179" y="602"/>
                  <a:pt x="132" y="608"/>
                  <a:pt x="111" y="640"/>
                </a:cubicBezTo>
                <a:cubicBezTo>
                  <a:pt x="69" y="702"/>
                  <a:pt x="35" y="801"/>
                  <a:pt x="22" y="874"/>
                </a:cubicBezTo>
                <a:cubicBezTo>
                  <a:pt x="3" y="979"/>
                  <a:pt x="-9" y="1099"/>
                  <a:pt x="10" y="1205"/>
                </a:cubicBezTo>
                <a:cubicBezTo>
                  <a:pt x="23" y="1280"/>
                  <a:pt x="60" y="1355"/>
                  <a:pt x="131" y="1390"/>
                </a:cubicBezTo>
                <a:cubicBezTo>
                  <a:pt x="198" y="1423"/>
                  <a:pt x="256" y="1402"/>
                  <a:pt x="317" y="1372"/>
                </a:cubicBezTo>
                <a:cubicBezTo>
                  <a:pt x="372" y="1345"/>
                  <a:pt x="392" y="1320"/>
                  <a:pt x="428" y="1272"/>
                </a:cubicBezTo>
              </a:path>
              <a:path w="1132" h="1913" extrusionOk="0">
                <a:moveTo>
                  <a:pt x="120" y="40"/>
                </a:moveTo>
                <a:cubicBezTo>
                  <a:pt x="108" y="45"/>
                  <a:pt x="78" y="61"/>
                  <a:pt x="66" y="53"/>
                </a:cubicBezTo>
                <a:cubicBezTo>
                  <a:pt x="65" y="50"/>
                  <a:pt x="64" y="46"/>
                  <a:pt x="63" y="43"/>
                </a:cubicBezTo>
                <a:cubicBezTo>
                  <a:pt x="69" y="41"/>
                  <a:pt x="113" y="20"/>
                  <a:pt x="117" y="26"/>
                </a:cubicBezTo>
                <a:cubicBezTo>
                  <a:pt x="116" y="30"/>
                  <a:pt x="115" y="34"/>
                  <a:pt x="114" y="38"/>
                </a:cubicBezTo>
                <a:cubicBezTo>
                  <a:pt x="128" y="19"/>
                  <a:pt x="135" y="13"/>
                  <a:pt x="155" y="0"/>
                </a:cubicBezTo>
                <a:cubicBezTo>
                  <a:pt x="157" y="19"/>
                  <a:pt x="158" y="26"/>
                  <a:pt x="167" y="43"/>
                </a:cubicBezTo>
              </a:path>
              <a:path w="1132" h="1913" extrusionOk="0">
                <a:moveTo>
                  <a:pt x="740" y="1093"/>
                </a:moveTo>
                <a:cubicBezTo>
                  <a:pt x="747" y="1083"/>
                  <a:pt x="775" y="1040"/>
                  <a:pt x="788" y="1038"/>
                </a:cubicBezTo>
                <a:cubicBezTo>
                  <a:pt x="793" y="1040"/>
                  <a:pt x="798" y="1043"/>
                  <a:pt x="803" y="1045"/>
                </a:cubicBezTo>
                <a:cubicBezTo>
                  <a:pt x="818" y="1087"/>
                  <a:pt x="803" y="1120"/>
                  <a:pt x="778" y="1161"/>
                </a:cubicBezTo>
                <a:cubicBezTo>
                  <a:pt x="751" y="1206"/>
                  <a:pt x="717" y="1243"/>
                  <a:pt x="686" y="1285"/>
                </a:cubicBezTo>
                <a:cubicBezTo>
                  <a:pt x="671" y="1305"/>
                  <a:pt x="660" y="1320"/>
                  <a:pt x="643" y="1337"/>
                </a:cubicBezTo>
                <a:cubicBezTo>
                  <a:pt x="700" y="1318"/>
                  <a:pt x="756" y="1317"/>
                  <a:pt x="816" y="1315"/>
                </a:cubicBezTo>
                <a:cubicBezTo>
                  <a:pt x="877" y="1313"/>
                  <a:pt x="937" y="1316"/>
                  <a:pt x="998" y="1321"/>
                </a:cubicBezTo>
                <a:cubicBezTo>
                  <a:pt x="1037" y="1324"/>
                  <a:pt x="1078" y="1329"/>
                  <a:pt x="1113" y="1316"/>
                </a:cubicBezTo>
                <a:cubicBezTo>
                  <a:pt x="1119" y="1313"/>
                  <a:pt x="1125" y="1311"/>
                  <a:pt x="1131" y="1308"/>
                </a:cubicBezTo>
              </a:path>
              <a:path w="1132" h="1913" extrusionOk="0">
                <a:moveTo>
                  <a:pt x="1113" y="827"/>
                </a:moveTo>
                <a:cubicBezTo>
                  <a:pt x="1075" y="858"/>
                  <a:pt x="1068" y="910"/>
                  <a:pt x="1059" y="961"/>
                </a:cubicBezTo>
                <a:cubicBezTo>
                  <a:pt x="1037" y="1085"/>
                  <a:pt x="1016" y="1211"/>
                  <a:pt x="999" y="1336"/>
                </a:cubicBezTo>
                <a:cubicBezTo>
                  <a:pt x="982" y="1466"/>
                  <a:pt x="967" y="1596"/>
                  <a:pt x="956" y="1726"/>
                </a:cubicBezTo>
                <a:cubicBezTo>
                  <a:pt x="953" y="1764"/>
                  <a:pt x="938" y="1878"/>
                  <a:pt x="969" y="1912"/>
                </a:cubicBezTo>
                <a:cubicBezTo>
                  <a:pt x="974" y="1912"/>
                  <a:pt x="979" y="1912"/>
                  <a:pt x="984" y="1912"/>
                </a:cubicBez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3063" name="Comment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675813" y="2058988"/>
            <a:ext cx="39687" cy="4762"/>
          </a:xfrm>
          <a:custGeom>
            <a:avLst/>
            <a:gdLst>
              <a:gd name="T0" fmla="+- 0 26919 26878"/>
              <a:gd name="T1" fmla="*/ T0 w 110"/>
              <a:gd name="T2" fmla="+- 0 5723 5720"/>
              <a:gd name="T3" fmla="*/ 5723 h 14"/>
              <a:gd name="T4" fmla="+- 0 27109 26878"/>
              <a:gd name="T5" fmla="*/ T4 w 110"/>
              <a:gd name="T6" fmla="+- 0 5710 5720"/>
              <a:gd name="T7" fmla="*/ 5710 h 14"/>
              <a:gd name="T8" fmla="+- 0 26743 26878"/>
              <a:gd name="T9" fmla="*/ T8 w 110"/>
              <a:gd name="T10" fmla="+- 0 5734 5720"/>
              <a:gd name="T11" fmla="*/ 5734 h 14"/>
              <a:gd name="T12" fmla="+- 0 26931 26878"/>
              <a:gd name="T13" fmla="*/ T12 w 110"/>
              <a:gd name="T14" fmla="+- 0 5723 5720"/>
              <a:gd name="T15" fmla="*/ 5723 h 14"/>
              <a:gd name="T16" fmla="+- 0 26950 26878"/>
              <a:gd name="T17" fmla="*/ T16 w 110"/>
              <a:gd name="T18" fmla="+- 0 5723 5720"/>
              <a:gd name="T19" fmla="*/ 5723 h 14"/>
              <a:gd name="T20" fmla="+- 0 26968 26878"/>
              <a:gd name="T21" fmla="*/ T20 w 110"/>
              <a:gd name="T22" fmla="+- 0 5722 5720"/>
              <a:gd name="T23" fmla="*/ 5722 h 14"/>
              <a:gd name="T24" fmla="+- 0 26987 26878"/>
              <a:gd name="T25" fmla="*/ T24 w 110"/>
              <a:gd name="T26" fmla="+- 0 5722 5720"/>
              <a:gd name="T27" fmla="*/ 5722 h 1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110" h="14" extrusionOk="0">
                <a:moveTo>
                  <a:pt x="41" y="3"/>
                </a:moveTo>
                <a:cubicBezTo>
                  <a:pt x="231" y="-10"/>
                  <a:pt x="-135" y="14"/>
                  <a:pt x="53" y="3"/>
                </a:cubicBezTo>
                <a:cubicBezTo>
                  <a:pt x="72" y="3"/>
                  <a:pt x="90" y="2"/>
                  <a:pt x="109" y="2"/>
                </a:cubicBez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3064" name="Comment 2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563100" y="2374900"/>
            <a:ext cx="69850" cy="14288"/>
          </a:xfrm>
          <a:custGeom>
            <a:avLst/>
            <a:gdLst>
              <a:gd name="T0" fmla="+- 0 26759 26564"/>
              <a:gd name="T1" fmla="*/ T0 w 196"/>
              <a:gd name="T2" fmla="+- 0 6617 6597"/>
              <a:gd name="T3" fmla="*/ 6617 h 40"/>
              <a:gd name="T4" fmla="+- 0 26689 26564"/>
              <a:gd name="T5" fmla="*/ T4 w 196"/>
              <a:gd name="T6" fmla="+- 0 6586 6597"/>
              <a:gd name="T7" fmla="*/ 6586 h 40"/>
              <a:gd name="T8" fmla="+- 0 26602 26564"/>
              <a:gd name="T9" fmla="*/ T8 w 196"/>
              <a:gd name="T10" fmla="+- 0 6530 6597"/>
              <a:gd name="T11" fmla="*/ 6530 h 40"/>
              <a:gd name="T12" fmla="+- 0 26638 26564"/>
              <a:gd name="T13" fmla="*/ T12 w 196"/>
              <a:gd name="T14" fmla="+- 0 6597 6597"/>
              <a:gd name="T15" fmla="*/ 6597 h 40"/>
              <a:gd name="T16" fmla="+- 0 26666 26564"/>
              <a:gd name="T17" fmla="*/ T16 w 196"/>
              <a:gd name="T18" fmla="+- 0 6650 6597"/>
              <a:gd name="T19" fmla="*/ 6650 h 40"/>
              <a:gd name="T20" fmla="+- 0 26522 26564"/>
              <a:gd name="T21" fmla="*/ T20 w 196"/>
              <a:gd name="T22" fmla="+- 0 6561 6597"/>
              <a:gd name="T23" fmla="*/ 6561 h 40"/>
              <a:gd name="T24" fmla="+- 0 26564 26564"/>
              <a:gd name="T25" fmla="*/ T24 w 196"/>
              <a:gd name="T26" fmla="+- 0 6604 6597"/>
              <a:gd name="T27" fmla="*/ 6604 h 40"/>
              <a:gd name="T28" fmla="+- 0 26616 26564"/>
              <a:gd name="T29" fmla="*/ T28 w 196"/>
              <a:gd name="T30" fmla="+- 0 6635 6597"/>
              <a:gd name="T31" fmla="*/ 6635 h 40"/>
              <a:gd name="T32" fmla="+- 0 26635 26564"/>
              <a:gd name="T33" fmla="*/ T32 w 196"/>
              <a:gd name="T34" fmla="+- 0 6645 6597"/>
              <a:gd name="T35" fmla="*/ 6645 h 40"/>
              <a:gd name="T36" fmla="+- 0 26679 26564"/>
              <a:gd name="T37" fmla="*/ T36 w 196"/>
              <a:gd name="T38" fmla="+- 0 6636 6597"/>
              <a:gd name="T39" fmla="*/ 6636 h 4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</a:cxnLst>
            <a:rect l="0" t="0" r="r" b="b"/>
            <a:pathLst>
              <a:path w="196" h="40" extrusionOk="0">
                <a:moveTo>
                  <a:pt x="195" y="20"/>
                </a:moveTo>
                <a:cubicBezTo>
                  <a:pt x="125" y="-11"/>
                  <a:pt x="38" y="-67"/>
                  <a:pt x="74" y="0"/>
                </a:cubicBezTo>
                <a:cubicBezTo>
                  <a:pt x="102" y="53"/>
                  <a:pt x="-42" y="-36"/>
                  <a:pt x="0" y="7"/>
                </a:cubicBezTo>
                <a:cubicBezTo>
                  <a:pt x="52" y="38"/>
                  <a:pt x="71" y="48"/>
                  <a:pt x="115" y="39"/>
                </a:cubicBez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4586"/>
          </a:xfrm>
        </p:spPr>
        <p:txBody>
          <a:bodyPr/>
          <a:lstStyle/>
          <a:p>
            <a:r>
              <a:rPr lang="en-US" dirty="0" smtClean="0"/>
              <a:t>Thevenin, Norton Theorems:</a:t>
            </a:r>
            <a:endParaRPr lang="en-US" baseline="-25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64603" y="1386677"/>
            <a:ext cx="983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64603" y="2240692"/>
            <a:ext cx="983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948015" y="132411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948015" y="2178132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984646" y="10243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973426" y="238747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865710" y="13413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873105" y="1888612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3" name="Group 449"/>
          <p:cNvGrpSpPr/>
          <p:nvPr/>
        </p:nvGrpSpPr>
        <p:grpSpPr>
          <a:xfrm rot="5400000">
            <a:off x="873756" y="2730750"/>
            <a:ext cx="670686" cy="1542982"/>
            <a:chOff x="785404" y="1743242"/>
            <a:chExt cx="670686" cy="1542982"/>
          </a:xfrm>
        </p:grpSpPr>
        <p:sp>
          <p:nvSpPr>
            <p:cNvPr id="4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th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439"/>
          <p:cNvGrpSpPr/>
          <p:nvPr/>
        </p:nvGrpSpPr>
        <p:grpSpPr>
          <a:xfrm>
            <a:off x="215990" y="3856133"/>
            <a:ext cx="485775" cy="565091"/>
            <a:chOff x="3259914" y="2192942"/>
            <a:chExt cx="485775" cy="565091"/>
          </a:xfrm>
        </p:grpSpPr>
        <p:sp>
          <p:nvSpPr>
            <p:cNvPr id="75" name="Oval 74"/>
            <p:cNvSpPr/>
            <p:nvPr/>
          </p:nvSpPr>
          <p:spPr>
            <a:xfrm>
              <a:off x="3259914" y="2231737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itle 1"/>
            <p:cNvSpPr txBox="1">
              <a:spLocks/>
            </p:cNvSpPr>
            <p:nvPr/>
          </p:nvSpPr>
          <p:spPr>
            <a:xfrm>
              <a:off x="3383170" y="219294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7" name="Title 1"/>
            <p:cNvSpPr txBox="1">
              <a:spLocks/>
            </p:cNvSpPr>
            <p:nvPr/>
          </p:nvSpPr>
          <p:spPr>
            <a:xfrm>
              <a:off x="3383170" y="245193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73" name="Straight Connector 72"/>
          <p:cNvCxnSpPr/>
          <p:nvPr/>
        </p:nvCxnSpPr>
        <p:spPr>
          <a:xfrm rot="5400000" flipH="1" flipV="1">
            <a:off x="340960" y="4501730"/>
            <a:ext cx="242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 flipH="1" flipV="1">
            <a:off x="399293" y="3835344"/>
            <a:ext cx="1191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itle 1"/>
          <p:cNvSpPr txBox="1">
            <a:spLocks/>
          </p:cNvSpPr>
          <p:nvPr/>
        </p:nvSpPr>
        <p:spPr>
          <a:xfrm rot="16200000">
            <a:off x="-502076" y="377978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461983" y="4640006"/>
            <a:ext cx="15398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52832" y="3031209"/>
            <a:ext cx="147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Equivalent to:</a:t>
            </a:r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1988526" y="3700294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988526" y="4554309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025157" y="340054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013937" y="4622105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1906221" y="371754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1913616" y="426478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511078" y="6349740"/>
            <a:ext cx="1828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12667" y="5478473"/>
            <a:ext cx="18265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itle 1"/>
          <p:cNvSpPr txBox="1">
            <a:spLocks/>
          </p:cNvSpPr>
          <p:nvPr/>
        </p:nvSpPr>
        <p:spPr>
          <a:xfrm rot="16200000">
            <a:off x="594648" y="557008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rot="10800000" flipH="1" flipV="1">
            <a:off x="1313643" y="5719818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0800000" flipH="1" flipV="1">
            <a:off x="1393809" y="5599036"/>
            <a:ext cx="80521" cy="402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1313643" y="5639297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 flipH="1" flipV="1">
            <a:off x="1313643" y="5880860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1313643" y="5800339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 flipH="1" flipV="1">
            <a:off x="1340542" y="6296474"/>
            <a:ext cx="1065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0800000" flipH="1" flipV="1">
            <a:off x="1313643" y="6041902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1313643" y="5961381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313999" y="6122423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0800000" flipH="1" flipV="1">
            <a:off x="1313999" y="6202944"/>
            <a:ext cx="80521" cy="402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1337037" y="5542264"/>
            <a:ext cx="1135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268984" y="5659054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/>
          <p:nvPr/>
        </p:nvCxnSpPr>
        <p:spPr>
          <a:xfrm rot="5400000" flipH="1" flipV="1">
            <a:off x="354710" y="5882892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9" idx="0"/>
          </p:cNvCxnSpPr>
          <p:nvPr/>
        </p:nvCxnSpPr>
        <p:spPr>
          <a:xfrm rot="5400000" flipH="1" flipV="1">
            <a:off x="425091" y="5572273"/>
            <a:ext cx="1735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9" idx="4"/>
          </p:cNvCxnSpPr>
          <p:nvPr/>
        </p:nvCxnSpPr>
        <p:spPr>
          <a:xfrm rot="16200000" flipH="1">
            <a:off x="409416" y="6247284"/>
            <a:ext cx="20491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itle 1"/>
          <p:cNvSpPr txBox="1">
            <a:spLocks/>
          </p:cNvSpPr>
          <p:nvPr/>
        </p:nvSpPr>
        <p:spPr>
          <a:xfrm rot="16200000">
            <a:off x="-423420" y="553662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00723" y="4933772"/>
            <a:ext cx="147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Equivalent to:</a:t>
            </a:r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2302632" y="5425314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2302632" y="6279329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2339263" y="512556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2328043" y="64886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2220327" y="544256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2227722" y="598980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86" name="Title 1"/>
          <p:cNvSpPr txBox="1">
            <a:spLocks/>
          </p:cNvSpPr>
          <p:nvPr/>
        </p:nvSpPr>
        <p:spPr>
          <a:xfrm>
            <a:off x="2286098" y="706990"/>
            <a:ext cx="6804737" cy="452596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Thevenin: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Calculating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Connect nothing to a-b.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Calculate voltage. This is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b="1" baseline="0" dirty="0" smtClean="0">
                <a:latin typeface="Times New Roman" pitchFamily="18" charset="0"/>
                <a:cs typeface="Times New Roman" pitchFamily="18" charset="0"/>
              </a:rPr>
              <a:t>Calculating </a:t>
            </a:r>
            <a:r>
              <a:rPr lang="en-US" sz="2400" b="1" baseline="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b="1" baseline="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14400" lvl="1" indent="-457200">
              <a:spcBef>
                <a:spcPct val="0"/>
              </a:spcBef>
            </a:pPr>
            <a:r>
              <a:rPr kumimoji="0" lang="en-US" sz="24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Method 1: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Connect terminal a to b (short). </a:t>
            </a:r>
            <a:b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Calculate the current from a to b. This is call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short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circuit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914400" lvl="1" indent="-457200">
              <a:spcBef>
                <a:spcPct val="0"/>
              </a:spcBef>
            </a:pPr>
            <a:r>
              <a:rPr lang="en-US" sz="2400" noProof="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noProof="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noProof="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noProof="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noProof="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noProof="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noProof="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noProof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noProof="0" dirty="0" err="1" smtClean="0">
                <a:latin typeface="Times New Roman" pitchFamily="18" charset="0"/>
                <a:cs typeface="Times New Roman" pitchFamily="18" charset="0"/>
              </a:rPr>
              <a:t>short</a:t>
            </a:r>
            <a:r>
              <a:rPr lang="en-US" sz="2400" baseline="-25000" noProof="0" dirty="0" smtClean="0">
                <a:latin typeface="Times New Roman" pitchFamily="18" charset="0"/>
                <a:cs typeface="Times New Roman" pitchFamily="18" charset="0"/>
              </a:rPr>
              <a:t> circuit</a:t>
            </a:r>
            <a:r>
              <a:rPr lang="en-US" sz="2400" noProof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914400" lvl="1" indent="-457200">
              <a:spcBef>
                <a:spcPct val="0"/>
              </a:spcBef>
            </a:pPr>
            <a:r>
              <a:rPr lang="en-US" sz="2400" u="sng" baseline="0" dirty="0" smtClean="0">
                <a:latin typeface="Times New Roman" pitchFamily="18" charset="0"/>
                <a:cs typeface="Times New Roman" pitchFamily="18" charset="0"/>
              </a:rPr>
              <a:t>Method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Find the input resistance looking into terminals a-b after all the independent  sources have been turned off.  (Voltage sources become shorts, current sources become opens.)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Trick (if dependent sources present):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Apply a 1 A current source 	to terminals a-b, find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endParaRPr lang="en-US" sz="24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spcBef>
                <a:spcPct val="0"/>
              </a:spcBef>
            </a:pP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/1A.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915" y="834586"/>
            <a:ext cx="1382723" cy="20185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Linear two-terminal circuit</a:t>
            </a:r>
            <a:endParaRPr lang="en-US" dirty="0"/>
          </a:p>
        </p:txBody>
      </p:sp>
      <p:sp>
        <p:nvSpPr>
          <p:cNvPr id="87" name="Title 1"/>
          <p:cNvSpPr txBox="1">
            <a:spLocks/>
          </p:cNvSpPr>
          <p:nvPr/>
        </p:nvSpPr>
        <p:spPr>
          <a:xfrm>
            <a:off x="3331888" y="5286053"/>
            <a:ext cx="2969161" cy="134686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Norton: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Calculating R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(same method as 2 above)</a:t>
            </a:r>
            <a:endParaRPr kumimoji="0" lang="en-US" sz="24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b="1" baseline="0" dirty="0" smtClean="0">
                <a:latin typeface="Times New Roman" pitchFamily="18" charset="0"/>
                <a:cs typeface="Times New Roman" pitchFamily="18" charset="0"/>
              </a:rPr>
              <a:t>Calculating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baseline="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14400" lvl="1" indent="-457200">
              <a:spcBef>
                <a:spcPct val="0"/>
              </a:spcBef>
            </a:pPr>
            <a:r>
              <a:rPr lang="en-US" sz="2400" noProof="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noProof="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noProof="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noProof="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noProof="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noProof="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noProof="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noProof="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endParaRPr lang="en-US" sz="2400" baseline="-25000" noProof="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spcBef>
                <a:spcPct val="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OR:</a:t>
            </a:r>
          </a:p>
          <a:p>
            <a:pPr marL="914400" lvl="1" indent="-457200">
              <a:spcBef>
                <a:spcPct val="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short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circuit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3669120" y="3003840"/>
              <a:ext cx="1284120" cy="332064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58320" y="2993760"/>
                <a:ext cx="1297440" cy="334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676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3346004" y="961846"/>
            <a:ext cx="160687" cy="1414811"/>
            <a:chOff x="4491655" y="3124200"/>
            <a:chExt cx="160687" cy="1414811"/>
          </a:xfrm>
        </p:grpSpPr>
        <p:grpSp>
          <p:nvGrpSpPr>
            <p:cNvPr id="49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Straight Connector 4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>
            <a:grpSpLocks noChangeAspect="1"/>
          </p:cNvGrpSpPr>
          <p:nvPr/>
        </p:nvGrpSpPr>
        <p:grpSpPr>
          <a:xfrm>
            <a:off x="1780816" y="960198"/>
            <a:ext cx="466343" cy="1428600"/>
            <a:chOff x="5172949" y="2484911"/>
            <a:chExt cx="485775" cy="1488125"/>
          </a:xfrm>
        </p:grpSpPr>
        <p:sp>
          <p:nvSpPr>
            <p:cNvPr id="64" name="Oval 63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5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6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9" name="Straight Connector 68"/>
          <p:cNvCxnSpPr/>
          <p:nvPr/>
        </p:nvCxnSpPr>
        <p:spPr>
          <a:xfrm>
            <a:off x="3413474" y="2378454"/>
            <a:ext cx="1467231" cy="41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endCxn id="105" idx="2"/>
          </p:cNvCxnSpPr>
          <p:nvPr/>
        </p:nvCxnSpPr>
        <p:spPr>
          <a:xfrm flipV="1">
            <a:off x="3417927" y="958569"/>
            <a:ext cx="1443176" cy="32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-63215" y="1537998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1 A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87592" y="55562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l-GR" dirty="0" smtClean="0">
                <a:solidFill>
                  <a:srgbClr val="00B050"/>
                </a:solidFill>
              </a:rPr>
              <a:t>Ω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448472" y="199977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l-GR" dirty="0" smtClean="0">
                <a:solidFill>
                  <a:srgbClr val="00B050"/>
                </a:solidFill>
              </a:rPr>
              <a:t>Ω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423390" y="1493403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4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l-GR" dirty="0" smtClean="0">
                <a:solidFill>
                  <a:srgbClr val="00B050"/>
                </a:solidFill>
              </a:rPr>
              <a:t>Ω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168976" y="143323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4</a:t>
            </a:r>
            <a:r>
              <a:rPr lang="en-US" dirty="0" smtClean="0">
                <a:solidFill>
                  <a:srgbClr val="00B050"/>
                </a:solidFill>
              </a:rPr>
              <a:t> V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4861103" y="917655"/>
            <a:ext cx="103878" cy="818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/>
          <p:cNvSpPr/>
          <p:nvPr/>
        </p:nvSpPr>
        <p:spPr>
          <a:xfrm>
            <a:off x="4865147" y="2352220"/>
            <a:ext cx="103878" cy="818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4924262" y="77181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4913042" y="219795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126" name="Group 94"/>
          <p:cNvGrpSpPr/>
          <p:nvPr/>
        </p:nvGrpSpPr>
        <p:grpSpPr>
          <a:xfrm rot="16200000">
            <a:off x="2635041" y="253614"/>
            <a:ext cx="160687" cy="1414811"/>
            <a:chOff x="4491655" y="3124200"/>
            <a:chExt cx="160687" cy="1414811"/>
          </a:xfrm>
        </p:grpSpPr>
        <p:grpSp>
          <p:nvGrpSpPr>
            <p:cNvPr id="127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30" name="Straight Connector 129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94"/>
          <p:cNvGrpSpPr/>
          <p:nvPr/>
        </p:nvGrpSpPr>
        <p:grpSpPr>
          <a:xfrm rot="16200000">
            <a:off x="1222529" y="251601"/>
            <a:ext cx="160687" cy="1414811"/>
            <a:chOff x="4491655" y="3124200"/>
            <a:chExt cx="160687" cy="1414811"/>
          </a:xfrm>
        </p:grpSpPr>
        <p:grpSp>
          <p:nvGrpSpPr>
            <p:cNvPr id="142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45" name="Straight Connector 144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3" name="Straight Connector 142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94"/>
          <p:cNvGrpSpPr/>
          <p:nvPr/>
        </p:nvGrpSpPr>
        <p:grpSpPr>
          <a:xfrm rot="16200000">
            <a:off x="2653734" y="1675780"/>
            <a:ext cx="160687" cy="1414811"/>
            <a:chOff x="4491655" y="3124200"/>
            <a:chExt cx="160687" cy="1414811"/>
          </a:xfrm>
        </p:grpSpPr>
        <p:grpSp>
          <p:nvGrpSpPr>
            <p:cNvPr id="160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1" name="Straight Connector 160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" name="TextBox 173"/>
          <p:cNvSpPr txBox="1"/>
          <p:nvPr/>
        </p:nvSpPr>
        <p:spPr>
          <a:xfrm>
            <a:off x="2547138" y="56998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l-GR" dirty="0" smtClean="0">
                <a:solidFill>
                  <a:srgbClr val="00B050"/>
                </a:solidFill>
              </a:rPr>
              <a:t>Ω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75" name="Straight Connector 174"/>
          <p:cNvCxnSpPr/>
          <p:nvPr/>
        </p:nvCxnSpPr>
        <p:spPr>
          <a:xfrm flipH="1" flipV="1">
            <a:off x="594259" y="2376657"/>
            <a:ext cx="1432413" cy="67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7" name="Group 176"/>
          <p:cNvGrpSpPr/>
          <p:nvPr/>
        </p:nvGrpSpPr>
        <p:grpSpPr>
          <a:xfrm>
            <a:off x="355977" y="943189"/>
            <a:ext cx="512943" cy="1448309"/>
            <a:chOff x="600075" y="1458273"/>
            <a:chExt cx="485775" cy="1371599"/>
          </a:xfrm>
        </p:grpSpPr>
        <p:sp>
          <p:nvSpPr>
            <p:cNvPr id="178" name="Oval 177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9" name="Straight Arrow Connector 178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stCxn id="178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>
              <a:stCxn id="178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/>
          <p:cNvSpPr txBox="1"/>
          <p:nvPr/>
        </p:nvSpPr>
        <p:spPr>
          <a:xfrm>
            <a:off x="10251" y="0"/>
            <a:ext cx="3787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Find the </a:t>
            </a:r>
            <a:r>
              <a:rPr lang="en-US" sz="1200" dirty="0" err="1" smtClean="0"/>
              <a:t>Thevenin</a:t>
            </a:r>
            <a:r>
              <a:rPr lang="en-US" sz="1200" dirty="0" smtClean="0"/>
              <a:t> &amp; Norton equivalent circuit of the circuit below with respect to terminals a and b:</a:t>
            </a:r>
            <a:endParaRPr lang="en-US" sz="1200" dirty="0"/>
          </a:p>
        </p:txBody>
      </p:sp>
      <p:sp>
        <p:nvSpPr>
          <p:cNvPr id="88" name="Title 186"/>
          <p:cNvSpPr>
            <a:spLocks noGrp="1"/>
          </p:cNvSpPr>
          <p:nvPr>
            <p:ph type="title"/>
          </p:nvPr>
        </p:nvSpPr>
        <p:spPr>
          <a:xfrm>
            <a:off x="2449474" y="-94020"/>
            <a:ext cx="5063577" cy="70327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Example problem</a:t>
            </a:r>
            <a:endParaRPr lang="en-US" sz="32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17400" y="42480"/>
              <a:ext cx="8340120" cy="64238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1200" y="38520"/>
                <a:ext cx="8360640" cy="644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308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5-07 at 1.00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146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4184" y="6076634"/>
            <a:ext cx="7568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1. Ogura, T. Flash Memory. </a:t>
            </a:r>
            <a:r>
              <a:rPr lang="en-US" dirty="0" smtClean="0">
                <a:hlinkClick r:id="rId3"/>
              </a:rPr>
              <a:t>CMOS Processors </a:t>
            </a:r>
            <a:r>
              <a:rPr lang="en-US" dirty="0">
                <a:hlinkClick r:id="rId3"/>
              </a:rPr>
              <a:t>and Memories 2010, 197–232.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79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07 at 1.07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3600"/>
            <a:ext cx="9144000" cy="51232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4184" y="6076634"/>
            <a:ext cx="7568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1. Ogura, T. Flash Memory. </a:t>
            </a:r>
            <a:r>
              <a:rPr lang="en-US" dirty="0" smtClean="0">
                <a:hlinkClick r:id="rId3"/>
              </a:rPr>
              <a:t>CMOS Processors </a:t>
            </a:r>
            <a:r>
              <a:rPr lang="en-US" dirty="0">
                <a:hlinkClick r:id="rId3"/>
              </a:rPr>
              <a:t>and Memories 2010, 197–232.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1758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4184" y="6076634"/>
            <a:ext cx="7568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1. Ogura, T. Flash Memory. </a:t>
            </a:r>
            <a:r>
              <a:rPr lang="en-US" dirty="0" smtClean="0">
                <a:hlinkClick r:id="rId2"/>
              </a:rPr>
              <a:t>CMOS Processors </a:t>
            </a:r>
            <a:r>
              <a:rPr lang="en-US" dirty="0">
                <a:hlinkClick r:id="rId2"/>
              </a:rPr>
              <a:t>and Memories 2010, 197–232.</a:t>
            </a:r>
            <a:endParaRPr lang="en-US" dirty="0"/>
          </a:p>
        </p:txBody>
      </p:sp>
      <p:pic>
        <p:nvPicPr>
          <p:cNvPr id="3" name="Picture 2" descr="Screen Shot 2015-05-07 at 1.09.0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84" y="744501"/>
            <a:ext cx="7254299" cy="497981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8344" y="59976"/>
            <a:ext cx="8229600" cy="1143000"/>
          </a:xfrm>
        </p:spPr>
        <p:txBody>
          <a:bodyPr/>
          <a:lstStyle/>
          <a:p>
            <a:r>
              <a:rPr lang="en-US" dirty="0" smtClean="0"/>
              <a:t>Flash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3972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504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Generalize: N resistors in series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>
            <a:off x="909168" y="609600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4"/>
          <p:cNvGrpSpPr/>
          <p:nvPr/>
        </p:nvGrpSpPr>
        <p:grpSpPr>
          <a:xfrm>
            <a:off x="909168" y="1969566"/>
            <a:ext cx="160687" cy="1414811"/>
            <a:chOff x="4491655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Straight Connector 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itle 1"/>
          <p:cNvSpPr txBox="1">
            <a:spLocks/>
          </p:cNvSpPr>
          <p:nvPr/>
        </p:nvSpPr>
        <p:spPr>
          <a:xfrm>
            <a:off x="895757" y="228811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895757" y="109380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Group 52"/>
          <p:cNvGrpSpPr/>
          <p:nvPr/>
        </p:nvGrpSpPr>
        <p:grpSpPr>
          <a:xfrm rot="5400000">
            <a:off x="586916" y="3859037"/>
            <a:ext cx="805211" cy="160687"/>
            <a:chOff x="457201" y="2514600"/>
            <a:chExt cx="9144001" cy="1824765"/>
          </a:xfrm>
        </p:grpSpPr>
        <p:cxnSp>
          <p:nvCxnSpPr>
            <p:cNvPr id="78" name="Straight Connector 77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/>
          <p:nvPr/>
        </p:nvCxnSpPr>
        <p:spPr>
          <a:xfrm rot="5400000" flipH="1" flipV="1">
            <a:off x="836934" y="3384377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 flipH="1" flipV="1">
            <a:off x="837645" y="4494388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itle 1"/>
          <p:cNvSpPr txBox="1">
            <a:spLocks/>
          </p:cNvSpPr>
          <p:nvPr/>
        </p:nvSpPr>
        <p:spPr>
          <a:xfrm>
            <a:off x="895757" y="355052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rot="5400000">
            <a:off x="739144" y="4897699"/>
            <a:ext cx="501823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52"/>
          <p:cNvGrpSpPr/>
          <p:nvPr/>
        </p:nvGrpSpPr>
        <p:grpSpPr>
          <a:xfrm rot="5400000">
            <a:off x="586918" y="5580060"/>
            <a:ext cx="805211" cy="160687"/>
            <a:chOff x="457201" y="2514600"/>
            <a:chExt cx="9144001" cy="1824765"/>
          </a:xfrm>
        </p:grpSpPr>
        <p:cxnSp>
          <p:nvCxnSpPr>
            <p:cNvPr id="96" name="Straight Connector 95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4" name="Straight Connector 93"/>
          <p:cNvCxnSpPr/>
          <p:nvPr/>
        </p:nvCxnSpPr>
        <p:spPr>
          <a:xfrm rot="5400000" flipH="1" flipV="1">
            <a:off x="934740" y="5203206"/>
            <a:ext cx="1091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 flipH="1" flipV="1">
            <a:off x="837645" y="6215411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itle 1"/>
          <p:cNvSpPr txBox="1">
            <a:spLocks/>
          </p:cNvSpPr>
          <p:nvPr/>
        </p:nvSpPr>
        <p:spPr>
          <a:xfrm>
            <a:off x="895757" y="527154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941680" y="48448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941680" y="636781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2667000" y="2888116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=</a:t>
            </a:r>
            <a:endParaRPr lang="en-US" sz="4400" dirty="0"/>
          </a:p>
        </p:txBody>
      </p:sp>
      <p:grpSp>
        <p:nvGrpSpPr>
          <p:cNvPr id="9" name="Group 39"/>
          <p:cNvGrpSpPr/>
          <p:nvPr/>
        </p:nvGrpSpPr>
        <p:grpSpPr>
          <a:xfrm>
            <a:off x="3733800" y="2645351"/>
            <a:ext cx="160687" cy="1414811"/>
            <a:chOff x="4491655" y="3124200"/>
            <a:chExt cx="160687" cy="1414811"/>
          </a:xfrm>
        </p:grpSpPr>
        <p:grpSp>
          <p:nvGrpSpPr>
            <p:cNvPr id="10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9" name="Straight Connector 12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2" name="Oval 141"/>
          <p:cNvSpPr/>
          <p:nvPr/>
        </p:nvSpPr>
        <p:spPr>
          <a:xfrm>
            <a:off x="3769375" y="252023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3769375" y="4060162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itle 1"/>
          <p:cNvSpPr txBox="1">
            <a:spLocks/>
          </p:cNvSpPr>
          <p:nvPr/>
        </p:nvSpPr>
        <p:spPr>
          <a:xfrm>
            <a:off x="4038600" y="297715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eq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562600" y="2734578"/>
          <a:ext cx="2168865" cy="131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33" name="Equation" r:id="rId4" imgW="711000" imgH="431640" progId="Equation.3">
                  <p:embed/>
                </p:oleObj>
              </mc:Choice>
              <mc:Fallback>
                <p:oleObj name="Equation" r:id="rId4" imgW="71100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734578"/>
                        <a:ext cx="2168865" cy="131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257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err="1" smtClean="0"/>
              <a:t>Kirchoff’s</a:t>
            </a:r>
            <a:r>
              <a:rPr lang="en-US" dirty="0" smtClean="0"/>
              <a:t> current law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1734968" y="1902002"/>
            <a:ext cx="647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41285" y="1902002"/>
            <a:ext cx="1017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836973" y="1670446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688988" y="115219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58802" y="1578168"/>
            <a:ext cx="1017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058802" y="2225836"/>
            <a:ext cx="1017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352135" y="1450924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2204150" y="93267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352135" y="2368515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2205899" y="2268966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663763" y="913557"/>
            <a:ext cx="3194235" cy="1485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8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=i</a:t>
            </a:r>
            <a:r>
              <a:rPr lang="en-US" sz="48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+i</a:t>
            </a:r>
            <a:r>
              <a:rPr lang="en-US" sz="48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48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51230" y="2225836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Like water in a river…</a:t>
            </a:r>
            <a:endParaRPr lang="en-US" i="1" dirty="0"/>
          </a:p>
        </p:txBody>
      </p:sp>
      <p:graphicFrame>
        <p:nvGraphicFramePr>
          <p:cNvPr id="90114" name="Object 2"/>
          <p:cNvGraphicFramePr>
            <a:graphicFrameLocks noChangeAspect="1"/>
          </p:cNvGraphicFramePr>
          <p:nvPr/>
        </p:nvGraphicFramePr>
        <p:xfrm>
          <a:off x="2352135" y="4404280"/>
          <a:ext cx="1703388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57" name="Equation" r:id="rId4" imgW="558720" imgH="431640" progId="Equation.3">
                  <p:embed/>
                </p:oleObj>
              </mc:Choice>
              <mc:Fallback>
                <p:oleObj name="Equation" r:id="rId4" imgW="55872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135" y="4404280"/>
                        <a:ext cx="1703388" cy="1317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892263" y="5623480"/>
            <a:ext cx="3500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</a:t>
            </a:r>
            <a:r>
              <a:rPr lang="en-US" i="1" dirty="0" smtClean="0"/>
              <a:t>entering</a:t>
            </a:r>
            <a:r>
              <a:rPr lang="en-US" dirty="0" smtClean="0"/>
              <a:t> a node: </a:t>
            </a:r>
            <a:r>
              <a:rPr lang="en-US" i="1" dirty="0" smtClean="0"/>
              <a:t>i</a:t>
            </a:r>
            <a:r>
              <a:rPr lang="en-US" i="1" baseline="-25000" dirty="0" smtClean="0"/>
              <a:t>n</a:t>
            </a:r>
            <a:r>
              <a:rPr lang="en-US" dirty="0" smtClean="0"/>
              <a:t> positive</a:t>
            </a:r>
          </a:p>
          <a:p>
            <a:r>
              <a:rPr lang="en-US" dirty="0" smtClean="0"/>
              <a:t>Current </a:t>
            </a:r>
            <a:r>
              <a:rPr lang="en-US" i="1" dirty="0" smtClean="0"/>
              <a:t>leaving</a:t>
            </a:r>
            <a:r>
              <a:rPr lang="en-US" dirty="0" smtClean="0"/>
              <a:t> a node: </a:t>
            </a:r>
            <a:r>
              <a:rPr lang="en-US" i="1" dirty="0" smtClean="0"/>
              <a:t>i</a:t>
            </a:r>
            <a:r>
              <a:rPr lang="en-US" i="1" baseline="-25000" dirty="0" smtClean="0"/>
              <a:t>n</a:t>
            </a:r>
            <a:r>
              <a:rPr lang="en-US" dirty="0" smtClean="0"/>
              <a:t> negative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25" idx="1"/>
          </p:cNvCxnSpPr>
          <p:nvPr/>
        </p:nvCxnSpPr>
        <p:spPr>
          <a:xfrm rot="10800000">
            <a:off x="3251033" y="5394880"/>
            <a:ext cx="641230" cy="5517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041285" y="748006"/>
            <a:ext cx="2325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have already seen: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36973" y="2939534"/>
            <a:ext cx="1667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generally: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219200" y="3308866"/>
            <a:ext cx="605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 of currents </a:t>
            </a:r>
            <a:r>
              <a:rPr lang="en-US" i="1" dirty="0" smtClean="0"/>
              <a:t>entering</a:t>
            </a:r>
            <a:r>
              <a:rPr lang="en-US" dirty="0" smtClean="0"/>
              <a:t> node = sum of currents </a:t>
            </a:r>
            <a:r>
              <a:rPr lang="en-US" i="1" dirty="0" smtClean="0"/>
              <a:t>leaving</a:t>
            </a:r>
            <a:r>
              <a:rPr lang="en-US" dirty="0" smtClean="0"/>
              <a:t> node.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836973" y="3962400"/>
            <a:ext cx="3677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Stated as </a:t>
            </a:r>
            <a:r>
              <a:rPr lang="en-US" dirty="0" err="1" smtClean="0"/>
              <a:t>Kirchoff’s</a:t>
            </a:r>
            <a:r>
              <a:rPr lang="en-US" dirty="0" smtClean="0"/>
              <a:t> current law (KCL):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5931720" y="3912480"/>
              <a:ext cx="1333800" cy="9424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16960" y="3905640"/>
                <a:ext cx="1356120" cy="963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err="1" smtClean="0"/>
              <a:t>Kirchoff’s</a:t>
            </a:r>
            <a:r>
              <a:rPr lang="en-US" dirty="0" smtClean="0"/>
              <a:t> voltage law</a:t>
            </a:r>
            <a:endParaRPr lang="en-US" dirty="0"/>
          </a:p>
        </p:txBody>
      </p:sp>
      <p:graphicFrame>
        <p:nvGraphicFramePr>
          <p:cNvPr id="90114" name="Object 2"/>
          <p:cNvGraphicFramePr>
            <a:graphicFrameLocks noChangeAspect="1"/>
          </p:cNvGraphicFramePr>
          <p:nvPr/>
        </p:nvGraphicFramePr>
        <p:xfrm>
          <a:off x="1854200" y="2052430"/>
          <a:ext cx="1781175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81" name="Equation" r:id="rId4" imgW="583920" imgH="431640" progId="Equation.3">
                  <p:embed/>
                </p:oleObj>
              </mc:Choice>
              <mc:Fallback>
                <p:oleObj name="Equation" r:id="rId4" imgW="58392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2052430"/>
                        <a:ext cx="1781175" cy="1317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Arrow Connector 27"/>
          <p:cNvCxnSpPr/>
          <p:nvPr/>
        </p:nvCxnSpPr>
        <p:spPr>
          <a:xfrm rot="10800000">
            <a:off x="3194170" y="2818289"/>
            <a:ext cx="641230" cy="5517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635375" y="3329980"/>
            <a:ext cx="14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voltage </a:t>
            </a:r>
            <a:r>
              <a:rPr lang="en-US" i="1" dirty="0" smtClean="0"/>
              <a:t>drops</a:t>
            </a:r>
            <a:endParaRPr lang="en-US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4038600" y="2448957"/>
            <a:ext cx="2491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around </a:t>
            </a:r>
            <a:r>
              <a:rPr lang="en-US" i="1" dirty="0" smtClean="0"/>
              <a:t>any</a:t>
            </a:r>
            <a:r>
              <a:rPr lang="en-US" dirty="0" smtClean="0"/>
              <a:t> closed loop</a:t>
            </a:r>
            <a:r>
              <a:rPr lang="en-US" i="1" dirty="0" smtClean="0"/>
              <a:t>.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6222207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Sign of voltage drop</a:t>
            </a:r>
            <a:endParaRPr lang="en-US" dirty="0"/>
          </a:p>
        </p:txBody>
      </p:sp>
      <p:grpSp>
        <p:nvGrpSpPr>
          <p:cNvPr id="3" name="Group 141"/>
          <p:cNvGrpSpPr/>
          <p:nvPr/>
        </p:nvGrpSpPr>
        <p:grpSpPr>
          <a:xfrm>
            <a:off x="762000" y="936963"/>
            <a:ext cx="2667000" cy="760984"/>
            <a:chOff x="762000" y="936963"/>
            <a:chExt cx="2667000" cy="760984"/>
          </a:xfrm>
        </p:grpSpPr>
        <p:grpSp>
          <p:nvGrpSpPr>
            <p:cNvPr id="4" name="Group 78"/>
            <p:cNvGrpSpPr/>
            <p:nvPr/>
          </p:nvGrpSpPr>
          <p:grpSpPr>
            <a:xfrm rot="16200000">
              <a:off x="2074862" y="910198"/>
              <a:ext cx="160687" cy="1414811"/>
              <a:chOff x="4491655" y="3124200"/>
              <a:chExt cx="160687" cy="1414811"/>
            </a:xfrm>
          </p:grpSpPr>
          <p:grpSp>
            <p:nvGrpSpPr>
              <p:cNvPr id="5" name="Group 52"/>
              <p:cNvGrpSpPr/>
              <p:nvPr/>
            </p:nvGrpSpPr>
            <p:grpSpPr>
              <a:xfrm rot="5400000">
                <a:off x="4169397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1" name="Straight Connector 8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" name="TextBox 98"/>
            <p:cNvSpPr txBox="1"/>
            <p:nvPr/>
          </p:nvSpPr>
          <p:spPr>
            <a:xfrm>
              <a:off x="1953902" y="1034534"/>
              <a:ext cx="4026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R</a:t>
              </a:r>
              <a:endParaRPr lang="en-US" sz="2400" dirty="0"/>
            </a:p>
          </p:txBody>
        </p:sp>
        <p:cxnSp>
          <p:nvCxnSpPr>
            <p:cNvPr id="100" name="Straight Arrow Connector 99"/>
            <p:cNvCxnSpPr/>
            <p:nvPr/>
          </p:nvCxnSpPr>
          <p:spPr>
            <a:xfrm flipV="1">
              <a:off x="1190449" y="1455218"/>
              <a:ext cx="409751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01" name="Title 1"/>
            <p:cNvSpPr txBox="1">
              <a:spLocks/>
            </p:cNvSpPr>
            <p:nvPr/>
          </p:nvSpPr>
          <p:spPr>
            <a:xfrm>
              <a:off x="1042464" y="936963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27" name="Straight Connector 126"/>
            <p:cNvCxnSpPr/>
            <p:nvPr/>
          </p:nvCxnSpPr>
          <p:spPr>
            <a:xfrm rot="10800000">
              <a:off x="762000" y="1617781"/>
              <a:ext cx="685800" cy="0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0800000">
              <a:off x="2743200" y="1617782"/>
              <a:ext cx="685800" cy="0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78"/>
          <p:cNvGrpSpPr/>
          <p:nvPr/>
        </p:nvGrpSpPr>
        <p:grpSpPr>
          <a:xfrm rot="16200000">
            <a:off x="5630069" y="909833"/>
            <a:ext cx="160687" cy="1414811"/>
            <a:chOff x="4491660" y="3124200"/>
            <a:chExt cx="160687" cy="1414811"/>
          </a:xfrm>
        </p:grpSpPr>
        <p:grpSp>
          <p:nvGrpSpPr>
            <p:cNvPr id="7" name="Group 52"/>
            <p:cNvGrpSpPr/>
            <p:nvPr/>
          </p:nvGrpSpPr>
          <p:grpSpPr>
            <a:xfrm rot="5400000">
              <a:off x="4169398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67" name="Straight Connector 16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5" name="Straight Connector 16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TextBox 152"/>
          <p:cNvSpPr txBox="1"/>
          <p:nvPr/>
        </p:nvSpPr>
        <p:spPr>
          <a:xfrm>
            <a:off x="5509109" y="1034174"/>
            <a:ext cx="402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</a:t>
            </a:r>
            <a:endParaRPr lang="en-US" sz="2400" dirty="0"/>
          </a:p>
        </p:txBody>
      </p:sp>
      <p:cxnSp>
        <p:nvCxnSpPr>
          <p:cNvPr id="154" name="Straight Arrow Connector 153"/>
          <p:cNvCxnSpPr/>
          <p:nvPr/>
        </p:nvCxnSpPr>
        <p:spPr>
          <a:xfrm flipH="1" flipV="1">
            <a:off x="4745656" y="1454858"/>
            <a:ext cx="409751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5" name="Title 1"/>
          <p:cNvSpPr txBox="1">
            <a:spLocks/>
          </p:cNvSpPr>
          <p:nvPr/>
        </p:nvSpPr>
        <p:spPr>
          <a:xfrm>
            <a:off x="4597671" y="93660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56" name="Straight Connector 155"/>
          <p:cNvCxnSpPr/>
          <p:nvPr/>
        </p:nvCxnSpPr>
        <p:spPr>
          <a:xfrm rot="10800000">
            <a:off x="4317207" y="1617421"/>
            <a:ext cx="68580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rot="10800000">
            <a:off x="6298407" y="1617422"/>
            <a:ext cx="68580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9" name="TextBox 178"/>
          <p:cNvSpPr txBox="1"/>
          <p:nvPr/>
        </p:nvSpPr>
        <p:spPr>
          <a:xfrm>
            <a:off x="1600200" y="2438400"/>
            <a:ext cx="1383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Voltage drop</a:t>
            </a:r>
          </a:p>
          <a:p>
            <a:r>
              <a:rPr lang="en-US" dirty="0" smtClean="0"/>
              <a:t>= + </a:t>
            </a:r>
            <a:r>
              <a:rPr lang="en-US" dirty="0" err="1" smtClean="0"/>
              <a:t>i</a:t>
            </a:r>
            <a:r>
              <a:rPr lang="en-US" dirty="0" smtClean="0"/>
              <a:t> R</a:t>
            </a:r>
            <a:endParaRPr lang="en-US" dirty="0"/>
          </a:p>
        </p:txBody>
      </p:sp>
      <p:sp>
        <p:nvSpPr>
          <p:cNvPr id="180" name="TextBox 179"/>
          <p:cNvSpPr txBox="1"/>
          <p:nvPr/>
        </p:nvSpPr>
        <p:spPr>
          <a:xfrm>
            <a:off x="5139592" y="2438400"/>
            <a:ext cx="1383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Voltage drop</a:t>
            </a:r>
          </a:p>
          <a:p>
            <a:r>
              <a:rPr lang="en-US" dirty="0" smtClean="0"/>
              <a:t>= - </a:t>
            </a:r>
            <a:r>
              <a:rPr lang="en-US" dirty="0" err="1" smtClean="0"/>
              <a:t>i</a:t>
            </a:r>
            <a:r>
              <a:rPr lang="en-US" dirty="0" smtClean="0"/>
              <a:t> R</a:t>
            </a:r>
            <a:endParaRPr lang="en-US" dirty="0"/>
          </a:p>
        </p:txBody>
      </p:sp>
      <p:sp>
        <p:nvSpPr>
          <p:cNvPr id="186" name="Arc 185"/>
          <p:cNvSpPr/>
          <p:nvPr/>
        </p:nvSpPr>
        <p:spPr>
          <a:xfrm rot="18949938">
            <a:off x="1142570" y="1931804"/>
            <a:ext cx="2105788" cy="2105788"/>
          </a:xfrm>
          <a:prstGeom prst="arc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Arc 186"/>
          <p:cNvSpPr/>
          <p:nvPr/>
        </p:nvSpPr>
        <p:spPr>
          <a:xfrm rot="18949938">
            <a:off x="4697777" y="1931804"/>
            <a:ext cx="2105788" cy="2105788"/>
          </a:xfrm>
          <a:prstGeom prst="arc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141"/>
          <p:cNvGrpSpPr/>
          <p:nvPr/>
        </p:nvGrpSpPr>
        <p:grpSpPr>
          <a:xfrm rot="16200000">
            <a:off x="5427262" y="3612555"/>
            <a:ext cx="485775" cy="1488125"/>
            <a:chOff x="5172949" y="2484911"/>
            <a:chExt cx="485775" cy="1488125"/>
          </a:xfrm>
        </p:grpSpPr>
        <p:sp>
          <p:nvSpPr>
            <p:cNvPr id="49" name="Oval 48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0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1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141"/>
          <p:cNvGrpSpPr/>
          <p:nvPr/>
        </p:nvGrpSpPr>
        <p:grpSpPr>
          <a:xfrm rot="5400000">
            <a:off x="1948975" y="3645323"/>
            <a:ext cx="485775" cy="1488125"/>
            <a:chOff x="5172949" y="2484911"/>
            <a:chExt cx="485775" cy="1488125"/>
          </a:xfrm>
        </p:grpSpPr>
        <p:sp>
          <p:nvSpPr>
            <p:cNvPr id="55" name="Oval 54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6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7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Arc 59"/>
          <p:cNvSpPr/>
          <p:nvPr/>
        </p:nvSpPr>
        <p:spPr>
          <a:xfrm rot="18949938">
            <a:off x="1142569" y="5068238"/>
            <a:ext cx="2105788" cy="2105788"/>
          </a:xfrm>
          <a:prstGeom prst="arc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c 60"/>
          <p:cNvSpPr/>
          <p:nvPr/>
        </p:nvSpPr>
        <p:spPr>
          <a:xfrm rot="18949938">
            <a:off x="4536735" y="5245589"/>
            <a:ext cx="2105788" cy="2105788"/>
          </a:xfrm>
          <a:prstGeom prst="arc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1503864" y="5596129"/>
            <a:ext cx="1383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Voltage drop</a:t>
            </a:r>
          </a:p>
          <a:p>
            <a:r>
              <a:rPr lang="en-US" dirty="0" smtClean="0"/>
              <a:t>= - 5 V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4978550" y="5596129"/>
            <a:ext cx="1383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Voltage drop</a:t>
            </a:r>
          </a:p>
          <a:p>
            <a:r>
              <a:rPr lang="en-US" dirty="0" smtClean="0"/>
              <a:t>= + 5 V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5453162" y="3684833"/>
            <a:ext cx="659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 V</a:t>
            </a:r>
            <a:endParaRPr lang="en-US" sz="2400" dirty="0"/>
          </a:p>
        </p:txBody>
      </p:sp>
      <p:sp>
        <p:nvSpPr>
          <p:cNvPr id="66" name="TextBox 65"/>
          <p:cNvSpPr txBox="1"/>
          <p:nvPr/>
        </p:nvSpPr>
        <p:spPr>
          <a:xfrm>
            <a:off x="1948558" y="3652064"/>
            <a:ext cx="659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 V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6222207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KVL example</a:t>
            </a:r>
            <a:endParaRPr lang="en-US" dirty="0"/>
          </a:p>
        </p:txBody>
      </p:sp>
      <p:sp>
        <p:nvSpPr>
          <p:cNvPr id="168" name="TextBox 167"/>
          <p:cNvSpPr txBox="1"/>
          <p:nvPr/>
        </p:nvSpPr>
        <p:spPr>
          <a:xfrm>
            <a:off x="576651" y="499030"/>
            <a:ext cx="7927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If the voltage is </a:t>
            </a:r>
            <a:r>
              <a:rPr lang="en-US" i="1" dirty="0" smtClean="0">
                <a:solidFill>
                  <a:srgbClr val="FF0000"/>
                </a:solidFill>
              </a:rPr>
              <a:t>dropping</a:t>
            </a:r>
            <a:r>
              <a:rPr lang="en-US" dirty="0" smtClean="0">
                <a:solidFill>
                  <a:srgbClr val="FF0000"/>
                </a:solidFill>
              </a:rPr>
              <a:t> as you go around the loop, the voltage drop </a:t>
            </a:r>
            <a:r>
              <a:rPr lang="en-US" i="1" dirty="0" err="1" smtClean="0">
                <a:solidFill>
                  <a:srgbClr val="FF0000"/>
                </a:solidFill>
              </a:rPr>
              <a:t>v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is </a:t>
            </a:r>
            <a:r>
              <a:rPr lang="en-US" i="1" dirty="0" smtClean="0">
                <a:solidFill>
                  <a:srgbClr val="FF0000"/>
                </a:solidFill>
              </a:rPr>
              <a:t>positive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150150" y="868362"/>
            <a:ext cx="3049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 KVL to the circuit below</a:t>
            </a:r>
            <a:endParaRPr lang="en-US" dirty="0"/>
          </a:p>
        </p:txBody>
      </p:sp>
      <p:sp>
        <p:nvSpPr>
          <p:cNvPr id="209" name="Title 1"/>
          <p:cNvSpPr txBox="1">
            <a:spLocks/>
          </p:cNvSpPr>
          <p:nvPr/>
        </p:nvSpPr>
        <p:spPr>
          <a:xfrm>
            <a:off x="2416126" y="144944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 V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2" name="Title 1"/>
          <p:cNvSpPr txBox="1">
            <a:spLocks/>
          </p:cNvSpPr>
          <p:nvPr/>
        </p:nvSpPr>
        <p:spPr>
          <a:xfrm>
            <a:off x="-319092" y="268000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 V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9" name="Title 1"/>
          <p:cNvSpPr txBox="1">
            <a:spLocks/>
          </p:cNvSpPr>
          <p:nvPr/>
        </p:nvSpPr>
        <p:spPr>
          <a:xfrm>
            <a:off x="1093916" y="144944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 k</a:t>
            </a:r>
            <a:r>
              <a:rPr lang="en-US" sz="2400" dirty="0" smtClean="0"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grpSp>
        <p:nvGrpSpPr>
          <p:cNvPr id="5" name="Group 75"/>
          <p:cNvGrpSpPr/>
          <p:nvPr/>
        </p:nvGrpSpPr>
        <p:grpSpPr>
          <a:xfrm>
            <a:off x="647701" y="2307786"/>
            <a:ext cx="485775" cy="1428612"/>
            <a:chOff x="5172949" y="2484911"/>
            <a:chExt cx="485775" cy="1488125"/>
          </a:xfrm>
        </p:grpSpPr>
        <p:sp>
          <p:nvSpPr>
            <p:cNvPr id="52" name="Oval 51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3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50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4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78"/>
          <p:cNvGrpSpPr/>
          <p:nvPr/>
        </p:nvGrpSpPr>
        <p:grpSpPr>
          <a:xfrm rot="16200000">
            <a:off x="1517651" y="1599500"/>
            <a:ext cx="160687" cy="1414811"/>
            <a:chOff x="4491655" y="3124200"/>
            <a:chExt cx="160687" cy="1414811"/>
          </a:xfrm>
        </p:grpSpPr>
        <p:grpSp>
          <p:nvGrpSpPr>
            <p:cNvPr id="7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1" name="Straight Connector 80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93"/>
          <p:cNvGrpSpPr/>
          <p:nvPr/>
        </p:nvGrpSpPr>
        <p:grpSpPr>
          <a:xfrm>
            <a:off x="4888704" y="2281645"/>
            <a:ext cx="160687" cy="1414811"/>
            <a:chOff x="4491655" y="3124200"/>
            <a:chExt cx="160687" cy="1414811"/>
          </a:xfrm>
        </p:grpSpPr>
        <p:grpSp>
          <p:nvGrpSpPr>
            <p:cNvPr id="9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6" name="Straight Connector 9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26"/>
          <p:cNvGrpSpPr/>
          <p:nvPr/>
        </p:nvGrpSpPr>
        <p:grpSpPr>
          <a:xfrm rot="16200000">
            <a:off x="4160327" y="3028813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9" name="Straight Connector 12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41"/>
          <p:cNvGrpSpPr/>
          <p:nvPr/>
        </p:nvGrpSpPr>
        <p:grpSpPr>
          <a:xfrm rot="16200000">
            <a:off x="2733261" y="1562305"/>
            <a:ext cx="485775" cy="1488125"/>
            <a:chOff x="5172949" y="2484911"/>
            <a:chExt cx="485775" cy="1488125"/>
          </a:xfrm>
        </p:grpSpPr>
        <p:sp>
          <p:nvSpPr>
            <p:cNvPr id="143" name="Oval 142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4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5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46" name="Straight Connector 145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141"/>
          <p:cNvGrpSpPr/>
          <p:nvPr/>
        </p:nvGrpSpPr>
        <p:grpSpPr>
          <a:xfrm rot="5400000">
            <a:off x="3982098" y="1563723"/>
            <a:ext cx="485775" cy="1488125"/>
            <a:chOff x="5172949" y="2484911"/>
            <a:chExt cx="485775" cy="1488125"/>
          </a:xfrm>
        </p:grpSpPr>
        <p:sp>
          <p:nvSpPr>
            <p:cNvPr id="142" name="Oval 141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8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9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53" name="Straight Connector 152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78"/>
          <p:cNvGrpSpPr/>
          <p:nvPr/>
        </p:nvGrpSpPr>
        <p:grpSpPr>
          <a:xfrm rot="16200000">
            <a:off x="5596649" y="1603485"/>
            <a:ext cx="160687" cy="1414811"/>
            <a:chOff x="4491655" y="3124200"/>
            <a:chExt cx="160687" cy="1414811"/>
          </a:xfrm>
        </p:grpSpPr>
        <p:grpSp>
          <p:nvGrpSpPr>
            <p:cNvPr id="156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65" name="Straight Connector 164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3" name="Straight Connector 162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oup 93"/>
          <p:cNvGrpSpPr/>
          <p:nvPr/>
        </p:nvGrpSpPr>
        <p:grpSpPr>
          <a:xfrm>
            <a:off x="6304054" y="2328756"/>
            <a:ext cx="160687" cy="1414811"/>
            <a:chOff x="4491655" y="3124200"/>
            <a:chExt cx="160687" cy="1414811"/>
          </a:xfrm>
        </p:grpSpPr>
        <p:grpSp>
          <p:nvGrpSpPr>
            <p:cNvPr id="178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9" name="Straight Connector 17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2" name="Group 141"/>
          <p:cNvGrpSpPr/>
          <p:nvPr/>
        </p:nvGrpSpPr>
        <p:grpSpPr>
          <a:xfrm rot="5400000">
            <a:off x="5390241" y="2989051"/>
            <a:ext cx="485775" cy="1488125"/>
            <a:chOff x="5172949" y="2484911"/>
            <a:chExt cx="485775" cy="1488125"/>
          </a:xfrm>
        </p:grpSpPr>
        <p:sp>
          <p:nvSpPr>
            <p:cNvPr id="193" name="Oval 192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4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95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96" name="Straight Connector 195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9" name="Straight Connector 198"/>
          <p:cNvCxnSpPr/>
          <p:nvPr/>
        </p:nvCxnSpPr>
        <p:spPr>
          <a:xfrm rot="10800000">
            <a:off x="893693" y="3736396"/>
            <a:ext cx="26395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0" name="Title 1"/>
          <p:cNvSpPr txBox="1">
            <a:spLocks/>
          </p:cNvSpPr>
          <p:nvPr/>
        </p:nvSpPr>
        <p:spPr>
          <a:xfrm>
            <a:off x="3696334" y="144944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 V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1" name="Title 1"/>
          <p:cNvSpPr txBox="1">
            <a:spLocks/>
          </p:cNvSpPr>
          <p:nvPr/>
        </p:nvSpPr>
        <p:spPr>
          <a:xfrm>
            <a:off x="5192156" y="390705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7 V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2" name="Title 1"/>
          <p:cNvSpPr txBox="1">
            <a:spLocks/>
          </p:cNvSpPr>
          <p:nvPr/>
        </p:nvSpPr>
        <p:spPr>
          <a:xfrm>
            <a:off x="5104477" y="144944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7 k</a:t>
            </a:r>
            <a:r>
              <a:rPr lang="en-US" sz="2400" dirty="0" smtClean="0"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203" name="Title 1"/>
          <p:cNvSpPr txBox="1">
            <a:spLocks/>
          </p:cNvSpPr>
          <p:nvPr/>
        </p:nvSpPr>
        <p:spPr>
          <a:xfrm>
            <a:off x="6464749" y="268756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 k</a:t>
            </a:r>
            <a:r>
              <a:rPr lang="en-US" sz="2400" dirty="0" smtClean="0"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204" name="Title 1"/>
          <p:cNvSpPr txBox="1">
            <a:spLocks/>
          </p:cNvSpPr>
          <p:nvPr/>
        </p:nvSpPr>
        <p:spPr>
          <a:xfrm>
            <a:off x="3720212" y="390705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 k</a:t>
            </a:r>
            <a:r>
              <a:rPr lang="en-US" sz="2400" dirty="0" smtClean="0">
                <a:latin typeface="Symbol" pitchFamily="18" charset="2"/>
                <a:cs typeface="Times New Roman" pitchFamily="18" charset="0"/>
              </a:rPr>
              <a:t>W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65200" y="1684440"/>
              <a:ext cx="8106840" cy="31399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8640" y="1675080"/>
                <a:ext cx="8140320" cy="3165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9"/>
          <p:cNvGrpSpPr/>
          <p:nvPr/>
        </p:nvGrpSpPr>
        <p:grpSpPr>
          <a:xfrm>
            <a:off x="-79810" y="548856"/>
            <a:ext cx="670683" cy="1542982"/>
            <a:chOff x="785404" y="1743238"/>
            <a:chExt cx="670683" cy="1542982"/>
          </a:xfrm>
        </p:grpSpPr>
        <p:sp>
          <p:nvSpPr>
            <p:cNvPr id="19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" name="Group 405"/>
            <p:cNvGrpSpPr/>
            <p:nvPr/>
          </p:nvGrpSpPr>
          <p:grpSpPr>
            <a:xfrm rot="5400000">
              <a:off x="604252" y="2434385"/>
              <a:ext cx="1542982" cy="160687"/>
              <a:chOff x="1809818" y="1385407"/>
              <a:chExt cx="1542982" cy="160687"/>
            </a:xfrm>
          </p:grpSpPr>
          <p:cxnSp>
            <p:nvCxnSpPr>
              <p:cNvPr id="407" name="Straight Connector 40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41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41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Straight Connector 41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452"/>
          <p:cNvGrpSpPr/>
          <p:nvPr/>
        </p:nvGrpSpPr>
        <p:grpSpPr>
          <a:xfrm rot="10800000">
            <a:off x="3343813" y="550396"/>
            <a:ext cx="969184" cy="1542982"/>
            <a:chOff x="2971800" y="1743238"/>
            <a:chExt cx="969184" cy="1542982"/>
          </a:xfrm>
        </p:grpSpPr>
        <p:sp>
          <p:nvSpPr>
            <p:cNvPr id="391" name="Oval 39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2" name="Straight Arrow Connector 39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>
              <a:stCxn id="39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>
              <a:stCxn id="39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7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5" name="Group 453"/>
          <p:cNvGrpSpPr/>
          <p:nvPr/>
        </p:nvGrpSpPr>
        <p:grpSpPr>
          <a:xfrm>
            <a:off x="1298572" y="548063"/>
            <a:ext cx="955385" cy="1542983"/>
            <a:chOff x="3810000" y="1743238"/>
            <a:chExt cx="955385" cy="1542983"/>
          </a:xfrm>
        </p:grpSpPr>
        <p:sp>
          <p:nvSpPr>
            <p:cNvPr id="396" name="Rectangle 395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398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399" name="Straight Connector 398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8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6" name="Group 454"/>
          <p:cNvGrpSpPr/>
          <p:nvPr/>
        </p:nvGrpSpPr>
        <p:grpSpPr>
          <a:xfrm>
            <a:off x="4345613" y="546251"/>
            <a:ext cx="995797" cy="1542983"/>
            <a:chOff x="4724400" y="1743238"/>
            <a:chExt cx="995797" cy="1542983"/>
          </a:xfrm>
        </p:grpSpPr>
        <p:sp>
          <p:nvSpPr>
            <p:cNvPr id="402" name="Rectangle 401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3" name="Straight Connector 402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Arrow Connector 404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49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7" name="Group 451"/>
          <p:cNvGrpSpPr/>
          <p:nvPr/>
        </p:nvGrpSpPr>
        <p:grpSpPr>
          <a:xfrm rot="5400000">
            <a:off x="800106" y="-465523"/>
            <a:ext cx="994846" cy="1542982"/>
            <a:chOff x="1676400" y="1743238"/>
            <a:chExt cx="994846" cy="1542982"/>
          </a:xfrm>
        </p:grpSpPr>
        <p:grpSp>
          <p:nvGrpSpPr>
            <p:cNvPr id="8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9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419" name="Oval 418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21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22" name="Straight Connector 421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6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0" name="Group 449"/>
          <p:cNvGrpSpPr/>
          <p:nvPr/>
        </p:nvGrpSpPr>
        <p:grpSpPr>
          <a:xfrm rot="5400000">
            <a:off x="946496" y="1054346"/>
            <a:ext cx="670683" cy="1542982"/>
            <a:chOff x="785404" y="1743238"/>
            <a:chExt cx="670683" cy="1542982"/>
          </a:xfrm>
        </p:grpSpPr>
        <p:sp>
          <p:nvSpPr>
            <p:cNvPr id="4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1" name="Group 405"/>
            <p:cNvGrpSpPr/>
            <p:nvPr/>
          </p:nvGrpSpPr>
          <p:grpSpPr>
            <a:xfrm rot="5400000">
              <a:off x="604254" y="2434387"/>
              <a:ext cx="1542982" cy="160687"/>
              <a:chOff x="1809818" y="1385407"/>
              <a:chExt cx="1542982" cy="160687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449"/>
          <p:cNvGrpSpPr/>
          <p:nvPr/>
        </p:nvGrpSpPr>
        <p:grpSpPr>
          <a:xfrm rot="5400000">
            <a:off x="4012878" y="-469191"/>
            <a:ext cx="670683" cy="1542982"/>
            <a:chOff x="785404" y="1743238"/>
            <a:chExt cx="670683" cy="1542982"/>
          </a:xfrm>
        </p:grpSpPr>
        <p:sp>
          <p:nvSpPr>
            <p:cNvPr id="6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449"/>
          <p:cNvGrpSpPr/>
          <p:nvPr/>
        </p:nvGrpSpPr>
        <p:grpSpPr>
          <a:xfrm rot="5400000">
            <a:off x="2476708" y="1052774"/>
            <a:ext cx="670683" cy="1542982"/>
            <a:chOff x="785404" y="1743238"/>
            <a:chExt cx="670683" cy="1542982"/>
          </a:xfrm>
        </p:grpSpPr>
        <p:sp>
          <p:nvSpPr>
            <p:cNvPr id="8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5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451"/>
          <p:cNvGrpSpPr/>
          <p:nvPr/>
        </p:nvGrpSpPr>
        <p:grpSpPr>
          <a:xfrm rot="5400000">
            <a:off x="3845977" y="1051939"/>
            <a:ext cx="994846" cy="1542982"/>
            <a:chOff x="1676400" y="1743238"/>
            <a:chExt cx="994846" cy="1542982"/>
          </a:xfrm>
        </p:grpSpPr>
        <p:grpSp>
          <p:nvGrpSpPr>
            <p:cNvPr id="17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8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108" name="Oval 107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0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9" name="Group 452"/>
          <p:cNvGrpSpPr/>
          <p:nvPr/>
        </p:nvGrpSpPr>
        <p:grpSpPr>
          <a:xfrm rot="5400000">
            <a:off x="2340226" y="-452692"/>
            <a:ext cx="969184" cy="1542982"/>
            <a:chOff x="2971800" y="1743238"/>
            <a:chExt cx="969184" cy="1542982"/>
          </a:xfrm>
        </p:grpSpPr>
        <p:sp>
          <p:nvSpPr>
            <p:cNvPr id="112" name="Oval 111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Arrow Connector 112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12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2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" name="Group 449"/>
          <p:cNvGrpSpPr/>
          <p:nvPr/>
        </p:nvGrpSpPr>
        <p:grpSpPr>
          <a:xfrm rot="5400000">
            <a:off x="5570830" y="-466224"/>
            <a:ext cx="670683" cy="1542982"/>
            <a:chOff x="785404" y="1743238"/>
            <a:chExt cx="670683" cy="1542982"/>
          </a:xfrm>
        </p:grpSpPr>
        <p:sp>
          <p:nvSpPr>
            <p:cNvPr id="118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1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120" name="Straight Connector 119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449"/>
          <p:cNvGrpSpPr/>
          <p:nvPr/>
        </p:nvGrpSpPr>
        <p:grpSpPr>
          <a:xfrm>
            <a:off x="-79810" y="2079802"/>
            <a:ext cx="670683" cy="1542982"/>
            <a:chOff x="785404" y="1743238"/>
            <a:chExt cx="670683" cy="1542982"/>
          </a:xfrm>
        </p:grpSpPr>
        <p:sp>
          <p:nvSpPr>
            <p:cNvPr id="13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3" name="Group 405"/>
            <p:cNvGrpSpPr/>
            <p:nvPr/>
          </p:nvGrpSpPr>
          <p:grpSpPr>
            <a:xfrm rot="5400000">
              <a:off x="604254" y="2434387"/>
              <a:ext cx="1542982" cy="160687"/>
              <a:chOff x="1809818" y="1385407"/>
              <a:chExt cx="1542982" cy="160687"/>
            </a:xfrm>
          </p:grpSpPr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449"/>
          <p:cNvGrpSpPr/>
          <p:nvPr/>
        </p:nvGrpSpPr>
        <p:grpSpPr>
          <a:xfrm rot="5400000">
            <a:off x="957852" y="2601931"/>
            <a:ext cx="670683" cy="1542982"/>
            <a:chOff x="785404" y="1743238"/>
            <a:chExt cx="670683" cy="1542982"/>
          </a:xfrm>
        </p:grpSpPr>
        <p:sp>
          <p:nvSpPr>
            <p:cNvPr id="14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up 452"/>
          <p:cNvGrpSpPr/>
          <p:nvPr/>
        </p:nvGrpSpPr>
        <p:grpSpPr>
          <a:xfrm rot="5400000">
            <a:off x="2341882" y="2612280"/>
            <a:ext cx="969184" cy="1542982"/>
            <a:chOff x="2971800" y="1743238"/>
            <a:chExt cx="969184" cy="1542982"/>
          </a:xfrm>
        </p:grpSpPr>
        <p:sp>
          <p:nvSpPr>
            <p:cNvPr id="169" name="Oval 168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Arrow Connector 169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169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69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7" name="Group 449"/>
          <p:cNvGrpSpPr/>
          <p:nvPr/>
        </p:nvGrpSpPr>
        <p:grpSpPr>
          <a:xfrm>
            <a:off x="1457203" y="2084471"/>
            <a:ext cx="670683" cy="1542982"/>
            <a:chOff x="785404" y="1743238"/>
            <a:chExt cx="670683" cy="1542982"/>
          </a:xfrm>
        </p:grpSpPr>
        <p:sp>
          <p:nvSpPr>
            <p:cNvPr id="16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8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168" name="Straight Connector 16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oup 449"/>
          <p:cNvGrpSpPr/>
          <p:nvPr/>
        </p:nvGrpSpPr>
        <p:grpSpPr>
          <a:xfrm rot="10800000">
            <a:off x="3506168" y="2080659"/>
            <a:ext cx="670683" cy="1542982"/>
            <a:chOff x="785404" y="1743238"/>
            <a:chExt cx="670683" cy="1542982"/>
          </a:xfrm>
        </p:grpSpPr>
        <p:sp>
          <p:nvSpPr>
            <p:cNvPr id="18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0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187" name="Straight Connector 18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Group 451"/>
          <p:cNvGrpSpPr/>
          <p:nvPr/>
        </p:nvGrpSpPr>
        <p:grpSpPr>
          <a:xfrm rot="5400000">
            <a:off x="3855452" y="2600631"/>
            <a:ext cx="994846" cy="1542982"/>
            <a:chOff x="1676400" y="1743238"/>
            <a:chExt cx="994846" cy="1542982"/>
          </a:xfrm>
        </p:grpSpPr>
        <p:grpSp>
          <p:nvGrpSpPr>
            <p:cNvPr id="32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33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205" name="Oval 20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0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03" name="Straight Connector 20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4" name="Group 449"/>
          <p:cNvGrpSpPr/>
          <p:nvPr/>
        </p:nvGrpSpPr>
        <p:grpSpPr>
          <a:xfrm rot="10800000">
            <a:off x="5058707" y="2077967"/>
            <a:ext cx="670683" cy="1542982"/>
            <a:chOff x="785404" y="1743238"/>
            <a:chExt cx="670683" cy="1542982"/>
          </a:xfrm>
        </p:grpSpPr>
        <p:sp>
          <p:nvSpPr>
            <p:cNvPr id="20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5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11" name="Straight Connector 21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449"/>
          <p:cNvGrpSpPr/>
          <p:nvPr/>
        </p:nvGrpSpPr>
        <p:grpSpPr>
          <a:xfrm rot="10800000">
            <a:off x="5055411" y="3619359"/>
            <a:ext cx="670683" cy="1542982"/>
            <a:chOff x="785404" y="1743238"/>
            <a:chExt cx="670683" cy="1542982"/>
          </a:xfrm>
        </p:grpSpPr>
        <p:sp>
          <p:nvSpPr>
            <p:cNvPr id="22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7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225" name="Straight Connector 22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oup 451"/>
          <p:cNvGrpSpPr/>
          <p:nvPr/>
        </p:nvGrpSpPr>
        <p:grpSpPr>
          <a:xfrm rot="5400000">
            <a:off x="5415207" y="1051894"/>
            <a:ext cx="994846" cy="1542982"/>
            <a:chOff x="1676400" y="1743238"/>
            <a:chExt cx="994846" cy="1542982"/>
          </a:xfrm>
        </p:grpSpPr>
        <p:grpSp>
          <p:nvGrpSpPr>
            <p:cNvPr id="39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40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242" name="Oval 241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44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40" name="Straight Connector 239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8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1" name="Group 453"/>
          <p:cNvGrpSpPr/>
          <p:nvPr/>
        </p:nvGrpSpPr>
        <p:grpSpPr>
          <a:xfrm rot="5400000">
            <a:off x="786661" y="4144363"/>
            <a:ext cx="955385" cy="1542983"/>
            <a:chOff x="3810000" y="1743238"/>
            <a:chExt cx="955385" cy="1542983"/>
          </a:xfrm>
        </p:grpSpPr>
        <p:sp>
          <p:nvSpPr>
            <p:cNvPr id="246" name="Rectangle 245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48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49" name="Straight Connector 248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2" name="Group 449"/>
          <p:cNvGrpSpPr/>
          <p:nvPr/>
        </p:nvGrpSpPr>
        <p:grpSpPr>
          <a:xfrm>
            <a:off x="-85757" y="3623100"/>
            <a:ext cx="670683" cy="1542982"/>
            <a:chOff x="785404" y="1743238"/>
            <a:chExt cx="670683" cy="1542982"/>
          </a:xfrm>
        </p:grpSpPr>
        <p:sp>
          <p:nvSpPr>
            <p:cNvPr id="25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3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55" name="Straight Connector 25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oup 449"/>
          <p:cNvGrpSpPr/>
          <p:nvPr/>
        </p:nvGrpSpPr>
        <p:grpSpPr>
          <a:xfrm>
            <a:off x="1463213" y="3637074"/>
            <a:ext cx="670683" cy="1542982"/>
            <a:chOff x="785404" y="1743238"/>
            <a:chExt cx="670683" cy="1542982"/>
          </a:xfrm>
        </p:grpSpPr>
        <p:sp>
          <p:nvSpPr>
            <p:cNvPr id="26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5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69" name="Straight Connector 26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Group 452"/>
          <p:cNvGrpSpPr/>
          <p:nvPr/>
        </p:nvGrpSpPr>
        <p:grpSpPr>
          <a:xfrm rot="5400000">
            <a:off x="2341632" y="4170976"/>
            <a:ext cx="969184" cy="1542982"/>
            <a:chOff x="2971800" y="1743238"/>
            <a:chExt cx="969184" cy="1542982"/>
          </a:xfrm>
        </p:grpSpPr>
        <p:sp>
          <p:nvSpPr>
            <p:cNvPr id="281" name="Oval 28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2" name="Straight Arrow Connector 28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>
              <a:stCxn id="28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>
              <a:stCxn id="28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8" name="Group 449"/>
          <p:cNvGrpSpPr/>
          <p:nvPr/>
        </p:nvGrpSpPr>
        <p:grpSpPr>
          <a:xfrm rot="10800000">
            <a:off x="3507984" y="3629084"/>
            <a:ext cx="670683" cy="1542982"/>
            <a:chOff x="785404" y="1743238"/>
            <a:chExt cx="670683" cy="1542982"/>
          </a:xfrm>
        </p:grpSpPr>
        <p:sp>
          <p:nvSpPr>
            <p:cNvPr id="28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60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89" name="Straight Connector 28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Group 449"/>
          <p:cNvGrpSpPr/>
          <p:nvPr/>
        </p:nvGrpSpPr>
        <p:grpSpPr>
          <a:xfrm rot="5400000">
            <a:off x="4019685" y="4162649"/>
            <a:ext cx="670683" cy="1542982"/>
            <a:chOff x="785404" y="1743238"/>
            <a:chExt cx="670683" cy="1542982"/>
          </a:xfrm>
        </p:grpSpPr>
        <p:sp>
          <p:nvSpPr>
            <p:cNvPr id="30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74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303" name="Straight Connector 30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5" name="Group 452"/>
          <p:cNvGrpSpPr/>
          <p:nvPr/>
        </p:nvGrpSpPr>
        <p:grpSpPr>
          <a:xfrm rot="10800000">
            <a:off x="6450016" y="2077922"/>
            <a:ext cx="969184" cy="1542982"/>
            <a:chOff x="2971800" y="1743238"/>
            <a:chExt cx="969184" cy="1542982"/>
          </a:xfrm>
        </p:grpSpPr>
        <p:sp>
          <p:nvSpPr>
            <p:cNvPr id="315" name="Oval 314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6" name="Straight Arrow Connector 315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>
              <a:stCxn id="315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>
              <a:stCxn id="315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9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76" name="Group 449"/>
          <p:cNvGrpSpPr/>
          <p:nvPr/>
        </p:nvGrpSpPr>
        <p:grpSpPr>
          <a:xfrm rot="10800000">
            <a:off x="6613524" y="545234"/>
            <a:ext cx="670683" cy="1542982"/>
            <a:chOff x="785404" y="1743238"/>
            <a:chExt cx="670683" cy="1542982"/>
          </a:xfrm>
        </p:grpSpPr>
        <p:sp>
          <p:nvSpPr>
            <p:cNvPr id="32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77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23" name="Straight Connector 32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Group 449"/>
          <p:cNvGrpSpPr/>
          <p:nvPr/>
        </p:nvGrpSpPr>
        <p:grpSpPr>
          <a:xfrm rot="10800000">
            <a:off x="6614737" y="3629096"/>
            <a:ext cx="670683" cy="1542982"/>
            <a:chOff x="785404" y="1743238"/>
            <a:chExt cx="670683" cy="1542982"/>
          </a:xfrm>
        </p:grpSpPr>
        <p:sp>
          <p:nvSpPr>
            <p:cNvPr id="33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79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37" name="Straight Connector 33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0" name="Group 449"/>
          <p:cNvGrpSpPr/>
          <p:nvPr/>
        </p:nvGrpSpPr>
        <p:grpSpPr>
          <a:xfrm rot="5400000">
            <a:off x="5576949" y="2602160"/>
            <a:ext cx="670683" cy="1542982"/>
            <a:chOff x="785404" y="1743238"/>
            <a:chExt cx="670683" cy="1542982"/>
          </a:xfrm>
        </p:grpSpPr>
        <p:sp>
          <p:nvSpPr>
            <p:cNvPr id="34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1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351" name="Straight Connector 35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" name="Group 449"/>
          <p:cNvGrpSpPr/>
          <p:nvPr/>
        </p:nvGrpSpPr>
        <p:grpSpPr>
          <a:xfrm rot="5400000">
            <a:off x="5581948" y="4162299"/>
            <a:ext cx="670683" cy="1542982"/>
            <a:chOff x="785404" y="1743238"/>
            <a:chExt cx="670683" cy="1542982"/>
          </a:xfrm>
        </p:grpSpPr>
        <p:sp>
          <p:nvSpPr>
            <p:cNvPr id="36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3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365" name="Straight Connector 36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37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Connector 37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Group 449"/>
          <p:cNvGrpSpPr/>
          <p:nvPr/>
        </p:nvGrpSpPr>
        <p:grpSpPr>
          <a:xfrm rot="10800000">
            <a:off x="5057550" y="5167691"/>
            <a:ext cx="670683" cy="1542982"/>
            <a:chOff x="785404" y="1743238"/>
            <a:chExt cx="670683" cy="1542982"/>
          </a:xfrm>
        </p:grpSpPr>
        <p:sp>
          <p:nvSpPr>
            <p:cNvPr id="37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5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79" name="Straight Connector 37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38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38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Connector 38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Straight Connector 38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38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6" name="Group 449"/>
          <p:cNvGrpSpPr/>
          <p:nvPr/>
        </p:nvGrpSpPr>
        <p:grpSpPr>
          <a:xfrm rot="10800000">
            <a:off x="3505655" y="5172138"/>
            <a:ext cx="670683" cy="1542982"/>
            <a:chOff x="785404" y="1743238"/>
            <a:chExt cx="670683" cy="1542982"/>
          </a:xfrm>
        </p:grpSpPr>
        <p:sp>
          <p:nvSpPr>
            <p:cNvPr id="43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7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36" name="Straight Connector 43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Connector 43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Connector 43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Straight Connector 44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Straight Connector 44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Straight Connector 44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Straight Connector 44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Straight Connector 44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Straight Connector 44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449"/>
          <p:cNvGrpSpPr/>
          <p:nvPr/>
        </p:nvGrpSpPr>
        <p:grpSpPr>
          <a:xfrm rot="5400000">
            <a:off x="7086983" y="-467360"/>
            <a:ext cx="670683" cy="1542982"/>
            <a:chOff x="785404" y="1743238"/>
            <a:chExt cx="670683" cy="1542982"/>
          </a:xfrm>
        </p:grpSpPr>
        <p:sp>
          <p:nvSpPr>
            <p:cNvPr id="45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90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454" name="Straight Connector 45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Connector 45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Straight Connector 45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Straight Connector 45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Straight Connector 45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Straight Connector 45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45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Straight Connector 46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Straight Connector 46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46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2" name="Group 449"/>
          <p:cNvGrpSpPr/>
          <p:nvPr/>
        </p:nvGrpSpPr>
        <p:grpSpPr>
          <a:xfrm rot="10800000">
            <a:off x="8101101" y="544098"/>
            <a:ext cx="670683" cy="1542982"/>
            <a:chOff x="785404" y="1743238"/>
            <a:chExt cx="670683" cy="1542982"/>
          </a:xfrm>
        </p:grpSpPr>
        <p:sp>
          <p:nvSpPr>
            <p:cNvPr id="46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03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68" name="Straight Connector 46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46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46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47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47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Straight Connector 47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Straight Connector 47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47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5" name="Group 451"/>
          <p:cNvGrpSpPr/>
          <p:nvPr/>
        </p:nvGrpSpPr>
        <p:grpSpPr>
          <a:xfrm rot="5400000">
            <a:off x="6918094" y="1051849"/>
            <a:ext cx="994846" cy="1542982"/>
            <a:chOff x="1676400" y="1743238"/>
            <a:chExt cx="994846" cy="1542982"/>
          </a:xfrm>
        </p:grpSpPr>
        <p:grpSp>
          <p:nvGrpSpPr>
            <p:cNvPr id="111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17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485" name="Oval 48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83" name="Straight Connector 48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19" name="Group 452"/>
          <p:cNvGrpSpPr/>
          <p:nvPr/>
        </p:nvGrpSpPr>
        <p:grpSpPr>
          <a:xfrm rot="10800000">
            <a:off x="7938615" y="2077877"/>
            <a:ext cx="969184" cy="1542982"/>
            <a:chOff x="2971800" y="1743238"/>
            <a:chExt cx="969184" cy="1542982"/>
          </a:xfrm>
        </p:grpSpPr>
        <p:sp>
          <p:nvSpPr>
            <p:cNvPr id="489" name="Oval 488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0" name="Straight Arrow Connector 489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1" name="Straight Connector 490"/>
            <p:cNvCxnSpPr>
              <a:stCxn id="489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/>
            <p:cNvCxnSpPr>
              <a:stCxn id="489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3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31" name="Group 449"/>
          <p:cNvGrpSpPr/>
          <p:nvPr/>
        </p:nvGrpSpPr>
        <p:grpSpPr>
          <a:xfrm rot="10800000">
            <a:off x="8097889" y="5178815"/>
            <a:ext cx="670683" cy="1542982"/>
            <a:chOff x="785404" y="1743238"/>
            <a:chExt cx="670683" cy="1542982"/>
          </a:xfrm>
        </p:grpSpPr>
        <p:sp>
          <p:nvSpPr>
            <p:cNvPr id="49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3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97" name="Straight Connector 49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49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Straight Connector 49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Straight Connector 49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Straight Connector 50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Straight Connector 50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Straight Connector 50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Straight Connector 50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" name="Straight Connector 50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Straight Connector 50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5" name="Group 449"/>
          <p:cNvGrpSpPr/>
          <p:nvPr/>
        </p:nvGrpSpPr>
        <p:grpSpPr>
          <a:xfrm rot="5400000">
            <a:off x="7095821" y="4159023"/>
            <a:ext cx="670683" cy="1542982"/>
            <a:chOff x="785404" y="1743238"/>
            <a:chExt cx="670683" cy="1542982"/>
          </a:xfrm>
        </p:grpSpPr>
        <p:sp>
          <p:nvSpPr>
            <p:cNvPr id="50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47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511" name="Straight Connector 51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" name="Straight Connector 51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Straight Connector 51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Straight Connector 51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Straight Connector 51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Straight Connector 51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Straight Connector 51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Straight Connector 51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Straight Connector 52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9" name="Group 449"/>
          <p:cNvGrpSpPr/>
          <p:nvPr/>
        </p:nvGrpSpPr>
        <p:grpSpPr>
          <a:xfrm rot="5400000">
            <a:off x="7089064" y="2599692"/>
            <a:ext cx="670683" cy="1542982"/>
            <a:chOff x="785404" y="1743238"/>
            <a:chExt cx="670683" cy="1542982"/>
          </a:xfrm>
        </p:grpSpPr>
        <p:sp>
          <p:nvSpPr>
            <p:cNvPr id="52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61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525" name="Straight Connector 52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" name="Straight Connector 52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" name="Straight Connector 52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" name="Straight Connector 52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" name="Straight Connector 52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" name="Straight Connector 52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" name="Straight Connector 53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" name="Straight Connector 53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" name="Straight Connector 53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Straight Connector 53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" name="Straight Connector 53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2" name="Group 449"/>
          <p:cNvGrpSpPr/>
          <p:nvPr/>
        </p:nvGrpSpPr>
        <p:grpSpPr>
          <a:xfrm rot="10800000">
            <a:off x="8102622" y="3640791"/>
            <a:ext cx="670683" cy="1542982"/>
            <a:chOff x="785404" y="1743238"/>
            <a:chExt cx="670683" cy="1542982"/>
          </a:xfrm>
        </p:grpSpPr>
        <p:sp>
          <p:nvSpPr>
            <p:cNvPr id="53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63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539" name="Straight Connector 53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0" name="Straight Connector 53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" name="Straight Connector 54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2" name="Straight Connector 54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3" name="Straight Connector 54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4" name="Straight Connector 54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5" name="Straight Connector 54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" name="Straight Connector 54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" name="Straight Connector 54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" name="Straight Connector 54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" name="Straight Connector 54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4" name="Group 452"/>
          <p:cNvGrpSpPr/>
          <p:nvPr/>
        </p:nvGrpSpPr>
        <p:grpSpPr>
          <a:xfrm rot="5400000">
            <a:off x="2322744" y="5706821"/>
            <a:ext cx="969184" cy="1542982"/>
            <a:chOff x="2971800" y="1743238"/>
            <a:chExt cx="969184" cy="1542982"/>
          </a:xfrm>
        </p:grpSpPr>
        <p:sp>
          <p:nvSpPr>
            <p:cNvPr id="551" name="Oval 55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2" name="Straight Arrow Connector 55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3" name="Straight Connector 552"/>
            <p:cNvCxnSpPr>
              <a:stCxn id="55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Straight Connector 553"/>
            <p:cNvCxnSpPr>
              <a:stCxn id="55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65" name="Group 449"/>
          <p:cNvGrpSpPr/>
          <p:nvPr/>
        </p:nvGrpSpPr>
        <p:grpSpPr>
          <a:xfrm>
            <a:off x="-79521" y="5165828"/>
            <a:ext cx="670683" cy="1542982"/>
            <a:chOff x="785404" y="1743238"/>
            <a:chExt cx="670683" cy="1542982"/>
          </a:xfrm>
        </p:grpSpPr>
        <p:sp>
          <p:nvSpPr>
            <p:cNvPr id="55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66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559" name="Straight Connector 55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" name="Straight Connector 56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3" name="Straight Connector 56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4" name="Straight Connector 56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" name="Straight Connector 56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6" name="Straight Connector 56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7" name="Straight Connector 56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" name="Straight Connector 56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" name="Straight Connector 56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7" name="Group 449"/>
          <p:cNvGrpSpPr/>
          <p:nvPr/>
        </p:nvGrpSpPr>
        <p:grpSpPr>
          <a:xfrm rot="5400000">
            <a:off x="932170" y="5694003"/>
            <a:ext cx="670683" cy="1542982"/>
            <a:chOff x="785404" y="1743238"/>
            <a:chExt cx="670683" cy="1542982"/>
          </a:xfrm>
        </p:grpSpPr>
        <p:sp>
          <p:nvSpPr>
            <p:cNvPr id="578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84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580" name="Straight Connector 579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1" name="Straight Connector 580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2" name="Straight Connector 581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3" name="Straight Connector 582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" name="Straight Connector 583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5" name="Straight Connector 584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" name="Straight Connector 585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Straight Connector 588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Straight Connector 58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6" name="Group 449"/>
          <p:cNvGrpSpPr/>
          <p:nvPr/>
        </p:nvGrpSpPr>
        <p:grpSpPr>
          <a:xfrm>
            <a:off x="1463617" y="5177830"/>
            <a:ext cx="670683" cy="1542982"/>
            <a:chOff x="785404" y="1743238"/>
            <a:chExt cx="670683" cy="1542982"/>
          </a:xfrm>
        </p:grpSpPr>
        <p:sp>
          <p:nvSpPr>
            <p:cNvPr id="59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99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594" name="Straight Connector 59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Straight Connector 59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Straight Connector 59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59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Straight Connector 59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Straight Connector 59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Straight Connector 59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" name="Straight Connector 60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2" name="Straight Connector 60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" name="Straight Connector 60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Straight Connector 60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0" name="Group 452"/>
          <p:cNvGrpSpPr/>
          <p:nvPr/>
        </p:nvGrpSpPr>
        <p:grpSpPr>
          <a:xfrm rot="5400000">
            <a:off x="3858582" y="5706078"/>
            <a:ext cx="969184" cy="1542982"/>
            <a:chOff x="2971800" y="1743238"/>
            <a:chExt cx="969184" cy="1542982"/>
          </a:xfrm>
        </p:grpSpPr>
        <p:sp>
          <p:nvSpPr>
            <p:cNvPr id="606" name="Oval 60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7" name="Straight Arrow Connector 60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8" name="Straight Connector 607"/>
            <p:cNvCxnSpPr>
              <a:stCxn id="60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Straight Connector 608"/>
            <p:cNvCxnSpPr>
              <a:stCxn id="60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2" name="Group 449"/>
          <p:cNvGrpSpPr/>
          <p:nvPr/>
        </p:nvGrpSpPr>
        <p:grpSpPr>
          <a:xfrm rot="10800000">
            <a:off x="6612691" y="5162692"/>
            <a:ext cx="670683" cy="1542982"/>
            <a:chOff x="785404" y="1743238"/>
            <a:chExt cx="670683" cy="1542982"/>
          </a:xfrm>
        </p:grpSpPr>
        <p:sp>
          <p:nvSpPr>
            <p:cNvPr id="61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08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614" name="Straight Connector 61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6" name="Straight Connector 61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" name="Straight Connector 61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8" name="Straight Connector 61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9" name="Straight Connector 61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" name="Straight Connector 61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1" name="Straight Connector 62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2" name="Straight Connector 62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3" name="Straight Connector 62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" name="Straight Connector 62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0" name="Group 449"/>
          <p:cNvGrpSpPr/>
          <p:nvPr/>
        </p:nvGrpSpPr>
        <p:grpSpPr>
          <a:xfrm rot="5400000">
            <a:off x="5541098" y="5699360"/>
            <a:ext cx="670683" cy="1542982"/>
            <a:chOff x="785404" y="1743238"/>
            <a:chExt cx="670683" cy="1542982"/>
          </a:xfrm>
        </p:grpSpPr>
        <p:sp>
          <p:nvSpPr>
            <p:cNvPr id="62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22" name="Group 405"/>
            <p:cNvGrpSpPr/>
            <p:nvPr/>
          </p:nvGrpSpPr>
          <p:grpSpPr>
            <a:xfrm rot="5400000">
              <a:off x="604270" y="2434403"/>
              <a:ext cx="1542982" cy="160687"/>
              <a:chOff x="1809818" y="1385407"/>
              <a:chExt cx="1542982" cy="160687"/>
            </a:xfrm>
          </p:grpSpPr>
          <p:cxnSp>
            <p:nvCxnSpPr>
              <p:cNvPr id="628" name="Straight Connector 62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9" name="Straight Connector 62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0" name="Straight Connector 62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1" name="Straight Connector 63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2" name="Straight Connector 63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3" name="Straight Connector 63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4" name="Straight Connector 63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" name="Straight Connector 63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6" name="Straight Connector 63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7" name="Straight Connector 63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8" name="Straight Connector 63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4" name="Group 449"/>
          <p:cNvGrpSpPr/>
          <p:nvPr/>
        </p:nvGrpSpPr>
        <p:grpSpPr>
          <a:xfrm rot="5400000">
            <a:off x="7083521" y="5696093"/>
            <a:ext cx="670700" cy="1542982"/>
            <a:chOff x="785404" y="1743256"/>
            <a:chExt cx="670700" cy="1542982"/>
          </a:xfrm>
        </p:grpSpPr>
        <p:sp>
          <p:nvSpPr>
            <p:cNvPr id="64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36" name="Group 405"/>
            <p:cNvGrpSpPr/>
            <p:nvPr/>
          </p:nvGrpSpPr>
          <p:grpSpPr>
            <a:xfrm rot="5400000">
              <a:off x="604270" y="2434403"/>
              <a:ext cx="1542982" cy="160687"/>
              <a:chOff x="1809818" y="1385407"/>
              <a:chExt cx="1542982" cy="160687"/>
            </a:xfrm>
          </p:grpSpPr>
          <p:cxnSp>
            <p:nvCxnSpPr>
              <p:cNvPr id="642" name="Straight Connector 641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3" name="Straight Connector 642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Straight Connector 643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Straight Connector 644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645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646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647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648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651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7" name="Group 525"/>
          <p:cNvGrpSpPr/>
          <p:nvPr/>
        </p:nvGrpSpPr>
        <p:grpSpPr>
          <a:xfrm rot="16200000">
            <a:off x="-202257" y="431618"/>
            <a:ext cx="706952" cy="559236"/>
            <a:chOff x="5620837" y="2038275"/>
            <a:chExt cx="706952" cy="559236"/>
          </a:xfrm>
        </p:grpSpPr>
        <p:cxnSp>
          <p:nvCxnSpPr>
            <p:cNvPr id="654" name="Straight Arrow Connector 653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55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591" name="Oval 590"/>
          <p:cNvSpPr/>
          <p:nvPr/>
        </p:nvSpPr>
        <p:spPr>
          <a:xfrm>
            <a:off x="8604277" y="48559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3" name="Oval 592"/>
          <p:cNvSpPr/>
          <p:nvPr/>
        </p:nvSpPr>
        <p:spPr>
          <a:xfrm>
            <a:off x="8604277" y="1994412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5" name="TextBox 604"/>
          <p:cNvSpPr txBox="1"/>
          <p:nvPr/>
        </p:nvSpPr>
        <p:spPr>
          <a:xfrm>
            <a:off x="8640908" y="18584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11" name="TextBox 610"/>
          <p:cNvSpPr txBox="1"/>
          <p:nvPr/>
        </p:nvSpPr>
        <p:spPr>
          <a:xfrm>
            <a:off x="8629688" y="220375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13" name="TextBox 612"/>
          <p:cNvSpPr txBox="1"/>
          <p:nvPr/>
        </p:nvSpPr>
        <p:spPr>
          <a:xfrm>
            <a:off x="8521972" y="47998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25" name="TextBox 624"/>
          <p:cNvSpPr txBox="1"/>
          <p:nvPr/>
        </p:nvSpPr>
        <p:spPr>
          <a:xfrm>
            <a:off x="8529367" y="1704892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cxnSp>
        <p:nvCxnSpPr>
          <p:cNvPr id="653" name="Straight Connector 652"/>
          <p:cNvCxnSpPr/>
          <p:nvPr/>
        </p:nvCxnSpPr>
        <p:spPr>
          <a:xfrm>
            <a:off x="8183131" y="563609"/>
            <a:ext cx="4465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7" name="Straight Connector 656"/>
          <p:cNvCxnSpPr/>
          <p:nvPr/>
        </p:nvCxnSpPr>
        <p:spPr>
          <a:xfrm>
            <a:off x="8149090" y="2078138"/>
            <a:ext cx="4465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3042</TotalTime>
  <Words>1346</Words>
  <Application>Microsoft Office PowerPoint</Application>
  <PresentationFormat>On-screen Show (4:3)</PresentationFormat>
  <Paragraphs>531</Paragraphs>
  <Slides>40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Symbol</vt:lpstr>
      <vt:lpstr>Times New Roman</vt:lpstr>
      <vt:lpstr>Office Theme</vt:lpstr>
      <vt:lpstr>Equation</vt:lpstr>
      <vt:lpstr>EECS 70A: Network Analysis</vt:lpstr>
      <vt:lpstr>Resistors</vt:lpstr>
      <vt:lpstr>Generalize: N resistors in parallel</vt:lpstr>
      <vt:lpstr>Generalize: N resistors in series</vt:lpstr>
      <vt:lpstr>Kirchoff’s current law</vt:lpstr>
      <vt:lpstr>Kirchoff’s voltage law</vt:lpstr>
      <vt:lpstr>Sign of voltage drop</vt:lpstr>
      <vt:lpstr>KVL example</vt:lpstr>
      <vt:lpstr>PowerPoint Presentation</vt:lpstr>
      <vt:lpstr>Nodal Analysis(Review)</vt:lpstr>
      <vt:lpstr>“Supernode”</vt:lpstr>
      <vt:lpstr>“Supernode”</vt:lpstr>
      <vt:lpstr>Nodal Analysis-Example</vt:lpstr>
      <vt:lpstr>PowerPoint Presentation</vt:lpstr>
      <vt:lpstr>Nodal analysis example 1</vt:lpstr>
      <vt:lpstr>Nodal analysis example 1</vt:lpstr>
      <vt:lpstr>Nodal analysis example 2</vt:lpstr>
      <vt:lpstr>Nodal analysis example 3</vt:lpstr>
      <vt:lpstr>Mesh analysis summary</vt:lpstr>
      <vt:lpstr>Mesh Analysis-Introduction What is a Mesh?  </vt:lpstr>
      <vt:lpstr>Mesh Analysis-Introduction Mesh Current vs. Element Current</vt:lpstr>
      <vt:lpstr>Mesh analysis example</vt:lpstr>
      <vt:lpstr>Mesh Analysis Example 1</vt:lpstr>
      <vt:lpstr>Mesh Analysis Example 2</vt:lpstr>
      <vt:lpstr>Mesh Analysis Example 3</vt:lpstr>
      <vt:lpstr>Apply KVL+ Ohm’s Law to Each Mesh</vt:lpstr>
      <vt:lpstr>Mesh Analysis - Example</vt:lpstr>
      <vt:lpstr>Mesh Analysis with Current Sources</vt:lpstr>
      <vt:lpstr>Mesh Analysis with Current Sources</vt:lpstr>
      <vt:lpstr>Mesh Analysis- Example</vt:lpstr>
      <vt:lpstr>Mesh Analysis- Example</vt:lpstr>
      <vt:lpstr>Nodal vs. mesh analysis?</vt:lpstr>
      <vt:lpstr>Nodal vs. mesh analysis?</vt:lpstr>
      <vt:lpstr>Thevenin, Norton Theorems:</vt:lpstr>
      <vt:lpstr>Example problem</vt:lpstr>
      <vt:lpstr>PowerPoint Presentation</vt:lpstr>
      <vt:lpstr>Flash Memory</vt:lpstr>
      <vt:lpstr>Flash memory</vt:lpstr>
      <vt:lpstr>SRAM</vt:lpstr>
      <vt:lpstr>DRAM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Peter John BURKE (pburke)</cp:lastModifiedBy>
  <cp:revision>1009</cp:revision>
  <dcterms:created xsi:type="dcterms:W3CDTF">2010-03-26T00:11:49Z</dcterms:created>
  <dcterms:modified xsi:type="dcterms:W3CDTF">2015-05-07T19:22:05Z</dcterms:modified>
</cp:coreProperties>
</file>