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ink/ink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4.xml" ContentType="application/inkml+xml"/>
  <Override PartName="/ppt/notesSlides/notesSlide20.xml" ContentType="application/vnd.openxmlformats-officedocument.presentationml.notesSlide+xml"/>
  <Override PartName="/ppt/ink/ink5.xml" ContentType="application/inkml+xml"/>
  <Override PartName="/ppt/notesSlides/notesSlide21.xml" ContentType="application/vnd.openxmlformats-officedocument.presentationml.notesSlide+xml"/>
  <Override PartName="/ppt/ink/ink6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7.xml" ContentType="application/inkml+xml"/>
  <Override PartName="/ppt/notesSlides/notesSlide24.xml" ContentType="application/vnd.openxmlformats-officedocument.presentationml.notesSlide+xml"/>
  <Override PartName="/ppt/ink/ink8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9.xml" ContentType="application/inkml+xml"/>
  <Override PartName="/ppt/notesSlides/notesSlide29.xml" ContentType="application/vnd.openxmlformats-officedocument.presentationml.notesSlide+xml"/>
  <Override PartName="/ppt/ink/ink10.xml" ContentType="application/inkml+xml"/>
  <Override PartName="/ppt/notesSlides/notesSlide30.xml" ContentType="application/vnd.openxmlformats-officedocument.presentationml.notesSlide+xml"/>
  <Override PartName="/ppt/ink/ink11.xml" ContentType="application/inkml+xml"/>
  <Override PartName="/ppt/notesSlides/notesSlide31.xml" ContentType="application/vnd.openxmlformats-officedocument.presentationml.notesSlide+xml"/>
  <Override PartName="/ppt/ink/ink12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9" r:id="rId3"/>
    <p:sldId id="296" r:id="rId4"/>
    <p:sldId id="304" r:id="rId5"/>
    <p:sldId id="313" r:id="rId6"/>
    <p:sldId id="308" r:id="rId7"/>
    <p:sldId id="309" r:id="rId8"/>
    <p:sldId id="314" r:id="rId9"/>
    <p:sldId id="310" r:id="rId10"/>
    <p:sldId id="315" r:id="rId11"/>
    <p:sldId id="305" r:id="rId12"/>
    <p:sldId id="311" r:id="rId13"/>
    <p:sldId id="312" r:id="rId14"/>
    <p:sldId id="340" r:id="rId15"/>
    <p:sldId id="337" r:id="rId16"/>
    <p:sldId id="316" r:id="rId17"/>
    <p:sldId id="317" r:id="rId18"/>
    <p:sldId id="318" r:id="rId19"/>
    <p:sldId id="319" r:id="rId20"/>
    <p:sldId id="338" r:id="rId21"/>
    <p:sldId id="320" r:id="rId22"/>
    <p:sldId id="321" r:id="rId23"/>
    <p:sldId id="322" r:id="rId24"/>
    <p:sldId id="323" r:id="rId25"/>
    <p:sldId id="324" r:id="rId26"/>
    <p:sldId id="328" r:id="rId27"/>
    <p:sldId id="330" r:id="rId28"/>
    <p:sldId id="331" r:id="rId29"/>
    <p:sldId id="339" r:id="rId30"/>
    <p:sldId id="332" r:id="rId31"/>
    <p:sldId id="335" r:id="rId32"/>
    <p:sldId id="336" r:id="rId33"/>
    <p:sldId id="341" r:id="rId34"/>
    <p:sldId id="326" r:id="rId35"/>
    <p:sldId id="280" r:id="rId36"/>
    <p:sldId id="283" r:id="rId37"/>
    <p:sldId id="291" r:id="rId38"/>
    <p:sldId id="325" r:id="rId39"/>
  </p:sldIdLst>
  <p:sldSz cx="9144000" cy="6858000" type="screen4x3"/>
  <p:notesSz cx="6950075" cy="9167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8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8" autoAdjust="0"/>
    <p:restoredTop sz="94343" autoAdjust="0"/>
  </p:normalViewPr>
  <p:slideViewPr>
    <p:cSldViewPr snapToObjects="1">
      <p:cViewPr varScale="1">
        <p:scale>
          <a:sx n="70" d="100"/>
          <a:sy n="70" d="100"/>
        </p:scale>
        <p:origin x="5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-5928"/>
    </p:cViewPr>
  </p:sorterViewPr>
  <p:notesViewPr>
    <p:cSldViewPr snapToObjects="1">
      <p:cViewPr varScale="1">
        <p:scale>
          <a:sx n="99" d="100"/>
          <a:sy n="99" d="100"/>
        </p:scale>
        <p:origin x="-3570" y="-90"/>
      </p:cViewPr>
      <p:guideLst>
        <p:guide orient="horz" pos="2888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648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09T18:37:52.3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6577 3778 7 0,'0'-4'31'0,"4"1"1"16,0-1-25 0,-1 1 1-16,2-5 5 15,2 8 3 1,0-2-4-16,0 2 0 15,4-4-7-15,4 4 0 16,4 0-4 0,-1 0 1-16,4 0-1 15,8 0 2 1,3-3-2-16,5-1 0 15,-1-2 5 1,3-1 1-16,1 0 2 16,-7 0 0-16,13 0-5 15,-9 3-1 1,6 0-2-1,-4 2 0-15,5-2 3 16,-4 0 0-16,11 1 7 31,-4-4 2-31,-7 4-3 0,-1-4 0 16,-3 3-8-1,4 4 0-15,0 0 0 16,0 0 1-16,10 0-1 31,-2 0 1-31,-1 0-3 0,4 0 1 31,4 0-1-31,6 0 0 0,1 0 1 32,4 0 0-32,3 0 0 15,4-3 0-15,8-1 1 16,-4-3 0-1,-5-3 1-15,8 2 2 0,2-2-2 32,-2 6 0-32,5 4-1 15,6-3 0 1,4 3-2-16,3-3 2 15,6 0-2 1,-5 0 0-16,1-1 0 16,2 1 1-16,11-1-1 15,1 4 2 1,4-3-1-16,-5 3 1 15,4-3 5 1,-2 3 1-16,2 0 2 16,1 0-1-1,4 0-5-15,6 0 1 16,0 0-2-1,-3 0 1 1,-7 0-13-16,-8 0 1 0,-19-12-35 31,1-1 0-31,-7-1-46 0,-23 7-4 16,-5 3 36-1</inkml:trace>
  <inkml:trace contextRef="#ctx0" brushRef="#br0" timeOffset="1660.0166">6881 8989 95 0,'0'0'77'15,"-4"0"-4"-15,0 0-68 16,1 0-1-16,-1 0-2 16,1 0 0-1,-5-4-1-15,6 4 0 16,2 0-1-1,0 0 2-15,0 0 0 16,17 0 0 0,9 4 0-1,7 2 0-15,4 1-1 16,12 1 1-16,6-6-1 15,5 5 0-15,6-2-1 16,8 1 2 0,1 0-1-1,5-6 1-15,2 0 2 16,-1 0 0-1,1 4 0 1,-1 0 0-16,12 0-2 16,-4 2 0-16,11 11 0 15,0-10 0-15,7-3 2 16,-7-1 0-1,0-3 2 1,-3 0 2-16,3 0-3 16,3 0 0-1,-6 0-3-15,3 0 0 16,7 4-1-1,-6-1 1-15,10 1 0 16,3-4 1-16,1 0 7 16,7 0 1-1,0-7 6-15,-3 0-1 16,3 0-7-1,-7 7 1-15,0 0-7 16,-1 0 0 0,9 7 0-16,-2 0 1 15,17 0-5 1,14-1 0-16,4-6-78 15,2 4-1 1,9-4-39-16,-4 0-8 16</inkml:trace>
  <inkml:trace contextRef="#ctx0" brushRef="#br1" timeOffset="26983.2719">12044 2871 5 0,'-22'0'0'0,"0"7"1"15,-4 7-1-15,-4 3 1 16,-3 4 0 0,-1 4 1-16,1-2-1 15,-1 2 0 1,1 3-1-16,4-1 1 15,-2 11 2 1,3 0-1-16,-2 8 3 16,-7 2 1-16,4 4-2 15,-1-4 1 1,1 8-2-16,7-5-1 15,4-6-2 1,6 7 1 0,6-7 4-16,-1-7 1 15,3 4 4 1,-4 6 2-1,-1-3-2-15,1 7 0 0,5 6-3 16,-4-5-1 0,3 5-2-16,1-5-1 15,3-2 0 1,-3 12 0-1,-4-5-2-15,-1 1 2 0,5 4-3 32,-4 3 1-32,4 3-1 0,3-1 1 31,-3 2-1-31,-1 6 1 15,4-3-1-15,-2-1 0 16,-3-2 0 0,2 5 1-16,-5-5-1 15,2 6 2 1,2-4-2-16,1 7 0 15,0-1 0 1,-1-3 0-16,1 2 0 16,3-4 1-16,1-1-1 15,3 1 1 1,0-1-1-16,0 1 1 15,0 7-1 1,0-8 1-16,0 18-1 31,0-10 1-31,0 6 1 0,0-3-1 16,3 4-1-1,-3-4 1-15,-12 4-1 16,9-5 0-16,-4 1 0 31,7 1 0-31,-8-8 0 0,8 3 0 31,0-7 0-31,0 9 0 0,0-9 0 32,0 3 1-32,0-5 0 15,0 3 1-15,8 3-1 16,-5-4 0-1,-3 8-1-15,4-7 1 0,-4 3-1 32,3-3 1-32,-3-1-1 15,9-3 1-15,-2 5 0 16,4-9 1-1,0 8-1 1,4-4 1-16,4 3-2 16,-5 1 1-16,1-1 0 15,0 5 1 1,0-11-1-16,-1-1 0 15,2-3-1 1,2-3 0-16,-3-4 1 16,3 5 0-1,1-1-1-15,3-8 1 16,0-2-1-1,0 3 0-15,4-7 1 16,4 0 2-16,-1 0-3 31,5 2 1-31,-1-4-1 0,12-6 0 16,-5 8 1-1,4-6 0 1,1-5 0-16,7 1 1 16,7 3-2-1,1-4 0 1,3-3-2-16,8-3 2 0,2 4 0 15,1-5 0 1,4 0 0-16,3-1 2 16,1-6-2-1,7-3 1 1,-4 4-1-16,4-4 0 15,-7 0 0 1,0-2 1-16,-5-1 0 16,15-4 0-16,-7-3-1 15,1 3 1 1,6-3-1-16,-6-4 0 15,-2 4 0 1,5-4 0-16,-7-3 0 16,-4 4 1-1,-8-4 2-15,12 0-1 16,-8 0 0-1,-4 0 2-15,8-7-3 16,-4 4 1-16,-4-4-1 16,4-4 0-1,1-2 2 1,-6-1 0-16,2-4 0 15,3-3 2-15,0-3-2 32,-3 4 2-32,-5-5-2 0,-3 4 2 15,8-3-2 1,-9 3 0-16,-2-2-1 15,-5-9 1 1,12 4-3 0,-4 1 1-16,-4-4-1 15,-7-4 1 1,7 5 0-16,-3-9 1 0,-4 0-1 31,-4 2 1-31,0 2 0 16,-3-6-1-16,6 2 0 15,-2 2 1 1,6-8 1-16,-3-1 0 15,-4 2 10 1,8-4 0-16,-4-5-1 16,17 1-1-1,-6-6-9-15,9-4 1 16,-3-1-1-1,10-2 1-15,1-2-2 16,2 2 1-16,4-5-2 16,6-2 1-1,-3 3-1-15,3-5 1 16,12 2-5-1,-3 3 2-15,2-7-2 16,8 4 0 0,0-1 2-16,-4 1 0 15,8-5 2 1,1 5 0-1,2-8 1-15,-4 0 0 0,5-6 0 32,-11-1 1-32,-1-6 0 0,-18-1 1 15,-12-3-1 1,-10-3 2-1,-8 0-1-15,-14 0 0 16,-16-7-2 0,-13-1 1-16,-16 4-2 0,0-10 0 31,-23 0 1-31,-22-4 1 15,-18 4-3 1,-10-4 1-16,-16 4-4 16,-15 3 0-1,-15 1 1-15,-10-1-1 16,-15 4 4-1,-8-4 1-15,-11 10 0 16,3-2 2-16,-6-5-3 16,-8 2 1-1,-7 12-1-15,-2-10 0 16,-9 4 0-1,-4 7 1-15,-5-5 0 16,-6 5 0 0,3-3 0-1,-3-1 0-15,0 3-1 16,7-3 0-16,0 4-1 15,11 3 1-15,0-8 0 16,8 0 1 0,10-4-1-1,19-2 1-15,15-6 0 16,15 6 0-1,15-7 4 1,14 1 1-16,15 2-1 16,-10 18 0-16,-5 8-7 15,-33 15 1-15,-37 23-23 16,-37 26-1-1,-30 18-70 1,-3 21-6-16,14 17 23 16</inkml:trace>
  <inkml:trace contextRef="#ctx0" brushRef="#br1" timeOffset="29523.2973">6356 2796 7 0,'0'0'31'15,"0"0"1"1,0 0-26-1,0 0 1-15,0 2 1 16,3 20 1-16,-3 2-2 16,0 14-1-16,0 7-4 15,0 13 1 1,0 7-1-1,0 5 0-15,7 3-1 16,4-3 0 0,4-2-1-16,0 1 2 15,3 1-4 1,-4-3 2-16,2 5-1 15,-4-3 1-15,2 3 0 16,5 8 0 0,-4-1 1-16,-5 8 1 15,9 0-1 1,7-4 1-16,-8 6-1 15,5 1 0 1,-1 7-1-16,-1-1 2 16,2 2-1-16,-1 2 0 15,4 5 2 1,4-1 1-1,-8 2-2-15,5 5 2 16,-6-7-3 0,-2 3 1-1,0-1 1-15,-1-4 0 0,1 12-1 31,-1-3 2-31,-3 3-3 0,0-8 1 16,-4 9-2 0,3-5 1-1,-2-2-1-15,-9-1 0 16,1 1 0-1,0-8 0-15,-4 7 0 16,3-7 2 0,-3-3-2-16,0 0 0 15,0-11-2 1,0 5 2-16,0-8 2 15,0-3-1-15,0 2 2 16,0-5 1 0,0 6-2-16,0-1 1 15,0 1-1 1,0-3-1-16,0 0 0 15,0-4 0 1,0 7 0-16,5-8 1 16,-5 9 0-1,-8-8-1-15,0 7-1 16,-3-7 1-16,-3 4-1 31,3-5 1-31,3 3 1 0,-7-6 1 16,0-3 1-1,1 0 1-15,-5-11-2 16,-3 8 1-1,-4-11-1 1,-3-6 0-16,-8 10-1 16,3-10 1-1,-7-1 0-15,-7 4 0 0,0-6 0 31,-11-5 1-31,3 0-2 16,-7 0 0-16,-7-2-1 16,-1-1 0-1,-6-4 0 1,-5-2 1-16,-7-5-1 15,-3 1 0-15,-8-8-1 16,-8 1 0-16,-10-3 0 16,3-1 1-1,-11-7 0 1,0 1 0-16,-7-4-1 15,-5 0 1 1,-2-1-2-16,-5-2 1 16,-10 6-1-16,3-7 1 15,-7-3 0 1,0 0 0-16,-12 0 0 15,4-3 1 1,-11-7 1-16,4 0 0 16,-11-1 2-1,16 1 0 1,-14-8 0-16,10-3 1 15,-2-5 0 1,9-3-1-16,7-8-3 0,3 1 1 16,16-8-2-1,9-1 0 1,6-8 1-16,14 2 0 15,7-12 2 1,3 1 0 0,13-7 1-16,21 17 0 0,19 4-1 31,7 3 0-31,1 4-2 0,-12-19 0 15,0-16-1 1,0-4 0 0,4-2-1-16,-4-1 0 15,19-7 0 1,18 48 1-16,-11-13 0 15,8-18 0 1,-5 5 2-16,-2-16 1 16,-6 0 1-16,6-5 1 15,2-8-2 1,-2 1 0-16,6-6-1 15,1-4 1 1,2-1-1-16,2-4 0 16,-1-3-1-1,4-5 0-15,0 2-2 16,1 0 1-1,-3-12-2-15,3 8 0 16,3-9-1 0,-5 9 1-16,5-8 1 15,-1-3 0-15,2-2 0 31,-2-1 1-31,0 4 0 0,-4-2 1 32,2-2-7-32,2 4 0 0,4 0-82 15,4-2-8 1,0 3 4-1</inkml:trace>
  <inkml:trace contextRef="#ctx0" brushRef="#br1" timeOffset="30723.3093">6044 2882 64 0,'0'-11'60'16,"12"-6"0"-16,5-10-52 15,6-8 0 1,-1 0 3-16,-7-6 0 16,-4-15 3-1,-11-2 1-15,0-12 3 16,0-2 0-1,-19-11-5-15,1 3-1 16,-4-10-9-16,-7 1 1 16,-2-5-2-1,-1 4 0-15,-13-1 0 16,-7 2 0-1,-15 3-1 1,-6-8 1-16,-10 4-1 16,-17-4 0-16,-3 12 0 31,-14-2 1-31,-7 8-1 0,-5 13 1 15,-12 9-2 1,-8 6 0-16,-9 9-1 16,-13 12 0-1,-3 6 0 1,-4 14 0-16,5 7 0 0,-2 3 0 31,9 15 0-31,3 10 0 0,7 10 0 16,-4 13 1-1,5 7 0 1,-1 12 1-16,8 3-1 15,0 9 1 1,11-2-1-16,0 17 0 16,8 0-1-1,7-3 1-15,6 9-1 16,5 5 0-1,1 3 0-15,6 10 1 16,0 3-1-16,-4 11 0 16,9 0-1-1,21-21 1-15,25-24-2 16,6 0 2-1,6 1 0-15,-22 43 0 16,-11 29 2 0,-4 20 1-16,-3 21-3 15,-16 17 1 1,-10 15-87-16,48-118-6 15,-15 37-2-15</inkml:trace>
  <inkml:trace contextRef="#ctx0" brushRef="#br1" timeOffset="141044.4188">23636 8791 59 0,'0'0'62'0,"0"0"-3"0,0 0-54 31,0 0 0-31,0 0-14 16,0 0 1-16,0 0-45 15,0 0-2 1,-3 0 3-16</inkml:trace>
  <inkml:trace contextRef="#ctx0" brushRef="#br0" timeOffset="157760.5865">17066 2141 0 0,'-8'21'36'16,"-2"11"-1"-16,-9 23-19 16,-3 27 1-1,4 15-5 1,-1 11 1-16,8 7 0 15,4-2 0-15,7 5-1 16,0-1 1-16,0 1 3 16,0-4 0-1,0-7 3 1,0-13 1-16,0-4-6 15,0-3 0 1,0-12-9-16,0 1 1 16,0-2-3-16,0-9 1 15,0-2-2 1,0-8 1-16,-4-7-2 15,-11-6 0 1,8-11-2-16,-5 0 1 16,5-14 0-1,7 4 1-15,0-4 1 16,19-3 0-1,14-3-1-15,11-2 1 16,8-1-2-16,14-2 1 16,9-2-1-1,21-4 1 1,23 0 0-16,18 0 0 15,26 0-1 1,25 0 1 0,23 0 1-16,23 0 1 0,26 0 0 31,18 0 1-31,14 0-6 0,8-6 1 15,-4-2-84 1,-7-5-5 0,-22-8-6-16</inkml:trace>
  <inkml:trace contextRef="#ctx0" brushRef="#br0" timeOffset="159020.5991">17214 2038 33 0,'0'-4'47'16,"4"1"1"0,8-4-34-16,2 0 0 0,15-4 0 31,16 1 0-31,18-1-3 15,18-1 1 1,27 0 0-16,11 10 0 16,25-6-4-1,19 1 0-15,19 0-2 16,25 4 0-1,26-4-2-15,19 0-1 16,15-3-2-16,10-1 1 16,8 5-1-1,-6-2 0-15,-1 4 1 16,-1 2 2-1,4 2 2-15,12 0 0 16,-12 0 2 0,-6 0 0-1,-16 0-3-15,-19 0 1 16,-14 0-4-1,-15 0 2-15,-22 0-4 0,-23 0 1 16,-24 2-1 0,-24 2 0-1,-15 4 0-15,-12-2 0 16,-14 1 0-1,-2 7 0 1,-5 0-1-16,-12-1 1 0,-10-1-1 16,-6 8-1-1,-2 11 1-15,2 4 1 16,1 6 0-1,2 25 0 1,3 9 3-16,0 19 0 16,5 13 2-1,-6 4 1-15,-3 7 0 16,-3 3 1-1,-4-3-2-15,0-5 0 16,-18 2-3-16,7-8 1 16,-11-3-1-1,0-11 2-15,-8-33-3 16,0-9 1-1,4-13-1-15,-7 28 0 16,-4 7 2 0,0-8 0-16,-29-16 1 31,-5-11-1-31,-14-7-1 0,-12-4 1 15,-10 2-1 1,-15-9 0-16,-22-3 0 16,-23-3 1-16,-44-3 0 31,-45 0 0-31,-58-2-1 0,-67 5 0 31,-75 10-1-31,-66 4 1 0,-63 14-109 16,-56 13-5-1,-56 11-10 1</inkml:trace>
  <inkml:trace contextRef="#ctx0" brushRef="#br0" timeOffset="171125.7215">17174 11071 68 0,'0'0'67'16,"0"0"-1"-16,0 0-43 15,0 0 2 1,0 0 6-16,4 22-1 16,-1 2-5-1,8 3-1-15,9 8-7 16,-2 3 0-1,-4 3-8-15,1-3 1 16,-1 3-1 0,-6 1 0-16,0 0-1 15,-1-8 1-15,4 1-4 16,-7-7 0-1,3-3-1-15,1 1 0 16,-1-5-1 0,1-3 0-16,-5-5-1 31,1 1 1-31,-1-7-1 0,1 1 0 15,-4-2-1 1,3 2 0-16,-3-5 1 16,0 3 0-16,4-3 2 31,-4-3 0-31,4 4 1 0,-4-4 0 31,4 0-2-31,0 0 1 16,3 0-4-1,1-10 0-15,2-14 0 16,5-14 0-16,8-18 0 15,-1-24 0 1,8-20 0-16,-1-11 0 0,4 1 0 31,1 6 0-31,-6 29 0 16,0 12 0-16,-14 22-11 15,-3 16 2 1,-3 11-80 0,0 11-2-16,-1 3-39 15,8 13-9-15,-12 12 97 16</inkml:trace>
  <inkml:trace contextRef="#ctx0" brushRef="#br0" timeOffset="171755.7278">17727 11407 113 0,'0'0'93'15,"0"-4"-4"1,2 4-53-16,2 0-1 31,0 14 2-31,0 20-2 0,-1 15-15 16,-3 6 1-16,0-6-10 15,0-1 1 1,0-7-8-1,0-5 1-15,0-11-12 16,0-8 1-16,0-11-36 31,0 2 0-31,4-8-84 0,-1 0-10 16,5 0 34-1</inkml:trace>
  <inkml:trace contextRef="#ctx0" brushRef="#br0" timeOffset="172105.7313">17903 11676 131 0,'0'14'104'15,"4"11"-7"-15,2 3-68 16,3 0 3-1,10-8-8-15,10-6 0 0,5-14-14 32,-1 0 1-32,0-18-8 15,-7-10 0 1,-12-2-2-16,-10 2 0 15,-4 0-2 1,-15 11 1-16,-22 11-1 16,2 6 1-16,-10 0-5 15,4 14 1 1,18 2-42-16,8 5-2 15,15-11-70 1,4-3-11-16,18-7 44 16</inkml:trace>
  <inkml:trace contextRef="#ctx0" brushRef="#br0" timeOffset="172715.7374">18399 11646 97 0,'-3'0'81'0,"-5"0"-5"15,1 0-58 1,-7 4 2-16,-2 2 3 16,2 5 2-16,-1 6-6 15,4 0 1 1,-1 7-7-16,-2 1 0 15,11-2 1 1,3-5 0-16,0-4 0 16,3-7 0-1,19-7-8 1,-2 0 0-16,1-15-4 0,1-5 0 15,-7-3 0 1,-8 5 1-16,0 4-1 16,-3 7 0-1,-4 7 4 1,0 0 0-16,4 10 0 15,-1 11 1-15,9 4-7 32,3-9 0-32,3 2-9 0,6-8 1 15,-4-6-70 1,0-1-1-16,-3-3-49 15,6 0-13 1,-8-10 81 0</inkml:trace>
  <inkml:trace contextRef="#ctx0" brushRef="#br0" timeOffset="173145.7417">18688 11608 143 0,'0'0'114'15,"0"0"-9"1,-3 6-69-16,-8 15-1 15,-1 17-13 1,1 4 1-16,11 2-12 16,0-2 1-1,8-7-8-15,14-11 2 16,11-13-6-16,0-11 0 15,1-18-3 1,4-26 1-16,-13-11-5 16,-3-19 1-1,-10-5-1-15,-12 7 0 31,0 6 5-31,-16 24 0 0,-9 21 6 32,-5 18 0-32,1 3 4 0,17 30 1 15,8 19-4 1,4 18 1-1,19 1-6-15,22-3 0 0,3-9-25 32,8-11 1-32,0-10-106 0,4-11-7 15,7-14 15 1</inkml:trace>
  <inkml:trace contextRef="#ctx0" brushRef="#br0" timeOffset="173655.7468">19373 11151 161 0,'0'0'120'15,"0"7"-7"-15,12 0-83 16,25 0 0-1,23 0-14 1,13 3 0-16,12-10-10 16,4 0 0-16,-16 0-20 15,-12 0 0-15,-10 0-51 16,-18 0-2-1,-6 0-51 1,-20 0-11-16,-7 0 58 16</inkml:trace>
  <inkml:trace contextRef="#ctx0" brushRef="#br0" timeOffset="173925.7495">19422 11376 165 0,'0'3'128'16,"25"1"-7"0,27 3-85-16,23 3 1 15,25-3-26-15,18 0 2 16,0 4-13-1,-2-1 0 1,-24-3-47-16,-11 2 1 16,-17-5-86-1,-20 0-10 1,-21-4 44-16</inkml:trace>
  <inkml:trace contextRef="#ctx0" brushRef="#br0" timeOffset="180039.811">19244 10999 170 0,'-4'2'123'15,"1"6"-6"-15,-1-4-85 16,0-4 1-1,4 0-18-15,0-14 0 16,0-10-13 0,0-4 2-16,4 7-4 15,0 4 0 1,3 7 0-16,8 10 0 15,7 0 0-15,11 20 0 16,9 1 0 0,1-7 0-16,5-8 0 15,4-6 0 1,-11-10 0-16,-16-14 0 15,-9 0 0 1,-9-4 0-16,-7 0-130 16,0 8-4-1,4 2-13-15</inkml:trace>
  <inkml:trace contextRef="#ctx0" brushRef="#br0" timeOffset="189439.905">15621 3754 61 0,'0'0'69'0,"8"0"-2"16,11-4-40 0,-5-3 1-16,5 1-5 15,-4 2 1 1,-5 1-5-16,-10 3 2 15,0 0 3 1,-6 0 3-16,-20 3-7 16,-4 3 0-16,7-2-21 15,5 0 0 1,8-1-113-16,10 1-6 15,0 6-3 1</inkml:trace>
  <inkml:trace contextRef="#ctx0" brushRef="#br0" timeOffset="190399.9146">15666 9065 76 0,'0'0'85'0,"0"3"-5"15,-4-3-53 1,-7 0 1-16,1 0-6 16,-2-3 2-1,1-8-4-15,0 5 3 16,7-2-16-1,4 4 0-15,0 4-6 16,0 0 1-16,0 0 0 16,0 0 0-1,4 0 1 1,-4 0 1-16,0 4-52 15,0 0 2-15,-4-4-67 32,0 0-9-32,4-10 55 0</inkml:trace>
  <inkml:trace contextRef="#ctx0" brushRef="#br0" timeOffset="204326.0553">19618 2217 19 0,'-8'-4'10'16,"-6"4"-1"-16,-1-3 2 15,-4 3-1-15,-3-3 9 16,0-1 0 0,0 2-5-1,0-3-1-15,-5-1-11 16,13 6 0-1,0-4-4 1,-9 4 0-16,0 0 2 16,1 0 0-16,-7 0 0 0,3 0 2 15,4 8-2 1,-1-6 0-1,5 5 0 1,-8 3 0-16,8 2 0 16,-12-2 0-1,0 4-2-15,0 3 2 16,-3-3-1-1,4-1 1-15,-1 1 0 16,4-4 1-16,4 8 4 16,4-7 0-1,10-5 2-15,-11 5 0 16,9-1-5-1,-5 1 2-15,4 2-4 16,-5 4 0 0,5 1 1-16,1 2 0 31,2 9 2-31,1-5 2 0,0-7 0 15,1 7-1-15,0-3-1 16,2 0-1 0,-3 7-1-1,-8-1 0 1,4 1 1-16,0 3 1 0,-4 0-1 31,-1 0 1-31,6-7-1 0,-1 4 0 16,0-7-2-1,3-1 1 1,1 5-1-16,0 2 0 15,0 1 1 1,2 3 0-16,-2 0 2 16,-1 4 0-1,2-7-1-15,-6 3 2 16,5-4-3-1,-4 1 0-15,4 0-1 16,-1-1 1-16,4-2 0 16,1 3 0-1,-1-4-1-15,1-3 1 0,-1 6-1 31,0-6 1-31,4 3 2 16,-4-3-3 0,4 3 1-16,-4-3 1 15,4 7 0 1,0-11 1-16,0 11-2 15,0-3 1-15,8-2-1 16,3 1 0 0,-4 1 0-16,-3-5 0 15,-1-3 0 1,5-3 0-16,-1-3 2 15,-3-1-1 1,5 4 0-16,1-4 0 16,4 4-1-16,-3 0 0 31,5 3 1-31,-6-3-1 0,1-4-1 31,-3 1 1-31,3-1-1 0,-1-3 1 16,3 4-1-1,1-1 1 1,-3 4-1-16,15-5 0 15,-5 5 0 1,7 1 1-16,-7-5 0 0,2 7 1 31,-1-10-1-31,4 0 1 16,-4 1 0-1,11-6-1-15,-7 6 1 16,1-4 0 0,-6 2 3-16,9 0 1 15,-3 2 0 1,-2-2 2-16,5-3-4 15,0 5 0-15,10-8-3 16,-6 4 1 0,2-4-1-16,1 2 1 15,1 2 0 1,-5-4 0-16,0 4-1 15,4-1 1 1,0 1-1 0,8-4 0-16,-9 3-1 0,13 1 1 15,-5-1 1 1,0-3 2-16,5 4-1 15,6-1 0 1,-7-3-2 0,4 4 0-16,0-4 0 15,0 3 0-15,-5-3-1 31,-2 0 1-31,4 0-1 0,-1 0 1 16,-3 0 0 0,3 0 0-16,-5 0-1 15,2 0 1 1,-5 0-1-1,2 0 0-15,2 0 0 16,1-3 1 0,-1-1-1-16,1 4 1 0,3-3-1 31,0 3 0-31,-7 0 0 15,0 0 0-15,-5 0 0 16,2 0 0 0,-5 0 0-16,11 0 1 15,-3 0-1 1,3 0 1-16,-3 0-1 15,0-4 0 1,4 4 0-16,3-3 1 16,3 3-1-16,2-4 1 15,6 1-1 1,3-4 1-16,-2 3-1 15,3-2 1 1,-4-6-1-16,4 7 0 31,-8-7 1-31,-3 6 0 0,-4 3 2 31,-7-4 0-31,-3-3-1 0,-5-8 1 16,0 1-2 0,0-4 0-1,-3 3 1-15,-4-2 1 0,-4 3 0 31,-7 3 0-31,-5 0-1 0,-5-4 1 16,-2 5-2 0,1-2 1-1,-4 1-1-15,0-2 0 16,0-2-1-1,0-2 2-15,0-1-2 16,-4-8 1 0,-6 10 0-16,2-3 1 15,-3 2-1 1,-1-1 1-16,2 4-1 15,-1-5 0 1,-1-2-1-16,1 11 1 16,-4-4-2-16,1-4 1 15,-1 4-1 1,-7-4 1-16,-1 4 0 15,2-8 1 1,-9 8 0-16,7 1 0 16,5-7-1-1,-2 3 0-15,3-1-1 16,2 1 1-1,-8-8-1 1,2 8 1-16,-6-5 0 0,-2 4 0 16,-4-3 0-1,-1-4 1-15,5 1-1 16,-8-5 0-1,2-2-2 1,-1 3 1-16,0-8-1 16,-2 5 1-1,9 0 1 1,-4 3 0-16,6-5 0 15,2 9 0-15,6 0 0 16,0-1 0-16,4 3-1 16,-2-1 1-1,-13-3 0 1,11 2 0-16,-3-1 0 15,-1 0 1 1,8-3-2-16,1 4 1 16,-5-2-2-16,4 5 1 15,-6 3-2 1,-2 5 2-16,-3-2 0 15,-11-3 1 1,7 4 0-16,1-4 0 16,-5 4-1-1,5 0 1-15,3 0-1 16,0-1 0-1,0 8 1-15,-11 0 0 16,1-5 0-16,-5 1 1 16,-4 2-1-1,0-3 0 1,-3-2-1-16,0 3 1 15,3 0-1 1,-3 0 0 0,-4 4 0-16,-10 2 1 0,-9 8 0 31,-7 0 1-31,-11 0 1 0,1 0 1 15,-13 0 0 1,2 0 1 0,2-3-6-16,9 3 0 0,24 0-81 31,24 11-4-31,25 24-24 0</inkml:trace>
  <inkml:trace contextRef="#ctx0" brushRef="#br0" timeOffset="209809.1104">22555 10977 8 0,'0'-2'16'15,"0"-1"-13"-15,0 3 1 16,0-4 24 0,0 4 1-16,0-4 11 15,0 0-1-15,0 1 3 16,0 0-1-1,0-1-12-15,0-3 0 32,0 4-21-32,0 3 1 0,0 0-10 31,-4 0 1-31,4 0 4 0,0 14 1 15,0 4 6 1,0 2 0 0,0 7 2-16,0 4 0 0,4 4 0 31,7 2 0-31,-3-1-4 0,-1-5 1 15,-3 0-5 1,3-7 2-16,0 0-2 16,-3-6 2-1,0-4-2 1,0 0 0-16,-4-7-3 15,3 2 1 1,-3-2-1-16,4 0 0 0,-4 0-1 31,0-3 1-31,4 0-2 16,-4-2 1-16,4 2-1 15,-4 0 0 1,4 3 1 0,-4 3 0-16,2 1 1 15,-2 6 0-15,5-6-1 16,-5-5 1-1,3-2-1-15,-3 0 0 16,0-4-1 0,0 0 1-16,0 0-1 15,0 0 1 1,0 0 0-16,0 0 0 15,0 0 0 1,4 0 0-16,-4 0 0 16,0 0 0-16,0 0 0 15,0 3 0 1,0-3-1-16,0 0 0 15,0 0-1 1,0 0 1 0,0 0 1-16,4 0 0 15,-4 0 1 1,0 0 0-16,0 0-1 0,0 0 0 15,0 0-2 1,0 0 1 0,0 0 0-16,0 0 0 15,0 0 1 1,0 0 0-1,0 0 0-15,0 0 1 16,0 0-1 0,0 0 1-16,0 0-1 15,0 0 1-15,0 0-2 16,3 0 0-1,0-11 0-15,6-3 0 16,-2-10 0 0,5-4 0-16,2-9 0 15,1-9 0 1,11-6 0-16,-4 1 0 15,-3 2 0 1,-5-3 0-16,9 7 0 16,-8 4 0-1,-1-4 0-15,-7 4 0 16,1 3-5-1,-1 3 1-15,1 4-50 16,-4 9 0-16,3 9-75 16,-4 6-12-1,5 4 53-15</inkml:trace>
  <inkml:trace contextRef="#ctx0" brushRef="#br0" timeOffset="210889.1212">22392 10950 46 0,'0'-3'75'15,"-4"-1"-2"-15,4-3-28 16,-3-3-2 0,-1 3-11-16,4-3 0 15,0 3-9 1,0-1 0-16,0 2-6 15,0-2 1-15,0 6-6 16,-4-2 1 0,4 1-8-16,0 0 1 15,0-1-11 1,0 4 0-16,0 0 1 15,0 4 0 1,8 16 7-16,3 11 1 16,-4 0-2-1,4 0 0 1,-2-3-8-16,1-4 0 0,4-3-79 31,5 0-1-31,7 3-35 0,-4 7-7 16</inkml:trace>
  <inkml:trace contextRef="#ctx0" brushRef="#br0" timeOffset="211679.1291">22344 10936 102 0,'0'-3'93'16,"0"-1"-6"-16,-4 1-72 15,4 3-1 1,0 0-9-16,0 0 2 16,11 14 5-1,12 14 0-15,-1 3-5 16,5 3 1-1,-5-3-8-15,-1-6 0 16,-2-1-93 0,-1-7-7-1,-3-3-8-15</inkml:trace>
  <inkml:trace contextRef="#ctx0" brushRef="#br0" timeOffset="212369.136">23115 11314 114 0,'0'0'82'16,"0"-4"-4"-16,-12 0-74 0,-6 2 0 31,-4 2 2-31,-4 0 1 0,-4 0 3 31,-3 10 0-31,7 0-3 16,4 3 0-16,7 1 4 16,11 0 0-1,4 4 1 1,23 6 2-16,10 4-10 15,7 0 1-15,-13 2 0 16,-12 2 1-16,-15-5 0 16,-5-3 0-1,-24-6-3 1,-5-4 0-16,-3-8-14 15,8-6 1 1,10 0-99-16,12 0-6 16,7-3 4-1</inkml:trace>
  <inkml:trace contextRef="#ctx0" brushRef="#br0" timeOffset="212989.1422">23274 11451 57 0,'0'0'73'0,"-8"0"-1"16,-7 0-40-1,-6 0 0-15,-2 0-8 16,-3 18 0-16,4 3-4 15,3 7-1 1,12 0 0-16,7-5 1 16,15-8-6-1,18-9 0-15,12-6-7 31,3 0 1-31,-11-18-4 0,-8-6 1 16,-14-3-3 0,-15-1 0-16,-4 7-3 15,-21 0 1-15,-5 12-27 31,0 2 0-31,4 7-89 0,8 0-9 16,18 4 23 0</inkml:trace>
  <inkml:trace contextRef="#ctx0" brushRef="#br0" timeOffset="213549.1478">23469 11459 120 0,'-3'10'100'16,"3"7"-6"-1,0 11-69-15,0 10 1 16,12-6-6-16,6-5-1 16,0-6-2-1,4-14 1-15,2-7-10 16,-2 0 1-1,-4-21-7-15,-3-7 1 16,-7-2-2 0,-1-5 0-1,-7 7-4-15,3 7 0 16,-3 8-2-1,0 9 0-15,3 4 4 0,6 10 0 16,5 14 3 0,-3 8 1-1,0 5-2-15,0-2 1 16,0-7-6-1,-3-3 0 1,3-11-78-16,0-11 1 16,-4-3-42-1,-3-7-6-15</inkml:trace>
  <inkml:trace contextRef="#ctx0" brushRef="#br0" timeOffset="213889.1512">23788 11455 129 0,'9'0'104'0,"1"4"-6"16,13 9-78-16,-2 12 2 16,-2 9-10-1,-1-5-1-15,-6-3 9 16,-5-1 2-1,-3-11-3 1,-4-7 1-16,4-7-10 16,-1-14 1-16,5-10-6 31,2-8 0-31,2 9-4 0,10-2 1 15,0 8-11 1,4 3 1-16,-4 7-38 16,1 3 1-16,-8 4-79 31,-1 0-11-31,5 0 37 0</inkml:trace>
  <inkml:trace contextRef="#ctx0" brushRef="#br0" timeOffset="214349.1558">24355 11304 115 0,'0'-4'86'31,"0"4"-5"-31,-7-4-68 16,-12 4 0-1,-7 0 6-15,4 22 0 16,-8 11 0-16,2 9 3 16,8 4 0-1,9-2 0-15,11-2 0 16,11-12 1-1,22-5-10-15,9-11 0 16,-5-14-9 0,-1 0 1-16,-9-14-8 15,-2 0 2 1,16-6-4-16,-7-8 0 15,-1-7-3-15,-15 7 0 32,-11 0 4-32,-7 11 0 0,-33 17 7 15,-10 17 0 1,1 39 4-16,39-14 0 15,3-15-12 1,17-10 1 0,6 0-79-16,10 8-2 15,15-1-42 1,8-9-11-16,3-5 87 0</inkml:trace>
  <inkml:trace contextRef="#ctx0" brushRef="#br0" timeOffset="229139.3037">21147 10975 247 0,'0'38'134'0,"0"24"-4"16,-14 38-141-1,3 25 2 1,3 14-121-16,5 6-3 16,3 0-6-1</inkml:trace>
  <inkml:trace contextRef="#ctx0" brushRef="#br0" timeOffset="240185.4156">11262 3681 48 0,'-7'0'49'15,"-15"0"2"1,3 14-47-16,-3 14 2 16,3-1 8-1,8 1 1 1,11-7 8-16,18-15 0 0,20-6 2 31,6-17 1-31,8-21 3 0,-11-7 0 16,-11-7-9-1,-23 11 2 1,-7 9-22-16,-30 12 0 0,-10 16-79 31,-5 4-2-31,5 18-28 0,21 3-3 31</inkml:trace>
  <inkml:trace contextRef="#ctx0" brushRef="#br0" timeOffset="241035.4241">11237 8913 58 0,'0'0'57'0,"-4"0"-2"16,4 0-40 0,-4 13 1-16,-3 25 7 0,7 8 2 15,0-8 9 1,0-8-1-1,11-19 0-15,22-11 2 16,1-24-18 0,0-15 1-1,-13-2-13-15,-14 10 0 0,-7 3-63 16,-18 17-1-1,-15 11-56-15,-1 0-9 16,12 0 62 0</inkml:trace>
  <inkml:trace contextRef="#ctx0" brushRef="#br0" timeOffset="252065.5353">17230 14202 94 0,'0'-2'95'0,"0"-6"-5"16,0 1-57 0,-4 0 0-16,4 4-20 15,0 3 2-15,0-4-10 31,0 4 1-31,0 0 4 0,0 4 0 16,7 9 3 0,8 8 0-16,-1 7-1 15,2 3 0 1,-2 8-3-1,5-1 1-15,3 3-3 16,0 4 1 0,-3 3-3-16,-4 0 1 0,-5 5-3 31,-2 5 0-31,-1-5-2 15,-3-10 1 1,-4 3-1-16,0-14 1 16,0-8-2-1,0-10 0-15,4-7 0 16,1-3 0-16,-3-4 0 15,6 0 0 1,3-15 0-16,3-16 0 16,13-21 0-1,2-28 0-15,12-14 0 16,-1-19 0-1,16-4 0-15,-19 5 0 16,0 19-7 0,-11 18 1-16,-7 18-123 15,3 16-5-15,0 13-7 16</inkml:trace>
  <inkml:trace contextRef="#ctx0" brushRef="#br0" timeOffset="252935.544">17807 14636 148 0,'0'-4'105'15,"0"4"-7"1,0 0-73 0,7 0 0-16,-3 10-6 15,0 21 0-15,0 7-9 16,0 10 0-1,-1 1-5-15,1-7 1 16,0-8-49 0,-1-2 1-16,1-12-81 15,-1-13-11 1,8-7 44-16</inkml:trace>
  <inkml:trace contextRef="#ctx0" brushRef="#br0" timeOffset="253765.5523">18137 14904 80 0,'0'-3'87'16,"0"0"-2"0,0-4-56-1,0 3 0-15,-4 4-14 16,-11-3-1-1,0 13-5-15,-3 8 0 0,0 6-5 32,10 3 1-32,4 1 2 15,4-7 0-15,4-8 8 16,18-9 0-1,4-4-1-15,4-10 1 0,-8-14-7 32,-11-8 0-32,-11 2-5 15,0 1 1 1,0 5-13-16,-8 11 0 15,1 7-60 1,7 2-1-16,0 4-47 16,4 0-8-16,15 0 68 15</inkml:trace>
  <inkml:trace contextRef="#ctx0" brushRef="#br0" timeOffset="257005.5847">18414 14853 76 0,'-4'0'81'16,"-3"0"-3"0,-4 0-57-16,-3 0 1 15,-2 0-12-15,2 14 1 16,-1 10-3-1,0-3 0-15,8 0 5 16,3-4 0 0,4-4 9-16,0-5 3 15,20-8-8 1,1 0 0-16,5-4-10 31,-8-13 2-31,0-4-3 0,-2 0 2 16,-14 0-3-1,3 7 0-15,-5 4-9 16,0 8 1-16,0 2 0 31,0 6 1-31,4 18 5 0,7-3 1 16,7 3-34-1,8-7 1-15,1-3-91 16,9-7-9-1,-9-7 29 1</inkml:trace>
  <inkml:trace contextRef="#ctx0" brushRef="#br0" timeOffset="257575.5904">18747 14818 111 0,'0'0'82'15,"-6"0"-4"1,-2 0-63-16,-3 7 1 16,-4 18 6-16,7 12-1 15,5-2 4 1,3-4 0-16,0-7 3 15,11-10 0 1,15-10-11-16,0-4 1 16,-4-13-13-1,8-16 0 1,-12-12-8-16,-3-8 0 0,-12-14-3 31,-3 2 1-31,-6 1 0 0,-16 19 0 16,-5 7-1-1,-3 23 1 1,5 11 5-16,6 7 0 15,11 25 4 1,8 12 0 0,8 12 1-16,25 3 1 0,8-4 1 15,8-7 0 1,-5-13-29-16,-4-7 1 15,-6-11-106 1,-8-3-8 0,-12-11 17-16</inkml:trace>
  <inkml:trace contextRef="#ctx0" brushRef="#br0" timeOffset="258535.6">19189 14396 93 0,'0'0'95'0,"0"0"-4"16,0 4-47-1,10-4-2 1,31 3-8-16,15-3-1 16,7 0-19-16,4 0 1 15,-4 0-11 1,-5-7 0-16,-9 4-9 15,-17-4 0 1,-4 3-63-16,-14-2-2 16,-14 2-51-1,0 1-11-15,-14-4 72 16</inkml:trace>
  <inkml:trace contextRef="#ctx0" brushRef="#br0" timeOffset="258785.6025">19185 14587 165 0,'4'2'130'16,"29"2"-9"-1,26 0-88 1,16-1 0-16,10-3-34 16,11 0 0-1,-19 4-125 1,-6 3-5-16,-19 0-5 15</inkml:trace>
  <inkml:trace contextRef="#ctx0" brushRef="#br0" timeOffset="262925.6439">22359 14254 121 0,'0'-3'114'15,"0"-1"-8"-15,0-2-66 16,0 2 0 0,4-3-23-16,3 7-1 15,8 0-5 1,11 0 0-1,3 7-4-15,1 10 0 0,-1 8-2 32,-6 3 1-32,-5 6-2 0,-10 4 2 15,-1 3-6 1,-3 1 0-1,3-4 0-15,-2 0 0 16,-2-10 0 0,1-5 0-16,-4-8 0 0,3-1 0 31,-3 0 0-31,4-10 0 15,-4-2 0 1,0-2 0-16,0 0 0 16,11-10 0-1,4-25 0-15,11-17 0 16,14-17 0-16,-2-3 0 15,2-1 0 1,-7 14 0-16,5 15-49 16,-13 5 1-1,-2 15-84-15,-5 7-10 16,1 3 46-1</inkml:trace>
  <inkml:trace contextRef="#ctx0" brushRef="#br0" timeOffset="263514.6506">23188 14462 135 0,'0'0'104'16,"-10"0"-7"-1,-17 0-74-15,-9 4 2 16,-5 9-14-1,0 5 0-15,8 6-6 16,15-7 1 0,13 3 0-16,5-2 0 15,26 6-4-15,4-3 1 16,3 8 1-1,-14-6-2-15,-12-3 4 16,-7 2 1 0,-26-8-1-16,-10-4 1 31,-6-7-8-31,5-3 0 0,12 0-46 31,10-3 0-31,15-7-73 0,7-1-10 16,26 1 43-1</inkml:trace>
  <inkml:trace contextRef="#ctx0" brushRef="#br0" timeOffset="263893.6552">23323 14642 123 0,'-6'10'107'0,"4"4"-7"16,2 3-59-1,0 1 1-15,15-4-10 16,14-7 0-16,8-7-18 16,-4 0 0-1,-7-21-12-15,-18-1 2 16,-8-5-4-1,-4-7 0-15,-19 16 0 32,-5-2 0-32,5 10-17 0,4 10 2 15,4 0-72 1,9 0-2-1,6 10-35-15,0-1-9 0,0-1 87 32</inkml:trace>
  <inkml:trace contextRef="#ctx0" brushRef="#br0" timeOffset="264353.6598">23511 14562 150 0,'0'4'112'0,"3"6"-9"16,5 7-71-16,2 4-1 15,6 15-5 1,2-13 0-16,1-3-14 16,-4-5 1-1,0-12-11-15,0-3 2 16,-5 0-4-1,1-10 0-15,8-8 0 16,-15-3 0 0,0 4 0-1,-1 4 0-15,-3-1 0 0,4 14 0 16,3 0 0-1,4 20 0-15,1 4 0 16,-1 5 0 0,3-5 0-1,-10-5 0-15,0-1-23 16,-4-7 1-1,0-4-108 1,0-7-6-16,0 0 11 16</inkml:trace>
  <inkml:trace contextRef="#ctx0" brushRef="#br0" timeOffset="264763.6639">23930 14580 166 0,'3'0'111'16,"0"0"-8"-16,6 13-90 16,-9 8 0-1,0 10-7-15,0-7 0 16,0 0 15-1,-5-9 1-15,5-8 0 16,0-7 0 0,0 0-20-16,5-22 2 15,9-5-4-15,5-3 0 16,6-6 0-1,5 8 0 1,0 11 0-16,-12 3 0 16,-2 5-6-16,-10 4 1 31,-2 5-30-31,-4 0 0 0,4 7-48 31,7 4-1-31,4-1-21 0,18-10-4 16,4 0 60-1</inkml:trace>
  <inkml:trace contextRef="#ctx0" brushRef="#br0" timeOffset="265093.6672">24397 14468 159 0,'0'-2'110'0,"-12"2"-7"31,-4 0-81-31,-9 13 0 16,-1 15-2-16,11 10 0 15,15 4-3 1,0-1 1-16,0-10-9 16,12-11 2-1,13-8-11-15,-2-12 0 16,-8 0 0-1,-12 0 0-15,4-8-2 16,2-9 1 0,-9-7-1-16,0 3 0 15,0 14 2-15,0 7 1 16,0 4 1-1,18 10 2-15,-4-8-18 16,8 8 1 0,9 3-117-16,2-3-4 15,3-4-1 1</inkml:trace>
  <inkml:trace contextRef="#ctx0" brushRef="#br0" timeOffset="265853.6748">24485 14687 146 0,'0'4'120'16,"3"-4"-8"-1,12 0-82-15,8 0 0 16,-13-8-23 0,5-2 1-1,-3-4-5-15,6-3 0 16,-3-7-1-1,-8 6 0-15,-7-2 8 16,0 6 1 0,-7 3-1-16,-8 11 1 15,-7 0-9-15,11 15 2 16,-1 15-42-1,12 2 3-15,0 5-97 16,7 2-8 0,16 2 31-16</inkml:trace>
  <inkml:trace contextRef="#ctx0" brushRef="#br0" timeOffset="291441.9314">20914 14372 147 0,'0'-3'102'0,"0"-4"-8"31,0 0-80-31,0-1 2 16,-22 2-3 0,-7 6-1-16,-16 0-4 15,-8 21 1 1,-13 17-4-16,-7 20 0 15,-9 16-2-15,9 12 0 16,13 11-1 0,15 3 1-16,34-11 1 15,11 2 1 1,44-23 7-16,28-12 0 15,35-31 2 1,14-25 0-16,27-15-8 16,-6-36 2-1,-9-22-8 1,-38-16 0-16,-38-19 0 0,-57-3 0 15,-27 14 0 1,-57 11 0-16,-39 30-28 16,16 18 2-1,11 28-104 1,33 10-8-16,36 27 18 15</inkml:trace>
  <inkml:trace contextRef="#ctx0" brushRef="#br0" timeOffset="322627.2455">10666 16216 124 0,'0'-7'92'0,"0"4"-5"16,-17-4-76 0,-14 7 2-16,-10 0-4 15,-7 21 1 1,-7 13-2-16,6 12 1 0,5 15 0 15,18-2-1 1,19 11 3 0,7-11 0-16,23-11-8 15,17-14 1 1,11-17-109-16,6-7-5 15,-10-10-9 1</inkml:trace>
  <inkml:trace contextRef="#ctx0" brushRef="#br0" timeOffset="323097.2502">10837 16355 133 0,'3'0'101'0,"5"3"-5"31,-1 25-63-31,4 10 3 0,0 17-13 16,-8-3 0 0,2-7-11-16,-1-4 0 15,-4-14 3 1,0-23 0-1,0-4-10-15,0-17 2 0,0-24-11 32,-12-12 2-32,-7-8 0 0,13-1 0 15,2 3-1 1,4 10 1-1,10 12 0-15,12 12 0 16,9 11 2 0,7 10 0-16,-2 4 2 15,1 21 0 1,-3 20 2-16,-1 8 1 15,-5 10-3 1,-5 3 2-16,-8-3-4 16,7-14 0-1,-14-10-16-15,-1-8 1 16,-7-12-97-16,0-13-4 15,0-2-13 1</inkml:trace>
  <inkml:trace contextRef="#ctx0" brushRef="#br0" timeOffset="323257.2518">10866 16511 187 0,'0'0'112'0,"0"-8"-6"0,23 1-103 31,21-3 0-31,19 0-49 0,7-4-1 16,1 3-65-1,-1-12-9-15,-4 5 53 16</inkml:trace>
  <inkml:trace contextRef="#ctx0" brushRef="#br0" timeOffset="323537.2546">11681 16133 130 0,'-15'0'103'15,"-26"7"-6"-15,-13 20-77 16,-9 9 1-1,13 1-15 1,21 9 1-16,22-5-4 16,7 4 1-1,26-3-1-15,3-5 1 16,5-2 2-16,-19-8 1 15,-15-5 2 1,-15-2 1-16,-30-13-28 16,-4 3 0-1,6-10-83-15,10 0-5 16,17 0 2-1</inkml:trace>
  <inkml:trace contextRef="#ctx0" brushRef="#br0" timeOffset="324057.2598">11896 16240 165 0,'0'-3'100'16,"0"3"-7"-16,-7 0-95 16,-16 0 1-1,-17 7 3-15,3 14 1 16,0 2-2-16,2 1 0 15,18-2 11 1,9-5 1-16,8-3 1 16,18-7 1-1,20-1-15-15,0 2 0 16,-10 6 2-1,-9 2 1-15,-19 16 8 16,-4 2 0-16,-22 4-5 16,0-3 1-1,11-7-3 1,15-4 0-16,0-7-34 15,38-10 0-15,10-7-93 32,8 0-9-32,2-10 32 0</inkml:trace>
  <inkml:trace contextRef="#ctx0" brushRef="#br0" timeOffset="324697.2662">12429 16105 111 0,'0'0'102'15,"0"0"-7"-15,19 0-62 16,14 0 0 0,18 0-19-16,-2 11 0 15,-5 9-10 1,-17 1 0-1,-21 17 2-15,-6-3 1 0,-33 0-3 32,-11-8 1-32,-5-3-8 15,13-3 0-15,21-3 1 16,15 5 1-1,4 5 3-15,33-3 0 16,-4 9 2 0,-11-3 1-1,-14-3 2-15,-8-7 1 0,-26-4-9 16,-15-13 0-1,0-1-43-15,5-3-2 16,13 0-70 0,19-7-10-1,4-10 41-15</inkml:trace>
  <inkml:trace contextRef="#ctx0" brushRef="#br0" timeOffset="324877.268">12933 16223 247 0,'0'0'134'0,"0"-3"-4"16,0 3-191-1,0 0 2-15,4 0-75 16,0 6-10-16,-1 15 61 15</inkml:trace>
  <inkml:trace contextRef="#ctx0" brushRef="#br0" timeOffset="324977.269">12881 16448 231 0,'-4'0'112'16,"4"0"-3"-16,0 0-231 31,0 0-7-31,4-7 3 0</inkml:trace>
  <inkml:trace contextRef="#ctx0" brushRef="#br0" timeOffset="325547.2747">13738 16195 185 0,'0'0'113'0,"0"0"-6"0,0 18-95 31,0 20 1-31,0 21 0 0,-9 6 1 16,-6 5-8-1,4 2 0 1,0-17-17-16,0-6 1 15,-1-14-72 1,12-18 1-16,0-17-38 16,0-11-6-1,12-34 84-15</inkml:trace>
  <inkml:trace contextRef="#ctx0" brushRef="#br0" timeOffset="326017.2794">13600 16195 146 0,'0'-4'114'16,"0"2"-6"0,3-6-70-16,27-2 0 15,18-8-22 1,12 12 1-16,-1 6-17 15,-4 3 0 1,-10 28 2 0,-8 1 1-16,-16 6 3 15,-5-3 0-15,-16-9-1 16,0-4 1-16,-19-12-7 15,-18-6 0 1,0-4-2 0,-11 0 1-16,15 0-2 15,3-4 1 1,12 1-1-1,10 3 0-15,8 0 10 16,0 20 0-16,26 9 1 16,4 5 2-16,-1 18-9 15,5-1 0 1,-5-2 0-1,-14 6 0-15,7-13-29 16,-10-18 1 0,-1-3-102-16,-5-15-8 0,5-6 20 31</inkml:trace>
  <inkml:trace contextRef="#ctx0" brushRef="#br0" timeOffset="326537.2846">14218 16535 141 0,'0'-8'119'0,"4"1"-8"0,3 0-72 31,-3 0-1-31,4 4-26 0,-5 0 1 16,-3 3-10 0,3 0 1-1,2 6 4-15,-5 15 0 0,0 7-3 31,0 0 1-31,-15 13-5 0,-4-7 2 32,1-2-3-32,2 2 0 15,6-6 0 1,2 0 0-16,8-14 0 15,0-7 0-15,18-7 0 16,20 0 0 0,6 0 0-16,-3 0 0 15,0-4-56 1,-4-2 1-16,-4-5-78 15,-7-3-11 1,-7-3 57-16</inkml:trace>
  <inkml:trace contextRef="#ctx0" brushRef="#br0" timeOffset="326857.2878">14662 16607 111 0,'-11'4'103'0,"-2"14"-6"15,-10 1-59 1,4 13 1-16,12-5-4 0,7 2 1 31,18-9-14-31,16-14 1 0,-1-6-20 31,0-13 1-31,-14-18-4 16,-19-4 0-16,0-4 0 16,-23 6 0-1,-6 1-14 1,-7 12 1-16,5 6-39 15,1 14-1-15,19 0-67 16,7 4-10-16,4 6 39 16</inkml:trace>
  <inkml:trace contextRef="#ctx0" brushRef="#br0" timeOffset="327307.2923">14855 16607 148 0,'0'10'122'16,"-3"12"-7"-16,-2 5-80 15,2 1 1-15,0 2-18 16,-5-5 0-1,4-12-9-15,4-5 1 16,0-8-10-16,0-10 0 16,18-29 0-1,-3-2 0 1,8-8 0-1,-1 1 0-15,0 10 0 16,0 13 0 0,-3 8 0-16,0 14 0 0,-5 3 0 31,1 11 0-31,-4 23 0 0,-3 18 0 15,-1-1 0 1,-7 2 0 0,4 8 0-16,-4-15 0 15,0-12-25 1,0-7 1-16,0-15-106 15,0-12-7 1,0-25 15-16</inkml:trace>
  <inkml:trace contextRef="#ctx0" brushRef="#br0" timeOffset="327797.2972">14933 16631 174 0,'0'0'113'15,"0"0"-7"1,8 0-97-16,17 4 0 16,12 9-22-1,1 1 0-15,-2-3-17 31,-3-11 2-31,-6 0 23 0,2-15-1 16,-10-2 23 0,3 0-1-16,-11 10 3 15,0 7 0-15,-2 7-4 31,-6 17 1-31,0 11-7 0,-3 3 0 16,0-7 8 0,0-6 0-16,0-15-4 15,0-10 0 1,0-7-15-1,0-28 0-15,0-3-1 16,-3 1 0 0,3 8 0-16,0 12 0 0,14 14 4 31,5 3 1-31,0 18 5 15,-5 19 1-15,-14 8-3 16,-7-4 0 0,-27 1-4-1,-6-14 1-15,-5-11-16 16,16-3 1-16,3-14-80 15,10 0-2 1,16-21-32-16,27-6-10 16</inkml:trace>
  <inkml:trace contextRef="#ctx0" brushRef="#br0" timeOffset="328087.3001">15581 16324 189 0,'0'0'136'15,"12"3"-8"-15,21-3-102 0,22 3 0 16,19-3-24 0,9 4 2-1,-7-4-25-15,-9 0 1 16,-15 0-95-1,-8-4-4 1,-21-2-4-16</inkml:trace>
  <inkml:trace contextRef="#ctx0" brushRef="#br0" timeOffset="328247.3017">15655 16414 179 0,'-4'0'136'0,"4"6"-8"16,19 2-98-1,29-5 0-15,30-1-67 16,19 6 1-1,10-8-94-15,15 0-11 16,-3 0 36-16</inkml:trace>
  <inkml:trace contextRef="#ctx0" brushRef="#br0" timeOffset="328576.3058">16521 16195 204 0,'0'0'126'16,"0"4"-6"-16,-3 23-104 15,-8 12 1 1,-7 12-8-16,-5 8 0 16,1-1-6-16,4 12 0 15,2-18-23 1,13-14-1-16,3-24-83 15,0-14-1 1,0-10-15-16,8-32-6 16</inkml:trace>
  <inkml:trace contextRef="#ctx0" brushRef="#br0" timeOffset="328927.3103">16293 16064 174 0,'0'-6'121'0,"0"-6"-9"16,21-2-87-1,24 11 1-15,29 3-11 16,7 3 1-1,1 23-12-15,-8 11 1 16,-29 8-4 0,-27 0 1-16,-18-7 0 15,-34-10 0 1,-13-14-1-16,-16-10 1 15,3-4-2 1,7 0-1 0,18 0 1-16,12 10 0 0,23 13 1 31,18 9 2-31,35 6-3 0,17 0 0 15,8-3-7 1,-12 2 2 0,-14-8-85-16,-4-13-2 15,-14-6-41 1,-9-10-12-16,-6-2 106 0</inkml:trace>
  <inkml:trace contextRef="#ctx0" brushRef="#br0" timeOffset="329277.3138">16948 16410 187 0,'0'6'124'0,"-11"19"-7"16,4-1-90-16,7 5 0 16,0-6-13-1,7-3 1-15,26-8-15 16,-4-6 0-1,5-2 0-15,-1-4 0 16,-6 0 0 0,-9 0 0-16,-11 0 0 15,-7 3 0 1,-4 18 0-1,-29 20 0-15,-15 1 0 0,-15-4 0 16,-8 0 0 0,-1-14 0-16,7-13 0 15,18-11 0 1,9 0-18-1,16 0 1-15,15-11-113 16,7 5-5-16,27-2 5 31</inkml:trace>
  <inkml:trace contextRef="#ctx0" brushRef="#br0" timeOffset="329627.3173">17399 16569 141 0,'-14'0'115'0,"-20"0"-9"16,-10 0-73-1,-4 28-1-15,7 6-7 16,12 5 1-1,25-8-10-15,11-4 1 16,38-13-17 0,7-14 0-16,3 0 0 15,-10-24 0 1,-20-7 0-16,-17-4 0 15,-12-2-3-15,-29-2 2 16,-11 15-82 0,-8 7-1-16,7 9-52 15,13 8-12 1,16 0 95-16</inkml:trace>
  <inkml:trace contextRef="#ctx0" brushRef="#br0" timeOffset="330357.3246">17470 16590 215 0,'0'13'134'15,"0"8"-5"1,0 7-115-16,0 3 1 0,8-7-14 31,3 0 2-31,7-6-3 0,1-18 0 16,3-4 0-1,0-23 0 1,0-1 0-16,-11 8 0 16,-1 2 0-1,-5 10 0-15,-5 8 0 16,0 14 0-1,-11 18 0-15,0 20 0 16,4-7 0 0,3-10 0-16,4-15-30 15,0-8 1 1,14-12-23-16,5-14-2 15,7-18 42-15,-4-16 1 16,1-8 56 0,6 18 0-16,-10 7-5 31,-5 17 0-31,-3 14-32 0,-3 10 2 15,3 29-10 1,-3 5 0-16,-8 4 0 16,0-6 0-1,0-10 0 1,0-19 0-16,-4-13 0 0,0-9 0 15,4-30 0 1,0-17 0-16,0-6 0 16,0 8 0-1,8 8 0 1,10 22 0-16,1 10 0 15,3 14 0 1,8 21 0-16,-12 20 0 0,-11 4 0 31,-7 4 0-31,-22 2 0 16,-11-12 0-16,7-12 0 15,7-9 0 1,8-8 0 0,11-2 0-16,7 1 0 15,27-6 0 1,11 4-39-16,3 1 2 15,8-8-94-15,-1-4-9 16,-11-27 32 0</inkml:trace>
  <inkml:trace contextRef="#ctx0" brushRef="#br0" timeOffset="330597.327">18241 16517 192 0,'0'0'118'16,"0"0"-6"-1,-5 7-95-15,-9 18 0 16,-12 2-1-16,-4 18 0 15,-3 7-8 1,7 6 0 0,8-2-5-16,10-11 1 15,8-4-16 1,4-16 2-1,18-15-34-15,12-6 0 0,6-4-78 16,5-25-9 0,-1-22 31-16</inkml:trace>
  <inkml:trace contextRef="#ctx0" brushRef="#br0" timeOffset="331027.3313">18473 16537 219 0,'0'0'122'16,"0"-2"-3"-16,-3 2-110 15,-12 0 0 1,-7 20 2-16,-12 4 0 15,-3 14-6-15,-3 3 1 16,-8 8-6 0,15 4 0-16,5-16 0 15,14-9 0 1,14-13 0-16,0-13 0 15,37-2 0 1,16-6 0-16,13-12 0 16,-7-3 0-1,-11 1 0-15,-14 5 0 16,-27 15 0-1,-7 0 0-15,-44 25 0 16,-8 13 0-16,4 3 0 31,18-6 0-31,28-7 0 0,16-1 0 16,41-2 0-1,15-4 0-15,19 3-35 16,-7-10 2-16,-16-7-98 31,-18-4-8-31,-26-3 27 0</inkml:trace>
  <inkml:trace contextRef="#ctx0" brushRef="#br0" timeOffset="331677.3378">19356 16112 140 0,'-12'0'115'16,"-4"-3"-8"-1,-2 3-61-15,15-4-1 16,3 1-20-1,40-4 0 1,27 3-22-16,23 0 2 16,5 4-5-1,-2 0 0-15,-3 0 0 16,-17 0 0-1,-10 0-39-15,-18 4 1 16,-9 0-93-16,-21 3-9 16,-10-7 33-1</inkml:trace>
  <inkml:trace contextRef="#ctx0" brushRef="#br0" timeOffset="331947.3405">19259 16310 176 0,'6'0'135'0,"32"0"-7"0,29 0-96 31,37 0 0-31,21 0-29 0,9 0 2 31,-12 0-5-31,-26 2 0 0,-25-2-15 16,-38 0 1-1,-22 0-116 1,-11 4-3-16,-19-4-2 15</inkml:trace>
  <inkml:trace contextRef="#ctx0" brushRef="#br0" timeOffset="333597.357">19865 16005 172 0,'0'-3'113'16,"0"3"-6"-16,0-4-90 16,42 4 1-16,29 0-7 31,29 21 0-31,10 10-9 0,-6 18 0 15,-16-1 0 1,-31 11 0-16,-29 0 3 16,-28-12 0-1,-21-8-5 1,-27-4 1-16,-4-7-104 15,7-11-3 1,27 0-25-16</inkml:trace>
  <inkml:trace contextRef="#ctx0" brushRef="#br0" timeOffset="334167.3627">20778 15721 186 0,'0'0'110'16,"0"0"-7"-16,3 4-94 16,15 24 0-1,1 16 9-15,3 18 0 31,1 21-3-31,-5 11 0 0,0 6-6 16,-6-6 1 0,-1-14-6-16,-7-22 1 15,0-16-5 1,-1-28 0-1,4-10 0-15,4-4 0 0,18-36 0 32,5-36 0-32,15-18 0 0,-1-17 0 15,0-4 0 1,-8 24 0-1,-9 15-66-15,-6 30 1 16,-2 18-69 0,1 17-12-16,-1 7 70 15</inkml:trace>
  <inkml:trace contextRef="#ctx0" brushRef="#br0" timeOffset="334477.3658">21378 16203 195 0,'0'0'127'0,"0"3"-7"0,0 24-97 31,-7 11 1-31,-9 7-14 0,-6 7 2 16,-3-4-19-1,-9 8 1-15,19-15-117 16,3-5-3 0,5-23-14-1</inkml:trace>
  <inkml:trace contextRef="#ctx0" brushRef="#br0" timeOffset="334767.3687">21430 16451 177 0,'7'11'138'0,"3"6"-7"15,17 0-99 1,6 0 1-16,15-10-33 16,5-7 0-16,-13 0 0 15,-7-9 0 1,-18-16 0-16,-15 8 0 15,-8-1 0 1,-21 8 0-16,-8 0 0 16,3 7 0-1,5 3-56-15,10 0 2 16,9 13-79-1,10 1-11-15,0-4 56 16</inkml:trace>
  <inkml:trace contextRef="#ctx0" brushRef="#br0" timeOffset="335497.376">21999 16416 130 0,'-3'0'111'0,"-19"0"-9"16,-12 12-69-1,-4 18 1 1,6 6-15-16,7-6 1 15,13-2-1 1,12-8 0-16,4-2-8 16,21-15 2-16,1-3-13 15,8-17 0 1,-12-7 0-16,-7-8 0 15,-15 2-3 1,0 5 2-16,-8 18 1 16,-6 7 0-1,7 11 1-15,7 16 2 16,10 4-3-1,24-6 0-15,10-15 0 16,1-3 0-16,-1-7 0 16,-6-7 0-1,-5-24 0 1,-15-6 0-16,-6-9 0 15,-9 8 0-15,-3 6-3 32,-3 19 2-32,-17 13 1 0,-6 3 0 15,4 33 1 1,12 11 2-16,10 8-3 15,0-6 0 1,25-11 0 0,12-20 0-16,1-14 0 15,-5-8 0 1,-8-35 0-16,-14-6 0 0,-7-13 0 31,-4-5 0-31,-4 12 0 16,-7 20 0-16,-3 17 0 15,11 14 0 1,3 20 0-16,7 22 0 0,22 6-34 31,18 14 2-31,6-13-99 16,6-18-7-1,5-24 24-15</inkml:trace>
  <inkml:trace contextRef="#ctx0" brushRef="#br0" timeOffset="335767.3787">22622 16008 207 0,'0'4'136'0,"29"3"-6"31,27 0-112-31,22-1 2 0,22 2-20 32,-8-2 0-32,-10 2-44 0,-8-4 1 15,-22-4-89 1,-23 0-9-1,-17 0 40-15</inkml:trace>
  <inkml:trace contextRef="#ctx0" brushRef="#br0" timeOffset="335917.3802">22703 16271 178 0,'4'12'112'16,"29"-9"-6"-16,23 3-126 16,33-3 1-1,14-3-87-15,12 0-10 16,0-20 23-1</inkml:trace>
  <inkml:trace contextRef="#ctx0" brushRef="#br0" timeOffset="336177.3828">23648 15590 231 0,'0'0'134'15,"0"24"-6"-15,0 17-121 16,0 12 1 0,0 16-7-1,0-1 1-15,-3 2-87 16,-2-7 0-16,-2-15-52 31,4-16-12-31,-9-15 95 0</inkml:trace>
  <inkml:trace contextRef="#ctx0" brushRef="#br0" timeOffset="336327.3843">23463 16095 184 0,'33'0'105'0,"15"0"-5"0,19 0-203 31,3 0-6-31,-15 0-5 16</inkml:trace>
  <inkml:trace contextRef="#ctx0" brushRef="#br0" timeOffset="336627.3873">23466 16271 171 0,'0'0'129'0,"30"4"-8"16,14-4-93-1,16 4 1-15,10 0-27 16,-14-1 0 0,-4 3-3-16,-31 4 1 31,-21 12 7-31,-11-2 1 0,-26 4-2 31,-3-2 0-31,25-6-5 0,15-6 1 16,15 7-24-1,43 8 2 1,21-4-110-16,13 0-6 0,-10-4 9 31</inkml:trace>
  <inkml:trace contextRef="#ctx0" brushRef="#br0" timeOffset="337117.3922">22299 16949 190 0,'4'7'128'16,"4"14"-7"-16,7 14-96 0,-4 10 1 15,-8 10-16 1,-3 1 1-16,0-12-11 15,0-12 0 1,0-18 0 0,11-14 0-16,12-17 0 15,10-26 0 1,7-8-13-1,5-5 1-15,-4 12-118 16,4 5-4-16,3 8-1 16</inkml:trace>
  <inkml:trace contextRef="#ctx0" brushRef="#br0" timeOffset="337387.3949">22930 17057 216 0,'-19'13'127'15,"-4"11"-6"-15,1 5-111 16,7 12 1 0,15-3-4-16,0-3 0 15,8 6-4 1,-1-6 0-16,-7-7-2 15,-7-4 0 1,-34-7-38-16,1-7 1 16,-5-3-94-16,15-7-10 15,15-13 32 1</inkml:trace>
  <inkml:trace contextRef="#ctx0" brushRef="#br0" timeOffset="337647.3975">23037 17241 189 0,'3'13'138'0,"8"5"-8"16,12 5-104 0,21-2 2-1,12-4-28-15,-4-5 0 0,4-12 0 31,-23 0 0-31,-18-12 0 0,-15-8 0 32,-30-5 0-32,-19 9 0 15,-6 5-31-15,-1 11 2 16,8 0-101-1,15 0-9-15,14 7 22 16</inkml:trace>
  <inkml:trace contextRef="#ctx0" brushRef="#br0" timeOffset="337977.4008">23359 17327 241 0,'11'14'133'0,"4"3"-4"0,-1 11-126 31,5-1 2-31,3-10-5 0,1-10 0 16,10-7 0-1,1 0 0-15,-4-14 0 16,-8-6 0-1,-8 6 0 1,-10 11 0-16,-4 3 0 0,0 13 0 31,-4 18 0-31,4 5 0 0,0-7-80 31,19-7 0-31,6-12-56 16,9-10-12-16,-9-41 88 16</inkml:trace>
  <inkml:trace contextRef="#ctx0" brushRef="#br0" timeOffset="338307.4041">23848 17337 247 0,'0'13'134'16,"3"2"-4"-1,6-1-130 1,-3-4 0-16,2-3 0 15,10-7 0 1,1 0 0-16,6-7 0 16,5-3 0-16,7-7 0 15,0 5 0 1,-3 12 0-16,-16 0 0 15,-7 0 0 1,-3 12 0-16,-5-6 0 16,12-2 0-1,16-4 0-15,9 2 0 16,8 6 0-1,-4 2-37-15,-3 9 1 16,-8-10-95-16,23-2-9 16,-4-7 31-1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09T19:03:40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5647 4258 56 0,'0'0'64'0,"0"0"-3"15,0 0-38 1,0 0 1-16,0 0 1 15,0-6 1 1,0-1-7-16,0 0 0 16,-3-3-6-16,-1-1 0 15,0-2 0 1,4-2 1-16,0 1 0 15,0 5 0 1,0-2-6-16,0-3 0 16,4 0-5-1,0 4 1-15,-1 0 1 16,3-4 1-16,-4 0 2 31,-2-3 1-31,0 0-3 0,0 0 1 16,0 2-4-1,0-2 1-15,0 0-1 16,-2-4 0-1,2 1 1 1,0-2 1-16,0-2 0 16,0 0 0-16,-6-1-1 15,6 2 0-15,-3-9-2 16,3 4 1-1,-4-7-2 1,0 5 2-16,4-1-3 16,-3 0 0-1,3 3 0 1,0-3 0-16,0-1 0 15,0 2 0 1,-8-6 0-16,5 9 0 0,-1-8 0 16,-3 5 0-1,-2-2 0 1,-5 5 0-16,-4-4 0 15,0 0 0 1,-12-1 0-16,4 4 0 16,0-2 0-1,-4 1 0-15,1-5 0 16,-5 6 0-16,4 1 0 15,-2 3 0 1,-13-1 0-16,-7-3 0 16,-3 5-2-1,-5-2 1-15,1 0 0 16,-1 5 1-1,5 3-1-15,4 0 0 32,2 5-1-32,-3 0 1 0,8 1-1 15,-5 4 1 1,9-4-1-16,-3 9 0 15,-2 2-1 1,-4 0 1 0,-11 0 1-16,-3 10 1 0,-3 7 1 31,-4-1 0-31,3 2-2 0,-3-4 1 15,-5 3-2 1,17 4 1 0,-10 0-1-16,5 4 1 15,8 5 1 1,-1 6 1-16,-2 1 0 15,5 1 1 1,2 4-2-16,-1 0 1 16,4-5-2-1,7 5 0-15,0 3-1 16,1-4 1-16,10 5 1 15,-7-2 0 1,4 1 0-16,10 4 0 16,-2 6 0-1,-5-6 0-15,4 2 1 31,-3 4 0-31,-5-2-1 0,-7 1 0 16,-3 9-1 0,3-5 1-16,-3 9-1 15,3-1 1-15,-4 0-1 31,0 6 0-31,1-6 0 0,0 6 0 16,11 1 0 0,-1-1 1-16,5 2-1 15,-1 5 1 1,4-7-1-1,-3 15 1-15,-5-4-1 16,1 7 1 0,0 3-1-16,-5 4 0 0,1 4 0 31,8 2 0-31,2 1 1 15,6 0 1-15,9-8 0 16,1 13 1 0,4-2-1-1,3-1 0-15,1 9 0 16,6-1 0-16,-3-6 0 15,0 3 0 1,0-5 0-16,11-9 1 16,4 7-1-1,4 0 0-15,7-7-1 16,-8 7 1-1,4-8-1-15,1 4 1 16,-9 4-2 0,1-7 1-16,0 7-1 15,-4 0 1-15,3-7 0 16,4 3 0-1,2-2 0-15,-2-2 1 16,-3 8 1 0,4-4 0-1,3 4 0-15,1-4 1 16,2 14-1-1,5-3 1 1,-8-7-1-16,-3 0 1 0,-5 7-2 16,-10-14 2-1,4-1-3-15,-1 1 0 16,0-7 0-1,-3 7 0 1,-1-3 0-16,-3 2 0 16,0-3 0-1,0 1 0-15,0 0 0 16,0-2 0-16,0-2 0 15,0 4 0 1,-3 0 0-16,-8-4 0 16,4 7 0-1,-1-5 0-15,4-1 0 16,-3-1 0-1,7 0 0-15,-3-7 0 16,3 7 0 0,0-7 0-16,0-1 0 15,0-1 0-15,0-2 0 16,0-3 0-1,-4 0 0 1,4-7 0-16,0 0 0 16,0-3 0-16,0-7 0 31,0 3 0-31,4-9 0 0,3-2 0 15,-4 5 0 1,9-8 0-16,6-3 0 16,-7 4 0-16,3-1 0 31,4 4 0-31,-1-1 0 15,-3 5 0 1,6-8 0-16,-6 1 0 0,0-4 0 31,1 3 0-31,4-6 0 16,-1-1 0-16,1 4 0 15,0-3 0 1,-5 3 0-16,5-1 0 0,-1 5 0 31,-3-4 0-31,3 0 0 16,-2 0 0-1,1 4 0-15,-1-12 0 16,2 12 0 0,4-7 0-16,1 6 0 15,-2-3 0-15,2 0 0 16,-5 0 0-1,9 0 0-15,-2-4 0 16,1-2 0 0,4-2 0-16,0 5 0 15,3-4 0 1,4-6 0-16,-3 5 0 15,2-6 0 1,5-2 0 0,-1-5 0-16,-2 3 0 0,-2-3 0 31,9 1 0-31,-12-1 0 0,-3-3 0 15,-4-7 0 1,4 3 0 0,0 3 0-16,-1-6 0 15,1 3 0 1,10 1 0-16,-3 0 0 0,4-1 0 31,-4 3 0-31,8-9 0 16,-4 3 0-1,-1-8 0-15,3 4 0 16,-1-3 0-1,-1 3 0-15,0-2 0 16,-4-2 0 0,-1 2 0-16,2-4 0 15,-1-1 0-15,-3 0 0 16,-5 1 0-1,12-4 0-15,-8 0 0 16,4 0 0 0,-3 0 0-16,-13 0 0 15,9 0 0 1,-4 0 0-1,-3 0 0-15,6 0 0 16,-3 0 0-16,4-4 0 16,-1-2 0-16,5 2 0 15,-5-4 0 1,4-2 0-1,1 3 0-15,-1-2 0 16,-4-2 0-16,-2 1 0 31,2-1 0-31,1 1 0 0,-1-4 0 16,1 4 0-1,4-4 0-15,2-1 0 16,-2 1 0 0,-1-2 0-1,5 2 0-15,-13 0 0 16,1-3 0-1,-4 6 0-15,4 1 0 0,-3 2 0 32,1-6 0-32,3-3 0 15,-1 5 0-15,-7-10 0 16,6 5 0-1,-2-7 0-15,-1-5 0 16,8 2 0 0,-3 0 0-16,-2-1 0 15,-3-6 0 1,-8 9 0-16,9-9 0 15,-8 2 0 1,-4-1 0-16,0 1 0 16,0-3 0-16,-4 1 0 15,-3-1 0 1,-1 0 0-16,-3 0 0 31,0 2 0-31,-3-6 0 0,3 4 0 31,-4 5 0-31,-3-5 0 0,-1 4 0 16,1-4 0-1,-4 7 0 1,0 1 0-16,0-1 0 0,0 4 0 31,-4-4 0-31,4 4 0 0,3-1 0 16,1-2 0-1,3 3 0 1,4-1 0-16,-3 1 0 16,-1 0 0-1,4-3 0-15,0-2 0 16,0-2 0 0,0 4 0-1,0-4 0-15,0-11 0 16,0 4 0-16,-3 0 0 15,-1 3 0-15,0 1 0 16,-4-4 0 0,6 4 0-1,-7 2 0-15,5-2 0 16,1-4 0-1,3 3-130-15,3 0-4 16,16-10-13-16</inkml:trace>
  <inkml:trace contextRef="#ctx0" brushRef="#br0" timeOffset="5600.056">11462 2685 64 0,'0'-4'90'16,"-4"0"-5"-1,4-2-40 1,0-5 0-16,0 4-19 16,0 0 3-1,-3 4-16-15,3-4 1 0,0 7-9 31,0 0 1-31,3 0 0 16,13 0 0-16,-1 3 2 16,-1 15 0-1,1 6 0-15,0 0 0 16,4 8-2-1,-5 2 1-15,1 8 0 16,0-4 0 0,0-1-1-16,-4 9 0 15,1-8-4 1,-2-1 2-16,5 2-4 15,-8 2 0-15,4-6 0 16,1 0 0 0,-1-1 0-16,-1-6 0 15,2-1 0 1,-1-2 0-16,0-9 0 15,-3 7 0 1,-5-7 0-16,4-2 0 16,-3-1 0-1,0-1 0 1,0 1 0-16,-1-6 0 0,-3-3 0 31,3-4 0-31,-3 0 0 0,0 0 0 16,0 0 0-1,9-4 0 1,-6-13 0-16,5-4 0 15,2-10 0 1,2-14 0-16,7-18 0 0,2-13 0 31,9-13 0-31,0-5 0 16,3 0 0-1,-3 4 0-15,-5 15 0 16,-2 5 0 0,-4 19 0-16,-8 2 0 15,-4 14-10 1,3 8 2-16,2 5-122 15,-4 16-3-15,-4 6-7 16</inkml:trace>
  <inkml:trace contextRef="#ctx0" brushRef="#br0" timeOffset="6440.0644">12270 3224 113 0,'0'-10'109'16,"0"-1"-7"0,0 1-70-16,0-3 3 15,0 6-27 1,-4 3 0-16,-10 4-4 15,-9 0 1 1,-6 14-2-16,0 10 1 16,-1 7-1-1,15 0 0-15,3 1 4 16,6-2 1-16,6-2 7 15,0-7 0 1,21-10-2 0,12-11 1-1,5 0-10-15,-1-24 2 0,-4-8-6 31,-8-2 0-31,-6-4 0 0,-8-1 0 16,-7 8 0 0,-4 4 0-1,0 9-5-15,-6 12 2 0,-7 6 1 31,3 0 0-31,-1 17 5 0,7 13 0 32,4 5-1-32,0 4 2 15,7-5-4 1,11-6 0-16,9-4 0 15,-1-3 0-15,0 3-2 16,-1-10 1 0,2 0-67-16,-6-4 0 15,-2-3-65 1,-8-4-15-16,-3-3 77 15</inkml:trace>
  <inkml:trace contextRef="#ctx0" brushRef="#br0" timeOffset="6810.0681">12818 3176 146 0,'-15'0'107'15,"-7"0"-8"-15,-11 17-74 16,7 7 1-1,0 11-1 1,16-4 0-16,10 4-5 16,3-8 1-1,30-2-13 1,11-4 1-16,8-8-9 15,-4-9 0-15,0-2-79 16,-10-2 0-16,-4 0-55 16,-10-6-16-1,-5-18 89 1</inkml:trace>
  <inkml:trace contextRef="#ctx0" brushRef="#br0" timeOffset="7410.0741">13347 2675 89 0,'-6'0'89'15,"-6"0"-5"1,1 0-46-16,1 0-1 16,10 6 1-1,0 2 1-15,29-5-11 16,15-1 0-16,16 2-15 15,6 0 1 1,8-4-10-16,-11 0 1 16,-11 0-7-1,-10 0-1-15,-14 0-31 16,-9-4 0-1,-9 0-93-15,-5 4-8 16,-5 0 23 0</inkml:trace>
  <inkml:trace contextRef="#ctx0" brushRef="#br0" timeOffset="7820.0782">13263 2978 200 0,'3'0'129'16,"34"0"-6"-16,12 0-106 15,9-6 1 1,13-4-14-16,0-1 0 16,-16 4-2-1,-10 4 1-15,-12-1-20 16,-4 1 0-1,-11 3-47-15,-2 0-2 16,-6 0-49-16,-6 0-10 16,-4 3 52-1</inkml:trace>
  <inkml:trace contextRef="#ctx0" brushRef="#br0" timeOffset="8080.0808">13241 3203 202 0,'11'4'136'0,"29"-4"-6"16,20 3-109-1,17-3 1 1,4 0-22-16,1 4 0 0,-19-1-39 16,-4 4 2-1,-18 3-94-15,-11-2-9 16,-20-2 32-1</inkml:trace>
  <inkml:trace contextRef="#ctx0" brushRef="#br0" timeOffset="8960.0896">15159 2217 154 0,'7'-7'123'16,"4"-7"-8"-1,12-2-82-15,-16-9 1 16,-4-3-23 0,-3-7 1-16,-14 5-10 15,-20-5 0 1,-6 0-3-16,-12 2 0 15,-8 4-2-15,1 12 1 32,4 7-3-32,6 10 0 0,5 10 2 31,7 24 1-31,4 33 5 0,10 19 0 15,16 39 2 1,7 27 1 0,4 27-1-16,22 20 1 0,7 4-3 31,-10 5 0-31,-9-22 0 0,-14-26 0 15,0-33 0 1,-37-29 1 0,-11-36-4-16,-10-27 0 15,-21-23-25 1,-2-12 1-1,81 0-106-15,0 0 130 0,-130-65-137 16,89 31 15-16</inkml:trace>
  <inkml:trace contextRef="#ctx0" brushRef="#br0" timeOffset="11130.1113">15077 3795 95 0,'0'0'79'16,"0"0"-3"-16,-3 0-62 15,-12 0 0 1,-11 0 6-1,-4 4 0-15,-7 10-2 16,4 3 0-16,3 11-10 31,12-1 2-31,2 1-4 0,13 3 2 16,3-4 6-1,0-6 0-15,19-3 1 16,6-11 1-16,6-7-8 31,2-14 0-31,0-14-3 0,-3-6 0 16,-8 2-2-1,-7 1 1-15,-5 7-2 16,-1 4 1 0,-9 9-6-1,0 5 0-15,0 6 1 16,0 6 0-1,0 25 7-15,0 10 0 0,0 5 0 32,7 5 1-32,11 2-7 15,8-5 1-15,5-10-123 16,12-6-5-1,1-20-13 1</inkml:trace>
  <inkml:trace contextRef="#ctx0" brushRef="#br0" timeOffset="11849.1193">15838 1699 124 0,'0'0'85'0,"-16"0"-5"15,-21 0-63 1,-18 13 0-1,-9 15 8-15,1 9 2 0,11 9-11 32,19 16 0-32,30-10-3 0,14-1 0 15,48-15-18 1,18-9 1-16,20-10-111 15,-12-3-7 1,-3 0 3 0</inkml:trace>
  <inkml:trace contextRef="#ctx0" brushRef="#br0" timeOffset="12299.1238">15544 3013 209 0,'34'-7'115'32,"25"0"-5"-32,10 4-147 15,0-1-1-15,-6 4-75 16,-16 0-9-1,-11 0 34-15</inkml:trace>
  <inkml:trace contextRef="#ctx0" brushRef="#br0" timeOffset="12829.1291">16214 2809 166 0,'4'0'113'0,"-1"24"-7"16,3 14-86-1,-4 10 0 1,2 5-2-16,-4 2 0 16,0-6-4-1,0-15 0-15,0-10-6 0,0-6 0 16,0-11-6-1,0-7 2 1,0-4-4-16,0-24 0 16,0-10 0-1,0-10 0 1,-4-11 0-16,-4 0 0 15,1 0 0 1,0 8 0-16,3 12 0 16,4 5 0-16,7 6 0 15,20 1 0 1,10 2 0-16,11 4 0 15,5 8-19 1,5 3 1-16,-2 6-76 16,-12 4-2-1,-7 0-26-15,-18 4-9 16</inkml:trace>
  <inkml:trace contextRef="#ctx0" brushRef="#br0" timeOffset="13019.131">16196 2927 192 0,'22'0'120'0,"22"-4"-6"15,27-6-109 1,11-3 0-16,-8-2-104 15,-12 8-4-15,-14 0-21 32</inkml:trace>
  <inkml:trace contextRef="#ctx0" brushRef="#br0" timeOffset="13209.1329">16218 3144 206 0,'26'0'123'0,"33"0"-7"0,27-17-122 31,10 0 0-31,-4 3-96 16,-14 0-5-1,-26 8-11-15</inkml:trace>
  <inkml:trace contextRef="#ctx0" brushRef="#br0" timeOffset="13549.1363">15274 2740 177 0,'-19'21'116'16,"2"14"-5"-1,-3 37-96-15,17 15 0 16,6 8-6 0,41 3 1-16,31-12-22 0,21-8 0 15,29-23-107 1,20-18-7-1,18-23 9-15</inkml:trace>
  <inkml:trace contextRef="#ctx0" brushRef="#br0" timeOffset="13939.1402">16755 2456 129 0,'0'0'107'15,"3"4"-7"-15,32 20-76 16,5 18 3-16,12 30-18 31,-7 15 1-31,-20 16-3 0,-18 18 0 16,-7-9-12-1,-29-16 0-15,-1-13-105 16,-3-24-8-1,4-14 1 1</inkml:trace>
  <inkml:trace contextRef="#ctx0" brushRef="#br0" timeOffset="14579.1466">17570 2923 128 0,'-15'-6'84'16,"-7"-2"-4"0,-19 1-76-16,-7 7-1 15,-15 7 14 1,8 28 2-16,7 10 0 15,14 11 1 1,16 2 0-16,18-6-1 16,4-10 3-1,32-22 0 1,11-20-10-16,18-10 1 0,8-38-15 31,-6-29 1-31,-4-16-12 0,-15-8 1 16,-19-9 0-1,-25 9 1 1,-4 19 4-16,-36 19 0 15,-9 22 0 1,-6 20 0-16,2 18 6 16,12 6 0-1,7 32 11-15,15 27 0 16,15 17 3-1,8 8 0-15,29-4-3 16,8-3 1 0,7-8-9-16,3-13 1 15,7-14-69-15,-6-14-2 16,-3-17-58-1,-6-14-11-15,-13-17 73 16</inkml:trace>
  <inkml:trace contextRef="#ctx0" brushRef="#br0" timeOffset="14849.1493">18062 2675 141 0,'0'0'121'16,"0"0"-10"-16,0 19-67 15,0 20 0 1,-14 12-24 0,-12 19 1-16,-4 13-17 15,0 3 1 1,-3-9-5-16,11-4 0 0,7-22-26 31,1-16 2-31,14-35-106 0,0 0 130 0,-12 14-137 16,8-45 14-1</inkml:trace>
  <inkml:trace contextRef="#ctx0" brushRef="#br0" timeOffset="14989.1507">17855 2798 231 0,'41'15'117'15,"14"9"-3"-15,21 21-207 16,0 7-3 0,10 6-29-16,-5-2-7 15</inkml:trace>
  <inkml:trace contextRef="#ctx0" brushRef="#br0" timeOffset="15849.1593">15977 2411 104 0,'0'3'98'31,"4"-3"-5"-31,11 7-61 16,11-7 0-16,7 5-10 16,5-5 0-1,5 0-9-15,2 0 0 0,1 0-3 31,-11 0 0-31,-1-12 5 16,-12-1 0-16,-10-8-4 16,-9-7 1-1,-3-10-9 1,0-7 0-16,-15 7-10 15,-7 8 0 1,7 5-103-16,4 11-4 16,11 7-21-16</inkml:trace>
  <inkml:trace contextRef="#ctx0" brushRef="#br0" timeOffset="16519.166">17096 2823 247 0,'0'-3'134'0,"0"3"-4"16,0-4-130 0,0 1 0-16,0 3-48 15,3 0 1 1,2 0-85-1,2 0-10-15,3-4 45 16</inkml:trace>
  <inkml:trace contextRef="#ctx0" brushRef="#br0" timeOffset="17179.1726">17737 2329 127 0,'-8'0'117'0,"-3"0"-8"16,-3 0-71 0,-5 0-1-1,12 0-16-15,7 0 0 16,7 0-5-1,35 2 1 1,5 5-14-16,12 1 2 16,11-2-5-16,9 2 0 15,-6-2 0 1,-10-2 0-16,-11-1 0 15,-11-3 0 1,-11 0 0-16,-16-21 0 16,-3-10 0-1,-11-14 0-15,0 0 0 16,0 8 0-16,-15-2-39 15,5 15 1 1,-5 11-93-16,8-1-9 16,1 10 33-1</inkml:trace>
  <inkml:trace contextRef="#ctx0" brushRef="#br0" timeOffset="68050.6841">18681 2813 81 0,'0'0'95'15,"0"0"-6"-15,0 0-43 16,15 0 0-1,22 0-12 1,8 0-2-16,18 0-17 16,7-4-1-1,-3 1-11-15,-12-5 1 0,-7 6-4 16,-7-2 1-1,-8 4-25 1,-6 0 0-16,-17 0-95 16,5 0-8-1,-4 0 18-15</inkml:trace>
  <inkml:trace contextRef="#ctx0" brushRef="#br0" timeOffset="68340.687">18696 3045 196 0,'26'0'132'0,"22"0"-7"16,41 0-105-1,3 0 1 1,8 0-27-16,-7 0 0 0,-30 0-121 31,-11 0-5-31,-23 0-4 0</inkml:trace>
  <inkml:trace contextRef="#ctx0" brushRef="#br0" timeOffset="72970.7333">20118 2646 58 0,'0'-3'82'16,"0"-1"-3"-16,0-6-44 15,0 0 1 1,-7 3-17-16,-2 4 0 15,-1-1-10-15,0 1 1 16,-6 3-5 0,-6 0 0-1,-3 7-3-15,-5 16 0 16,-8 5-1-1,5 4 0 1,0 6 1-16,3 3 1 0,12 4 0 31,11 1 0-31,7 1 3 0,3-1 2 16,27-5 6-1,10 1 0 1,8-4 5-16,8-11 1 16,7-6-2-1,4-7 1-15,-5-10-10 16,2-4 1-1,-5-4-10-15,8-17 0 16,-9-3 0-16,-6-5 0 16,-4-4 0-1,-3-2 0-15,-11-6 0 16,-9-12 0-1,-10 2 0-15,-15-4 0 16,0 6 0 0,-22 0 0-16,-23 4 0 31,-21 4 0-31,-8 6 0 0,-15 11 0 15,4 13-22 1,22 11 1-16,15 4-109 16,21 27-6-16,24 4 10 31</inkml:trace>
  <inkml:trace contextRef="#ctx0" brushRef="#br0" timeOffset="78925.7933">19851 6899 24 0,'-4'0'59'31,"-3"0"1"-31,0 0-25 16,-1 0-1-16,1 3-12 16,0-3 0-1,3 4-6-15,4-4 1 16,0 3 6-16,0 0 1 15,0 5 9 1,11-1 1 0,18 0-6-16,9-5 0 15,11-2-14 1,2 0 0-16,-3 0-9 15,1 0 1-15,-9 0-6 32,8 0 1-32,-11 0-41 0,-4-2 1 15,-7 2-89 1,-11 0-9-16,-7 0 33 15</inkml:trace>
  <inkml:trace contextRef="#ctx0" brushRef="#br0" timeOffset="79475.7988">19719 7175 81 0,'0'0'95'0,"0"0"-6"31,3 0-39-31,22 0 0 0,20 3-10 32,18-3-1-32,19 0-23 0,0 0 1 15,-2 0-13 1,-9 0 0-1,-19 0 0-15,-15 4 1 16,-15-4-11 0,-11 0 0-16,-4 0-69 0,1 0-2 15,-4 0-49 1,-1 0-10-1,5 0 76-15</inkml:trace>
  <inkml:trace contextRef="#ctx0" brushRef="#br0" timeOffset="80355.8076">21140 6850 43 0,'0'-6'85'16,"0"-2"-3"-1,0 1-32-15,0-2 0 16,0 1-35-1,0 1 0-15,-10 0-17 16,-9 4 0 0,-7 3-1-16,-4 0 0 15,-3 3 1 1,-4 14 1-16,-8 8-1 15,-3 6 1-15,7 7 1 16,4 3 0 0,11 12 6-16,12-5 0 15,14 0 7 1,0-2 1-16,33-5 14 15,19-6-2 1,15-8 5-16,15-13 1 16,6-11-17-1,15-3 1 1,-10-24-16-16,3-10 0 0,-21-5 0 31,-24-2 0-31,-25-7 0 0,-26-4 0 16,-23 3 0-1,-47-5 0 1,-29 11-7-16,-5 8 1 0,0 15-123 31,27 9-5-31,22 11-7 0</inkml:trace>
  <inkml:trace contextRef="#ctx0" brushRef="#br0" timeOffset="81175.8158">13603 6341 57 0,'4'14'71'15,"-1"13"-3"-15,9 19-34 16,-1 24 0-16,0 19 2 31,-3 23 0-31,2 21-7 16,-6 17 0-1,-4 9-15-15,0 7 0 0,-11-3-10 16,0-11 0-1,-4-21-4 1,4-24 1-16,3-20-34 16,8-28 0-1,0-32-80-15,8-27-10 0,15-37 32 31</inkml:trace>
  <inkml:trace contextRef="#ctx0" brushRef="#br0" timeOffset="82525.8293">13541 6189 131 0,'-4'0'90'0,"-4"4"-6"16,8-1-73-1,0 4 1-15,19 0 11 16,22-3 1-16,22-4-2 31,29 0 0-31,5-4-12 0,17-10 0 16,16-3-8-1,14-1 1-15,30-2 1 16,30-5 1-1,30 1-4 1,32 0 1 0,30-8-5-16,27 5 1 15,26 3 3-15,20 7 0 0,5-1-1 31,11 2 1-31,4 5-1 16,8-3 1-16,-1 4 0 16,4 2 1-1,-3 5-1 1,-9 0 0-16,-18 3 0 15,-18 0 0 1,-18-4-1-16,-27 1 1 16,-14-1-1-16,-27 1 0 15,-18-4 2 1,-22 4 1-16,-26-1 4 15,-34 1 0 1,-24 3-2-16,-28 0 0 16,-17 0-5-1,-23 7 0-15,-25 13-1 16,-2 12 1-16,-17 13 1 15,-12 14 0 1,-3 16 1 0,-7 12 1-16,-4 17-1 15,-4 13 1 1,0 12-1-16,0 9 0 15,0 10-1 1,0 4 2 0,0 5-3-16,-8-5 0 0,-3-11 0 15,-4-5 0 1,0-15 0-16,5-14 0 15,-6-10 0 1,-6-11 0 0,-3-13 0-16,-9-7 0 15,-10-11 0 1,-9-2 0-16,-10-6 0 15,-14-5 0 1,-1-4 0-16,-11-3 0 16,-10 3 0-16,-10-10 0 15,-20-2 0 1,-8-1 0-16,-19-8 0 15,-10 1 0 1,-9-4 0-16,-13-8 0 16,-1-6 0-1,-19 0 0-15,-7 0 0 16,-22-6 0-16,-7-5 0 15,-9-6 0 1,-2 3 0 0,-4 0 0-1,-3-4 0-15,-8 2 0 0,-2-6 0 31,-5 6 0-31,-4-2 0 0,-4 1 0 16,-8-3 0 0,0 6 0-1,2 4 0-15,-3-4 0 0,5-1 0 31,0 1 0-31,-4 1 0 0,5-1 0 32,7 0 0-32,14-3 0 0,10 2-23 31,36-2 1-31,21 0-108 15,26 3-6-15,29-10 11 16</inkml:trace>
  <inkml:trace contextRef="#ctx0" brushRef="#br0" timeOffset="83245.8365">14096 6186 61 0,'0'-7'83'16,"0"-3"-2"-16,0-5-34 15,0 2-2 1,0-4-15-16,0 6 1 16,0 1-23-1,0 6-1-15,0 4-11 16,0 4 1-16,0 23 4 15,0 14 0 1,4 25 3-16,10 11 1 16,1 17 2-1,0 10 1 1,0 23 1-16,3 19 0 15,1 19-3 1,-5 22 1 0,-6 0-4-16,-8-7 1 0,0-14-1 15,0-21 0-15,-4-24-12 16,-3-28 0-1,0-15-108 1,3-27-8-16,4-27 2 16</inkml:trace>
  <inkml:trace contextRef="#ctx0" brushRef="#br0" timeOffset="84125.8453">13466 6359 81 0,'0'-6'73'31,"4"-9"-3"-31,29-9-49 0,8-3 0 16,11-5-4 0,-7 18 1-16,-28 7-13 31,-17 7 0-31,-36 21 7 15,-42 14-1-15,-14-1 8 16,-1-9 1 0,26-8-13-16,41-17 2 0,37 0-12 31,59-13 1-31,42-9-1 0,6 1 1 15,-6 15 2 1,-35 6 0 0,-48 17 5-16,-35 21 0 15,-65 11 5 1,-33-1 0-16,-7 0-5 15,11-3 0 1,34-7-7-16,37-6 0 16,29-1 2-1,36 10 1-15,23 14 0 16,8 11 1-1,-14 14 1-15,-32 6 1 16,-21-10 3 0,-15-6 1-16,-22-8-4 15,0-21 1-15,14-10-6 16,23-7 0-1,9-7 0-15,31 12 1 16,8 9 0 0,-7 17 0-16,-8 19 8 15,-18 5 1 1,-15 10 3-1,-15-3 1-15,-11-6-32 16,-3-1 0-16,4-5-108 16,5-2-8-16,9-9 15 15</inkml:trace>
  <inkml:trace contextRef="#ctx0" brushRef="#br0" timeOffset="90415.9082">10359 13092 95 0,'0'-10'103'0,"-4"-4"-5"16,1-4-54-1,-1 4 1-15,-1 1-36 16,2 6 0 0,3 3-15-16,0 4 1 15,0 28 16 1,12 24 1-16,2 28 3 15,1 19 1 1,-4 2-7-16,-7 10 0 16,0-14-4-16,-4-7 1 15,-12-18-13 1,1-13 1-16,5-21-102 15,-3-17-2 1,9-17-18-16</inkml:trace>
  <inkml:trace contextRef="#ctx0" brushRef="#br0" timeOffset="90815.9122">10770 13258 109 0,'0'0'86'16,"0"0"-4"-1,-22 3-66-15,-8 15 2 0,-15 6 3 31,-6 3 0-31,-13-2-3 0,13-5 0 16,0 1-8 0,6-7 0-1,15 0 3-15,20-8 1 16,10 9 8-1,25 2 1 1,38 7-10-16,7 4 1 16,8-1-13-16,-8 8 1 15,-10-4-2 1,-20-3 0-16,-13 7-31 15,-17-11 1 1,-2 0-101-16,-8-4-7 16,0-8 22-1</inkml:trace>
  <inkml:trace contextRef="#ctx0" brushRef="#br0" timeOffset="91565.9197">11341 13254 174 0,'0'-3'108'15,"0"-1"-6"1,0 1-87-16,0 3 0 16,7 7 6-1,11 17 1-15,8 8-5 16,4 2 1-16,0 0-9 15,4 9 1 1,-6-6-10 0,-1-2 0-16,-2-3 0 15,-2-3 0-15,-5-4 0 31,4-4 0-31,-7-1 0 0,0-2 0 16,0 6 0 0,-8-7 0-16,1 4 0 15,-5-7 0 1,0-4 0-16,2-2 0 15,-1-4 0 1,-4-4 0 0,3-4 0-16,4-38 0 0,8-16 0 31,11-30 0-31,11-11 0 15,-3-2 0-15,6 14 0 16,-14 18 0 0,-11 17-11-16,-8 11 2 0,-7 21-121 31,0 2-3-31,0 10-6 0</inkml:trace>
  <inkml:trace contextRef="#ctx0" brushRef="#br0" timeOffset="92175.9258">12485 13050 174 0,'0'0'123'0,"0"0"-9"15,7 10-87 1,4 19-1-16,4 15-10 15,-8 12 1 1,-3-1-11-16,-4 1 2 16,0 2-8-1,0 5 0-15,-11-12 0 16,-7 4 0-16,3-9 0 15,-4-8 0 1,5-8 0-16,10 1 0 16,4-13 0-1,11-4 0-15,33-7 0 16,45-7 0-1,22 0 0 1,23 0 0-16,6-7-27 16,5 0 2-16,-8 4-105 15,0-1-7-15,-4-6 15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09T19:05:45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6107 3494 23 0,'0'0'29'0,"0"0"-4"16,0 0 0 0,0-3 8-1,0 0-2 1,0-1-9-16,0 0 0 0,-3-3-11 31,-5 4 0-31,4-4-2 0,0 3 0 16,4-2 0-1,0-5 2 1,0 1-2-16,0-8 0 0,0 2-2 31,0-9-1-31,0-3-1 0,11 1 0 16,-3-4 3-1,3 3 2 1,-7 0 1-16,-1 0 1 15,1 1-2 1,-4-7 2-16,0 2-5 16,4-2 2-1,-4 3-6-15,0-5 1 16,0-1-4-1,-4 2 1-15,-7 0-2 16,0 1 0 0,0-4 1-16,-4 4 0 15,0 2 0-15,-3-2 1 16,-1-4-1-1,1 3 0-15,-5 0 0 32,-6 1 1-32,0 2 0 0,-5-6 0 15,0 14-1 1,1-3 0-16,-8 2-1 15,1 4 1 1,-8 1-1 0,7-4 1-16,-11 7-1 0,4 3 0 15,-12 3 0 1,-6 5 0-16,-8 2 0 15,7 4 0 1,4 0-1 0,4 0 1-16,0 0-1 15,7 6 0 1,-5 9 0-16,3 9 0 0,-9 3 1 31,0 4 0-31,-4 5 0 16,0 1 0-16,8 8 0 15,0 4 0 1,-8 2 0-1,-3 12 1-15,-8 6 0 16,-4 7 0 0,1 4 0-16,0 9 1 15,-5 8-1-15,5-3 1 16,7 6-1-1,0-6 0-15,7 6 0 16,1-3 0 0,-1 3 0-16,0 8 0 15,-3 3 0 1,6 2 0-16,5-1-1 15,4 1 0 1,0 5-1-16,3-7 1 16,0 6 0-16,-3 9 1 15,3 1-1 1,0 12 1-1,0 2-3-15,8 4 2 16,2 5-1 0,9-5 2-1,4 3 2-15,2 8-1 0,6-5-1 16,-5 2 2-1,11-1-2-15,0 1 0 16,0-1-2 0,4 0 2-1,4 0-1-15,3 1 1 16,4 0 0-1,4 2 0-15,-4 8-2 16,0 2 2 0,0 4 0-16,0-2 2 15,-4 10-2-15,-3-2 3 16,7-1-2-1,-4-1 1-15,0 0-1 16,1-4 1 0,-1-3-2-16,0 4 1 15,-4 3-2 1,-3-4 0-16,4 2 0 15,7-3 1 1,-3-2 0-16,3 2 1 16,0-7 0-1,0 5 1-15,0 4 0 16,0 6 0-16,3 5 1 31,-6-2-1-31,-1 5 0 0,-1-15 0 16,5-6-1-1,0 0 0-15,0-5-1 16,5-6 0-1,13 1 0 1,1-8 0-16,-1 1-1 16,4-1 1-1,1-10-1-15,-2 10 1 0,5-3 1 31,4-11 0-31,0 8 0 16,3-12 1-16,0-2-1 16,1 0 1-1,0-4-1-15,-9-7 1 0,13 1-1 31,-5-12 1-31,-1 8-1 16,-5-4 1 0,-1-3-2-16,-4 7 1 15,-4-7-1 1,-2 3 0-16,-2 0-1 15,1-7 1 1,-4-3-1-16,8-3 0 16,-4-5 0-16,3-5 1 15,-4-1-1 1,6-11 1-16,0 4 1 15,0-6 1 1,-2-1 1-16,1 0 1 16,-8-7-2-1,1 0 0 1,6 5-1-16,-8-9 1 0,6 1-1 31,-2 0 1-31,5 3 0 0,0 0 1 16,4 1 0-1,-5-8 0 1,4 4-2-16,-4-4 1 15,1-3-2 1,-1-4 0 0,1 1 0-16,6-4 0 0,2-4 0 15,2-2 2 1,1 2-2-16,0-2 0 15,3-2 0 1,-3-2 0 0,-1 6 0-16,-3-2 1 15,7-5-2 1,-7 5 1-16,0-2 0 15,3 15 0 1,5-6 0-16,-5-5 1 16,5-7-1-16,-4-2 0 15,-1-8 0 1,-3 10 0-16,0-6 0 15,0 0 0 1,-4-1 0-16,1 8 0 16,-2-8-1-1,-2 5 1-15,4-1 0 16,-9-4-2-16,5 1 1 15,-4 0 1 1,-1-15 0 0,-3 1 0-16,3-3 0 15,-1-1 1-15,5 4 1 31,4 0-2-31,4-4 1 0,3 5 1 32,1-5 0-32,4-3 1 0,-16-4-1 15,8-3 0 1,8 3-1-1,-2-3 0-15,9 0 0 16,1 0 1 0,6 0-1-16,0 0 1 0,4-6-1 31,-5-1 1-31,68-11-1 15,-29 4 0-15,-13-3-1 16,-2-4 1 0,-19 3 0-16,4 2 1 15,-15-6-1 1,-9 5 0-16,2 0-1 15,-8 3 0 1,-1 8 0-16,4-6 0 16,-6 0 0-1,11-7 1-15,-12 9 0 16,12-4 0-16,-5 4 0 15,0 3 0 1,5-3-1-16,-8 3 1 16,-4-3 0-1,0 0 0-15,1-2 1 16,-5-2 0-1,4 4-1-15,-3-3 1 16,-1 3 2 0,-2 2 0-1,-5-2 1-15,0 3 1 0,-1-7-4 31,-2 4 1-31,7-3-2 0,3-8 1 16,-3 10-2 0,0-7 0-1,4-2 0-15,-1-4 0 16,1-4 0-1,-4-3 0 1,-1 3 0-16,-3 1 0 16,1 6-24-16,-5 4 2 15,4-8-108 1,4-6-7-16,3-24 13 15</inkml:trace>
  <inkml:trace contextRef="#ctx0" brushRef="#br0" timeOffset="1270.0127">10500 13839 128 0,'4'-7'92'0,"-1"-3"-6"0,-3-4-81 31,4 4 0-31,-1 6 2 0,-3 4-1 16,5 0 12-1,-5 11 0 1,3 9 3-16,0 5-2 0,5 5-10 31,3 2 0-31,-3 2-2 0,2-3 1 16,5 5 2-1,-3-2 2 1,-1 0-3-16,-4-3 0 15,8-3-4 1,-4-7 1-16,-1 0 0 16,6-8 1-1,-2 1-3-15,2-3 1 16,-5-5-5-1,-5 5 0-15,2 3 0 16,0-4 0 0,-5 4 0-16,1 0 0 15,1 1 0 1,-2-6 0-16,0 1 0 15,1-3 0-15,0 4 0 32,-4-5 0-32,4-2 0 0,-4 4 0 15,0-5 0 1,0 0 0-16,0-3 0 15,4 4 0 1,-1-4 0 0,-3 0 0-16,0 0 0 15,0 0 0-15,0-4 0 16,3-16 0-16,9-18 0 15,3-18 0 1,13-27 0 0,13-14 0-16,12-14 0 15,-2 1 0 1,1 16 0-1,-10 14 0-15,-13 21-59 16,-3 18 1-16,0 6-76 16,-11 12-10-16,6 5 60 15</inkml:trace>
  <inkml:trace contextRef="#ctx0" brushRef="#br0" timeOffset="2230.0223">11448 14279 97 0,'0'-4'79'15,"0"-3"-5"1,0 4-70-16,-4-1 1 16,-15 4-1-1,-6 0-1-15,-1 7-1 16,-7 11 0-16,3 5-2 31,4 1 0-31,14 2 12 0,10 1-1 16,2-13 18-1,10-7-2-15,16-7-5 16,8-4 0-1,-1-13-12 1,-7-7 1-16,3-5-5 0,-10 3 1 31,-9 1-6-31,-6 8 0 0,-4 6-10 31,0 4 1-31,0 7-1 16,4 0 1-16,0 4 13 16,3 20 1-1,5 1 4 1,-5 5 0-16,5-5-2 15,-6 2 1-15,-2-6-5 16,0-4 0 0,0 0-26-16,-4-3 0 15,3-3-95 1,-3-1-8-16,4-6 17 15</inkml:trace>
  <inkml:trace contextRef="#ctx0" brushRef="#br0" timeOffset="2850.0285">11818 14254 98 0,'0'7'86'0,"0"11"-6"0,0 7-56 31,0 1 0-31,4 6 2 0,3-8-1 15,12-7-5 1,-8-3-1 0,4-6-6-16,0-6 0 15,0-2-3 1,-5-7-2-16,1-13-5 15,1-4 0 1,-5-5-5-16,1 9 1 16,-5 0-3-1,1 5 1-15,-1 2-1 16,1 9-1-16,0 4 1 15,0 0 0 1,-4 25 5-16,3 5 0 16,-3 12 5-1,0-1 1-15,0 4-2 31,-7 4 1-31,-1 2-5 0,-2-9 0 16,2 0-51 0,8-11-2-16,0-11-67 15,0-20-12-15,11-2 55 31</inkml:trace>
  <inkml:trace contextRef="#ctx0" brushRef="#br0" timeOffset="3320.0332">12285 13905 130 0,'7'0'120'0,"26"0"-11"16,31 0-65-16,21-14-1 16,26 1-29-1,-4 1 0-15,-14 10-13 16,-12-2 0-1,-24 4-6-15,-22 0 0 16,-12 0-33 0,-15 0 1-1,-8 0-82-15,0 0-9 16,-3 0 30-1</inkml:trace>
  <inkml:trace contextRef="#ctx0" brushRef="#br0" timeOffset="3590.0359">12317 14061 144 0,'8'3'112'16,"33"0"-9"-16,22 5-77 15,22-4-2 1,8-2-13-16,-4 2 1 16,-11 2-4-1,-20 1 0-15,-9 0-23 16,-16 0 0-1,-10-3-102-15,-8-4-8 16,-9 0 11-16</inkml:trace>
  <inkml:trace contextRef="#ctx0" brushRef="#br0" timeOffset="3980.0398">13263 13776 140 0,'0'0'94'16,"-11"22"-4"-16,-18 12-81 16,-2 12 1-1,5 2 16 1,8 10 0-16,18-16 12 0,0-14 0 31,37-11-19-31,19-17 2 0,17-4-21 31,13-27 0-31,-1-14 0 16,-15-10 0-16,-25-3 0 15,-27-2 0 1,-22 8 0-16,-47 19 0 0,-38 15 0 31,-16 14 0-31,6 4-34 16,24 35 2-1,32 13-99-15,32 14-7 16,14-13 24-16</inkml:trace>
  <inkml:trace contextRef="#ctx0" brushRef="#br0" timeOffset="13982.1409">19255 5934 124 0,'0'-5'91'16,"-4"3"-5"-16,4 2-75 15,0 0 2 1,0 0 7 0,0 0 1-16,19 17 0 15,10 10-1 1,12 5-9-16,0 6 0 0,0 0 2 31,3-7 0-31,-6-11-4 16,-5-2 0-16,-8-5-5 15,-6-5 0 1,-4-2-13-16,-4-2 1 0,-8 0-40 31,5-1 0-31,-4-3-68 16,-4 0-10-1,0 0 37-15</inkml:trace>
  <inkml:trace contextRef="#ctx0" brushRef="#br0" timeOffset="14252.1436">19674 5802 171 0,'0'0'106'15,"7"0"-8"-15,1 4-84 16,-1 23-1 0,-4 18 8-16,-3 27 0 15,0 12 0 1,-7 16 0-1,-11 7-9-15,0-10 1 0,2 4-13 32,2-8 0-32,6-6-33 0,8-7 2 15,0-8-100 1,-4-17-7-1,0-27 23-15</inkml:trace>
  <inkml:trace contextRef="#ctx0" brushRef="#br0" timeOffset="15312.1542">14800 7458 120 0,'0'0'85'16,"18"-13"-4"-16,33-25-72 31,35-13-1-31,29-11 0 0,-8-5 0 31,1 15-1-31,-42 22-1 0,-36 9-4 16,-30 10 0-1,-48 11 5 1,-44 7 1-16,-20 10 7 16,9 0 2-1,18-3-12-15,47-10 1 0,45-4-6 31,61-11 0-31,38-5 1 16,13 5 0-16,-1 8 2 16,-32 3 0-1,-41 21 5-15,-45 13 0 16,-45 11 3-1,-48 10 1-15,-25-3-5 16,6-11 0 0,31-13-7-16,40-10 1 15,41-15-2 1,64-3 1-16,36 0 0 15,15 0 0-15,-8 0 1 16,-29 10 1 0,-29 18 2-16,-49 7 0 31,-31 6 0-31,-47 11 1 0,-18-10 2 31,1-8 0-31,30-16-5 0,36-18 0 16,37-11-7-1,55-20 1 1,36 0 1-16,1 6 1 0,-10 9 2 31,-35 9 1-31,-48 7 2 0,-21 16 0 16,-72 9 2-1,-24 3 0 1,-17-15 0-16,23-13 0 15,31-17-5 1,46-38-1-16,43-18-1 16,47-14 0-1,18 12 4-15,-3 9 0 16,-30 14-1-1,-41 20 0-15,-36 18-10 16,-38 14 0 0,-11 12-120-16,18 12-3 15,39-11-7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09T19:06:44.1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9319 2663 147 0,'0'-3'92'16,"0"0"-5"-1,0 3-87-15,0 28 0 0,14 30 7 16,5 36 0-1,-5 17 6-15,-7 13 2 16,-7 4-3 0,4-7 2-1,-4-10-13-15,-14-6 1 16,-1-24-107-1,0-11-6-15,1-21-5 16</inkml:trace>
  <inkml:trace contextRef="#ctx0" brushRef="#br0" timeOffset="520.0052">9781 2913 107 0,'-11'0'82'16,"-3"0"-3"-1,-17 0-63 1,-5 14 0-16,-9 10 9 16,8 7 0-1,-4 4 2-15,9-2 0 0,2-4-11 31,11-8 0-31,4-1-8 16,11-6 1-16,4 4 0 16,0-1 1-1,26 1-3-15,16 12 1 0,13 5-5 31,4 7 0-31,11 6-3 16,-18 4 1 0,-11-11-48-16,-8-3 1 15,-15-6-83 1,-10-15-9-16,-4-10 45 15</inkml:trace>
  <inkml:trace contextRef="#ctx0" brushRef="#br0" timeOffset="1220.0122">10222 2937 137 0,'0'-3'94'0,"0"-1"-7"0,0 4-72 31,0 0-1-31,0 18 5 16,15 16 2 0,4 11-6-16,2 15 1 15,2-5-1 1,-5-4 1-16,7 4-3 15,-2-6 0-15,-4-4-6 16,0 0 1-16,-1-4-4 16,-3-2 0-1,-4-15-1 1,0 7 1-16,-4-14-2 15,1-7 2 1,-8-3-4-16,3 0 0 16,-3-7 0-1,0 4 0-15,0-4 0 16,0 0 0-16,4-11 0 15,0-16 0 1,15-26 0-16,2-5 0 16,6-35 0-1,13-18 0-15,1-10 0 16,-3 0 0-1,-9 20 0-15,-11 26 0 16,-7 26-69-16,-6 21 1 16,-2 18-66-1,0 10-13 1,1 0 74-16</inkml:trace>
  <inkml:trace contextRef="#ctx0" brushRef="#br0" timeOffset="1880.0188">11081 2730 149 0,'0'0'111'0,"0"0"-8"0,4 0-74 31,-4 17-2-31,4 14-7 0,-1 11 1 16,-3 9-5 0,0 12 1-16,0 2-9 15,-7-2 2-15,-8 2-10 31,-3-5 0-31,-5-5 0 0,0-8 0 16,2-1 0 0,2-8 0-16,5-11 0 15,11-9 0 1,3-8 0-1,6-3 0-15,28-7 0 16,25 0 0 0,18 0 0-16,20 0 0 0,25 0 0 31,-4 11 0-31,-6 2 0 15,-12-2 0 1,-30-5 0-16,-14 2 0 16,-15-4 0-1,-5-4 0-15,-9 0-80 16,-6 0-1-16,-5-15-55 15,-13 5-13 1,-3-4 91-16</inkml:trace>
  <inkml:trace contextRef="#ctx0" brushRef="#br0" timeOffset="3200.032">6333 6607 170 0,'7'4'130'16,"41"0"-9"-1,45 0-87-15,51 2 1 16,64 2-25-16,40 5 1 16,19 8-11-1,-8-4 0-15,-30 4-33 16,-32-15 1-1,-48-6-99-15,-35-6-7 16,-40-25 24 0</inkml:trace>
  <inkml:trace contextRef="#ctx0" brushRef="#br0" timeOffset="4390.0439">6470 6663 74 0,'-8'0'85'16,"-6"-3"-3"-16,-5 3-43 31,1-3-2-31,-1 3-2 0,0-4 2 15,2 4-9 1,1-3 0-16,5-1-14 16,4 1 0-1,0 3-11 1,3 0 1-16,0 0-2 15,4 0 0 1,0 0 4-16,0 3 0 0,22 11-1 31,15 3 0-31,12 21-3 16,13-3 1-16,16 10-3 15,19 6 0 1,3 9 0-16,3-9 0 0,-4 12 0 31,-1-14 0-31,-17-8 0 0,-10-2 0 32,-12-2 0-32,-15-2 0 15,-14-8 0 1,-8 4 0-16,-8-7 0 15,-6 1 0 1,-4-8 0-16,-4-2 0 16,0-6 0-16,0 1 0 15,-8 4 0 1,-14 4 0-16,-8 3 0 15,-10 5 0 1,-9 13 0-16,-10 0 0 16,-10 8 0-1,-10 6 0-15,-6 6 0 16,-6 3 0-1,-14 8 0 1,9-5 0-16,7-3 0 0,14-3 0 16,20-11 0-1,18-2 0-15,14-5 0 16,20-7 0-1,3 0 0 1,15 2 0-16,25 1 0 16,20-8 0-1,32-5 0-15,35-5 0 0,42-1 0 31,35-11 0-31,30-3 0 16,3-4 0-16,3 0 0 16,-10 0 0-1,-15 0-125 1,-19 7-5-16,-19 0-16 15</inkml:trace>
  <inkml:trace contextRef="#ctx0" brushRef="#br0" timeOffset="5790.0579">6792 8906 113 0,'0'-7'94'16,"4"-1"-4"-16,0-2-65 16,7 6 0-16,-1 4 2 15,6 4 0-15,10 24-4 16,-4 20 0-1,0 5-8 1,-4 8 0-16,-10 8-4 16,-8-6 1-1,0-1-7-15,-15-13 1 16,1-22-6-1,-2-17 0 1,9-10 0-16,7-30 0 0,0-26-4 16,23-16 2-1,13 3 0-15,9-11 0 16,7 29 1-1,-8 8 0 1,-4 23 3-16,-9 20 0 16,-10 38 1-1,-3 28 2-15,-2 20-5 16,25-3 0-1,15 0 0-15,32-21 0 16,16-24-35-16,11-13 1 16,7-25-97-1,-11-7-8-15,-15-35 28 16</inkml:trace>
  <inkml:trace contextRef="#ctx0" brushRef="#br0" timeOffset="7100.071">8970 7366 127 0,'0'-4'113'15,"-4"-2"-8"1,4 2-69-16,0-3 1 0,0 4-22 16,0 3 0-1,0 0-8-15,11 10 0 16,23 17 0-1,-5 15 0 1,13 10 1-16,1 11 0 0,2 5-2 31,3 11 0-31,-3-1-3 0,-11-3 1 31,-9-5-4-31,-3-12 0 16,-7-13 0-16,-4-10 0 16,-4-11 0-1,-2-14 0-15,-2-10 0 16,8 0 0-1,4-31 0-15,-1-34 0 16,9-32 0 0,2-27 0-16,8-9 0 15,-2 2 0-15,-6 17 0 16,-6 30 0-1,-9 30-109-15,-4 26-1 16,-3 21-33 0,-3 7-6-16</inkml:trace>
  <inkml:trace contextRef="#ctx0" brushRef="#br0" timeOffset="7770.0777">9781 7778 164 0,'4'-7'114'0,"-1"7"-7"16,9 0-80 0,2 17 0-16,9 14-2 15,-1 10 0 1,-4 7-15-16,-6 5 2 15,-4-5-12 1,-8-6 0-16,0-8 0 16,0-12 0-16,7-19 0 15,11-3 0 1,12-38 0-16,10-5 0 15,5-4 0 1,-1-2 0 0,-3 11 0-16,-11 17 0 15,-12 15 0 1,-11 6 0-16,1 17 0 15,-1 14 0-15,12 10 0 16,14-6 0-16,19-12 0 16,14-5 0-1,9-11-50 1,-5-7 1-1,0 0-83-15,-4-11-11 16,-3-9 49 0</inkml:trace>
  <inkml:trace contextRef="#ctx0" brushRef="#br0" timeOffset="8350.0835">11074 7328 192 0,'0'0'133'15,"0"0"-8"-15,7 3-100 16,37 1 0-1,31 3-20-15,25 0 1 0,29-4-6 32,-3 1 0-32,-4-4 0 15,-22 0 0 1,-22 0-2-16,-15 0 1 15,-22-7-63 1,-15 3-1-16,-19 4-68 16,-7 0-13-16,-15 0 70 15</inkml:trace>
  <inkml:trace contextRef="#ctx0" brushRef="#br0" timeOffset="8600.086">11037 7574 234 0,'19'3'134'31,"36"-1"-5"-31,34 2-123 0,29 3 2 16,16 0-8-1,3 4 0-15,-1-4 0 16,-20 3 0 0,-16 1-99-1,-24 2-2-15,-23-2-39 0,-5-8-11 31</inkml:trace>
  <inkml:trace contextRef="#ctx0" brushRef="#br0" timeOffset="9020.0902">12522 7349 137 0,'-8'3'122'16,"-14"17"-8"-16,1 23-66 16,-6 15-1-1,12 8-28 1,15 10 0-16,19-10-17 15,29-15 1-15,33-16-3 16,23-21 0-16,22-14 0 16,0-20 0-1,-4-29 0 1,-25-10 0-16,-35-4 0 15,-43-6 0-15,-35 14 0 32,-64 4 0-32,-47 19 0 0,-13 18 0 15,3 14-36-15,29 17 2 16,42 18-97-1,39 7-8 1,32-10 27 0</inkml:trace>
  <inkml:trace contextRef="#ctx0" brushRef="#br0" timeOffset="10080.1008">16881 6858 157 0,'-33'0'107'16,"-16"6"-9"-16,-21 25-81 16,-4 21 1-1,-4 21-4-15,22 13 0 16,28 8-3-1,24-4 0-15,11-14-1 16,38-14 1-16,21-24-31 16,12-14 0-1,3-17-103-15,8-7-8 16,-11-24 19-1</inkml:trace>
  <inkml:trace contextRef="#ctx0" brushRef="#br0" timeOffset="10780.1078">17121 7110 101 0,'0'0'106'15,"0"0"-6"1,0 0-52-16,0 3 1 0,0 15-15 31,12 5 0-31,-1 19-18 0,4 7 1 16,-7 13-15-1,-1-3 2 1,-3 0-4-16,-4-14 0 15,0-11 0 1,0-10 0-16,0-10 0 16,0-3 0-1,0-4 0-15,0-7 0 16,0 0 0-1,0 0 0-15,0 0 0 16,14-7 0-16,8-7-4 16,1-1 1-1,-1 2 1-15,0-1 0 16,0 4 4-1,1-4 1-15,-1 4-1 16,-8-1 2 0,-2 4-4-16,-5 4 0 15,-3-1 0 1,-4 4 0-16,0 0 0 15,0 0 0-15,0 0 0 32,-11 7 0-32,7 6 0 0,4 10 0 15,0-7 0 1,34-6 0-16,17-10 0 15,12 0 0 1,0-17 0-16,-8-10 0 16,-25-8 0-16,-26-3 0 31,-8 4 0-31,-36 6 0 0,-20 11-19 31,1 13 1-31,11 4-67 0,16 21-3 16,16 7-33-1,16-1-9 1,16-10 80-16</inkml:trace>
  <inkml:trace contextRef="#ctx0" brushRef="#br0" timeOffset="11380.1138">18122 7200 166 0,'-4'0'122'0,"-22"-4"-8"16,-15 4-90-1,-6 0 1-15,5 7-10 16,9 17 1 0,26 11-5-16,7-1 1 15,29 1-10 1,2 3 2-16,-2 0-4 15,-13-7 0 1,-16 1 0 0,-16-5 0-16,-21-3 0 0,-11-6 0 15,7-1 0 1,7-10 0-16,24-7 0 15,10 0 0 1,40 0 0 0,20-17 0-16,32-8 0 15,12-6 0-15,-8-7 0 31,-15-7 0-31,-21-6-4 0,-16-2 1 16,-25 6-4 0,-19-2 0-16,-23 20 6 15,-29 16 0 1,-6 13 7-1,-5 27 1-15,7 22-4 16,19 17 1 0,26-1-3-16,11-2 1 0,29-15-2 15,18-10 0 1,10-17-72-1,10-10 1-15,-1-11-64 16,-7-14-13 0,-10-21 80-16</inkml:trace>
  <inkml:trace contextRef="#ctx0" brushRef="#br0" timeOffset="11760.1176">18667 7286 207 0,'-5'13'135'16,"2"12"-7"-16,-1 11-110 31,4 7 0-31,7-1-16 0,27-10 1 16,17-12-3-1,9-20 0-15,3-2-7 16,0-37 1-1,-15-20-32 1,-15-27 0-16,-14-11 6 16,-19-4-1-1,-15 4 50-15,-22 17 1 0,-11 25 10 31,4 20 1-31,6 29-8 0,13 12 1 16,6 47-13 0,11 19 1-1,8 26-10-15,23 1 0 16,17 5-37-1,16-14 1-15,4-10-95 16,3-21-9 0,-5-24 31-16</inkml:trace>
  <inkml:trace contextRef="#ctx0" brushRef="#br0" timeOffset="12260.1226">17781 8120 236 0,'0'21'134'16,"-3"37"-5"0,-24 29-124-16,-6 27 2 15,-7 4-7 1,10-11 0-16,-5-21 0 15,21-19 0 1,4-26-9-16,6-20 2 0,4-21-123 16,4-14-3-1,18-34-8 1</inkml:trace>
  <inkml:trace contextRef="#ctx0" brushRef="#br0" timeOffset="12520.1252">17885 8563 236 0,'14'21'134'31,"16"10"-5"-31,33 3-124 0,23-9 2 16,6-18-7 0,-7-7 0-16,-7-21 0 15,-26-17 0 1,-30-8 0-1,-22 5 0-15,-22-4 0 16,-30 18 0 0,-26-1 0-16,1 20 0 0,2 8-72 15,13 12-1 1,20 22-61-1,21-7-14-15,17 4 81 16</inkml:trace>
  <inkml:trace contextRef="#ctx0" brushRef="#br0" timeOffset="12810.1281">18426 8736 247 0,'22'3'134'0,"19"1"-4"15,25-4-130 1,12-4 0-16,7-20 0 15,-11-3 0 1,-15-9 0-16,-25 2 0 16,-30 0 0-1,-19 7 0-15,-52 5 0 16,-14 15 0-1,-8 7 0-15,7 7 0 16,34 21-16-16,26 13 1 31,22 1-115-31,34-7-5 0,29-14 3 31</inkml:trace>
  <inkml:trace contextRef="#ctx0" brushRef="#br0" timeOffset="13320.1332">19214 8445 238 0,'-10'28'133'0,"-5"24"-4"16,0 24-124-1,-4 11 1 1,1-1-6-16,7 0 0 16,4-16 0-16,7-15 0 15,0-21 0 1,0-17 0-16,0-17-9 15,0-6 1 1,0-46-11-16,0-27 1 16,-20-21 16-1,-23-9 0-15,-10 13 14 16,9 20 0-1,26 23-6-15,18 15 0 16,47 29 0-16,31 9 1 16,26 31-3-1,4 14 1-15,-8 24-5 16,-37 4 0-1,-30-7-24 1,-33-4 1-16,-52-3-107 16,-37-11-7-16,89-48 14 15,0 0 123-15</inkml:trace>
  <inkml:trace contextRef="#ctx0" brushRef="#br0" timeOffset="15500.155">3770 6079 222 0,'7'-21'119'15,"8"-1"-5"1,11 6-122-16,0 16 0 15,15 24 3 1,-8 52 0-16,-3 38 8 16,-11 31 0-16,-8 32 16 15,-8 21 0 1,1 9-3-16,-1 22 1 15,5-2-15 1,-8 2 1 0,0 3-3-16,-11-7 0 15,-4-14 0 1,1-14 0-1,2-20-44-15,8-39 2 0,4-41-90 16,0-42-9 0,4-55 39-16</inkml:trace>
  <inkml:trace contextRef="#ctx0" brushRef="#br0" timeOffset="16800.168">3784 6120 235 0,'-14'-24'130'0,"-8"-22"-3"15,-4-12-125 1,0 7 0-16,11-12-4 16,12 8 1-16,-2-1 0 15,39-7 1 1,22 2-1-16,28-8 0 15,42 11-1 1,34-16 0-16,32 2 2 31,42-5 0-31,40 1 0 0,37 0 1 16,33 1-1-1,27 5 1-15,14 7 2 16,7 5 0 0,5 12 2-16,10 5 0 15,7 3-2 1,20 14 1-1,15 0-4-15,14 6 0 0,7 8 0 32,8 7 0-32,7 3 0 0,-11 0 0 15,-4 17 0 1,-22 3 0-1,-32 12 0-15,-32-5 0 0,-43 5 0 32,-37 2 0-32,-42 4 0 15,-32 11 0 1,-33-1 0-16,-34 11 0 15,-22 17-2 1,-35 14 1-16,-20 10 1 16,-27 35 0-16,-25 14 1 15,-20 34 1 1,-14 25-2-16,0 17 0 15,-14 21 0 1,-8 6 0-16,-4 7 0 16,-8 1 0-1,-3 3 0-15,-7 0 0 16,3-10 0-1,-3-2 0 1,10-14 0-16,1-16 0 0,10-24 0 31,9-27 0-31,-1-29 0 0,0-8 0 16,-3-27 0-1,-4-12 0 1,-1-8 0-16,-11-10 0 16,-13 4 0-1,-20-12 0-15,-26 2 0 0,-22-7 0 16,-32-5 0-1,-27-2 0-15,-38-12 0 16,-25-2 0 0,-37-11 0-1,-26-10 0-15,-22-4 0 16,-25-3 0-1,-21 3 0 1,-21-2 0-16,-18 5 0 16,-20 3 0-16,-19 9 0 15,-14 3 0 1,-18-4 0-16,8 14 0 15,-5 4 0 1,24-4 0-16,9 3 0 16,32 4 0-1,32 6 0 1,38 1 0-16,35-3 0 15,57-4 0-15,37-7 0 16,35-15 0-16,30-22 0 16,16-16 0-1,20-50 0 1,6-39 0-16,4-51 0 15,7-50 0-15,-4-51 0 16,1-35 0 0,3-17-9-16,10-2 2 15,18-2-123-15,32 3-3 16,33-3-8-1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09T18:45:57.04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9443 5242 55 0,'-3'-4'73'31,"3"1"-3"-31,0-1-41 0,0 1-1 16,0 0-18 0,0 3 0-1,0 0-6-15,0 3 0 0,0 11 5 31,0 6-1-31,0 4 1 0,0 14 0 32,0 1-2-32,0-2-1 15,-3-1-3 1,-5 7 1-16,4-11-2 15,1-4 0-15,-1-8-2 16,0-5 1 0,4 2-12-16,0-10 1 15,0-7-61 1,0 0-3-16,0 0-16 15,8-10 3 1</inkml:trace>
  <inkml:trace contextRef="#ctx0" brushRef="#br0" timeOffset="620.0062">9311 5283 56 0,'-7'0'77'15,"0"-4"-4"-15,-1 1-45 16,4-4 0-1,4-3-16 1,4-4 1-16,18-3-2 16,7 0 0-1,8-1-4 1,-3 0 2-16,-2 9-5 15,6 5 0-15,-5 0-1 16,1 4 0-16,-1 0 0 16,0 4 0-1,-10 6 0 1,6 11 0-16,-13-1 2 15,-9 2 0 1,-4 2-1-16,-3 0 2 16,-3 0-4-1,-16 3 0-15,-11-5-3 16,1-1 0-16,-1-5-1 15,0-2 1 1,1-3-1-16,7-1 0 16,7-2 2-1,7 2 0-15,8 7 8 16,0-1-1-1,11 6 1-15,12-1-1 16,3-1-6-16,-1-3 1 16,4 5-60-1,-6 1 1 1,0-5-54-16,-1-8-7 15,-4-6 64 1</inkml:trace>
  <inkml:trace contextRef="#ctx0" brushRef="#br0" timeOffset="1650.0165">9818 5636 38 0,'0'0'56'0,"-4"-4"1"16,1 4-38 0,-4 0 0-1,-1 0-3-15,0 7 0 16,-3 11-3-1,7 9 0-15,4-2 0 0,0 5 1 16,23-2 9 0,9-17-2-1,10-11-2-15,-8-8 0 16,-5-19-12-1,-14-7 1 1,-15 5-8-16,0 2 1 16,-26 6-5-1,-4 7 1-15,-3 8-38 16,11 6-1-16,3 0-59 15,15 6-5 1,4 1 43-16</inkml:trace>
  <inkml:trace contextRef="#ctx0" brushRef="#br0" timeOffset="2670.0267">13492 5279 49 0,'-3'0'52'15,"-1"0"2"-15,4 4-38 16,0 17 0-1,0 17 8-15,0 3 0 16,0 4-8 0,0 4-1-16,0-10-9 15,0-13 2 1,0-5-29-16,0-7 1 15,-4-3-63-15,1-11-3 16,-1 0 26 0</inkml:trace>
  <inkml:trace contextRef="#ctx0" brushRef="#br0" timeOffset="3190.0319">13389 5320 38 0,'0'-3'70'16,"0"-10"-1"0,3 2-22-16,12 1-1 0,16-4-16 15,5-3-1 1,4 3-22-1,-2 4 0-15,-1 7-8 16,-16 3 1 0,-5 0 0-16,-13 13 0 15,-3 1 0 1,0 3 0-16,-19 0-2 15,-5-10 1 1,1 4-1-16,-7-8 1 16,15 4 0-16,4-1 1 15,7 6 5 1,4-2 1-16,0 7 6 15,15 7 2 1,4 0-3-16,3 5 0 16,-7-2-6-1,-3 4 0-15,-6-3-3 16,-2-8 0-1,3-3-26-15,-3-5-1 16,-1-2-82 0,5 0-9-1,0-6 22-15</inkml:trace>
  <inkml:trace contextRef="#ctx0" brushRef="#br0" timeOffset="3500.035">13792 5574 63 0,'8'0'87'16,"-5"7"-3"0,8 3-33-16,0-6-2 15,5-1-21 1,1-3 2-16,2 0-23 15,-7-17 1 1,-5-1-6-16,-7 4 1 16,0-3-4-16,-7 3 0 15,-12 7-4 1,1 4 1-16,-5 3-35 15,12 0 2 1,0 10-69-16,4 0-11 16,7-3 40-1</inkml:trace>
  <inkml:trace contextRef="#ctx0" brushRef="#br0" timeOffset="4250.0425">16503 5051 83 0,'-4'7'95'0,"1"17"-6"0,-4 18-52 31,-8 0 0-31,7 17-21 15,0-15 1 1,1-6-13-16,4-3 2 16,-1-14-63-16,4-14-1 15,0-7-50 1,0 0-7-16,7-21 69 15</inkml:trace>
  <inkml:trace contextRef="#ctx0" brushRef="#br0" timeOffset="4730.0473">16451 5020 144 0,'25'-3'110'16,"28"-1"-9"-16,11-3-84 15,-2 7 0-15,-10 0-15 31,-15 4 1-31,-15 10 0 0,-14 13 1 32,-8-3-3-32,-12-3 0 0,-17-4-5 31,-8-6 1-31,-7-8 1 15,2-3 0-15,9 0 0 16,7 0 0 0,12 0 3-16,14 0 0 0,0 0 7 31,11 18 1-31,11 3-1 15,4 12 0-15,-8-1-3 16,-2-4 0 0,-5-1-2-1,-8-9 1-15,-3 10-20 16,0-14 0-1,0-8-99-15,0-2-7 16,0-4 10-16</inkml:trace>
  <inkml:trace contextRef="#ctx0" brushRef="#br0" timeOffset="5000.05">16862 5359 148 0,'15'7'114'31,"11"0"-10"-31,12-3-80 0,14-4-1 16,-12-4-17 0,-7-13 0-1,-18-5-7-15,-15-5 1 16,-11 11-4-1,-26 4 0 1,-15 9-8-16,1 3 0 0,6 7-95 16,15 10-7-1,16 15 2-15</inkml:trace>
  <inkml:trace contextRef="#ctx0" brushRef="#br0" timeOffset="5960.0596">23174 4802 114 0,'0'10'95'0,"-5"14"-6"15,-1 11-68 1,-6 17 2-1,5-7-12-15,0 0 1 16,-1-10-15-16,5-8 1 16,-1-10-56-1,4-13-3-15,-4-4-40 16,4-10-4-1</inkml:trace>
  <inkml:trace contextRef="#ctx0" brushRef="#br0" timeOffset="6467.0662">22940 4767 76 0,'4'-6'79'15,"15"2"-4"-15,14-3-42 16,16 3 0-16,5 4-8 16,13 0 0-16,-11 0-19 15,4 0 0 1,-16 11-7-1,-7 13 0-15,-15-3 3 16,-11 0 0 0,-8-3-10-1,-3-4 0-15,-21-8-20 0,-12-6 0 16,-16 0 7-1,1 0 0 1,7 0 17-16,0-4 0 16,12 4 10-1,10 0 2-15,12 4 21 16,7 10-1-1,7 13 2-15,19 8 1 16,-1-1-18-16,5 1-1 16,-3 0-8-1,-2-4 1-15,-6-11-9 16,-4-5 0-1,-4-9-70 1,-4-6-3-16,1 0-32 16,-2 0-5-16</inkml:trace>
  <inkml:trace contextRef="#ctx0" brushRef="#br0" timeOffset="6847.07">23582 5096 118 0,'3'3'102'16,"0"1"-7"-16,9 2-62 15,3 6 2 1,0-6-15-16,-5-2 1 0,13-4-13 31,-12 0 1-31,0-4-8 16,-8-6 1-16,-3-4-5 15,-3 3 0 1,-16-2 0-16,-11 2 1 16,5 1-6-1,2 10 0-15,-2 0-46 16,10 8 2-1,7 8-57-15,8 5-10 16,0-3 52 0</inkml:trace>
  <inkml:trace contextRef="#ctx0" brushRef="#br1" timeOffset="17327.1748">7166 1802 106 0,'-3'-3'80'0,"-5"-4"-3"16,5 0-77 0,-9 7 1-16,2 0-6 15,-9 10 1-15,-4 18 2 16,-2 16 1-1,1 9 1-15,0 15 0 16,1 9 0 0,4 20 1-16,-6 14-2 15,6 7 1 1,-3 6-1-16,3 7 1 15,-3-3 0-15,9-2 0 16,-3-3 0 0,4-2 1-1,5-2 0-15,4-2 0 16,3-6 0-1,0 7 0 1,10-2-1-16,9 5 1 0,3 4-1 31,5 7 1-31,-6 0 0 0,-2 3 2 16,-4 4-1-1,3-2 0 1,1 2-1-16,0-1 1 16,2 5-2-1,-1-2 1-15,-2 1 0 16,0-4 0-1,-7-3 0-15,1-7 1 16,-8 10 0 0,-1 0-1-16,4 7-1 15,-7 1 1-15,3-1-1 16,1-3 1-1,4-4-1-15,3-2 1 16,-3-8-1 0,3 0 0-16,-4 3 0 31,4-6 1-31,-4 3 1 0,1-10 1 15,0 7-1 1,-1-4 1-16,7 0-2 16,-6-4 1-16,3 1-1 31,-1-4 1-31,9 4-1 0,4-12 0 15,-1 2-1 1,8-10 1-16,3-3-1 16,7-8 1-1,16-15-1 1,3 6 1-16,12-20-1 15,7-7 1 1,14 4 0-16,4-9 0 0,19-2 1 31,8 2 0-31,11-4 2 16,12-9 0-16,8-1 0 15,12-4 0 1,4-8-3 0,8 1 0-16,11-6 0 15,3-1 0-15,12-4-1 16,11 0 1-1,-3 0-1-15,9-3 0 16,-2 0 2 0,-1-7 0-16,2 0-1 15,1 0 1 1,1 0-1-16,0 0 0 15,-7 0 2-15,11 0 1 16,0 0-3 0,7 0 1-16,-3-10-1 15,15-4 1 1,7-3 0-16,7 0 1 15,-1-1-3 1,6 4 1 0,3 1 2-16,3-5 1 15,4 4 2 1,11-3-1-16,7-5-2 0,8 2 2 15,8 7-2 1,4-5 1 0,-1 1-2-16,3 0 1 15,-3 3 1 1,1-8 0-1,-5 5 5-15,4-7 0 16,-4-3 0 0,9-4 1-16,-6-3-5 15,-2-8 0-15,-1 0-3 16,-10-3 1-1,-5-10 0-15,-14-3 0 16,-8-9 0 0,-11-9 0-16,-11-6-1 15,-14-8 0 1,-1-12-1-16,-18-4 1 15,-19-15-3-15,-15-4 1 16,-10-14 0 0,-23-6 1-16,-15-10 2 15,-15-12 1 1,-13-6-3-1,-20-10 1-15,-18-10-2 16,-15-8 0-16,-19-14 3 31,-11-10 0-31,-18-10 0 0,-4 0 1 16,-15-11-3-1,-22 11 0-15,-14-4-2 16,-17 1 0-16,-9-1 0 31,-23 10 0-31,-11-3 0 0,-27 15 1 31,-10-2-1-31,-22 15 0 0,-22 0-1 32,-27 11 0-32,-23-8-2 15,-24 3 1-15,-30 1 1 16,-19 4 0-1,-18 12 1-15,-23 23 1 0,-17 23-1 32,-6 24 1-32,-21 28-1 15,-18 13 1 1,-8 19 0-16,-26 12 0 15,-10 12 0-15,-9 6 1 16,-10 4-2 0,-5 6 1-16,-3 8-1 15,1 0 0 1,-5 3 1-16,-7 0 0 15,-1 6 0 1,2 15 1-16,-8 1-1 16,-1 9 0-1,1-1 1-15,7 8 1 16,3 8 0-16,20-2 0 31,25 11-39-31,44 11 1 0,42-4-89 31,66-2-10-31,65-23 35 0</inkml:trace>
  <inkml:trace contextRef="#ctx0" brushRef="#br1" timeOffset="17925.1815">17629 2118 156 0</inkml:trace>
  <inkml:trace contextRef="#ctx0" brushRef="#br1" timeOffset="18205.1843">17433 1511 460 0,'26'0'12'16,"29"0"-7"-1,-3 0 0-15,-5 0-11 16,2 0 0 0,-7 0-33-1,-5 0 0-15,11 0-76 16,-4 0-8-1,1 0 24-15</inkml:trace>
  <inkml:trace contextRef="#ctx0" brushRef="#br1" timeOffset="19105.1933">17381 1487 157 0,'4'0'108'16,"3"0"-8"-16,5 0-84 15,-5 0 1 1,0 0-5 0,-3 10 1-16,-4 2-1 15,0 5 1-15,0-4-6 16,-8 5 1-16,1 2-36 15,4-9 1 1,-5-1-94 0,8-3-8-16,0-7 25 15</inkml:trace>
  <inkml:trace contextRef="#ctx0" brushRef="#br1" timeOffset="19915.2014">17392 1570 141 0,'0'0'99'0,"0"0"-6"0,4 0-77 31,4-3 0-31,-5-11 9 0,-3 8-2 16,0-6 2-1,0 6-1-15,0-4-7 16,0 0 0 0,-8 6-10-1,-2 0 1-15,-1 4-8 0,-5 0 0 31,2 0 0-31,-1 4 0 16,4 2-27-16,2 2 2 16,3-1-79-1,6 0-2-15,0-5-12 16,0 6-3-1</inkml:trace>
  <inkml:trace contextRef="#ctx0" brushRef="#br1" timeOffset="20645.2087">16510 1861 152 0,'0'0'100'16,"0"3"-7"-16,0 22-88 16,-3 16 1-1,-11 17 3-15,-5 16 1 16,-7 2 5-16,4 3 0 15,-1-9-4 1,1-15 1-16,7-6-5 16,1-5 1-1,10-9 2-15,4 0 0 16,11-8 0-1,15-3 0-15,7-7-6 32,11-5 0-32,1-9-19 0,-8-3 1 15,0 0-58 1,-4 0-3-16,-3 0-43 15,3-15-9-15,0-12 67 32</inkml:trace>
  <inkml:trace contextRef="#ctx0" brushRef="#br1" timeOffset="20975.212">16959 2159 129 0,'0'0'92'15,"0"3"-6"1,-7 21-74-16,3 11 2 0,4 7 6 31,0 2 2-31,25-5 0 16,5-19 0-16,3-13-8 15,5-7 1 1,-13-31-10-16,-10-10 1 15,-15-11-6 1,-10 13 0-16,-28 1-2 16,-17 4 1-1,-1 17-5-15,0 17 1 16,8 0-63-1,15 17 0-15,18 11-52 16,15-8-8 0,18-10 72-16</inkml:trace>
  <inkml:trace contextRef="#ctx0" brushRef="#br1" timeOffset="21545.2177">17299 2055 164 0,'8'21'115'0,"-2"17"-7"0,10 24-90 32,-4 7 1-32,-5 15-10 0,-7-19 0 15,0-9-1 1,0-22 1-1,0-13 0-15,0-14 1 16,0-7-7 0,0 0 1-1,0-18-6-15,0-24 0 16,0-16 1-16,-7-11 0 15,2-7-1 1,2 11 1-16,3-5-2 16,0 14 0-1,0 4 1-15,8 7 0 16,2 11 0-1,9 6 1-15,-4 8-1 16,4-2 1 0,-1 8 2-16,1 11 1 15,-5 3 3-15,5 7 1 16,-1 25-1-1,-3 5 1-15,0 8-4 16,0 25 1 0,-8-9-2-1,0 16 0-15,1-11-2 16,3 10 1-16,0-14-17 15,4-9 1-15,-8-12-47 16,3-14-1 0,6-16-51-1,-12-11-10-15,-1 0 54 16</inkml:trace>
  <inkml:trace contextRef="#ctx0" brushRef="#br1" timeOffset="21735.2196">17427 2114 163 0,'24'-10'49'0,"24"2"-1"0,12 4-149 31,-1 1-6-31,-3 0 55 16</inkml:trace>
  <inkml:trace contextRef="#ctx0" brushRef="#br1" timeOffset="21985.2221">17837 1961 172 0,'4'0'118'16,"3"15"-7"-16,-4 23-93 15,5 16 1-15,-5 9-13 16,-3 9 1 0,0-9-8-16,0-8 1 31,0-20-20-31,-7-14 1 0,3-14-62 31,1-7-2-31,3-4-24 0,0-28-6 16</inkml:trace>
  <inkml:trace contextRef="#ctx0" brushRef="#br1" timeOffset="22245.2247">17678 1937 134 0,'11'-7'111'15,"41"0"-7"-15,17 4-74 16,28 3 1 0,14 24-23-16,-15 32 0 15,-21 26-6-15,-31 20 0 16,-36-10 12-1,-16 2 0-15,-36-18-2 16,-17-10 1 0,3-11-136-16,-1-6-3 15,6-8-15 1</inkml:trace>
  <inkml:trace contextRef="#ctx0" brushRef="#br1" timeOffset="23545.2377">8218 12102 94 0,'-7'0'72'16,"-4"0"-3"-16,-16 10-65 16,2 19 0-1,-9 12 4-15,1 12-1 0,11 5 5 31,18 4 1-31,4-17 10 16,36-17 1 0,6-22-3-16,17-6 2 15,4-27-10 1,-4-12 0-16,-7-2-7 15,-18-10 1-15,-27 5-10 16,-10 8 1 0,-38 7-3-16,-18 11 0 15,-8 12-16 1,3 8 1-16,5 10-56 15,18 12-4 1,19 2-14-16,22-7-3 16</inkml:trace>
  <inkml:trace contextRef="#ctx0" brushRef="#br1" timeOffset="25945.2617">8333 12227 140 0,'-5'0'95'16,"5"0"-5"0,0 3-77-16,31-3 1 15,21 0 7 1,19 0 1-16,10-3-7 15,15-3 0-15,11 1-9 16,0 5 1 0,-3 0-6-16,4 0 2 15,-16 0-3 1,-13 0 1-16,-21 0 0 15,-13 5 0 1,-19-5 4-16,-4 0 0 16,-11 0 1-1,-4 0 0-15,-3 0-12 16,0 0 0-16,-4 0-7 15,0 0 1 1,0 0 6 0,0 0 1-16,0 0 5 15,0 0 0-15,0-5 2 31,0 2 1-31,0 3-8 0,0 0 0 16,0 0 1 0,4 0 0-16,-1 14 8 15,5 10 0-15,3 21-3 31,0 3 1-31,0 8-1 0,-4 4 1 32,-3-9 3-32,-4 0 1 0,0-5 1 31,0-5-2-31,0-10-2 15,0 1 0-15,0-12 0 16,0-3 0 0,4-7 3-16,-4-2 1 0,0-2-2 31,0-2 0-31,0-4-6 15,0 0 0 1,0 0-2-16,0 0 1 16,0 3 0-1,0 4 1-15,-8-3 0 16,-3 6 1-16,-3-3 1 15,3 3 0 1,2-3 1-16,3-3 0 16,2 0-2-1,4-4 0-15,0 0-2 16,0 0 0-1,7 0 0-15,9 2 0 16,1 2-1 0,-2 4 1-1,-3-2 0-15,-1 8 0 0,-8 0 2 31,1-1 0-31,-4 1 1 0,0 0 1 16,0 1-1 0,-7-1 0-1,-12 6-1-15,-3-7 0 16,-5 5-1-1,-2-1 1-15,-3-3-2 0,9 3 1 16,4-3-2 0,4-3 1-1,9-4 1-15,1 0 0 16,5 3 2-1,0 4 1 1,19 3-1-16,4-3 1 16,3 0-2-1,6 0 1-15,2-5-1 16,-5 6 0-16,5-6-1 15,-5-1 1 1,-7 6-1-16,-7 3 1 16,-3-3 0-1,-12 3 1-15,0 5 0 16,-23-3 0-1,-6 6-1-15,-12-4 1 16,-7 9-1 0,0-1 0-16,4-5 0 15,2 7 0-15,9-11 0 16,3 2 0-1,7-9-1 1,13-3 1-16,6-2 1 16,4-6 1-16,8-2 0 31,18 0 1-31,15 0-3 0,3 0 1 15,5-2-2 1,2-2 1-16,-3 0-1 16,-11 4 0-1,-7 0-1 1,-4 0 0-16,-11 0 1 15,-7 8 0 1,-5 2 2-16,-3 4 0 0,0 3-1 31,-9 7 1-31,-5 8-2 16,-4 9 1-16,3 5 0 15,-1 12 1 1,6 7 2-16,3 5 0 16,0 17 3-1,7-9 0-15,0 2 3 16,0-10 1-1,0-2-4-15,2-12 1 16,3-8-7 0,2-10 0-16,0 1 0 15,2-18 0-15,-6-5 0 16,-3-5 0-1,0-4 0-15,0-4 0 32,0-3 0-32,0 0 0 0,0 0 0 31,0 0 0-31,0 0 0 0,0 0 0 15,0 0 0 1,0 0 0 0,0 0 0-16,0 0 0 0,0 0 0 31,-3 0 0-31,-3 0 0 0,-8 0 0 15,-8 0 0 1,-11 0 0 0,-15 0 0-16,-15 0 0 15,-26 0 0 1,-11 0 0-16,-15 0 0 15,-7 0 0 1,4 0 0-16,18 0 0 16,10 4 0-1,21-4 0-15,16 0 0 16,9 0 0-1,10 0 0-15,8 0 0 16,11 0 0 0,5 0 0-16,6 0 0 15,4 0 0-15,0 0-4 16,0 0 1-1,0-4-3-15,-8-3 1 16,-6 4-3 0,-12 3 1-16,-15 0 0 15,-4 14 1 1,-4 21 3-1,2 10 0-15,22 10 2 0,9 4 1 16,16-8 7 0,12-16 0-16,28-17 5 15,16-18 1 1,11-28-7-1,-5-21 2-15,-10-9-8 16,-18-1 0 0,-24 7-3-1,-10 18 2-15,-30 9-12 16,-13 21 1-16,-17 4-117 15,9 17-4-15,18 8-2 16</inkml:trace>
  <inkml:trace contextRef="#ctx0" brushRef="#br1" timeOffset="26385.2661">9740 13068 128 0,'3'16'95'31,"6"33"-6"-31,1 14-75 0,1 9-1 16,-3 1-6-1,-1-14 1 1,-3-11-16-16,0-17 1 0,-4-17-89 31,8-14-6-31,-8-14 5 0</inkml:trace>
  <inkml:trace contextRef="#ctx0" brushRef="#br1" timeOffset="26835.2706">9773 12971 134 0,'23'-7'99'15,"9"-3"-6"1,17 7-84-16,-1 3 0 15,-7 13-7-15,-7 15 0 16,-20 13 4 0,-10 4 0-16,-4 0-1 31,-26-10 1-31,-10-12-9 0,-9-8 0 15,0-12-2 1,1-3 1-16,18 0 3 16,7-3 1-1,15 3 10 1,4 0 2-16,27 3 9 0,17 11 0 31,9 14-8-31,-2 6 0 0,-3 5-8 31,-11 2 1-31,-11 0-5 16,-4 1 1-16,-11-8-20 15,-3-10 0 1,-4-6-72 0,-4-10-2-16,7-5-19 15,0-3-5-15</inkml:trace>
  <inkml:trace contextRef="#ctx0" brushRef="#br1" timeOffset="27265.2749">10329 13326 170 0,'0'0'105'0,"0"0"-5"15,0 0-85 1,0 15-1-1,0 6 2-15,0 13 2 0,0 4-12 16,0-3 2 0,0-4-16-16,0-9 0 15,0-7-96 1,0-7-4-1,4-8-12-15</inkml:trace>
  <inkml:trace contextRef="#ctx0" brushRef="#br1" timeOffset="27565.2779">10522 13406 155 0,'7'12'108'16,"4"0"-8"-16,4 6-80 15,10-1-1 1,2-6 1-16,-1-4 1 15,0-7-7 1,-8-4 1-16,-6-16-14 31,-9-5 1-31,-3-3-6 0,-15-6 1 16,-13 20-2-1,-10 7 1-15,4 7-3 16,5 7 1-16,10 14-30 31,12 14 0-31,7-7-79 0,7-1-8 16,16-10 29-1</inkml:trace>
  <inkml:trace contextRef="#ctx0" brushRef="#br1" timeOffset="28155.2838">11125 13297 36 0,'-18'3'60'15,"-4"6"15"1,-4 2-3-16,1-1-32 16,2 8 0-1,4-1-20-15,8 14 2 16,1-6-3-16,10 2 0 15,0-3 4 1,2-3 1-16,14-10-8 16,6-7 0-1,4-4-11-15,-4-12 0 16,4-12-5-1,-4-6 1 1,-4-8-4-16,-6-11 1 0,-5 8-1 31,-7 2 0-31,0 8-1 0,-7 7 0 16,-8 13-1-1,-3 7 1 1,3 4 2-16,0 18 1 16,7 20 3-1,8 4 1 1,0-1 0-16,15 1 0 15,8-7-20-15,2-8 1 16,-2-10-106 0,10-10-7-16,-4-7 9 15</inkml:trace>
  <inkml:trace contextRef="#ctx0" brushRef="#br1" timeOffset="28585.2881">11334 13251 196 0,'-9'14'126'16,"-2"10"-8"-16,1 11-102 16,2 3 0-1,8 10-5 1,0-6 1-16,15-15-5 15,15-10 2-15,10-13-9 16,4-8 0-16,5-30 0 16,-5-18 0-1,-7-24-13 1,-15-11 2-16,-10-2-3 15,-12 6 0 1,-15 13 7 0,-22 29 1-16,-11 20 6 15,-4 21 0 1,0 41 11-16,15 15 1 0,11 20 2 15,22 4 0 1,8-1-8 0,40-6 2-16,15-7-49 15,16-21 1 1,14-18-91-16,7-17-10 0,5-13 37 31</inkml:trace>
  <inkml:trace contextRef="#ctx0" brushRef="#br1" timeOffset="29575.298">11062 13324 102 0,'0'-4'94'0,"0"0"-5"0,0 2-61 16,-10-3 0-1,-2 3-19 1,1 2 0-16,0 0-29 16,-1 0-1-1,2 0-17-15,6 7-1 16,1 3 21-1,-1 0 1-15,4-3 32 16,0-4-1-16,0-3-76 16,-4 0-2-1,4 0-15-15</inkml:trace>
  <inkml:trace contextRef="#ctx0" brushRef="#br1" timeOffset="30305.3053">10273 13223 58 0,'0'-6'83'16,"0"-2"-3"-16,0-8-32 15,0-2-1 1,0 1-15 0,-3 3 0-16,3 3-26 15,-4 4-1 1,4 7-7-16,0 7 0 0,0 24 5 31,0 14 1-31,0 11-3 16,0 3 1-16,-7-8-37 15,4 8 2 1,3-21-74-1,0-10-8-15,6-10 35 16</inkml:trace>
  <inkml:trace contextRef="#ctx0" brushRef="#br1" timeOffset="32095.3232">12114 12939 82 0,'0'0'87'0,"8"0"-4"0,18 0-51 31,22 0-1-31,15-2-16 15,7-10-1-15,1-1-12 16,-9-1 0 0,-2 4-29-16,-5 3-2 15,-7 0-67 1,1 4-7-16,-13-1 30 15</inkml:trace>
  <inkml:trace contextRef="#ctx0" brushRef="#br1" timeOffset="32355.3258">12262 13133 150 0,'42'0'93'0,"24"0"-6"0,23-3-134 31,4-1-2-31,-1 4-44 16,-14 0-5-16,-11-3 55 16</inkml:trace>
  <inkml:trace contextRef="#ctx0" brushRef="#br1" timeOffset="33865.3409">13185 12321 149 0,'0'-4'94'15,"0"4"-6"-15,-4 0-80 16,4 0 0 0,0 27 11-1,0 12 2-15,0 9-9 16,11 10 1-1,-3-5-12-15,-5-8 0 16,-3-4-30-16,0-10-1 16,0-17-78-1,0-4-9-15,0-10 26 16</inkml:trace>
  <inkml:trace contextRef="#ctx0" brushRef="#br1" timeOffset="34505.3473">12963 12323 129 0,'0'0'95'16,"0"0"-6"-1,0-6-69-15,0-4 0 16,18-4 1-1,23-3 1-15,3-5-14 16,12 9 1 0,3 9-8-16,1 4 0 15,-1 0-1-15,-4 8 1 16,-14 19-1-1,-15 1 1-15,-10 6-5 16,-16-2 0 0,-20-5-4-16,-13-6 0 15,-23-4 6 1,-3-10 0-16,3 1 4 31,16-8 0-31,10 0 1 0,18 0 0 16,12 6 5-1,16 4 0-15,25 7 2 16,7 11 1-16,7-3-3 31,-6 12 1-31,-9 2-5 0,-18 2 1 16,-3-14-15-1,-9 5 0-15,-4-11-62 16,-3-14 0-1,-3-4-45 1,3-3-7-16,1-10 70 16</inkml:trace>
  <inkml:trace contextRef="#ctx0" brushRef="#br1" timeOffset="34885.3511">13689 12555 137 0,'0'0'106'15,"-4"11"-7"1,0 6-67-16,4 1 0 16,0-5-3-16,19-9 0 15,6-4-12 1,5-8 0-16,-7-11-12 15,-12-3 0 1,-11 1-5-16,0-2 0 16,-27 12-9-1,-6 8 0 1,0 3-51-16,3 0-1 15,11 10-64 1,13 11-10-16,6-4 55 0</inkml:trace>
  <inkml:trace contextRef="#ctx0" brushRef="#br1" timeOffset="35425.3565">12952 12968 186 0,'0'0'115'0,"22"0"-7"0,30-4-99 31,25-9 1-31,27 5-4 0,15 4 0 32,-4 4-4-32,3 0 1 0,-19 0-25 15,1 0 0 1,-14 0-94-1,-20 0-8-15,-18 0 18 16</inkml:trace>
  <inkml:trace contextRef="#ctx0" brushRef="#br1" timeOffset="35875.361">13263 13268 101 0,'0'0'95'16,"0"7"-5"-1,-8 15-51-15,-6 19-1 0,-10 10-4 31,2 5-2-31,-3 7-19 0,-1-8 0 16,0-11-27 0,11-10 1-1,4-8-89-15,8-17-4 16,3-9-10-1</inkml:trace>
  <inkml:trace contextRef="#ctx0" brushRef="#br1" timeOffset="36265.3649">13185 13309 142 0,'0'0'93'0,"0"0"-5"16,0 0-68-16,0 5 2 16,10 11 11-1,9 9 0-15,4-1-10 16,-1 15 0-1,0-2-10 1,0 8 0-16,1-4-10 16,-5-2 2-16,0-5-5 15,-3-9 0-15,0-11 0 16,3-14 0-1,20-22 0 1,3-40 0-16,7-14 0 16,4-13 0-1,-52 89-130 1,0 0 130-16,92-163-134 0,-48 94-13 15</inkml:trace>
  <inkml:trace contextRef="#ctx0" brushRef="#br1" timeOffset="45345.4566">14685 14431 54 0,'0'-4'83'16,"4"-3"-1"-16,0 0-31 15,-1-3-2-15,-3-4-25 16,4 7 1-1,-4 4-23-15,3 3 0 16,1 0 4 0,-1 21 1-1,1 16 6-15,0 19 0 16,-4 17-1-1,0 3 0 1,0 0-6-16,-11 3 1 0,-3-9-7 16,-1-11 0-1,3-14-38-15,1-18-1 16,7-13-78-1,1-14-10 1,3-4 37-16</inkml:trace>
  <inkml:trace contextRef="#ctx0" brushRef="#br1" timeOffset="46195.4651">14660 14410 8 0,'-9'0'46'0,"2"0"0"0,-4 0-9 31,-4 0 0-31,4 0-1 16,0 0-2-16,0 0-10 15,3 0 0 1,6-3-11-16,2-1 0 0,0 1-1 31,14-11-1-31,26 4 2 16,9-4 1-1,10-1-7-15,4 9 1 16,6 6-8 0,0 0 1-16,-14 18-2 15,-11 5 1-15,-15 2 2 16,-14-1 1-1,-7-1 0-15,-8-5 1 16,-30 0-5 0,-11-1 1-16,-17-3-3 15,-6-1 0 1,-6 1-1-16,6 4 0 15,12-4 1 1,23 3 0 0,18-3 3-16,11 7 1 0,26 3 8 31,26-1-1-31,14 9 1 0,5 3 0 15,-5-1-9 1,-7-2 1 0,-10-1-6-16,-15-7 0 15,-9 0-56 1,-6-7 1-1,-12-9-50-15,-7-6-8 0,0-2 66 16</inkml:trace>
  <inkml:trace contextRef="#ctx0" brushRef="#br1" timeOffset="48635.4895">15603 14722 32 0,'-7'-4'50'0,"-4"4"2"15,-4 0-2-15,-4 0-18 16,1 0 2-1,-12 0-9 1,8 0 2-16,0 0-16 16,4 0 2-16,-1 7-8 15,15 0 1-15,4 0 8 16,0 6 1-1,15 1-1 1,22 11 0-16,-4-1-8 16,12 11 1-1,-4-5-3-15,-4 2 0 16,-15 1 0-1,-19-1 0-15,-3-1 1 16,-14-6 1-16,-30-4-4 16,-5-4 0-1,-6-4-9-15,7-6 0 16,3-7-24-1,15 4-1-15,15-4-64 16,15 0-8 0,4-4 10-16</inkml:trace>
  <inkml:trace contextRef="#ctx0" brushRef="#br1" timeOffset="49055.4937">15822 14822 61 0,'-7'3'81'16,"-8"15"-3"-16,0 6-39 16,5 3 1-1,1 5-2-15,9-5 0 16,0-9-7-1,19-12-1-15,6-6-17 16,-2-3 0-16,-5-18-7 16,1 1 1-1,-15-1-9-15,-4 3 1 16,0 1-6-1,-26 7 1-15,11 4-15 16,-8 2 0 0,9 4-41-16,7 0 2 15,7 4-46 1,0 2-6-16,11-3 48 15</inkml:trace>
  <inkml:trace contextRef="#ctx0" brushRef="#br1" timeOffset="49555.4987">16133 14732 111 0,'0'7'91'16,"3"3"-5"-16,2 11-63 15,5 4 1 1,-3 2 2-1,1-6 3-15,0-3-4 16,-1-12 0-16,-3-3-12 16,7-3 0-1,-4 0-13-15,4-9 0 16,-4-9-2-1,-1 0 1-15,-4-3 1 16,2 8 0 0,-4 2-5-16,4 8 1 15,-4 3 3-15,7 0 0 16,4 14 5-1,1 10 1-15,-2 4-3 16,6 2 1 0,-6-2-2-16,-3 0 0 15,1-7-14 1,0-8 0-1,-1-5-100-15,-3-8-6 16,3 0-3 0</inkml:trace>
  <inkml:trace contextRef="#ctx0" brushRef="#br1" timeOffset="49965.5028">16433 14763 106 0,'3'0'105'16,"5"0"-7"-16,3 0-55 16,8 14 2-1,3 6-24-15,0 8 0 16,-7-3-15-1,-4 2 1-15,-7-3 7 16,-4-7 0 0,0-6-1-16,0-7 0 15,0-4-11-15,0-17 1 16,3-12-3-1,8-1 0-15,8-2 0 16,3-2 0 0,8 9 0-1,-4 8 0-15,-4 2-5 16,-4 10 1-16,-7 5-36 31,-3 0 1-31,3 0-88 0,1 0-11 16,2 0 34-1</inkml:trace>
  <inkml:trace contextRef="#ctx0" brushRef="#br1" timeOffset="50368.5071">17141 14583 138 0,'0'0'93'31,"0"0"-6"-31,0 0-68 0,-14 10-1 16,-9 18 10 0,-3 10-1-1,-1 4-11-15,-2 3 1 16,18 0-1-1,11-11 1-15,0-9-4 0,30-12 1 16,7-6-12 0,3-7-1-1,1-7-14-15,-4-20 1 16,4-5 3-1,-16 1 0 1,-9 4 10-16,-9 10 1 16,-7 13 1-1,0 4 0-15,-12 9 4 16,5 16 0-16,7 11 0 15,0-6 1 1,19 2-40-16,22-9-1 16,11-5-98-1,3-15-9-15,8-3 32 16</inkml:trace>
  <inkml:trace contextRef="#ctx0" brushRef="#br1" timeOffset="51258.516">17613 14206 129 0,'-6'0'93'16,"-2"0"-5"-1,1 0-63-15,7 0-1 16,0 6 3 0,7 12-1-16,27 3-13 15,7 7 1 1,3-7-2-16,5-1 0 15,-2-7-3 1,-2-1 1 0,9-2-5-16,-9-3 0 0,1-4-3 31,-9 4 0-31,-4-3-2 0,-8 2 1 15,-6-2-1 1,-9 3 1 0,-1-7-1-16,-5 7 0 15,-1-4-1 1,-3-3 1-16,4 4 0 0,-4-1 0 31,0 4 1-31,0 1 0 16,0 1 2-1,-7 8 0-15,-8 4-1 16,-12 14 2-1,-2 6-4-15,-14 11 0 16,-10 14 0 0,-3-3 0-16,-7 3-52 15,18-11 2-15,9-7-82 16,17-10-11-1,19-17 50-15</inkml:trace>
  <inkml:trace contextRef="#ctx0" brushRef="#br1" timeOffset="52068.5241">17230 14795 74 0,'0'0'93'0,"3"0"-3"0,16-4-44 31,2-10-2-31,13-11-21 0,0 5 0 31,-13-4-10-31,-5-1 0 16,-13 1-4 0,-3 3 1-16,-3 1-10 15,-20 13 0-15,-10 7-7 16,3 0 1-1,0 21-64-15,9 3 1 16,6 3-47 0,15-6-8-16,0-14 78 15</inkml:trace>
  <inkml:trace contextRef="#ctx0" brushRef="#br1" timeOffset="52748.5309">18904 13825 113 0,'0'0'80'16,"0"0"-3"-16,0 0-58 16,0 17 1-1,0 32 11-15,0 13 1 16,0 18-11-16,-5 9 0 15,-9 1-12 1,-9-13 0 0,2-11-10-16,2-11 1 15,4-20-30 1,4-12-1-1,7-8-81-15,4-15-9 0,0 0 27 32</inkml:trace>
  <inkml:trace contextRef="#ctx0" brushRef="#br1" timeOffset="53368.5371">18714 13987 87 0,'0'-3'92'0,"0"0"-4"15,0-3-50 1,8-6-1-16,25-1-9 31,15-1 1-31,15-7-17 0,4 11 0 16,-1 6-13-1,1 4 1-15,-20 4-2 16,-5 17 1-16,-12 13 1 31,-19 1 0-31,-8 3-7 0,-3-4 1 16,-10-10-8-1,-20-7 0-15,-3-5 7 16,-4-12-1 0,-1 0 6-1,5 0 1-15,3 0-1 16,16 0 1-1,-1 2 7-15,15 2 2 0,0 4 8 32,0 5-1-32,6 11 4 15,10 7 1-15,2 8-8 16,9-1 1-1,-6 3-12-15,2-2 1 16,-4-9-3 0,-1-6 0-16,-6-10-33 15,-2-4 0 1,5-6-86-16,-4-4-10 15,4 0 30 1</inkml:trace>
  <inkml:trace contextRef="#ctx0" brushRef="#br1" timeOffset="54018.5436">19547 14304 97 0,'0'-4'80'0,"0"0"-5"16,0 0-67-16,-14 4 1 15,-5 0 0 1,-3 12-1-16,4 7 9 16,6 13 1-1,1-8 10 1,11-3 1-16,15-8-5 15,15-13 0-15,11 0-7 32,-4-3 0-32,-8-18-7 0,-14-3 1 15,-11-4-12 1,-4 0 0-16,-19 11-40 15,-10 4 1 1,-5 9-84 0,-2 4-9-16,6 0 36 15</inkml:trace>
  <inkml:trace contextRef="#ctx0" brushRef="#br1" timeOffset="54448.5479">18596 14693 148 0,'3'4'120'0,"39"3"-8"31,39 4-72-31,30-4-1 0,34-4-24 32,3 4 1-32,0-7-28 0,-19 2 1 15,-18-2-114 1,-22 0-6-1,-18 0 1-15</inkml:trace>
  <inkml:trace contextRef="#ctx0" brushRef="#br1" timeOffset="54998.5534">18726 14991 138 0,'0'7'111'16,"0"3"-9"0,-8 22-67-1,0 12-2-15,1 13-13 16,0 9 1-1,-4-5-14 1,4-2 1-16,-4-7-15 16,-1-14 0-1,8-14-62-15,0-14-2 0,4-10-49 16,0-13-11-1,0-22 71 1</inkml:trace>
  <inkml:trace contextRef="#ctx0" brushRef="#br1" timeOffset="55468.5581">18533 15047 107 0,'0'0'98'15,"0"-4"-5"-15,11-2-55 16,11-6 0 0,11 6-11-16,19-1 0 15,11 3-19 1,-7 4 0-16,0 4-9 15,-16 17 1 1,-10 3-5-16,-12 1-2 16,-14-2-13-1,-4 1 1 1,-19-2-2-16,-14-9 0 0,-7-7 13 31,-8-6 0-31,14 0 9 0,4 0 0 16,15 0 23-1,15 12 2 1,0 13 2-16,23 1 0 15,10 6-21 1,4 6 1-16,-3 3-9 16,-9-2 1-1,-10-2-58-15,-7-2-2 16,-4-7-62-1,0-11-10-15,-4-17 65 16</inkml:trace>
  <inkml:trace contextRef="#ctx0" brushRef="#br1" timeOffset="55738.5608">19166 15371 188 0,'0'12'126'32,"0"0"-7"-32,0 17-93 0,0 2 1 15,-4 7-15 1,-7-7 1-16,1-3-31 15,2-3 1 1,1-12-101 0,3-13-2-16,1 0-8 15</inkml:trace>
  <inkml:trace contextRef="#ctx0" brushRef="#br1" timeOffset="56078.5642">19151 15354 210 0,'4'0'126'15,"7"-3"-5"-15,1 3-110 16,-1 0 0 0,7 18-6-16,-3 8 1 0,-4 11-1 15,-4 4 1 1,-3-1-3-1,3-5 1-15,-3-6-3 16,3-10 1 0,-4-7-2-16,6-9 0 15,2-3 0 1,11-17 0-16,15-25 0 15,8-6 0-15,3-8 0 16,0 11 0 0,-11 11-89-16,-8 13-1 15,-2 0-48 1,-2 3-12-1,0-9 106-15</inkml:trace>
  <inkml:trace contextRef="#ctx0" brushRef="#br1" timeOffset="58008.5835">18233 15137 177 0,'0'-4'111'31,"0"0"-6"-31,11 1-97 0,34-7 1 16,44-1-3 0,32 1 0-16,27-3-4 15,12 6 1 1,-26 0-5-1,-19 7 0-15,-49 0 4 16,-41 0 0 0,-28 10 4-16,-56 10 0 0,-30 1-1 31,-22 4 0-31,7-8-2 15,30-3 1-15,37-7-3 16,37-7 1 0,81 2-1-16,50-16 1 0,49-2-2 31,9 6 1-31,-14 3-1 15,-42 7 0 1,-64 4 3-16,-53 19 1 16,-53 12 3-1,-74 14 0-15,-45 2-1 16,-10 8 0-16,14-8-3 15,37-16 0 1,59-10-2-16,56-19 0 16,60-6-1-1,55 0 1-15,29-2-3 16,-4-6 0-1,-21 8 3-15,-41 0 0 16,-60 22 2 0,-39 4 2-1,-76 9-5-15,-32 0 0 0,-30-4 0 31,14-11 0-31,26-5 0 0,56-15 0 16,52-4 0 0,43-21 0-1,59-5 0-15,15-5 0 16,-3 8 0-1,-27 9 0-15,-25 12-34 0,-44 6 1 32,-17 0-98-32,-38 16-8 15,3-8 27 1</inkml:trace>
  <inkml:trace contextRef="#ctx0" brushRef="#br1" timeOffset="58538.5888">19729 14982 114 0,'0'0'106'16,"4"6"-7"-16,4 18-65 15,-5 11 2 1,-3 9-17-16,0 12 1 0,-3-1-10 31,-12-7-1-31,0-10-14 16,3-3 1-16,5-10-43 15,7-11-1 1,0-10-65-16,0-4-10 16,11 0 43-1</inkml:trace>
  <inkml:trace contextRef="#ctx0" brushRef="#br1" timeOffset="59048.5939">19681 15057 142 0,'0'0'113'0,"0"-3"-9"0,0 3-74 31,0-4-2-31,0 4-12 0,0 0 0 15,0 0-9 1,0 0 1 0,0 0-6-16,8 0 0 0,-1 0 1 31,8 7 1-31,7 11 5 0,11 5 1 15,0 12-2 1,1 0 1 0,3 10-9-16,3 0 0 15,-6 6 0 1,0-2 0-16,-9 0 0 15,5-8 0 1,-12-10 0-16,-7-10 0 16,1-17 0-1,3-4 0-15,3-31 0 16,0-22 0-1,12-13 0-15,-4-9 0 16,0-5 0 0,-3 7 0-16,-2 10-48 15,-6 19 2-15,-3 13-86 16,-12 6-10-1,0 12 44-15</inkml:trace>
  <inkml:trace contextRef="#ctx0" brushRef="#br1" timeOffset="59548.5989">19151 14800 122 0,'-4'0'113'0,"1"-3"-7"16,0 1-71 0,3-6 1-16,3 1-15 15,35 0 0-15,31-3-1 16,31-1 1-1,38-7-14-15,29 2 2 16,14-1-9 0,-7 3 0-16,-20 6 0 15,-30 2 0 1,-21 6-8-16,-40 0 2 15,-22 0-114-15,-26 14-4 16,-15 3-15 0</inkml:trace>
  <inkml:trace contextRef="#ctx0" brushRef="#br1" timeOffset="87078.876">2292 1671 8 0,'-25'3'27'16,"2"1"-18"-1,-6-1 2-15,2 4-11 16,6 0 1-1,-2 3-1-15,-3 4 0 16,0 1 0-16,1 2 0 16,-2 0 0-1,2 4 0-15,2 3 0 16,5 6 1-1,-1 6-1-15,4-2 1 16,8 0-1 0,0 4 0-16,7 1 0 15,0-1 1-15,0-8 1 16,7 9-1-1,4-1 0-15,0 0 0 16,1 0 2 0,9 4 0-1,-5-4 0-15,1-3 0 16,11-1-2-1,-3 0 0 1,4 2-1-16,0-2 0 0,-2-6 0 16,2 5 0-1,5-1 2-15,-1-4 0 16,4 6 0-1,4-6 1 1,7-4 1-16,0 4 1 0,4-4 1 31,0-3 2-31,-4-3-4 0,0 2-1 31,-7-6 1-31,-1 0 1 16,5-4 0-16,7 0 1 16,-1-3-1-1,13 0 0-15,6-3-2 16,8-1 2-1,4 0-1-15,-5-3 2 16,-3 0 3 0,1 0 1-16,-1-10-4 15,0-4 1-15,-4 4-6 16,4 0 2-1,0 3-2 1,4-3 0-16,-8-1 1 16,1-9 0-16,-5 2 2 31,9-5-1-31,-9-9 3 0,-4-10 1 15,2-10 2 1,-5-4 1-16,-3-9-1 16,-8 3 1-16,-4-7-2 31,-7-7 1-31,-10 0-1 0,-9 3 2 31,-7 3-4-31,-6 8 1 0,-5 1-2 31,-5 1 2-31,-3 12-2 16,-13-1 0-16,-13 1-3 15,-3 10 0 1,-15 0-3-16,-15 6 1 0,-14 1-2 31,-12-3 1-31,-18 6-1 16,-14 14 0-16,-20 10 0 15,-14 4 1 1,-12 0-16 0,-11 4 2-16,8 21-76 15,5 9-4-15,5 4 14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09T18:48:25.6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5385 5809 31 0,'-8'-3'53'16,"1"-7"1"-1,-4-2-20-15,7-2 0 16,-4-3-4-1,1 10 0-15,3 0-23 16,1-3 2 0,3 10-11-16,0 0 0 15,0 0 1 1,0 17-1-1,0 19 5-15,0 5 0 0,3 14 0 32,-3 11 0-32,0 3-2 0,0 14 1 15,0 0 0 1,-3 7-2-1,0 7 3-15,-2 3-1 16,2 8-2 0,3-5 1-16,0 5-1 15,11-1 0 1,11-3 3-16,-7 3 0 15,8 0 1 1,-9 4 1-16,-3 10 0 16,-4 4 1-1,-7 6-3-15,0 7 0 16,0 4-1-1,8-3 0-15,-5-2-11 16,1-8 0-16,0-15-82 16,-4-17-6-1,0-25 7-15</inkml:trace>
  <inkml:trace contextRef="#ctx0" brushRef="#br0" timeOffset="1090.0109">5311 5680 70 0,'0'0'59'0,"0"0"-1"16,0-2-57-1,22 2 1 1,12-4 15-16,32-4 0 0,26 3 4 31,19-10 1-31,26 1-10 0,12-6-1 16,10-4-3-1,-7-5 0 1,0 12 1-16,-12 3 2 0,1 2-4 31,-7-3 1-31,-1 8-6 0,-7-3 1 31,-12 5-2-31,-5-1 0 16,-21 3-1-1,-18 0 0-15,-14 3-2 16,-8 0 1-16,-15 0 0 16,-11 3 0-1,-7 14 0-15,-4 7 0 16,-7 10 1-1,-4 9 0-15,0 12 1 16,0 6 1 0,-7 13-1-16,-4 5 0 15,4 11 0-15,-1 4 0 16,4 10-1-1,4 2 0-15,0 6-1 32,0 1 1-32,12 8 1 0,6 5 0 15,-1 5 1 1,3 4 0-16,-6 7 5 15,1 3 2 1,-3 7 1 0,-4 3 2-16,2 5-6 0,-10 3 1 15,3-1-2 1,1 1 0-16,4-4-9 15,7-4 0 1,0-10-104 0,-5-9-8-16,-10-18-1 15</inkml:trace>
  <inkml:trace contextRef="#ctx0" brushRef="#br0" timeOffset="2090.0209">5322 8518 98 0,'0'0'78'0,"3"-7"-4"15,5 3-71-15,-5 4 0 16,1 0 4-1,0 4-1-15,-1 24 6 16,-3 3-1 0,6 10-1-16,-4 14 0 15,2 1-3 1,-4 7 2-16,0 5-2 31,0-6 0-31,0 12 1 0,0-15 1 16,0 9-2-1,0-5 2-15,0-5-6 16,0 1 2-16,4-7-4 31,0-3 1-31,2-4 0 0,6-18 0 16,-4 5 1-1,-1-15 1-15,8-3 0 16,-5-4 0-1,9-3-1 1,7-4 0-16,11-3-2 16,18 0 1-1,19-3 2-15,28-14 1 0,30-8 3 31,23-2 1-31,35-1-1 16,17-3 0-16,7 0-2 16,9 3 1-1,3 1-3-15,-19 2 1 0,-14 5-28 31,-33-5 0-31,-20 1-101 16,-33-11-7 0,-18 1 17-16</inkml:trace>
  <inkml:trace contextRef="#ctx0" brushRef="#br0" timeOffset="2650.0265">5300 9040 163 0,'0'0'105'0,"-4"0"-8"15,-25 0-91 1,-23 4 0-16,-30 17-13 15,-15 3 0 1,-3-3-71 0,-3 0-4-16,17-15-21 15,20-6 3-15</inkml:trace>
  <inkml:trace contextRef="#ctx0" brushRef="#br0" timeOffset="3110.0311">5353 8179 180 0,'0'-4'112'0,"0"4"-7"16,-17 0-99-1,-17 0 0-15,-20 14-5 16,-16 0 0-1,-8-3-50-15,0-5 1 16,8-6-63-16,21 0-9 31,24-21 53-31</inkml:trace>
  <inkml:trace contextRef="#ctx0" brushRef="#br0" timeOffset="3660.0366">5229 7200 177 0,'-4'0'104'15,"-6"0"-7"-15,-17 0-99 16,-17 14 0-1,-27 10-35 1,-18 10 0-16,-10-3-66 16,10-10-7-1,8-14 41 1</inkml:trace>
  <inkml:trace contextRef="#ctx0" brushRef="#br0" timeOffset="4020.0402">5207 6394 144 0,'-29'-4'95'15,"-34"-7"-6"1,-37 5-102-16,-45 3 1 15,-37-4-79 1,-10 3-5 0,3-6 12-16</inkml:trace>
  <inkml:trace contextRef="#ctx0" brushRef="#br0" timeOffset="4570.0457">7677 5954 157 0,'-4'0'102'16,"4"0"-6"0,8 0-90-16,41 0 1 0,39 0-39 31,31 0 0-31,32 0-70 15,9 0-7-15,-1 0 36 16</inkml:trace>
  <inkml:trace contextRef="#ctx0" brushRef="#br0" timeOffset="4940.0494">7637 6757 122 0,'30'0'89'16,"36"0"-5"-1,34-7-100-15,22-1 0 16,0 2-70-1,-7 2-6 1,-15 4 24-16</inkml:trace>
  <inkml:trace contextRef="#ctx0" brushRef="#br0" timeOffset="5380.0538">7777 7640 170 0,'23'0'109'0,"29"0"-7"31,33 0-140-31,18-4 0 0,23-4-70 16,0 12-7-1,3-4 49 1</inkml:trace>
  <inkml:trace contextRef="#ctx0" brushRef="#br0" timeOffset="5740.0574">7911 8449 195 0,'41'0'114'0,"44"0"-5"15,44 0-216 1,42 0-6 0,32 0-11-16</inkml:trace>
  <inkml:trace contextRef="#ctx0" brushRef="#br0" timeOffset="7140.0714">4055 7362 136 0,'0'0'93'15,"-19"0"-6"-15,-16 0-81 16,-41 4-1-16,-27 13-81 15,-18 7-4 1,-17 1-20 0</inkml:trace>
  <inkml:trace contextRef="#ctx0" brushRef="#br0" timeOffset="7850.0785">1388 7172 87 0,'0'0'76'15,"0"0"-4"-15,0 0-63 16,-7 20 1-16,-11 19-6 16,-5 6 2-1,9 0-8-15,-1-4 0 16,7-3-37-1,8-21-2-15,0-9-35 16,19-8-2 0</inkml:trace>
  <inkml:trace contextRef="#ctx0" brushRef="#br0" timeOffset="8410.0841">1718 7103 14 0,'0'0'51'16,"0"-4"1"-1,0 4-23 1,-7 0-1-16,0 0-4 16,-1 7 0-1,0 18-5-15,1 5 0 16,0 12-10-1,-4 0 1-15,3-8-2 16,-3-6 2-16,3-11-24 16,5-10 0-1,3-7-45-15,0-3-3 16,0-26 28-1,11 0 0-15,3 0 61 16,5 5-1 0,0 10 5-16,3 14 1 15,4 0 2-15,11 18-1 16,4 6 18-1,7-11 0 1,8-13-10-16,2-6-1 16,2-32-28-1,-4-22 1 1,-8 2-13-16,-19-5 0 0,-18 8-63 31,-4 4-1-31,-7 12-59 0,5 5-13 16,10 9 68-1</inkml:trace>
  <inkml:trace contextRef="#ctx0" brushRef="#br0" timeOffset="13180.1318">8637 6587 71 0,'0'-3'83'16,"0"-1"-4"-16,0-2-52 15,0-2 1-15,-15 8-18 16,4 0 0 0,-4 8-7-1,7 19 0-15,8 5 4 16,0 5-1-16,23-2 11 31,6-17 1-31,12-13 5 0,-3-5-2 16,2-23-9-1,-14-12 0-15,-7-2-9 16,-19 1 0-16,-8 5-5 31,-22 7 1-31,-22 11-8 0,8 9 0 31,-4 4-27-31,11 14 1 0,15 7-64 31,15-1-8-31,7-3 19 16</inkml:trace>
  <inkml:trace contextRef="#ctx0" brushRef="#br0" timeOffset="13630.1363">8989 6459 76 0,'0'11'86'16,"0"5"-5"0,-12 13-49-16,8 9 1 15,4-4-1 1,0-10 1-16,16-6-7 15,9-18-1 1,9-4-18-16,3-24 1 16,0-9-6-1,0-8 1 1,-8 4-3-16,-13 2 1 0,-6 15-3 31,-10 9 0-31,0 15 2 0,0 0 0 16,-3 29 4-1,-2 8 1 1,5 1-1-16,0 4 1 15,12-10-3 1,7-5 0 0,3-9-53-16,0-8-1 0,4-6-69 15,0-4-12 1,-3-14 53-16</inkml:trace>
  <inkml:trace contextRef="#ctx0" brushRef="#br0" timeOffset="13830.1383">9440 6359 162 0,'8'0'109'16,"10"0"-7"0,4 14-92-16,4 9 0 15,-3 6-17 1,-4 5 0-16,-9 5-67 15,-6-2-3 1,-4-12-29-16,0-11-3 16</inkml:trace>
  <inkml:trace contextRef="#ctx0" brushRef="#br0" timeOffset="13950.1395">9506 6324 177 0,'45'-14'66'15,"33"-6"-3"-15,33-11-167 31,15 4-9-31,-7-16 43 0</inkml:trace>
  <inkml:trace contextRef="#ctx0" brushRef="#br0" timeOffset="15330.1533">1163 5674 8 0,'0'-4'48'15,"-8"4"0"-15,-4-4-8 16,2 4 1-1,-5-3 2-15,0 3-1 32,4-2-23-32,7-2 1 0,4-4-19 15,23-2 1 1,25-4-9-16,8-7 1 15,3-2-35 1,-7 5-1 0,-15 8-40-16,-8-1-3 0,-10 4 36 31</inkml:trace>
  <inkml:trace contextRef="#ctx0" brushRef="#br0" timeOffset="15680.1568">1240 5363 73 0,'-4'0'70'16,"2"0"-1"-16,-3 10-47 15,-2 14 0-15,3 15-3 16,1 16 2-1,0-1-12-15,-2 13 1 16,1-13-4 0,1-11-1-16,3-6-42 15,0-9 0 1,0-10-57-1,0-8-5-15,18-10 44 0</inkml:trace>
  <inkml:trace contextRef="#ctx0" brushRef="#br0" timeOffset="16150.1615">1503 5297 54 0,'0'0'75'16,"15"-4"-2"-16,15-3-41 15,6 7 1 1,2 0-11-16,-5 0 0 15,-11 21-3-15,-15 14-1 16,-7 0-7 0,-10 2 1-1,-20-1-32-15,-3-7 1 16,-1-10-82-1,5-16-8 1,3-3 22-16</inkml:trace>
  <inkml:trace contextRef="#ctx0" brushRef="#br0" timeOffset="16270.1627">1626 5134 118 0,'29'-13'0'15,"12"-9"0"-15,14-2-85 16</inkml:trace>
  <inkml:trace contextRef="#ctx0" brushRef="#br0" timeOffset="17010.1701">1940 5068 65 0,'0'-2'58'16,"0"2"-2"-16,8 0-47 15,2 0 0 1,6 16 16-16,2 15-1 15,1 8-1-15,6-2 0 16,-2-1-6 0,-5-2 0-16,-3-7 14 15,-7-16 3 1,-1-4-8-16,4-7 0 15,0-21-24 1,8-24 1 0,6-11-6-16,9 5 1 15,-1-8-63 1,-3 14-1-16,11 18-53 0,-8 5-10 15,4 8 71 1</inkml:trace>
  <inkml:trace contextRef="#ctx0" brushRef="#br0" timeOffset="17480.1748">3411 4536 129 0,'0'0'90'15,"8"0"-7"-15,-2 14-80 16,10 17 0-16,6 6-11 31,7 16 0-31,1-2-33 0,7 2-1 31,-4-9-39-31,0-6-3 0,-6-10 40 32</inkml:trace>
  <inkml:trace contextRef="#ctx0" brushRef="#br0" timeOffset="18640.1864">1270 6148 65 0,'0'-3'68'0,"0"-1"-4"0,0 4-55 15,-11 0 0 1,-4 0-3 0,0 18 0-16,-7 9 2 15,11 11 2 1,7-1 14-16,8-1-1 15,0-16 4 1,25-16 1-16,9-4-12 16,-2-31 1-1,-3-8-3-15,1-2 0 16,-20 2-9-16,-14 6 0 15,-3 5-11 1,-30 14 1-16,0 10-48 16,-8 4 2-1,7 7-58-15,20 7-9 16,14 1 54-1</inkml:trace>
  <inkml:trace contextRef="#ctx0" brushRef="#br0" timeOffset="19140.1914">1751 5927 68 0,'0'0'68'0,"0"-4"-2"16,4 1-44-16,11 3 0 15,-1 0 3 1,9 9 1-16,-1 12-9 16,1 0 1-1,-2-3-1-15,-6 2 0 16,0-9 14-1,-7-1-2-15,-4-10-7 16,-1 0 1 0,1-10-19-1,3-25 1-15,4 0-6 0,4-12 1 16,0 1-46-1,3 8 1-15,1 7-80 16,7 7-10 0,0-1 45-1</inkml:trace>
  <inkml:trace contextRef="#ctx0" brushRef="#br0" timeOffset="19800.198">3526 5300 26 0,'-11'0'61'15,"0"17"1"1,-7 12-27-16,6 12 0 0,8 4 3 31,4 2 1-31,22-15 3 0,15-15 0 31,4-17-13-31,-1-10 0 16,-2-21-16-16,-19-10 0 15,-19 2-17 1,-4 9 0-16,-27 5-50 16,-9 15-2-1,-5 10-62-15,5 4-12 16,14 13 56-1</inkml:trace>
  <inkml:trace contextRef="#ctx0" brushRef="#br0" timeOffset="21189.2136">2759 3667 52 0,'-4'-3'79'0,"-1"-4"-3"0,-1 0-48 31,-2 0 1-31,8 7-27 16,0 0 1 0,0 10-1-16,0 18 0 15,0 14 4 1,12 2 0-16,3 6-1 15,-8-7 2-15,0-4-19 16,-3-14 1 0,-1-11-74-16,-3-14-4 15,4 0 13 1</inkml:trace>
  <inkml:trace contextRef="#ctx0" brushRef="#br0" timeOffset="21879.2205">2459 3657 35 0,'-4'0'67'15,"-1"3"1"-15,-1-3-38 16,6 0 0 0,4 0-19-16,18-14 1 15,19-7 4 1,3-2 1-16,8-2 0 15,8-6 1-15,-9 11-12 16,-2-1 1 0,-5 4-7-16,0 9 1 15,-7 8 0 1,-7 0 1-16,-12 4 2 15,5 20 1 1,-23 0 0 0,0 4 0-16,-27 4-2 0,-5-6 2 15,-9 2-5 1,7-7 0-16,8-7-5 15,11 0 1 1,15-8 2 0,7 6 0-16,27-2 2 15,7 4 0-15,4 3 0 31,-20 7 1-31,-10 3 2 0,-15 8 0 16,-11 3 0 0,-14-10 0-16,-8-8-5 15,-5-8 1 1,8-6-29-1,7-6-1-15,12 0-46 16,8 0-4 0,3 0 6-16,7 0 7 0</inkml:trace>
  <inkml:trace contextRef="#ctx0" brushRef="#br0" timeOffset="22249.2242">3081 3542 97 0,'0'0'96'31,"4"0"-7"-31,3 7-58 0,4 14 1 16,5 4-17 0,-6 1 2-1,2 6-10-15,-1-1 0 0,-4-10-10 31,1-1 0-31,-5-12-84 0,1-8-4 16,-4 0-19 0</inkml:trace>
  <inkml:trace contextRef="#ctx0" brushRef="#br0" timeOffset="22489.2266">3285 3432 93 0,'0'-4'91'16,"7"4"-5"-16,4 0-57 15,5 11-1 1,1 13-13-16,-1 4 0 16,5 10-7-16,-2 0 1 15,-8-3-4 1,1-12 1-16,-5-5-69 15,-4-15-2 1,-3-3-45-16,0-25-6 16</inkml:trace>
  <inkml:trace contextRef="#ctx0" brushRef="#br0" timeOffset="22619.2279">3141 3331 157 0,'22'-17'106'15,"34"-14"-9"-15,40-24-178 16,30 0-5-1,20-15-25 1</inkml:trace>
  <inkml:trace contextRef="#ctx0" brushRef="#br0" timeOffset="25099.2527">10885 4525 104 0,'11'0'91'0,"22"0"-5"16,23 0-74 0,11-4 2-16,6-6-70 15,2 0-3 1,-16-4-33-1,-18 0 0-15</inkml:trace>
  <inkml:trace contextRef="#ctx0" brushRef="#br0" timeOffset="25389.2556">11044 4359 95 0,'0'11'81'0,"0"7"-5"16,0 15-66-1,8 6 0-15,6 2-4 16,5 8-1-1,-4-8-28-15,-1 0 1 0,-6-9-61 32,-1-8-4-32,-7 0 27 15</inkml:trace>
  <inkml:trace contextRef="#ctx0" brushRef="#br0" timeOffset="25909.2608">11362 4429 91 0,'-3'0'80'16,"3"0"-5"-16,0 0-49 15,3 0 0 1,27 6-3-16,15 8-1 15,10 7-16-15,-10 4 1 16,-11-2-1 0,-13 5 1-16,-21 0-32 15,0-11 2 1,-21-7-79-16,-17-10-8 15,-6-2 30 1</inkml:trace>
  <inkml:trace contextRef="#ctx0" brushRef="#br0" timeOffset="26029.262">11433 4331 149 0,'29'-6'84'16,"20"-5"-4"-16,14-3-170 16,-3 7-6-1,-13 7 6 1</inkml:trace>
  <inkml:trace contextRef="#ctx0" brushRef="#br0" timeOffset="26509.2668">11829 4388 83 0,'0'9'87'0,"12"19"-4"15,9 3-50 1,6 14 0-16,-2 0 2 16,2 0 1-1,-9-14 3-15,0-13 1 31,0-18-20-31,4-4 2 0,5-37-22 16,3-8 0 0,10-10-28-16,-10 1 2 15,3 3-104 1,-10 16-8-1,-5 8 18-15</inkml:trace>
  <inkml:trace contextRef="#ctx0" brushRef="#br0" timeOffset="27239.2741">11092 3899 48 0,'-11'0'66'0,"-4"7"-2"15,-3 17-37 1,4 10 1-16,5-6 8 16,9-3-1-16,15-14-6 15,19-11-1 1,9-4-15-16,-5-24 1 15,-4-4-6 1,-20-8 1-16,-14 5-9 16,-11 6 1-1,-29 9-5-15,-5 10 0 16,-3 10-24-1,3 7 1-15,8 14-77 16,19 3-8-16,18 0 22 16</inkml:trace>
  <inkml:trace contextRef="#ctx0" brushRef="#br0" timeOffset="27529.277">11374 3837 155 0,'11'0'101'0,"4"17"-7"16,14 7-81-1,-6 4 1 1,-5 4 21-16,-8-12 0 0,2-3-7 31,4-17 0-31,9-8-25 16,-3-25 2-16,8-12-41 15,3-7 1 1,-7 0-96-16,-8 6-8 15,-6 16 28 1</inkml:trace>
  <inkml:trace contextRef="#ctx0" brushRef="#br0" timeOffset="28089.2826">10359 3962 45 0,'0'0'49'15,"0"0"1"-15,0-4-35 16,0 4 0-16,0 0 6 16,0 0-1-1,0 0-15-15,0 0-1 16,0 0-72-1,0 0-3-15,3 0 3 16</inkml:trace>
  <inkml:trace contextRef="#ctx0" brushRef="#br0" timeOffset="29479.2965">13300 3584 30 0,'-4'-4'59'15,"-3"1"2"-15,-5 0-29 16,-2-1 1 0,-1 1-18-16,-4 3 0 15,-7 0-13 1,4 0 1-16,0 10-2 15,0 8 1-15,10 5 14 16,12-2 1 0,0-3 10-16,27-8 1 15,10-10-1 1,15-7 0-16,-7-18-8 15,-13 2 0 1,-13-1-20 0,-19 3 1-16,-8 7-40 0,-29 7-1 15,-7 7-70 1,-4 3-9-16,7 15 33 15</inkml:trace>
  <inkml:trace contextRef="#ctx0" brushRef="#br0" timeOffset="29889.3006">13352 4100 171 0,'3'10'108'0,"4"29"-7"15,0 16-101 1,9 13 1-16,2 16-102 15,8-1-7 1,4-13-3-16</inkml:trace>
  <inkml:trace contextRef="#ctx0" brushRef="#br0" timeOffset="36925.3715">8070 6805 13 0,'0'0'39'15,"0"0"2"1,0 0-25-16,0 0-1 15,0 0-1-15,0 0 2 16,0-3-1 0,0 3 0-16,11-4-2 15,4 4 2 1,8-3-5-16,17 3 0 15,8 0-6 1,0 0 1-16,8 0-3 16,6 0 0-16,9 7-1 15,14 3 2 1,8 0-1-16,4 4 1 15,13 11 2 1,-6 2 2 0,-4 5 0-16,0 1 2 15,-8 20-3 1,-6-5 2-1,3 4-7-15,-1 14 1 0,-2 0-2 16,2 9 1 0,-2 5-1-16,0 4 1 15,5 2-1 1,-2 8 0-1,1-2 2-15,10 6 0 16,3-5 12 0,27 0 2-16,10 1 6 15,39-10 1 1,27-9-12-16,43-12 0 15,32-5-76-15,27-20 0 16,18-10-49 0,3-18-6-16</inkml:trace>
  <inkml:trace contextRef="#ctx0" brushRef="#br0" timeOffset="38055.3828">12429 8047 31 0,'0'0'39'0,"0"0"1"0,0 25-42 16,12 16 0-16,2 25 25 16,2 27 0-1,-2 35 13 1,-3 25 0-16,4 16-22 15,-12 4 0 1,-3-14-12 0,0-17 1-16,4-21-51 15,-4-34-2 1,0-31-29-16,11-36 0 0</inkml:trace>
  <inkml:trace contextRef="#ctx0" brushRef="#br0" timeOffset="38835.3906">12374 8072 88 0,'0'-4'76'0,"29"-10"-4"0,30-7-59 32,31-3-2-32,32-7-4 0,18 3 0 15,4 5-4 1,-6 4 0-1,-27-1 7-15,-15 10 1 16,-30 2-3 0,-25 8 1-16,-7 0-8 15,-19 0 1 1,-15 22-2-16,0 19 1 15,0 22-2 1,0 26-1-16,11 33 2 16,19 13 2-1,3 17-1-15,4 6 1 16,0-5 1-1,-7-11 0-15,-9-18 8 16,10-13 1-16,-20-17 0 31,-4-12-1-31,-4-16-6 0,-3-18 1 16,-10-13-13-1,-38-17 1-15,-30-11-3 16,-34-7-1 0,-36 0 0-1,-7 3 0-15,-4 4-85 16,33 3-7-16,26 0 7 15</inkml:trace>
  <inkml:trace contextRef="#ctx0" brushRef="#br0" timeOffset="39835.4006">12644 11119 39 0,'-3'-2'43'16,"-1"2"2"-16,0 0-29 15,-4 19 2 1,6 34 24 0,2 30 0-16,0 31-14 0,2 25 0 31,10 12-23-31,-8 2 1 0,-4-4-4 31,0-21 1-31,-8-21-14 16,-11-27 0-16,0-25-78 15,5-31-4 1,-1-24 10-1</inkml:trace>
  <inkml:trace contextRef="#ctx0" brushRef="#br0" timeOffset="40445.4067">12666 11015 102 0,'44'-10'88'16,"38"-6"-4"-16,40-13-61 0,16 2-1 15,5-4-4 1,-9 3-1-1,-25 0-11-15,-24 11 2 16,-31 7-10 0,-21 6 1-1,-14 4 1-15,-11 31 0 0,-8 29 0 31,4 19 0-31,2 25 0 0,9 24 1 16,23 20 2 0,0 12 0-1,-2 5 0-15,0-2 1 16,-9-6 1-1,-6-16 0-15,-9-16-2 16,-5-15 1 0,-7-17 1-16,0-27 0 15,-7-24 1-15,-34-15 0 16,-18-16-6-1,-42-11 1-15,-31 0-15 16,-28-3 1 0,-17-5-96-16,10 8-7 15,8 0 7 1</inkml:trace>
  <inkml:trace contextRef="#ctx0" brushRef="#br0" timeOffset="41165.4139">12686 13926 89 0,'3'0'78'16,"4"20"-2"-16,7 29-50 0,9 27 0 16,10 31-5-1,-3 15 2 1,-4 5-15-16,-7 1 0 15,-12-17-6 1,-7-25 1 0,0-16-19-16,0-25 1 15,0-28-82-15,0-17-6 16,-4-31 12-1</inkml:trace>
  <inkml:trace contextRef="#ctx0" brushRef="#br0" timeOffset="41725.4195">12603 13742 146 0,'20'-13'98'0,"31"-12"-6"15,37-9-82 1,39-7 0-16,17 2-4 15,12 8 2-15,-12 9-4 32,-15 12 0-32,-21 10-2 0,-23 0 2 15,-11 22-4 1,-22 12 1-16,-15 18 0 15,-3 31 1-15,0 21 1 32,-2 27 1-32,12 18 0 15,-3 10 0 1,0-3-4-16,-4-3 1 0,-8-8-2 15,2-10 0 1,-6-14 1 0,-10-8 0-16,0-19 1 15,-8-14 0 1,-3-18 4-16,-4-20 0 0,-7-15 1 31,-34-16 1-31,-29-11-5 16,-38-14 0-1,-48-24-4-15,-40-7 1 16,-37-8-27-16,-4 12-1 15,15 10-83 1,33 4-7-16,58 2 23 16</inkml:trace>
  <inkml:trace contextRef="#ctx0" brushRef="#br0" timeOffset="43315.4354">10459 8120 24 0,'0'0'43'15,"0"0"1"1,-3-3-37-16,-1 3 2 16,4-4 2-1,0 1 1 1,0 0 8-16,0-1-1 0,4 4-1 31,14 0 2-31,0 0-6 0,19 10 0 16,-4 8-7-1,12-1 0 1,0 7-4-16,-1 7 2 15,0 11 0 1,-3 2 0-16,0 9 0 16,-5 12-1-1,6 1 0-15,-9 14 0 16,-4-4 2-1,1 6 0-15,0 1 1 16,-4 0-1 0,3-3-2-16,5 3 1 15,-5 5-1-15,4 1 1 16,-3 1-3-1,-8 7 1-15,5 2-4 16,-8 3 1 0,-13 7-1-16,-2 3 0 15,-4 1 1 1,0 5 1-16,0-3-1 15,0 6 1-15,-8-7-2 32,1 11 1-32,0-2 1 0,-4 10 0 15,-4 1 0 1,7 1 0-16,1 4 0 15,7-7 0 1,0-12 3 0,25-13 1-16,21-10 8 15,20-20 1 1,23-9 5-16,26-15 1 0,30-8-8 31,13-7 0-31,9-3-37 16,8 2 1-16,-9 5-95 15,5-7-9 1,-16-15 23-1</inkml:trace>
  <inkml:trace contextRef="#ctx0" brushRef="#br0" timeOffset="44555.4478">11233 11493 43 0,'0'-7'51'31,"-4"1"1"-31,0-2-47 0,1 5 1 31,-1-1-4-31,0 4 2 0,-3 0 5 31,-4 0 0-31,0 15 2 16,3 5 0-16,-7 9-7 16,8 8 2-1,-4 5-3-15,7 2 2 16,-3 5 5-1,-1 4 1-15,0-2-3 16,5 4 0-16,-4 3-9 16,4 2 1-1,3 1 0 1,0 10 0-16,0-6 3 15,0 1 1-15,0 6 10 32,0 1 0-32,0 1 0 0,0-9 2 15,3 11-8 1,4-11 0-16,4 15-4 15,8-5 1 1,-11 9-5 0,10 3 0-16,1 3 1 15,-1 3 0-15,0 3 2 16,9-2 1-16,-2 13-3 31,2-3 1-31,3 0-1 0,-2 4 1 16,2-5 1-1,11 1 1 1,12-1 3-16,16-9 2 15,24-4 0 1,21-13 1 0,31-2-75-16,11-2-1 0,22 7-49 15,-9-5-7 1</inkml:trace>
  <inkml:trace contextRef="#ctx0" brushRef="#br0" timeOffset="45525.4575">12374 14669 59 0,'-4'0'91'0,"-3"0"-5"32,2 0-51-32,5 0 0 15,22-7-31 1,42 1 1-16,21 0-75 15,15 1-4 1,12 5-22-16</inkml:trace>
  <inkml:trace contextRef="#ctx0" brushRef="#br0" timeOffset="46855.4708">10211 7706 8 0,'0'0'42'16,"0"2"1"-16,0 5-19 15,3 0 1 1,16 0-9-1,4 0 2-15,1-4-8 0,10 1 1 16,11-4-2 0,14 0 1-16,0-11-5 15,16-6 1 1,10-3-4-1,12-8 0-15,-6-3 0 16,9-3 0 0,9-5 5-1,1-10 0-15,19-7 10 16,20-19 0-16,21-18 12 15,30-15 0-15,33-20-8 16,31-17 3 0,24-7-18-1,12-10 0-15,0 2-16 16,-11 0-1-1,-14 15-94-15,-27 7-6 16,-23 10 5 0</inkml:trace>
  <inkml:trace contextRef="#ctx0" brushRef="#br0" timeOffset="47555.4778">10148 7725 24 0,'0'4'8'15,"0"6"1"1,0 0-47-16</inkml:trace>
  <inkml:trace contextRef="#ctx0" brushRef="#br0" timeOffset="47985.4821">10333 7778 80 0,'0'0'68'16,"0"0"-3"-16,0 0-57 15,-4 0 0 1,-7 0 3-16,7-14 1 15,4-1-4-15,0-5 1 16,0-11-4 0,23-14 2-16,17-25 4 15,20-16-1 1,32-28 11-16,31-31 0 15,39-24-2 1,28-29 3 0,24-23-10-16,20-8 0 15,-1-3-4 1,-4 7 0-16,-6 11-10 0,-23 13 0 15,-15 18-56 1,-21 24 1 0,-21 24-56-16,-24 24-9 15,-30 25 61 1</inkml:trace>
  <inkml:trace contextRef="#ctx0" brushRef="#br0" timeOffset="48765.4899">10704 7470 101 0,'0'0'75'0,"0"-4"-5"16,14 4-69 0,20 0 2-16,21 0 9 15,30-8-1 1,41-8 17-16,56-11 0 15,58-16 2 1,60-12 3-16,60-14-14 16,36-1 1-1,33 5-8-15,-2 6 0 16,-9 11-6-16,-25-1 1 31,-34 28-32-31,-40 9 1 0,-50 12-97 31,-50 0-10-31,-59 10 22 0</inkml:trace>
  <inkml:trace contextRef="#ctx0" brushRef="#br0" timeOffset="49495.4972">11662 7290 67 0,'-14'6'70'16,"-16"1"-2"-16,1 3-54 15,2-2-1 1,8-1-5-16,17 0-1 0,2 0 1 15,44-4 0 1,33 4 3 0,35 1 1-16,39 4 7 15,34 13 1 1,45 10 1-16,40 16 2 15,34 8-6 1,30 14-1-16,25 3-10 16,0 11 0-1,-3 5-36-15,-18 10-1 16,-36-2-79-16,-23 0-9 15,-39-14 31 1</inkml:trace>
  <inkml:trace contextRef="#ctx0" brushRef="#br0" timeOffset="50375.506">15447 7888 75 0,'8'0'67'0,"-1"0"-2"0,1 20-41 16,3 15-1-1,-3 25 4 1,-4 15 0-16,-1 22-14 16,-3 11-1-1,0-8-9-15,0-10 1 16,-7-20-60-1,7-37-3-15,0-33-39 16,0-27-4 0</inkml:trace>
  <inkml:trace contextRef="#ctx0" brushRef="#br0" timeOffset="50735.5096">15370 7708 144 0,'0'-6'94'0,"4"-8"-7"31,15 0-88-31,6-3 1 0,16 6-3 15,0 5 0 1,7 6 2-16,0 3 0 16,0 24 6-1,8 11 0 1,3 18 1-16,4 9 0 0,0 19-2 31,0 6 0-31,-5 14 6 0,-2-4 2 31,-8-7 8-31,-7-10-1 16,-3-10-2-16,-13-11 1 15,-12-10-6 1,-13-11 1-16,-31-3-21 16,-43-13 0-1,-30-15-114-15,-29-10-6 16,-15-20 2-1</inkml:trace>
  <inkml:trace contextRef="#ctx0" brushRef="#br0" timeOffset="51615.5184">15377 6764 111 0,'0'21'93'15,"7"20"-5"-15,9 14-72 16,-2 14 2 0,-2 4-6-16,3-10 0 15,-9-15 9 1,2-21 1-16,-8-23-14 15,0-4 0-15,0-31-27 16,-11-17-1 0,-19-18 4-16,5-14 2 15,-5-6 18 1,-3-1 1-1,7 7 1-15,7 18 1 16,16 15-6 0,3 4 1-1,29 6-4-15,23 5 1 0,3 8-1 16,16 3 0-1,-5 18-1-15,1 3 1 16,-1 17 2 0,5 24 0-1,7 15 3-15,-1 7 0 16,-3 2 6-1,-14-2-1-15,-15-12 7 16,-24-3 0 0,-21-6-5-16,-44 3 1 15,-29-1-22-15,-24 13 0 16,-14-6-101-1,3-2-7-15,12-5 7 16</inkml:trace>
  <inkml:trace contextRef="#ctx0" brushRef="#br0" timeOffset="52635.5286">14159 5571 35 0,'-4'0'39'0,"1"27"1"15,3 11 0 1,3 10-5-16,19 14 1 0,4 11-18 31,-3-4 1-31,-2 1 9 0,-6-25 1 16,-8-14-5-1,-1-24-1 1,-6-7-24-16,0-42-1 15,0-10-9 1,-16-24 1 0,1-11 2-16,0-9 0 15,-4 3 10-15,5 9 0 16,2 11 1-16,5 28 1 15,0 8-5 1,7 9 1 0,0-3-4-16,14 13 1 15,20 1 0 1,7 7 0-16,15 10 1 15,10 0 0-15,4 24 2 16,-7 7 0 0,4 14 3-16,0 0-1 15,-8-4-1 1,-4 19 1-16,-3-5 0 15,-7 14 1 1,-4 1 3 0,-15-2 0-16,-14 9 6 15,-12-11 2-15,-31-1-4 16,-35-9 2-16,-27-12-114 15,-17-16-4 1,-14-18-11 0</inkml:trace>
  <inkml:trace contextRef="#ctx0" brushRef="#br0" timeOffset="53694.54">13122 4913 26 0,'0'10'67'31,"0"4"1"-31,0 3-23 0,-4-7 1 16,-7-10-27 0,0 0 0-1,-4-19-17-15,-11-17-1 16,0-12 1-1,-3-7-1-15,6-8 5 16,1 8 0 0,4 7 0-16,6 7 1 15,4 12-7 1,8 1 0-16,8 4-2 15,22 1 1 1,7 1 1-16,15 5 0 16,4 3 1-1,3 4 1-15,-4 3 1 16,1-1 0-16,-8 2 0 31,0 0 1-31,-7 1-3 0,-4-2 0 16,-11 5-3-1,-4 2 1-15,-4 0-1 16,1 2 0-1,0 16 2 1,7 17 0-16,3 2 1 16,12 18 1-16,0 8 0 15,3 7 0-15,-3-1 3 16,-4 3 1-1,-15-9 2 1,1-1 2-16,-9-11-2 16,-10 2 0-1,-4-12 1 1,-4-2 0-16,-29-2-1 15,-11-6 0-15,-35-7-4 16,-35-9 0-16,-34-8-5 31,-11-7 1-31,2 0-110 16,25-7-5-16,55-18-8 15</inkml:trace>
  <inkml:trace contextRef="#ctx0" brushRef="#br0" timeOffset="55414.5572">12485 9196 35 0,'15'24'49'15,"17"11"3"1,2 24-38-16,10 3 0 16,12 4-38-1,7-11 0-15,18-17-34 16,1-24 1-1</inkml:trace>
  <inkml:trace contextRef="#ctx0" brushRef="#br0" timeOffset="57994.583">12429 8500 12 0,'0'-6'27'0,"0"2"2"0,0 4 0 31,0-3 2-31,0-1-15 16,-3 1 2-1,-1 3-6-15,-4 0 1 16,2 0 13 0,-2 0 1-16,0 0-3 15,2 0 0 1,6 0-16-16,0 0 0 15,0 0-1-15,0 0 0 16,10 0 2 0,8 0-1-16,9 0-4 15,-2 0 1 1,1 0-3-16,4 0 1 15,-8 0-1 1,-4 0 0 0,1-3 3-16,-8-1 0 0,0 1 3 31,-4 3-1-31,-3 0-1 0,-4 0 0 15,0 0 0 1,0 0 0 0,0-5-2-16,0 5 1 15,0-2-8 1,0 2 1-1,3 0-1-15,5 0 0 0,0 2 3 16,7 10 1 0,0-2-1-16,-1 3 1 15,1 12 2 1,-4-7 1-1,0 2 0-15,-7 1 1 16,0-7-1 0,0-4 1-16,-4 0 0 15,0-6 1 1,0 3-3-16,0-4 1 15,0 4-3-15,-4-4 0 16,-4 1 0 0,2-1 0-16,-2 4 0 15,-3 1 1 1,-1-2-2-1,1 5 1-15,0-4-2 16,8-5 0-16,-5-2 1 16,8 5 1-16,0-5 2 15,0 3 0 1,8-3-2-1,6 4 0-15,6-4-3 16,-3 3 0-16,-2 0-1 31,0 4 0-31,-11 0 2 0,-4 3 0 31,0 1 1-31,0-1 1 0,0-3-1 16,0 1 0 0,-4-2 0-1,-3 5 0-15,-1-2 0 16,0-4 0-1,6-3 0-15,2 2 1 0,0 0 0 32,0-4 1-32,0 2-1 15,0-2 0-15,6 0-2 16,6 4 0-1,-5 0-1-15,-3 0 0 16,0-1 1 0,-4 7 1-16,0-6 1 15,0 3 1 1,-4-1-1-16,-4 1 0 15,-7 0 0 1,1 3 0-16,6-2 0 16,5-4 0-16,3-4-3 15,0 0 1 1,7 0-2-16,11 0 0 15,1 6 0 1,-4 5 1-16,3 2 1 31,-3 8 0-31,0 3 1 0,-4 5 0 16,-8-10 1-1,1 3 0 1,-4-5 0-16,0 0 1 0,0-3 1 31,0-7 1-31,0 0 1 0,0-7 1 16,0 3-3-1,0-3 0 1,0 0-2-16,0 0 0 16,0 0-1-1,0 0 0 1,0 0-1-16,0 0 0 15,4 0 0-15,-4 0 1 16,4 0-2 0,-4-3 1-16,3 3-18 15,-3 0 0 1,7 0-100-16,-2-4-8 15,-5-6 10 1</inkml:trace>
  <inkml:trace contextRef="#ctx0" brushRef="#br0" timeOffset="59404.5971">12666 9120 104 0,'-3'0'83'16,"3"4"-3"-16,-5-4-54 15,5 7 2 1,0-1 1-16,5 8 1 15,6-4-14 1,1 1-1-16,-6-1-7 16,2-6 0-16,-5-1-4 15,-3 4 1 1,0-3-3-16,0-1 0 15,0-3-1 1,0 3 0-16,0-3-1 16,0 7 1-1,0-3-1-15,0-1 1 16,0 0 0-1,0 5 0-15,0-4 2 16,0-2 1 0,0-2 3-16,0 0 1 15,0 0-1 1,0 0 0-1,-11-2-4-15,0-6 0 0,-4 1-3 32,4-7 0-32,0 8-1 0,4-1 0 15,3 3 0 1,0 1 0-1,0 3 0-15,4 0 1 0,0 0 0 32,0 0 0-32,0 0 0 0,0 0 1 31,0 0 1-31,0 0 0 15,12 0 0 1,9-4 0-16,7 4-1 16,0-3 0-16,-1 3 1 15,-2-4 0 1,-6 1 1-16,-4 3 1 15,-8-3-2 1,0-1 2-16,-3 0-4 16,-4 0 0-1,7 2 0-15,-7 2 0 16,0 0 0-1,0 0 0-15,0 0-4 16,0 0 1-16,0 0 0 31,0 0 0-31,7 0 3 0,2 10 0 16,2 4 1-1,-1 3 0-15,2 4 0 16,-5-7 0 0,1-1 0-1,-5-2 0-15,0-1 0 16,2-2 1-1,-2 1-1-15,-3 2 2 0,4-1-3 32,-1-3 0-32,1-3 0 15,-1 3 0-15,-3-7 0 16,0 3 0-1,6-3 0 1,-6 0 0-16,0 0 0 16,0 3 0-16,0 1 0 15,0 0 0-15,0 0 0 16,0-2 0-1,0-2 0 1,0 4 0-16,0-4 0 16,0 3 0-1,-9 0 0-15,-10 2 0 16,-2-5 0-1,-9 0 0-15,-7 0 0 16,-11-5 0-16,-1-11 0 16,5-5 0-1,7-3-103-15,18 7-1 16,19-1-37-1,0 0-10-15</inkml:trace>
  <inkml:trace contextRef="#ctx0" brushRef="#br0" timeOffset="61824.6213">12689 12085 35 0,'-3'0'69'0,"-6"-3"-1"0,-2-4-24 31,0 3 0-31,0 4-16 16,0 0 0-16,3 0-9 16,8 0-1-1,4 0-6-15,30 0 0 0,17 0-9 31,16 0 2-31,0-3-3 16,-5-1 0 0,-9-3 0-16,-16 4 0 15,-8 0 0 1,-10-1 1-16,-15 4-1 15,-4 0 1-15,0 0-2 16,-11 0 1 0,-4 0-2-16,7 0 1 15,4 0-2 1,4 0 1-16,0 0 2 15,0 4 0 1,0 9 3-16,4 8 0 16,7 4 1-16,1 6 1 31,-5 3 0-31,-3-6 1 0,-1-1-3 31,-3-6 0-31,0 0 0 0,0-4 1 16,0-10 1-1,4-3 0 1,-4-4-4-16,0 0 1 15,0 0-5 1,0-4 1-16,0-3-3 0,0 4 1 31,-11 3 0-31,-4 0 0 16,0 0 1-1,5 3 0-15,-12 4 0 16,17 0 0 0,1 0 2-16,4-4 0 15,0 5 1 1,12-6 1-16,17-2-2 15,1 0 0-15,-4 0-2 16,0 0 1 0,-4 4-2-16,-3-4 0 15,-8 0 1 1,-11 0 1-16,0 10 0 15,-15 4 1 1,-8 3-1 0,-2-2 0-16,-5-1 0 0,4-4 0 15,3 0 1 1,5-3 0-16,15-3 1 15,3-4 0 1,21 0-2 0,6 0 0-16,2 0-1 15,-3 0 0-15,-8 0-1 31,-3 0 1-31,-3 0 1 0,-8 10 0 16,-4 4 3 0,0-1 0-16,0-2 1 15,-9-4 1 1,6 3-1-1,-1-6 1-15,4-4-3 16,-3 0 2 0,3 0-10-16,0-8 1 0,0-2-73 31,0 7-2-31,0-1-51 15,0 4-13-15,0 0 84 16</inkml:trace>
  <inkml:trace contextRef="#ctx0" brushRef="#br0" timeOffset="62404.6271">13062 12542 109 0,'0'0'92'31,"0"0"-5"-31,0 0-67 0,0 10 1 16,0 4-3 0,4 7 0-1,7-3 0-15,1-1-2 0,-5 0-2 31,0-7 0-31,-3 0 3 0,-1-10 1 16,1 0-11 0,4 0 0-1,7-17-9-15,7-3 0 16,11-5 1-1,4-3 1-15,0 4-3 16,-11 4 0 0,-10 9-1-16,-10 11 1 15,-2 0 3 1,-4 4 0-16,-4 13 2 15,-10 3 0 1,0 1 2-16,-6-4 1 16,2-2 1-16,3-9 1 15,-1-6-5 1,-1 0 1-16,-6 0-79 15,5-6-2 1,3-1-53-16,3-7-12 16,12-4 87-1</inkml:trace>
  <inkml:trace contextRef="#ctx0" brushRef="#br0" timeOffset="64214.6452">7504 6771 0 0,'0'0'26'15,"0"0"-3"-15,0 0-1 16,0 0 1-16,3 0 0 16,-3 0 0-1,4 0 0-15,-1 0-12 16,1 0 1-1,-1 0 0-15,-3 0 1 16,0 0-4 0,0 0 1-16,-3 0-8 31,-19 0 0-31,-8 0 3 0,-6 0 0 15,-2 0-4 1,5 0 0-16,7 0-34 16,15 0 0-16,7 0-40 31,4 0-2-31</inkml:trace>
  <inkml:trace contextRef="#ctx0" brushRef="#br0" timeOffset="65638.6598">6593 7190 43 0,'-5'0'85'16,"2"0"-2"-16,-1 0-36 15,4 0-1-15,0 0-33 16,23 0 2 0,9 0-20-16,5 0 1 15,1 0-87 1,3 0-6-16,-16 0 4 15</inkml:trace>
  <inkml:trace contextRef="#ctx0" brushRef="#br0" timeOffset="66008.6635">6636 7069 89 0,'0'0'89'16,"0"17"-4"0,0 7-58-16,0 7 0 15,0 6-12 1,0-1 0-16,0-2-8 15,4-6 0-15,-4-1-16 16,0-6 0 0,4 0-84-16,0-6-8 15,0-6 4 1</inkml:trace>
  <inkml:trace contextRef="#ctx0" brushRef="#br0" timeOffset="66248.6659">6544 7449 126 0,'11'0'104'16,"15"0"-6"-1,15 0-80 1,10-4 1-16,-6-3-27 16,7 7 1-1,-11 0-86-15,-8 0-6 0,-14 0-1 31</inkml:trace>
  <inkml:trace contextRef="#ctx0" brushRef="#br0" timeOffset="67328.6767">6496 6999 14 0,'-8'4'53'15,"-3"3"1"-15,-4 10-26 16,-3-4 0 0,3 8-12-16,4 0 0 15,4 3-3 1,0 4 0-16,2 3-3 15,5 7 1 1,0-3-4-16,0 3 0 16,0-1-4-16,8 2 1 15,3-8-1 1,4 1 1-16,0-9 0 15,7 2 0 1,4 2-1 0,8-3-1-16,2-2-1 15,-2-5 1-15,2 0 1 31,-6-8 1-31,0-1 4 0,-1-5 1 16,-2-3-3 0,-2 0 1-16,9 0-4 15,-1-7 1-15,0-6 2 31,1-1 0-31,-1-3-1 0,-4-4 0 32,2 4-1-32,-2-7-1 0,-7 3 2 31,0 0 1-31,-7-3-1 15,1-1 1-15,-9-1-4 16,-4-3 1 0,-3-3-2-16,0 3 0 0,-7-7 0 31,-4 5 0-31,-4-4-1 15,-3-2 0 1,-4 2-2-16,-8 4 1 16,-8 3-1-16,-10 4 1 15,-11 3 0 1,-3 11 0-16,-7 6-1 15,3 4 0 1,0 0-33-16,18 7 3 16,11 18-73-1,19 5-7-15,10-1 31 16</inkml:trace>
  <inkml:trace contextRef="#ctx0" brushRef="#br0" timeOffset="69118.6946">6559 6992 29 0,'0'4'72'0,"0"3"1"15,0 0-11 1,0 3-2-16,0-7-28 16,0-3-1-1,0 0-25 1,0 0 2-16,0-13-4 15,0-5 0 1,0-3 1-16,4 0-1 0,-4-2-1 16,0-5 0-1,0 3-2 1,0-5 1-16,0 6-1 15,0-1 0 1,-10 1-1-16,-3 7 0 16,6 3 0-1,-1-1 1-15,8 9 0 16,-3-4 1-1,3 6 1-15,-4-2 0 16,1-2-2-16,3 4 1 16,0 4-4-1,0 0 1-15,0 0 0 16,0 0 1-1,0 0 1-15,0 0 1 16,3 0-1 0,4 0 1-16,8 0-1 31,4 4 0-31,-5 4 0 0,1 2 0 15,4-8 0 1,3 2 0 0,1 0 0-16,2-4 1 0,-3 0 0 31,-3 0 0-31,2 0 0 0,-8 0 0 15,-6 0 0 1,-4 0 1 0,2 0-3-16,-2 0 2 15,-3 0-2 1,0 0 1-16,0 0-1 15,0 0 0 1,0 0-2-16,0 0 1 16,0 0-3-1,0 0 2-15,3 0 1 16,1 13 1-1,0 5 0-15,0 6 0 16,3-3 1-16,1-1 1 16,0-3 6-1,-1-5 0-15,-4-6 1 16,0-6 0-1,6 0-6-15,-2-6 1 16,0-12-3 0,2-6 1-16,-3 0-1 15,-2-4 0 1,-1 6-1-1,1 3 1-15,-1-9-1 0,5 17 0 16,-4 1-1 0,-1 0 0-16,2 6-3 15,-5 1 0 1,3 3 0-1,-3 0 0-15,0 0 2 16,0 0 1 0,0 10 0-16,0 7 0 0,0 0 1 31,0 15 0-31,4-9 1 15,0 2 0-15,-1-1 1 16,-3-7 0 0,4-3 7-1,-4-4 0-15,3-6 0 16,-3-4 0-1,4 0-7-15,3-16 1 16,1-9-2-16,-5 1 0 16,5-1-5-1,-4 4 1-15,-4 11-3 16,4 10 1-1,-2 0 2-15,-2 8 1 16,9 15 5 0,9 2 0-16,0-5 2 15,8-9 1 1,12-8-5-16,-1-3 0 15,3 0-56-15,-7-3 1 16,-2-1-77 0,5 4-11-1,1 0 56-15</inkml:trace>
  <inkml:trace contextRef="#ctx0" brushRef="#br0" timeOffset="69918.7026">6699 7608 81 0,'0'0'95'16,"0"0"-6"-16,0 0-58 15,0 0 0 1,0 0-18 0,0 0 1-16,0 14 1 15,0 13 1 1,0 5-7-16,0 12 0 15,0 2-5-15,0 2 1 16,0-7-40 0,0-9 0-16,0-11-75 15,0-15-9 1,0-6 36-16</inkml:trace>
  <inkml:trace contextRef="#ctx0" brushRef="#br0" timeOffset="70538.7088">7166 6746 93 0,'0'0'87'15,"0"0"-3"-15,19 0-68 16,7 0 1 0,17 0-75-1,10 0-2-15,-5 0-30 16,-11-4 1-1</inkml:trace>
  <inkml:trace contextRef="#ctx0" brushRef="#br0" timeOffset="71118.7146">6593 6171 127 0,'0'-2'89'15,"0"2"-3"1,0 0-81-16,0 0 0 15,0 27-4-15,0 22 1 16,0 3 0 0,-8 0 2-16,4-1-3 15,-4-12 0 1,1-12-52-16,-4-9-1 15,-4-12-41 1,5-6-4-16</inkml:trace>
  <inkml:trace contextRef="#ctx0" brushRef="#br0" timeOffset="71648.7199">6422 6183 104 0,'0'-4'89'16,"0"-4"-5"-16,15-2-59 15,10-6 1 1,13-1-6 0,2-5 1-16,24 8-13 15,-2 4 1 1,1 10-8-16,-7 0 0 0,-11 7 1 15,-22 10 0 1,-21 7 2 0,-2-2 1-16,-15-5-2 15,-17-3 0 1,-9-4-2-16,-8-7 1 0,8 1-3 31,4-1 1-31,11 1-2 16,16 3 0-16,6 3 1 15,4 7 1 1,14 3 3-16,8 9 0 15,5 2 0 1,-2-3 1-16,-9-4-3 16,-2-1 0-1,1-5-30-15,-11-7-2 16,-4-4-78-1,0 0-11-15,2-7 29 16</inkml:trace>
  <inkml:trace contextRef="#ctx0" brushRef="#br0" timeOffset="72228.7257">6959 6328 48 0,'0'0'75'15,"-7"0"-1"-15,-9 0-35 16,-9 0 0-16,2 0-22 31,1 7 1-31,11 3-7 0,9 4 0 16,2 0-1-1,17 3 0-15,13 1-7 16,3 2 0 0,-7-3 2-1,0-3 1-15,-19 1 1 16,-7-5 2-16,-7-4-24 15,-19 2 1-15,3-6-83 16,5 6-7 0,11-4 6-1</inkml:trace>
  <inkml:trace contextRef="#ctx0" brushRef="#br0" timeOffset="73088.7343">7045 6335 96 0,'-8'0'82'15,"-4"3"-5"1,2 12-59-16,2 5 1 15,8 1 2 1,0-4 2-16,14-7-8 16,17-6 2-16,-6-4-11 31,2 0 1-31,-10-11-4 0,-5-3 0 15,-12-4-7 1,0-1-1-16,-22 1-32 16,-1 8 0-1,5 6-64 1,7 4-8-16,7 0 37 15</inkml:trace>
  <inkml:trace contextRef="#ctx0" brushRef="#br0" timeOffset="73458.738">7140 6328 121 0,'8'0'98'16,"-1"0"-8"-1,8 10-64-15,0 5 0 16,-4-2-4 0,0-3-1-16,3-4-12 15,-6-6 1 1,-1 0-7-16,-3-12 0 15,0-5-3 1,-4-5 1-16,4 8-6 16,-4 7 0-16,0 4 1 15,4 3 0 1,-2 7 6-16,7 10 0 15,1 1-3 1,2-4 0 0,2-4-107-16,-2 3-6 15,2-9-8 1</inkml:trace>
  <inkml:trace contextRef="#ctx0" brushRef="#br0" timeOffset="74588.7493">7311 6214 84 0,'0'0'88'0,"0"0"-4"15,0 20-55 1,4 1 0-16,6 11-13 16,-2-5-1-1,4-6-6-15,-5-3 2 16,0-8-3-16,-3-3 2 15,-4-7-12 1,0 0 1-16,0 0-14 16,0-7 0-1,-11-11 5-15,-4-6 0 16,0-4 13-1,0-4 0 1,4 12 5-16,7-7 0 16,4 6 1-1,0 3 2-15,15 8-3 0,15-1 1 16,0 9-6-1,3 2 0 1,-18 0-1-16,-9 7 0 16,-6 9 0-1,-10 2 0 1,-5-1-2-16,-4 5 0 15,9-9 2 1,10-3 0-16,0 4 1 16,10 0 0-16,21-4-11 15,1-6 1 1,5-1-64-16,-3 1-2 15,-1-4-35 1,-11 0-6-16</inkml:trace>
  <inkml:trace contextRef="#ctx0" brushRef="#br0" timeOffset="75188.7553">7637 6106 62 0,'0'-7'71'0,"0"4"-3"16,-8-4-48-16,-7 0 0 15,-3 7 2 1,-5 0-1-16,-2 4-3 16,-5 13-1-1,8 4-5-15,7 0 0 16,11-1 0-1,4 1 2-15,23-7-8 16,10 0 2 0,4-8-18-16,4 2 0 15,-7-4-80 1,-2-2-5-1,-1-2-7-15</inkml:trace>
  <inkml:trace contextRef="#ctx0" brushRef="#br0" timeOffset="75668.7601">7844 6072 84 0,'0'0'72'0,"0"0"-3"16,-15 0-60-16,-7 0 1 15,0 14 3 1,-4 3 0-16,7 4 3 16,0-7 0-1,12-4 4-15,7-4-1 16,0-1-7-1,11-5 0-15,15 0-14 16,-4 2 0 0,-4 6 0-1,-5 6 1-15,-13 10 3 0,0 6 1 16,-13-1 4-1,7 5-1-15,6-10 2 16,0-3-1 0,29-11-44-1,5-2 1-15,3-5-70 16,7 1-10-16,-6-4 43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09T18:55:57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21637 1792 108 0,'0'0'88'0,"-4"-3"-4"0,4-1-71 31,-3 4 1-31,-1 0-4 0,0 0 1 31,0 4-1-31,0 13 0 16,1 15-4 0,3-6 0-16,0 9 0 15,7-4 2 1,5 4 3-16,13 0 0 15,-6-4 1-15,6-7 0 16,2-3 2 0,1-11 0-16,17-7 0 15,3-3 0 1,7 0-4-16,-2-13 1 15,3-12-6 1,-13-2 1-16,-9-1-5 16,-8 1 1-1,-10 5-23 1,-6 2 2-16,-5 3-111 0,-5 3-6 15,0-3 8 1</inkml:trace>
  <inkml:trace contextRef="#ctx0" brushRef="#br0" timeOffset="370.0037">21766 1567 202 0,'-3'0'114'0,"-1"0"-5"15,-1 0-123 1,5 0 1-16,0 0-68 16,0 0-1-1,0 0-25-15,0 0-4 16</inkml:trace>
  <inkml:trace contextRef="#ctx0" brushRef="#br0" timeOffset="620.0062">22014 1474 179 0,'0'0'109'32,"0"0"-5"-32,0 0-103 0,0 0 0 15,4 0-105 1,8 0-5-1,2-4-7-15</inkml:trace>
  <inkml:trace contextRef="#ctx0" brushRef="#br0" timeOffset="1310.0131">21488 1301 78 0,'-11'-3'71'31,"-10"3"-4"-31,-13 0-58 0,-3 10 0 16,0 17-1-1,-3 22 0-15,6 16-3 16,15 12 2 0,4 12-3-1,8 8 0-15,7 0 7 16,0 0 0-1,18-1 3-15,11-2 2 0,28-4-2 32,5-3 0-32,16-14 2 15,19-12 3-15,14-18 3 16,18-19 1-1,8-17-4 1,15-11 0-16,8-38-10 16,-9-23 1-1,-6-18-4-15,-5-18 1 0,-24-13-4 16,-24-7 1-1,-22-7-3 1,-24 17 2-16,-29-3-7 16,-17 10 2-1,-33 8-2-15,-42 16 0 16,-24 0-1-1,-31 15 0-15,-29 6 0 16,-15 18 1-16,-18 16-14 16,2 21 0-1,24 4-103-15,25 32-8 16,38 16 7-1</inkml:trace>
  <inkml:trace contextRef="#ctx0" brushRef="#br0" timeOffset="4680.0468">5539 3979 25 0,'-3'-4'38'15,"-4"0"0"-15,-4-3-39 16,-4 5 1 0,0-5-2-16,-7 7 1 15,0 0 0 1,-4 0 1-16,-5 0 0 15,-3 9 1-15,-1 2-1 16,-2 3 0 0,-5 0-1-16,2 7 1 15,-3 0-1 1,2 5 1-16,3-1-1 15,1 3 1 1,-3 3-1 0,7-6 1-16,-1 16 0 15,2-7 0-15,1 1 2 16,-3 3 1-16,1 4 1 15,-3-1 1 1,13 1-4 0,-3 0 1-16,0 5-1 15,8 2 2 1,-4 0 0-1,-5-1 2-15,-2 0-3 16,-4-3 2-16,3 3-4 16,12-2 0-16,-4 2 0 15,3 7 0 1,-3-6 1-1,3 6 1-15,-3 4 2 16,3-4-1 0,-3 1-1-16,7-8 0 0,1 8-2 31,2-8 0-31,8 1 0 15,4 6 1-15,0-4 0 16,0 8 1 0,0 1-1-16,0-12 0 15,0 10 0 1,8-13 0-16,3 0 1 15,0-2 2 1,4-2 2-16,3-10-1 16,1 6-1-1,-1-1 1-15,1-2-4 16,0 0 1-1,-5 1-1-15,-4 0 1 16,3-1 0 0,2-2-1-1,-8-1-1-15,15-4 1 0,-3-2-1 31,-1-4 1-31,2 5 0 0,1-1 0 16,5-4 0 0,0 3 1-1,0-4-2-15,10-2 1 0,-5 3-1 31,12-4 1-31,-9 4-1 0,0-6 1 32,-1-3 0-32,4 2 1 15,7 1 2 1,0-5 0-16,5 0 0 15,2 1-1-15,-6-4-1 16,-4-1 2 0,-8-2-3-16,4-1 1 15,1-3-1 1,-5 0 1-16,7 0 1 15,5 0-1 1,-5 0 0-16,1-7 1 16,3 1 1-1,-6-5-1-15,6-2 5 16,-11-5-1-16,8-2 1 31,0-5 0-31,4-13-3 0,2 0-1 16,6-11-2-1,-2-2 1-15,-2-12-1 16,2-7 1-1,-2-2 4 1,6-4 0-16,-7-7 0 0,-3 0 1 16,3-7-5-1,-3 7 0-15,-2-11-3 16,6-5 1-1,-5 9 4 1,-6-11 0-16,2 4 4 16,-14 3 1-1,-4-2-5 1,-4 6 1-16,-2-3-4 15,-2-1 0-15,-7 8 0 16,-3-4 0-16,-4 3-1 16,-7-3 1-1,-15 8-1 1,-12-5 0-16,-7 7-2 15,-14 1 0 1,-11 9-3-16,-16 8 0 16,-25 13-12-1,-23 19 2-15,-22 16-47 16,0 14-4-16,4 0-27 15,33 18-4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09T18:56:26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2344 3473 36 0,'-4'-6'49'0,"-3"-5"2"16,0 1-38 0,-12-8 1-16,4 4-5 15,-10-2 0 1,2 2-6-16,-10 7-1 15,-5 3-2 1,-3 4 1-16,-10 0 0 16,-4 11 0-16,-4 9 0 15,-1 1 1 1,1 7-1-1,0-8 1-15,-1 12 0 16,1 0 2 0,-8 5-3-16,12-2 1 15,3 6-2 1,-1-3 0-1,10 7 0-15,-6-11 0 0,13 1 0 16,-5-3 0 0,7 2 0-16,1-3 0 15,0-4-1 1,14 5 1-1,4-5 0-15,4 8 0 16,3-4 0 0,2 1 1-16,2-2-1 0,0-2 0 15,4 4 0 1,0-1 0-1,11 0 0-15,0-4 1 16,0-3 0 0,4 1 0-16,0 2 1 15,11-6-1 1,-7 4 0-16,6-4 0 15,2 3 0 1,-2-4 1-16,1 4 2 16,4 0-2-16,14 0 0 15,0-3 2 1,9-3-1-1,2-1 0-15,4-3 2 16,15-6-1-16,-2-3 0 31,-3 9 1-31,5-2-1 0,1-2 0 16,9 4 0-1,5-4-1-15,7 0-2 16,4-3 1 0,8 0-2-1,-1-4 1-15,1 1-1 16,0-1 1-1,2 1 0-15,5-4 0 0,0 0 0 32,7 0 0-32,1 0 1 15,11 0-1-15,-5 0-1 16,15 0 1-1,-11 3-1-15,4 0 0 0,1 5 1 32,-4 2 1-32,-2-2 0 15,2-2 1 1,6-6-1-16,9 3 1 15,2 0-2 1,1 1 2-16,4-1 3 16,-5 1 1-16,1 0 2 15,3 2 1 1,-3-6-5-16,0 4 1 15,8-4-4 1,-5 0 1-16,6 4-2 16,-15-1 0-1,3 0 0-15,-12 1 1 16,-1-4 0-1,-3 0 0 1,5 0 0-16,-1 0 1 0,4 0 0 31,0 0 1-31,7 0-3 0,0 0 3 16,4 0-1-1,-7 0 1 1,-9 0 4-16,1-4-1 16,-14-6 1-1,10-4 0-15,-10 3-4 0,6-1 1 31,-7-10-3-31,-7-2 1 16,0 3 0 0,-15-6 1-16,-4-5-1 15,-7 8 0 1,-4-10 0-16,-7-7 1 15,-4 2 0 1,-8-6 1-16,-14-4-1 16,-10 4 1-16,-17-6-1 15,-10-5 0 1,-15 1-2-16,0 6 0 15,-15-9-1 1,-15 6 0-16,-10 0-1 16,-16-4 0-1,-14 8-1 1,-16-4 0-16,-17 0 0 15,-13 3 1-15,-16 5 0 16,-16-1 0-16,-15 3 0 16,-4 4 0-1,-10-3-1 1,-9 3 1-16,-7 3-1 15,-11 4 1-15,-10 7 0 32,0-1 0-32,-6 5 0 0,-1 3 0 15,-1 3 0 1,3-4 0-16,-7 5 0 15,-4-1 0 1,-4 3-1 0,-2 4 1-16,-5 4-1 15,-2 3 1 1,-7 0 0-16,-1 3 0 0,-5 7 0 31,-4 2 1-31,-13-2 0 16,-13-3 1-16,-17 5-1 15,-16 0 1 1,-21 8-4-16,-12 8 1 15,-8 17-120 1,6 24-5-16,89-10-10 16</inkml:trace>
  <inkml:trace contextRef="#ctx0" brushRef="#br0" timeOffset="2859.0294">13662 2764 41 0,'0'-7'67'0,"0"5"-1"31,0-6-33-31,0 1 1 0,0 0-19 31,0 4 0-31,0 3-3 16,0 0 1-16,-4 7 6 15,1 13 1 1,0 11-2-16,-8 18 1 0,-1-4-6 31,-3 7-1-31,1-4-8 16,0-7 1-16,5-6-23 15,2-11 0 1,3-10-88-1,4-10-9-15,0-4 15 16</inkml:trace>
  <inkml:trace contextRef="#ctx0" brushRef="#br0" timeOffset="3369.0345">13962 2712 85 0,'0'11'86'15,"0"9"-4"-15,-7 11-55 16,-1 1 0-16,2 6-13 16,-2-11 0-1,4-2-8-15,-7-4 1 16,11-11-19-1,0-7 0-15,0-3-42 16,0-3-1 0,0-15-30-16,0-3-3 15,0-5 46 1</inkml:trace>
  <inkml:trace contextRef="#ctx0" brushRef="#br0" timeOffset="3739.0382">13900 2702 80 0,'0'-10'97'15,"0"-1"-5"-15,0-7-56 16,0 6 0-16,7 0-27 31,0 5 0-31,8 4-2 0,-3 3 1 16,2 0 5-1,5 22-1-15,7 4 0 16,-1 9 0-1,2 0-3 1,-1 2 1-16,3 9-2 16,-7-12 1-1,-3-6 5-15,-4-7 0 0,-4-11-4 31,-1-10 1-31,6-4-10 16,6-33 1-16,0-15-2 16,3-17 0-1,-5 6 0-15,-2 1 0 0,-7 21-72 31,-7 5-1-31,6 16-61 16,10 3-14 0,-6 7 81-16</inkml:trace>
  <inkml:trace contextRef="#ctx0" brushRef="#br0" timeOffset="4329.0441">14903 2646 113 0,'0'0'98'0,"0"0"-5"15,19 0-64 1,19 0-1-16,12 0-12 15,10 0 0 1,-1 0-13 0,-7-3 1-16,0-4-33 15,-11 3 0-15,-12 1-77 16,-3 0-8-16,-11 3 27 15</inkml:trace>
  <inkml:trace contextRef="#ctx0" brushRef="#br0" timeOffset="4559.0464">14889 2837 130 0,'0'2'110'15,"21"3"-8"-15,17-2-78 16,21 1 3 0,11-4-52-16,12 0 0 0,-12 0-82 31,-10 0-7-31,-16 0 27 15</inkml:trace>
  <inkml:trace contextRef="#ctx0" brushRef="#br0" timeOffset="6139.0622">16655 2616 44 0,'0'-4'72'0,"0"1"-2"16,0-1-36-1,0 1-1-15,0-1-17 16,0 1 0-1,-7 3-6-15,-4 0 0 16,0 7 1 0,-5 10 1-16,2 10 1 15,-1 4 0-15,8 8 2 31,3-5 0-31,4-6 2 0,0 3 0 16,14-10-2 0,12-12 0-16,8-4-19 15,15-5 1 1,2-11-114-1,4-26-7-15,1-12-1 0</inkml:trace>
  <inkml:trace contextRef="#ctx0" brushRef="#br0" timeOffset="6279.0636">16681 2180 180 0,'0'-4'42'15,"0"4"-1"-15,0 0-152 16,0 0-4-16</inkml:trace>
  <inkml:trace contextRef="#ctx0" brushRef="#br0" timeOffset="6849.0693">17066 2723 90 0,'0'0'84'0,"0"0"-3"16,15-4-57-1,11-3-1 1,8 4-13-16,3-1 2 16,-1 4-10-1,-9 0 0-15,-13 0 0 16,-14 21 1-1,0 0-2-15,-25 3 0 16,2-3 3-16,-3 10 1 16,23-7 7-1,3 4 1-15,40-11-20 16,20 0 2-1,17-7-96-15,12-2-7 16,-11-1 8 0</inkml:trace>
  <inkml:trace contextRef="#ctx0" brushRef="#br0" timeOffset="9619.097">13389 3996 96 0,'0'-4'92'15,"0"-3"-6"1,0-3-60-16,-4-1 0 15,-7 5-16 1,-4 6 0-16,-3 0-8 16,-5 13 1-1,5 26 0-15,-1 13 0 16,12 6 1-16,7 8 0 15,0-3 14 1,26-8-2-16,11-21 5 16,15-20 1-1,14-14-9-15,-7-21 1 16,-7-20-5-1,-15-18 0-15,-18-3-6 16,-19 6 0-16,-19 8-4 31,-21 11 0-31,-13 8-2 0,-2 15 0 16,0 4-7-1,10 10 0-15,12 0-40 16,14 21-2 0,19 0-66-1,0 3-10-15,26-6 43 16</inkml:trace>
  <inkml:trace contextRef="#ctx0" brushRef="#br0" timeOffset="10129.1021">13741 4013 122 0,'-3'11'91'16,"-3"6"-4"-16,6 10-72 16,0 8 2-1,0 0 2-15,16-4 1 16,6-14-1-1,3 1-1-15,5-12-8 16,0-6 1-16,-4-10-6 16,-4-17 0-1,1-1-3-15,-8-7 1 16,-9 4-2-1,-1 7 1 1,-5 3-7-16,0 11 1 16,0 6-3-1,0 4 1 1,3 8 9-16,0 23 1 0,13 6 2 15,2 8 1 1,4-4 0-16,5 1 0 16,2-8-6-1,1-6 1 1,-1-10-72-16,1-14-1 0,-5-4-54 31,-9-28-9-31,-2-14 77 0</inkml:trace>
  <inkml:trace contextRef="#ctx0" brushRef="#br0" timeOffset="10329.1041">14277 3985 169 0,'4'18'120'0,"4"9"-6"16,6 14-92-1,5 15 1-15,7 6-16 16,-4 4 1-16,4-7-14 16,-8-10 0-1,-3-19-113-15,-7-12-7 16,-8-18-2-1</inkml:trace>
  <inkml:trace contextRef="#ctx0" brushRef="#br0" timeOffset="10499.1058">14203 4003 202 0,'26'-7'122'32,"22"-10"-7"-32,16 2-151 0,9-1-2 31,-3 2-80-31,-3 0-11 0,-11 3 44 31</inkml:trace>
  <inkml:trace contextRef="#ctx0" brushRef="#br0" timeOffset="10869.1095">15118 3906 162 0,'0'3'123'0,"0"4"-8"15,23 1-89 1,13-2 1-16,28-2-22 15,5-4 1-15,2 0-36 16,-5 0 1 0,-10 0-92-16,-4 0-8 15,-26 0 25 1</inkml:trace>
  <inkml:trace contextRef="#ctx0" brushRef="#br0" timeOffset="11029.1111">15238 4034 181 0,'6'3'118'0,"35"-3"-8"16,22 4-103 0,19-4 0-1,26 0-117-15,2-4-6 16,-17-3-7-1</inkml:trace>
  <inkml:trace contextRef="#ctx0" brushRef="#br0" timeOffset="13587.1374">16433 3854 73 0,'0'-4'84'16,"0"-3"-2"-16,-4-2-54 15,-3 5 1 1,0 4-14-1,-5 0 1-15,-2 13 0 16,2 19 1-16,5 9-3 16,7 1 1-16,0 3-4 15,11-3 1 1,18-8 0-1,5-10 2-15,7-10-41 16,3-14 1 0,4 0-92-16,-15-28-8 15,-17-24 29 1</inkml:trace>
  <inkml:trace contextRef="#ctx0" brushRef="#br0" timeOffset="13717.1387">16333 3560 135 0,'0'0'0'15,"0"0"0"1,19 0-93-16</inkml:trace>
  <inkml:trace contextRef="#ctx0" brushRef="#br0" timeOffset="13957.1411">16867 4045 162 0,'3'6'106'16,"8"11"-6"-1,1 11-92-15,-2 7 1 0,1 3-6 31,-3 3 0-31,0-6-105 0,-5-14-5 32,1-15-10-32</inkml:trace>
  <inkml:trace contextRef="#ctx0" brushRef="#br0" timeOffset="14177.1433">17259 3846 181 0,'22'0'108'15,"15"0"-5"-15,19 0-132 16,-12 0 3-16,-7-3-79 31,-14-3-7-31,-16-11 25 0</inkml:trace>
  <inkml:trace contextRef="#ctx0" brushRef="#br0" timeOffset="14387.1454">17181 3657 101 0,'0'17'99'0,"0"10"-7"0,0 19-65 31,0 9 0-31,15 7-18 16,3 0 1-16,1-7-61 16,3-2 0-1,-4-19-55 1,5-19-5-16,-6-15 65 15</inkml:trace>
  <inkml:trace contextRef="#ctx0" brushRef="#br0" timeOffset="14647.148">17751 3767 161 0,'0'18'122'15,"4"14"-7"1,0 11-85-16,7 13 0 16,8-8-16-1,2-2 1-15,17-9-38 16,-1-16 0-1,0-14-105-15,-8-7-8 16,-14-41 22-16</inkml:trace>
  <inkml:trace contextRef="#ctx0" brushRef="#br0" timeOffset="14777.1493">17666 3512 174 0,'0'-4'54'0,"8"1"-2"0,7 3-158 31,18 0-6-31,7 0 55 0</inkml:trace>
  <inkml:trace contextRef="#ctx0" brushRef="#br0" timeOffset="15387.1554">18259 3864 101 0,'-8'0'97'16,"-2"0"-5"-16,-5 0-59 15,11 0-2 1,4 0-17-1,22 0-1-15,16 4-11 16,9-1-1 0,2 4-2-16,-17 7-1 0,-14 3 6 31,-9 0 0-31,-9 1 1 15,0 0 0-15,-4-1-3 16,4 0 1 0,22 4-3-1,15 3 1-15,-7 3 0 16,-5 5 0-16,-21-1 3 15,-11-3 0 1,-30-5-9-16,-8-1 1 16,5-12-104-1,17-7-8-15,23-3-1 16</inkml:trace>
  <inkml:trace contextRef="#ctx0" brushRef="#br0" timeOffset="15647.158">18803 3823 195 0,'38'0'120'0,"13"0"-5"16,16 0-107 0,7 0-1-1,-4 0-99-15,-14-3-2 16,-26-8-32-1,-12-13-7 1</inkml:trace>
  <inkml:trace contextRef="#ctx0" brushRef="#br0" timeOffset="15817.1597">18965 3609 188 0,'0'12'121'0,"0"17"-6"16,0 12-101-1,9 18 1-15,5 0-30 16,1 7 1-1,4-3-105-15,0-12-7 16,2-12 11-16</inkml:trace>
  <inkml:trace contextRef="#ctx0" brushRef="#br0" timeOffset="16217.1637">19570 3621 198 0,'-5'18'130'15,"2"17"-8"1,3 10-100-16,0 3 0 0,26-2-14 31,12-13 1-31,17-8-9 16,-3-14 0-1,-3-11-122-15,-9 0-4 16,-15-32-20-16</inkml:trace>
  <inkml:trace contextRef="#ctx0" brushRef="#br0" timeOffset="16307.1646">19529 3155 146 0,'0'-11'0'16,"11"-3"0"-16,14 1-100 15</inkml:trace>
  <inkml:trace contextRef="#ctx0" brushRef="#br0" timeOffset="16697.1685">20155 3621 184 0,'0'8'115'0,"-11"13"-7"16,-15 10-96-16,7 7 0 16,-2 7 4-1,9-7 1-15,12-10-2 16,12-8 1-1,21-6-35-15,19-10 0 16,3-4-110 0,-3-10-7-16,4-25 14 15</inkml:trace>
  <inkml:trace contextRef="#ctx0" brushRef="#br0" timeOffset="16887.1704">20392 3633 219 0,'0'20'130'15,"0"15"-4"-15,0 20-114 16,15 22 1-16,11 9-75 31,0 4-3-31,3 10-68 0,-3 0-14 16,-3-16 74-1</inkml:trace>
  <inkml:trace contextRef="#ctx0" brushRef="#br0" timeOffset="18227.1838">11877 5377 108 0,'0'16'99'0,"0"19"-5"15,0 28-56 1,4 13 0-1,-4 20-11-15,0-2-1 0,-7-4-15 16,-5-8 1 0,5-22-14-16,4-8 1 15,3-18-92 1,0-27-1-1,0-7-32-15,10-34-5 0</inkml:trace>
  <inkml:trace contextRef="#ctx0" brushRef="#br0" timeOffset="18527.1868">12144 5494 121 0,'-7'0'91'15,"-22"10"-5"1,-24 14-69-16,-2 11 1 15,-1 10-1 1,12 0 2-16,15-10 6 16,24-4-1-1,13 0-1-15,40 3 1 16,19-2-16-16,7 2 1 15,0-3-15 1,-7 1 0-16,-16-1-58 31,-14-7-2-31,-12-10-55 0,-9-11-13 16,-5-3 66-1</inkml:trace>
  <inkml:trace contextRef="#ctx0" brushRef="#br0" timeOffset="18827.1898">12759 5446 126 0,'-7'-4'95'16,"-16"4"-6"-1,-25 0-65-15,-8 37 0 0,-3 12 6 32,4 14-1-32,15 9-3 15,24-6 0-15,16 4-10 16,26-19 0-1,30-13-12 1,7-3 2-16,7-17-60 16,-7-9 1-1,-7-9-80-15,-20-3-10 16,-13-31 53-16</inkml:trace>
  <inkml:trace contextRef="#ctx0" brushRef="#br0" timeOffset="19097.1925">12925 5470 189 0,'4'0'121'16,"0"17"-7"-1,-4 18-98-15,0 17 0 16,-10 20-5-1,-6-6 0 1,1 6-1-16,8-16 0 16,7-15-4-1,15-13 1 1,29-10-15-16,8-11 1 0,18-4-123 15,5-3-3 1,7 0-7-16</inkml:trace>
  <inkml:trace contextRef="#ctx0" brushRef="#br0" timeOffset="19607.1976">13741 5511 164 0,'0'0'116'16,"0"0"-8"-16,7 0-89 15,34-3 1 1,25-4-13-16,20 0 1 0,5 4-14 31,6-1 1-31,-8 4-68 16,-11 0 0-16,-12 0-43 15,-18 0-8 1,-17 0 79-16</inkml:trace>
  <inkml:trace contextRef="#ctx0" brushRef="#br0" timeOffset="19847.2">13881 5678 190 0,'22'0'123'0,"37"0"-6"16,31 0-103-1,17 0 0-15,0-4-22 16,-3-4 0 0,-19-1-110-16,-18-2-8 15,-20-3 2 1</inkml:trace>
  <inkml:trace contextRef="#ctx0" brushRef="#br0" timeOffset="20297.2045">14296 5193 148 0,'0'0'103'16,"0"0"-8"-1,0 3-72-15,0 0 0 16,14 9 4-1,14-2 1-15,23 4-11 16,4 3 1-16,4 0-12 16,7 5 1-1,9 11-3-15,-12-1 0 16,4 5-2-1,-8-2 1-15,4 4-2 16,-15-5 1 0,-14 0-2-1,-12-2 0-15,-19 9 0 16,-3 8 0-16,-25-8-18 15,-5 4 2-15,-3-4-73 16,7-2-3 0,6-5-32-1,3-3-7-15,-6 4 90 16</inkml:trace>
  <inkml:trace contextRef="#ctx0" brushRef="#br0" timeOffset="21427.2158">13555 6788 115 0,'0'-3'104'16,"0"-8"-10"-16,-7 4-68 16,-4 4 0-16,-8 3-13 15,1 7 0 1,-1 20 2-1,8 19 0-15,11 9 0 16,0-4 0 0,19 9-3-16,15-19 1 15,6-13-12 1,7-15 1-16,5-13-127 15,0 0-4-15,-11-38-8 16</inkml:trace>
  <inkml:trace contextRef="#ctx0" brushRef="#br0" timeOffset="21597.2175">13459 6435 179 0,'0'-3'46'16,"0"3"-1"-1,0 0-153-15,19 0-8 16,10 0 70 0</inkml:trace>
  <inkml:trace contextRef="#ctx0" brushRef="#br0" timeOffset="22157.2231">14048 6899 158 0,'0'0'110'0,"0"0"-8"16,0 0-88-1,10 0-1-15,17 0-10 16,2 0 0-16,5 3-2 31,-8 15 0-31,-4 5 9 0,-15 5 0 16,-7 7 7-1,-3-4 0-15,-16 3-3 16,1-6 0-1,10 0-6 1,8-14 1-16,26-3-6 0,22-11 1 31,19 0-4-31,7 0 0 0,4-11 0 31,-23 1 0-31,-7 6-40 16,-22 1 2-16,-7 3-93 16,-19 0-9-1,-7 0 33 1</inkml:trace>
  <inkml:trace contextRef="#ctx0" brushRef="#br0" timeOffset="22817.2297">15177 6653 163 0,'0'0'120'15,"0"4"-8"-15,8 2-83 16,29 5 0-16,19-8-15 15,21 1 0 1,9-1-10-16,2 0 0 16,-7-3-35-1,-14 0 0-15,-14 0-95 31,-17 0-10-31,-17-3 28 0</inkml:trace>
  <inkml:trace contextRef="#ctx0" brushRef="#br0" timeOffset="23067.2322">15326 6864 241 0,'40'0'133'16,"24"0"-4"0,35 0-126-16,13 0 2 0,-9 7-59 31,-6 7 1-31,-12-4-80 15,-22 1-10-15,-19-5 53 16</inkml:trace>
  <inkml:trace contextRef="#ctx0" brushRef="#br0" timeOffset="23987.2414">16989 6574 151 0,'0'-4'98'0,"-4"4"-7"31,-8 0-82-31,-6 0 0 0,-7 17 9 31,9 11 1-31,1 14-1 16,9 10 1-16,6-1-2 15,14 1 0 1,20-10-5-16,14-15 0 0,11-6-57 31,0-14 0-31,4-7-85 16,-11-24-10-16,-19-32 49 15</inkml:trace>
  <inkml:trace contextRef="#ctx0" brushRef="#br0" timeOffset="24117.2427">16948 6193 206 0,'-11'-7'102'0,"7"0"-4"16,1-7-211 0,3 3-7-16,0 5 8 15</inkml:trace>
  <inkml:trace contextRef="#ctx0" brushRef="#br0" timeOffset="24547.247">17489 6899 194 0,'0'13'118'0,"0"11"-6"16,0 11-104 0,0 10 0-16,7-4-9 15,4-2 1 1,0-4-114-16,4-14-6 15,7-15-8-15</inkml:trace>
  <inkml:trace contextRef="#ctx0" brushRef="#br0" timeOffset="24897.2505">17830 6670 228 0,'7'0'131'15,"29"0"-3"-15,20 0-119 16,14-3 0-1,-7-4-25-15,-11-3-1 16,-11-1-113 0,-11-3-6-16,-26-10 8 15</inkml:trace>
  <inkml:trace contextRef="#ctx0" brushRef="#br0" timeOffset="25087.2524">17899 6439 178 0,'0'17'123'0,"0"11"-7"15,4 17-92 1,4 6 0-16,3 8-15 16,-7 11 1-1,6-8-98-15,5 3-2 16,4-13-44-1,0-16-11 1</inkml:trace>
  <inkml:trace contextRef="#ctx0" brushRef="#br0" timeOffset="25777.2593">18667 6595 144 0,'-8'6'114'16,"-4"4"-9"-16,-2 15-65 15,3 6-2 1,3-3-12-16,8 5 1 0,0-1-19 15,27-11 1 1,10-7-25 0,3-4 2-16,4-10-116 15,-3-14-5 1,-7-27 2-16</inkml:trace>
  <inkml:trace contextRef="#ctx0" brushRef="#br0" timeOffset="25877.2603">18533 6261 181 0,'0'-6'15'0,"0"2"0"15,22-6-130 1</inkml:trace>
  <inkml:trace contextRef="#ctx0" brushRef="#br0" timeOffset="26587.2674">18992 6822 178 0,'-4'0'123'0,"4"-2"-8"16,0-3-91-1,11-2 1-15,18 1-14 16,13-8 1-16,10 11-10 31,8-1 0-31,-17 4-3 0,-9 4 1 31,-15 19 1-31,-19 1 1 0,-4 5-1 32,-23-2 1-32,2-3-2 15,7-2 0-15,13-3 0 16,5-1 1-1,30 7-1-15,-4-1 1 0,-3-4 0 32,-23 5 0-32,-4-8-10 15,-33 4 1-15,-15-11-97 16,-4-3-2-1,12-7-24 1,10 0-7-16</inkml:trace>
  <inkml:trace contextRef="#ctx0" brushRef="#br0" timeOffset="26987.2714">19562 6570 220 0,'0'0'131'0,"30"0"-4"16,29-7-116-1,23 4 0 1,3-1-29-16,-4 4 0 15,-14-3-110 1,-19-1-7-16,-21-6 9 16</inkml:trace>
  <inkml:trace contextRef="#ctx0" brushRef="#br0" timeOffset="27177.2733">19733 6386 198 0,'-4'14'133'15,"1"18"-7"-15,-4 10-106 16,-1 16 1-16,0 0-27 16,4 5 1-1,4-5-123 1,0-5-4-16,23-9-6 15</inkml:trace>
  <inkml:trace contextRef="#ctx0" brushRef="#br0" timeOffset="27637.2779">20355 6442 174 0,'-8'0'121'16,"-6"14"-8"-16,0 16-83 16,2 9 1-1,12-1-13-15,0 0 0 16,15-10-16-1,14-4 2-15,9-14-31 16,6-10 1 0,-3 0-104-16,-8-30-8 15,-18-25 18 1</inkml:trace>
  <inkml:trace contextRef="#ctx0" brushRef="#br0" timeOffset="27747.279">20214 5975 184 0,'0'-4'30'16,"0"1"0"-1,19 3-143-15,11 0-5 16</inkml:trace>
  <inkml:trace contextRef="#ctx0" brushRef="#br0" timeOffset="28117.2827">20778 6512 193 0,'0'0'119'16,"0"3"-6"0,0 17-98-1,0 11 0-15,-13 4 1 16,3 3 1-16,2 0-8 15,8-16 1-15,4-6-9 16,23-12 2 0,9-4-19-1,1-4 2-15,4-12-116 16,-3-6-5-1,-9-5 2 1</inkml:trace>
  <inkml:trace contextRef="#ctx0" brushRef="#br0" timeOffset="28327.2848">20966 6425 187 0,'0'20'129'16,"-4"15"-6"-1,4 24-99-15,0 9 0 0,0 9-17 31,16 3 0-31,-5 0-30 16,-1-8 1-16,-1-6-107 16,-6-17-8-1,-3-15 17-15</inkml:trace>
  <inkml:trace contextRef="#ctx0" brushRef="#br0" timeOffset="80525.8156">11652 10743 95 0,'0'0'85'15,"0"-4"-5"-15,-11 4-58 16,-8 0 0-16,-3 28-3 15,-1 7-1 1,5 13-5-16,11 8 1 16,7 6-1-1,3-11 1 1,19-2-1-16,5-12 0 15,6-12-16 1,0-15 0 0,7-10-108-16,-2-18-7 0,-6-29 0 15</inkml:trace>
  <inkml:trace contextRef="#ctx0" brushRef="#br0" timeOffset="80655.8169">11581 10410 152 0,'0'-3'0'15,"-4"3"0"-15,1 0-102 16</inkml:trace>
  <inkml:trace contextRef="#ctx0" brushRef="#br0" timeOffset="80935.8197">12080 10864 161 0,'0'10'111'15,"0"15"-6"-15,0 12-87 31,0 8-1-31,0 1-10 0,0 2 1 16,0-10-32 0,0-4-1-16,16-13-87 15,6-10-10-15,4-11 24 31</inkml:trace>
  <inkml:trace contextRef="#ctx0" brushRef="#br0" timeOffset="81155.8219">12477 10729 224 0,'26'-4'126'31,"23"-3"-5"-31,9-3-125 15,9-4 1-15,-11 4-88 16,-12-5-1 0,-11-5-35-1,-18-11-8-15</inkml:trace>
  <inkml:trace contextRef="#ctx0" brushRef="#br0" timeOffset="81335.8237">12592 10449 164 0,'0'13'114'16,"0"8"-7"-1,3 10-88-15,5 10 1 16,-4 15-11 0,-4-4 0-1,0 0-28-15,0 0 1 0,3-7-98 16,1-11-7-1,5-6 14-15</inkml:trace>
  <inkml:trace contextRef="#ctx0" brushRef="#br0" timeOffset="81635.8267">13103 10539 176 0,'-11'10'124'15,"0"14"-7"-15,-4 14-90 16,4 11 0-16,8 2-14 15,3 8 1 1,0-14-10-16,22-10 1 16,7-14-133-1,9-21-5-15,-2-7-13 16</inkml:trace>
  <inkml:trace contextRef="#ctx0" brushRef="#br0" timeOffset="81775.8281">13100 10186 202 0,'0'-4'43'16,"3"4"-1"-16,16 0-160 16,7 8-9-16,3 19 85 31</inkml:trace>
  <inkml:trace contextRef="#ctx0" brushRef="#br0" timeOffset="82165.832">13377 10701 162 0,'0'0'115'0,"0"0"-8"0,23 3-90 31,9-3 0-31,10 0-15 16,2 7 0-1,-10 0-1-15,-12 7 1 16,-19 7 8-16,-3 10 1 16,-3 0 1-1,-12 4 0-15,4 0-3 16,11-11 1-1,15-11-30-15,29-2 0 16,11-8-107 0,24-3-9-16,5-7 18 15</inkml:trace>
  <inkml:trace contextRef="#ctx0" brushRef="#br0" timeOffset="82425.8346">14144 10569 219 0,'8'0'127'0,"21"0"-5"31,16 0-116-31,10-4 0 16,2-2-53-1,5-4 1-15,-14 3-81 16,-19-3-9-1,-13 6 48-15</inkml:trace>
  <inkml:trace contextRef="#ctx0" brushRef="#br0" timeOffset="82575.8361">14126 10687 204 0,'11'0'122'0,"22"0"-7"16,26 0-130 0,15 5 1-16,23-10-102 15,-1-8-9 1,23-6 13-1</inkml:trace>
  <inkml:trace contextRef="#ctx0" brushRef="#br0" timeOffset="82955.8399">15433 10424 158 0,'-11'0'122'15,"-4"11"-8"-15,-11 21-86 16,0 1 1-1,15 9-16-15,11-4 1 16,4-10-43 0,29-8 1-16,8-17-98 15,7-6-11 1,-11-42 33-16</inkml:trace>
  <inkml:trace contextRef="#ctx0" brushRef="#br0" timeOffset="83075.8411">15400 10078 178 0,'0'0'42'0,"7"0"0"31,12 0-152-31,17 0-4 0</inkml:trace>
  <inkml:trace contextRef="#ctx0" brushRef="#br0" timeOffset="83495.8453">15800 10430 169 0,'0'0'103'16,"0"0"-6"-1,0 0-96-15,18 5 0 16,12 4-3 0,11 9 1-16,-4 0 1 15,-12 6 0 1,-10 0 6-16,-15 3 0 15,0-2-3-15,-11-1 0 16,4-3-5 0,7 7 1-16,3-7-1 31,20 3 1-31,3 0 1 0,-4-3 1 15,-22 0 2 1,-4-1-1-16,-33-2-103 16,-7 2-5-1,3-9-9 1</inkml:trace>
  <inkml:trace contextRef="#ctx0" brushRef="#br0" timeOffset="83965.85">16685 10435 159 0,'-8'9'116'15,"1"23"-6"1,3 2-78-16,4 7 0 15,9 2-9 1,19-2 0-16,5-13-16 16,5-10 2-1,2-7-9-15,-3-11 0 16,-14 0-12-16,-4 0 1 15,-13 0-39 1,-2 0-2 0,0 0-70-16,-4 0-11 15,7 0 41 1</inkml:trace>
  <inkml:trace contextRef="#ctx0" brushRef="#br0" timeOffset="84265.853">16470 10559 186 0,'0'0'136'15,"6"0"-8"1,32 0-101-16,25 0 1 15,15 0-34 1,8 0 0-16,-6 0-115 16,2 0-4-1,-15-8-12-15</inkml:trace>
  <inkml:trace contextRef="#ctx0" brushRef="#br0" timeOffset="85005.8604">17414 10352 157 0,'-7'10'114'0,"-4"14"-7"0,-4 14-77 15,19 11 0 1,-4-8-9-16,19-4 0 16,14-11-33-1,4-13 1 1,1-13-115-16,1 0-7 15,-1-27 9 1</inkml:trace>
  <inkml:trace contextRef="#ctx0" brushRef="#br0" timeOffset="85135.8617">17481 10023 201 0,'0'-4'113'16,"0"1"-5"-16,11-1-212 16,11 4-3-1,5 0-16 1</inkml:trace>
  <inkml:trace contextRef="#ctx0" brushRef="#br0" timeOffset="85535.8657">17907 10258 177 0,'0'0'115'15,"0"0"-7"1,-8 14-92-16,-6 17 1 0,-9 4-1 31,12 3 0-31,8-7-2 16,3-10 1-16,25 0-8 15,20-8 0 1,7-8-6-16,7-5 1 15,-3 0-29 1,-4-18 1-16,-4-3-60 16,-11 0-1-1,-11-7-26-15,-12-7-8 16,-14 5 70-1</inkml:trace>
  <inkml:trace contextRef="#ctx0" brushRef="#br0" timeOffset="85825.8686">18166 10224 134 0,'-4'0'124'0,"-3"20"-9"16,-4 18-68-1,4 20 0-15,-2 16-30 16,9 9 1 0,0-3-14-16,0 3 1 15,0-18-5 1,-2-10 0-1,-6-13 0-15,4-18 0 0,-3-6 0 32,-1-8 0-32,5-4 0 0,-1-1 0 15,4-5 0 1,0 0 0-1,0 0 0-15,-3 0 0 16,3 0-120 0,-4-7-3-1,4-3-22-15</inkml:trace>
  <inkml:trace contextRef="#ctx0" brushRef="#br0" timeOffset="87745.8878">11292 12192 147 0,'0'0'99'0,"0"0"-5"15,-11 0-83 1,-4 14 1-16,-3 21 4 15,-8 10 0-15,4 10-3 16,-5 11 0 0,-2-8-8-16,14-5 1 15,0 2-36 1,5-18 0-16,6-5-84 31,4-18-9-31,0-14 30 0</inkml:trace>
  <inkml:trace contextRef="#ctx0" brushRef="#br0" timeOffset="88085.8912">11508 12223 140 0,'0'14'105'31,"0"7"-7"-31,-5 17-78 16,-2 7 2-16,3 0-13 16,1-3 0-1,6-8-7 1,-3-9 1-16,0-8-34 15,0-7 1-15,0-10-78 16,4 0-9 0,8 0 30-16</inkml:trace>
  <inkml:trace contextRef="#ctx0" brushRef="#br0" timeOffset="88405.8944">11433 12235 144 0,'0'0'96'15,"0"0"-6"1,15 0-80-16,14 12 1 16,12 27 1-1,3 2 2 1,1 15-1-16,-8-8 0 15,0-3 17 1,-4-10 1-16,-3-21-8 0,0-14 1 16,10-18-24-1,-6-37 0 1,3-14 0-16,-11-11 0 15,-8 14-14 1,-3 8 1 0,-4 20-106-16,4 13-4 15,15 9-9 1</inkml:trace>
  <inkml:trace contextRef="#ctx0" brushRef="#br0" timeOffset="89265.903">14123 12189 131 0,'0'0'110'0,"0"0"-9"16,14 0-70 0,30 0 1-1,19 0-21-15,11 0 0 16,8 0-21-1,-1 0 0-15,-11 0-61 0,-6 0 0 16,-13-7-38 0,-14 0-6-1,-11-3 74 1</inkml:trace>
  <inkml:trace contextRef="#ctx0" brushRef="#br0" timeOffset="89465.905">14052 12403 163 0,'18'0'109'0,"35"0"-6"16,34 0-95-1,25-10 0-15,21-3-39 16,-3 1 2-1,8 2-75 1,-6 7-8-16,-13-8 28 0</inkml:trace>
  <inkml:trace contextRef="#ctx0" brushRef="#br0" timeOffset="89925.9096">15722 12088 122 0,'-22'0'94'0,"-19"0"-5"0,-15 18-70 31,-9 17-1-31,8 9-3 16,20 12 2-16,26-1 2 15,22-14-1 1,41-16-4-16,33-21 0 16,0-4-7-1,1-32 0-15,-16-6-3 16,-18-13 1-1,-37 2-7-15,-19 4 1 16,-48 10-5-16,-15 11 1 16,-6 14-31-1,6 6 0-15,11 4-80 16,27 18-8-1,26 5 30-15</inkml:trace>
  <inkml:trace contextRef="#ctx0" brushRef="#br0" timeOffset="90375.9141">16237 12092 146 0,'-10'0'99'16,"-7"14"-5"0,0 13-82-16,5 8 2 15,12 6 6 1,4-3-1-16,25-6-2 15,8-18 0 1,8-14-13-16,-8-4 0 16,7-23-6-1,-6-8 1-15,-9-10 1 16,-11 4 0-1,-6 2-3-15,-10 12 1 16,-2 16 3-16,0 11 1 16,0 11 7-1,0 20 0-15,0 6-3 16,0 2 0-1,9 2-11-15,-1-17 0 16,2-3-51 0,5-13-2-16,4-8-60 15,11 0-13 1,6-31 57-1</inkml:trace>
  <inkml:trace contextRef="#ctx0" brushRef="#br0" timeOffset="90605.9164">16959 11930 182 0,'3'10'122'16,"5"11"-8"0,0 16-94-1,-5 19-1-15,1 2-12 16,-4 2 1-16,0-2-14 15,0-9 0-15,0-15-74 16,0-17-1 0,0-17-42-1,0-9-10-15,-12-36 90 16</inkml:trace>
  <inkml:trace contextRef="#ctx0" brushRef="#br0" timeOffset="90745.9178">16707 11812 210 0,'41'-7'124'16,"32"-4"-5"-1,43-3-119-15,32-3 1 16,8 8-106 0,-8 1-3-16,-25 5-19 15</inkml:trace>
  <inkml:trace contextRef="#ctx0" brushRef="#br0" timeOffset="92475.9351">3518 9926 116 0,'0'-16'85'16,"0"-13"-5"-16,0 1-80 15,-11 11 0 1,-4 11-6-16,-14 6 1 16,-9 31 2-1,-6 20 0-15,-5 22 1 16,-2 16 0-1,-1 19 1-15,-7 3 1 16,0 10 1-16,-8 4 1 16,0 5 0-1,-3 3 1 1,-1 15-1-16,12 7 1 15,4 15-2 1,10 6 1 0,8 8 1-16,4 0-1 0,0 9 0 15,0 1 1 1,-1 0-3-16,8-1 1 15,0 1-1 1,11 3 1 0,-3 4 10-16,6 3 0 15,9 1 4 1,-1-1-1-16,4-1-8 15,0 2 1 1,19 6-4-16,3 0 0 16,7 7-2-16,9-3 0 15,9-4-1 1,6-4 0-16,6-3 0 15,11-7 0 1,1-16 2-16,6-16 0 16,5-13 1-1,0-10 2-15,-5-18-4 31,5-26 1-31,-8-18-1 0,-4-36 1 16,8-19 1 0,4-25 2-16,-5-14-2 15,-2-35 1-15,-1-27 1 31,-4-32 0-31,-11-19 8 0,-4-29 0 16,-2-38 2 0,-6-37 0-16,12-29-8 15,-3-23 1 1,0-8-4-1,-12-11 0-15,-3-8-2 16,-11-12 1 0,-16-14-5-16,2-10 1 0,-9-10-4 31,-7-4 1-31,-4-7 2 15,4-6 1-15,0 3 2 16,-3 3 1 0,-5 14 1-16,-3 31 0 0,-10 25 3 31,-17 33 0-31,-18 47-4 15,-18 40 0 1,-34 49-7-16,-7 49 1 16,-11 47-2-1,1 32 1-15,13 56-73 16,28 45-2-1,22 29-48-15,13 26-11 16,22 14 88-16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09T18:58:15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4418 7027 1 0,'0'-14'21'15,"-3"0"-11"1,-1 4 2-16,0-1 0 15,-3-2 1-15,-9 9-7 32,-9 4 0-32,-5 0-6 0,-3 24 1 31,0 1-1-31,-8 2 0 0,4 1 0 31,-1-1 0-31,6 1 0 16,-2 1 0-16,5 0 1 15,-1 10 0 1,4 2 4-16,0 0 0 0,-4 9 2 31,8-6 1-31,-4 1-3 16,4-2 1-16,-4 4-4 15,7-1 0 1,-2-2 1-1,-6 5-1-15,5 4 2 16,-4-2 0-16,0 5 1 16,1 2 0-1,2-3-3-15,0 4 1 16,1-4-3-1,12 4 2-15,2 3-2 16,3-3 1 0,5-4 1-16,0 1 0 15,0 3 1-15,0 2 0 16,0 9-2-1,-2-1 2-15,-2 8-3 16,0-2 1 0,8 2 0-16,-4-11 0 15,0-1 4 1,6-3-1-1,3 1 2-15,-5 5 1 16,3-2-4 0,1 4 2-16,6 5-4 0,1 2 1 15,0 10-1 1,-4-8 0-1,0 7-1-15,4-6 2 16,-8 0-2 0,5-1 0-1,-5 1-2-15,4-4 1 16,0 0 0-1,4 0 1-15,3 1 1 16,1-9 0-16,0 12 1 16,2-7-1-1,-5 3 0-15,13 0 0 16,0-6 0-1,5-1 0-15,3-8 0 16,0 5 0 0,8-7-1-16,-4 0 3 15,-1 3-3-15,3-6 1 16,6-1 0-1,3 0 1-15,8-2-1 16,3-5 2 0,0-4-2-1,3-2 1-15,5-4-2 16,-5-3 1-16,4 3-1 31,1-3 1-31,3-4 0 0,4 0 1 16,-4-3 1-1,0-3-1-15,-4 1-1 16,9-1 0-1,-10-8-1 1,6 7 0-16,-1-7 0 16,0 5 1-1,-8-2 0-15,5-3 0 0,3 1 0 31,0-4 2-31,7 0-2 16,-2 2 1-16,2-2-2 16,1-2 1-1,6-3-1-15,1-2 1 0,0 1-1 31,3-5 1-31,1 3-1 16,-7 5 1 0,2-8 3-16,-3-3 2 15,-3 0 0-15,7 0 1 16,-4-14-4-1,7-7 1-15,1 4-2 16,0 0 0 0,3 0 0-16,1-4 1 15,-1 1-1 1,-5-5 1-16,10-3-2 15,-8-3 0 1,3-6 0-16,5-5 0 16,-2-3 1-1,1-1 0 1,-11-2-1-16,7 4 1 0,-11-1 0 31,-11-4 0-31,1-6 1 0,-2-1 2 16,-2 1-2-1,-4-8 0 1,-5 2 0-16,-2-3 0 15,-5 3 4 1,-3 1 1-16,-1-5-2 0,-9 3 0 31,-5 3-3-31,-7-3 0 16,-1 3 0-1,-2-4 0-15,-2 5-2 16,-2-5 1 0,1-5 0-16,-1-2 0 15,0-2 2-15,0 2-1 16,-9 2 3-1,-3-2 0-15,-4 4 0 16,-3-3 1 0,3 0-4-16,-3-1 0 15,8 2-3 1,-9-9 1-16,8-5-1 15,-4-2 1 1,1 1 1 0,-4-4 1-16,-4 5 2 0,0-1 0 15,0 3-2 1,-4-7 1-16,-8-2-4 15,1 2 1 1,-7 0-1 0,3-3 0-16,5 0 0 15,-9 1 0-15,0-1 0 31,0 7 1-31,-6 0-1 0,-1 3 0 16,0-3-1 0,-3 11 0-16,-2-8 0 15,-2 7 0 1,0-3 1-1,-4 7 1-15,0-1 0 16,-8 2 1 0,5 3-2-16,-1-9 1 0,4 5-1 15,0-4 0 1,-8 4 2-1,-4 0 0-15,2 7 0 16,-5-1 1 0,-3-3-2-16,-5 4 1 15,-6 0-1 1,3 3 1-16,-4 3-1 15,-3 2 1 1,-5 1-2-16,2 5 0 16,-9-4 0-16,-3 4 0 15,-4 0 1 1,0-1 1-16,-7 4-2 15,3-3 1 1,-6 10-2-16,-2-4 1 31,1 4 0-31,1 3 0 0,-6-3 0 31,5 4 0-31,5 2-1 0,-6 5 1 16,5 9-1 0,-7 1 0-1,-9 7 0-15,5 7 0 0,-4 3 0 31,3 0 0-31,4 0 0 0,4 10 0 16,4 4-1 0,4 3 1-1,3 3-1-15,-7 11 0 16,3 8 1-1,-11 12 1-15,-3 4 1 16,-17 15 1 0,-24 6-1-16,-32 15 1 15,-39 13-2 1,-43 27 1-16,-38 21-8 15,-19 35 1 1,4 34-111-16,23 28-6 16,28 14-4-16</inkml:trace>
  <inkml:trace contextRef="#ctx0" brushRef="#br0" timeOffset="5513.0554">14718 3926 187 0,'-4'18'116'31,"-3"13"-6"-31,-4 18-101 0,-4-2 0 16,0-1-14-1,4-4 0-15,-3-15-108 16,6-6-6-1,4-14-1 1</inkml:trace>
  <inkml:trace contextRef="#ctx0" brushRef="#br0" timeOffset="5823.0585">14989 3858 122 0,'0'0'106'16,"0"17"-8"-1,4 10-69 1,-4 12 2-16,0 1-20 15,0 7 0 1,0-10-9-16,0-9 1 16,0-11-71-1,0-10 0-15,0-7-48 16,3-7-8-16</inkml:trace>
  <inkml:trace contextRef="#ctx0" brushRef="#br0" timeOffset="6073.061">14910 3920 151 0,'5'0'113'0,"21"0"-8"32,18 6-75-32,12 18 0 0,3 1-3 15,3-1 0 1,-2-10-14-16,-8-14 2 15,0-10-15 1,-16-29 0 0,-9-5 0-16,-13-12 0 0,-10-3-41 31,-4 8 1-31,0 13-91 0,0 10-10 15,0 24 37 1</inkml:trace>
  <inkml:trace contextRef="#ctx0" brushRef="#br0" timeOffset="9813.0984">14866 4879 96 0,'0'-4'85'15,"0"4"-4"1,0 0-63-16,0 0 1 15,0 0-3 1,-4 4 1-16,4 13-3 16,-3 0 1-1,3 7-2-15,0 3 1 16,0 5-5-16,0-1 1 15,7 8-3 1,4-9 0-16,8-2 2 31,3-11 1-31,1-10-17 0,6-7 1 16,1 0-110-1,3-14-7-15,-4-24 4 16</inkml:trace>
  <inkml:trace contextRef="#ctx0" brushRef="#br0" timeOffset="9933.0996">14852 4567 80 0,'0'-7'0'15,"7"0"0"-15,11 0-66 16</inkml:trace>
  <inkml:trace contextRef="#ctx0" brushRef="#br0" timeOffset="10473.105">15374 5000 111 0,'3'0'90'15,"9"0"-6"1,9-4-74-16,2 0-1 16,10 4-9-1,-10 0 1 1,3 0 2-16,-12 4 1 0,-5 6 1 15,-6 1 2 1,-3 13-5-16,0-7 0 16,-12 0 2-1,5 0 0 1,7 0 6-16,0-2 1 15,22-5-16 1,15-6 0-16,15-4-92 16,-1 0-9-1,2-4 8-15</inkml:trace>
  <inkml:trace contextRef="#ctx0" brushRef="#br0" timeOffset="10833.1086">15914 4819 186 0,'23'0'118'16,"21"-7"-7"-16,30-3-102 15,0-4 0 1,4 4-26-16,-4 3 1 0,-22-7-97 31,-4-3-8-31,-22-11 12 16</inkml:trace>
  <inkml:trace contextRef="#ctx0" brushRef="#br0" timeOffset="11043.1107">16166 4417 129 0,'0'12'103'0,"0"15"-7"16,19 18-75-1,6 14 2-15,2 21-14 16,6 2 1 0,-10 5-12-16,-6-17 0 15,-9 2-101-15,-8-17-7 16,0-10-2-1</inkml:trace>
  <inkml:trace contextRef="#ctx0" brushRef="#br0" timeOffset="15133.1516">17178 4439 128 0,'0'0'97'0,"-11"3"-6"16,-8 32-71-1,-2 13 0-15,5 14-5 16,12 8 0-16,4-7-5 31,22-12 0-31,19-16-29 0,7-22 0 31,4-13-91-31,-9-13-7 0,-15-40 20 31</inkml:trace>
  <inkml:trace contextRef="#ctx0" brushRef="#br0" timeOffset="15263.1529">17041 4224 166 0,'0'-3'63'31,"0"-4"-3"-31,17-3-161 16,18 2-6 0,1 8 40-16</inkml:trace>
  <inkml:trace contextRef="#ctx0" brushRef="#br0" timeOffset="15733.1576">17678 4542 82 0,'-8'4'88'0,"-7"0"-4"16,-7 6-60-1,-4 0-1 1,18-3-14-16,8 3 2 15,0-6-6 1,34 9 1-16,3 1-6 0,0 4 0 16,-11 6 9-1,-18 7 1 1,-8 0 4-16,-19 0 0 15,-14 1-9 1,18-8-1 0,7-4-4-16,8 1 0 15,4 0-3-15,8 14 1 16,-2-4-27-1,-10 0 3-15,-7-3-75 16,-12-11-8 0,-6-10 24-16</inkml:trace>
  <inkml:trace contextRef="#ctx0" brushRef="#br0" timeOffset="16253.1628">18341 4511 147 0,'33'0'97'0,"19"0"-6"15,18 0-100 1,8 0 0-16,-11 0-83 15,-16 0-6 1,-15-6 8-16</inkml:trace>
  <inkml:trace contextRef="#ctx0" brushRef="#br0" timeOffset="16493.1652">18418 4252 111 0,'0'6'87'31,"0"12"-3"-31,0 17-74 0,0 17 2 16,0 14-7 0,0 6 0-1,0-6-16-15,0-8 0 16,0-16-77-1,8-14-5-15,10-21 12 16</inkml:trace>
  <inkml:trace contextRef="#ctx0" brushRef="#br0" timeOffset="16753.1678">18837 4359 155 0,'0'25'114'0,"0"8"-8"16,0 16-77-1,10-6 0-15,17-10-13 16,10-12 1-1,3-10-83 1,8-11-1-16,-6-7-61 0,-2-35-10 16,-18-23 78-1</inkml:trace>
  <inkml:trace contextRef="#ctx0" brushRef="#br0" timeOffset="16883.1691">18773 3989 182 0,'0'-4'82'0,"5"-2"-5"0,16-2-182 31,13 4-7-31,3 4 24 16</inkml:trace>
  <inkml:trace contextRef="#ctx0" brushRef="#br0" timeOffset="17233.1726">19370 4417 142 0,'-11'0'102'0,"-1"15"-6"16,-7 9-76-1,9 11 3 1,6-5-1-16,4 2 0 15,30-8-13 1,18-10 1 0,7-6-100-16,5-8-1 0,-5 0-34 15,-18-18-8 1</inkml:trace>
  <inkml:trace contextRef="#ctx0" brushRef="#br0" timeOffset="17413.1744">19533 4429 164 0,'0'20'110'0,"0"22"-7"31,0 17-92-31,4 9 0 16,-4-2-51-16,0-7 3 15,0-3-72 1,14-29-9-16,9-20 45 15</inkml:trace>
  <inkml:trace contextRef="#ctx0" brushRef="#br0" timeOffset="17693.1772">20074 4352 209 0,'4'0'134'15,"25"0"-6"-15,27 0-111 31,11-3 1-31,2-1-35 0,-2-3-1 16,-11 4-112 0,-15-14-6-16,-23-5 8 15</inkml:trace>
  <inkml:trace contextRef="#ctx0" brushRef="#br0" timeOffset="17883.1791">20266 4166 192 0,'0'14'117'15,"0"23"-6"-15,0 12-104 16,0 10 1 0,0 4-20-1,8-5 0-15,-4-9-101 16,7-15-8-1,11-21 7-15</inkml:trace>
  <inkml:trace contextRef="#ctx0" brushRef="#br0" timeOffset="18103.1813">20619 4166 158 0,'0'9'119'15,"-5"30"-8"-15,-2 9-85 16,3 11 1-1,4 11-10-15,0-12 0 16,27-10-34 0,2-27 0-1,8-18-110-15,-8-13-7 16,-7-52 18-1</inkml:trace>
  <inkml:trace contextRef="#ctx0" brushRef="#br0" timeOffset="18223.1825">20699 3756 63 0,'3'0'0'0,"6"11"0"16,-2 10-57-1</inkml:trace>
  <inkml:trace contextRef="#ctx0" brushRef="#br0" timeOffset="18573.186">21181 4134 161 0,'0'25'112'15,"-15"26"-6"-15,-4 25-89 16,5 29 0-1,11 9-2 1,6-15 1-16,41-8 0 16,19-43 1-16,5-16-16 31,-5-32 0-31,-16-18-10 0,-25-13 1 15,-22 0 2 1,-10 3 1-16,-32 11-1 16,-2 13 1-1,14 8-110 1,18 27-6-16,18 8-6 15</inkml:trace>
  <inkml:trace contextRef="#ctx0" brushRef="#br0" timeOffset="20693.2072">14126 6266 142 0,'0'0'99'16,"-3"0"-6"-16,-17 17-79 16,-2 17 1-16,3 19 0 15,9 2 1 1,10 4 4-16,22-8 0 15,27-20-1 1,17-19 1-16,20-12-9 16,-13-18 1-1,-11-21-7-15,-24-8 0 16,-38 1-8-1,-22 4 0-15,-44 9-1 16,-19 15 1 0,-9 14-19-16,13 4 1 15,19 7-70 1,27 18-1-1,35-2-24-15,15-1-5 0</inkml:trace>
  <inkml:trace contextRef="#ctx0" brushRef="#br0" timeOffset="21133.2116">14585 6255 154 0,'-4'18'118'16,"0"13"-7"-16,4 14-78 16,0 6 1-16,26-2-13 15,4-12 1 1,11-11-14-16,11-21 2 15,3-10-10 1,-3-27 0-16,-8-13 0 16,-11-11 0-1,-17-6 0-15,-9 6 0 16,-7 23-2-1,0 12 1-15,-4 21 1 16,-3 21 0-16,3 17 1 31,1 24 1-31,3 4-2 0,0-8 0 16,18-2 0-1,4-8 0-15,1-17-72 16,2-17-1 0,1-14-61-1,4-21-14-15,-12-38 81 0</inkml:trace>
  <inkml:trace contextRef="#ctx0" brushRef="#br0" timeOffset="21313.2134">15229 6183 201 0,'4'13'131'16,"4"19"-7"-1,2 6-103 1,5 20 0-16,0 4-15 16,0-3 1-16,7-6-19 15,-11-12 2-15,1-14-120 16,-12-23-4-1,0-11-3 1</inkml:trace>
  <inkml:trace contextRef="#ctx0" brushRef="#br0" timeOffset="21503.2153">14810 6128 223 0,'31'-12'134'16,"35"-1"-4"-16,48-15-119 16,31-6 2-1,26-4-13-15,-12 10 0 16,-22 3-17-1,-40 16 1-15,-42 5-114 16,-40 4-5 0,-22 7 4-16</inkml:trace>
  <inkml:trace contextRef="#ctx0" brushRef="#br0" timeOffset="22833.2286">14385 7847 154 0,'-7'0'100'0,"-9"0"-6"16,2 0-81-1,-8 17 2-15,6 25 2 16,9 9-1 0,7 7-2-1,4 5 1-15,18-8 4 16,19-16 0-16,-1-12-18 31,1-15 1-31,4-12-129 0,3-12-4 16,-11-29-5-1</inkml:trace>
  <inkml:trace contextRef="#ctx0" brushRef="#br0" timeOffset="22973.23">14310 7553 214 0,'0'0'90'15,"0"0"-3"-15,0 0-205 16,8 0-7-16,12 21 25 16</inkml:trace>
  <inkml:trace contextRef="#ctx0" brushRef="#br0" timeOffset="23273.233">14989 7999 165 0,'-4'0'127'16,"0"0"-9"-16,1 24-84 15,3 14 1 1,0 8-22-16,0 8 0 16,7 1-11-16,4-2 2 31,0-8-38-31,-4-10 1 0,5-11-98 31,3-21-8-31,-1-10 27 0</inkml:trace>
  <inkml:trace contextRef="#ctx0" brushRef="#br0" timeOffset="23503.2353">15196 7836 239 0,'33'0'133'0,"23"-3"-4"15,25-1-125 1,5 4 2 0,3 0-6-16,-12 0 0 15,-14 0-68-15,-11 0 0 16,-23 0-66-1,-21-27-13-15,-8-18 75 16</inkml:trace>
  <inkml:trace contextRef="#ctx0" brushRef="#br0" timeOffset="23683.2371">15374 7495 198 0,'0'12'134'0,"0"17"-7"16,0 18-105-16,0 16 0 15,3 16-19 1,4 4 2-16,5 8-109 15,-1-8-2 1,0-4-36 0,15-20-9-16</inkml:trace>
  <inkml:trace contextRef="#ctx0" brushRef="#br0" timeOffset="24163.2428">16426 7677 152 0,'-8'0'123'15,"0"21"-8"1,-6 20-77-16,7 8 1 16,7 6-22-1,0 4 1-15,18-11-14 16,11-9 1-1,11-8-26-15,11-24 1 16,-11-7-110 0,-11-28-6-1,-11-31 9-15</inkml:trace>
  <inkml:trace contextRef="#ctx0" brushRef="#br0" timeOffset="24293.2441">16193 7328 189 0,'0'-4'90'0,"0"-3"-7"16,0 1-189-1,17 6-8-15,10 0 17 16</inkml:trace>
  <inkml:trace contextRef="#ctx0" brushRef="#br0" timeOffset="24613.2473">16851 7774 167 0,'0'4'113'15,"0"8"-7"-15,0 6-90 16,11 10 1-1,12 10-7 1,2-4 0-16,2 5-1 0,-2-4 1 16,-14-2 3-1,-11-4 1-15,0-8-33 16,-21-8 1-1,-13-9-109 1,-3-4-9-16,4-24 18 16</inkml:trace>
  <inkml:trace contextRef="#ctx0" brushRef="#br0" timeOffset="24733.2485">17018 7670 222 0,'30'-7'112'0,"11"-3"-4"15,7 3-226 1,4 1-8-16,0 6 2 15</inkml:trace>
  <inkml:trace contextRef="#ctx0" brushRef="#br0" timeOffset="25863.2598">18011 7473 176 0,'11'0'117'16,"29"0"-5"-16,26 0-98 15,17 0 1-15,5 0-29 16,-2 0 0-1,-23 0-100-15,-22 0-7 16,-27-3 9 0</inkml:trace>
  <inkml:trace contextRef="#ctx0" brushRef="#br0" timeOffset="26053.2617">18110 7307 179 0,'0'17'123'0,"0"15"-8"16,12 15-97-1,-6 8 1 1,7 11-19-16,-6 4 1 16,4-4-119-1,8-1-5-15,2-19-9 16</inkml:trace>
  <inkml:trace contextRef="#ctx0" brushRef="#br0" timeOffset="26413.2653">19218 7103 157 0,'-19'0'118'0,"-2"14"-6"15,-16 21-79 1,7 13 1-16,4 17-17 16,14-2 1-1,12-5-12 1,19-2 1-16,30-21-35 0,2-11 0 31,16-21-103-31,-12-6-7 0,-13-35 24 31</inkml:trace>
  <inkml:trace contextRef="#ctx0" brushRef="#br0" timeOffset="26543.2666">19066 6906 214 0,'0'0'92'31,"0"-4"-3"-31,0 4-206 16,19 0-9-1,15 0 24-15</inkml:trace>
  <inkml:trace contextRef="#ctx0" brushRef="#br0" timeOffset="27173.2729">19499 7265 140 0,'0'0'105'16,"26"0"-7"0,19-3-79-1,11-3 2-15,21 2-15 16,-6 4 0-1,-12 0-6-15,-18 18 0 16,-1 6 2 0,-20-1 1-16,-20 2 1 15,0 2 0-15,-16 1-3 16,-17 0 1-1,3-1-2-15,-3 2 1 16,3 1 4 0,4 12 0-16,1-5 6 15,3 5 1 1,6-4 0-1,9 0 0-15,0-14-1 16,7-7 1-16,0-5-7 16,0-6 0-16,0 1-31 15,7-3 1 1,4-4-102-1,1 0-9-15,-2 0 17 16</inkml:trace>
  <inkml:trace contextRef="#ctx0" brushRef="#br0" timeOffset="27343.2746">19603 7511 214 0,'37'-4'112'16,"15"4"-6"-1,22 0-222-15,7 0-5 0,2 0-1 32</inkml:trace>
  <inkml:trace contextRef="#ctx0" brushRef="#br0" timeOffset="27683.278">20614 7141 244 0,'0'0'133'0,"37"0"-4"16,23 0-127-1,22 0 1 1,3 0-15-16,-4 0 2 0,-15 4-120 31,-20-4-4-31,-24 0-3 0</inkml:trace>
  <inkml:trace contextRef="#ctx0" brushRef="#br0" timeOffset="27913.2803">20765 6899 187 0,'0'13'129'0,"0"25"-6"16,9 15-96 0,-2 19 0-16,5 14-19 15,2 5 2 1,5-15-10-16,2-11 0 15,6-16-23 1,6-21 1-16,-3-17-108 16,-5-11-6-16,5-46 11 15</inkml:trace>
  <inkml:trace contextRef="#ctx0" brushRef="#br0" timeOffset="28113.2823">21099 6871 247 0,'4'14'134'0,"4"7"-4"0,3 20-130 16,14 11 0-16,2 6 0 16,2 5 0-1,8-8-39 1,-3-16 1-16,0-19-93 15,-12-20-9 1,-15-34 33 0</inkml:trace>
  <inkml:trace contextRef="#ctx0" brushRef="#br0" timeOffset="28223.2834">20980 6560 178 0,'0'-7'0'16,"5"-4"0"-16,18 1-115 15</inkml:trace>
  <inkml:trace contextRef="#ctx0" brushRef="#br0" timeOffset="28683.288">21747 7047 161 0,'12'28'107'0,"3"21"-7"15,-1 19-78 1,-10 16-1-1,-4-4 0-15,-41-8 1 0,-14-19-6 32,-11-23 0-32,6-17-6 0,16-13 0 15,21-41-9 1,23-21-1-1,0 62 0-15,0 0 0 0,67-173 0 0,-4 79 1 32,3 11 2-32,-11 15-3 0,-28 15 0 31,-27 9 0-31,-22 19 0 15,-38 15-18 1,-9 10 1-16,5 14-113 16,31 25-5-16,33 4 5 15</inkml:trace>
  <inkml:trace contextRef="#ctx0" brushRef="#br0" timeOffset="31013.3113">21444 7106 149 0,'0'0'111'31,"3"0"-6"-31,1 0-81 0,1 0 0 31,2 0-10-31,4 0 1 0,0 0-7 31,7 7 0-31,1 4-7 16,-1-4 1-16,4-1-4 16,-4-6 1-1,-2 0-3-15,-4-10 1 0,-2-18-2 31,-10-10 1-31,0 4 2 16,0-1 0-16,-10 0 5 16,-6 18 0-1,2 1 2-15,-2 4 0 16,5 9-1-1,0 3 0-15,-3 0-3 16,2 0 1 0,9 15-2-16,3 4 1 15,0 3-1 1,11 9 0-16,14 0-42 15,2-1-1 1,10 9-79-16,7-8-9 16,-3-9 41-16</inkml:trace>
  <inkml:trace contextRef="#ctx0" brushRef="#br0" timeOffset="34363.3448">12892 7732 179 0,'0'0'117'16,"0"0"-7"-16,15 4-97 15,30-1 1 1,25-3-9-16,18 0-2 0,5 0-6 31,0-7-2-31,-8 0-21 16,-11 2-1-1,-6-7-83-15,-5 10-9 16,-16-2 18 0</inkml:trace>
  <inkml:trace contextRef="#ctx0" brushRef="#br0" timeOffset="34563.3468">12944 8044 206 0,'11'0'122'16,"42"0"-6"0,31 0-134-16,38 0 1 0,38-7-100 31,14-1-9-31,7-1 17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09T18:59:37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15722 3618 177 0,'0'0'121'16,"0"11"-7"-1,0 17-90-15,0 14 0 0,-12 6-9 32,2 4 0-32,-9-5-9 15,0 2 0-15,1-6-26 16,7-10 0-1,4-5-82 1,7-3-2-16,0-15-16 16,3-10-5-1</inkml:trace>
  <inkml:trace contextRef="#ctx0" brushRef="#br0" timeOffset="280.0028">15974 3667 155 0,'3'0'113'0,"1"17"-8"16,-1 18-84-1,-3 2-1 1,5 6-12-16,-5-2 0 16,0-3-14-1,4-10 1 1,-4-10-82-16,3-8-3 0,-3-10-25 15,0-8-6 1</inkml:trace>
  <inkml:trace contextRef="#ctx0" brushRef="#br0" timeOffset="520.0052">15844 3716 126 0,'0'0'106'16,"4"0"-6"-16,22 0-63 16,7 9 0-1,15 5-3-15,3 3 0 16,5-9-16-16,4-8 1 15,-6-10-19 1,-9-25 0-16,-15-10 0 16,-11-8 0-1,-12-1-76-15,-7 9 0 16,0 3-59-1,-3 18-13-15,-4 14 84 16</inkml:trace>
  <inkml:trace contextRef="#ctx0" brushRef="#br0" timeOffset="1130.0113">15374 5117 157 0,'0'21'113'16,"0"3"-7"-16,0 21-77 15,15-7-1-15,3-10-5 32,8-10 1-32,3-12-39 0,-2-6 0 15,2-14-112 1,-14-31-9-1,-15-27 17-15</inkml:trace>
  <inkml:trace contextRef="#ctx0" brushRef="#br0" timeOffset="1240.0124">15329 4757 182 0,'0'-4'96'16,"0"4"-8"-1,0-3-190-15,0 3-8 16,12 0 7 0</inkml:trace>
  <inkml:trace contextRef="#ctx0" brushRef="#br0" timeOffset="2790.0279">15899 5225 100 0,'0'0'96'15,"0"6"-6"1,0 15-61-16,0 10 0 16,0 6-16-1,0 6 2-15,0-9-14 16,0-7 0-1,0-13-80-15,0-10-5 16,0-4-25 0</inkml:trace>
  <inkml:trace contextRef="#ctx0" brushRef="#br0" timeOffset="3010.0301">16044 5013 177 0,'22'0'112'0,"15"0"-5"15,22 0-106 1,6 0 0-16,-3 0-107 15,-14-10-7-15,-8-11-2 16</inkml:trace>
  <inkml:trace contextRef="#ctx0" brushRef="#br0" timeOffset="3250.0325">16100 4833 188 0,'0'14'123'16,"3"10"-7"-16,16 28-101 31,0 3 1-31,-5 8-11 0,5-5 0 16,-4-5-12-1,-5-12 0-15,1-9-51 16,0-15-2-1,-3-11-57 1,-4-6-11-16,0-17 57 16</inkml:trace>
  <inkml:trace contextRef="#ctx0" brushRef="#br0" timeOffset="3540.0354">16570 4771 193 0,'0'0'128'16,"4"14"-7"-1,-4 17-98 1,3 10 1-16,4 11-15 15,8 0 0 1,8-7-8-16,3-7 2 16,1-14-46-1,-3-13 2-15,-1-11-90 16,-4-25-10-16,-16-29 37 15</inkml:trace>
  <inkml:trace contextRef="#ctx0" brushRef="#br0" timeOffset="3670.0367">16496 4542 206 0,'0'-4'61'0,"3"4"-2"32,16 0-176-32,7 0-11 0,0 8 61 15</inkml:trace>
  <inkml:trace contextRef="#ctx0" brushRef="#br0" timeOffset="4060.0406">16981 4833 172 0,'0'0'112'15,"8"8"-7"-15,14-2-98 16,15 12 0-16,-11-4-5 15,-4 16 1 1,-19 2 3-16,-3 2 1 16,-10-3 0-1,-5 4 0-15,3-15-1 16,12-6 0-1,12-7-43-15,32 1 0 16,12-8-82 0,7 0-9-16,3 0 39 15</inkml:trace>
  <inkml:trace contextRef="#ctx0" brushRef="#br0" timeOffset="4460.0446">17603 4812 204 0,'23'0'123'16,"17"0"-7"-1,23-6-115-15,7-5 1 16,-14-3-60 0,0 4-2-16,-19-11-58 15,-19-3-10-15,-14-7 62 16</inkml:trace>
  <inkml:trace contextRef="#ctx0" brushRef="#br0" timeOffset="4650.0465">17727 4646 212 0,'0'25'126'0,"0"16"-6"16,0 25-112 0,0 3 0-1,0-3-33-15,0-11 1 16,2-13-99-1,13-23-8 1,3-4 19-16</inkml:trace>
  <inkml:trace contextRef="#ctx0" brushRef="#br0" timeOffset="4920.0492">18189 4660 229 0,'0'21'133'15,"0"10"-3"-15,0 18-121 16,14-1 1-1,5-10-15-15,3-18 1 16,4-5-125 0,11-15-4-16,-11-17-11 31</inkml:trace>
  <inkml:trace contextRef="#ctx0" brushRef="#br0" timeOffset="5040.0504">18162 4300 55 0,'0'0'0'0,"19"0"0"31,13 0-54-31</inkml:trace>
  <inkml:trace contextRef="#ctx0" brushRef="#br0" timeOffset="5610.0561">18507 4695 158 0,'0'0'117'0,"0"0"-7"16,22 3-76 0,23 1 1-16,10-4-14 15,4 0 0 1,-3 0-19-16,-4 0 1 15,-26 0-3 1,-19 0 0 0,-7 10 1-16,-37 12 1 15,-14 1-3 1,6 8 0-16,11-7 0 0,31 0 0 15,11 5 1 1,43 12 1 0,12 4 1-16,0 0 0 15,-25 7 0 1,-38-4 2-1,-20-6-4-15,-39-8 0 16,-18 5-130 0,-2-12-4-16,6-3-13 15</inkml:trace>
  <inkml:trace contextRef="#ctx0" brushRef="#br0" timeOffset="7930.0793">15169 6241 206 0,'-7'0'118'32,"-11"0"-7"-32,-4 20-108 15,3 23-1-15,9 8 4 16,10 5 1-1,14-11 2 1,31-15 1-16,10-18 1 16,8-12 0-1,0-32-5-15,-15-16 1 0,-26-15-9 16,-22 1-1-1,-22 6-3 1,-38 12 1-16,-10 16-20 16,-4 17 0-1,19 11-75-15,17 5-3 16,24 19-11-1,14 3-4-15</inkml:trace>
  <inkml:trace contextRef="#ctx0" brushRef="#br0" timeOffset="8310.0831">15566 6251 171 0,'-4'15'117'15,"0"16"-6"1,4 3-81-16,0 8 1 16,12-11-10-1,21-14 0 1,5-17-17-16,2 0 1 0,5-25-5 31,-12-18 0-31,-11-3 0 0,-7-6 0 31,-11 17-3-31,-4 8 1 16,0 20 1-16,-4 7 1 15,1 34 1 1,3 12 1-16,0 9-1 16,14-3 1-1,12-7-25-15,3-14 2 16,2-14-109-1,-3-17-6-15,-1-7 10 16</inkml:trace>
  <inkml:trace contextRef="#ctx0" brushRef="#br0" timeOffset="8500.085">16085 6161 181 0,'8'14'112'0,"14"18"-5"15,7 12-103 1,-3 9 1-16,-7-4-63 15,-5-6 0-15,-14-21-55 32,-4-22-8-32,-40-18 66 0</inkml:trace>
  <inkml:trace contextRef="#ctx0" brushRef="#br0" timeOffset="8600.086">15933 6030 154 0,'44'-13'99'16,"31"-9"-7"-16,39 5-182 15,9 3-7 1,-9 8-7-16</inkml:trace>
  <inkml:trace contextRef="#ctx0" brushRef="#br0" timeOffset="9875.0992">14575 7400 157 0,'0'0'113'0,"10"-3"-7"15,20-1-81-15,15 4 0 16,18 0-13 0,7 0-1-16,6 0-37 15,-1 0 1 1,-5 4-92-16,-18-1-9 15,-11-3 22 1</inkml:trace>
  <inkml:trace contextRef="#ctx0" brushRef="#br0" timeOffset="10065.1011">14670 7628 194 0,'33'0'96'15,"26"0"-3"-15,31 0-202 16,18 0-6-16,-2 0 10 31</inkml:trace>
  <inkml:trace contextRef="#ctx0" brushRef="#br0" timeOffset="10435.1048">15933 7425 182 0,'-4'10'121'0,"4"13"-8"15,0 9-93 1,0 2 1-16,26-2-8 16,12-5 1-1,6-13-54-15,0-9 0 16,1-5-89-1,-9-25-9-15,-9-24 44 16</inkml:trace>
  <inkml:trace contextRef="#ctx0" brushRef="#br0" timeOffset="10535.1058">15893 7020 159 0,'0'0'0'15,"0"0"0"1,10 0-105-16</inkml:trace>
  <inkml:trace contextRef="#ctx0" brushRef="#br0" timeOffset="10855.109">16470 7200 161 0,'0'0'112'0,"0"0"-6"15,-4 17-83 1,-11 11 0-16,-3 6-5 16,0 4 1-1,6-6-6-15,9-4 1 16,3-5-10-1,22-6 0-15,14-6-63 16,16-11-3-16,15 0-68 16,0-11-12-1,-1-29 64 1</inkml:trace>
  <inkml:trace contextRef="#ctx0" brushRef="#br0" timeOffset="11045.1109">16733 7190 220 0,'-11'27'134'0,"-4"28"-4"16,-3 22-117 0,4 12 1-16,5-3-14 15,9-2 0 1,0-11-130-16,9-5-4 0,1-19-13 31</inkml:trace>
  <inkml:trace contextRef="#ctx0" brushRef="#br0" timeOffset="14165.1421">5270 6128 97 0,'0'-29'82'16,"-18"-20"-4"0,-23-6-72-16,-7 14 0 31,-19 16-11-31,-22 25-1 0,-22 12 0 31,-15 36 0-31,-11 38 3 0,-11 10 1 16,-1 20 1-1,5 5 0 1,7 6 0-16,18 8 1 0,23 7 0 31,11-1 1-31,15 12-1 0,-5 6 0 16,17 4-1-1,6 3 1 1,4 1-2-16,11-5 1 15,10-10-1 1,17-7 0-16,13-20 4 16,19-14 0-1,30-14 16-15,19-25-1 16,28-9 5-1,20-15 0-15,29-10-11 16,30 3 0 0,30-9-7-16,17-5 0 15,19-2-1-15,1-5 0 16,-1 15-2-1,-21-8 1-15,-12 4-3 16,-22 5 1 0,-23 8 0-16,-10 8 1 15,-15-3 0 1,-8 13 1-16,-22-7-1 15,-14 0 0 1,-21 11-1 0,-19-4 1-16,-23 1-1 0,-20 6 0 15,-10-3 0 1,-4 3 0-16,0-3 0 15,0-7 1 1,-8 13-1 0,5-10 0-16,3 5-1 15,0-6 1 1,7 2 1-1,22-1 1-15,23-6 1 16,11-5-2-16,19-2 1 16,14-10-1-16,11-13 0 15,5-1 1 1,7-4 1-1,-5-9 1-15,-7 10 0 16,-3-1-1 0,-15 10-3-16,-11 7 1 15,-19 7-1-15,0 0 1 16,-21 0 1-1,-14 3 0-15,-12-2 0 16,-8-5 1 0,-4-2-2-16,0 4 1 15,-10-4-2 1,-2 3 1-16,1 2 0 15,4 5 0 1,-1-4 0-16,4 0 0 16,-3 4-1-16,3-1 0 15,4-7 0 1,0 5 0-1,0 5 0-15,4-5 0 16,22-2-1 0,-3 4 0-1,9 1-1-15,-1 0 1 0,-3-2 1 31,6 2 1-31,3 0 1 0,7-8 0 16,4 1-1 0,12 2 0-1,0-9-1-15,2 0 0 0,1-1 0 31,0 1 1-31,7-7 0 0,1-8 0 32,3 1 1-32,11-10 0 15,4-5 1-15,3-6 0 16,2 0 0-1,9-6 0-15,0-12 0 16,-3-13 0 0,8-10-1-16,-4-10 2 15,3-6-3 1,5-5 1-16,9-18-1 15,2-6 1 1,2-14 0-16,-2-11 1 16,-5-7 1-1,1-9 0-15,-12-2 1 16,-3-2 0-16,-3-4-4 31,2-7 0-31,-7-3-3 0,0-4 1 16,8 0 1-1,-8-6 0-15,1-1-2 16,-12 0 1-1,-4-10 1 1,-7 10 0-16,-18 1 1 0,-19 2 0 31,-22 2-3-31,-15 1 1 0,-23 5-2 31,-36 11 0-31,-22-1 0 16,-13 3 1-16,-9 0-1 16,11 4 1-1,3 4 0-15,18 4 1 0,16-3 3 31,14 3 0-31,12-1 3 16,10 6 1-16,4 1-3 16,-3 14 1-1,-12 14-5 1,-18 9 1-16,-30 15-1 15,-22 2 1 1,-22 16 0-16,-19 3 1 16,-11-5-1-16,-3 2 1 15,6-6-1 1,24-1 1-16,17-1 0 15,24 1 0 1,17-11-1-16,12 2 1 16,6-2-2-1,-7 0 0-15,-11 0 0 16,-18 6 0-1,-29 5 1-15,-24 5 0 16,-24 8 0-16,-24-3 0 16,-6 2-1-1,-8 5 1 1,6-4-8-16,10-7 0 15,17 0 1 1,31-4 0 0,5-13 7-16,17 10 0 0,3 0-1 15,-12-3 0 1,-10 24 4-16,-34 10 0 15,-29 14 11 1,-37 7 1 0,-30 31 0-16,-8 5 1 15,9 22-33 1,32 5 0-16,33 19-112 15,42 18-8 1,22 8 13-16</inkml:trace>
  <inkml:trace contextRef="#ctx0" brushRef="#br0" timeOffset="16295.1634">16118 10217 75 0,'-22'2'65'15,"1"35"-2"-15,-21 10-54 16,12 22 1-16,11-11 17 16,19-2-1-16,5-14 16 15,39-24-1 1,8-18-5-1,11-4-2-15,-4-28-15 16,-11-11 1 0,-22-6-14-1,-23 3 1-15,-13-2-17 16,-37 9 0-1,-18 12-59-15,3 10-1 0,21 7-50 16,19-2-11 0,22 6 71-1</inkml:trace>
  <inkml:trace contextRef="#ctx0" brushRef="#br0" timeOffset="16795.1684">16322 10362 143 0,'-4'0'109'15,"0"0"-9"1,4 0-87-16,0-7-1 0,19 0-13 31,29-1 1-31,26 3 3 0,22 1 1 16,19 1 1-1,15-1 1 1,11 1 5-16,21-1 1 16,12-6-2-1,15-4 1-15,0 0-8 16,1 0 2-1,-4 0-2-15,-24 4 0 16,-14 0-13 0,-26-2 1-16,-30 10-108 15,-25-2-6-15,-23-3 1 16</inkml:trace>
  <inkml:trace contextRef="#ctx0" brushRef="#br0" timeOffset="17295.1734">18599 10068 41 0,'-14'0'63'31,"-9"0"-1"-31,-17 0-27 16,3 18-2-16,-7 6-9 15,10 10 1 1,15 4-5 0,19-1 1-16,8 2 8 15,40-4 2-15,27-25-6 16,17-10 1-1,0-18-12-15,-3-23 1 16,-26-7-8 0,-29-8 0-16,-34 5-7 15,-19 9 0 1,-48 14-58-16,-22 18-2 15,-11 10-65 1,8 10-13-16,21 8 64 16</inkml:trace>
  <inkml:trace contextRef="#ctx0" brushRef="#br0" timeOffset="19125.1917">16248 11891 58 0,'0'-10'79'15,"0"-4"-2"1,0-7-42-16,0-6-1 0,-7 9-20 31,-16 2 0-31,-2 8-12 16,-17 8 0-1,-9 10-3-15,3 29 0 16,2 24 0-1,10 5 1-15,21-6 9 16,15-20-1-16,19-18 10 16,33-24 0-1,7-24 0-15,4-21-1 16,-12-7-10-1,-23-4 0-15,-28 1-23 16,-9 14 1 0,-33 6-94-16,2 17-7 15,-3 15 12-15</inkml:trace>
  <inkml:trace contextRef="#ctx0" brushRef="#br0" timeOffset="20985.2103">16115 11957 100 0,'0'0'79'16,"0"0"-4"-1,0 0-52-15,14 0 0 16,31 0 9-1,25 0-1-15,19 0-15 16,33-3 1 0,4-8-13-1,0 4 0-15,-4 1-2 0,-18-6 1 16,-4 6-1-1,-22-1 0-15,-22 3-1 16,-16 4 0 0,-14 0-2-1,-7 0 1-15,-12 0-1 16,0 0 0-16,0 0 1 31,-7 0 0-31,0 0 2 0,0 4 0 16,0-1-3-1,0 1 1-15,0 2-1 16,0 2 0-1,0 9 2 1,0 11 1-16,0 11-1 16,0 12 0-1,0 4 2-15,-7 4 0 0,-4 7 7 31,0 6 0-31,-3 5 2 16,2-7 1-16,8-2-7 16,4 1 1-1,4-7-4-15,-4 1 0 16,0-8-1-1,0 1 1-15,4-15-1 16,0-7 0 0,0-5 1-16,-4-12 0 15,0 0-1-15,0-8 1 16,-12 3-2-1,-3-9 1-15,-10-3-2 16,6 0 0 0,1 0 0-16,-2 0 0 31,13-3 0-31,4-5 0 0,3 4 0 31,3 2 0-31,27-5 0 0,22 0 0 16,25-3 0-1,20 3 0 1,22-1 0-16,3 2 0 0,22-8 0 31,-10 3 0-31,-9 1 0 0,-17 0 0 16,-23 3 0-1,-22 0 0 1,-6 4 0-16,-25-1 0 15,-6 1 0 1,-8-2 0-16,-11 3 0 16,-3 2 0-1,-4 0 0-15,0 0 0 16,0 0 0-1,0 0 0-15,0 0 0 16,0 0 0 0,0-4 0-16,0-14 0 15,0-9 0-15,0-14 0 16,-7-8 0-1,-4-13 0-15,-4-11 0 16,-4 4 0 0,-10-4 0-16,-8 12 0 15,3 4 0 1,-2 2 0-16,2 10 0 15,8 7 0 1,4 0 0 0,4 10 0-16,6 9 0 0,1 1 0 15,4 4 0 1,3 3 0-16,1 5 0 15,3 2 0 1,0 0 0 0,14 0 0-16,31-1 0 15,20-7 0 1,40 0 0-1,28-2 0-15,27-4 0 16,10 8 0-16,19-4 0 16,0 0 0-16,-11-4 0 15,-8 1 0 1,-21 1 0-1,-20-2 0-15,-36 4 0 16,-12 3 0 0,-33-3 0-16,-18 4 0 15,-20 7 0-15,-10-4 0 16,0 4 0-1,-17-1 0-15,-10 0 0 16,5 4 0 0,0-4 0-16,7 4 0 15,5 0 0 1,-2 0 0-16,4 0 0 15,1 0 0 1,-12 0 0-16,-10 0 0 16,0 8-4-16,-12 9 1 15,7 14 2 1,12 1 0-1,22-1 3-15,22-4 1 16,48-13-2 0,23-14 2-1,19-7-3-15,-24-25 0 0,-18-5 0 31,-44-8 0-31,-33 6 0 0,-49 1 0 16,-25 22-123 0,-8 12-3-1,1 4-20-15</inkml:trace>
  <inkml:trace contextRef="#ctx0" brushRef="#br0" timeOffset="22255.2239">15477 14075 91 0,'-11'0'78'0,"-8"0"-5"16,-10 6-56-1,0 21 2-15,2 9 0 31,16 5 0-31,11 4 10 0,15-17 1 16,29-11 9 0,1-17 0-16,-4 0-17 15,-4-21 1-15,-22-9-17 31,-15-9 1-31,-26 8-16 0,-26 3 1 16,-8 7-42 0,-2 14 0-16,14 7-75 15,26 4-10 1,22 14 42-1</inkml:trace>
  <inkml:trace contextRef="#ctx0" brushRef="#br0" timeOffset="25025.2516">15570 14144 202 0,'0'0'119'0,"0"0"-7"16,29-4-103-1,34-2 1-15,30 2-3 16,7 4 1-1,7 0-8-15,-10 21 1 16,-20-1-1-16,-17-3 1 16,-19-3 1-1,-8-4 1-15,-19-6-1 16,-2 0 0-1,-8 0-3-15,-4 2 1 16,0 7-1 0,0 12 0-1,-4 14 1-15,-3 16 1 0,2 14 0 31,-2 14 0-31,0 3-1 0,-1 11 1 16,-6-7 2 0,3 0 1-1,1-14 1-15,-3 0 1 16,9-10-3-1,1-3 1 1,3-8-2-16,0-10 0 16,0-4-1-16,0-3 1 15,0-9-2 1,0-12 0-16,0-5 0 15,0 0 0 1,0-10 0-16,0 6 0 16,0-1 0-1,-4 1 0-15,0 1 0 16,4 1 0-1,0 1 0-15,38 6 0 16,25-9 0-16,22-5 0 16,23-3 0-1,-5 0 0-15,4 0 0 16,-11 0 0-1,-14 0 0 1,-11 0 0-16,-20 3 0 16,-10 1 0-16,-19 3 0 15,-7-4 0-15,-7-3 0 16,-4 3 0-1,-4-3 0 1,0 0 0-16,3 0 0 16,-3 0 0-16,0 0 0 31,0 0 0-31,0 0 0 0,0 0 0 31,0 0 0-31,0 0 0 0,0 0 0 16,0-3 0-1,0 0 0 1,0-1 0-16,0 4 0 15,0 4 0 1,8 16 0-16,6 11 0 0,5 14 0 31,-8 7 0-31,-4 4 0 16,-7 6 0-1,0-3 0-15,-14-1 0 16,0 1 0-16,-2-14 0 16,4-4 0-1,6-9 0-15,-2-1 0 16,4-10 0-1,1-7 0-15,3-4 0 16,-4-10 0 0,4 0 0-16,0 0 0 15,0 0 0-15,22 0 0 16,15 0 0-1,11 0 0-15,26 0 0 32,0 0 0-32,8 4 0 0,10-1 0 31,-3 3 0-31,-7 2 0 0,-1 2 0 15,-14-2 0 1,-27-6 0 0,-6 2 0-16,-17-4 0 0,-8 4 0 31,-5-2 0-31,-4-2 0 0,0 0 0 15,0-12 0 1,0-27 0 0,0-2 0-16,0-22 0 15,-8-3 0 1,-7-3 0-1,1 1 0-15,-9 8 0 16,5 5 0-16,3 6 0 16,0 12 0-1,-4 9 0-15,9 7 0 16,2 7 0-1,5 0 0-15,3 7 0 16,0 0 0 0,11 4 0-16,18-1 0 15,12 4 0-15,18-4 0 16,5 4 0-1,5 0 0-15,13-2 0 16,-4-2 0 0,0 0 0-16,11 4 0 15,-16 0 0 1,-11 4 0-1,-9-4 0-15,-8 0 0 16,-15 0 0-16,-1 0 0 16,-14 4 0-16,-4-2 0 15,-4 2 0 1,-3-4 0-1,-4 0 0-15,0 0 0 16,0-10 0 0,3-21 0-1,-3-4 0-15,0-6 0 16,0-7 0-1,0-8 0-15,-7 5 0 0,-8-4 0 16,-6-1 0 0,-5 0 0-1,-1 4 0-15,2-3 0 16,-2 3 0-1,1 7 0-15,9-3 0 16,5 9 0 0,-3 5 0-16,2 6 0 15,0 8 0-15,6-1 0 16,3 11 0-1,4-2 0-15,0 9 0 16,0 0 0 0,15-1 0-16,14-3 0 15,5 4 0 1,18-4 0-16,4 0 0 31,-1-2 0-31,4-6 0 0,-3 5 0 16,-1-1 0-1,-7-2 0-15,-11 2 0 16,4 5 0-1,-15 2 0 1,-11 0 0-16,-1-3 0 0,-5-3 0 31,-6-1 0-31,-3-2 0 0,0-11 0 16,-15-5 0-1,-11-5 0 1,-14-4 0-16,-9-3 0 16,-2-5 0-1,-1 5 0-15,-8-1 0 16,16 1 0-1,3 7 0-15,11 5 0 16,12 9 0 0,3 3 0-16,11-1 0 15,4 8 0-15,15-7 0 16,30 7 0-1,25-1 0-15,23 1 0 16,11 2 0 0,21 6 0-16,5-6 0 15,14 4 0 1,-6-2 0-16,-9 2 0 15,-14 4 0 1,-23 0 0-16,-18 0 0 16,-25 0 0-16,-20 0 0 31,-10 0 0-31,-15 0 0 0,-4 0 0 15,-15 0 0 1,-19-2 0-16,-7-2 0 16,-7 0 0-1,-4 4 0 1,4 0 0-16,-4 20 0 16,12 15 0-1,7 0 0-15,29 4 0 0,19-13 0 31,40-11 0-31,31-15 0 16,10-17 0-16,4-24 0 16,-27-12 0-1,-24-13 0 1,-43 11 0-16,-26 6 0 15,-55 11 0-15,-29 28-30 16,-21 10 2-16,3 24-102 16,6 24-8-1,23-2 20 1</inkml:trace>
  <inkml:trace contextRef="#ctx0" brushRef="#br0" timeOffset="26935.2707">14078 17067 131 0,'7'3'110'0,"31"4"-9"16,28-3-73 0,34 3 1-1,21 3-16-15,20-2 0 16,-3-2 3-1,-5 8 0-15,-17 3 2 0,-21-3 1 16,-14 3-11 0,-26-3 1-1,-9 0-9-15,-17-7 0 16,-11-1 0-1,-6-6 0 1,-5 4 0-16,1-4 0 16,-8 4 0-1,4-4 0-15,-4 0 0 16,0 0 0-16,0 0 0 15,0 0 0 1,0 0 0-16,0 0 0 16,0 0 0-1,0 0 0-15,0 0 0 16,-4 0 0-1,4 0 0-15,0 0 0 16,0 0 0 0,0 0 0-16,0-4 0 15,0 0 0-15,0 4 0 16,0 0 0-1,0 0 0 1,0 0 0-16,0 0 0 16,0 0 0-16,0 0 0 31,0 0 0-31,0 0 0 0,0 0 0 15,0 0 0 1,0-3 0-16,0-11 0 16,0-3 0-1,0-15 0 1,0-9 0-16,0-6 0 15,4-12 0 1,6 6 0-16,-3 2 0 0,1 2 0 31,0 15 0-31,-5 6 0 16,-3 3 0-16,0 8 0 15,0 3 0 1,0 7 0-16,0 1 0 0,0 2 0 31,0-3 0-31,0 7 0 16,0 0 0-1,4 0 0-15,0 0 0 16,14 0 0 0,20 0 0-16,28 7 0 15,26-7 0-15,23 0 0 16,22 0 0-1,4 0 0-15,-4-10 0 16,-19 7 0 0,-21-4 0-16,-16 0-28 15,-29 7 1 1,-15 0-103-16,-18 0-8 15,-19 0 19-15</inkml:trace>
  <inkml:trace contextRef="#ctx0" brushRef="#br0" timeOffset="27815.2795">15222 17202 50 0,'4'0'40'15,"-1"0"1"1,1-10-24-1,1 6-1-15,-5 2 29 16,0 2-2-16,0 0-8 31,0 0 1-31,0 0-10 0,0 0 2 16,0 0-17-1,0 0-1-15,0 0-3 16,0 2 0 0,0 16 3-1,0 9 1-15,-9 12-4 16,2 5 0-1,-5 8-2-15,2 10 1 0,-5-2 5 32,-1 2 0-32,6 0 0 15,-2-11 1-15,6-2-9 16,-2-11 2-1,8-17-5-15,0-4 0 16,0-3 0 0,0-7 0-16,0 0 0 15,8-3 0 1,6-2 0-16,16-2 0 15,29 0 0-15,34-6 0 16,29-8 0 0,15-4 0-16,14-2 0 15,-20 3 0 1,-20 3-2-16,-34-1 1 31,-25 6-127-31,-19-5-5 0,-22-6-13 31</inkml:trace>
  <inkml:trace contextRef="#ctx0" brushRef="#br0" timeOffset="28735.2887">16237 16701 61 0,'4'0'88'16,"-4"-7"-3"-16,3 3-46 16,-3 1 0-1,0-4-28 1,0 3 0-16,0 4 3 0,0-3 0 15,0-4 13 1,0 3-1-16,4 0-2 16,-1 4 1-1,1-2-8 1,0 2 0-16,-4-4-11 15,3 0 1 1,-3 4-7 0,0 0 0-16,0 0 0 15,0 0 0-15,0 0 0 16,8 4 0-16,-1 20 0 15,9 7 0 1,-2 24 0 0,-3 8 0-16,1 10 0 15,-9 14 0 1,1 2 0-16,3 11 0 15,1-9 0-15,2-6 0 16,-6-12 0 0,0-17 0-16,1-11 0 15,-5-13 0 1,0-15 0-16,2-4 0 15,-2-6 0 1,0-1 0-16,0-6 0 16,0 5 0-1,4-5 0-15,-4 0 0 16,0 3 0-16,0 11 0 15,-22 6 0 1,-23 16 0 0,-18-9 0-16,-22 1 0 15,-4-15-10 1,8-6 1-1,11-3-121-15,18-4-3 0,26-11-6 32</inkml:trace>
  <inkml:trace contextRef="#ctx0" brushRef="#br0" timeOffset="29345.2948">16448 17192 91 0,'-4'0'91'31,"-4"0"-5"-31,-2 0-47 0,-1 0 0 16,-1 0-11-1,2 3 1-15,6 4 1 16,4-3 0 0,14-1-7-1,45-3 2-15,41 0-25 0,37 0 0 31,34-14 0-31,7-3 0 0,4 3 0 32,-20-3 0-32,-13 7 0 15,-32-1 0-15,-24 5 0 16,-34 2 0-1,-21 4 0-15,-24-4 0 0,-3 4 0 32,-11-4 0-32,-7 4-19 15,-11 0 1-15,0-2-112 16,-2-2-5-1,2-7 6 1</inkml:trace>
  <inkml:trace contextRef="#ctx0" brushRef="#br0" timeOffset="29625.2976">17722 16998 219 0,'-15'4'121'16,"7"10"-5"-1,1 6-107-15,7 18 0 16,35-6 4-1,12-8 1 1,16 0-10-16,3-17 2 16,-3-7-6-1,-15-4 0-15,-21-16 0 0,-20-9 0 16,-7 9 0-1,-34-1 0 1,-18 4-14-16,-3 7 2 16,-4 10-118-1,14 0-4 1,16 10-2-16</inkml:trace>
  <inkml:trace contextRef="#ctx0" brushRef="#br0" timeOffset="30625.3076">13985 17061 200 0,'0'-4'129'0,"4"-3"-7"15,-4 0-110 1,0 4 1-1,0-1-20-15,0 4 1 0,-15 0 1 32,-7 14 0-32,7 13 10 0,11 4 0 15,4 8 8 1,25-12 1-1,17-13-5-15,-1-14 0 16,-8 0-8 0,-15-20 1-1,-18-8-2-15,0-10 0 16,-37 10 0-16,-15 11 0 15,1 7-38 1,-5 10 3-16,12 0-97 16,17 14-8-1,27-10 31-15</inkml:trace>
  <inkml:trace contextRef="#ctx0" brushRef="#br0" timeOffset="31795.3193">17826 17098 84 0,'-8'4'89'15,"0"2"-4"-15,-3 6-46 32,4 5-2-32,7-5 10 0,0 7 0 15,30-9-13 1,10-7 1-16,24-3-29 15,9-10 2 1,-13-14-8 0,-12-11 0-16,-22 0 0 15,-22 1 0-15,-13 3 0 16,-34 6 0-16,-13 15-21 15,-7 10 1 1,10 4-110 0,18 17-6-16,16-1 9 15</inkml:trace>
  <inkml:trace contextRef="#ctx0" brushRef="#br0" timeOffset="32875.3301">13929 17043 110 0,'0'0'92'16,"0"0"-6"-1,0 0-71 1,0 0 0-16,0 0-3 16,0 10-1-1,-3 7-1-15,-5 11 1 0,4 4-2 31,4 6-1-31,0-11 8 16,0-10 0-16,12-6 6 16,3-7 0-1,-4-4-6 1,-1 0 1-16,-3-21-10 15,-7-7 1-15,0-3-5 16,-28-8 2 0,-13 8-5-16,-18 7 0 15,7 14-5 1,4 10 1-16,7 4-10 15,10 14 1 1,31 5-113-16,12-3-4 16,36-16-5-1</inkml:trace>
  <inkml:trace contextRef="#ctx0" brushRef="#br0" timeOffset="33515.3365">13947 17022 159 0,'0'0'98'15,"-14"0"-7"-15,-12 0-87 16,-4 0 1-16,-14 14 11 15,3 11 1 1,-3 8-13-16,6 16 0 16,5-4-1-1,11-4 1-15,19-5 19 31,3-9 0-31,25-10-2 0,23-13 1 16,12-4-14 0,-1-28 1-16,-3-6-9 15,-15-5 0-15,-24-5 0 31,-17 2 0-31,-25 7-8 0,-27 11 2 32,-11 10-123-32,7 14-5 0,16 0-7 15</inkml:trace>
  <inkml:trace contextRef="#ctx0" brushRef="#br0" timeOffset="34355.3449">17866 16987 202 0,'0'0'90'15,"-4"0"-5"-15,-7 0-112 16,1 4 1-1,-13 13 29-15,-6 11 1 16,-1 10 9 0,4-4 0-16,11 7 10 15,15-9 1-15,15-11-3 16,37-14 1-1,14-7-3 1,12-7 0-16,11-24-7 16,-26-17 2-16,-18 2-14 31,-27-5 0-31,-18 10-2 0,-26 9 1 15,-30 15-113 1,-14 13-5-16,0 4-23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09T19:00:47.1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24196 5888 0 0</inkml:trace>
  <inkml:trace contextRef="#ctx0" brushRef="#br0" timeOffset="110.0011">24196 5888 0 0,'-4'15'0'0,"-3"-1"0"0,0 6 0 16,3-3 0-16,0-7 0 15,4-6 0 1,0-4 0 0,12-10 0-16,9-19 0 15</inkml:trace>
  <inkml:trace contextRef="#ctx0" brushRef="#br1" timeOffset="10839.1092">2681 3958 12 0,'15'-17'21'0,"11"-4"-19"31,-4-7 0-31,1-4 5 0,-9 2 0 16,-14-1 6-1,0-4 0-15,-11 1 0 16,-15-5 3-16,0 5-6 31,-8 2 2-31,9 5-9 0,-8 6 2 31,-12 7-6-31,-7 4 0 0,-7 10 0 32,-11 0-1-32,-12 17 4 15,-7 11 0-15,0 3 1 16,4 11 2-1,0 3-1-15,7-1-1 0,12 5 4 32,7 10 0-32,10-3 0 15,5-5 0-15,10 4-5 16,9-2 0-1,2-5-2 1,12 3 2-16,0 9-1 16,0-2 1-16,0 8 1 15,3 0 2 1,4 11-2-16,4-5 2 15,0 4-3 1,0-11 0-16,16-2 1 16,6-1-1-1,7-3 1-15,8-1 1 16,4-2-2-1,-1 10 1 1,6 0 2-16,-1-7 0 0,6-4 6 31,1-4 0-31,0-9 0 0,-1-8 1 16,12-6-5-1,4-3 2 1,0-4 1-16,-8-11 0 16,3-3 4-1,5-7 0 1,0 0-5-16,4-21 1 0,3-18-7 15,0-5 1 1,14-8-3-16,9-10 1 16,-1-5 0-1,4-5 0 1,-3-7 0-16,-1 2 1 15,-11-2 1 1,0 6-1-16,-11-6 1 16,-11 13 0-16,-8-7 1 15,-10 14 1 1,-14-3-1-16,-7 7 0 15,-8 0-2 1,-2-4 1-16,-6 0-1 16,-8-7 0-1,-4 11-2-15,4-11 1 16,-18 0-2-1,-8 1 0-15,-8-1-1 16,-11 11 0-16,-10 2-18 16,-15 9 1-1,-12 12-70 1,-7 19-4-16,-4 9-12 15,20 4-3-15</inkml:trace>
  <inkml:trace contextRef="#ctx0" brushRef="#br1" timeOffset="14169.1425">5681 3781 19 0,'-11'-7'26'0,"-4"0"-19"31,-7 4 0-31,-4-1 9 0,7 4 0 16,-7 0 4-1,0 0 0 1,1 0-13-16,2 0 1 0,5 0-8 31,-4 4 0-31,3 3-2 0,-7 3 2 31,8 4 0-31,-4 4 2 16,3 6-1-1,0-1 1-15,1 2 0 16,3 6 1-16,0-3-1 16,0-5 0-1,1 2-1-15,2 0 2 16,1 3-3-1,4 2 1-15,0-2 3 16,-1 3 1 0,1 1 1-16,-1-2 1 15,1 9-5 1,4-8 1-16,3-4-1 15,0-2-1-15,0-1-1 32,0 4 1-32,3-1 1 0,4 1 0 15,4 7 2 1,5 0-1-16,-2 6-1 15,9-3 2 1,-5-8-2 0,0 2 1-16,-6-8 5 0,-5 0 0 15,1-10 0 1,-1 0 1-16,1 0-7 15,-2-4 1 1,2 0-2 0,3 5 1-16,-7 2-1 15,0-3 1 1,3 0 0-1,-4-4 0-15,9 7-1 16,-10-7 1-16,7 2-2 16,-2-2 0-16,1 0 0 15,-1 7 0 1,0-3 1-1,1 0 0-15,7-1 0 16,-4 1 0 0,8 0 0-16,-5 0 0 15,-3 3-1 1,1-6 1-16,-9-4-1 15,4 0 1-15,4 3 1 16,1 7 0 0,-1-3 0-16,3 0 0 15,-3-4-1 1,5 4 1-16,-9-3-1 15,4-1 0 1,4 4-1-16,-4 3 1 16,0-3-1-16,4 6 0 15,-4 9 0 1,1-9 1-1,6 1 1-15,-4 0-2 16,-1-8 1 0,-7 1 2-1,2 3-2-15,-1-6 0 0,-3 3-1 31,3 3 0-31,4 1 0 0,0-2 1 16,1-2 0 0,2 0 0-1,-3 1-1-15,4-5 1 16,-4-3-1-1,4 7 0-15,-1-4 0 16,2 0 1 0,6 1 0-16,0 2 0 15,0 4-1 1,5-3 1-16,-9 3-1 15,0-5 0-15,-3 5 1 16,11-1 1 0,-4-2 0-16,1 4 1 15,1-5-2 1,4 4 0-16,-7-3 0 15,2-2 0 1,-4-6 3-16,6 5-1 16,-3-11 0-1,16 7 0-15,-5-4-1 16,4 0 0-16,0 1-1 31,-4-4 0-31,0 0 0 0,1 0 0 16,-3 0 3-1,1 0 0-15,-3-4-1 16,9 1 1-1,-2-4-3 1,9 4 1-16,7-8-1 16,0-3 1-1,11-4 0-15,-11 1 1 0,11 0 2 31,-8-3 0-31,0-4 5 16,1-5-1-16,3 5-1 16,-3-7 1-1,0 0-4 1,3-10 0-16,-7 2-3 15,-4 2 1-15,4-5-2 16,-8-6 1 0,1-1 0-16,3-6 1 15,-4-11-1 1,0-6 1-16,-3 2 1 15,-4-13 0 1,1 4 2-16,-9-5 0 16,1-2-1-16,-8 6 1 15,-7 1-3 1,-4 9 1-16,-11 2-2 15,0 1 0 1,-7-2-1-16,-20 11 1 16,-2-5-2-1,-8 5 1 1,-8 6-1-16,-3-4 0 15,-7 8 0 1,0-1 1-16,-5 0-1 0,-3 9 1 16,-4-2-1-1,8 3 1 1,4-4-1-16,-1 4 0 15,-4 0-2 1,5-2 1 0,-5 7-1-16,-5 3 0 15,-4 7 0 1,-7-1 1-16,9 11 0 15,-4 0 1-15,1 4-3 16,0 7 1 0,3 3-1-16,-7 0 0 15,-8 27 3 1,-24 15 0-16,-20 13-6 15,-16 11 0 1,-2 3-37-16,7 7-2 16,11-4-70-16,33 5-10 15,34-1 36 1</inkml:trace>
  <inkml:trace contextRef="#ctx0" brushRef="#br1" timeOffset="15569.1565">9914 3764 12 0,'0'-14'52'15,"0"-3"1"1,0-11-21-16,-7 1-1 16,-8-1-19-1,-7 3-1-15,-11 12-11 16,-12 10 0-1,-10 3-1 1,-12 9 0-16,4 23 2 0,-4 9 0 16,15 11 3-1,12 10 2-15,10 4 0 16,8 7-1-1,15 3-1 1,7 4-1-16,0 0 1 16,18 12 1-16,8-8 2 31,7 6 2-31,12-4 1 0,0 4 1 15,6-7 4 1,8-3 2-16,12-4 1 16,-2-7-1-1,14-3-8 1,5 4 1-16,-3-9-2 15,12 1 0 1,3-9 1-16,0-16 0 0,0-9 1 16,-1-7 0-1,5-17 2 1,4-4 1-16,14-35-1 15,4-14 1 1,11-24-4-16,4-10 0 16,0-13-4-1,-16-1 1-15,-13-14-2 16,-16-6 1-1,-18-4-3-15,-19-4 2 16,-22 0-4-16,-22-6 0 16,-15 9 0-1,-37 1 0-15,-37 0-4 16,-49 15 2-1,-43 12 0-15,-34 18 0 32,-34 20-29-32,1 46 0 0,7 17-98 31,19 60-8-31,14 8 25 0</inkml:trace>
  <inkml:trace contextRef="#ctx0" brushRef="#br1" timeOffset="16769.1685">2629 6999 115 0,'0'-10'86'0,"-14"-12"-4"0,-5 5-79 31,-10 10 1-31,-9 0-7 15,-14 7 0-15,-10 7 0 16,-20 11 1 0,4 13 0-1,-4-3-1-15,5 13 1 16,2 1 0-1,5 13 0-15,3 11 1 16,5 6 0-16,3 9 1 16,3 0-1-1,7 10 1-15,13 0-1 16,9 12 0-1,16 1-2-15,8 10 2 16,3 7 7 0,3 11-1-16,13-1 4 15,13 4 0 1,0 0 0-16,5-4 0 15,10-10 3-15,20-7 2 16,3-6-3 0,14-11 1-1,11-7-1-15,8-8 1 16,-4-19 2-1,4-18 0 1,8-10-2-16,-1-25 1 0,9-10-5 16,9-22 0-1,5-25-2-15,3-15 0 16,0-22 4-1,4-23 0 1,-3-14 1-16,-1-24 0 0,-10 0-7 31,-13-4 2-31,-13-7-6 0,-16 1 0 31,-14-15 0-31,-15 0 0 16,-15-6 0-16,-11-4 0 16,-24 7 0-1,-2 10 0-15,-35 14 0 16,-25 22 0-1,-25 19-3-15,-26 18 2 16,-33 24-3 0,-31 19 0-16,-39 25-4 15,3 22 1 1,-5 10-30-16,28 45 0 15,32 18-86 1,37 36-9-16,35 12 28 16</inkml:trace>
  <inkml:trace contextRef="#ctx0" brushRef="#br1" timeOffset="17639.1772">7015 7033 133 0,'-8'-27'92'15,"-7"-14"-5"1,-11-4-85-16,-11-7 0 15,-15 10-5-15,-25 14 0 16,-24 15 1 0,-25 13 0-16,-10 10-1 15,-20 27 1 1,12 23 0-16,3 5 0 15,7 32 2 1,16 10 0 0,21 22 0-16,16 16 1 0,14 14-1 15,27 4 0 1,21 3 1-16,23-4 0 15,4 11 5 1,28-7 1 0,20-4 9-16,15-12 0 15,10-19 4 1,11-20 3-1,12-24-6-15,4-18 1 0,10-21-7 16,17-17 1 0,4-17 0-16,9-14 0 15,11-21-1 1,12-20 0-1,-8-22-5-15,0-20 0 16,-14-17-3 0,-13-18 1-16,-6-23-4 15,-16-22 0 1,-10-6 0-16,-19-18 0 15,-22-11 0-15,-48 12 0 16,-26 6-5 0,-70 18 1-16,-68 23-7 15,-48 31 1 1,-46 28-19-16,-13 39 1 16,16 27-78-1,39 18-5-15,49 45-1 16</inkml:trace>
  <inkml:trace contextRef="#ctx0" brushRef="#br1" timeOffset="18381.1848">11111 7377 127 0,'6'-35'95'15,"-1"-25"-6"-15,-5-12-81 16,-8-4 1 0,-40 17-11-16,-26 11 1 15,-33 17-2 1,-22 13 0-16,-20 18 3 15,-2 25 0 1,-5 33 10-16,12 35-1 16,-1 29 2-1,4 27 0-15,11 13-6 16,15 15-1-16,24 2-3 15,13 5 1 1,18 7 1-16,30-9 0 16,23 6 10-1,14-12 0-15,38-21 6 16,32-19 1-1,32-22-1-15,27-25 0 16,31-26-7 0,25-32 0-1,23-23-10-15,22-12 2 0,4-41-4 31,-1-25 0-31,6-27 0 0,-9-23 0 16,-12-26 0 0,-33-17 0-16,-25-13 0 15,-48-10 0 1,-49-2 0-1,-59 1 0-15,-59 8 0 16,-78 9 0 0,-51 15 0-1,-35 19 0-15,-9 36-51 16,-6 38 2-16,-10 56-83 15,-7 35-11-15,-31 41 49 16</inkml:trace>
  <inkml:trace contextRef="#ctx0" brushRef="#br1" timeOffset="19141.1924">2367 10981 116 0,'-18'0'80'15,"-9"34"-4"1,-28 22-77-16,-12 31 0 16,-7 30 9-1,-8 18-1-15,2 17 4 0,4 11 0 31,10 7-7-31,11 10 0 16,14-1-1 0,19 8 2-16,18-10 3 15,11-8 0-15,45-19 8 16,22-15 2-1,29-26 4-15,35-32 0 16,24-42-3 0,28-35 1-16,13-39-6 15,23-53 1 1,4-34-8-16,4-32 1 15,-13-40-7 1,-20-17 0-16,-32-23-1 16,-46-11 0-16,-41-7 2 31,-64 20 1-31,-47 22-4 0,-87 45-1 15,-54 51-5 1,-52 42 0-16,-26 47-28 16,15 29 0-1,22 42-89 1,55 41-9-16,57 22 26 0</inkml:trace>
  <inkml:trace contextRef="#ctx0" brushRef="#br1" timeOffset="19831.1993">7448 11337 161 0,'-18'-23'98'16,"-27"-9"-6"-16,-33-6-96 16,-25 11 1-16,-20 16 0 15,-37 11 0 1,-13 45 2-16,-12 18 1 15,-1 20 2 1,5 13 1 0,14 22 3-16,19 14 1 15,23 10 0 1,16 12 2-16,24 10-2 0,22 1 2 15,27 2-6 1,32 2 1 0,15-9-3-16,44-15 1 15,35-21 11 1,28-34 0-1,22-24 9-15,27-46 0 0,30-29-6 32,10-61 0-32,26-23-11 0,-3-42 2 15,0-20-7 1,-22-29 0-1,-32-7 0-15,-42-13 0 16,-52-7 0 0,-53 4 0-16,-51 9-3 15,-74 22 2 1,-61 30-2-16,-38 33 1 15,-13 32-15 1,5 38 0-16,25 35-61 16,34 33-2-16,40 50-40 15,33 33-8 1,46 6 71-16</inkml:trace>
  <inkml:trace contextRef="#ctx0" brushRef="#br1" timeOffset="20521.2062">11122 11650 154 0,'0'-29'104'16,"-5"-20"-6"-1,-20-2-93-15,-27-1 0 0,-29 10-10 32,-30 12 0-32,-33 19 1 15,-23 11 1-15,-22 24 1 16,-7 29 1-1,-8 13 5 1,8 19 0-16,14 19 2 16,8 14 0-16,37 17-3 15,18 4-1 1,42 5-1-16,28 5 1 15,42-10 7 1,19-15-1-16,51-10 7 16,36-10 1-1,42-20-2-15,37-26 1 16,40-26-4-16,37-26 1 15,28-12-4 1,9-40 0-16,12-19-4 31,-12-15 1-31,-7-14-2 0,-19-16 0 16,-20-11-2-1,-32-11 1 1,-29-2-1-16,-48-5 1 16,-52-2-4-1,-58-2 1-15,-54 8-1 0,-91 7 1 16,-74 21 0-1,-53 27 1 1,-37 24-30-16,15 44 1 16,34 18-101-1,60 50-7 1,35 2 22-16</inkml:trace>
  <inkml:trace contextRef="#ctx0" brushRef="#br1" timeOffset="21381.2148">10329 2225 150 0,'0'-4'97'16,"14"-7"-6"-1,39-5-88-15,25-6 0 0,40 9-12 32,38 2 1-32,25 4-86 0,19 1-5 31,5-2 6-31</inkml:trace>
  <inkml:trace contextRef="#ctx0" brushRef="#br1" timeOffset="22021.2212">12722 1979 87 0,'0'-6'67'15,"-14"-2"-2"-15,-24 4-69 16,-15 2 3-1,-16 2 10 1,-8 0 1-16,-2 20 0 16,4 11 0-1,20 4-9-15,18 6 1 0,23 4 12 16,14-7 0-1,33-11 5 1,27-20 0-16,13-7-10 16,12-31 0-1,-3-17 1-15,-9-4 1 16,-16-6 8-1,-17 9 1-15,-21 25-10 16,-19 20 0 0,-11 26-10-16,-30 53 0 15,-3 57-108-15,7 44-4 16,18 24-13-1</inkml:trace>
  <inkml:trace contextRef="#ctx0" brushRef="#br1" timeOffset="29761.2986">5959 3435 44 0,'-11'-3'50'16,"-4"3"2"-16,-10 0-50 15,-6 0 1 1,2 0 0-16,-4 0 0 15,-5 0 1 1,1 10 0-16,-7 7-4 16,11-3 1-1,-12 1-2 1,8 9 1-16,0 1 2 0,0 5 2 15,3 1 2 1,-6 0-1-16,7 0 0 16,0 0 1-1,6 1-4 1,2 1 1-16,-6-1-1 15,6 3 0 1,-1 0 5 0,0-1-1-16,7 8 4 15,1-9 0-15,7 6-4 16,4-4-1-16,-1 7-2 15,4-5-1 1,0 9-1 0,4 2 0-16,-3-7 0 15,3 0 0 1,0 1 1-16,0 0 1 15,15-5-1-15,4-1 0 16,2 2-2 0,-2 3 1-16,-1 1 0 15,5 2 1 1,-12 12-1-16,0-4 0 15,-4-3-1 1,4 2 1-16,1-10 1 16,3 8 2-1,0-8 0-15,2 5 1 16,-1-8-1-16,6 3 2 15,0 1-3 1,7 0 0 0,-2 3-1-16,-2-4 0 15,5 0-1 1,-4 4 1-1,0-3 0-15,0-4 0 0,0-3 0 32,7 3 1-32,0-4-2 0,4-2 2 15,1-1 0 1,-2 3 1-1,2-10 2-15,6 0 0 0,0-6-1 32,8-2 0-32,0-8 1 0,0 2 2 31,4-3-1-31,3 3 1 15,8-3-3-15,-1-3 0 16,9-4-2 0,-2 0 0-16,9 0-1 15,-5-4 1 1,-2-3-1-16,10-10 0 15,-4 7-1 1,-4-4 1-16,8-4 3 16,-3 1 0-1,1-3 1-15,-2-5 0 16,-3-5-3-1,-4 1 0-15,-4-5 0 16,0 0 0-16,1-15 0 31,-1 7 1-31,-3-9 4 0,0-7 0 16,-5 5 3-1,-9-10 1-15,-6 5-5 16,-6-1 1 0,8-3-6-1,-13-7 1-15,0-1-2 0,-1-2 1 31,-6-1-2-31,-6-3 0 0,-9 3 0 32,-3 1 0-32,-3-2 0 15,-8 2 0-15,0 3 0 16,-11-3 0-1,-11 9 0-15,-8-7 0 0,1 12 0 32,-5 0 0-32,-7-5 0 15,0 8 0-15,-3-1 0 16,8-2 0-1,-9 6 0 1,-4-7 0-16,-6 7 0 16,0-8 0-1,-9 2 0-15,-9 0 0 16,-17 2 0-16,-14 1 0 15,-17 16 0 1,-43 12 0-16,-36 17 0 16,-33 10 0-1,-18 27-39-15,0 29 2 16,20 19-94-1,38 19-9 1,34-1 32-16</inkml:trace>
  <inkml:trace contextRef="#ctx0" brushRef="#br1" timeOffset="33031.3313">22830 10473 116 0,'-4'0'82'16,"4"0"-2"-16,0 0-77 16,0 0 0-1,0 0 0 1,0 0 2-16,0 0-85 15,0 0-4-15,0 0-6 16</inkml:trace>
  <inkml:trace contextRef="#ctx0" brushRef="#br1" timeOffset="33521.3362">22871 10936 0 0</inkml:trace>
  <inkml:trace contextRef="#ctx0" brushRef="#br1" timeOffset="33681.3378">22871 10936 0 0,'0'-14'0'0,"0"3"0"0,0 2 0 0,0 1 0 15,0 8 0 1,0 0 0 0,0 0 0-16,7 5 0 15,3-2 0-15,1-3 0 31,1-8 0-31,3-15 0 0,-1-12 0 16,-6 1 0 0,-8 2 0-16</inkml:trace>
  <inkml:trace contextRef="#ctx0" brushRef="#br0" timeOffset="38661.3876">14703 2948 56 0,'0'-7'77'16,"4"0"-4"-1,-1-8-36-15,1 5 0 0,0 3-11 32,-4 5 1-32,0-2-16 0,0 4 0 31,0 0-8-31,0 0 0 15,0 9 6 1,0 16-1-16,-4 10 1 16,-7 9 0-1,1 5-4-15,-5-4 0 16,3 4-11-16,6-14 1 15,1-8-102 1,5-7-5-16,0-12-2 16</inkml:trace>
  <inkml:trace contextRef="#ctx0" brushRef="#br0" timeOffset="39193.3931">14866 2882 95 0,'-4'0'82'16,"4"0"-4"-1,0 0-61 1,0 0 0 0,0 0-1-16,0 3 1 15,13 14-4-15,-3 8 0 16,-2 3-4-1,2 13 0-15,-3-3-2 16,1-3-1 0,0-1-5-16,-5-3 2 15,-3-6-25 1,0-8 3-16,4-10-82 15,-4-7-7-15,5 0 16 16</inkml:trace>
  <inkml:trace contextRef="#ctx0" brushRef="#br0" timeOffset="39573.3969">14855 2888 123 0,'0'-3'88'16,"0"3"-4"-16,0 0-71 31,14 11 1-31,2 12 2 0,2 13 0 31,1 8-4-31,-3-5 2 0,-3-5 5 31,-2-6-1-31,-3-4 7 16,0-14 1-16,-1-10-9 16,4 0 0-1,3-27-13-15,9-8 1 0,3-14-5 31,-1-6 0-31,5 4-2 16,-3 2 1-16,-6 1-34 16,-6 6 1-1,8 11-96 1,-13 0-9-16,2-4 28 15</inkml:trace>
  <inkml:trace contextRef="#ctx0" brushRef="#br0" timeOffset="40653.4095">7900 3671 71 0,'-4'0'78'15,"-7"0"-3"-15,3 0-52 16,4-7 1 0,1 3-14-16,3 1-1 0,7-1-7 31,20 1 1-31,9-4-2 15,12-1 0-15,12 2 0 16,13-11 1 0,24 3-1-16,10-4 0 0,16 1 6 31,25-7 0-31,22-7 5 15,23-7-1 1,40 3-6-16,31-6 0 16,28-1-4-1,16-3 0-15,24 4-1 16,2-4 0-16,3-3 4 15,-4 5 1 1,-15 6 6-16,-18-6 1 16,-18 14-6-1,-19-3 1-15,-29 1-2 16,-34 0 0-1,-19 6 4-15,-22 5 0 16,-22 2-12 0,-11 5 0-1,-15 1-109-15,-19 6-6 0,-13 0-1 31</inkml:trace>
  <inkml:trace contextRef="#ctx0" brushRef="#br0" timeOffset="41433.4173">14829 3003 0 0,'0'-4'38'16,"0"1"0"-16,0-4-4 15,-3-4-1 1,-1-2 4-16,4 3-1 0,-4 3-5 31,0 0 1-31,0 0-14 16,1 3-1-16,3 4-12 15,-4 0 2 1,1 0-1-16,-1 0 0 16,-8 11 5-1,2 20 0-15,-5 18 0 16,0 6-1-1,4 7-4-15,1-3-1 16,1-8-16 0,-2-10 2-16,4-9-95 15,-4-8-7-15,0-14 6 16</inkml:trace>
  <inkml:trace contextRef="#ctx0" brushRef="#br0" timeOffset="42623.4292">14307 2882 96 0,'0'0'89'16,"3"6"-6"-1,2 25-59-15,-2 22-1 16,-3 9-9 0,0 4 0-16,4 3-22 15,-8-17 1-15,4-7-88 16,0-17-5-1,0-21 8-15</inkml:trace>
  <inkml:trace contextRef="#ctx0" brushRef="#br0" timeOffset="43133.4343">15851 2830 133 0,'-3'0'101'16,"3"0"-5"-16,0 0-66 15,0 0 3 1,30 0-11 0,13 0 1-16,10 0-19 15,-5 0 1 1,0-3-7-16,-15-1 0 15,0 1-30-15,-3-1-1 16,-15 4-81 0,-3 0-9-16,-6 0 26 15</inkml:trace>
  <inkml:trace contextRef="#ctx0" brushRef="#br0" timeOffset="43313.4361">15803 2978 115 0,'0'4'108'0,"23"-1"-6"15,29 4-70 1,21-3 2 0,20-4-36-16,-1 0 1 15,-1-4-105 1,-25 4-6-1,-26 0 1-15</inkml:trace>
  <inkml:trace contextRef="#ctx0" brushRef="#br0" timeOffset="44313.4461">17161 2737 107 0,'-6'0'87'0,"-1"0"-3"16,-8 0-63-1,0 0 1 1,4 20 1-16,0 1 1 16,11 14 0-1,0-1 0 1,8-3-2-16,9-7-1 15,6-7-8-15,3-6 0 16,-4-7-20 0,8-4 0-16,-4 0-118 15,4-21-6 1,-9-14-1-16</inkml:trace>
  <inkml:trace contextRef="#ctx0" brushRef="#br0" timeOffset="44443.4474">17137 2464 161 0,'0'-8'89'0,"0"2"-5"15,0-6-178 1,14 2-8-16,5 8 7 16</inkml:trace>
  <inkml:trace contextRef="#ctx0" brushRef="#br0" timeOffset="44973.4527">17641 2677 101 0,'0'0'79'16,"0"0"-3"-16,-5 4-57 16,-13 24 1-1,-1 13 4-15,12 5 1 16,0 15-6-16,7 1 3 15,0-6-3 1,22-8 1-16,29-21-6 16,-2-13 0-1,3-14-10-15,-8-16 0 16,-17-26-9-1,-20 1 1-15,-7 3-3 16,-19 11 1 0,-14 9 0-16,-1 14 1 15,10 4-4 1,4 7 0-1,12 13-100-15,8 5-7 0,19-4-1 32</inkml:trace>
  <inkml:trace contextRef="#ctx0" brushRef="#br0" timeOffset="45463.4576">18213 2653 193 0,'35'0'119'15,"21"0"-6"-15,18 0-103 16,14 0 1-1,-18-2-22-15,-2-3 0 0,-28 2-95 32,-6-8-5-32,-27 1-5 15</inkml:trace>
  <inkml:trace contextRef="#ctx0" brushRef="#br0" timeOffset="45753.4605">18422 2428 158 0,'0'7'120'0,"6"28"-9"16,-1 13-83-1,-1 19 0-15,-4 5-16 16,0-3 0 0,0-14-7-16,0-3 1 15,0-21-30-15,0-3 1 16,0-15-102-1,0-9-7-15,0-4 18 16</inkml:trace>
  <inkml:trace contextRef="#ctx0" brushRef="#br0" timeOffset="47163.4746">19166 2571 42 0,'-4'0'54'15,"1"0"1"-15,-5 6-33 16,-6 5 1 0,6 3 6-1,-2 10 1-15,2-4-3 16,0 9-1-16,8 1-2 31,0 2 0-31,0 2-3 0,19-7 0 16,10 5-9-1,2-8 1-15,-6-7-21 16,12-10 0-1,-7-7-104 1,-1-7-7-16,-4-25 5 16</inkml:trace>
  <inkml:trace contextRef="#ctx0" brushRef="#br0" timeOffset="47323.4762">19028 2141 161 0,'0'0'58'31,"0"-3"-2"-31,9 3-154 16,5 0-8 0,5 7 45-16</inkml:trace>
  <inkml:trace contextRef="#ctx0" brushRef="#br0" timeOffset="47913.4821">19492 2577 136 0,'0'0'94'15,"0"0"-7"1,0 0-68-16,4 0 0 15,18 8 2 1,11 2 1 0,1-3-16-16,-5 0 1 15,4 0-5-15,-18-1 0 16,-3 1 0-1,-12 0 0-15,0 3-1 16,-12 4 0 0,-6 3-1-16,-12 0 0 15,8 8 0 1,0 3 1-16,-1 3 3 15,9-3 0-15,-1-7 5 16,4-1 1 0,0-5-1-16,0-2 1 15,0 0-6 1,-1 4 1-16,1-3-2 15,4-6 0 1,4-5 3 0,3 1 0-16,0-4-23 15,0 0 0-15,0 0-111 16,0 0-8-16,0-7 13 15</inkml:trace>
  <inkml:trace contextRef="#ctx0" brushRef="#br0" timeOffset="48103.484">19344 2764 174 0,'3'-3'116'15,"28"-8"-6"1,17 8-114-1,0-1 0-15,7 4-106 16,-10 0-7 0,-9 0 9-16</inkml:trace>
  <inkml:trace contextRef="#ctx0" brushRef="#br0" timeOffset="48763.4906">20099 2491 203 0,'0'0'124'0,"0"0"-6"16,3 0-102-1,28 0 0-15,14 0-7 16,3 0 1-16,4 3-12 31,-8-3 0-31,-11 4-37 0,-3-4 1 16,-13 0-88-1,-8 0-8-15,-6-11 30 16</inkml:trace>
  <inkml:trace contextRef="#ctx0" brushRef="#br0" timeOffset="48983.4928">20330 2225 171 0,'0'0'119'15,"0"6"-6"-15,0 32-89 16,0 18 0-1,7 16-12 1,-4 5 0-16,4 2-7 16,8 0 0-16,3-13-57 15,4-7 0-15,6 0-76 16,5-11-11-1,0-10 56 1</inkml:trace>
  <inkml:trace contextRef="#ctx0" brushRef="#br0" timeOffset="55120.5548">20226 2442 101 0,'0'-7'94'15,"4"0"-5"1,17-7-65-16,9 1 1 15,19 3-18 1,1-1 1 0,7 11-16-16,-9 0 0 0,0 0-75 15,-11 11-5 1,-8-1-8-16</inkml:trace>
  <inkml:trace contextRef="#ctx0" brushRef="#br0" timeOffset="55760.5612">20203 2450 54 0,'-4'0'66'31,"1"0"-1"-31,3 0-34 15,0 0 2-15,15 0-12 16,30 0 1 0,13 0-36-1,13-8-1-15,-12 4-70 16,-10 1-4-16,-16 0 19 15</inkml:trace>
  <inkml:trace contextRef="#ctx0" brushRef="#br0" timeOffset="56610.5697">21018 2196 0 0,'-4'0'44'15,"-2"0"1"-15,-10 5-5 16,2-3-2-1,-9 5-7-15,8 4 1 16,1-5-9 0,2-2 1-16,12-4-6 15,0 0 0-15,12 0-4 16,17 0-1-1,15-6-7 1,1-6 0-16,22 9-6 16,-8 0 1-16,1 3-2 15,-12 3 0 1,4 8-1-16,-23 7 1 31,-10 2 1-31,-16-3 1 0,-3 0 0 16,-26 4 0-1,-15 3-2 1,-11-2 1-16,1 2-1 15,17-1 1 1,13 2 1-16,16 3 1 0,10 3-1 31,20-4 0-31,1 4-1 16,0-3 1-16,-26-3 1 15,0-1 1 1,-37 7-3-16,-12-7 1 16,-2-3-74-1,6-7-3-15,19-7-29 16,23-4-2-1</inkml:trace>
  <inkml:trace contextRef="#ctx0" brushRef="#br0" timeOffset="57180.5754">21596 2730 140 0,'-4'13'106'16,"0"8"-6"-16,1 3-73 31,3 1 0-31,-5-11-6 0,5-8 0 15,0-6-10 1,0 0 0 0,0-17-14-16,12-21 1 15,4 0-8 1,-2-13 1-16,4-12 3 15,5 0 0 1,-1-2 5-16,0 5 0 16,1 9 1-1,-2 2 0-15,5 12 1 16,-4 9 0-1,1 0-2-15,-5 18 1 16,4 10 0 0,-4 14 0-16,13 30 4 15,-9 11 0-15,-4 18 1 16,-6-3 0-1,-1 2-1-15,-7-9 0 16,3-8 0 0,1-10 0-16,-5-7-16 15,4-14 1 1,-3 8-93-1,0-15-3-15,-4-7-12 16</inkml:trace>
  <inkml:trace contextRef="#ctx0" brushRef="#br0" timeOffset="57360.5772">21747 2595 188 0,'45'-4'105'15,"18"1"-5"-15,22 3-205 16,5 0-6 0,-24 0-3-1</inkml:trace>
  <inkml:trace contextRef="#ctx0" brushRef="#br0" timeOffset="58440.588">14529 4304 148 0,'0'0'90'15,"-3"0"-5"1,-20 0-87 0,1 14 0-16,-15 17 9 15,7 13 0-15,1 9 0 16,10-2 0-16,15 2 6 15,4-12 2 1,31-7 6 0,24-17 0-16,4-17 0 15,9-10-1 1,-2-31-6-16,-14-14 1 15,-19-8-14 1,-30-3 0-16,-18 11-7 16,-33 11 0-16,-15 8-7 15,-7 22 0 1,0 14-55-16,14 8-2 15,19 22-47 1,22 5-10 0,15 0 66-16</inkml:trace>
  <inkml:trace contextRef="#ctx0" brushRef="#br0" timeOffset="58920.5928">14869 4335 129 0,'0'0'95'0,"0"0"-5"15,0 21-72 1,0 14 0-1,6 6 2-15,12 10 1 16,11-5 0 0,9-15 0-16,5-17-6 15,2-14 1 1,0-7-13-16,-5-28 1 15,-7-10-5 1,-14-3 0-16,-4-7 0 16,-8 9 1-16,-7 12-6 15,3 10 1 1,-3 14 3-16,0 10 1 15,5 6 8 1,2 32 1-16,4 4 0 31,7 7 1-31,1-1-2 0,0-6 0 16,-1-8-9-1,1-10 0-15,-1-3-90 16,-3-14-2-16,0-7-39 31,-5-14-12-31</inkml:trace>
  <inkml:trace contextRef="#ctx0" brushRef="#br0" timeOffset="59160.5952">15570 4272 181 0,'11'12'124'0,"7"12"-8"0,4 6-95 32,1 16 1-32,-8 2-13 15,-8 3 0-15,1-9-5 16,-5-7 0-1,-3-4-25 1,0-18 1-16,0 1-106 16,0-14-8-16,0-10 14 15</inkml:trace>
  <inkml:trace contextRef="#ctx0" brushRef="#br0" timeOffset="59320.5968">15475 4262 207 0,'14'-7'122'0,"35"-3"-6"15,9 0-153 1,16-4-1-16,3 3-81 16,2 5-10-1,-12-2 42-15</inkml:trace>
  <inkml:trace contextRef="#ctx0" brushRef="#br0" timeOffset="59780.6014">16633 4169 151 0,'0'4'114'16,"11"-4"-8"-16,22 2-82 16,19-2-1-1,22 0-16 1,16 0 1-16,-10 0-27 15,-9 0 0-15,-8 0-94 32,-22 0-8-32,-15 0 15 0</inkml:trace>
  <inkml:trace contextRef="#ctx0" brushRef="#br0" timeOffset="60000.6036">16633 4366 210 0,'19'0'125'16,"25"0"-5"-16,22 0-112 15,23 0 1 1,-3-3-52-16,6-1 1 15,-3-3-82 1,-11 0-11-16,4-3 45 16</inkml:trace>
  <inkml:trace contextRef="#ctx0" brushRef="#br0" timeOffset="60280.6064">17689 4210 164 0,'-4'7'114'0,"-7"14"-8"16,-8 13-87-1,8 19 0-15,11 2 5 16,11-6 1 0,33-15-7-16,16-20 0 15,11-14-17 1,-5-17 2-1,-11-26-3-15,-24-8 0 0,-28-1 0 32,-14-4 0-32,-50 12-3 0,-15 12 2 15,-17 23-110 1,11 9-3-1,16 13-28-15</inkml:trace>
  <inkml:trace contextRef="#ctx0" brushRef="#br0" timeOffset="60930.6129">14241 5770 174 0,'0'14'121'16,"0"35"-8"-1,-4 27-90 1,4 28 1-16,-4 7-12 16,-3-3 1-1,-1-26-10-15,0-23 1 16,5-24-96-1,-1-22-2-15,1-13-41 16,3-17-9 0</inkml:trace>
  <inkml:trace contextRef="#ctx0" brushRef="#br0" timeOffset="61230.6159">14633 5854 190 0,'-7'0'112'0,"-30"17"-6"0,-19 17-103 31,-14 15 1-31,-4-11 2 0,7 0 1 16,14-14-5-1,21-6 1 1,21-11 9-16,11 3 1 0,15 7 6 31,33 11 0-31,11 9-13 0,7 16 0 31,4-4-18-31,-3 2-1 16,-8-5-115-16,-7-22-4 15,-11-14-2 1</inkml:trace>
  <inkml:trace contextRef="#ctx0" brushRef="#br0" timeOffset="61600.6196">15203 5885 194 0,'-7'0'115'0,"-23"6"-5"15,-14 32-99 1,-19 15 1-16,0 13 3 15,5 10 0-15,20-11-3 32,23-3 1-32,15-16-7 0,37-15 2 15,22-10-8 1,8-11 0-16,-5 1 0 15,-10-8 0 1,-18-3-32 0,-15 3 2-16,-16 0-101 15,-3 0-7 1,0-3 22-16</inkml:trace>
  <inkml:trace contextRef="#ctx0" brushRef="#br0" timeOffset="62000.6236">15485 5806 214 0,'0'0'125'0,"4"0"-6"16,-4 3-109-1,0 31 1-15,0 22-1 16,0 16 1 0,-4 5-6-16,-4 5 1 15,-3-9-6 1,0-10 0-16,0-12 0 15,0-9 0-15,11-11 0 16,0-13 0 0,14-8 0-16,28-7 0 15,24-3 0 1,16 0 0-1,-1-7 0-15,-3 4 0 16,-12 0 0 0,-18 3 0-1,-17 0-88-15,-13 6 0 0,-11 5-50 16,-7-8-11-1,0-3 101-15</inkml:trace>
  <inkml:trace contextRef="#ctx0" brushRef="#br0" timeOffset="63470.6383">16559 5888 89 0,'-11'0'91'15,"-4"0"-5"-15,-4 0-56 16,8 0-1 0,11 0-9-16,4 0 1 0,37 7-4 31,18 1-2-31,19-6-9 15,-5 2 1-15,13-4-18 16,-12 0 1 0,-3 0-93-16,-12-4-6 15,-8-2 0 1</inkml:trace>
  <inkml:trace contextRef="#ctx0" brushRef="#br0" timeOffset="63750.6411">16562 6062 144 0,'15'0'119'0,"34"6"-10"16,28-6-79 0,16 0 0-1,10 0-22-15,1 0 1 0,-18 0-24 31,-16-6 0-31,-17 2-102 0,-21-4-7 32,-14-1 9-32</inkml:trace>
  <inkml:trace contextRef="#ctx0" brushRef="#br0" timeOffset="64110.6447">17029 5695 172 0,'0'0'117'15,"22"0"-6"-15,12 0-92 16,8 9 0-16,1 9-8 31,9 10 1-31,-1 10-6 0,9-1 1 16,6 9-6-1,9 10 1-15,-5-1-2 16,-15 4 0-1,-10 6 5 1,-27-6 1-16,-18 8-16 16,-7-9 1-16,-35-7-118 15,-1 2-6-15,-5-15 4 16</inkml:trace>
  <inkml:trace contextRef="#ctx0" brushRef="#br0" timeOffset="65120.6548">15000 7466 74 0,'0'-3'76'0,"0"-4"-2"16,-11 0-53 0,-8 3 1-16,-10 4-4 15,-2 0 1-15,-4 25-1 31,-3 12 0-31,8 12-6 0,7 13 1 16,16 1-1 0,7 2 0-16,33-16 2 15,23-17 1 1,19-26-2-1,5-10 1-15,-1-35-7 16,-17-15 1 0,-14-15-6-16,-29-1 0 0,-19 5-5 31,-29 14 1-31,-19 15-1 15,-8 19 1-15,-3 17-8 16,3 0 0 0,8 14-47-1,18 14-1-15,20-1-54 16,10 0-10-16,25-5 54 15</inkml:trace>
  <inkml:trace contextRef="#ctx0" brushRef="#br0" timeOffset="65430.6579">15593 7360 151 0,'0'2'122'16,"0"5"-8"-1,0 1-84-15,21-2 1 16,27-3-22-1,12 1 0-15,11-1-13 0,-13-3 1 16,5 4-59 0,-11-4-1-1,-8 3-57-15,-13-3-11 16,-20 3 64-1</inkml:trace>
  <inkml:trace contextRef="#ctx0" brushRef="#br0" timeOffset="65630.6599">15607 7604 169 0,'0'4'132'0,"19"3"-9"16,21 0-88-1,20-1 0-15,21-2-31 16,1 0 0-1,3 0-99-15,-7-1-3 0,-12 0-38 32,-18-3-11-32</inkml:trace>
  <inkml:trace contextRef="#ctx0" brushRef="#br0" timeOffset="66060.6642">16799 7335 110 0,'-10'0'114'0,"-13"7"-8"0,5 17-57 31,-8 17 0-31,7 15-21 16,15-5 1-1,4 5-17-15,23-11 2 16,13-14-14 0,20-14 0-16,0-13-85 15,0-4 0-15,-4-35-52 16,-23-23-12-1,-7-35 95-15</inkml:trace>
  <inkml:trace contextRef="#ctx0" brushRef="#br0" timeOffset="66160.6652">16748 6930 121 0,'0'0'0'0,"0"0"0"32,10 4-86-32</inkml:trace>
  <inkml:trace contextRef="#ctx0" brushRef="#br0" timeOffset="66740.671">17503 7407 133 0,'-11'0'113'15,"-7"28"-7"-15,-8 20-74 0,5 15-1 16,1 16-15 0,20-6 0-16,7-4 2 15,30-24 1 1,11-24-8-1,4-21 0-15,-4-6-11 16,-18-31-1-16,-15-4-3 16,-15 7 1-1,-15 2 1-15,-18 23 1 16,-4 9 0-16,4 14 0 15,19 23-41 1,14 5 0 0,10-1-85-16,30-9-11 15,11-15 40 1</inkml:trace>
  <inkml:trace contextRef="#ctx0" brushRef="#br0" timeOffset="67030.6739">17948 7425 212 0,'7'3'133'16,"23"4"-5"-16,18 0-112 15,8 0 0 1,-1-4-34-16,-7 1-1 15,-14-4-111 1,-12 0-6-16,-15-21 10 31</inkml:trace>
  <inkml:trace contextRef="#ctx0" brushRef="#br0" timeOffset="67210.6757">18041 7196 197 0,'0'21'128'0,"0"20"-7"16,0 14-104-1,7 15 1 1,-7 5-22-16,0-5 0 16,0-1-121-1,0-13-4-15,7-14-6 16</inkml:trace>
  <inkml:trace contextRef="#ctx0" brushRef="#br0" timeOffset="67680.6804">18699 7294 206 0,'-3'23'130'15,"3"20"-7"-15,0 12-105 0,7 0 1 16,18-7-12-1,9-13 1 1,0-18-22-16,-4-13 1 16,-5-4-117-1,-6-38-4 1,-7-17-1-16</inkml:trace>
  <inkml:trace contextRef="#ctx0" brushRef="#br0" timeOffset="67800.6816">18555 6930 181 0,'0'-3'32'0,"4"3"0"15,15-3-143 1,14 3-6-16</inkml:trace>
  <inkml:trace contextRef="#ctx0" brushRef="#br0" timeOffset="68380.6874">19113 7356 180 0,'0'0'121'15,"13"4"-7"1,20 2-96 0,4-3 1-16,11 5-12 15,0-6 0 1,-7 5-6-16,-8 4 1 0,-3-8-2 31,-12 4 1-31,-10 1 0 16,-4-2 0-1,-4 8-1-15,0 0 1 16,-4 7 3-16,-4 6 0 15,1 8 5 1,3 12 0-16,-3 2-4 16,0 4 2-1,-4-5-7-15,-1-3 0 16,5-11 0-1,4-2 0-15,-2-12-58 16,1-6 2 0,1-14-77-16,-1-6-11 15,-8-35 57-15</inkml:trace>
  <inkml:trace contextRef="#ctx0" brushRef="#br0" timeOffset="68500.6886">19240 7594 195 0,'19'-4'115'16,"18"1"-5"-1,14 3-217-15,13 0-5 0,-5 0-14 32</inkml:trace>
  <inkml:trace contextRef="#ctx0" brushRef="#br0" timeOffset="68890.6925">20159 7200 247 0,'29'0'134'0,"16"3"-4"16,11 1-130-1,10-1 0 1,-10 1-18-16,-16-4 1 0,-10 0-113 15,-18-7-5 1,-12-22 5-16</inkml:trace>
  <inkml:trace contextRef="#ctx0" brushRef="#br0" timeOffset="69080.6944">20274 7071 235 0,'4'25'133'0,"-1"16"-5"0,1 18-123 16,0 10 1-1,-4 4-21 1,0-4-1-16,0-13-114 16,7-15-5-1,-7-41 5 1,0 0 130-16</inkml:trace>
  <inkml:trace contextRef="#ctx0" brushRef="#br0" timeOffset="69670.7003">20899 6978 106 0,'-18'0'90'15,"0"0"-3"1,-1 0-56-16,5 0 1 15,14 0-1 1,7 0 1-16,37 0-16 16,26 4 1-1,4 3-16-15,-3 3 1 16,-16 4 0-1,-25 4 0-15,-26 5 4 16,-12 5 1 0,-39 3-6-16,-2-3 0 15,1-4 0-15,26 1 1 31,13 2 1-31,9 12 0 0,23-1-4 16,11 3 0 0,-12-4 4-16,-18-2 0 15,-4-7-1 1,-34-7 1-1,-9-7-127-15,-3-3-3 0,21-11-13 32</inkml:trace>
  <inkml:trace contextRef="#ctx0" brushRef="#br0" timeOffset="70280.7064">21422 7400 205 0,'4'15'135'15,"0"5"-6"-15,3 3-110 16,-4 2 0 0,-3-11-18-1,0-7 2-15,0-7-3 16,4-23 0-16,-4-23 0 15,0-23 0-15,0-15 0 16,0-8 0 0,-7 8 0-1,3 5 0-15,4 17 0 16,0 21 0-1,18 12 0 1,8 15 0-16,8 14 0 16,10 14 0-1,9 31 0-15,-2 14 0 0,-11 13 0 16,-6 11 0-1,-16 1 0-15,-6-11 0 16,-9-15 0 0,-3-6 0-1,0-15-30-15,0-8 1 16,0-29-101-1,0 0 130-15,-33 14-138 0,7-18 21 16</inkml:trace>
  <inkml:trace contextRef="#ctx0" brushRef="#br0" timeOffset="71610.7197">21440 7241 179 0,'0'0'130'16,"0"-7"-8"0,30-3-96-16,7 3 0 15,15 0-75 1,3 4 1-16,9 3-81 15,-5 0-11-15,0 0 55 16</inkml:trace>
  <inkml:trace contextRef="#ctx0" brushRef="#br0" timeOffset="72384.7278">16710 7047 210 0,'0'-2'126'0,"0"2"-5"0,0 0-104 15,0 0 0 1,0-8-8-16,0 2 2 15,-3-2-11 1,3 1 0 0,0 1-16-16,0 2 2 15,0 4-47 1,0-3-2-16,0 3-56 15,3-4-11-15,20-6 49 16</inkml:trace>
  <inkml:trace contextRef="#ctx0" brushRef="#br0" timeOffset="73114.7351">18499 6989 134 0,'0'0'109'15,"0"0"-7"1,0 0-76 0,0 0 0-16,0 0-11 15,4 0 1 1,4 0-4-16,0 0 1 0,6 0-2 15,4 0 0 1,-7 0 1 0,-7-4 1-16,-4 1-8 15,0-1 1 1,0 4-6-16,-7-7 0 15,-5 7-130 1,9-4-4-16,-5 2-13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09T19:03:07.9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7896 8891 126 0,'0'0'106'0,"8"0"-7"0,17 0-79 32,9 0 1-32,7 0-69 0,-5-6-2 31,-6 2-54-31,-9 0-8 0,-8-2 58 31</inkml:trace>
  <inkml:trace contextRef="#ctx0" brushRef="#br0" timeOffset="450.0045">7777 8652 70 0,'-7'22'68'0,"0"23"-2"15,-5 21-51 1,9 16-3-1,3 5 1-15,0-11 1 16,22-7-6 0,4-13 0-16,-1-15-85 15,8 0-3-15,5-17-5 16</inkml:trace>
  <inkml:trace contextRef="#ctx0" brushRef="#br0" timeOffset="860.0086">8681 8265 134 0,'0'0'94'15,"0"0"-6"-15,8 0-76 16,14 11 0-16,23 23-3 31,-1 29 1-31,15 29-4 0,-22 27-1 16,-22 8-26-1,-15 5 1-15,-38-11-80 16,-21-10-8-1,-7-21 22 1</inkml:trace>
  <inkml:trace contextRef="#ctx0" brushRef="#br0" timeOffset="1550.0155">7992 5124 123 0,'16'0'88'16,"16"0"-6"0,24-15-129-16,2 5-1 15,-1 1-40 1,-16-2-3-16</inkml:trace>
  <inkml:trace contextRef="#ctx0" brushRef="#br0" timeOffset="1910.0191">7821 4841 94 0,'0'0'85'15,"-3"24"-5"1,-11 34-64-16,-9 29 1 0,5 16-10 31,3 15 0-31,15-7-6 16,3-17 1-16,31-14-87 15,21-29-4 1,5-18-4-16</inkml:trace>
  <inkml:trace contextRef="#ctx0" brushRef="#br0" timeOffset="2250.0225">8640 4532 137 0,'-3'0'97'16,"3"0"-5"-1,0 18-77-15,26 23 0 0,18 39-3 32,5 27 0-32,-5 24-14 0,-4 11 1 15,-28-4-50 1,-12-20-1-1,-34-14-51-15,-11-17-6 16,-14-22 52 0</inkml:trace>
  <inkml:trace contextRef="#ctx0" brushRef="#br0" timeOffset="3050.0305">14052 6553 174 0,'14'0'108'0,"16"0"-6"0,15 0-139 31,-2 0 1-31,-1 3-70 0,-13-3-8 16,-15 0 43-1</inkml:trace>
  <inkml:trace contextRef="#ctx0" brushRef="#br0" timeOffset="3340.0334">13889 6376 131 0,'-15'32'93'16,"-15"22"-5"0,4 33-81-16,3 10 1 15,17 3-11 1,9-17 1-16,30-27-88 15,28-17-5-15,0-27 1 32</inkml:trace>
  <inkml:trace contextRef="#ctx0" brushRef="#br0" timeOffset="3640.0364">14641 6106 140 0,'21'18'95'31,"17"23"-4"-31,6 28-81 16,-7 21 1-16,-15 18-2 15,-22 2 0 1,0-9-103-1,-22-12-6-15,-8-23-12 16</inkml:trace>
  <inkml:trace contextRef="#ctx0" brushRef="#br0" timeOffset="4270.0427">17051 6621 136 0,'15'0'87'15,"12"0"-5"-15,1 0-135 16,10 0-2-16,-12-6-33 31,1-2-3-31</inkml:trace>
  <inkml:trace contextRef="#ctx0" brushRef="#br0" timeOffset="4750.0475">16726 6549 115 0,'22'0'73'0,"4"0"-2"0,21 0-149 31,-6 0-3-31,-7 0 5 0</inkml:trace>
  <inkml:trace contextRef="#ctx0" brushRef="#br0" timeOffset="5160.0516">16859 6321 76 0,'0'-4'86'0,"-18"4"-5"16,-9 0-49 0,-6 14 1-16,0 28-16 15,11 17-1-15,11 17-10 16,11 13 0-16,7-2-6 15,22-7 0 1,16-18-94 0,3-20-7-16,4-29-3 15</inkml:trace>
  <inkml:trace contextRef="#ctx0" brushRef="#br0" timeOffset="5540.0554">17329 6044 128 0,'0'0'91'0,"4"0"-8"15,25 0-74 1,13 31 2-16,16 24 2 15,2 22 0 1,-1 23 0-16,-11 7 2 16,-19-4-4-1,-17-9-1-15,-12-18-36 16,-15-13 1-16,-22-15-81 15,8-6-10 1,-1-18 28-16</inkml:trace>
  <inkml:trace contextRef="#ctx0" brushRef="#br0" timeOffset="6140.0614">19378 6560 144 0,'21'0'77'16,"21"0"-5"-16,13 0-161 15,-7 3-6 1,-11 0 15-16</inkml:trace>
  <inkml:trace contextRef="#ctx0" brushRef="#br0" timeOffset="6420.0642">19403 6314 108 0,'-14'21'92'15,"-5"20"-5"-15,-4 22-65 16,13 15 0-1,10 2-10-15,14 0 0 32,27-15-103-32,18-16-7 0,23-14-11 15</inkml:trace>
  <inkml:trace contextRef="#ctx0" brushRef="#br0" timeOffset="6960.0696">20122 6148 143 0,'0'-3'91'31,"-4"3"-6"-31,4 0-79 0,0 3-1 16,22 28 6 0,8 27 0-16,3 19-4 15,-14 23 2 1,-11 11-3-1,-8 3 0-15,-34 1-50 16,-15-8 0 0,-2-18-62-16,-4-19-9 0,6-21 54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8975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064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40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1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29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73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09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23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29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2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7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62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21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92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62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97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75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8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99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65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22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665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36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5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239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740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860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743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79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151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513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6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8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8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22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61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1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4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7FEBDCE-4832-FA47-822F-34B1068A489C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8A65401-8678-7D4D-8A58-820FFD698925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13D1705-209E-E04C-9807-F5E6D1A48D97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421364A-60B3-DD40-B2C0-C81EDEB111DD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F3F4CD1-D13B-2A4A-ACF1-9CD666A25ECB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A0EF4C3-F95A-AB40-9FB2-786427AD7E2C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1E3997D-0CAB-B349-A653-293E08E18F34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C66A483-C408-794B-B034-DB3163771E0A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DED8C7C-20D8-814C-BC9A-FC9D1EF58FB4}" type="datetime1">
              <a:rPr lang="en-US" smtClean="0"/>
              <a:t>4/9/2015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emf"/><Relationship Id="rId5" Type="http://schemas.openxmlformats.org/officeDocument/2006/relationships/image" Target="../media/image4.wmf"/><Relationship Id="rId10" Type="http://schemas.openxmlformats.org/officeDocument/2006/relationships/customXml" Target="../ink/ink1.xml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customXml" Target="../ink/ink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customXml" Target="../ink/ink4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6.emf"/><Relationship Id="rId5" Type="http://schemas.openxmlformats.org/officeDocument/2006/relationships/image" Target="../media/image23.wmf"/><Relationship Id="rId10" Type="http://schemas.openxmlformats.org/officeDocument/2006/relationships/customXml" Target="../ink/ink9.xml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1FF31E9-8A00-CE47-80EE-09E20B0EACD5}" type="datetime1">
              <a:rPr lang="en-US" smtClean="0"/>
              <a:t>4/9/2015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32855" y="-784"/>
            <a:ext cx="17874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Quiz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45984" y="298847"/>
            <a:ext cx="2374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26518" y="15293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Group 39"/>
          <p:cNvGrpSpPr/>
          <p:nvPr/>
        </p:nvGrpSpPr>
        <p:grpSpPr>
          <a:xfrm>
            <a:off x="2141478" y="1263373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989078" y="2678184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6" name="Straight Connector 155"/>
          <p:cNvCxnSpPr/>
          <p:nvPr/>
        </p:nvCxnSpPr>
        <p:spPr>
          <a:xfrm rot="10800000">
            <a:off x="807558" y="1256001"/>
            <a:ext cx="28296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Title 1"/>
          <p:cNvSpPr txBox="1">
            <a:spLocks/>
          </p:cNvSpPr>
          <p:nvPr/>
        </p:nvSpPr>
        <p:spPr>
          <a:xfrm>
            <a:off x="1010883" y="254171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2647947" y="403083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/>
          <p:cNvSpPr txBox="1"/>
          <p:nvPr/>
        </p:nvSpPr>
        <p:spPr>
          <a:xfrm>
            <a:off x="4974873" y="637401"/>
            <a:ext cx="127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Emphasis: Nodes</a:t>
            </a:r>
            <a:endParaRPr lang="en-US" sz="1200" i="1" dirty="0"/>
          </a:p>
        </p:txBody>
      </p:sp>
      <p:grpSp>
        <p:nvGrpSpPr>
          <p:cNvPr id="135" name="Group 39"/>
          <p:cNvGrpSpPr/>
          <p:nvPr/>
        </p:nvGrpSpPr>
        <p:grpSpPr>
          <a:xfrm rot="16200000">
            <a:off x="1434618" y="1954915"/>
            <a:ext cx="160687" cy="1414811"/>
            <a:chOff x="4491677" y="3124200"/>
            <a:chExt cx="160687" cy="1414811"/>
          </a:xfrm>
        </p:grpSpPr>
        <p:grpSp>
          <p:nvGrpSpPr>
            <p:cNvPr id="271" name="Group 52"/>
            <p:cNvGrpSpPr/>
            <p:nvPr/>
          </p:nvGrpSpPr>
          <p:grpSpPr>
            <a:xfrm rot="5400000">
              <a:off x="416941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74" name="Straight Connector 2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2" name="Straight Connector 2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6" name="Group 325"/>
          <p:cNvGrpSpPr/>
          <p:nvPr/>
        </p:nvGrpSpPr>
        <p:grpSpPr>
          <a:xfrm>
            <a:off x="3421456" y="2652604"/>
            <a:ext cx="1088673" cy="1414811"/>
            <a:chOff x="3581400" y="2645351"/>
            <a:chExt cx="1088673" cy="1414811"/>
          </a:xfrm>
        </p:grpSpPr>
        <p:sp>
          <p:nvSpPr>
            <p:cNvPr id="327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28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329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32" name="Straight Connector 331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0" name="Straight Connector 329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7" name="Straight Connector 346"/>
          <p:cNvCxnSpPr/>
          <p:nvPr/>
        </p:nvCxnSpPr>
        <p:spPr>
          <a:xfrm rot="5400000" flipH="1" flipV="1">
            <a:off x="-610941" y="2674499"/>
            <a:ext cx="28369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 rot="5400000" flipH="1" flipV="1">
            <a:off x="2934285" y="1950252"/>
            <a:ext cx="14057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5" name="Group 364"/>
          <p:cNvGrpSpPr/>
          <p:nvPr/>
        </p:nvGrpSpPr>
        <p:grpSpPr>
          <a:xfrm>
            <a:off x="568017" y="4084702"/>
            <a:ext cx="1088673" cy="1414811"/>
            <a:chOff x="3581400" y="2645351"/>
            <a:chExt cx="1088673" cy="1414811"/>
          </a:xfrm>
        </p:grpSpPr>
        <p:sp>
          <p:nvSpPr>
            <p:cNvPr id="366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67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368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71" name="Straight Connector 370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9" name="Straight Connector 368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82" name="Straight Connector 381"/>
          <p:cNvCxnSpPr/>
          <p:nvPr/>
        </p:nvCxnSpPr>
        <p:spPr>
          <a:xfrm rot="10800000">
            <a:off x="807557" y="4092995"/>
            <a:ext cx="18403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6" name="Group 385"/>
          <p:cNvGrpSpPr/>
          <p:nvPr/>
        </p:nvGrpSpPr>
        <p:grpSpPr>
          <a:xfrm>
            <a:off x="1989078" y="4084702"/>
            <a:ext cx="1088673" cy="1414811"/>
            <a:chOff x="3581400" y="2645351"/>
            <a:chExt cx="1088673" cy="1414811"/>
          </a:xfrm>
        </p:grpSpPr>
        <p:sp>
          <p:nvSpPr>
            <p:cNvPr id="387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88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389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92" name="Straight Connector 391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394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398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0" name="Straight Connector 389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3" name="Group 402"/>
          <p:cNvGrpSpPr/>
          <p:nvPr/>
        </p:nvGrpSpPr>
        <p:grpSpPr>
          <a:xfrm>
            <a:off x="3421456" y="4084704"/>
            <a:ext cx="1088673" cy="1414811"/>
            <a:chOff x="3581400" y="2645351"/>
            <a:chExt cx="1088673" cy="1414811"/>
          </a:xfrm>
        </p:grpSpPr>
        <p:sp>
          <p:nvSpPr>
            <p:cNvPr id="404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05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406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09" name="Straight Connector 40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Straight Connector 41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20" name="Straight Connector 419"/>
          <p:cNvCxnSpPr/>
          <p:nvPr/>
        </p:nvCxnSpPr>
        <p:spPr>
          <a:xfrm rot="10800000">
            <a:off x="800583" y="5499515"/>
            <a:ext cx="28541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/>
          <p:nvPr/>
        </p:nvCxnSpPr>
        <p:spPr>
          <a:xfrm rot="10800000">
            <a:off x="3131075" y="4092997"/>
            <a:ext cx="5236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7" name="Oval 426"/>
          <p:cNvSpPr/>
          <p:nvPr/>
        </p:nvSpPr>
        <p:spPr>
          <a:xfrm>
            <a:off x="3015191" y="402214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8" name="Straight Connector 427"/>
          <p:cNvCxnSpPr/>
          <p:nvPr/>
        </p:nvCxnSpPr>
        <p:spPr>
          <a:xfrm rot="10800000">
            <a:off x="2221645" y="2653145"/>
            <a:ext cx="14331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2B5B31-4057-4644-B7C2-50B6528C1629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Voltage divider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2299411" y="125327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2299411" y="261324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2286000" y="293178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86000" y="1737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2227177" y="4028056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28"/>
          <p:cNvGrpSpPr/>
          <p:nvPr/>
        </p:nvGrpSpPr>
        <p:grpSpPr>
          <a:xfrm>
            <a:off x="457200" y="1824215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rot="10800000">
            <a:off x="703191" y="1253279"/>
            <a:ext cx="16763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63412" y="1586851"/>
            <a:ext cx="6671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696986" y="4180456"/>
            <a:ext cx="34178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68383" y="3951856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2380301" y="2668089"/>
            <a:ext cx="1734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268954" y="237105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3886200" y="297205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114801" y="260552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114800" y="41148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181600" y="5246112"/>
          <a:ext cx="3175000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4" imgW="1041120" imgH="431640" progId="Equation.3">
                  <p:embed/>
                </p:oleObj>
              </mc:Choice>
              <mc:Fallback>
                <p:oleObj name="Equation" r:id="rId4" imgW="10411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246112"/>
                        <a:ext cx="3175000" cy="1316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1230020" y="5257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important?</a:t>
            </a:r>
          </a:p>
          <a:p>
            <a:r>
              <a:rPr lang="en-US" dirty="0" smtClean="0"/>
              <a:t>Concept of source/load. (</a:t>
            </a:r>
            <a:r>
              <a:rPr lang="en-US" dirty="0" err="1" smtClean="0"/>
              <a:t>Thevenin</a:t>
            </a:r>
            <a:r>
              <a:rPr lang="en-US" dirty="0" smtClean="0"/>
              <a:t>…) 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974873" y="637401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Derivation:</a:t>
            </a:r>
            <a:endParaRPr lang="en-US" sz="1200" i="1" dirty="0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007451-CE58-0640-9214-E035EDB4030A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Source/load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 rot="16200000">
            <a:off x="1523007" y="63607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5593855" y="1518259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5627863" y="18770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018752" y="59280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6" name="Group 28"/>
          <p:cNvGrpSpPr/>
          <p:nvPr/>
        </p:nvGrpSpPr>
        <p:grpSpPr>
          <a:xfrm>
            <a:off x="649954" y="1343484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10800000">
            <a:off x="889742" y="323344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76200" y="142403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313280" y="129006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38401" y="316778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172200" y="787227"/>
          <a:ext cx="2209800" cy="60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7" name="Equation" r:id="rId4" imgW="1587240" imgH="431640" progId="Equation.3">
                  <p:embed/>
                </p:oleObj>
              </mc:Choice>
              <mc:Fallback>
                <p:oleObj name="Equation" r:id="rId4" imgW="15872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787227"/>
                        <a:ext cx="2209800" cy="60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 rot="10800000">
            <a:off x="4125718" y="326072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000597" y="31981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5490242" y="3076765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4125362" y="1325690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000241" y="1263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5490064" y="1509648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eft Brace 67"/>
          <p:cNvSpPr/>
          <p:nvPr/>
        </p:nvSpPr>
        <p:spPr>
          <a:xfrm rot="16200000">
            <a:off x="1550403" y="2691734"/>
            <a:ext cx="435639" cy="223653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49954" y="4191000"/>
            <a:ext cx="2053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Thevenin</a:t>
            </a:r>
            <a:r>
              <a:rPr lang="en-US" dirty="0" smtClean="0"/>
              <a:t> </a:t>
            </a:r>
            <a:r>
              <a:rPr lang="en-US" dirty="0" err="1" smtClean="0"/>
              <a:t>Thm</a:t>
            </a:r>
            <a:r>
              <a:rPr lang="en-US" dirty="0" smtClean="0"/>
              <a:t>:</a:t>
            </a:r>
          </a:p>
          <a:p>
            <a:r>
              <a:rPr lang="en-US" i="1" u="sng" dirty="0" smtClean="0"/>
              <a:t>Any</a:t>
            </a:r>
            <a:r>
              <a:rPr lang="en-US" dirty="0" smtClean="0"/>
              <a:t> circuit can be </a:t>
            </a:r>
          </a:p>
          <a:p>
            <a:r>
              <a:rPr lang="en-US" dirty="0" smtClean="0"/>
              <a:t>represented by this </a:t>
            </a:r>
          </a:p>
          <a:p>
            <a:r>
              <a:rPr lang="en-US" dirty="0" smtClean="0"/>
              <a:t>equivalent circuit.</a:t>
            </a:r>
            <a:endParaRPr lang="en-US" dirty="0"/>
          </a:p>
        </p:txBody>
      </p:sp>
      <p:graphicFrame>
        <p:nvGraphicFramePr>
          <p:cNvPr id="69635" name="Object 2"/>
          <p:cNvGraphicFramePr>
            <a:graphicFrameLocks noChangeAspect="1"/>
          </p:cNvGraphicFramePr>
          <p:nvPr/>
        </p:nvGraphicFramePr>
        <p:xfrm>
          <a:off x="3693628" y="4027821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8" name="Equation" r:id="rId6" imgW="901440" imgH="228600" progId="Equation.3">
                  <p:embed/>
                </p:oleObj>
              </mc:Choice>
              <mc:Fallback>
                <p:oleObj name="Equation" r:id="rId6" imgW="9014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4027821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3693628" y="5150029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9" name="Equation" r:id="rId8" imgW="901440" imgH="228600" progId="Equation.3">
                  <p:embed/>
                </p:oleObj>
              </mc:Choice>
              <mc:Fallback>
                <p:oleObj name="Equation" r:id="rId8" imgW="9014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5150029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693628" y="365848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1: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697555" y="478069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2: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948929" y="6172200"/>
            <a:ext cx="372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say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load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i="1" dirty="0" smtClean="0">
                <a:solidFill>
                  <a:srgbClr val="FF0000"/>
                </a:solidFill>
              </a:rPr>
              <a:t>loads down</a:t>
            </a:r>
            <a:r>
              <a:rPr lang="en-US" dirty="0" smtClean="0">
                <a:solidFill>
                  <a:srgbClr val="FF0000"/>
                </a:solidFill>
              </a:rPr>
              <a:t>” the source.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00800" y="3094942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Derivation:</a:t>
            </a:r>
            <a:endParaRPr lang="en-US" sz="1200" i="1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9A9555-72F9-9B45-AE42-A4BBF79A8B78}" type="datetime1">
              <a:rPr lang="en-US" smtClean="0"/>
              <a:t>4/9/2015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102240" y="320040"/>
              <a:ext cx="8772480" cy="599004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520" y="308160"/>
                <a:ext cx="8784720" cy="6010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“Brownout”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622522" y="5943600"/>
            <a:ext cx="192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Battery/light bulbs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2586699" y="2974978"/>
            <a:ext cx="3127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>
            <a:off x="3043899" y="27654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>
            <a:off x="3043897" y="13525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586696" y="1143001"/>
            <a:ext cx="31276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2703849" y="20812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0" name="Title 1"/>
          <p:cNvSpPr txBox="1">
            <a:spLocks/>
          </p:cNvSpPr>
          <p:nvPr/>
        </p:nvSpPr>
        <p:spPr>
          <a:xfrm>
            <a:off x="2536133" y="15621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582774" y="1662011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1.5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2" name="Group 36"/>
          <p:cNvGrpSpPr/>
          <p:nvPr/>
        </p:nvGrpSpPr>
        <p:grpSpPr>
          <a:xfrm>
            <a:off x="208104" y="1766196"/>
            <a:ext cx="485775" cy="565091"/>
            <a:chOff x="1450977" y="1649287"/>
            <a:chExt cx="485775" cy="565091"/>
          </a:xfrm>
        </p:grpSpPr>
        <p:sp>
          <p:nvSpPr>
            <p:cNvPr id="83" name="Oval 82"/>
            <p:cNvSpPr/>
            <p:nvPr/>
          </p:nvSpPr>
          <p:spPr>
            <a:xfrm>
              <a:off x="1450977" y="16880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itle 1"/>
            <p:cNvSpPr txBox="1">
              <a:spLocks/>
            </p:cNvSpPr>
            <p:nvPr/>
          </p:nvSpPr>
          <p:spPr>
            <a:xfrm>
              <a:off x="1579844" y="16492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5" name="Title 1"/>
            <p:cNvSpPr txBox="1">
              <a:spLocks/>
            </p:cNvSpPr>
            <p:nvPr/>
          </p:nvSpPr>
          <p:spPr>
            <a:xfrm>
              <a:off x="1586384" y="19082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88" name="Straight Connector 87"/>
          <p:cNvCxnSpPr/>
          <p:nvPr/>
        </p:nvCxnSpPr>
        <p:spPr>
          <a:xfrm rot="16200000">
            <a:off x="4505994" y="276543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6200000">
            <a:off x="4505992" y="135255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 flipH="1" flipV="1">
            <a:off x="70581" y="2600779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 flipH="1" flipV="1">
            <a:off x="126207" y="1473998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4165944" y="2065928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4" name="Title 1"/>
          <p:cNvSpPr txBox="1">
            <a:spLocks/>
          </p:cNvSpPr>
          <p:nvPr/>
        </p:nvSpPr>
        <p:spPr>
          <a:xfrm>
            <a:off x="3998228" y="1546737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743200" y="962108"/>
            <a:ext cx="3451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6" name="Title 1"/>
          <p:cNvSpPr txBox="1">
            <a:spLocks/>
          </p:cNvSpPr>
          <p:nvPr/>
        </p:nvSpPr>
        <p:spPr>
          <a:xfrm>
            <a:off x="2685786" y="524779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rot="16200000">
            <a:off x="5504299" y="2782096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6200000">
            <a:off x="5504297" y="136922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5164249" y="20825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1" name="Title 1"/>
          <p:cNvSpPr txBox="1">
            <a:spLocks/>
          </p:cNvSpPr>
          <p:nvPr/>
        </p:nvSpPr>
        <p:spPr>
          <a:xfrm>
            <a:off x="4996533" y="15634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rot="16200000">
            <a:off x="7939169" y="2750063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6200000">
            <a:off x="7939167" y="1337187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>
            <a:off x="7599119" y="2050560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6" name="Title 1"/>
          <p:cNvSpPr txBox="1">
            <a:spLocks/>
          </p:cNvSpPr>
          <p:nvPr/>
        </p:nvSpPr>
        <p:spPr>
          <a:xfrm>
            <a:off x="7431403" y="1531369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6822219" y="1159670"/>
            <a:ext cx="2879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822219" y="2959613"/>
            <a:ext cx="13152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657106" y="1159670"/>
            <a:ext cx="491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7110165" y="960520"/>
            <a:ext cx="491611" cy="19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6200000" flipV="1">
            <a:off x="1047407" y="4130017"/>
            <a:ext cx="451134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Litebulb"/>
          <p:cNvSpPr>
            <a:spLocks noEditPoints="1" noChangeArrowheads="1"/>
          </p:cNvSpPr>
          <p:nvPr/>
        </p:nvSpPr>
        <p:spPr bwMode="auto">
          <a:xfrm>
            <a:off x="3783338" y="3753015"/>
            <a:ext cx="401300" cy="60257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4" name="Straight Arrow Connector 113"/>
          <p:cNvCxnSpPr/>
          <p:nvPr/>
        </p:nvCxnSpPr>
        <p:spPr>
          <a:xfrm rot="10800000">
            <a:off x="3382038" y="3223026"/>
            <a:ext cx="401300" cy="315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 flipH="1" flipV="1">
            <a:off x="4156583" y="3251081"/>
            <a:ext cx="315307" cy="259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4317558" y="3223025"/>
            <a:ext cx="1122993" cy="529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4443835" y="3223026"/>
            <a:ext cx="3576298" cy="696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585263" y="2959613"/>
            <a:ext cx="131529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506926" y="1159670"/>
            <a:ext cx="131529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54"/>
          <p:cNvGrpSpPr/>
          <p:nvPr/>
        </p:nvGrpSpPr>
        <p:grpSpPr>
          <a:xfrm>
            <a:off x="3173105" y="1316953"/>
            <a:ext cx="160687" cy="1414811"/>
            <a:chOff x="4491655" y="3124200"/>
            <a:chExt cx="160687" cy="1414811"/>
          </a:xfrm>
        </p:grpSpPr>
        <p:grpSp>
          <p:nvGrpSpPr>
            <p:cNvPr id="123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4" name="Straight Connector 12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54"/>
          <p:cNvGrpSpPr/>
          <p:nvPr/>
        </p:nvGrpSpPr>
        <p:grpSpPr>
          <a:xfrm>
            <a:off x="4635200" y="1357211"/>
            <a:ext cx="160687" cy="1414811"/>
            <a:chOff x="4491655" y="3124200"/>
            <a:chExt cx="160687" cy="1414811"/>
          </a:xfrm>
        </p:grpSpPr>
        <p:grpSp>
          <p:nvGrpSpPr>
            <p:cNvPr id="138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9" name="Straight Connector 13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54"/>
          <p:cNvGrpSpPr/>
          <p:nvPr/>
        </p:nvGrpSpPr>
        <p:grpSpPr>
          <a:xfrm>
            <a:off x="5633505" y="1369220"/>
            <a:ext cx="160687" cy="1414811"/>
            <a:chOff x="4491655" y="3124200"/>
            <a:chExt cx="160687" cy="1414811"/>
          </a:xfrm>
        </p:grpSpPr>
        <p:grpSp>
          <p:nvGrpSpPr>
            <p:cNvPr id="153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4" name="Straight Connector 15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54"/>
          <p:cNvGrpSpPr/>
          <p:nvPr/>
        </p:nvGrpSpPr>
        <p:grpSpPr>
          <a:xfrm>
            <a:off x="8068913" y="1328956"/>
            <a:ext cx="160687" cy="1414811"/>
            <a:chOff x="4491655" y="3124200"/>
            <a:chExt cx="160687" cy="1414811"/>
          </a:xfrm>
        </p:grpSpPr>
        <p:grpSp>
          <p:nvGrpSpPr>
            <p:cNvPr id="168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1" name="Straight Connector 17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Straight Connector 16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54"/>
          <p:cNvGrpSpPr/>
          <p:nvPr/>
        </p:nvGrpSpPr>
        <p:grpSpPr>
          <a:xfrm rot="5400000">
            <a:off x="1071845" y="435599"/>
            <a:ext cx="160687" cy="1414811"/>
            <a:chOff x="4491655" y="3124200"/>
            <a:chExt cx="160687" cy="1414811"/>
          </a:xfrm>
        </p:grpSpPr>
        <p:grpSp>
          <p:nvGrpSpPr>
            <p:cNvPr id="183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4" name="Straight Connector 18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Title 1"/>
          <p:cNvSpPr txBox="1">
            <a:spLocks/>
          </p:cNvSpPr>
          <p:nvPr/>
        </p:nvSpPr>
        <p:spPr>
          <a:xfrm>
            <a:off x="637101" y="45695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2461576" y="290702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2461576" y="108026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/>
          <p:cNvCxnSpPr/>
          <p:nvPr/>
        </p:nvCxnSpPr>
        <p:spPr>
          <a:xfrm>
            <a:off x="423172" y="2970094"/>
            <a:ext cx="14364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1859594" y="290702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1859594" y="108099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Left Brace 207"/>
          <p:cNvSpPr/>
          <p:nvPr/>
        </p:nvSpPr>
        <p:spPr>
          <a:xfrm rot="16200000">
            <a:off x="1074981" y="2447644"/>
            <a:ext cx="435639" cy="198640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661" name="Picture 5" descr="C:\Users\Peter Burke\AppData\Local\Microsoft\Windows\Temporary Internet Files\Content.IE5\OS54QNG3\MCj0432643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144" y="3904451"/>
            <a:ext cx="1714500" cy="17145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1D5B0C5-AA5C-2446-843B-411A1752F1DE}" type="datetime1">
              <a:rPr lang="en-US" smtClean="0"/>
              <a:t>4/9/2015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93360" y="535320"/>
              <a:ext cx="7834680" cy="5098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040" y="521640"/>
                <a:ext cx="7854120" cy="5128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Fanout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C5BCCEA-595C-564E-8216-978594010261}" type="datetime1">
              <a:rPr lang="en-US" smtClean="0"/>
              <a:t>4/9/2015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91680" y="1117080"/>
              <a:ext cx="5450400" cy="4427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520" y="1112400"/>
                <a:ext cx="5477040" cy="444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8F207C-0F0D-EC4E-BBFF-6E154A7E015A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Notation: one element</a:t>
            </a:r>
            <a:endParaRPr lang="en-US" dirty="0"/>
          </a:p>
        </p:txBody>
      </p:sp>
      <p:grpSp>
        <p:nvGrpSpPr>
          <p:cNvPr id="3" name="Group 70"/>
          <p:cNvGrpSpPr/>
          <p:nvPr/>
        </p:nvGrpSpPr>
        <p:grpSpPr>
          <a:xfrm>
            <a:off x="1595791" y="129485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Connector 7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 flipH="1">
            <a:off x="588443" y="97495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 flipH="1">
            <a:off x="573497" y="281800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 rot="10800000" flipH="1" flipV="1">
            <a:off x="1008851" y="3002678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>
            <a:off x="1466051" y="27931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>
            <a:off x="1466049" y="13802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0800000" flipH="1" flipV="1">
            <a:off x="1008848" y="1170701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883717" y="1108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883717" y="2940108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806254" y="1186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813649" y="262772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5" name="Group 100"/>
          <p:cNvGrpSpPr/>
          <p:nvPr/>
        </p:nvGrpSpPr>
        <p:grpSpPr>
          <a:xfrm>
            <a:off x="1417878" y="983949"/>
            <a:ext cx="517588" cy="498606"/>
            <a:chOff x="1835341" y="1760299"/>
            <a:chExt cx="517588" cy="498606"/>
          </a:xfrm>
        </p:grpSpPr>
        <p:cxnSp>
          <p:nvCxnSpPr>
            <p:cNvPr id="93" name="Straight Arrow Connector 9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8" name="Title 1"/>
          <p:cNvSpPr txBox="1">
            <a:spLocks/>
          </p:cNvSpPr>
          <p:nvPr/>
        </p:nvSpPr>
        <p:spPr>
          <a:xfrm>
            <a:off x="1068847" y="31327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2514600" y="916972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4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813649" y="165366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6254" y="3352800"/>
            <a:ext cx="294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 chapter 2 notation:</a:t>
            </a:r>
            <a:endParaRPr lang="en-US" dirty="0"/>
          </a:p>
        </p:txBody>
      </p:sp>
      <p:grpSp>
        <p:nvGrpSpPr>
          <p:cNvPr id="36" name="Group 70"/>
          <p:cNvGrpSpPr/>
          <p:nvPr/>
        </p:nvGrpSpPr>
        <p:grpSpPr>
          <a:xfrm>
            <a:off x="1472538" y="4623868"/>
            <a:ext cx="160687" cy="1414811"/>
            <a:chOff x="4491655" y="3124200"/>
            <a:chExt cx="160687" cy="1414811"/>
          </a:xfrm>
        </p:grpSpPr>
        <p:grpSp>
          <p:nvGrpSpPr>
            <p:cNvPr id="37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rot="16200000">
            <a:off x="1342798" y="6122139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>
            <a:off x="1342796" y="4709263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662170" y="47005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662170" y="558949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rot="16200000" flipH="1">
            <a:off x="1412870" y="4562264"/>
            <a:ext cx="498602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1302674" y="397762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573497" y="498267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2514600" y="4084067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I R</a:t>
            </a:r>
            <a:r>
              <a:rPr lang="en-US" sz="4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756482" y="5073294"/>
            <a:ext cx="634865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19400" y="5049448"/>
            <a:ext cx="425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chapter 2, text does not label each node.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drop across resistor 1.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802119" y="1719355"/>
            <a:ext cx="34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is the voltage </a:t>
            </a:r>
            <a:r>
              <a:rPr lang="en-US" i="1" dirty="0" smtClean="0"/>
              <a:t>drop</a:t>
            </a:r>
            <a:r>
              <a:rPr lang="en-US" dirty="0" smtClean="0"/>
              <a:t> from a to b.</a:t>
            </a:r>
            <a:endParaRPr lang="en-US" dirty="0"/>
          </a:p>
        </p:txBody>
      </p:sp>
      <p:sp>
        <p:nvSpPr>
          <p:cNvPr id="82946" name="Ink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502650" y="5586413"/>
            <a:ext cx="6350" cy="3175"/>
          </a:xfrm>
          <a:custGeom>
            <a:avLst/>
            <a:gdLst>
              <a:gd name="T0" fmla="+- 0 23619 23619"/>
              <a:gd name="T1" fmla="*/ T0 w 16"/>
              <a:gd name="T2" fmla="+- 0 15526 15520"/>
              <a:gd name="T3" fmla="*/ 15526 h 7"/>
              <a:gd name="T4" fmla="+- 0 23624 23619"/>
              <a:gd name="T5" fmla="*/ T4 w 16"/>
              <a:gd name="T6" fmla="+- 0 15524 15520"/>
              <a:gd name="T7" fmla="*/ 15524 h 7"/>
              <a:gd name="T8" fmla="+- 0 23629 23619"/>
              <a:gd name="T9" fmla="*/ T8 w 16"/>
              <a:gd name="T10" fmla="+- 0 15522 15520"/>
              <a:gd name="T11" fmla="*/ 15522 h 7"/>
              <a:gd name="T12" fmla="+- 0 23634 23619"/>
              <a:gd name="T13" fmla="*/ T12 w 16"/>
              <a:gd name="T14" fmla="+- 0 15520 15520"/>
              <a:gd name="T15" fmla="*/ 15520 h 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6" h="7" extrusionOk="0">
                <a:moveTo>
                  <a:pt x="0" y="6"/>
                </a:moveTo>
                <a:cubicBezTo>
                  <a:pt x="5" y="4"/>
                  <a:pt x="10" y="2"/>
                  <a:pt x="15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A32C72-1D0C-4848-B78F-BB4510D88735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Notation: two elements in series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15092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48693" y="609600"/>
            <a:ext cx="294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 chapter 2 notation: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706091" y="16630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750975" y="229060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63" name="Group 39"/>
          <p:cNvGrpSpPr/>
          <p:nvPr/>
        </p:nvGrpSpPr>
        <p:grpSpPr>
          <a:xfrm>
            <a:off x="824086" y="1462421"/>
            <a:ext cx="160687" cy="1414811"/>
            <a:chOff x="4491655" y="3124200"/>
            <a:chExt cx="160687" cy="1414811"/>
          </a:xfrm>
        </p:grpSpPr>
        <p:grpSp>
          <p:nvGrpSpPr>
            <p:cNvPr id="6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54"/>
          <p:cNvGrpSpPr/>
          <p:nvPr/>
        </p:nvGrpSpPr>
        <p:grpSpPr>
          <a:xfrm>
            <a:off x="824086" y="2822387"/>
            <a:ext cx="160687" cy="1414811"/>
            <a:chOff x="4491655" y="3124200"/>
            <a:chExt cx="160687" cy="1414811"/>
          </a:xfrm>
        </p:grpSpPr>
        <p:grpSp>
          <p:nvGrpSpPr>
            <p:cNvPr id="112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itle 1"/>
          <p:cNvSpPr txBox="1">
            <a:spLocks/>
          </p:cNvSpPr>
          <p:nvPr/>
        </p:nvSpPr>
        <p:spPr>
          <a:xfrm>
            <a:off x="0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9808" y="18880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7833" y="11976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897812" y="26857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932223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304503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-128958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1974850" y="1455738"/>
          <a:ext cx="91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6" name="Equation" r:id="rId4" imgW="457200" imgH="431640" progId="Equation.3">
                  <p:embed/>
                </p:oleObj>
              </mc:Choice>
              <mc:Fallback>
                <p:oleObj name="Equation" r:id="rId4" imgW="4572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455738"/>
                        <a:ext cx="914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"/>
          <p:cNvGraphicFramePr>
            <a:graphicFrameLocks noChangeAspect="1"/>
          </p:cNvGraphicFramePr>
          <p:nvPr/>
        </p:nvGraphicFramePr>
        <p:xfrm>
          <a:off x="1974850" y="3127185"/>
          <a:ext cx="88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7" name="Equation" r:id="rId6" imgW="444240" imgH="431640" progId="Equation.3">
                  <p:embed/>
                </p:oleObj>
              </mc:Choice>
              <mc:Fallback>
                <p:oleObj name="Equation" r:id="rId6" imgW="44424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127185"/>
                        <a:ext cx="889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1" name="Straight Arrow Connector 140"/>
          <p:cNvCxnSpPr/>
          <p:nvPr/>
        </p:nvCxnSpPr>
        <p:spPr>
          <a:xfrm rot="16200000" flipH="1">
            <a:off x="304503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-128958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rot="16200000" flipH="1">
            <a:off x="304503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>
            <a:off x="-128958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90" name="Group 39"/>
          <p:cNvGrpSpPr/>
          <p:nvPr/>
        </p:nvGrpSpPr>
        <p:grpSpPr>
          <a:xfrm>
            <a:off x="5501747" y="1462421"/>
            <a:ext cx="160687" cy="1414811"/>
            <a:chOff x="4491665" y="3124200"/>
            <a:chExt cx="160687" cy="1414811"/>
          </a:xfrm>
        </p:grpSpPr>
        <p:grpSp>
          <p:nvGrpSpPr>
            <p:cNvPr id="2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Group 54"/>
          <p:cNvGrpSpPr/>
          <p:nvPr/>
        </p:nvGrpSpPr>
        <p:grpSpPr>
          <a:xfrm>
            <a:off x="5501749" y="2822387"/>
            <a:ext cx="160687" cy="1414811"/>
            <a:chOff x="4491667" y="3124200"/>
            <a:chExt cx="160687" cy="1414811"/>
          </a:xfrm>
        </p:grpSpPr>
        <p:grpSp>
          <p:nvGrpSpPr>
            <p:cNvPr id="205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6" name="Straight Connector 20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Title 1"/>
          <p:cNvSpPr txBox="1">
            <a:spLocks/>
          </p:cNvSpPr>
          <p:nvPr/>
        </p:nvSpPr>
        <p:spPr>
          <a:xfrm>
            <a:off x="4767459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3" name="Title 1"/>
          <p:cNvSpPr txBox="1">
            <a:spLocks/>
          </p:cNvSpPr>
          <p:nvPr/>
        </p:nvSpPr>
        <p:spPr>
          <a:xfrm>
            <a:off x="5609874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609874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97" name="Straight Arrow Connector 196"/>
          <p:cNvCxnSpPr/>
          <p:nvPr/>
        </p:nvCxnSpPr>
        <p:spPr>
          <a:xfrm rot="16200000" flipH="1">
            <a:off x="4982154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8" name="Title 1"/>
          <p:cNvSpPr txBox="1">
            <a:spLocks/>
          </p:cNvSpPr>
          <p:nvPr/>
        </p:nvSpPr>
        <p:spPr>
          <a:xfrm>
            <a:off x="4548693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99" name="Object 2"/>
          <p:cNvGraphicFramePr>
            <a:graphicFrameLocks noChangeAspect="1"/>
          </p:cNvGraphicFramePr>
          <p:nvPr/>
        </p:nvGraphicFramePr>
        <p:xfrm>
          <a:off x="7089775" y="1455738"/>
          <a:ext cx="812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8" name="Equation" r:id="rId8" imgW="406080" imgH="431640" progId="Equation.3">
                  <p:embed/>
                </p:oleObj>
              </mc:Choice>
              <mc:Fallback>
                <p:oleObj name="Equation" r:id="rId8" imgW="40608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1455738"/>
                        <a:ext cx="812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" name="Object 2"/>
          <p:cNvGraphicFramePr>
            <a:graphicFrameLocks noChangeAspect="1"/>
          </p:cNvGraphicFramePr>
          <p:nvPr/>
        </p:nvGraphicFramePr>
        <p:xfrm>
          <a:off x="7123113" y="3127375"/>
          <a:ext cx="838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9" name="Equation" r:id="rId10" imgW="419040" imgH="431640" progId="Equation.3">
                  <p:embed/>
                </p:oleObj>
              </mc:Choice>
              <mc:Fallback>
                <p:oleObj name="Equation" r:id="rId10" imgW="41904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113" y="3127375"/>
                        <a:ext cx="838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1" name="Straight Arrow Connector 200"/>
          <p:cNvCxnSpPr/>
          <p:nvPr/>
        </p:nvCxnSpPr>
        <p:spPr>
          <a:xfrm rot="16200000" flipH="1">
            <a:off x="4982154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2" name="Title 1"/>
          <p:cNvSpPr txBox="1">
            <a:spLocks/>
          </p:cNvSpPr>
          <p:nvPr/>
        </p:nvSpPr>
        <p:spPr>
          <a:xfrm>
            <a:off x="4548693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03" name="Straight Arrow Connector 202"/>
          <p:cNvCxnSpPr/>
          <p:nvPr/>
        </p:nvCxnSpPr>
        <p:spPr>
          <a:xfrm rot="16200000" flipH="1">
            <a:off x="4982154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" name="Title 1"/>
          <p:cNvSpPr txBox="1">
            <a:spLocks/>
          </p:cNvSpPr>
          <p:nvPr/>
        </p:nvSpPr>
        <p:spPr>
          <a:xfrm>
            <a:off x="4548693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3" name="Title 1"/>
          <p:cNvSpPr txBox="1">
            <a:spLocks/>
          </p:cNvSpPr>
          <p:nvPr/>
        </p:nvSpPr>
        <p:spPr>
          <a:xfrm>
            <a:off x="4617418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5802308" y="30550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5" name="TextBox 234"/>
          <p:cNvSpPr txBox="1"/>
          <p:nvPr/>
        </p:nvSpPr>
        <p:spPr>
          <a:xfrm>
            <a:off x="5847192" y="368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36" name="Title 1"/>
          <p:cNvSpPr txBox="1">
            <a:spLocks/>
          </p:cNvSpPr>
          <p:nvPr/>
        </p:nvSpPr>
        <p:spPr>
          <a:xfrm>
            <a:off x="5706091" y="321322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7" name="Title 1"/>
          <p:cNvSpPr txBox="1">
            <a:spLocks/>
          </p:cNvSpPr>
          <p:nvPr/>
        </p:nvSpPr>
        <p:spPr>
          <a:xfrm>
            <a:off x="279757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8" name="Title 1"/>
          <p:cNvSpPr txBox="1">
            <a:spLocks/>
          </p:cNvSpPr>
          <p:nvPr/>
        </p:nvSpPr>
        <p:spPr>
          <a:xfrm>
            <a:off x="5402700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5178D3E-ED15-A746-9563-99357E1ECC94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Letters and numbers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66908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2481699" y="2443656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Title 1"/>
          <p:cNvSpPr txBox="1">
            <a:spLocks/>
          </p:cNvSpPr>
          <p:nvPr/>
        </p:nvSpPr>
        <p:spPr>
          <a:xfrm>
            <a:off x="1768112" y="274845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562584" y="199865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2561865" y="358615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2531407" y="260133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2368186" y="229416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3063693" y="2354614"/>
          <a:ext cx="914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4" name="Equation" r:id="rId4" imgW="457200" imgH="393480" progId="Equation.3">
                  <p:embed/>
                </p:oleObj>
              </mc:Choice>
              <mc:Fallback>
                <p:oleObj name="Equation" r:id="rId4" imgW="4572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693" y="2354614"/>
                        <a:ext cx="914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" name="Rectangle 264"/>
          <p:cNvSpPr/>
          <p:nvPr/>
        </p:nvSpPr>
        <p:spPr>
          <a:xfrm>
            <a:off x="1600200" y="501134"/>
            <a:ext cx="6721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Both</a:t>
            </a:r>
            <a:r>
              <a:rPr lang="en-US" dirty="0" smtClean="0"/>
              <a:t> can be used to label nodes, resistors, voltages, currents, etc.</a:t>
            </a:r>
            <a:endParaRPr lang="en-US" dirty="0"/>
          </a:p>
        </p:txBody>
      </p:sp>
      <p:sp>
        <p:nvSpPr>
          <p:cNvPr id="266" name="Cloud 265"/>
          <p:cNvSpPr/>
          <p:nvPr/>
        </p:nvSpPr>
        <p:spPr>
          <a:xfrm rot="5400000">
            <a:off x="-430395" y="2120336"/>
            <a:ext cx="3286125" cy="154305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CIRCUIT</a:t>
            </a:r>
            <a:endParaRPr lang="en-US" dirty="0"/>
          </a:p>
        </p:txBody>
      </p:sp>
      <p:cxnSp>
        <p:nvCxnSpPr>
          <p:cNvPr id="268" name="Straight Connector 267"/>
          <p:cNvCxnSpPr/>
          <p:nvPr/>
        </p:nvCxnSpPr>
        <p:spPr>
          <a:xfrm rot="10800000" flipH="1" flipV="1">
            <a:off x="1895293" y="3955485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rot="16200000">
            <a:off x="2352493" y="374593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rot="16200000">
            <a:off x="2301696" y="2272737"/>
            <a:ext cx="520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rot="10800000">
            <a:off x="1809569" y="2021912"/>
            <a:ext cx="752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1" name="Group 39"/>
          <p:cNvGrpSpPr/>
          <p:nvPr/>
        </p:nvGrpSpPr>
        <p:grpSpPr>
          <a:xfrm>
            <a:off x="6787183" y="2607385"/>
            <a:ext cx="160687" cy="1414811"/>
            <a:chOff x="4491655" y="3124200"/>
            <a:chExt cx="160687" cy="1414811"/>
          </a:xfrm>
        </p:grpSpPr>
        <p:grpSp>
          <p:nvGrpSpPr>
            <p:cNvPr id="112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itle 1"/>
          <p:cNvSpPr txBox="1">
            <a:spLocks/>
          </p:cNvSpPr>
          <p:nvPr/>
        </p:nvSpPr>
        <p:spPr>
          <a:xfrm>
            <a:off x="6073596" y="29121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868068" y="21623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6867349" y="3749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54" name="Straight Arrow Connector 153"/>
          <p:cNvCxnSpPr/>
          <p:nvPr/>
        </p:nvCxnSpPr>
        <p:spPr>
          <a:xfrm rot="16200000" flipH="1">
            <a:off x="6836891" y="2765061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5" name="Title 1"/>
          <p:cNvSpPr txBox="1">
            <a:spLocks/>
          </p:cNvSpPr>
          <p:nvPr/>
        </p:nvSpPr>
        <p:spPr>
          <a:xfrm>
            <a:off x="6673670" y="245789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56" name="Object 2"/>
          <p:cNvGraphicFramePr>
            <a:graphicFrameLocks noChangeAspect="1"/>
          </p:cNvGraphicFramePr>
          <p:nvPr/>
        </p:nvGraphicFramePr>
        <p:xfrm>
          <a:off x="7381876" y="2518343"/>
          <a:ext cx="88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5" name="Equation" r:id="rId6" imgW="444240" imgH="393480" progId="Equation.3">
                  <p:embed/>
                </p:oleObj>
              </mc:Choice>
              <mc:Fallback>
                <p:oleObj name="Equation" r:id="rId6" imgW="4442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76" y="2518343"/>
                        <a:ext cx="8890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" name="Cloud 156"/>
          <p:cNvSpPr/>
          <p:nvPr/>
        </p:nvSpPr>
        <p:spPr>
          <a:xfrm rot="5400000">
            <a:off x="3875089" y="2284065"/>
            <a:ext cx="3286125" cy="154305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CIRCUIT</a:t>
            </a:r>
            <a:endParaRPr lang="en-US" dirty="0"/>
          </a:p>
        </p:txBody>
      </p:sp>
      <p:cxnSp>
        <p:nvCxnSpPr>
          <p:cNvPr id="158" name="Straight Connector 157"/>
          <p:cNvCxnSpPr/>
          <p:nvPr/>
        </p:nvCxnSpPr>
        <p:spPr>
          <a:xfrm rot="10800000" flipH="1" flipV="1">
            <a:off x="6200777" y="4119214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16200000">
            <a:off x="6657977" y="390966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16200000">
            <a:off x="6607180" y="2436466"/>
            <a:ext cx="520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0800000">
            <a:off x="6115053" y="2185641"/>
            <a:ext cx="752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itle 1"/>
          <p:cNvSpPr txBox="1">
            <a:spLocks/>
          </p:cNvSpPr>
          <p:nvPr/>
        </p:nvSpPr>
        <p:spPr>
          <a:xfrm>
            <a:off x="663750" y="4534924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" name="Title 1"/>
          <p:cNvSpPr txBox="1">
            <a:spLocks/>
          </p:cNvSpPr>
          <p:nvPr/>
        </p:nvSpPr>
        <p:spPr>
          <a:xfrm>
            <a:off x="6867349" y="4698653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9C3EBA-6DD5-0646-827E-3B0AE214833D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2 notation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66908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9782" y="1229965"/>
            <a:ext cx="294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 chapter 2 notation: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997703" y="31155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042587" y="3743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93" name="Title 1"/>
          <p:cNvSpPr txBox="1">
            <a:spLocks/>
          </p:cNvSpPr>
          <p:nvPr/>
        </p:nvSpPr>
        <p:spPr>
          <a:xfrm>
            <a:off x="6868070" y="328968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99" name="Object 2"/>
          <p:cNvGraphicFramePr>
            <a:graphicFrameLocks noChangeAspect="1"/>
          </p:cNvGraphicFramePr>
          <p:nvPr/>
        </p:nvGraphicFramePr>
        <p:xfrm>
          <a:off x="7874000" y="2948977"/>
          <a:ext cx="812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5" name="Equation" r:id="rId4" imgW="406080" imgH="431640" progId="Equation.3">
                  <p:embed/>
                </p:oleObj>
              </mc:Choice>
              <mc:Fallback>
                <p:oleObj name="Equation" r:id="rId4" imgW="40608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0" y="2948977"/>
                        <a:ext cx="812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9"/>
          <p:cNvGrpSpPr/>
          <p:nvPr/>
        </p:nvGrpSpPr>
        <p:grpSpPr>
          <a:xfrm>
            <a:off x="6787183" y="2877363"/>
            <a:ext cx="160687" cy="1414811"/>
            <a:chOff x="4491655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itle 1"/>
          <p:cNvSpPr txBox="1">
            <a:spLocks/>
          </p:cNvSpPr>
          <p:nvPr/>
        </p:nvSpPr>
        <p:spPr>
          <a:xfrm>
            <a:off x="6073596" y="318216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4" name="Straight Arrow Connector 153"/>
          <p:cNvCxnSpPr/>
          <p:nvPr/>
        </p:nvCxnSpPr>
        <p:spPr>
          <a:xfrm rot="16200000" flipH="1">
            <a:off x="6836891" y="279611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5" name="Title 1"/>
          <p:cNvSpPr txBox="1">
            <a:spLocks/>
          </p:cNvSpPr>
          <p:nvPr/>
        </p:nvSpPr>
        <p:spPr>
          <a:xfrm>
            <a:off x="6673670" y="2488952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7" name="Cloud 156"/>
          <p:cNvSpPr/>
          <p:nvPr/>
        </p:nvSpPr>
        <p:spPr>
          <a:xfrm rot="5400000">
            <a:off x="3875089" y="2554043"/>
            <a:ext cx="3286125" cy="154305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CIRCUIT</a:t>
            </a:r>
            <a:endParaRPr lang="en-US" dirty="0"/>
          </a:p>
        </p:txBody>
      </p:sp>
      <p:cxnSp>
        <p:nvCxnSpPr>
          <p:cNvPr id="158" name="Straight Connector 157"/>
          <p:cNvCxnSpPr/>
          <p:nvPr/>
        </p:nvCxnSpPr>
        <p:spPr>
          <a:xfrm rot="10800000" flipH="1" flipV="1">
            <a:off x="6200777" y="438919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16200000">
            <a:off x="6657977" y="417964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16200000">
            <a:off x="6607180" y="2706444"/>
            <a:ext cx="520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0800000">
            <a:off x="6115053" y="2455619"/>
            <a:ext cx="752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itle 1"/>
          <p:cNvSpPr txBox="1">
            <a:spLocks/>
          </p:cNvSpPr>
          <p:nvPr/>
        </p:nvSpPr>
        <p:spPr>
          <a:xfrm>
            <a:off x="6867349" y="4968631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9" name="Group 39"/>
          <p:cNvGrpSpPr/>
          <p:nvPr/>
        </p:nvGrpSpPr>
        <p:grpSpPr>
          <a:xfrm>
            <a:off x="2396854" y="2879467"/>
            <a:ext cx="160687" cy="1414811"/>
            <a:chOff x="4491655" y="3124200"/>
            <a:chExt cx="160687" cy="1414811"/>
          </a:xfrm>
        </p:grpSpPr>
        <p:grpSp>
          <p:nvGrpSpPr>
            <p:cNvPr id="80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8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itle 1"/>
          <p:cNvSpPr txBox="1">
            <a:spLocks/>
          </p:cNvSpPr>
          <p:nvPr/>
        </p:nvSpPr>
        <p:spPr>
          <a:xfrm>
            <a:off x="1683267" y="318426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477739" y="24344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2477020" y="40219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rot="16200000" flipH="1">
            <a:off x="2446562" y="303714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4" name="Title 1"/>
          <p:cNvSpPr txBox="1">
            <a:spLocks/>
          </p:cNvSpPr>
          <p:nvPr/>
        </p:nvSpPr>
        <p:spPr>
          <a:xfrm>
            <a:off x="2283341" y="2729976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9" name="Object 2"/>
          <p:cNvGraphicFramePr>
            <a:graphicFrameLocks noChangeAspect="1"/>
          </p:cNvGraphicFramePr>
          <p:nvPr/>
        </p:nvGraphicFramePr>
        <p:xfrm>
          <a:off x="2991547" y="2790425"/>
          <a:ext cx="88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6" name="Equation" r:id="rId6" imgW="444240" imgH="393480" progId="Equation.3">
                  <p:embed/>
                </p:oleObj>
              </mc:Choice>
              <mc:Fallback>
                <p:oleObj name="Equation" r:id="rId6" imgW="4442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1547" y="2790425"/>
                        <a:ext cx="8890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Cloud 110"/>
          <p:cNvSpPr/>
          <p:nvPr/>
        </p:nvSpPr>
        <p:spPr>
          <a:xfrm rot="5400000">
            <a:off x="-515240" y="2556147"/>
            <a:ext cx="3286125" cy="154305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CIRCUIT</a:t>
            </a:r>
            <a:endParaRPr lang="en-US" dirty="0"/>
          </a:p>
        </p:txBody>
      </p:sp>
      <p:cxnSp>
        <p:nvCxnSpPr>
          <p:cNvPr id="112" name="Straight Connector 111"/>
          <p:cNvCxnSpPr/>
          <p:nvPr/>
        </p:nvCxnSpPr>
        <p:spPr>
          <a:xfrm rot="10800000" flipH="1" flipV="1">
            <a:off x="1810448" y="4391296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>
            <a:off x="2267648" y="4181746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>
            <a:off x="2216851" y="2708548"/>
            <a:ext cx="520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1724724" y="2457723"/>
            <a:ext cx="752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itle 1"/>
          <p:cNvSpPr txBox="1">
            <a:spLocks/>
          </p:cNvSpPr>
          <p:nvPr/>
        </p:nvSpPr>
        <p:spPr>
          <a:xfrm>
            <a:off x="2477020" y="4970735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60B414-65C2-C44F-B6B4-B409269B0BA7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&amp;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Last lecture: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Power (sink/source)</a:t>
            </a:r>
          </a:p>
          <a:p>
            <a:pPr lvl="1"/>
            <a:r>
              <a:rPr lang="en-US" dirty="0" smtClean="0"/>
              <a:t>Current (</a:t>
            </a:r>
            <a:r>
              <a:rPr lang="en-US" dirty="0" err="1" smtClean="0"/>
              <a:t>postive</a:t>
            </a:r>
            <a:r>
              <a:rPr lang="en-US" dirty="0" smtClean="0"/>
              <a:t>/negative)</a:t>
            </a:r>
          </a:p>
          <a:p>
            <a:pPr lvl="1"/>
            <a:r>
              <a:rPr lang="en-US" dirty="0" smtClean="0"/>
              <a:t>Dependent sources</a:t>
            </a:r>
          </a:p>
          <a:p>
            <a:r>
              <a:rPr lang="en-US" dirty="0" smtClean="0"/>
              <a:t>Resistors</a:t>
            </a:r>
          </a:p>
          <a:p>
            <a:pPr lvl="1"/>
            <a:r>
              <a:rPr lang="en-US" dirty="0" smtClean="0"/>
              <a:t>Series</a:t>
            </a:r>
          </a:p>
          <a:p>
            <a:pPr lvl="1"/>
            <a:r>
              <a:rPr lang="en-US" dirty="0" smtClean="0"/>
              <a:t>Parallel</a:t>
            </a:r>
          </a:p>
          <a:p>
            <a:pPr>
              <a:buNone/>
            </a:pPr>
            <a:r>
              <a:rPr lang="en-US" sz="3100" dirty="0" smtClean="0"/>
              <a:t>Today</a:t>
            </a:r>
          </a:p>
          <a:p>
            <a:r>
              <a:rPr lang="en-US" dirty="0" smtClean="0"/>
              <a:t>Examples</a:t>
            </a:r>
            <a:r>
              <a:rPr lang="en-US" sz="3100" dirty="0" smtClean="0"/>
              <a:t> (resistor circuits)</a:t>
            </a:r>
          </a:p>
          <a:p>
            <a:r>
              <a:rPr lang="en-US" sz="3100" dirty="0" err="1" smtClean="0"/>
              <a:t>Kirchoff’s</a:t>
            </a:r>
            <a:r>
              <a:rPr lang="en-US" sz="3100" dirty="0" smtClean="0"/>
              <a:t> laws</a:t>
            </a:r>
          </a:p>
          <a:p>
            <a:r>
              <a:rPr lang="en-US" sz="3100" dirty="0" smtClean="0"/>
              <a:t>Example applications of </a:t>
            </a:r>
            <a:r>
              <a:rPr lang="en-US" sz="3100" dirty="0" err="1" smtClean="0"/>
              <a:t>Kirchoff</a:t>
            </a:r>
            <a:r>
              <a:rPr lang="en-US" sz="3100" dirty="0" smtClean="0"/>
              <a:t> laws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D1E6E7D-0E4A-8C4E-BB65-76EB5C54DFD4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03F6CB-A241-0D43-8E46-D671F5D73B33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Kirchoff’s</a:t>
            </a:r>
            <a:r>
              <a:rPr lang="en-US" dirty="0" smtClean="0"/>
              <a:t> current law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734968" y="1902002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41285" y="1902002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36973" y="1670446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688988" y="115219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58802" y="1578168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8802" y="2225836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52135" y="1450924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2204150" y="93267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352135" y="2368515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2205899" y="226896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63763" y="913557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51230" y="2225836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Like water in a river…</a:t>
            </a:r>
            <a:endParaRPr lang="en-US" i="1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2352135" y="4404280"/>
          <a:ext cx="1703388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7" name="Equation" r:id="rId4" imgW="558720" imgH="431640" progId="Equation.3">
                  <p:embed/>
                </p:oleObj>
              </mc:Choice>
              <mc:Fallback>
                <p:oleObj name="Equation" r:id="rId4" imgW="5587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135" y="4404280"/>
                        <a:ext cx="1703388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892263" y="5623480"/>
            <a:ext cx="3500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</a:t>
            </a:r>
            <a:r>
              <a:rPr lang="en-US" i="1" dirty="0" smtClean="0"/>
              <a:t>entering</a:t>
            </a:r>
            <a:r>
              <a:rPr lang="en-US" dirty="0" smtClean="0"/>
              <a:t> a node: </a:t>
            </a:r>
            <a:r>
              <a:rPr lang="en-US" i="1" dirty="0" smtClean="0"/>
              <a:t>i</a:t>
            </a:r>
            <a:r>
              <a:rPr lang="en-US" i="1" baseline="-25000" dirty="0" smtClean="0"/>
              <a:t>n</a:t>
            </a:r>
            <a:r>
              <a:rPr lang="en-US" dirty="0" smtClean="0"/>
              <a:t> positive</a:t>
            </a:r>
          </a:p>
          <a:p>
            <a:r>
              <a:rPr lang="en-US" dirty="0" smtClean="0"/>
              <a:t>Current </a:t>
            </a:r>
            <a:r>
              <a:rPr lang="en-US" i="1" dirty="0" smtClean="0"/>
              <a:t>leaving</a:t>
            </a:r>
            <a:r>
              <a:rPr lang="en-US" dirty="0" smtClean="0"/>
              <a:t> a node: </a:t>
            </a:r>
            <a:r>
              <a:rPr lang="en-US" i="1" dirty="0" smtClean="0"/>
              <a:t>i</a:t>
            </a:r>
            <a:r>
              <a:rPr lang="en-US" i="1" baseline="-25000" dirty="0" smtClean="0"/>
              <a:t>n</a:t>
            </a:r>
            <a:r>
              <a:rPr lang="en-US" dirty="0" smtClean="0"/>
              <a:t> negative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5" idx="1"/>
          </p:cNvCxnSpPr>
          <p:nvPr/>
        </p:nvCxnSpPr>
        <p:spPr>
          <a:xfrm rot="10800000">
            <a:off x="3251033" y="5394880"/>
            <a:ext cx="641230" cy="551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41285" y="748006"/>
            <a:ext cx="232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have already seen: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6973" y="2939534"/>
            <a:ext cx="166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generally: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219200" y="3308866"/>
            <a:ext cx="605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of currents </a:t>
            </a:r>
            <a:r>
              <a:rPr lang="en-US" i="1" dirty="0" smtClean="0"/>
              <a:t>entering</a:t>
            </a:r>
            <a:r>
              <a:rPr lang="en-US" dirty="0" smtClean="0"/>
              <a:t> node = sum of currents </a:t>
            </a:r>
            <a:r>
              <a:rPr lang="en-US" i="1" dirty="0" smtClean="0"/>
              <a:t>leaving</a:t>
            </a:r>
            <a:r>
              <a:rPr lang="en-US" dirty="0" smtClean="0"/>
              <a:t> node.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36973" y="3962400"/>
            <a:ext cx="367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Stated as </a:t>
            </a:r>
            <a:r>
              <a:rPr lang="en-US" dirty="0" err="1" smtClean="0"/>
              <a:t>Kirchoff’s</a:t>
            </a:r>
            <a:r>
              <a:rPr lang="en-US" dirty="0" smtClean="0"/>
              <a:t> current law (KCL):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A9DB372-EFBD-FD4F-998B-A143743E2AE0}" type="datetime1">
              <a:rPr lang="en-US" smtClean="0"/>
              <a:t>4/9/2015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1557000" y="375840"/>
              <a:ext cx="6737760" cy="2025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50520" y="361080"/>
                <a:ext cx="6760800" cy="2049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rot="5400000" flipH="1" flipV="1">
            <a:off x="365155" y="1771634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6200000" flipH="1">
            <a:off x="386091" y="190417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223911" y="209546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8989" y="1447800"/>
            <a:ext cx="2511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" y="683696"/>
            <a:ext cx="467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</a:t>
            </a:r>
            <a:r>
              <a:rPr lang="en-US" dirty="0" smtClean="0"/>
              <a:t> (instructor)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1200166" y="1771634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2028302" y="1771634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2876566" y="1771634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1245443" y="1946216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1083263" y="213751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2067180" y="1946216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1905000" y="213751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2905380" y="1946216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2743200" y="213751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114300" y="4762500"/>
            <a:ext cx="205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3158664"/>
            <a:ext cx="442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</a:t>
            </a:r>
            <a:r>
              <a:rPr lang="en-US" dirty="0" smtClean="0"/>
              <a:t> (students)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143000" y="373380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43000" y="441960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1000" y="510540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43000" y="579120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1613477" y="3581400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Title 1"/>
          <p:cNvSpPr txBox="1">
            <a:spLocks/>
          </p:cNvSpPr>
          <p:nvPr/>
        </p:nvSpPr>
        <p:spPr>
          <a:xfrm>
            <a:off x="1790215" y="334333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10800000" flipH="1">
            <a:off x="1589139" y="4291314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/>
          </p:cNvSpPr>
          <p:nvPr/>
        </p:nvSpPr>
        <p:spPr>
          <a:xfrm>
            <a:off x="1765877" y="405324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rot="10800000" flipH="1">
            <a:off x="158775" y="5231554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Title 1"/>
          <p:cNvSpPr txBox="1">
            <a:spLocks/>
          </p:cNvSpPr>
          <p:nvPr/>
        </p:nvSpPr>
        <p:spPr>
          <a:xfrm>
            <a:off x="335513" y="499348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10800000" flipH="1">
            <a:off x="1600200" y="562361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5" name="Title 1"/>
          <p:cNvSpPr txBox="1">
            <a:spLocks/>
          </p:cNvSpPr>
          <p:nvPr/>
        </p:nvSpPr>
        <p:spPr>
          <a:xfrm>
            <a:off x="1776938" y="538554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9E131E-E852-3648-895C-BE99F0FE4668}" type="datetime1">
              <a:rPr lang="en-US" smtClean="0"/>
              <a:t>4/9/2015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98520" y="783360"/>
              <a:ext cx="7165800" cy="52977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240" y="773640"/>
                <a:ext cx="7184880" cy="532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1943892" y="153152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41769" y="135408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467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r>
              <a:rPr lang="en-US" dirty="0" smtClean="0"/>
              <a:t> (instructor)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942304" y="5151058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429308" y="1724099"/>
            <a:ext cx="262293" cy="259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876268" y="1688631"/>
            <a:ext cx="227012" cy="224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524000" y="2514600"/>
            <a:ext cx="1524000" cy="152400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31" idx="1"/>
          </p:cNvCxnSpPr>
          <p:nvPr/>
        </p:nvCxnSpPr>
        <p:spPr>
          <a:xfrm rot="16200000" flipV="1">
            <a:off x="899495" y="1890093"/>
            <a:ext cx="824464" cy="8709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1" idx="7"/>
          </p:cNvCxnSpPr>
          <p:nvPr/>
        </p:nvCxnSpPr>
        <p:spPr>
          <a:xfrm rot="5400000" flipH="1" flipV="1">
            <a:off x="2822107" y="1958072"/>
            <a:ext cx="782420" cy="777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1" idx="3"/>
          </p:cNvCxnSpPr>
          <p:nvPr/>
        </p:nvCxnSpPr>
        <p:spPr>
          <a:xfrm rot="5400000">
            <a:off x="902202" y="3835935"/>
            <a:ext cx="865503" cy="824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1" idx="5"/>
          </p:cNvCxnSpPr>
          <p:nvPr/>
        </p:nvCxnSpPr>
        <p:spPr>
          <a:xfrm rot="16200000" flipH="1">
            <a:off x="2824816" y="3815415"/>
            <a:ext cx="865503" cy="865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1" idx="6"/>
          </p:cNvCxnSpPr>
          <p:nvPr/>
        </p:nvCxnSpPr>
        <p:spPr>
          <a:xfrm flipV="1">
            <a:off x="3048000" y="3246852"/>
            <a:ext cx="1066800" cy="29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1" idx="0"/>
          </p:cNvCxnSpPr>
          <p:nvPr/>
        </p:nvCxnSpPr>
        <p:spPr>
          <a:xfrm rot="5400000" flipH="1" flipV="1">
            <a:off x="1794858" y="2023458"/>
            <a:ext cx="9822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1" idx="2"/>
          </p:cNvCxnSpPr>
          <p:nvPr/>
        </p:nvCxnSpPr>
        <p:spPr>
          <a:xfrm rot="10800000">
            <a:off x="457200" y="3276600"/>
            <a:ext cx="106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1" idx="4"/>
          </p:cNvCxnSpPr>
          <p:nvPr/>
        </p:nvCxnSpPr>
        <p:spPr>
          <a:xfrm rot="5400000">
            <a:off x="1729374" y="4595226"/>
            <a:ext cx="11132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381000" y="3124200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10800000">
            <a:off x="3907677" y="3124197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>
            <a:off x="664098" y="4419907"/>
            <a:ext cx="262293" cy="259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601819" y="4323374"/>
            <a:ext cx="217357" cy="1905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1579048" y="107446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2983369" y="139612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968446" y="256496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690320" y="403860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2117863" y="506273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218159" y="412168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218159" y="245816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1F68FB-F900-D445-9A12-FC210E0D2FE8}" type="datetime1">
              <a:rPr lang="en-US" smtClean="0"/>
              <a:t>4/9/2015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11680" y="1326240"/>
              <a:ext cx="6733800" cy="3014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7000" y="1320840"/>
                <a:ext cx="6753240" cy="3030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3467892" y="317752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98048" y="124353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467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r>
              <a:rPr lang="en-US" dirty="0" smtClean="0"/>
              <a:t> (instructor)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715292" y="3147774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2590797" y="4034585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2298090" y="17267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563219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916695" y="38328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2450490" y="39627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018124" y="368318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361816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3600" y="2563333"/>
            <a:ext cx="1269564" cy="126956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403164" y="1696327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1246398" y="1676131"/>
            <a:ext cx="887202" cy="887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403164" y="3832896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246399" y="3832897"/>
            <a:ext cx="887203" cy="887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H="1">
            <a:off x="2590796" y="2285996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77460" y="1780848"/>
            <a:ext cx="327540" cy="27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610747" y="1829290"/>
            <a:ext cx="299547" cy="202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861853" y="4129840"/>
            <a:ext cx="329149" cy="26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370320" y="3964078"/>
            <a:ext cx="346252" cy="343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3157442" y="149816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620BCAE-032E-6649-AA1D-2D72E68B173F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3249" y="1114009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453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r>
              <a:rPr lang="en-US" dirty="0" smtClean="0"/>
              <a:t> (students)</a:t>
            </a:r>
            <a:endParaRPr lang="en-US" dirty="0"/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4171132" y="411668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932522" y="39429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0" y="3483099"/>
            <a:ext cx="609600" cy="6096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657601" y="1546608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941599" y="1546610"/>
            <a:ext cx="887202" cy="887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657601" y="4116682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160797" y="4092699"/>
            <a:ext cx="887203" cy="887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272661" y="1651327"/>
            <a:ext cx="327540" cy="27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 flipV="1">
            <a:off x="3657600" y="1780164"/>
            <a:ext cx="256023" cy="255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116290" y="4413626"/>
            <a:ext cx="329149" cy="26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 flipH="1" flipV="1">
            <a:off x="2354004" y="4124876"/>
            <a:ext cx="434701" cy="418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3304125" y="139362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2513259" y="2948358"/>
            <a:ext cx="10694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362200" y="2413617"/>
            <a:ext cx="685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974331" y="2801484"/>
            <a:ext cx="7757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1828801" y="3219101"/>
            <a:ext cx="533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1426058" y="2816359"/>
            <a:ext cx="8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3122858" y="2948357"/>
            <a:ext cx="10694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1FC0AF-86F7-9843-928B-46F35A3FAAE0}" type="datetime1">
              <a:rPr lang="en-US" smtClean="0"/>
              <a:t>4/9/2015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16080" y="1240560"/>
              <a:ext cx="6061320" cy="5176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7080" y="1237680"/>
                <a:ext cx="6086880" cy="519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38171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400" dirty="0" smtClean="0"/>
              <a:t>Find the # of nodes in this circuit. (Instructor)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Find is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1</a:t>
            </a:r>
            <a:r>
              <a:rPr lang="en-US" sz="1400" dirty="0" smtClean="0"/>
              <a:t> thru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9</a:t>
            </a:r>
            <a:r>
              <a:rPr lang="en-US" sz="1400" dirty="0" smtClean="0"/>
              <a:t> in this circuit. (Instructor) </a:t>
            </a:r>
            <a:br>
              <a:rPr lang="en-US" sz="1400" dirty="0" smtClean="0"/>
            </a:br>
            <a:r>
              <a:rPr lang="en-US" sz="1400" dirty="0" smtClean="0"/>
              <a:t>Hint: Apply KCL at each node.</a:t>
            </a:r>
            <a:endParaRPr lang="en-US" sz="1400" dirty="0"/>
          </a:p>
        </p:txBody>
      </p:sp>
      <p:grpSp>
        <p:nvGrpSpPr>
          <p:cNvPr id="171" name="Group 190"/>
          <p:cNvGrpSpPr/>
          <p:nvPr/>
        </p:nvGrpSpPr>
        <p:grpSpPr>
          <a:xfrm>
            <a:off x="762000" y="1562109"/>
            <a:ext cx="257175" cy="1488124"/>
            <a:chOff x="3382667" y="1835079"/>
            <a:chExt cx="257175" cy="1488124"/>
          </a:xfrm>
        </p:grpSpPr>
        <p:sp>
          <p:nvSpPr>
            <p:cNvPr id="192" name="Rectangle 191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90"/>
          <p:cNvGrpSpPr/>
          <p:nvPr/>
        </p:nvGrpSpPr>
        <p:grpSpPr>
          <a:xfrm rot="5400000">
            <a:off x="1506059" y="818047"/>
            <a:ext cx="257175" cy="1488124"/>
            <a:chOff x="3382667" y="1835079"/>
            <a:chExt cx="257175" cy="1488124"/>
          </a:xfrm>
        </p:grpSpPr>
        <p:sp>
          <p:nvSpPr>
            <p:cNvPr id="189" name="Rectangle 18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0" name="Straight Connector 18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190"/>
          <p:cNvGrpSpPr/>
          <p:nvPr/>
        </p:nvGrpSpPr>
        <p:grpSpPr>
          <a:xfrm rot="5400000">
            <a:off x="1506059" y="2306171"/>
            <a:ext cx="257175" cy="1488124"/>
            <a:chOff x="3382667" y="1835079"/>
            <a:chExt cx="257175" cy="1488124"/>
          </a:xfrm>
        </p:grpSpPr>
        <p:sp>
          <p:nvSpPr>
            <p:cNvPr id="196" name="Rectangle 195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7" name="Straight Connector 196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0"/>
          <p:cNvGrpSpPr/>
          <p:nvPr/>
        </p:nvGrpSpPr>
        <p:grpSpPr>
          <a:xfrm>
            <a:off x="2250121" y="1562109"/>
            <a:ext cx="257175" cy="1488124"/>
            <a:chOff x="3382667" y="1835079"/>
            <a:chExt cx="257175" cy="1488124"/>
          </a:xfrm>
        </p:grpSpPr>
        <p:sp>
          <p:nvSpPr>
            <p:cNvPr id="200" name="Rectangle 199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1" name="Straight Connector 200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190"/>
          <p:cNvGrpSpPr/>
          <p:nvPr/>
        </p:nvGrpSpPr>
        <p:grpSpPr>
          <a:xfrm>
            <a:off x="3738247" y="1562111"/>
            <a:ext cx="257175" cy="1488124"/>
            <a:chOff x="3382667" y="1835079"/>
            <a:chExt cx="257175" cy="1488124"/>
          </a:xfrm>
        </p:grpSpPr>
        <p:sp>
          <p:nvSpPr>
            <p:cNvPr id="204" name="Rectangle 203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5" name="Straight Connector 204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190"/>
          <p:cNvGrpSpPr/>
          <p:nvPr/>
        </p:nvGrpSpPr>
        <p:grpSpPr>
          <a:xfrm rot="5400000">
            <a:off x="2994184" y="818050"/>
            <a:ext cx="257175" cy="1488124"/>
            <a:chOff x="3382667" y="1835079"/>
            <a:chExt cx="257175" cy="1488124"/>
          </a:xfrm>
        </p:grpSpPr>
        <p:sp>
          <p:nvSpPr>
            <p:cNvPr id="208" name="Rectangle 207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190"/>
          <p:cNvGrpSpPr/>
          <p:nvPr/>
        </p:nvGrpSpPr>
        <p:grpSpPr>
          <a:xfrm rot="5400000">
            <a:off x="2994180" y="2306173"/>
            <a:ext cx="257175" cy="1488124"/>
            <a:chOff x="3382667" y="1835079"/>
            <a:chExt cx="257175" cy="1488124"/>
          </a:xfrm>
        </p:grpSpPr>
        <p:sp>
          <p:nvSpPr>
            <p:cNvPr id="212" name="Rectangle 211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3" name="Straight Connector 212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190"/>
          <p:cNvGrpSpPr/>
          <p:nvPr/>
        </p:nvGrpSpPr>
        <p:grpSpPr>
          <a:xfrm>
            <a:off x="761996" y="3050231"/>
            <a:ext cx="257175" cy="1488124"/>
            <a:chOff x="3382667" y="1835079"/>
            <a:chExt cx="257175" cy="1488124"/>
          </a:xfrm>
        </p:grpSpPr>
        <p:sp>
          <p:nvSpPr>
            <p:cNvPr id="216" name="Rectangle 215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7" name="Straight Connector 216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Group 190"/>
          <p:cNvGrpSpPr/>
          <p:nvPr/>
        </p:nvGrpSpPr>
        <p:grpSpPr>
          <a:xfrm rot="5400000">
            <a:off x="1506055" y="3794293"/>
            <a:ext cx="257175" cy="1488124"/>
            <a:chOff x="3382667" y="1835079"/>
            <a:chExt cx="257175" cy="1488124"/>
          </a:xfrm>
        </p:grpSpPr>
        <p:sp>
          <p:nvSpPr>
            <p:cNvPr id="220" name="Rectangle 219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190"/>
          <p:cNvGrpSpPr/>
          <p:nvPr/>
        </p:nvGrpSpPr>
        <p:grpSpPr>
          <a:xfrm>
            <a:off x="2250117" y="3050229"/>
            <a:ext cx="257175" cy="1488124"/>
            <a:chOff x="3382667" y="1835079"/>
            <a:chExt cx="257175" cy="1488124"/>
          </a:xfrm>
        </p:grpSpPr>
        <p:sp>
          <p:nvSpPr>
            <p:cNvPr id="224" name="Rectangle 223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5" name="Straight Connector 224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 190"/>
          <p:cNvGrpSpPr/>
          <p:nvPr/>
        </p:nvGrpSpPr>
        <p:grpSpPr>
          <a:xfrm>
            <a:off x="3738242" y="3050228"/>
            <a:ext cx="257175" cy="1488124"/>
            <a:chOff x="3382667" y="1835079"/>
            <a:chExt cx="257175" cy="1488124"/>
          </a:xfrm>
        </p:grpSpPr>
        <p:sp>
          <p:nvSpPr>
            <p:cNvPr id="228" name="Rectangle 227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9" name="Straight Connector 228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190"/>
          <p:cNvGrpSpPr/>
          <p:nvPr/>
        </p:nvGrpSpPr>
        <p:grpSpPr>
          <a:xfrm rot="5400000">
            <a:off x="2994180" y="3794290"/>
            <a:ext cx="257175" cy="1488124"/>
            <a:chOff x="3382667" y="1835079"/>
            <a:chExt cx="257175" cy="1488124"/>
          </a:xfrm>
        </p:grpSpPr>
        <p:sp>
          <p:nvSpPr>
            <p:cNvPr id="232" name="Rectangle 231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3" name="Straight Connector 232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5" name="Straight Arrow Connector 234"/>
          <p:cNvCxnSpPr/>
          <p:nvPr/>
        </p:nvCxnSpPr>
        <p:spPr>
          <a:xfrm rot="5400000" flipH="1" flipV="1">
            <a:off x="476609" y="1716748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6" name="Title 1"/>
          <p:cNvSpPr txBox="1">
            <a:spLocks/>
          </p:cNvSpPr>
          <p:nvPr/>
        </p:nvSpPr>
        <p:spPr>
          <a:xfrm>
            <a:off x="76200" y="1490385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8" name="Straight Arrow Connector 237"/>
          <p:cNvCxnSpPr/>
          <p:nvPr/>
        </p:nvCxnSpPr>
        <p:spPr>
          <a:xfrm rot="5400000" flipH="1" flipV="1">
            <a:off x="579290" y="327659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9" name="Title 1"/>
          <p:cNvSpPr txBox="1">
            <a:spLocks/>
          </p:cNvSpPr>
          <p:nvPr/>
        </p:nvSpPr>
        <p:spPr>
          <a:xfrm>
            <a:off x="176499" y="3050235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0" name="Title 1"/>
          <p:cNvSpPr txBox="1">
            <a:spLocks/>
          </p:cNvSpPr>
          <p:nvPr/>
        </p:nvSpPr>
        <p:spPr>
          <a:xfrm>
            <a:off x="0" y="249099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1" name="Straight Arrow Connector 240"/>
          <p:cNvCxnSpPr/>
          <p:nvPr/>
        </p:nvCxnSpPr>
        <p:spPr>
          <a:xfrm rot="5400000" flipH="1" flipV="1">
            <a:off x="551517" y="2766213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 rot="10800000" flipH="1" flipV="1">
            <a:off x="1981201" y="2921648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3" name="Title 1"/>
          <p:cNvSpPr txBox="1">
            <a:spLocks/>
          </p:cNvSpPr>
          <p:nvPr/>
        </p:nvSpPr>
        <p:spPr>
          <a:xfrm>
            <a:off x="1671758" y="243840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4" name="Straight Arrow Connector 243"/>
          <p:cNvCxnSpPr/>
          <p:nvPr/>
        </p:nvCxnSpPr>
        <p:spPr>
          <a:xfrm rot="5400000" flipH="1" flipV="1">
            <a:off x="2062784" y="177528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 flipH="1" flipV="1">
            <a:off x="2443498" y="168911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6" name="Title 1"/>
          <p:cNvSpPr txBox="1">
            <a:spLocks/>
          </p:cNvSpPr>
          <p:nvPr/>
        </p:nvSpPr>
        <p:spPr>
          <a:xfrm>
            <a:off x="2277813" y="157716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7" name="Straight Arrow Connector 246"/>
          <p:cNvCxnSpPr/>
          <p:nvPr/>
        </p:nvCxnSpPr>
        <p:spPr>
          <a:xfrm rot="5400000" flipH="1" flipV="1">
            <a:off x="2087593" y="3267382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8" name="Title 1"/>
          <p:cNvSpPr txBox="1">
            <a:spLocks/>
          </p:cNvSpPr>
          <p:nvPr/>
        </p:nvSpPr>
        <p:spPr>
          <a:xfrm>
            <a:off x="1771383" y="3145928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9" name="Title 1"/>
          <p:cNvSpPr txBox="1">
            <a:spLocks/>
          </p:cNvSpPr>
          <p:nvPr/>
        </p:nvSpPr>
        <p:spPr>
          <a:xfrm>
            <a:off x="2377439" y="2603667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0" name="Straight Arrow Connector 249"/>
          <p:cNvCxnSpPr/>
          <p:nvPr/>
        </p:nvCxnSpPr>
        <p:spPr>
          <a:xfrm rot="10800000" flipH="1" flipV="1">
            <a:off x="2427768" y="2953546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1" name="Title 1"/>
          <p:cNvSpPr txBox="1">
            <a:spLocks/>
          </p:cNvSpPr>
          <p:nvPr/>
        </p:nvSpPr>
        <p:spPr>
          <a:xfrm>
            <a:off x="1703656" y="154526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2" name="Straight Arrow Connector 251"/>
          <p:cNvCxnSpPr/>
          <p:nvPr/>
        </p:nvCxnSpPr>
        <p:spPr>
          <a:xfrm rot="5400000" flipH="1" flipV="1">
            <a:off x="3873863" y="2788917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3" name="Title 1"/>
          <p:cNvSpPr txBox="1">
            <a:spLocks/>
          </p:cNvSpPr>
          <p:nvPr/>
        </p:nvSpPr>
        <p:spPr>
          <a:xfrm>
            <a:off x="3801814" y="255890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4" name="Straight Arrow Connector 253"/>
          <p:cNvCxnSpPr/>
          <p:nvPr/>
        </p:nvCxnSpPr>
        <p:spPr>
          <a:xfrm rot="16200000" flipH="1">
            <a:off x="3866774" y="3260294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5" name="Title 1"/>
          <p:cNvSpPr txBox="1">
            <a:spLocks/>
          </p:cNvSpPr>
          <p:nvPr/>
        </p:nvSpPr>
        <p:spPr>
          <a:xfrm>
            <a:off x="3858520" y="29983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6" name="Straight Arrow Connector 255"/>
          <p:cNvCxnSpPr/>
          <p:nvPr/>
        </p:nvCxnSpPr>
        <p:spPr>
          <a:xfrm flipH="1" flipV="1">
            <a:off x="2436409" y="4616607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7" name="Title 1"/>
          <p:cNvSpPr txBox="1">
            <a:spLocks/>
          </p:cNvSpPr>
          <p:nvPr/>
        </p:nvSpPr>
        <p:spPr>
          <a:xfrm>
            <a:off x="2270724" y="45046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60" name="Straight Arrow Connector 259"/>
          <p:cNvCxnSpPr/>
          <p:nvPr/>
        </p:nvCxnSpPr>
        <p:spPr>
          <a:xfrm flipH="1" flipV="1">
            <a:off x="2014651" y="4609518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1" name="Title 1"/>
          <p:cNvSpPr txBox="1">
            <a:spLocks/>
          </p:cNvSpPr>
          <p:nvPr/>
        </p:nvSpPr>
        <p:spPr>
          <a:xfrm>
            <a:off x="1848966" y="449757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66" name="Straight Arrow Connector 265"/>
          <p:cNvCxnSpPr/>
          <p:nvPr/>
        </p:nvCxnSpPr>
        <p:spPr>
          <a:xfrm rot="5400000" flipH="1" flipV="1">
            <a:off x="2335686" y="4281019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7" name="Title 1"/>
          <p:cNvSpPr txBox="1">
            <a:spLocks/>
          </p:cNvSpPr>
          <p:nvPr/>
        </p:nvSpPr>
        <p:spPr>
          <a:xfrm>
            <a:off x="2263637" y="405100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8B955B-F966-0646-A29E-6C54DDFD0C77}" type="datetime1">
              <a:rPr lang="en-US" smtClean="0"/>
              <a:t>4/9/2015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52960" y="697320"/>
              <a:ext cx="8160480" cy="4094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680" y="683280"/>
                <a:ext cx="8171280" cy="412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344" y="0"/>
            <a:ext cx="6222207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38171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400" dirty="0" smtClean="0"/>
              <a:t>Find the # of nodes in this circuit. (Instructor)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Find is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1</a:t>
            </a:r>
            <a:r>
              <a:rPr lang="en-US" sz="1400" dirty="0" smtClean="0"/>
              <a:t>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2</a:t>
            </a:r>
            <a:r>
              <a:rPr lang="en-US" sz="1400" dirty="0" smtClean="0"/>
              <a:t> &amp;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3</a:t>
            </a:r>
            <a:r>
              <a:rPr lang="en-US" sz="1400" dirty="0" smtClean="0"/>
              <a:t> in this circuit. (Instructor) </a:t>
            </a:r>
            <a:br>
              <a:rPr lang="en-US" sz="1400" dirty="0" smtClean="0"/>
            </a:br>
            <a:r>
              <a:rPr lang="en-US" sz="1400" dirty="0" smtClean="0"/>
              <a:t>Hint: Apply KCL at each node.</a:t>
            </a:r>
            <a:endParaRPr lang="en-US" sz="1400" dirty="0"/>
          </a:p>
        </p:txBody>
      </p:sp>
      <p:grpSp>
        <p:nvGrpSpPr>
          <p:cNvPr id="3" name="Group 190"/>
          <p:cNvGrpSpPr/>
          <p:nvPr/>
        </p:nvGrpSpPr>
        <p:grpSpPr>
          <a:xfrm>
            <a:off x="762000" y="1562109"/>
            <a:ext cx="257175" cy="1488124"/>
            <a:chOff x="3382667" y="1835079"/>
            <a:chExt cx="257175" cy="1488124"/>
          </a:xfrm>
        </p:grpSpPr>
        <p:sp>
          <p:nvSpPr>
            <p:cNvPr id="192" name="Rectangle 191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0"/>
          <p:cNvGrpSpPr/>
          <p:nvPr/>
        </p:nvGrpSpPr>
        <p:grpSpPr>
          <a:xfrm>
            <a:off x="2250121" y="1562109"/>
            <a:ext cx="257175" cy="1488124"/>
            <a:chOff x="3382667" y="1835079"/>
            <a:chExt cx="257175" cy="1488124"/>
          </a:xfrm>
        </p:grpSpPr>
        <p:sp>
          <p:nvSpPr>
            <p:cNvPr id="200" name="Rectangle 199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1" name="Straight Connector 200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190"/>
          <p:cNvGrpSpPr/>
          <p:nvPr/>
        </p:nvGrpSpPr>
        <p:grpSpPr>
          <a:xfrm>
            <a:off x="5147717" y="1562109"/>
            <a:ext cx="257175" cy="1488124"/>
            <a:chOff x="3382667" y="1835079"/>
            <a:chExt cx="257175" cy="1488124"/>
          </a:xfrm>
        </p:grpSpPr>
        <p:sp>
          <p:nvSpPr>
            <p:cNvPr id="79" name="Rectangle 7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190"/>
          <p:cNvGrpSpPr/>
          <p:nvPr/>
        </p:nvGrpSpPr>
        <p:grpSpPr>
          <a:xfrm>
            <a:off x="6378667" y="1562901"/>
            <a:ext cx="257175" cy="1488124"/>
            <a:chOff x="3382667" y="1835079"/>
            <a:chExt cx="257175" cy="1488124"/>
          </a:xfrm>
        </p:grpSpPr>
        <p:sp>
          <p:nvSpPr>
            <p:cNvPr id="83" name="Rectangle 82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>
            <a:off x="890585" y="3050233"/>
            <a:ext cx="685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276302" y="1562901"/>
            <a:ext cx="24722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 rot="10800000">
            <a:off x="3666086" y="1578152"/>
            <a:ext cx="402824" cy="1472873"/>
            <a:chOff x="3409473" y="1458273"/>
            <a:chExt cx="402824" cy="1472873"/>
          </a:xfrm>
        </p:grpSpPr>
        <p:sp>
          <p:nvSpPr>
            <p:cNvPr id="98" name="Rectangle 97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7547173" y="1578152"/>
            <a:ext cx="402824" cy="1472873"/>
            <a:chOff x="3409473" y="1458273"/>
            <a:chExt cx="402824" cy="1472873"/>
          </a:xfrm>
        </p:grpSpPr>
        <p:sp>
          <p:nvSpPr>
            <p:cNvPr id="103" name="Rectangle 102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/>
          <p:cNvCxnSpPr/>
          <p:nvPr/>
        </p:nvCxnSpPr>
        <p:spPr>
          <a:xfrm>
            <a:off x="890585" y="1562109"/>
            <a:ext cx="29808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itle 1"/>
          <p:cNvSpPr txBox="1">
            <a:spLocks/>
          </p:cNvSpPr>
          <p:nvPr/>
        </p:nvSpPr>
        <p:spPr>
          <a:xfrm>
            <a:off x="1371600" y="990600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rot="10800000" flipH="1" flipV="1">
            <a:off x="1531745" y="1399934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6200000" flipH="1">
            <a:off x="2408391" y="1802323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3" name="Title 1"/>
          <p:cNvSpPr txBox="1">
            <a:spLocks/>
          </p:cNvSpPr>
          <p:nvPr/>
        </p:nvSpPr>
        <p:spPr>
          <a:xfrm>
            <a:off x="2443000" y="154041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3866107" y="172308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5572125" y="1054894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 rot="10800000" flipH="1" flipV="1">
            <a:off x="5732270" y="1464228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6200000" flipH="1">
            <a:off x="6504141" y="1783273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3" name="Title 1"/>
          <p:cNvSpPr txBox="1">
            <a:spLocks/>
          </p:cNvSpPr>
          <p:nvPr/>
        </p:nvSpPr>
        <p:spPr>
          <a:xfrm>
            <a:off x="6538750" y="15213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4" name="Title 1"/>
          <p:cNvSpPr txBox="1">
            <a:spLocks/>
          </p:cNvSpPr>
          <p:nvPr/>
        </p:nvSpPr>
        <p:spPr>
          <a:xfrm>
            <a:off x="7833269" y="191834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5" name="Title 1"/>
          <p:cNvSpPr txBox="1">
            <a:spLocks/>
          </p:cNvSpPr>
          <p:nvPr/>
        </p:nvSpPr>
        <p:spPr>
          <a:xfrm>
            <a:off x="2828925" y="1076326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 rot="10800000" flipH="1" flipV="1">
            <a:off x="2989070" y="148566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3D98C3-B500-D04C-B600-028D36274B27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344" y="0"/>
            <a:ext cx="6222207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37322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400" dirty="0" smtClean="0"/>
              <a:t>Find the # of nodes in this circuit. (students)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Find is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1</a:t>
            </a:r>
            <a:r>
              <a:rPr lang="en-US" sz="1400" dirty="0" smtClean="0"/>
              <a:t> &amp;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2</a:t>
            </a:r>
            <a:r>
              <a:rPr lang="en-US" sz="1400" dirty="0" smtClean="0"/>
              <a:t> in this circuit. (students) </a:t>
            </a:r>
            <a:br>
              <a:rPr lang="en-US" sz="1400" dirty="0" smtClean="0"/>
            </a:br>
            <a:r>
              <a:rPr lang="en-US" sz="1400" dirty="0" smtClean="0"/>
              <a:t>Hint: Apply KCL at each node.</a:t>
            </a:r>
            <a:endParaRPr lang="en-US" sz="1400" dirty="0"/>
          </a:p>
        </p:txBody>
      </p:sp>
      <p:grpSp>
        <p:nvGrpSpPr>
          <p:cNvPr id="5" name="Group 190"/>
          <p:cNvGrpSpPr/>
          <p:nvPr/>
        </p:nvGrpSpPr>
        <p:grpSpPr>
          <a:xfrm>
            <a:off x="3711823" y="1562109"/>
            <a:ext cx="257175" cy="1488124"/>
            <a:chOff x="3382667" y="1835079"/>
            <a:chExt cx="257175" cy="1488124"/>
          </a:xfrm>
        </p:grpSpPr>
        <p:sp>
          <p:nvSpPr>
            <p:cNvPr id="79" name="Rectangle 7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0"/>
          <p:cNvGrpSpPr/>
          <p:nvPr/>
        </p:nvGrpSpPr>
        <p:grpSpPr>
          <a:xfrm>
            <a:off x="5272086" y="1562901"/>
            <a:ext cx="257175" cy="1488124"/>
            <a:chOff x="3382667" y="1835079"/>
            <a:chExt cx="257175" cy="1488124"/>
          </a:xfrm>
        </p:grpSpPr>
        <p:sp>
          <p:nvSpPr>
            <p:cNvPr id="83" name="Rectangle 82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>
            <a:off x="464344" y="3050233"/>
            <a:ext cx="56064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761952" y="1562901"/>
            <a:ext cx="13104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6"/>
          <p:cNvGrpSpPr/>
          <p:nvPr/>
        </p:nvGrpSpPr>
        <p:grpSpPr>
          <a:xfrm rot="10800000">
            <a:off x="4566198" y="1578152"/>
            <a:ext cx="402824" cy="1472873"/>
            <a:chOff x="3409473" y="1458273"/>
            <a:chExt cx="402824" cy="1472873"/>
          </a:xfrm>
        </p:grpSpPr>
        <p:sp>
          <p:nvSpPr>
            <p:cNvPr id="98" name="Rectangle 97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/>
          <p:cNvCxnSpPr/>
          <p:nvPr/>
        </p:nvCxnSpPr>
        <p:spPr>
          <a:xfrm>
            <a:off x="485775" y="1562109"/>
            <a:ext cx="33647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250121" y="1540410"/>
            <a:ext cx="899831" cy="1509823"/>
            <a:chOff x="2250121" y="1540410"/>
            <a:chExt cx="899831" cy="1509823"/>
          </a:xfrm>
        </p:grpSpPr>
        <p:grpSp>
          <p:nvGrpSpPr>
            <p:cNvPr id="4" name="Group 190"/>
            <p:cNvGrpSpPr/>
            <p:nvPr/>
          </p:nvGrpSpPr>
          <p:grpSpPr>
            <a:xfrm>
              <a:off x="2250121" y="1562109"/>
              <a:ext cx="257175" cy="1488124"/>
              <a:chOff x="3382667" y="1835079"/>
              <a:chExt cx="257175" cy="1488124"/>
            </a:xfrm>
          </p:grpSpPr>
          <p:sp>
            <p:nvSpPr>
              <p:cNvPr id="200" name="Rectangle 199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1" name="Straight Connector 200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Arrow Connector 111"/>
            <p:cNvCxnSpPr/>
            <p:nvPr/>
          </p:nvCxnSpPr>
          <p:spPr>
            <a:xfrm rot="5400000" flipH="1" flipV="1">
              <a:off x="2408391" y="1802323"/>
              <a:ext cx="30928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443000" y="1540410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14" name="Title 1"/>
          <p:cNvSpPr txBox="1">
            <a:spLocks/>
          </p:cNvSpPr>
          <p:nvPr/>
        </p:nvSpPr>
        <p:spPr>
          <a:xfrm>
            <a:off x="4144713" y="170165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4844033" y="1540410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 rot="16200000" flipH="1" flipV="1">
            <a:off x="5118239" y="1783274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5" name="Title 1"/>
          <p:cNvSpPr txBox="1">
            <a:spLocks/>
          </p:cNvSpPr>
          <p:nvPr/>
        </p:nvSpPr>
        <p:spPr>
          <a:xfrm>
            <a:off x="2828925" y="1076326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 rot="10800000" flipH="1" flipV="1">
            <a:off x="2989070" y="148566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588134" y="1521361"/>
            <a:ext cx="899831" cy="1509823"/>
            <a:chOff x="2250121" y="1540410"/>
            <a:chExt cx="899831" cy="1509823"/>
          </a:xfrm>
        </p:grpSpPr>
        <p:grpSp>
          <p:nvGrpSpPr>
            <p:cNvPr id="58" name="Group 190"/>
            <p:cNvGrpSpPr/>
            <p:nvPr/>
          </p:nvGrpSpPr>
          <p:grpSpPr>
            <a:xfrm>
              <a:off x="2250121" y="1562109"/>
              <a:ext cx="257175" cy="1488124"/>
              <a:chOff x="3382667" y="1835079"/>
              <a:chExt cx="257175" cy="1488124"/>
            </a:xfrm>
          </p:grpSpPr>
          <p:sp>
            <p:nvSpPr>
              <p:cNvPr id="61" name="Rectangle 60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2408391" y="1802323"/>
              <a:ext cx="30928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2443000" y="1540410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88058" y="1542792"/>
            <a:ext cx="899831" cy="1509823"/>
            <a:chOff x="2250121" y="1540410"/>
            <a:chExt cx="899831" cy="1509823"/>
          </a:xfrm>
        </p:grpSpPr>
        <p:grpSp>
          <p:nvGrpSpPr>
            <p:cNvPr id="65" name="Group 190"/>
            <p:cNvGrpSpPr/>
            <p:nvPr/>
          </p:nvGrpSpPr>
          <p:grpSpPr>
            <a:xfrm>
              <a:off x="2250121" y="1562109"/>
              <a:ext cx="257175" cy="1488124"/>
              <a:chOff x="3382667" y="1835079"/>
              <a:chExt cx="257175" cy="1488124"/>
            </a:xfrm>
          </p:grpSpPr>
          <p:sp>
            <p:nvSpPr>
              <p:cNvPr id="68" name="Rectangle 67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Arrow Connector 65"/>
            <p:cNvCxnSpPr/>
            <p:nvPr/>
          </p:nvCxnSpPr>
          <p:spPr>
            <a:xfrm rot="5400000" flipH="1" flipV="1">
              <a:off x="2408391" y="1802323"/>
              <a:ext cx="30928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7" name="Title 1"/>
            <p:cNvSpPr txBox="1">
              <a:spLocks/>
            </p:cNvSpPr>
            <p:nvPr/>
          </p:nvSpPr>
          <p:spPr>
            <a:xfrm>
              <a:off x="2443000" y="1540410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47502" y="1545173"/>
            <a:ext cx="899831" cy="1509823"/>
            <a:chOff x="2250121" y="1540410"/>
            <a:chExt cx="899831" cy="1509823"/>
          </a:xfrm>
        </p:grpSpPr>
        <p:grpSp>
          <p:nvGrpSpPr>
            <p:cNvPr id="72" name="Group 190"/>
            <p:cNvGrpSpPr/>
            <p:nvPr/>
          </p:nvGrpSpPr>
          <p:grpSpPr>
            <a:xfrm>
              <a:off x="2250121" y="1562109"/>
              <a:ext cx="257175" cy="1488124"/>
              <a:chOff x="3382667" y="1835079"/>
              <a:chExt cx="257175" cy="1488124"/>
            </a:xfrm>
          </p:grpSpPr>
          <p:sp>
            <p:nvSpPr>
              <p:cNvPr id="75" name="Rectangle 74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Arrow Connector 72"/>
            <p:cNvCxnSpPr/>
            <p:nvPr/>
          </p:nvCxnSpPr>
          <p:spPr>
            <a:xfrm rot="5400000" flipH="1" flipV="1">
              <a:off x="2408391" y="1802323"/>
              <a:ext cx="30928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Title 1"/>
            <p:cNvSpPr txBox="1">
              <a:spLocks/>
            </p:cNvSpPr>
            <p:nvPr/>
          </p:nvSpPr>
          <p:spPr>
            <a:xfrm>
              <a:off x="2443000" y="1540410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28724" y="1545173"/>
            <a:ext cx="485775" cy="1509822"/>
            <a:chOff x="6422231" y="1545173"/>
            <a:chExt cx="485775" cy="1509822"/>
          </a:xfrm>
        </p:grpSpPr>
        <p:sp>
          <p:nvSpPr>
            <p:cNvPr id="93" name="Oval 92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4" name="Straight Arrow Connector 93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93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93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1" name="Title 1"/>
          <p:cNvSpPr txBox="1">
            <a:spLocks/>
          </p:cNvSpPr>
          <p:nvPr/>
        </p:nvSpPr>
        <p:spPr>
          <a:xfrm>
            <a:off x="6172200" y="198074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A165F8D-9BCD-964F-B4D3-CB28AB685AAD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ADDB66-1346-5145-9EB3-0A9E8EFF2291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Resistors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2706985" y="1732358"/>
            <a:ext cx="160687" cy="1414811"/>
            <a:chOff x="4491655" y="3124200"/>
            <a:chExt cx="160687" cy="1414811"/>
          </a:xfrm>
        </p:grpSpPr>
        <p:grpSp>
          <p:nvGrpSpPr>
            <p:cNvPr id="72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Connector 7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 flipH="1">
            <a:off x="1699637" y="14124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 flipH="1">
            <a:off x="1684691" y="32555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 rot="10800000" flipH="1" flipV="1">
            <a:off x="2120045" y="344017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>
            <a:off x="2577245" y="3230629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>
            <a:off x="2577243" y="1817753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0800000" flipH="1" flipV="1">
            <a:off x="2120042" y="160820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1994911" y="154563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994911" y="337760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1917448" y="16243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1924843" y="306522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92" name="Group 100"/>
          <p:cNvGrpSpPr/>
          <p:nvPr/>
        </p:nvGrpSpPr>
        <p:grpSpPr>
          <a:xfrm>
            <a:off x="2529072" y="1421450"/>
            <a:ext cx="517588" cy="498606"/>
            <a:chOff x="1835341" y="1760299"/>
            <a:chExt cx="517588" cy="498606"/>
          </a:xfrm>
        </p:grpSpPr>
        <p:cxnSp>
          <p:nvCxnSpPr>
            <p:cNvPr id="93" name="Straight Arrow Connector 9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8" name="Title 1"/>
          <p:cNvSpPr txBox="1">
            <a:spLocks/>
          </p:cNvSpPr>
          <p:nvPr/>
        </p:nvSpPr>
        <p:spPr>
          <a:xfrm>
            <a:off x="2180041" y="74177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3886200" y="1209980"/>
            <a:ext cx="4121989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x R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67195" y="2456398"/>
            <a:ext cx="272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Resistance units: Ohms [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]</a:t>
            </a: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2529072" y="209116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201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502650" y="5586413"/>
            <a:ext cx="6350" cy="3175"/>
          </a:xfrm>
          <a:custGeom>
            <a:avLst/>
            <a:gdLst>
              <a:gd name="T0" fmla="+- 0 23619 23619"/>
              <a:gd name="T1" fmla="*/ T0 w 16"/>
              <a:gd name="T2" fmla="+- 0 15526 15520"/>
              <a:gd name="T3" fmla="*/ 15526 h 7"/>
              <a:gd name="T4" fmla="+- 0 23624 23619"/>
              <a:gd name="T5" fmla="*/ T4 w 16"/>
              <a:gd name="T6" fmla="+- 0 15524 15520"/>
              <a:gd name="T7" fmla="*/ 15524 h 7"/>
              <a:gd name="T8" fmla="+- 0 23629 23619"/>
              <a:gd name="T9" fmla="*/ T8 w 16"/>
              <a:gd name="T10" fmla="+- 0 15522 15520"/>
              <a:gd name="T11" fmla="*/ 15522 h 7"/>
              <a:gd name="T12" fmla="+- 0 23634 23619"/>
              <a:gd name="T13" fmla="*/ T12 w 16"/>
              <a:gd name="T14" fmla="+- 0 15520 15520"/>
              <a:gd name="T15" fmla="*/ 15520 h 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6" h="7" extrusionOk="0">
                <a:moveTo>
                  <a:pt x="0" y="6"/>
                </a:moveTo>
                <a:cubicBezTo>
                  <a:pt x="5" y="4"/>
                  <a:pt x="10" y="2"/>
                  <a:pt x="15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4BD83E-2729-C64F-9B4A-3E16BAC23C2D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Voltage addition in circuits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707241" y="1673575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791798" y="2336674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804419" y="128027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5400000">
            <a:off x="706834" y="314907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791391" y="381217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804012" y="275577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7747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7726" y="23741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2137" y="38623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94253" y="1267649"/>
          <a:ext cx="1936256" cy="129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9" name="Equation" r:id="rId4" imgW="723600" imgH="482400" progId="Equation.3">
                  <p:embed/>
                </p:oleObj>
              </mc:Choice>
              <mc:Fallback>
                <p:oleObj name="Equation" r:id="rId4" imgW="72360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253" y="1267649"/>
                        <a:ext cx="1936256" cy="129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07355" y="2571108"/>
          <a:ext cx="1920775" cy="130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0" name="Equation" r:id="rId6" imgW="711000" imgH="482400" progId="Equation.3">
                  <p:embed/>
                </p:oleObj>
              </mc:Choice>
              <mc:Fallback>
                <p:oleObj name="Equation" r:id="rId6" imgW="7110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5" y="2571108"/>
                        <a:ext cx="1920775" cy="1303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3810000" y="1890348"/>
          <a:ext cx="511651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1" name="Equation" r:id="rId8" imgW="2489040" imgH="482400" progId="Equation.3">
                  <p:embed/>
                </p:oleObj>
              </mc:Choice>
              <mc:Fallback>
                <p:oleObj name="Equation" r:id="rId8" imgW="24890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90348"/>
                        <a:ext cx="5116513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1"/>
          <p:cNvSpPr txBox="1">
            <a:spLocks/>
          </p:cNvSpPr>
          <p:nvPr/>
        </p:nvSpPr>
        <p:spPr>
          <a:xfrm>
            <a:off x="2895600" y="3905482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5530334"/>
            <a:ext cx="385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= “voltage drop” across element #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57400" y="6096000"/>
            <a:ext cx="386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bc</a:t>
            </a:r>
            <a:r>
              <a:rPr lang="en-US" dirty="0" smtClean="0"/>
              <a:t> = “voltage drop” across element #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62209" y="661472"/>
            <a:ext cx="17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From lecture #2: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9AD12D-0DDA-654C-8704-E169E17FFF05}" type="datetime1">
              <a:rPr lang="en-US" smtClean="0"/>
              <a:t>4/9/2015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2789280" y="1631520"/>
              <a:ext cx="4493880" cy="1702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120" y="1620000"/>
                <a:ext cx="4518000" cy="171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Closing the loop: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1749824" y="2080413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834381" y="2743512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1847002" y="1687109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5400000">
            <a:off x="1749417" y="3555916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1833974" y="4219015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1846595" y="316261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80330" y="129289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40309" y="27810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74720" y="426914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886200" y="1816127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3590006"/>
            <a:ext cx="385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= “voltage drop” across element #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4155672"/>
            <a:ext cx="386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bc</a:t>
            </a:r>
            <a:r>
              <a:rPr lang="en-US" dirty="0" smtClean="0"/>
              <a:t> = “voltage drop” across element #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11E7B13-E6B5-0849-8033-C356DEE67067}" type="datetime1">
              <a:rPr lang="en-US" smtClean="0"/>
              <a:t>4/9/2015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01360" y="611640"/>
              <a:ext cx="7453800" cy="4480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520" y="600480"/>
                <a:ext cx="7486200" cy="4508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 rot="5400000">
            <a:off x="1914376" y="3961561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2121565" y="4502028"/>
            <a:ext cx="1990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2011554" y="3568257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Generalize loop to N-elements: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098127" y="1132792"/>
            <a:ext cx="257175" cy="1488124"/>
            <a:chOff x="2666999" y="1179425"/>
            <a:chExt cx="257175" cy="1488124"/>
          </a:xfrm>
        </p:grpSpPr>
        <p:sp>
          <p:nvSpPr>
            <p:cNvPr id="8" name="Rectangle 7"/>
            <p:cNvSpPr/>
            <p:nvPr/>
          </p:nvSpPr>
          <p:spPr>
            <a:xfrm rot="5400000">
              <a:off x="2483246" y="1782279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 flipH="1" flipV="1">
              <a:off x="2567803" y="2445378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>
              <a:off x="2580424" y="138897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791635" y="11825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91635" y="22263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886200" y="1073409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+…+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8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kumimoji="0" lang="en-US" sz="48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1391" y="2662622"/>
            <a:ext cx="385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= “voltage drop” across element #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81391" y="3228288"/>
            <a:ext cx="386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bc</a:t>
            </a:r>
            <a:r>
              <a:rPr lang="en-US" dirty="0" smtClean="0"/>
              <a:t> = “voltage drop” across element # 2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092514" y="2176574"/>
            <a:ext cx="257175" cy="1488124"/>
            <a:chOff x="2666999" y="1179425"/>
            <a:chExt cx="257175" cy="1488124"/>
          </a:xfrm>
        </p:grpSpPr>
        <p:sp>
          <p:nvSpPr>
            <p:cNvPr id="30" name="Rectangle 29"/>
            <p:cNvSpPr/>
            <p:nvPr/>
          </p:nvSpPr>
          <p:spPr>
            <a:xfrm rot="5400000">
              <a:off x="2483246" y="1782279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2567803" y="2445378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>
              <a:off x="2580424" y="138897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 rot="5400000">
            <a:off x="1914374" y="5471121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1998931" y="6134220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2090471" y="5162349"/>
            <a:ext cx="2500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997607" y="4819449"/>
            <a:ext cx="43576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80415" y="32953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780415" y="44024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780415" y="598705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756371" y="491803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881391" y="3720816"/>
            <a:ext cx="385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cd</a:t>
            </a:r>
            <a:r>
              <a:rPr lang="en-US" dirty="0" smtClean="0"/>
              <a:t> = “voltage drop” across element # 3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81391" y="4264456"/>
            <a:ext cx="400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xy</a:t>
            </a:r>
            <a:r>
              <a:rPr lang="en-US" dirty="0" smtClean="0"/>
              <a:t> = “voltage drop” across element # 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67C155-B49C-4446-9FF6-FC28F5F20C8A}" type="datetime1">
              <a:rPr lang="en-US" smtClean="0"/>
              <a:t>4/9/2015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20880" y="837000"/>
              <a:ext cx="6171120" cy="5740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7560" y="823680"/>
                <a:ext cx="6199920" cy="576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E3997D-0CAB-B349-A653-293E08E18F34}" type="datetime1">
              <a:rPr lang="en-US" smtClean="0"/>
              <a:t>4/9/2015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322280" y="956520"/>
              <a:ext cx="5688720" cy="2998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6080" y="945000"/>
                <a:ext cx="5720760" cy="30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69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Kirchoff’s</a:t>
            </a:r>
            <a:r>
              <a:rPr lang="en-US" dirty="0" smtClean="0"/>
              <a:t> voltage law</a:t>
            </a:r>
            <a:endParaRPr lang="en-US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1854200" y="2052430"/>
          <a:ext cx="178117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1" name="Equation" r:id="rId4" imgW="583920" imgH="431640" progId="Equation.3">
                  <p:embed/>
                </p:oleObj>
              </mc:Choice>
              <mc:Fallback>
                <p:oleObj name="Equation" r:id="rId4" imgW="5839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052430"/>
                        <a:ext cx="1781175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rot="10800000">
            <a:off x="3194170" y="2818289"/>
            <a:ext cx="641230" cy="551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35375" y="3329980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</a:t>
            </a:r>
            <a:r>
              <a:rPr lang="en-US" i="1" dirty="0" smtClean="0"/>
              <a:t>drops</a:t>
            </a:r>
            <a:endParaRPr lang="en-US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2448957"/>
            <a:ext cx="249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around </a:t>
            </a:r>
            <a:r>
              <a:rPr lang="en-US" i="1" dirty="0" smtClean="0"/>
              <a:t>any</a:t>
            </a:r>
            <a:r>
              <a:rPr lang="en-US" dirty="0" smtClean="0"/>
              <a:t> closed loop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FA0C5B-E9B8-7640-A3DB-40CE775BAF55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A92EA1-819D-4849-B73F-BB1E310B7F28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743508-3BBD-E54B-8CDB-F84294B06B4B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2059910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949899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949899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1555071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1532815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2563283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1828800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2743200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877173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1807102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808C94-BD6F-084E-B2BD-0DE13E2C625F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04318E2-C5B8-784A-9CA8-B5B6F0ED41BB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Generalize: N resistors in parallel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3450879" y="119027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4120344" y="1190277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le 1"/>
          <p:cNvSpPr txBox="1">
            <a:spLocks/>
          </p:cNvSpPr>
          <p:nvPr/>
        </p:nvSpPr>
        <p:spPr>
          <a:xfrm>
            <a:off x="3433278" y="11464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2684856" y="115973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2389033" y="112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249529" y="4130173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grpSp>
        <p:nvGrpSpPr>
          <p:cNvPr id="9" name="Group 39"/>
          <p:cNvGrpSpPr/>
          <p:nvPr/>
        </p:nvGrpSpPr>
        <p:grpSpPr>
          <a:xfrm>
            <a:off x="3316329" y="3887408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Oval 141"/>
          <p:cNvSpPr/>
          <p:nvPr/>
        </p:nvSpPr>
        <p:spPr>
          <a:xfrm>
            <a:off x="3351904" y="3762288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351904" y="530221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itle 1"/>
          <p:cNvSpPr txBox="1">
            <a:spLocks/>
          </p:cNvSpPr>
          <p:nvPr/>
        </p:nvSpPr>
        <p:spPr>
          <a:xfrm>
            <a:off x="3621129" y="421920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033963" y="3946525"/>
          <a:ext cx="232410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4" imgW="761760" imgH="457200" progId="Equation.3">
                  <p:embed/>
                </p:oleObj>
              </mc:Choice>
              <mc:Fallback>
                <p:oleObj name="Equation" r:id="rId4" imgW="76176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3" y="3946525"/>
                        <a:ext cx="2324100" cy="139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" name="Group 54"/>
          <p:cNvGrpSpPr/>
          <p:nvPr/>
        </p:nvGrpSpPr>
        <p:grpSpPr>
          <a:xfrm>
            <a:off x="6324600" y="1190277"/>
            <a:ext cx="160687" cy="1414811"/>
            <a:chOff x="4491655" y="3124200"/>
            <a:chExt cx="160687" cy="1414811"/>
          </a:xfrm>
        </p:grpSpPr>
        <p:grpSp>
          <p:nvGrpSpPr>
            <p:cNvPr id="92" name="Group 52"/>
            <p:cNvGrpSpPr/>
            <p:nvPr/>
          </p:nvGrpSpPr>
          <p:grpSpPr>
            <a:xfrm rot="5400000">
              <a:off x="4169402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itle 1"/>
          <p:cNvSpPr txBox="1">
            <a:spLocks/>
          </p:cNvSpPr>
          <p:nvPr/>
        </p:nvSpPr>
        <p:spPr>
          <a:xfrm>
            <a:off x="5638800" y="11464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2514153" y="1190277"/>
            <a:ext cx="22763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5" name="Group 54"/>
          <p:cNvGrpSpPr/>
          <p:nvPr/>
        </p:nvGrpSpPr>
        <p:grpSpPr>
          <a:xfrm>
            <a:off x="4710345" y="1190277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Title 1"/>
          <p:cNvSpPr txBox="1">
            <a:spLocks/>
          </p:cNvSpPr>
          <p:nvPr/>
        </p:nvSpPr>
        <p:spPr>
          <a:xfrm>
            <a:off x="4022529" y="11464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8" name="Straight Connector 157"/>
          <p:cNvCxnSpPr/>
          <p:nvPr/>
        </p:nvCxnSpPr>
        <p:spPr>
          <a:xfrm>
            <a:off x="4791232" y="1190277"/>
            <a:ext cx="161425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2514153" y="2605088"/>
            <a:ext cx="22763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4791232" y="2605088"/>
            <a:ext cx="161425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2389033" y="2542528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545258" y="5823466"/>
            <a:ext cx="4456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 ǁ R</a:t>
            </a:r>
            <a:r>
              <a:rPr lang="en-US" baseline="-25000" dirty="0" smtClean="0"/>
              <a:t>2</a:t>
            </a:r>
            <a:r>
              <a:rPr lang="en-US" dirty="0" smtClean="0"/>
              <a:t> is notation for “R</a:t>
            </a:r>
            <a:r>
              <a:rPr lang="en-US" baseline="-25000" dirty="0" smtClean="0"/>
              <a:t>1</a:t>
            </a:r>
            <a:r>
              <a:rPr lang="en-US" dirty="0" smtClean="0"/>
              <a:t> in parallel with R</a:t>
            </a:r>
            <a:r>
              <a:rPr lang="en-US" baseline="-25000" dirty="0" smtClean="0"/>
              <a:t>2</a:t>
            </a:r>
            <a:r>
              <a:rPr lang="en-US" dirty="0" smtClean="0"/>
              <a:t>”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E9459D-2528-7B4F-849F-52FEA687A1E8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Generalize: N resistors in series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909168" y="60960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909168" y="1969566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le 1"/>
          <p:cNvSpPr txBox="1">
            <a:spLocks/>
          </p:cNvSpPr>
          <p:nvPr/>
        </p:nvSpPr>
        <p:spPr>
          <a:xfrm>
            <a:off x="895757" y="22881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895757" y="10938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52"/>
          <p:cNvGrpSpPr/>
          <p:nvPr/>
        </p:nvGrpSpPr>
        <p:grpSpPr>
          <a:xfrm rot="5400000">
            <a:off x="586916" y="3859037"/>
            <a:ext cx="805211" cy="160687"/>
            <a:chOff x="457201" y="2514600"/>
            <a:chExt cx="9144001" cy="1824765"/>
          </a:xfrm>
        </p:grpSpPr>
        <p:cxnSp>
          <p:nvCxnSpPr>
            <p:cNvPr id="78" name="Straight Connector 77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/>
          <p:nvPr/>
        </p:nvCxnSpPr>
        <p:spPr>
          <a:xfrm rot="5400000" flipH="1" flipV="1">
            <a:off x="836934" y="3384377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837645" y="4494388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itle 1"/>
          <p:cNvSpPr txBox="1">
            <a:spLocks/>
          </p:cNvSpPr>
          <p:nvPr/>
        </p:nvSpPr>
        <p:spPr>
          <a:xfrm>
            <a:off x="895757" y="355052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5400000">
            <a:off x="739144" y="4897699"/>
            <a:ext cx="501823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52"/>
          <p:cNvGrpSpPr/>
          <p:nvPr/>
        </p:nvGrpSpPr>
        <p:grpSpPr>
          <a:xfrm rot="5400000">
            <a:off x="586918" y="5580060"/>
            <a:ext cx="805211" cy="160687"/>
            <a:chOff x="457201" y="2514600"/>
            <a:chExt cx="9144001" cy="1824765"/>
          </a:xfrm>
        </p:grpSpPr>
        <p:cxnSp>
          <p:nvCxnSpPr>
            <p:cNvPr id="96" name="Straight Connector 95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Connector 93"/>
          <p:cNvCxnSpPr/>
          <p:nvPr/>
        </p:nvCxnSpPr>
        <p:spPr>
          <a:xfrm rot="5400000" flipH="1" flipV="1">
            <a:off x="934740" y="5203206"/>
            <a:ext cx="1091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837645" y="6215411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itle 1"/>
          <p:cNvSpPr txBox="1">
            <a:spLocks/>
          </p:cNvSpPr>
          <p:nvPr/>
        </p:nvSpPr>
        <p:spPr>
          <a:xfrm>
            <a:off x="895757" y="527154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941680" y="4844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941680" y="636781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667000" y="2888116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grpSp>
        <p:nvGrpSpPr>
          <p:cNvPr id="9" name="Group 39"/>
          <p:cNvGrpSpPr/>
          <p:nvPr/>
        </p:nvGrpSpPr>
        <p:grpSpPr>
          <a:xfrm>
            <a:off x="3733800" y="2645351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Oval 141"/>
          <p:cNvSpPr/>
          <p:nvPr/>
        </p:nvSpPr>
        <p:spPr>
          <a:xfrm>
            <a:off x="3769375" y="252023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769375" y="406016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itle 1"/>
          <p:cNvSpPr txBox="1">
            <a:spLocks/>
          </p:cNvSpPr>
          <p:nvPr/>
        </p:nvSpPr>
        <p:spPr>
          <a:xfrm>
            <a:off x="4038600" y="29771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562600" y="2734578"/>
          <a:ext cx="2168865" cy="131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5" name="Equation" r:id="rId4" imgW="711000" imgH="431640" progId="Equation.3">
                  <p:embed/>
                </p:oleObj>
              </mc:Choice>
              <mc:Fallback>
                <p:oleObj name="Equation" r:id="rId4" imgW="7110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34578"/>
                        <a:ext cx="2168865" cy="131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47116A-DF43-D747-BC43-CC45C453DB24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674863" y="1656121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1604899" y="1656121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1121127" y="4485743"/>
            <a:ext cx="1088673" cy="1414811"/>
            <a:chOff x="3581400" y="2645351"/>
            <a:chExt cx="1088673" cy="1414811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4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1121127" y="3263590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/>
          <p:cNvCxnSpPr/>
          <p:nvPr/>
        </p:nvCxnSpPr>
        <p:spPr>
          <a:xfrm>
            <a:off x="907429" y="3070932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908151" y="1656121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945460" y="1247161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257364" y="3167261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87948" y="645570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77" name="Oval 76"/>
          <p:cNvSpPr/>
          <p:nvPr/>
        </p:nvSpPr>
        <p:spPr>
          <a:xfrm>
            <a:off x="1291133" y="7130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291133" y="590055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ate Placeholder 7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DA3208-53F4-B140-8EF4-B9BBFA02E837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75" name="Group 18"/>
          <p:cNvGrpSpPr/>
          <p:nvPr/>
        </p:nvGrpSpPr>
        <p:grpSpPr>
          <a:xfrm rot="5400000">
            <a:off x="4011614" y="759279"/>
            <a:ext cx="1088673" cy="1414811"/>
            <a:chOff x="3581400" y="2645351"/>
            <a:chExt cx="1088673" cy="1414811"/>
          </a:xfrm>
        </p:grpSpPr>
        <p:sp>
          <p:nvSpPr>
            <p:cNvPr id="77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80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/>
          <p:cNvGrpSpPr/>
          <p:nvPr/>
        </p:nvGrpSpPr>
        <p:grpSpPr>
          <a:xfrm rot="5400000">
            <a:off x="4011614" y="1689315"/>
            <a:ext cx="1088673" cy="1414811"/>
            <a:chOff x="3581400" y="2645351"/>
            <a:chExt cx="1088673" cy="1414811"/>
          </a:xfrm>
        </p:grpSpPr>
        <p:sp>
          <p:nvSpPr>
            <p:cNvPr id="9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6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97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oup 110"/>
          <p:cNvGrpSpPr/>
          <p:nvPr/>
        </p:nvGrpSpPr>
        <p:grpSpPr>
          <a:xfrm rot="5400000">
            <a:off x="2404145" y="1205543"/>
            <a:ext cx="1088673" cy="1414811"/>
            <a:chOff x="3581400" y="2645351"/>
            <a:chExt cx="1088673" cy="1414811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3" name="Group 39"/>
            <p:cNvGrpSpPr/>
            <p:nvPr/>
          </p:nvGrpSpPr>
          <p:grpSpPr>
            <a:xfrm>
              <a:off x="3733818" y="2645351"/>
              <a:ext cx="160687" cy="1414811"/>
              <a:chOff x="4491673" y="3124200"/>
              <a:chExt cx="160687" cy="1414811"/>
            </a:xfrm>
          </p:grpSpPr>
          <p:grpSp>
            <p:nvGrpSpPr>
              <p:cNvPr id="114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8" name="Straight Connector 127"/>
          <p:cNvCxnSpPr/>
          <p:nvPr/>
        </p:nvCxnSpPr>
        <p:spPr>
          <a:xfrm rot="5400000">
            <a:off x="3383166" y="1620294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4798338" y="1620655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0800000" flipH="1" flipV="1">
            <a:off x="5263356" y="1601906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0800000" flipH="1" flipV="1">
            <a:off x="3655887" y="1601178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 rot="5400000">
            <a:off x="5981568" y="1197970"/>
            <a:ext cx="1088673" cy="1414811"/>
            <a:chOff x="3581400" y="2645351"/>
            <a:chExt cx="1088673" cy="1414811"/>
          </a:xfrm>
        </p:grpSpPr>
        <p:sp>
          <p:nvSpPr>
            <p:cNvPr id="1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9" name="Group 39"/>
            <p:cNvGrpSpPr/>
            <p:nvPr/>
          </p:nvGrpSpPr>
          <p:grpSpPr>
            <a:xfrm>
              <a:off x="3733820" y="2645351"/>
              <a:ext cx="160687" cy="1414811"/>
              <a:chOff x="4491675" y="3124200"/>
              <a:chExt cx="160687" cy="1414811"/>
            </a:xfrm>
          </p:grpSpPr>
          <p:grpSp>
            <p:nvGrpSpPr>
              <p:cNvPr id="140" name="Group 52"/>
              <p:cNvGrpSpPr/>
              <p:nvPr/>
            </p:nvGrpSpPr>
            <p:grpSpPr>
              <a:xfrm rot="5400000">
                <a:off x="416941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4" name="TextBox 153"/>
          <p:cNvSpPr txBox="1"/>
          <p:nvPr/>
        </p:nvSpPr>
        <p:spPr>
          <a:xfrm>
            <a:off x="187948" y="645570"/>
            <a:ext cx="2201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(students).</a:t>
            </a:r>
            <a:endParaRPr lang="en-US" sz="1600" dirty="0"/>
          </a:p>
        </p:txBody>
      </p:sp>
      <p:sp>
        <p:nvSpPr>
          <p:cNvPr id="76" name="Oval 75"/>
          <p:cNvSpPr/>
          <p:nvPr/>
        </p:nvSpPr>
        <p:spPr>
          <a:xfrm>
            <a:off x="2115956" y="153934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233310" y="153104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69083C-7B19-E74D-9EEF-2F9446517EEF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1733989" y="1374293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2664025" y="1374293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53"/>
          <p:cNvGrpSpPr/>
          <p:nvPr/>
        </p:nvGrpSpPr>
        <p:grpSpPr>
          <a:xfrm rot="16200000">
            <a:off x="677488" y="1776898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8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39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/>
          <p:cNvCxnSpPr/>
          <p:nvPr/>
        </p:nvCxnSpPr>
        <p:spPr>
          <a:xfrm>
            <a:off x="1966555" y="2789104"/>
            <a:ext cx="26017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967277" y="1374293"/>
            <a:ext cx="25970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115"/>
          <p:cNvGrpSpPr/>
          <p:nvPr/>
        </p:nvGrpSpPr>
        <p:grpSpPr>
          <a:xfrm>
            <a:off x="4335726" y="1374293"/>
            <a:ext cx="1088673" cy="1414811"/>
            <a:chOff x="3581400" y="2645351"/>
            <a:chExt cx="1088673" cy="1414811"/>
          </a:xfrm>
        </p:grpSpPr>
        <p:sp>
          <p:nvSpPr>
            <p:cNvPr id="117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1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42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22" name="Straight Connector 121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132"/>
          <p:cNvGrpSpPr/>
          <p:nvPr/>
        </p:nvGrpSpPr>
        <p:grpSpPr>
          <a:xfrm>
            <a:off x="3475653" y="1374293"/>
            <a:ext cx="1088673" cy="1414811"/>
            <a:chOff x="3581400" y="2645351"/>
            <a:chExt cx="1088673" cy="1414811"/>
          </a:xfrm>
        </p:grpSpPr>
        <p:sp>
          <p:nvSpPr>
            <p:cNvPr id="134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4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45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150"/>
          <p:cNvGrpSpPr/>
          <p:nvPr/>
        </p:nvGrpSpPr>
        <p:grpSpPr>
          <a:xfrm rot="16200000">
            <a:off x="717746" y="348456"/>
            <a:ext cx="1088673" cy="1414811"/>
            <a:chOff x="3581400" y="2645351"/>
            <a:chExt cx="1088673" cy="1414811"/>
          </a:xfrm>
        </p:grpSpPr>
        <p:sp>
          <p:nvSpPr>
            <p:cNvPr id="152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7" name="Group 39"/>
            <p:cNvGrpSpPr/>
            <p:nvPr/>
          </p:nvGrpSpPr>
          <p:grpSpPr>
            <a:xfrm>
              <a:off x="3733818" y="2645351"/>
              <a:ext cx="160687" cy="1414811"/>
              <a:chOff x="4491673" y="3124200"/>
              <a:chExt cx="160687" cy="1414811"/>
            </a:xfrm>
          </p:grpSpPr>
          <p:grpSp>
            <p:nvGrpSpPr>
              <p:cNvPr id="48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5" name="Straight Connector 15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8" name="TextBox 167"/>
          <p:cNvSpPr txBox="1"/>
          <p:nvPr/>
        </p:nvSpPr>
        <p:spPr>
          <a:xfrm>
            <a:off x="187948" y="511524"/>
            <a:ext cx="2374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108" name="Oval 107"/>
          <p:cNvSpPr/>
          <p:nvPr/>
        </p:nvSpPr>
        <p:spPr>
          <a:xfrm>
            <a:off x="429557" y="130507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81000" y="272654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6AD9E0-89CA-2C40-AC7A-17DA7160857F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187948" y="468124"/>
            <a:ext cx="2374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grpSp>
        <p:nvGrpSpPr>
          <p:cNvPr id="238" name="Group 237"/>
          <p:cNvGrpSpPr/>
          <p:nvPr/>
        </p:nvGrpSpPr>
        <p:grpSpPr>
          <a:xfrm>
            <a:off x="303309" y="720520"/>
            <a:ext cx="4798126" cy="4153746"/>
            <a:chOff x="1091147" y="720520"/>
            <a:chExt cx="4798126" cy="4153746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2702372" y="17596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551867" y="1374293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399467" y="2789104"/>
              <a:ext cx="1088673" cy="1414811"/>
              <a:chOff x="3581400" y="2645351"/>
              <a:chExt cx="1088673" cy="1414811"/>
            </a:xfrm>
          </p:grpSpPr>
          <p:sp>
            <p:nvSpPr>
              <p:cNvPr id="21" name="Title 1"/>
              <p:cNvSpPr txBox="1">
                <a:spLocks/>
              </p:cNvSpPr>
              <p:nvPr/>
            </p:nvSpPr>
            <p:spPr>
              <a:xfrm>
                <a:off x="3581400" y="303067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sz="2400" b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22" name="Group 39"/>
              <p:cNvGrpSpPr/>
              <p:nvPr/>
            </p:nvGrpSpPr>
            <p:grpSpPr>
              <a:xfrm>
                <a:off x="3733812" y="2645351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23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" name="Straight Connector 23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2" name="Title 1"/>
            <p:cNvSpPr txBox="1">
              <a:spLocks/>
            </p:cNvSpPr>
            <p:nvPr/>
          </p:nvSpPr>
          <p:spPr>
            <a:xfrm>
              <a:off x="2396479" y="72052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4" name="Group 52"/>
            <p:cNvGrpSpPr/>
            <p:nvPr/>
          </p:nvGrpSpPr>
          <p:grpSpPr>
            <a:xfrm>
              <a:off x="2524953" y="1287093"/>
              <a:ext cx="805211" cy="160687"/>
              <a:chOff x="457201" y="2514600"/>
              <a:chExt cx="9144001" cy="1824765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Straight Connector 154"/>
            <p:cNvCxnSpPr/>
            <p:nvPr/>
          </p:nvCxnSpPr>
          <p:spPr>
            <a:xfrm flipH="1" flipV="1">
              <a:off x="2220155" y="1367632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 flipV="1">
              <a:off x="3330166" y="136692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1216267" y="1366901"/>
              <a:ext cx="100095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3808357" y="72052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3" name="Group 39"/>
            <p:cNvGrpSpPr/>
            <p:nvPr/>
          </p:nvGrpSpPr>
          <p:grpSpPr>
            <a:xfrm rot="16200000">
              <a:off x="4259095" y="660029"/>
              <a:ext cx="160687" cy="1414811"/>
              <a:chOff x="4491675" y="3124200"/>
              <a:chExt cx="160687" cy="1414811"/>
            </a:xfrm>
          </p:grpSpPr>
          <p:grpSp>
            <p:nvGrpSpPr>
              <p:cNvPr id="114" name="Group 52"/>
              <p:cNvGrpSpPr/>
              <p:nvPr/>
            </p:nvGrpSpPr>
            <p:grpSpPr>
              <a:xfrm rot="5400000">
                <a:off x="416941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69" name="Straight Connector 16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8"/>
            <p:cNvGrpSpPr/>
            <p:nvPr/>
          </p:nvGrpSpPr>
          <p:grpSpPr>
            <a:xfrm>
              <a:off x="4800600" y="1366901"/>
              <a:ext cx="1088673" cy="1414811"/>
              <a:chOff x="3581400" y="2645351"/>
              <a:chExt cx="1088673" cy="1414811"/>
            </a:xfrm>
          </p:grpSpPr>
          <p:sp>
            <p:nvSpPr>
              <p:cNvPr id="181" name="Title 1"/>
              <p:cNvSpPr txBox="1">
                <a:spLocks/>
              </p:cNvSpPr>
              <p:nvPr/>
            </p:nvSpPr>
            <p:spPr>
              <a:xfrm>
                <a:off x="3581400" y="303067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2400" b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82" name="Group 39"/>
              <p:cNvGrpSpPr/>
              <p:nvPr/>
            </p:nvGrpSpPr>
            <p:grpSpPr>
              <a:xfrm>
                <a:off x="3733812" y="2645351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183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6"/>
                </a:xfrm>
              </p:grpSpPr>
              <p:cxnSp>
                <p:nvCxnSpPr>
                  <p:cNvPr id="186" name="Straight Connector 185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/>
                  <p:cNvCxnSpPr/>
                  <p:nvPr/>
                </p:nvCxnSpPr>
                <p:spPr>
                  <a:xfrm rot="16200000" flipH="1">
                    <a:off x="5033239" y="2971805"/>
                    <a:ext cx="1820723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4" name="Straight Connector 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8" name="Title 1"/>
            <p:cNvSpPr txBox="1">
              <a:spLocks/>
            </p:cNvSpPr>
            <p:nvPr/>
          </p:nvSpPr>
          <p:spPr>
            <a:xfrm>
              <a:off x="3866976" y="275856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9" name="Group 39"/>
            <p:cNvGrpSpPr/>
            <p:nvPr/>
          </p:nvGrpSpPr>
          <p:grpSpPr>
            <a:xfrm rot="16200000">
              <a:off x="4245417" y="2081698"/>
              <a:ext cx="160687" cy="1414811"/>
              <a:chOff x="4491677" y="3124200"/>
              <a:chExt cx="160687" cy="1414811"/>
            </a:xfrm>
          </p:grpSpPr>
          <p:grpSp>
            <p:nvGrpSpPr>
              <p:cNvPr id="200" name="Group 52"/>
              <p:cNvGrpSpPr/>
              <p:nvPr/>
            </p:nvGrpSpPr>
            <p:grpSpPr>
              <a:xfrm rot="5400000">
                <a:off x="416941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03" name="Straight Connector 20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1" name="Straight Connector 20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" name="Title 1"/>
            <p:cNvSpPr txBox="1">
              <a:spLocks/>
            </p:cNvSpPr>
            <p:nvPr/>
          </p:nvSpPr>
          <p:spPr>
            <a:xfrm>
              <a:off x="2342961" y="4203583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6" name="Group 39"/>
            <p:cNvGrpSpPr/>
            <p:nvPr/>
          </p:nvGrpSpPr>
          <p:grpSpPr>
            <a:xfrm rot="16200000">
              <a:off x="2844284" y="3496711"/>
              <a:ext cx="160687" cy="1414811"/>
              <a:chOff x="4491675" y="3124200"/>
              <a:chExt cx="160687" cy="1414811"/>
            </a:xfrm>
          </p:grpSpPr>
          <p:grpSp>
            <p:nvGrpSpPr>
              <p:cNvPr id="217" name="Group 52"/>
              <p:cNvGrpSpPr/>
              <p:nvPr/>
            </p:nvGrpSpPr>
            <p:grpSpPr>
              <a:xfrm rot="5400000">
                <a:off x="416941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20" name="Straight Connector 21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8" name="Straight Connector 21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5" name="Straight Connector 234"/>
            <p:cNvCxnSpPr/>
            <p:nvPr/>
          </p:nvCxnSpPr>
          <p:spPr>
            <a:xfrm>
              <a:off x="1216267" y="4204314"/>
              <a:ext cx="100095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Oval 235"/>
            <p:cNvSpPr/>
            <p:nvPr/>
          </p:nvSpPr>
          <p:spPr>
            <a:xfrm>
              <a:off x="1091147" y="1287449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1118427" y="414175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TextBox 238"/>
          <p:cNvSpPr txBox="1"/>
          <p:nvPr/>
        </p:nvSpPr>
        <p:spPr>
          <a:xfrm>
            <a:off x="4974873" y="637401"/>
            <a:ext cx="127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Emphasis: Nodes</a:t>
            </a:r>
            <a:endParaRPr lang="en-US" sz="12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E2FC45-AC77-2840-B42E-27CFC8114E4B}" type="datetime1">
              <a:rPr lang="en-US" smtClean="0"/>
              <a:t>4/9/2015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907</Words>
  <Application>Microsoft Office PowerPoint</Application>
  <PresentationFormat>On-screen Show (4:3)</PresentationFormat>
  <Paragraphs>383</Paragraphs>
  <Slides>38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Review &amp; agenda</vt:lpstr>
      <vt:lpstr>Resistors</vt:lpstr>
      <vt:lpstr>Generalize: N resistors in parallel</vt:lpstr>
      <vt:lpstr>Generalize: N resistors in series</vt:lpstr>
      <vt:lpstr>Example problems</vt:lpstr>
      <vt:lpstr>Example problems</vt:lpstr>
      <vt:lpstr>Example problems</vt:lpstr>
      <vt:lpstr>Example problems</vt:lpstr>
      <vt:lpstr>Example problems</vt:lpstr>
      <vt:lpstr>Voltage divider</vt:lpstr>
      <vt:lpstr>Source/load</vt:lpstr>
      <vt:lpstr>“Brownout”</vt:lpstr>
      <vt:lpstr>“Fanout”</vt:lpstr>
      <vt:lpstr>Questions?</vt:lpstr>
      <vt:lpstr>Notation: one element</vt:lpstr>
      <vt:lpstr>Notation: two elements in series</vt:lpstr>
      <vt:lpstr>Letters and numbers</vt:lpstr>
      <vt:lpstr>Chapter 2 notation</vt:lpstr>
      <vt:lpstr>Questions?</vt:lpstr>
      <vt:lpstr>Kirchoff’s current law</vt:lpstr>
      <vt:lpstr>KCL examples</vt:lpstr>
      <vt:lpstr>KCL examples</vt:lpstr>
      <vt:lpstr>KCL examples</vt:lpstr>
      <vt:lpstr>KCL examples</vt:lpstr>
      <vt:lpstr>KCL examples</vt:lpstr>
      <vt:lpstr>KCL examples</vt:lpstr>
      <vt:lpstr>KCL examples</vt:lpstr>
      <vt:lpstr>Questions?</vt:lpstr>
      <vt:lpstr>Voltage addition in circuits</vt:lpstr>
      <vt:lpstr>Closing the loop:</vt:lpstr>
      <vt:lpstr>Generalize loop to N-elements:</vt:lpstr>
      <vt:lpstr>PowerPoint Presentation</vt:lpstr>
      <vt:lpstr>Kirchoff’s voltage law</vt:lpstr>
      <vt:lpstr>Questions?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John BURKE (pburke)</cp:lastModifiedBy>
  <cp:revision>453</cp:revision>
  <dcterms:created xsi:type="dcterms:W3CDTF">2010-03-26T00:11:49Z</dcterms:created>
  <dcterms:modified xsi:type="dcterms:W3CDTF">2015-04-09T19:19:25Z</dcterms:modified>
</cp:coreProperties>
</file>