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ink/ink1.xml" ContentType="application/inkml+xml"/>
  <Override PartName="/ppt/notesSlides/notesSlide8.xml" ContentType="application/vnd.openxmlformats-officedocument.presentationml.notesSlide+xml"/>
  <Override PartName="/ppt/ink/ink2.xml" ContentType="application/inkml+xml"/>
  <Override PartName="/ppt/notesSlides/notesSlide9.xml" ContentType="application/vnd.openxmlformats-officedocument.presentationml.notesSlide+xml"/>
  <Override PartName="/ppt/ink/ink3.xml" ContentType="application/inkml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279" r:id="rId3"/>
    <p:sldId id="320" r:id="rId4"/>
    <p:sldId id="322" r:id="rId5"/>
    <p:sldId id="324" r:id="rId6"/>
    <p:sldId id="323" r:id="rId7"/>
    <p:sldId id="328" r:id="rId8"/>
    <p:sldId id="330" r:id="rId9"/>
    <p:sldId id="331" r:id="rId10"/>
    <p:sldId id="339" r:id="rId11"/>
    <p:sldId id="332" r:id="rId12"/>
    <p:sldId id="335" r:id="rId13"/>
    <p:sldId id="336" r:id="rId14"/>
    <p:sldId id="326" r:id="rId15"/>
    <p:sldId id="340" r:id="rId16"/>
    <p:sldId id="341" r:id="rId17"/>
    <p:sldId id="342" r:id="rId18"/>
    <p:sldId id="343" r:id="rId19"/>
    <p:sldId id="344" r:id="rId20"/>
    <p:sldId id="346" r:id="rId21"/>
    <p:sldId id="347" r:id="rId22"/>
    <p:sldId id="349" r:id="rId23"/>
    <p:sldId id="280" r:id="rId24"/>
    <p:sldId id="350" r:id="rId25"/>
    <p:sldId id="351" r:id="rId26"/>
    <p:sldId id="352" r:id="rId27"/>
    <p:sldId id="354" r:id="rId28"/>
    <p:sldId id="353" r:id="rId29"/>
    <p:sldId id="355" r:id="rId30"/>
    <p:sldId id="356" r:id="rId31"/>
    <p:sldId id="357" r:id="rId32"/>
    <p:sldId id="283" r:id="rId33"/>
    <p:sldId id="291" r:id="rId34"/>
    <p:sldId id="325" r:id="rId35"/>
  </p:sldIdLst>
  <p:sldSz cx="9144000" cy="6858000" type="screen4x3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34578" autoAdjust="0"/>
    <p:restoredTop sz="86438" autoAdjust="0"/>
  </p:normalViewPr>
  <p:slideViewPr>
    <p:cSldViewPr snapToObjects="1">
      <p:cViewPr varScale="1">
        <p:scale>
          <a:sx n="62" d="100"/>
          <a:sy n="62" d="100"/>
        </p:scale>
        <p:origin x="31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-4548"/>
    </p:cViewPr>
  </p:sorterViewPr>
  <p:notesViewPr>
    <p:cSldViewPr snapToObjects="1">
      <p:cViewPr varScale="1">
        <p:scale>
          <a:sx n="98" d="100"/>
          <a:sy n="98" d="100"/>
        </p:scale>
        <p:origin x="-3594" y="-108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1" y="0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r">
              <a:defRPr sz="1200"/>
            </a:lvl1pPr>
          </a:lstStyle>
          <a:p>
            <a:fld id="{05B7173A-86B1-4F76-8A79-299130E6DC91}" type="datetimeFigureOut">
              <a:rPr lang="en-US" smtClean="0"/>
              <a:pPr/>
              <a:t>4/9/2015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1" y="8829967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r">
              <a:defRPr sz="1200"/>
            </a:lvl1pPr>
          </a:lstStyle>
          <a:p>
            <a:fld id="{69A5CF54-364D-4CA1-BE5C-7DB89EA6F2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345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511" units="cm"/>
          <inkml:channel name="T" type="integer" max="2.14748E9" units="dev"/>
        </inkml:traceFormat>
        <inkml:channelProperties>
          <inkml:channelProperty channel="X" name="resolution" value="955.58472" units="1/cm"/>
          <inkml:channelProperty channel="Y" name="resolution" value="1190.22876" units="1/cm"/>
          <inkml:channelProperty channel="F" name="resolution" value="1.41944" units="1/cm"/>
          <inkml:channelProperty channel="T" name="resolution" value="1" units="1/dev"/>
        </inkml:channelProperties>
      </inkml:inkSource>
      <inkml:timestamp xml:id="ts0" timeString="2015-04-09T19:09:13.213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B0F0"/>
    </inkml:brush>
    <inkml:brush xml:id="br2">
      <inkml:brushProperty name="width" value="0.05292" units="cm"/>
      <inkml:brushProperty name="height" value="0.05292" units="cm"/>
      <inkml:brushProperty name="color" value="#C00000"/>
    </inkml:brush>
  </inkml:definitions>
  <inkml:trace contextRef="#ctx0" brushRef="#br0">1584 12366 61 0,'0'2'76'16,"0"2"-2"-16,0 4-46 15,0-5-1 1,0 0-5-16,0-3 0 31,0 0-3-31,0 0 0 0,0-18-9 31,-3-6 1-31,-11-10-2 0,-1-14 1 16,-11-5-3-1,3-9 1 1,-3-7-4-16,4-7 1 0,-4 4 1 31,8-8 0-31,-5 3 1 0,2-9 0 16,-10 0-1-1,10-11 0 1,-10-4-1-16,2-6 0 16,-4-4-4-1,3 11 1-15,1-4-2 16,2 8 1-1,6 1-1-15,2 9 1 16,0-4-1 0,0-2 0-16,5-2 0 15,3-6 0 1,-4 6 0-16,12-3 1 15,-1 7 0-15,-4 0 1 16,-3 7-1 0,0-7 0-16,4 3 0 15,0-3 0 1,3 29-2-16,-4 4 1 15,5 16-3 1,-9 0 1-16,8-21 0 16,-3-5 0-1,4-32 0 1,3-15 1-16,0-21 0 0,18-1 1 15,-3 30-1 1,0 12 0-16,-5 4 0 16,6 13 0-1,2-8 1 1,4-3 0-16,5-5-1 15,-2 0 1 1,-2 11-1-16,-2 2 1 0,-2 3-1 31,0 5 1-31,7-4 0 16,0-1 0-16,3 5 1 15,0-2 0 1,2 6 0 0,-10 2 0-16,-2 7-1 15,0 11 0 1,-1-4-1-16,1 7 1 15,-4 0 0-15,14-3 0 16,-3 3 0 0,0 3 0-16,-4 4-1 15,4 0 1 1,-4 3 0-16,-4 4 0 15,16 4 1 1,-5-4 0-16,5 0-1 16,0 3 1-1,-5 7-2-15,5 0 1 16,-5 1-2-16,1 5 1 15,3 1 0 1,-3 8 0 0,3 2 1-16,-3 4 0 15,-4 0-1 1,-8 0 1-1,8 0 0-15,0 15 0 0,0-3 1 16,0 6 0 0,4 3 0-16,-5 0 0 15,1-4 1 1,-3 14 0-1,-1-6 2-15,-3 2 0 16,2 4 1 0,-5 3 0-16,-2 12-2 15,1 0 0 1,1-3-2-16,9 10 1 15,-7-8 1-15,0-7 0 16,1-10 0 0,2-5 1-16,-1 1-2 15,-2 8 0 1,-3-4-1-16,0 6 0 15,-4 1-1 1,4 0 1-16,-4 2-1 16,4-5 1-1,-1-1-1-15,2-3 1 16,-5-3-1-1,0 1 1-15,0 2 0 16,-4 6 1-16,4 5-2 31,-3 2 0-31,3 11 0 0,-4-3 0 16,-3-1 0-1,4-3 0-15,-1-3 0 16,4-8 0-16,0 1 0 31,0 6 0-31,0 1 0 0,12 6 0 31,-9 7 0-31,4 11 0 0,2 0 0 32,-2 0 0-32,1 6 0 15,-1-6 0-15,-2 4 0 16,-6-1 0-1,5 4 0-15,0-7 0 0,-5 16 0 32,13-9 0-32,-8 14 0 15,-1-8 0-15,1 4 0 16,1-6 0-1,-6-2 0 1,1 1 0-16,-3-4 0 16,3 12 0-1,-7-1 0-15,0 6 0 16,-1 1 0-16,0 2 0 15,1-3 0 1,4-10 0-16,-5 1 0 16,4-1 0-1,-1 1 0-15,-4-4 0 16,-2 4 0-1,0 2 0 1,4-2 0-16,-4 3 0 0,-4-7 0 31,-4 1 0-31,1-5 0 0,0 4 0 16,-1-2 0-1,2 1 0 1,-2-3 0-16,1 2 0 16,3 2 0-1,-4-3 0 1,8-1 0-16,0 1 0 0,0-1 0 15,0-6 0 1,0 0 0-16,0 3 0 16,0-7 0-1,0 7 0 1,0-6 0-16,4 3 0 15,-8-1 0 1,0-3 0-16,0-7 0 16,1 2 0-1,-1-9 0-15,1-4 0 16,0-2 0-1,-6 6 0-15,6-2 0 0,-4-5 0 16,3 7 0 0,-4-6 0-1,5 3 0-15,-1-4 0 16,0 5 0-1,1-5 0 1,-4-6 0-16,3 2 0 16,0 2 0-16,0-2 0 15,1-1 0 1,-5 5 0-16,0-3 0 15,1 4 0 1,4 2 0-16,-12-2 0 16,0-1 0-1,-4 1 0-15,0 2 0 16,2-5 0-16,-2-4 0 31,-2-5 0-31,-3 9 0 0,2-5 0 16,-4-6 0-1,4 7 0-15,-4-4 0 16,8-3 0-1,-1-5 0 1,4-5 0-16,4-4 0 16,4-7 0-16,0-4 0 15,3 1 0-15,0-1 0 16,4-3 0-1,0 0 0 1,0 0 0-16,0 0 0 16,-4 0 0-1,4 0 0 1,-4 0 0-16,4 0 0 15,-4 0 0 1,4 0 0-16,0 0 0 0,0 0 0 16,0 0 0-1,-3 0 0 1,3 0 0-16,0-7 0 15,-4-7 0 1,1 0 0-16,3-10 0 16,-7 3 0-1,7-3 0-15,0-3 0 16,0-8 0-16,0 4 0 15,3-7 0 1,8 6 0-16,-4 6 0 16,1-3 0-1,0 9 0-15,-5 3 0 16,1 3 0-1,0 4 0-15,-4 2 0 16,0 4 0 0,0-2 0-16,0 2 0 15,0 4 0 1,0 0 0-16,0 0 0 15,0 0 0 1,0 4 0 0,0 17 0-16,0 0 0 0,0 9 0 31,0 6 0-31,0-3 0 0,3 13 0 15,-3-4 0 1,-3-1 0 0,3 0 0-16,-4 4 0 15,0-10 0 1,4-8 0-16,0-6 0 15,0-10 0 1,15-1 0-16,7-6 0 16,11-2 0-1,19 3 0-15,7-5 0 16,16 0 0-16,14 0 0 15,3-7 0 1,8-15-130-16,3-5-4 16,-2-12-13-1</inkml:trace>
  <inkml:trace contextRef="#ctx0" brushRef="#br0" timeOffset="17014.1714">5302 4705 52 0,'0'-3'74'0,"0"-1"-3"0,0-6-33 31,0 3 0-31,0 3-14 0,0-2 0 15,0-1-18 1,0 7 0 0,0 0-1-16,0 0 0 15,5 0 6 1,6 17 1-16,-4 0 1 0,4 5 0 15,-3 1-5 1,3 9 1 0,-3 2-3-16,2 0 1 15,4-2-1 1,-1 6 1-1,-2-6-3-15,3 5 1 16,1-6-3-16,4 0 1 16,-5-3-1-1,1-4 1-15,-4-3-1 16,-3 0 0-1,0-11-1-15,-5 0 0 16,1-2 0 0,-1-2 0-16,1 1 0 15,3 3 0 1,-4-3 0-16,-3 0 1 15,5-3-1-15,-5 2 1 16,0 2-1 0,0-1 0-16,0-4 0 15,0 1 0 1,0-1 4-1,0 1 0-15,4-4 3 16,-4 0 1-16,0 0-5 31,4-4 2-31,-4-17-6 0,3-3 0 16,4-14 0-1,1-8 0-15,3-9 0 16,4-7 0 0,4-10 0-1,2-1 0-15,-2 1 0 16,-1 13 0-1,-10 7 0-15,-1 13 0 0,1 9 0 16,-4 16 0 0,-4 0-30-1,7 7 1-15,-3 7-101 16,3 0-8-1,0 0 21-15</inkml:trace>
  <inkml:trace contextRef="#ctx0" brushRef="#br0" timeOffset="17474.176">5892 5107 93 0,'0'6'86'0,"0"2"-5"0,0 12-53 31,4 1 0-31,0 10-5 16,-4 1-1-1,0 2-10-15,0 0 0 16,0 1-12 0,0-7 0-16,0-7-79 15,0-8-2 1,4-10-28-16,3-3-4 15</inkml:trace>
  <inkml:trace contextRef="#ctx0" brushRef="#br0" timeOffset="18134.1826">6177 4857 137 0,'-4'4'99'16,"1"0"-6"-1,3-2-67-15,0 2 2 16,14-4-4-16,24 0 1 15,13 0-17 1,5-6 0 0,0 2-5-16,3-7 1 15,-15 8-8 1,-7-3 0-1,-3 1-29-15,-8-5 0 0,-4 7-80 16,-4-4-9 0,-7 3 22-16</inkml:trace>
  <inkml:trace contextRef="#ctx0" brushRef="#br0" timeOffset="18474.186">6348 4646 114 0,'0'8'88'16,"0"5"-5"-16,0 18-68 16,0 11-1-1,15 10-2-15,-5 11-1 16,5-9-5-16,-4-2 1 15,1-3-29 1,-8-11-1-16,3-11-75 31,-4-6-5-31,5-8 25 0</inkml:trace>
  <inkml:trace contextRef="#ctx0" brushRef="#br0" timeOffset="30683.3089">6804 4480 27 0,'0'0'64'16,"-4"-3"2"-1,0-4-26 1,0 3-1-16,0 1-19 16,1 0-1-1,3 3-14-15,0 0-1 0,0 0-3 31,0 0 0-31,0 0 6 16,0 0 2-16,0 3 2 16,0 7 1-1,3 0-3-15,1 2 1 0,4 2-1 31,3 6 0-31,-4 1 3 16,0 3 0 0,1-7-1-16,3 10 1 15,-2-3-2 1,1 1 0-16,-3 3-1 15,4-3 0 1,1-5-3-16,-1 7 1 16,-4-6-3-16,3 3 0 15,-6 0-1 1,4 1 1-16,-5-7-1 15,1 2 0 1,0-3-2-16,0 0 1 16,-4-3-1-1,6 0 0 1,-1 0 0-16,2 3 1 0,0-3-1 31,1-3 1-31,-4-1-1 0,3 4 1 16,-3-4 0-1,7-3 1 1,-7 1-1-16,-4-2 1 15,0-3-2 1,0-3 1 0,0 4-1-16,4-4 1 0,-4 0-2 15,0 0 0 1,0 3 0-16,0-3 0 15,0 4 0 1,0-4 0 0,0 0 0-16,3 0 0 15,-3 0 0 1,3 0 0-16,-3-11 0 15,4-6 0 1,0-7 0-16,0 0 0 16,0-11 0-16,-2-7 0 15,4-6 0 1,-3 4 0-16,4-12 0 15,-7 1 0 1,8-1 0 0,-1 4 0-16,0 0 0 15,1 0 0-15,3 7 0 16,1 7 0-16,-2 3 0 15,2 1 0 1,-9 10 0 0,1 0 0-16,-1 6-21 15,1 2 2-15,0 4-111 31,3 10-6-31,-3 2 8 0</inkml:trace>
  <inkml:trace contextRef="#ctx0" brushRef="#br0" timeOffset="31533.3174">7277 4861 78 0,'-4'0'85'16,"1"0"-5"-1,-1 0-53-15,1 0 0 16,3 0-9-1,0 0 2 1,22 0-7-16,0 0 1 16,4-4-10-16,4 4 2 15,-5 0-4 1,-5 0 1-16,-7 0 3 15,-1 0-1 1,-8 0 2-16,-1 4 0 16,-3 0-2-1,0 2 1-15,0 8-3 16,-10 7 0-16,-9-4-2 15,0 7 0 1,-3 0 0-16,7 1 0 16,5-8 10-1,10-3 1-15,0 3 6 16,18-10 1-1,15-4-10 1,8-3 1-16,-1 0-15 16,-6 0 0-16,-9-6-66 15,-7 6-2-15,-9-4-54 16,-2 1-13-1,-7-9 73 1</inkml:trace>
  <inkml:trace contextRef="#ctx0" brushRef="#br0" timeOffset="32293.325">7833 4501 8 0,'-12'0'67'31,"-5"4"0"-31,-6 0-6 0,1 2-1 31,3 0-31-31,4-2 1 16,4-4-4-1,11 4 1-15,4-4 5 16,22 0 0-16,15 0-15 15,10 0 0 1,5 0-6-16,0 0 0 16,0-8-5-1,-16-2 0-15,4 0-5 16,-13 4 2-1,-2-6-18-15,-14 6 1 16,-5 2-41 0,-7 1 0-16,6 3-64 15,-6 0-11-15,-3 0 43 31</inkml:trace>
  <inkml:trace contextRef="#ctx0" brushRef="#br0" timeOffset="32813.3302">7700 4740 57 0,'-8'0'87'0,"4"0"-2"16,1 0-31 0,3 0-1-16,3 0-6 15,34 0-1-15,19 0-15 16,22 0 1-1,15 0-23-15,-5-10 1 16,-3 6-10 0,-18 0 0-16,-22 2 0 15,-12 2 0 1,-18 0 0-16,-4 0 0 31,-7 0-35-31,0 0 1 0,-1 0-97 16,-3 0-8-1,4 0 28-15</inkml:trace>
  <inkml:trace contextRef="#ctx0" brushRef="#br0" timeOffset="33823.3403">8691 4405 77 0,'0'-5'84'16,"0"2"-5"-16,-2-3-56 15,-2-1 0 1,-4 3-10-16,-3 4 0 0,-4 0-1 31,-3 0-1-31,-4 13-4 16,-1-1 1-16,5 0-2 15,-4 6 1 1,3 3 3 0,1 6 0-16,3 5-1 15,4 6 1-15,-1-4-1 16,12 1 0-1,0 0 2-15,0 3 0 16,12-7 0 0,3-7 1-16,3 7 2 15,9-6 0 1,-6-8-6-16,9-4 2 15,2 1-10 1,10-7 0-16,2-3 0 16,12-4 0-16,-4 0 0 15,7-4 0 1,-3-12 0-16,-4 1 0 15,3-5 0 1,-3-5 0 0,0-10 0-16,4 9 0 15,-12-17 0 1,-3 2 0-16,-16-4 0 0,-6 0 0 15,-19-6 0 1,0 5 0 0,-26 4 0-16,-22 5 0 15,-23 9 0 1,-6 11 0-1,-9 3-3-15,12 11 2 16,8 3-128 0,14 10-4-16,15 14-14 15</inkml:trace>
  <inkml:trace contextRef="#ctx0" brushRef="#br0" timeOffset="35463.3567">8792 4359 146 0,'0'-3'107'0,"0"-4"-7"31,0-4-82-31,0 1 0 0,-3-4-14 32,-4 4 0-32,-16 2-5 0,-11 8 1 15,0 0-2 1,-9 12 0-1,-5 11-40-15,14 5 1 0,16-3-65 32,15-2-8-32,3-13 44 0</inkml:trace>
  <inkml:trace contextRef="#ctx0" brushRef="#br1" timeOffset="50960.5123">2403 13084 1 0,'-3'5'26'16,"-1"-2"2"-1,0 1-28 1,1 1 1-16,-5-1 0 15,4 7 0-15,1-11 8 16,3 0 0 0,0 0 10-16,0 0 2 15,0-11-6 1,-4 2 1-16,1 5-11 15,-1 4 1 1,0 0 5-16,-6 0-1 16,5 0 1-1,1 0 2-15,0 0-3 16,1 0 0-16,-1 0-1 15,4 0 1 1,0 0-2-16,-3 0-1 16,3 0-2-1,0 0-1 1,0-8-4-16,0 8 1 15,0-6 1 1,3-4 0-16,8-8 2 0,8 4 2 16,-8-6-1-1,0-1 1 1,0-3-1-16,0-8-1 15,1 12-1 1,-1-8 0 0,-1-6 0-16,2-2 0 15,3-1-1 1,-5 2 1-16,5-6 1 15,-2-1 0-15,-7 8 3 16,5-11 1 0,-3 0-1-16,2-10 1 15,2 2-2 1,-5 2 1-16,1-9-2 15,-8 13 1 1,4-2-3-16,-4 1 0 16,0 2-2-1,0-2 1-15,0 0 0 16,0-8 0-16,0 8 0 15,0 0 1 1,0-5 2 0,0 15 0-16,0-2-1 15,-4 1 0-15,-1 4-4 31,2-10 0-31,3 4 0 0,-4-7 0 16,4-1 0 0,0 3 1-16,0 5-2 15,0 3 1-15,0-4-1 31,-3 1 1-31,3-4 0 0,3-3 1 32,4-4-1-32,2 4 1 0,-2-4-1 31,0-7 1-31,-4-4-1 15,5 5 0-15,-4-8-1 16,4 3 1 0,-8 2 0-16,3-9 1 0,-3 5 0 31,0-1 0-31,0 0 0 15,0-1 0 1,0 2 0-16,0 0 0 16,-7-5 0-1,3 4 0-15,-4 1 0 16,-6-1 0-16,7 4 0 15,-5-4 1 1,1 4-1-16,0 3 1 16,4-6-1-1,-4 5 0-15,3-2 1 16,2 0-1-1,-3 7 0-15,1 0 0 16,-3-2-1-16,1 2 0 31,-3 4 0-31,-1-7 0 0,7-2 0 31,0 8 0-31,0-6 0 0,-1 5 0 16,-3 2 0 0,4-7 1-1,-5 12-1-15,2-6 1 16,-8 0-2-1,2 0 1-15,5-3-1 0,-4-5 1 16,-4 9 0 0,1-5 0-1,3 8-1-15,4 3 1 16,-4 0-2-1,-7 7 0 1,-4-3 0-16,4 3 1 16,-5 3 0-1,7 7 1-15,-3 3-2 16,-7 2 0-16,-3 5 0 15,7 8 0 1,-4 3 1-16,0 0 0 16,-3 4 0-1,3 3 0-15,1-4-2 16,-1 4 0-1,4 0 0 1,-3 7 0-16,-1 11 2 0,8 3 0 16,-1 3 0-1,5 0 0-15,-1 0-1 16,4-7 1-1,1 12-1 1,-5-9 0-16,8 7 0 16,3 8 1-16,-2 0 1 31,3 3 1-31,-5 7 0 0,1 0 0 15,3 7-1 1,-2 0 1-16,2 3-1 16,-3 1 1-1,0-5 0 1,4 1 0-16,-5 3 0 15,5-2 0 1,0 9-1-16,-5 4 1 0,10-1 0 31,-4 0 0-31,3 1 0 16,3-11 1-16,0 5 0 15,0-4 1 1,-4 2-1-16,-3 8 1 16,-1-3-2-1,5 16 1-15,3-3-1 16,0 3 1-1,0-6 0-15,0 0 0 16,0-1-1-16,0-2 1 16,0-1-1-1,0-7 0-15,0-3 0 16,3 10 0-1,-3-11 1-15,0 8-2 16,8-7 1 0,-1-7 0-16,0 4 0 15,1-5 0 1,-4 1 0-16,0 5 0 15,4-6-1 1,-5 0 1-16,4-2 0 16,0 7 0-1,1-12 0-15,3 2 0 16,-2-2-1-1,1-2 1-15,4-4-1 16,2 0 1 0,-1 0-1-16,2 7 1 15,10-4 0-15,-9 2 1 16,1-6-1-1,-9 5 1 1,-1-8-2-16,1 0 1 16,-3 1-1-1,5-4 1 1,-4 0-1-16,-1-3 1 0,-3 0 0 31,7 4 0-31,-8 2 1 0,4 0 1 16,-3 2 1-1,5 1 0 1,-7-2 0-16,2 6 1 15,0-3-2 1,0-3 0-16,-4-7-1 16,4 0 0-1,-1-5-1-15,4-5 1 16,-3-4-1-16,-1-8 1 15,2 1-1 1,-2-3 0-16,1-1-1 16,0 4 1-1,-4-3 0-15,0 2 1 16,0-2-1-1,3 0 2-15,-3 2-3 16,0 2 0 0,0-2 0-16,0 1 0 15,0-4 0 1,0 1 0-16,0-1 0 15,0-3 0-15,0 0-4 32,0 0 2-32,0-3-2 0,-7-8 0 15,-8-2 2 1,-3-1 0-16,-1 0 0 15,4-3 1 1,1-5-1 0,6 5 0-16,-3-3 2 0,3-1 0 31,1 1 0-31,-4 2 1 0,4 5-2 31,-1-1 1-31,1 6-1 16,7 1 0-16,0 4 0 15,0 3 0 1,-8 0-2-16,8 0 1 0,0 0-1 31,0 0 1-31,0 0 1 16,0 3 1-1,11 12 0-15,-4 2 0 16,9 4 0-1,-6-2 0-15,2 4 1 16,-1 0 0 0,0-3 1-16,-3 2 0 15,2-8 0-15,-2-4 0 16,-1 1-1-1,1-5 0-15,0 4-1 16,-1-3 1 0,0 4 0-16,1-4 0 15,-5 3 0 1,1-2 0-1,0 2 0-15,3-3 0 16,-2 3 0 0,1-3 0-16,-2 0 0 0,0 0 1 15,-1-1 0 1,1-2 1-1,-1-4 0-15,5 0 0 16,3 0-1 0,4-24 1-1,3-10-3-15,5-11 0 0,-5-1 0 16,4-6 0-1,1 8-61-15,-1-2 1 16,8 1-74 0,3-13-11-1,-11-5 64-15</inkml:trace>
  <inkml:trace contextRef="#ctx0" brushRef="#br1" timeOffset="153251.5433">5485 6408 20 0,'-7'0'65'0,"-8"0"2"0,8 0-24 32,-1 3-2-32,8-3-6 0,0 3 0 31,25 1-8-31,17-4-1 15,16 0-19 1,5 0 1-16,1 0-4 16,2-4 1-1,-10-2-41-15,-16-2 1 16,-6-2-70-16,-12-4-8 15,-7 1 41 1</inkml:trace>
  <inkml:trace contextRef="#ctx0" brushRef="#br1" timeOffset="154041.5512">5959 6099 104 0,'0'0'81'16,"0"0"-3"-1,0 0-59 1,0 0 1-16,0 17 4 16,11 5 0-1,0 1-9-15,4 9 3 16,4 7-8-1,-5-5 1-15,-3 7-3 16,8 1 0-16,-1-1-2 16,1 1 0-1,3-4 0-15,-3-4 0 16,-1 1 0-1,-3 0 1-15,-4-12-2 16,0-1 0 0,-3-5-1-16,0-3 1 31,-1-7 4-31,-4-1 0 0,1-2-2 15,-1-4 0 1,-3 0-6-16,5-10 1 16,-2-14-2-1,1-12 0 1,3-15 0-16,4-21 0 0,4-8 0 31,0-14 0-31,4 1 0 0,-5 14 0 16,-3 5-2-1,-4 15 1-15,1 18-34 16,0 10 1-1,-1 7-96 1,0 13-9-16,0 8 28 16</inkml:trace>
  <inkml:trace contextRef="#ctx0" brushRef="#br1" timeOffset="154671.5575">6508 6470 94 0,'-4'0'86'15,"0"0"-4"1,4 0-58-16,0 0 1 0,25 0-6 31,9-11-1-31,3 4-9 16,3 0 2-16,-6 4-6 15,-8 0 0 1,-11 3 0-1,-1 0-1-15,-10 0-1 16,-4 13 0-16,-22 11-2 16,-4 12 0-1,-3 5-2-15,2-4 1 16,9 2 4-1,11-5 1-15,7-10 7 16,14 0 0 0,24-12-3-16,9-12 0 15,13 0-9 1,-4-4 0-16,-5-10-83 15,-6-4 0-15,-8 12-41 16,-8 2-7 0</inkml:trace>
  <inkml:trace contextRef="#ctx0" brushRef="#br1" timeOffset="156891.5797">6988 6196 81 0,'0'4'92'0,"0"-4"-3"16,27 0-51-1,17 0-1-15,22-4-22 16,5-9 2-1,6-1-14 1,-11-1 0-16,-5 6-33 0,-21 5 0 16,-14 4-72-1,-7 0-7-15,-13 7 31 16</inkml:trace>
  <inkml:trace contextRef="#ctx0" brushRef="#br1" timeOffset="157551.5863">7525 5819 107 0,'0'0'82'15,"0"0"-2"1,0 0-63-16,4 4 1 16,0 13 3-1,-1 4-1-15,5 3-9 16,2 8 2-1,9-2-9-15,4 1 1 16,-5 8 1-16,1-2-1 16,-7 5 2-1,-2-4 1 1,2 3-1-16,-6-2 1 15,6 2-4 1,-5-9 1-16,1-2-2 16,3-6 1-16,-4-2 2 31,-4-3 0-31,6-5 9 0,-6-6 1 15,8-8-3 1,0 0 1-16,4-22-12 16,3-22 2-16,5-21-4 31,2-12 0-31,-2-9 0 0,-9-7 0 31,9 13 0-31,-8 11 0 0,-4 17-15 31,-4 14 1-31,-3 10-36 16,0 7 1-16,-1 18-50 15,5 3-5 1,-4 17 12-16,3 10 4 0</inkml:trace>
  <inkml:trace contextRef="#ctx0" brushRef="#br1" timeOffset="157911.5899">8140 6079 80 0,'0'0'71'15,"0"0"-2"-15,0 0-55 0,0 0 1 32,0 10 5-32,0 11 0 0,0 10 3 31,4 11 0-31,0 12-7 15,2 6 1-15,-1-4-10 16,-1 2 2 0,-4-13-8-16,3-7 0 15,1-11-95 1,2-6-6-16,6-17-14 0</inkml:trace>
  <inkml:trace contextRef="#ctx0" brushRef="#br1" timeOffset="159391.6047">8563 5809 48 0,'-4'0'75'15,"1"0"-2"-15,-5 0-20 16,8 0-3-1,0 0-7-15,29 0 2 16,22 0-23 0,12-7 1-16,5-3-15 15,-5 2 0 1,-8 6-4-16,-14-6 1 15,-8 4-6-15,-11 1 1 16,-4 3-42 0,-5 0 0-16,-6 0-76 15,1 0-10 1,-5 0 39-1</inkml:trace>
  <inkml:trace contextRef="#ctx0" brushRef="#br1" timeOffset="159711.6079">8537 6044 116 0,'0'0'109'16,"8"0"-7"0,24 0-66-1,24 0 2-15,15-10-25 16,2 0 0-1,2 3-11-15,-13-1 1 0,-10-2-25 32,-11 6 0-32,-15 4-92 15,-11 0-6 1,-7 0 17-16</inkml:trace>
  <inkml:trace contextRef="#ctx0" brushRef="#br1" timeOffset="160161.6124">9551 5719 94 0,'-11'0'85'31,"-11"0"-5"-31,-11 0-54 0,-12 24-1 16,-10 15-5-1,10 16 0 1,5 17-5-16,14 11-1 0,22 7 10 31,11-18-1-31,49-19-3 0,29-26 1 31,25-27-9-31,10-17 1 0,5-35-5 32,-13-17 0-32,-38-14-7 15,-37-1 1-15,-37 9-2 16,-40 17 0-1,-50 12 0-15,-28 15 0 0,-11 21-36 32,10 10 2-32,26 10-97 15,42 24-8-15,47 1 27 16</inkml:trace>
  <inkml:trace contextRef="#ctx0" brushRef="#br2" timeOffset="180306.8161">13537 5698 32 0,'-4'-6'49'0,"-4"-8"1"15,-3-11-27 1,7-3 0-1,-3-2-2-15,4-6 1 16,-2 5-10 0,5 1 0-16,-3-13-2 0,3 16 0 15,0-8 0 1,0 1 2-1,-3-1-3-15,3-6 0 16,-4 3-5 0,0-4 1-1,4 1 0-15,-3 0 2 16,-1-1-3-1,4-3 0-15,-4-3-3 16,4-5 1-16,0-5-1 16,0-5 0-1,-4-3 0-15,4 4 0 16,-4 3 0-1,4 1 0-15,0 2 0 16,-3 1 0 0,3-1-1-16,0 5 0 15,0-5-1-15,0-6 1 16,0 0 0-1,0-4 0-15,3 8 0 16,5 2 0 0,0 5-1-1,-1 5 1-15,3 0 0 16,2-5 0-16,-1-1 0 31,4-7 1-31,0 4-2 0,0 3 1 16,-4 1-1-1,1 1 1-15,-2 13 1 16,1-11 0-16,4-1 0 31,4-6 1-31,2-8-1 16,9 8 0-1,0-1 0-15,0 1 0 0,-1 3 0 31,8 1 1-31,-3-2 0 16,6-2 0-16,5-11-1 16,-1 11 0-1,4-8-1-15,1 16 1 0,-4 2-1 31,-5 0 0-31,-3 17-1 16,0 0 1 0,1 4 0-16,-3-1 0 15,7 9 0-15,-1-2 0 16,-5 11 0-1,-2 7 1-15,-4 0-1 16,3 11 0 0,-4 9 0-16,1 4 0 15,7 8 1 1,1 2 0-16,-2 1 0 15,-3 6 1 1,-3-2-2-16,0-2 3 16,-5 4 0-16,2-2 1 31,-2-1 0-31,9 7 2 0,-1 7-2 31,-4-1 0-31,-2 12 1 0,-2-7 1 16,-2-1 0-1,-1 0 0 1,0-10-3-16,0 4 1 15,1 3-2 1,-2 6 0-16,-2 8 0 16,8 4 0-16,-10 12 0 15,-1-6 0-15,-1 3 1 16,-8-5-2-1,0 2 0 1,-2-1 1-16,-5 3-2 16,0-3 1-1,0-3-1 1,2 2 0-16,-2-5 0 15,0-3 0-15,0 3 0 16,0-7 1-16,0 0-1 16,-2 1 0-1,-3-5-1 1,1 1 1-16,1 3 1 15,-4 1 1 1,4 6 6-16,-2-7 0 16,-2 4 2-1,3-7 0-15,0-4-9 16,4-13 1-16,0-8-49 15,0-17-2 1,0-3-77-16,0-14-10 16,0-3 46-1</inkml:trace>
  <inkml:trace contextRef="#ctx0" brushRef="#br2" timeOffset="180926.8223">15084 5113 159 0,'0'0'106'0,"0"8"-8"15,5 9-80 1,2 7 0-16,4 10 1 15,4-5 1 1,0-2-7-16,0-3 2 16,-1-3-6-1,1 6 0-15,4-9-5 16,-12-1 1-16,4-3-3 15,-3 0 0 1,-5-4 1-16,6 0 0 16,-6 1 0-1,4-1 2-15,-4-2-5 31,1-2 0-31,1 2 0 0,-3-3 0 16,-2 7 0 0,4-6 0-16,-4-2 0 15,4-2 0-15,-4 3 0 31,4-5 0-31,0 0 0 0,3-5 0 16,8-28 0 0,3-2 0-16,12-20 0 15,-1-10 0 1,4 2-69-1,1-3 1-15,-34 66-66 16,0 0 134-16,45-108-147 16,-31 54 74-16</inkml:trace>
  <inkml:trace contextRef="#ctx0" brushRef="#br2" timeOffset="205325.0679">17903 1263 56 0,'0'-4'90'0,"0"-3"-4"15,0-3-33 1,0-1-2-16,0 1-22 16,0 3 3-16,0-1-20 15,0 6 1 1,4-1-11-16,-4 3 0 15,4 0 1 1,3 0 0-16,1 13 3 31,2 4-2-31,12 7 2 0,-6 1 0 16,2 9 1-1,1-3 0-15,-3-3-1 16,-2-3 0-16,-4 6-2 31,6-7 1-31,-5 7 0 0,0-6 1 31,-1-1-2-31,-2-4 0 0,3 4-3 32,-3-10 1-32,-1 4-2 15,-3-4 0-15,3-1 0 16,-3 1 0-1,3-4 0-15,-3 4 0 0,-1-3 0 32,1-1 0-32,0 0 0 15,4-3 0-15,-5 3 0 16,1 2 0-1,0-6 0 1,-1 8 0-16,1-8 0 16,-1 2 0-16,-3-1 0 15,4-5 0 1,-4 2 0-16,0 0 0 15,4 3 0 1,-4 0 0-16,4 0 0 16,-4-4 0-1,0 1 0-15,0 3 0 16,2-4 0-1,-2 4 0 1,0 1 0-16,0-6 0 0,0 1 0 16,0 1 0-1,0-4 0-15,0 0 0 16,0 0 0-1,9 0 0 1,-9 0 0-16,0 0 0 16,0 0 0-1,0 0 0-15,4 0 0 0,-1 0 0 16,4-4 0-1,1-13 0 1,-1 0 0-16,4-3 0 16,1-15 0-1,-1-14 0 1,11-2 0-16,-2-15 0 15,-3 1 0 1,1-5 0-16,1 5 0 16,-4 2 0-16,3 1 0 15,-4 13 0 1,6-6 0-16,-2 6 0 15,-3 8 0 1,0 3 0-16,-4 10 0 16,1 4 0-1,-2 7 0-15,-6-1 0 16,-1 8-8-1,5 2 2-15,-1 5-92 16,1 3-3-16,-1 0-34 16,5 0-9-1</inkml:trace>
  <inkml:trace contextRef="#ctx0" brushRef="#br2" timeOffset="205885.0735">18614 1595 161 0,'0'-4'108'15,"0"-3"-6"-15,4 0-93 16,-4 4 2-16,4 3-4 16,-4 0 0-1,5 3 7-15,-5 11 0 16,2 8 5-1,-2 9 0-15,0-1-4 16,0 5 0 0,0 0-11-16,0 6 2 15,0-10-6 1,-2 4 0-1,2-15 0-15,0-2 0 0,0-8 0 32,0-3 0-32,0-3-113 0,0-4-2 15,10 0-28 1</inkml:trace>
  <inkml:trace contextRef="#ctx0" brushRef="#br2" timeOffset="215668.1725">18911 1373 108 0,'-4'0'96'15,"4"0"-4"-15,0 0-52 16,18 0 1 0,27 7-4-16,22 15-1 0,15 11-17 31,6 2 1-31,1 0-12 15,-7-17 0-15,-13-15-6 16,-9-3 2 0,-16 0-4-1,-17 0 0-15,-13 0-25 16,-7 0 2-16,-7 3-107 15,0 1-7 1,0-2 14-16</inkml:trace>
  <inkml:trace contextRef="#ctx0" brushRef="#br2" timeOffset="216528.1811">19729 1169 163 0,'0'0'102'16,"0"0"-7"-16,0 0-84 15,0 0 1 1,0 25 7-16,12 12 1 16,2 5 0-1,1 17 1-15,-3-3-5 16,2 5 1-1,-3-5-10-15,-4-11 1 0,4 3-8 16,-3-2 0 0,-1-9 0-1,0-9 0-15,1-7 0 16,-4-3 0-1,-4-8 0 1,0 0 0-16,0-3 0 16,0 3 0-16,0-6 0 31,0 2 0-31,0-2 0 0,4-4 0 15,-4 0 0 1,0 0 0-16,0 0 0 16,0 0 0-1,2 0 0 1,3 0 0-16,3 0 0 15,7-4 0 1,6-20 0-16,2-11 0 0,6-20 0 31,12-25 0-31,7-12 0 16,-1-23 0-16,6 5 0 15,-9 9 0 1,-13 18 0-16,-10 14 0 0,-9 17 0 31,-5 11 0-31,-3 16-25 0,3 1 2 31,-3 13-107-31,7 8-7 16,4 3 14-16</inkml:trace>
  <inkml:trace contextRef="#ctx0" brushRef="#br2" timeOffset="217058.1864">20266 1601 172 0,'0'0'117'16,"0"0"-7"-16,12 0-90 0,21-10 1 15,11 3-12 1,12 0 0 0,-12 7-8-16,-11 0 1 15,-10 0 3 1,-12 7 0-1,-11 7 0-15,-4 7 0 16,-21 6-5-16,-9 5 1 16,0-5 1-1,5-2 1-15,7-1 4 16,18-3 0-16,4 3-3 15,29-14 2 1,12 1-6 0,7-1 0-16,1-2-19 15,-8-6 1 1,-12 1-112-1,1-3-5-15,-16-3 6 0</inkml:trace>
  <inkml:trace contextRef="#ctx0" brushRef="#br2" timeOffset="217828.1941">21177 1145 109 0,'-7'3'98'31,"3"-3"-5"-31,-3 3-61 0,7 1 1 16,0 0-1-1,18 0-1 1,22-2-6-16,21-2 1 16,16 0-16-1,-6 0 0-15,-5 0-7 16,-11 0 1-1,-10 0-2-15,-15 0 1 16,-4 0-28 0,-8 0 1-16,-3 0-79 15,-11 0-2-15,-4 0-13 16,0 0-6-1</inkml:trace>
  <inkml:trace contextRef="#ctx0" brushRef="#br2" timeOffset="218108.1969">21156 1394 200 0,'10'0'136'0,"27"0"-6"15,34 0-108 1,18 0 1-16,4-4-23 16,-2 16 0-1,-8-9 0 1,-14 6 0-16,-21-2-39 15,-10-3 1 1,-16 2-93-16,-15-2-9 0,-7-4 33 31</inkml:trace>
  <inkml:trace contextRef="#ctx0" brushRef="#br2" timeOffset="221797.2346">22540 999 10 0,'4'-6'22'0,"-4"-4"1"16,0 3-1-16,0 0 1 15,0-4 1 1,0 5 1-16,-4-2-2 16,-3 2 0-1,0-2 3-15,-1 1-1 16,-2 5-11-1,-6 2 0-15,4 0-11 16,-5 0-1 0,-9 0 0-16,0 5 0 15,-8 13 4-15,-3 7 2 16,0 5 2-1,5 13 0-15,-6 0 0 32,8 13-1-32,5 0-1 0,9 6 1 15,9 1 3 1,7-1-1-16,0 0 2 15,25-7-1 1,6-3 1 0,17 0 0-16,-4-11-1 0,23-6 1 31,3 0-3-31,12-7 0 0,7-12 1 31,7-8 0-31,0-8-4 16,12 0 0-16,4-20-6 15,-6-9 1 1,-5-9-2-1,-5 1 0-15,-7-6 0 16,-16-8 0-16,-10 6 0 16,-14-4 0-16,-16-13 0 15,-15 13 0 1,-6-12 0-1,-12 8 0-15,-15 2 0 16,-15-8 0 0,-14 17 0-16,-16-3 0 15,-14 4 0-15,-26 3 0 16,8 13 0-1,10 8 0-15,19 3-37 16,11 4 2 0,-55-7-96-16,3 5-8 15,15 12 28 1</inkml:trace>
  <inkml:trace contextRef="#ctx0" brushRef="#br2" timeOffset="222777.2444">22774 806 22 0,'7'3'55'15,"0"-3"2"1,-3 0-19-16,0 0 0 16,-1 0-15-16,-3 0 0 15,4 0-12 1,-4 0 0-16,0 0-2 15,0 0 1 1,0 0-7-16,-7 0 1 16,-4 0-4-1,-44 0 1 1,-21 4-5-16,-4 10 1 15,-9 7-82 1,34 6-4-16,13-3 1 0</inkml:trace>
  <inkml:trace contextRef="#ctx0" brushRef="#br2" timeOffset="227257.2901">13774 11321 146 0,'-4'0'104'31,"-4"0"-7"-31,-2-21-76 0,-4-14 0 31,-6-13-9-31,-6-18 1 0,0-10-11 16,7-14 0 0,-2-3 0-1,-2-11 0-15,1-3 5 16,0-1 2-1,7-6-3-15,-4-5 1 0,12-2-5 32,3 5 1-32,4-2-2 15,0 11 1-15,4 6-1 16,19 5 1-1,2 5-1-15,9 8 0 16,3-3 0 0,7 6 1-16,0 0 0 15,1 5 0 1,-1 5-1-16,0 5 1 15,-2 12-2 1,2 2 0-16,4 3 0 16,4 6 1-16,4 4-1 15,3-3 0 1,4 23 1-16,4 11 1 15,-15 7-2 1,7 15 1-16,-11 28-3 16,-3 10 1-1,-1 6 4-15,-12 20 0 16,6 4 1-1,-7 11 0 1,-7 13-2-16,-8 7 0 0,-5 14-2 31,-4 4 1-31,-3-1-1 0,-4-3 0 16,3 4 3-1,-3-7 1 1,0 9 0-16,-7-2 1 16,0-1-5-1,-1-10 0-15,1-21 0 16,7-14 0-1,-4-23-11-15,4-7 1 16,0-22-85 0,0-13-2-16,0-21-34 15,0-4-9 1</inkml:trace>
  <inkml:trace contextRef="#ctx0" brushRef="#br2" timeOffset="227687.2944">14522 10784 148 0,'0'0'112'15,"0"21"-7"-15,4 10-72 16,3 13-1-16,1 5-5 16,-2 3 0-1,6 4-14 1,-2-8 1-16,2-7-14 15,3-2 0 1,-8-12 0 0,0-2 0-16,1-12 0 15,-4-3 0-15,0-6 0 16,3-4 0-16,1 0 0 15,11-4 0 1,10-22 0 0,11-20 0-16,12-17 0 15,8-9 0 1,2-4 0-16,-5 7 0 0,-7 7-130 31,-12 12-4-31,-9 13-13 16</inkml:trace>
  <inkml:trace contextRef="#ctx0" brushRef="#br2" timeOffset="246911.4879">17607 7345 19 0,'0'0'45'16,"0"0"2"-1,0 0-21 1,0 0 0-16,0 0 6 16,6 0 0-1,17 0-5-15,3 0 0 0,4 0-9 31,15 0-1-31,-1 4 0 16,8-1 0 0,11 1 1-16,-8-4 1 15,-2 0-8-15,-6 4 1 16,-6-4-7-1,-15 0 1-15,-3 0-2 16,-9 0 0 0,-7 0-3-16,-3 0 0 15,0 0-40 1,-1 2-2-16,2-2-72 15,-2 0-10 1,-3 0 39-16</inkml:trace>
  <inkml:trace contextRef="#ctx0" brushRef="#br2" timeOffset="247911.4979">18203 7027 104 0,'0'0'85'0,"0"-4"-4"15,0 1-61-15,4 3 1 16,0 0-4-1,4 0 0-15,2 11-6 16,9 5 2 0,-1 8-2-16,1 8 2 15,7-1-3 1,-4 0 0-16,0 0-3 15,-3 4 1-15,-1-1-2 32,-3-3 0-32,-4-3-1 0,-1 0 0 15,3-1-1 1,-6 9 1-16,0-6 0 15,-3 2 1 1,-1-5-1 0,1 5 1-16,-4-5 0 15,4-3 0-15,-4-3-2 16,0-4 1-16,0 1-3 15,0-1 1 1,0-3-2 0,0 0 2-16,0-4-3 15,0-2 0 1,0-6 0-1,0-2 0-15,0 4 0 16,0-4 0 0,0 0 0-16,0 0 0 0,0 0 0 15,0 0 0 1,0 0 0-1,0 0 0-15,0 0 0 16,0 0 0 0,3-4 0-16,3-2 0 15,0-5 0 1,-2 1 0-16,-1 3 0 15,1-4 0-15,3-3 0 16,-3 1 0 0,2-12 0-16,3-3 0 15,2-13 0 1,11-11 0-16,-3-6 0 15,3-14 0 1,-4-6 0-16,1 3 0 31,-1 9 0-31,1 7 0 0,-8 8 0 16,4 5 0-1,-4 4 0-15,-4 5 0 16,1 2-8 0,-2 10 1-1,-1 8-54-15,-1 8-1 0,0 9-65 31,-1 2-11-31,-3 20 57 0</inkml:trace>
  <inkml:trace contextRef="#ctx0" brushRef="#br2" timeOffset="249291.5117">17755 7154 82 0,'0'-5'112'16,"4"-7"-8"-16,-1 2-54 15,2 0 2-15,-5 6-37 31,0 4 1-31,0 14-8 0,0 27 1 32,-5 18-2-32,2 13 1 0,-1-2-3 31,0-4 0-31,4-6-7 15,-3-16 0-15,3 0-77 16,0-5-2 0,0-8-46-16,19-14-10 0,6-10 92 31</inkml:trace>
  <inkml:trace contextRef="#ctx0" brushRef="#br2" timeOffset="249811.5169">18728 7590 162 0,'0'0'119'16,"0"4"-7"-16,0 20-86 15,-10 4 0 1,-5 7-17-16,4 4 0 16,4-6-9-1,0-1 1-15,7-2-53 16,0-5-2-16,0-5-68 15,14-16-12 1,4-4 57-16</inkml:trace>
  <inkml:trace contextRef="#ctx0" brushRef="#br2" timeOffset="264268.663">19174 7227 54 0,'-4'0'69'16,"-7"4"0"-1,-7-4-36-15,-1 3 0 32,4-3-7-32,4 4-1 0,4-4-13 31,3 3-1-31,4-3 4 0,0 7 1 15,18-7 14 1,30 0-2 0,19 0-4-16,14-10 1 0,19-1-13 31,-10 1 0-31,-9 3-8 0,-14 4 1 15,-15-1-3 1,-15 4 1-16,-16 0-45 16,-6 0 0-1,-3 0-90 1,-8 0-9-16,-4 0 40 15</inkml:trace>
  <inkml:trace contextRef="#ctx0" brushRef="#br2" timeOffset="265248.6728">19992 6871 100 0,'0'0'84'16,"0"0"-4"-16,7 3-59 15,5 8 0 1,-1 6 2-16,4 8 0 15,-1 5-4-15,1 12 0 16,-3-1-5 0,2 1 1-1,-4 10-3-15,-5-8 0 16,6 2-5-1,-4 0 0 1,8-9-3-16,0 1 1 0,0-6 0 31,-4 2 0-31,4-10 0 0,0-3 0 16,0-7 1-1,-8-3 1 1,0-9-3-16,-3 2 1 16,-1-1-4-1,1-3 1-15,4 0-2 16,-1-9 0-1,5-16 0-15,-1-14 0 16,7-18 0 0,5-17 0-16,-2-26 0 15,-2-15 0-15,3 1 0 16,4 11 0-1,-11 20-13-15,-4 23 2 0,-8 26-119 32,1 10-4-32,-4 10-2 15</inkml:trace>
  <inkml:trace contextRef="#ctx0" brushRef="#br2" timeOffset="266208.6824">20522 7290 115 0,'-4'0'96'0,"-7"0"-5"15,3 0-71 1,2 0 0 0,6 0-5-16,0 0 1 15,29-4-1 1,12 4-1-1,7 0-9-15,7 0 0 16,-10 0-5 0,-9 0 1-16,-9 8-2 0,-5-3 1 15,-11 7 0 1,-4-2 0-16,-7 4 1 15,0 3 1 1,-7 3-2 0,-19 8 0-16,-4 4-3 15,-3-1 1 1,7 1 11-16,8-6 1 15,18 6 15-15,4-15 1 16,36-4-11 0,16-6 1-16,10-7-16 15,1 0 0 1,-23 0 0-1,-3 0 0-15,-15 0 0 16,-19 0 0-16,1 0-29 16,-8 0 1-1,0 0-102-15,0 4-8 16,-8-4 20-16</inkml:trace>
  <inkml:trace contextRef="#ctx0" brushRef="#br2" timeOffset="267118.6915">21259 6953 118 0,'-4'0'103'16,"4"0"-7"-1,0 0-56-15,19 4 2 16,21 0-6-16,17 0 0 15,16-2-19 1,0 2 0-16,-2-4-15 16,-8 0 2-1,-21 0-4 1,-17 0 0-16,-10 0-14 15,-11 0 1-15,-4 0-96 32,0 0-3-32,0 0-18 0,-15 0-3 15</inkml:trace>
  <inkml:trace contextRef="#ctx0" brushRef="#br2" timeOffset="267528.6956">21177 7224 148 0,'0'0'126'16,"11"0"-8"-1,31 0-74-15,8 0 0 16,33 0-29-1,-2-3 1-15,-8 3-19 16,-16 0 1 0,-17 0-38-16,-17 3 1 15,-5 11-90 1,-10-4-11-16,-8-2 36 15</inkml:trace>
  <inkml:trace contextRef="#ctx0" brushRef="#br2" timeOffset="268928.7096">19437 6999 156 0,'0'0'107'32,"-4"0"-8"-32,0 4-75 0,1 24-2 15,-1 20-2 1,1 22 0-16,-5 5-10 15,0 0 1 1,4-5-19 0,4-14 0-16,0-15-114 15,20-10-6 1,8-17 1-16</inkml:trace>
  <inkml:trace contextRef="#ctx0" brushRef="#br2" timeOffset="269608.7164">22330 6802 149 0,'0'-7'103'16,"0"-7"-8"-16,0 0-85 15,-12 4 1-15,-13 7-6 16,-2 3 0-16,-13 10-2 15,-6 28 2 1,-1 6 1 0,2 19 0-16,8 10 1 15,12-1 1 1,10 5 7-1,15-8 0-15,3-7 7 16,34-11 1 0,23-12-12-16,14-14 1 0,19-23-12 15,14-2 0 1,7-37 0-1,-2-15 0-15,-20-11 0 16,-25-12 0 0,-38 5 0-16,-29-2 0 15,-29 5 0 1,-45 12 0-16,-26 13-3 15,-8 18 1-15,8 17-127 16,11 7-4 0,38 7-13-16</inkml:trace>
  <inkml:trace contextRef="#ctx0" brushRef="#br2" timeOffset="275239.7746">13703 16842 117 0,'0'7'106'0,"0"0"-7"16,0 10-65-1,0-7 2-15,-3 2-17 16,-1-6 1 0,0 1-3-1,1 0 1-15,-1-7-2 16,0 0 0-1,-11 0-10-15,1-17 1 0,3-25-7 32,-16-6 0-32,5-15 0 0,0 1 0 15,0 0 0 1,7 0 0-1,0-3 0-15,4-15 0 16,4-4 0 0,2-16 0-1,5-7 0-15,0-4 0 16,0 7 0-16,0 4 0 15,5 0 0 1,2 0 0-16,9 2 0 16,2-5 0-1,7-1 0-15,9 0 0 16,10 0 0-1,4 14 0-15,8 1 0 16,6 5 0 0,14 1 0-16,-4 3 0 15,11 8 0-15,2-1 0 16,3 15 0-1,-2 9 0 1,-8 8 0-16,-5 16 0 16,-2 11 0-1,-12 14 0-15,4 0 0 0,-7 18 0 16,-1 9 0-1,0 16 0 1,-3-2 0-16,-7 14 0 16,-4 11 0-1,-4 6 0 1,-4 11 0-16,-3 4 0 0,-8 6 0 31,-3 4 0-31,-5 10 0 0,-3 7 0 16,-3 4 0-1,-8 3 0 1,0 4 0-16,0 0 0 15,0-9 0 1,-12 2 0-16,-2 4 0 16,-5-4 0-1,-3-1 0-15,-4-4 0 16,4-1 0-1,0-13 0-15,7-12-11 16,5-24 2-16,1-21-90 16,6-12-4-1,3-30-29 1,0 0 132-16,-4 7-140 0</inkml:trace>
  <inkml:trace contextRef="#ctx0" brushRef="#br2" timeOffset="276489.7871">14660 16603 166 0,'-5'-3'126'15,"1"-4"-9"-15,-3-7-83 16,4 7 0 0,0-3-20-1,-2 10 0-15,1-3-12 16,4 3-1-16,0 0-2 31,0 0 0-31,0 3 1 0,12 11 1 16,13 10 0-1,9 7 2-15,3 8-3 16,-4-2 0-1,-3 12 0 1,-8-8 0-16,3-2 0 16,-6-9 0-1,-4 2 0-15,0-8 0 0,-1-3 0 31,-2-1 0-31,-1-6 0 16,-3-6 0-16,-5-2 0 16,8-6 0-1,4-4 0-15,18-22 0 16,15-20 0-1,15-23 0-15,0 10-49 16,8 3 2 0,-12 5-85-16,0 6-10 15,-7 0 45-15</inkml:trace>
  <inkml:trace contextRef="#ctx0" brushRef="#br2" timeOffset="288082.9042">17418 13465 129 0,'-4'0'98'16,"-3"0"-7"-16,4 0-77 0,3 0-1 31,0 0 3-31,33 0 2 0,19 0 4 31,21 0-1-31,23 0-9 16,16 0 1-16,-1-10-5 15,-7 0 1 1,-22-5-5 0,-21 13 1-16,-23-2-6 15,-12 4 1-15,-11 0-29 16,-3 0 0-16,-9 0-93 15,4 0-7 1,-3 0 22 0</inkml:trace>
  <inkml:trace contextRef="#ctx0" brushRef="#br2" timeOffset="289012.9135">18367 13046 122 0,'0'-3'107'16,"0"0"-8"-1,0-4-72-15,0 0 2 16,0 4-24 0,0 3 0-16,0 0-5 15,0 0 0 1,7 3 5-16,0 11 0 0,0 6 1 15,4 2 1 1,-3 9 1 0,-1-4 1-16,5 8 1 15,-1-1 0 1,3 4-3-16,1 8 0 15,0-1-1 1,-4-4 0-16,0 14-2 16,5-6 1-1,-13-5-2-15,4-2 1 16,0 0 0-16,4-7 1 15,-3-1-3 1,-4-6 2-16,3-7-4 31,-3 0 0-31,-4-9 0 0,4 0 0 16,0-2 0-1,-4-6 0-15,0-1 0 16,0 0 0 0,0-3 0-16,0 0 0 15,0 0 0 1,0 0 0-1,0 0 0-15,4-3 0 0,-1-18 0 32,4-11 0-32,8-19 0 0,5-15 0 15,0-24 0 1,3-13 0-1,6-16 0-15,-2-1 0 16,-6 6 0 0,-2 17 0-16,-12 17 0 15,5 25 0 1,-1 13-39-16,-4 14 1 15,1 10-93 1,10 12-9-16,4 6 33 16</inkml:trace>
  <inkml:trace contextRef="#ctx0" brushRef="#br2" timeOffset="290022.9236">19018 13607 84 0,'0'-3'95'0,"4"-1"-6"16,-4 1-54-16,0 0 0 15,0 3-27 1,0 0 1-16,0 0 7 16,0 13 0-1,0 19 9-15,0 19 1 16,0 11-10-1,0 1 0-15,0-4-7 16,-4-7 1 0,-4-11-11-16,1-9 0 15,3-9-54 1,4-5-1-1,0-15-70-15,0-3-11 0,0-34 54 32</inkml:trace>
  <inkml:trace contextRef="#ctx0" brushRef="#br2" timeOffset="294562.969">19578 13289 90 0,'0'0'88'15,"-4"0"-4"1,4 0-63-16,-4 0 0 15,4 0 3 1,8 0-1-16,24 0 4 16,24 0 0-1,15 0-14-15,3 0 0 16,0 0-6-1,-15 0 1-15,-14 0-6 16,-15 0 0-16,-12 0-47 16,-8 0-2-1,-2 0-71-15,-1 0-11 16,1 0 48-1</inkml:trace>
  <inkml:trace contextRef="#ctx0" brushRef="#br2" timeOffset="298723.0106">20359 12850 93 0,'0'0'72'0,"0"0"-3"16,3 0-61 0,5 0 0-16,-4 0 7 15,7 0 1-15,-7 9 1 31,6 10-1-31,-7-6-5 0,6 1 0 16,-2 3-7 0,0 0 0-16,5 15-1 15,-5 2 0 1,4 7 0-1,-3-3 0-15,0 11 1 16,-5 3 1 0,1-7 0-16,-1 10 1 0,4-6 2 31,1 3-1-31,3-8-1 0,0 2 1 15,-3 3-2 1,-1-5 1 0,-7-2-1-1,0 6 0-15,0-6-1 16,4-8 0-1,-4-3-1-15,0-3 0 16,3-4-2-16,-3-3 1 16,0-6 0-1,4-5 0-15,-4 0 5 16,3-6 1-1,-3-2 5-15,0 1 1 16,4-3-5 0,1 0 0-16,-2-3-7 15,8-13 1-15,4-9-3 16,3-13 0-1,12-13 0-15,3-19 0 16,3-16 0 0,6-12 0-16,2-19-2 15,8 3 1 1,-3-7 0-1,-1 6 0-15,-15 5 1 16,5 12 1-16,-21 23 0 16,2 5 2-16,-4 26-22 15,-11 13 2 1,-4 10-101-1,0 17-4-15,0 4-5 16</inkml:trace>
  <inkml:trace contextRef="#ctx0" brushRef="#br2" timeOffset="299173.0151">20926 13490 129 0,'0'0'101'16,"7"0"-7"-16,15-14-74 16,19 3 1-16,0 5-15 31,11 6 1-31,-11 0-6 0,-8 3 0 15,-22 18 8 1,-11 4 0-16,-15 8 8 16,-30 13 0-16,-6-2-4 31,6 5 0-31,19-11-2 0,26-6 0 31,22-16-3-31,49-2 0 0,32 0-52 31,1-10 1-31,7 3-85 16,-26-1-11-16,-29-2 42 15</inkml:trace>
  <inkml:trace contextRef="#ctx0" brushRef="#br2" timeOffset="315681.1818">19733 13026 148 0,'0'-3'107'0,"4"-4"-8"16,3-4-88-16,0 4 1 15,-3 7-4 1,3 0-1-16,5 25 9 15,-1 27 0-15,0 10-2 16,-5 14 1 0,-6 11-6-1,0-1 1-15,-6-13-5 16,-5-5 0-1,0-15-60 1,3-12 0-16,4-13-73 0,4-5-10 16,4-15 58-1</inkml:trace>
  <inkml:trace contextRef="#ctx0" brushRef="#br2" timeOffset="316271.1877">21640 13068 61 0,'-10'0'85'16,"-2"0"-3"-1,-10 0-46 1,4 0 0-16,6 0-3 16,12 0 0-16,14 7 4 15,32 0-1-15,35-5-21 16,11-2 0-1,5 0-11 1,-5 0 1 0,-17 0-6-16,-21 0 0 0,-12 0-39 31,-9 0 1-31,-22 0-84 0,-11 0-9 31,0 0 35-31</inkml:trace>
  <inkml:trace contextRef="#ctx0" brushRef="#br2" timeOffset="316541.1904">21547 13303 198 0,'31'0'131'0,"21"6"-8"16,36 1-105-1,8 1 0-15,-2 6-16 31,-9-4 0-31,-24 0-33 0,-12 1 1 16,-19-1-96 0,-8 3-9-16,-7-9 24 15</inkml:trace>
  <inkml:trace contextRef="#ctx0" brushRef="#br2" timeOffset="317041.1954">22926 13019 100 0,'0'0'82'16,"0"0"-4"0,-4 0-52-1,-26 0 0-15,-11 21 5 16,-18 14 0-1,-3 13-9-15,-14 8 0 16,14 2-2-16,10 8 0 16,20-7-2-1,20 7 0-15,12-18-10 16,34-10 1-1,32-15-9-15,37-15 0 16,28-8 0 0,16-14 0-16,-2-27 0 15,-16-15 0-15,-32-20 0 16,-46 3 0-1,-51-3 0-15,-36 7 0 16,-61 13 0 0,-25 5 0-16,1 20-13 15,12 17 1 1,35 14-118-1,26 10-4-15,30 11-1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511" units="cm"/>
          <inkml:channel name="T" type="integer" max="2.14748E9" units="dev"/>
        </inkml:traceFormat>
        <inkml:channelProperties>
          <inkml:channelProperty channel="X" name="resolution" value="955.58472" units="1/cm"/>
          <inkml:channelProperty channel="Y" name="resolution" value="1190.22876" units="1/cm"/>
          <inkml:channelProperty channel="F" name="resolution" value="1.41944" units="1/cm"/>
          <inkml:channelProperty channel="T" name="resolution" value="1" units="1/dev"/>
        </inkml:channelProperties>
      </inkml:inkSource>
      <inkml:timestamp xml:id="ts0" timeString="2015-04-09T19:14:58.211"/>
    </inkml:context>
    <inkml:brush xml:id="br0">
      <inkml:brushProperty name="width" value="0.05292" units="cm"/>
      <inkml:brushProperty name="height" value="0.05292" units="cm"/>
      <inkml:brushProperty name="color" value="#C00000"/>
    </inkml:brush>
  </inkml:definitions>
  <inkml:trace contextRef="#ctx0" brushRef="#br0">3852 9324 52 0,'-5'3'77'16,"2"1"-3"-16,-5 6-33 15,-3-3-1 1,1-4-16-16,-1 2 0 15,3-5-16 1,0 0 0-16,1 0-5 16,-4-5 1-1,4-5 0-15,-4-4 2 16,0-3-3-16,3-11 0 31,0 1-2-31,5-11 0 0,3-4-1 31,-4-5 1-31,1-3-1 0,-1-2 1 16,4 1-1-1,0-11 1 1,0 6-1-16,0-7 0 16,0 5 0-1,0 3 0-15,0-4-1 0,4 11 1 16,3-1-1-1,4 4 0 1,0 4-1-16,4-1 1 16,7-3-1-1,1 3 0 1,6-3 1-16,-3 0-1 15,11 0 1-15,-1-6 0 16,5 2 1 0,4 7 1-16,0-9-1 15,-1 2 1 1,8 1-1-16,-1-4 0 15,6 0 0 1,-6 0 0-16,5 4 0 16,3-1 2-1,-5 0-2 1,7 8 1-16,-2-4-1 0,1 6 2 15,-5 9-2 1,-4 2 0-16,9 0 0 16,-1 1 0-1,4-1 0 1,7 5 0-16,5-1 0 15,3 2 0-15,3 1 0 32,4 1 1-32,0 3 0 0,1-5 0 15,-1 6 1 1,8-2 0-16,13 1-1 15,3-4 1 1,12 4-2 0,-2-1 0-16,-4 8 1 15,-1-1 0 1,-10 8 2-16,3-3-1 0,4 2-1 15,1 0 1 1,6 4-2 0,-10 0 1-16,-5 0-1 15,-7 8 0 1,-10 6 1-16,-4-2 0 15,-5 2 0 1,8 3 1-16,1 1-1 16,2 3 0-1,8 1-1-15,-7 1 1 16,-3-3-1-16,-6 5 0 15,-1-1 0 1,-9 0 0-16,-6 7 0 16,-5 4 0-1,-1 0 1-15,3 6 0 16,-6 1 0-1,4 10 0-15,-4-4-1 16,-2 0 0 0,-13 1 0-16,-2-4 1 15,-6 0-1 1,2-3 1-16,-9 2 0 15,2 2 0-15,1-1 0 32,-8 6 0-32,-5-2-1 0,-1-1 0 15,6 1 1 1,-10-1 0-1,2-3 2-15,-9 4 0 16,-3 2 1 0,0-2 1-16,0 6-1 15,-11 3 0 1,-9-2-1-16,-5 3 0 15,-1 0 0 1,-10-3 0-16,-9-1-1 16,-3-6 1-1,-4-5-1-15,-10 2 1 16,2-5 0-16,-4 0 0 15,-2-2-1 1,-5-9 0-16,-6 12-1 16,3-8 0-1,0-3 0-15,-12 1 0 16,-2-8 0-1,-1 10 0-15,-7-10 0 16,-1 1 0 0,-6-4 0-1,5-1 0-15,3-2-1 0,-5-5 1 16,0 1-1-1,-7-4 1-15,-12 2-1 16,-3-2 1 0,-12 0-1-1,-3-3 0-15,8 0 0 16,-5-4 1-1,10 4-1-15,0 0 1 0,-5 0-1 32,-1 1 0-32,-11 4 3 15,0 2 0-15,-3-3 4 16,2-11 1-1,25 0-3 1,13 0 1-16,25-4-6 16,13-9 0-1,11 9 0-15,7 0 0 16,-4 1 0-16,11 3 0 15,-3 0-3 1,18 0 2-16,0 0-38 16,11 0 1-1,11 0-92-15,4 11-9 16,0-2 33-1</inkml:trace>
  <inkml:trace contextRef="#ctx0" brushRef="#br0" timeOffset="410.0041">4948 9249 131 0,'0'0'94'15,"-15"-5"-6"1,-7 5-72-16,-11 0 0 16,-16 11 0-1,-10 12 1 1,7 13-8-16,1-2 0 0,-1 0 0 31,4 2 1-31,-1 2-1 0,12-8 0 31,8-1-3-31,6-2 1 0,12 0 8 16,11-3 0-1,15 8-2 1,22-8 1-16,11 4-11 16,19-4 2-1,3 3-58-15,4 9 2 0,0 1-82 31,-7-2-10-31,-12-14 51 16</inkml:trace>
  <inkml:trace contextRef="#ctx0" brushRef="#br0" timeOffset="4205.0425">12370 4570 78 0,'0'-3'86'15,"0"-4"-4"-15,-4 0-64 16,4 4 0 0,0 3-13-1,0 0 1-15,4 17 7 0,12 7-1 16,1 15-1-1,2-2 0-15,0 4-1 16,-1 4 1 0,0 1-2-1,-3-4 0-15,11-4-1 16,-7-1-1-1,-1-8 0 1,-3-6 0-16,-4-3-1 16,-3-2 1-16,-2 0-2 15,2-1 1-15,-1-7 0 16,-3 0 1-1,5-3 8 1,-7-3 0-16,2-4-2 16,-4 0 0-1,0-6-10-15,4-12 0 16,4-13-2-1,6-8 2-15,8-19-3 16,4-21 0-16,4-19 0 16,6-5 0-1,-5 1 0-15,-6 17 0 16,-9 16-11-1,-9 23 1-15,-3 16-75 16,-4 15-2 0,0 12-41-16,0 3-11 15,0 21 88-15</inkml:trace>
  <inkml:trace contextRef="#ctx0" brushRef="#br0" timeOffset="4745.0479">13029 4923 120 0,'0'-7'96'16,"19"-7"-5"-1,18-6-77-15,7 5-1 16,1 5-14-1,-5 3 1-15,-10 7 2 16,-8 0 1 0,-11 7 5-16,-11 15 1 15,-11 8-1 1,-18-2 1-16,-13-1-8 15,9-3 1-15,3 1 13 32,23-4 0-32,7-1 4 0,37-6 1 15,26-10-16 1,12-1 1-16,6-3-59 15,-10 0-1 1,-9 4-66 0,-21-1-12-16,-10-3 62 15</inkml:trace>
  <inkml:trace contextRef="#ctx0" brushRef="#br0" timeOffset="5965.0601">13766 4632 122 0,'0'0'90'16,"0"-2"-4"-16,15-6-69 15,27-6 2 1,21 7-4-16,13-3 1 16,3 6-11-16,-6-2-1 31,-10-1-47-31,-14 0 0 0,-20 3-60 31,-22-3-8-31,-7-3 48 0</inkml:trace>
  <inkml:trace contextRef="#ctx0" brushRef="#br0" timeOffset="6215.0626">13863 4366 93 0,'11'8'89'0,"4"9"-3"15,-1 13-57 1,16 22-1 0,-16 7-12-16,1 10 1 15,-8 1-9-15,-2-1 2 16,-2-14-9-1,-3-9 1-15,4-8-71 16,0-15-1 0,3-16-39-16,8-7-3 15</inkml:trace>
  <inkml:trace contextRef="#ctx0" brushRef="#br0" timeOffset="6645.0669">14315 4349 73 0,'3'0'88'15,"-3"7"-4"-15,4 13-47 31,0 11-1-31,2 11-14 0,10 6 0 16,2 8-5 0,1 9 0-16,-1-2-5 15,5-1 1 1,-8 1-2-1,-5-12 1-15,2-6 7 16,-5-17 0 0,0-17-5-16,12-11 1 0,7-35-15 15,11-38 0 1,14-24 0-1,5-14 0-15,1 1 0 16,-14 16 0 0,-13 29-90-16,-12 20-1 15,-3 18-47 1,-3 19-12-16,-1 8 108 15</inkml:trace>
  <inkml:trace contextRef="#ctx0" brushRef="#br0" timeOffset="7275.0732">14989 4823 94 0,'-11'3'86'15,"-7"-3"-3"-15,-9 3-42 16,12-3 0 0,4 0-10-16,11 0 0 15,0 0-26 1,19-3 1-16,21-11-5 15,4 1 1 1,1 6-3-16,-11 7 0 16,-9 0 6-16,-21 10 1 15,-4 14 3 1,-15 5 0-16,-11-13-4 15,8 9 0 1,14-12-3-16,4-6 1 16,38 0-5-1,16 3 0-15,9 8-1 16,-11 2 1-1,-18 12 11 1,-27 6 1-16,-10 0 2 0,-37 0 0 16,-17-7-45-1,-9-4 1-15,13 5-97 16,13-4-10-1,22-1 31 1</inkml:trace>
  <inkml:trace contextRef="#ctx0" brushRef="#br0" timeOffset="8335.0838">15618 4708 159 0,'19'-10'111'15,"37"-7"-8"-15,28-7-92 16,13-1 0 0,-1 1-113-1,-7 11-4-15,-26 2-11 16</inkml:trace>
  <inkml:trace contextRef="#ctx0" brushRef="#br0" timeOffset="8605.0865">15770 4411 128 0,'7'14'105'15,"9"21"-7"-15,6 20-73 16,-4 21 2-1,-3 14-16-15,3-4 0 16,-10-12-5 0,-1-16 0-1,-3-16-34-15,0-12-2 16,3-19-80-1,4-11-11 1,0-35 31-16</inkml:trace>
  <inkml:trace contextRef="#ctx0" brushRef="#br0" timeOffset="8965.0901">16129 4325 136 0,'0'0'113'16,"4"17"-10"-1,-1 17-70-15,5 22-2 16,6 13-14-16,2 7 1 16,6 7-6-1,3-3 0-15,-2-11-1 16,0-11 0-1,-6-2-5-15,-1-22 2 16,2-16-8 0,-3-18 0-16,14-18 0 15,2-43 0-15,12-36 0 16,2-21 0-1,11-3 0 1,-12 17 0-16,-15 22-30 16,-6 29 1-16,-15 18-90 31,-5 29-7-31,-3 6 10 0</inkml:trace>
  <inkml:trace contextRef="#ctx0" brushRef="#br0" timeOffset="9355.094">17089 4698 176 0,'0'-7'103'31,"0"4"-6"-31,0 3-96 16,-15 10 1 0,-18 28 12-16,-19 14 0 15,0 3 2 1,11-2 0-16,15-12 1 15,18-14 0-15,13-5-3 16,31-12 1 0,23-6-54-16,12-4 0 15,0-4-93 1,-8-31-9-16,-16-17 40 15</inkml:trace>
  <inkml:trace contextRef="#ctx0" brushRef="#br0" timeOffset="9525.0957">17212 4716 213 0,'-5'24'126'0,"1"28"-6"16,4 13-109-1,0 15 1 1,9 0-35-16,12 12 2 15,8-2-107 1,1-6-6 0,-11 3 20-16</inkml:trace>
  <inkml:trace contextRef="#ctx0" brushRef="#br0" timeOffset="10897.1096">17918 4595 154 0,'30'-4'110'0,"29"-3"-8"16,30-7-84-1,4 0-1 1,-12 0-11-16,0 4 1 0,-29 3-40 31,-14 0 1-31,-20 0-78 0,-11-3-11 16,-7-11 36-1</inkml:trace>
  <inkml:trace contextRef="#ctx0" brushRef="#br0" timeOffset="11097.1116">18233 4290 150 0,'3'21'109'16,"2"31"-8"-16,-5 24-83 15,0 23 1-15,0 17-11 16,-5-13 1-1,-2-5-82-15,4-16 0 16,3-27-46 0,0-23-6-16</inkml:trace>
  <inkml:trace contextRef="#ctx0" brushRef="#br0" timeOffset="11987.1205">19041 4393 91 0,'0'-5'97'16,"0"-3"-6"0,0 2-70-16,3 6 0 15,9 0-12 1,-2 17 0-1,9 24 14-15,3 18 3 16,0 10-2 0,0 13 2-16,-3-4-4 15,-4-6 1-15,-4-14-11 16,-3-6 0-1,6-21-11-15,-3-17 2 16,4-14-3 0,6-24 0-16,17-42 0 15,-4-30 0 1,7-11 0-16,-8-11 0 15,-7 14 0-15,-12 28 0 16,-10 13-32 0,3 22 1-16,-7 20-90 15,0 14-6 1,0 7 12-1</inkml:trace>
  <inkml:trace contextRef="#ctx0" brushRef="#br0" timeOffset="12417.1248">19741 4677 121 0,'-4'0'98'0,"-4"4"-9"0,1 10-59 32,7 7 0-32,4-1-2 15,25 5-1 1,18 6-16-16,2-4 1 15,-12 1-5-15,-15-8 1 16,-18 12 2 0,-8-4 1-16,-36-10-5 15,3-2 1 1,-11-9-46-16,4-4 1 15,10-3-91 1,12-17-10-16,11-17 38 16</inkml:trace>
  <inkml:trace contextRef="#ctx0" brushRef="#br0" timeOffset="12547.1261">19822 4570 201 0,'37'-10'116'31,"14"-8"-5"-31,24-3-195 0,-1 5-1 16,-19 8-37-1,-4 2-7 1</inkml:trace>
  <inkml:trace contextRef="#ctx0" brushRef="#br0" timeOffset="13887.1395">20362 4446 144 0,'0'0'116'15,"12"-7"-8"-15,32-3-81 16,23-5-1 0,26 1-21-1,3 7 1-15,1 7-49 16,-21 0-2-1,-20 0-70-15,-26 0-10 0,-23 0 47 32</inkml:trace>
  <inkml:trace contextRef="#ctx0" brushRef="#br0" timeOffset="14137.142">20499 4110 120 0,'0'10'109'0,"12"15"-8"16,10 12-65-16,-8 33 2 15,-10 6-19 1,-4 13 1-16,0 5-10 16,0-10 1-1,-11-5-6-15,4-17 0 16,0-17-39-1,7-20 0-15,0-22-90 16,0-17-9 0,0-47 33-16</inkml:trace>
  <inkml:trace contextRef="#ctx0" brushRef="#br0" timeOffset="14527.1459">20899 4059 130 0,'0'0'98'0,"0"0"-7"0,0 6-66 15,0 22 1 1,0 17 5-16,0 21-1 16,4 2-7-1,7 9 0 1,5-1-11-16,-6-4 0 15,1-6-8 1,0-11 2-16,-3-9-6 16,7-19 0-1,-4-20 0-15,4-7 0 16,4-41 0-16,14-32 0 15,0-24 0 1,4-24 0-16,-7 0 0 16,-5 7 0-1,-14 24-16-15,-7 24 2 16,-4 25-74-1,0 20-3-15,0 21-34 16,-4 11-9 0,1 27 91-16</inkml:trace>
  <inkml:trace contextRef="#ctx0" brushRef="#br0" timeOffset="14887.1495">21688 4266 149 0,'0'0'110'16,"-7"20"-8"-16,-19 19-72 15,-7 24-2 1,3 12-4-16,8 15 1 0,11 3-10 31,11-9 1-31,33-15-11 16,26-32 2-16,20-23-7 15,-6-14 0 1,-14-24 0-16,-22-21 0 0,-34-2 0 31,-9 4 0-31,-39 16 0 16,-14 17 0-1,0 10-29-15,11 23 1 16,34 20-102-1,14-2-8-15,47 0 20 16</inkml:trace>
  <inkml:trace contextRef="#ctx0" brushRef="#br0" timeOffset="17467.1762">22293 4439 133 0,'0'0'105'15,"33"-4"-8"-15,26 4-78 16,30-3 1 0,11 0-14-16,3-5 1 15,-17 4-47 1,-16-2 2-16,-15 0-68 15,-25-6-9 1,-16-5 45-16</inkml:trace>
  <inkml:trace contextRef="#ctx0" brushRef="#br0" timeOffset="17697.1785">22599 4231 117 0,'0'14'96'15,"0"11"-6"1,0 13-70-16,0 20 0 15,0 5-8 1,8 9 2 0,-1-6-5-16,1-11 1 0,2-13-42 15,2-15 3 1,-2-13-77-16,-1-11-8 15,-2-6 34 1</inkml:trace>
  <inkml:trace contextRef="#ctx0" brushRef="#br0" timeOffset="18747.189">23103 4163 136 0,'0'0'98'16,"0"0"-6"-16,0 0-75 15,0 0 0-15,8 0-3 31,3 6 0-31,-4 0-6 0,1 1 0 16,-5 0 1 0,1 0 1-16,0-3 1 15,3 0 1-15,1-4 1 31,-5 0 1-31,0 0-6 0,2 0 1 32,-1 0-10-32,-1 0 0 0,-3 0-3 31,0 0 1-31,0 13 3 15,0 1 0-15,0 7 2 16,4 11 0 0,3 2 1-16,0 7 0 0,5 5 1 31,-9-2 1-31,9 4-2 15,2-7 1 1,-3 2-3-16,1-13 2 16,-5 9-3-1,5-18 0-15,-6-8 0 16,-2-2 0-16,0-8 0 15,0-3 0 1,-4 4 0-16,0-1 0 16,0-3 0-1,0 3 0-15,0-3 0 16,3 0 0-1,-3 0 0-15,0 0 0 16,0 4 0 0,0-4 0-1,0 4 0-15,0 0 0 0,4-2 0 31,-4-2 0-31,0 4 0 0,0-4 0 16,0 4 0 0,4-4 0-1,-4 0 0-15,0 0 0 16,4 0 0-1,-2 0 0-15,4-8 0 0,-3-2 0 16,1 3 0 0,2-3 0-1,6 3 0-15,-5-7 0 16,8 0 0-1,3-6 0 1,5-21 0-16,10-2 0 16,8-22 0-1,4-12 0-15,7-6 0 16,-11 10 0-16,-13 15-25 15,-5 24 1 1,-12 13-106-16,-11 21-7 16,0 0 15-1</inkml:trace>
  <inkml:trace contextRef="#ctx0" brushRef="#br0" timeOffset="19057.1921">23755 4705 193 0,'0'0'117'16,"0"7"-5"-1,0 17-104 1,0 11 0-16,-11 10-11 15,3 4 0 1,5 13-111-16,3-7-6 0,0-10-4 31</inkml:trace>
  <inkml:trace contextRef="#ctx0" brushRef="#br0" timeOffset="22427.2258">19859 5646 43 0,'0'-7'72'16,"0"-3"-2"-16,-15-4-24 15,-11 7 0-15,0-1-17 32,-4 8 0-32,12 0-14 0,18 0 1 15,7 0-2 1,41 12 1-16,18-2-8 15,28 0 1 1,6-3-16 0,-4-3 0-16,-7-4-91 15,-14 3-6 1,-24-3-5-16</inkml:trace>
  <inkml:trace contextRef="#ctx0" brushRef="#br0" timeOffset="22697.2285">19719 5857 172 0,'0'4'125'0,"22"-1"-9"15,29 1-91 1,16-1-2-16,25-3-18 16,8 3 1-1,-7 4-50-15,-4 0 1 16,-23-4-82-1,-3-3-8-15,-3 0 43 16</inkml:trace>
  <inkml:trace contextRef="#ctx0" brushRef="#br0" timeOffset="23107.2326">21085 5528 117 0,'-4'0'103'0,"-22"0"-7"0,-15 11-63 32,-11 17 2-32,1 23-11 0,10 9 0 31,15 5 0-31,22 5 0 15,8-12-10 1,48-6 0-16,30-25-13 16,21-23 1-1,19-8-2-15,12-41 0 16,-12-20 0-16,-26-18 0 15,-33-8 0 1,-41-8 0-16,-25 19 0 16,-54 11 0-1,-46 17 0-15,-34 18 0 16,-18 22-16-1,7 12 2-15,25 26-116 16,46 21-5 0,51 10 2-1</inkml:trace>
  <inkml:trace contextRef="#ctx0" brushRef="#br0" timeOffset="25047.252">20978 5317 114 0,'-16'0'96'16,"-9"25"-6"-1,-9 13-72-15,-3 10 1 0,1 11-81 31,13-4-2-31,12 1-37 16,11-11-3-16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511" units="cm"/>
          <inkml:channel name="T" type="integer" max="2.14748E9" units="dev"/>
        </inkml:traceFormat>
        <inkml:channelProperties>
          <inkml:channelProperty channel="X" name="resolution" value="955.58472" units="1/cm"/>
          <inkml:channelProperty channel="Y" name="resolution" value="1190.22876" units="1/cm"/>
          <inkml:channelProperty channel="F" name="resolution" value="1.41944" units="1/cm"/>
          <inkml:channelProperty channel="T" name="resolution" value="1" units="1/dev"/>
        </inkml:channelProperties>
      </inkml:inkSource>
      <inkml:timestamp xml:id="ts0" timeString="2015-04-09T19:15:36.390"/>
    </inkml:context>
    <inkml:brush xml:id="br0">
      <inkml:brushProperty name="width" value="0.05292" units="cm"/>
      <inkml:brushProperty name="height" value="0.05292" units="cm"/>
      <inkml:brushProperty name="color" value="#C00000"/>
    </inkml:brush>
  </inkml:definitions>
  <inkml:trace contextRef="#ctx0" brushRef="#br0">3596 9653 54 0,'-9'0'75'15,"3"0"-2"-15,-8 0-36 16,2-11-2-1,1-9-10-15,0-9 0 16,0-8-11 0,4-4 1-16,-1-14-7 15,1 13 1-15,-1-8-4 16,2-1 1-1,-3-11-1 1,6-4-1-16,3 1-2 16,0-5 1-16,3 14-1 31,6 2 1-31,-3 5-1 0,-2 4 0 15,0 0-2 1,-4 4 0-16,4-4-1 16,3-4 1-1,0-3-1 1,4 8 1-16,0-2-1 15,1 8 1 1,-1 4 0-16,0 5 1 0,2 2-1 31,0-12 1-31,9 6-2 16,0-9 0-16,-3 4-1 15,3 4 0 1,-4-1 1-16,1 4 1 0,0 3 1 31,-1-7 1-31,11 11-1 16,-2-8 0-1,-2 6-1-15,9-5 0 16,-1 2 0 0,0 5 0-16,8 4 0 15,-4-5 0-15,12 1 0 16,2-4 0-1,8 1 0-15,-4 3 0 16,1-1 0 0,-3 4 0-16,-2 4 0 15,4 0 1 1,8 0 0-16,5-4 0 15,2 4 1 1,4-4 1 0,7-4 0-16,4-2 0 0,4 0-1 31,1-5 0-31,2 1-1 0,11 3 1 15,2 0-1 1,6-3 1 0,-1 5-1-16,-2-10 1 15,7 6-2 1,-1 1 1-16,-6 2-1 0,3-1 1 31,-7 8 0-31,0-2 0 16,-12 6 0-1,-6 5 0-15,13 4-1 16,-13 4 1-1,7 3-1-15,-1 0 1 16,-4 14-1 0,1 2 2-16,-3 9-2 15,-1-4 2-15,-8-4 0 16,-2-3 0-1,-2-4-2-15,2 0 1 16,-5-3-1 0,0 4 0-16,1 3 0 15,-1-1 0 1,1-3 0-1,-8 8 1-15,-5-7-1 0,-2-1 0 16,-4 4-1 0,-8-3 1-16,-6-2-1 15,-4 2 1 1,-9 3 0-1,5 0 0-15,-2-1 0 16,7 1 1-16,2 0-1 31,-4 7 0-31,-3-4 0 0,7 0 1 16,-4 4 0-1,0 4 0-15,-3-2-1 16,-4 5 1 0,8 3-1-1,-9 1 1-15,5-5-1 16,-4-3 1-1,-4 1 0-15,1-1 0 0,-5 3 1 32,7-2 0-32,-2 6-1 15,2 0 1-15,8 5-1 16,-6 5 0-1,-1 0-1-15,4 0 1 16,-8 4-1 0,0 0 0-16,1 4 1 15,-6 3 1 1,2 3 1-16,-4-6 0 15,0 9-1-15,-4 0 0 16,-7 2-1 0,4-1 1-1,-8-1-1-15,0-2 1 16,0-1 0-16,0-3 0 31,0-4 1-31,-5 2 1 0,-2-6-2 31,-4 2 1-31,-4-5-2 0,0 0 0 16,-4-2 0-1,2-2 1 1,-2-2 0-16,1-4 0 0,-1-4-1 31,-8-6 2-31,5 0-3 0,-1-4 0 31,-5 4 0-31,-6 0 0 16,-7-1 0 0,-11 5 0-16,-10-8 0 15,2 4 0-15,-10-4 0 16,0-2 0-1,-5-6 0-15,-2 8 0 16,-12-6 0 0,4 3 0-16,0 3 0 15,-4-3 0 1,-4 6 0-16,8-9 0 15,3-1 0-15,4 0 0 16,-7 2 0 0,4-6 0-16,-5-2 0 31,-10 3 0-31,-4 0 0 0,-7 0 0 15,-4-1 0 1,4 1 0-16,7 4 0 16,-1-8 0-1,6 4 0 1,2-4 0-16,0 1 0 0,-7 4 0 31,0-2 0-31,0 0 0 0,-3 1 0 31,3 0 0-31,-4 4 0 16,0-1 0-16,-11-2 0 15,1 2 0 1,-1 7 0 0,7-13 0-16,9-1 0 15,6-3 0-15,3 0 0 16,18-7 0-16,4-7 0 15,5 7 0 1,15-3 0 0,-4 2 0-16,15-2 0 15,5-4 0 1,5 4 0-16,1-3 0 15,3 2 0-15,8 1 0 16,-2 3 0 0,-2 0 0-16,0 0 0 15,-3 4 0 1,-4-1 0-16,-4 4 0 15,1 0 0 1,-1 0 0-16,0 0 0 16,5 0 0-1,2 0 0-15,5 0 0 16,3 0 0-16,0 4 0 15,4-4 0 1,4 0 0 0,0 0 0-16,3 3 0 15,-4-3 0 1,8 0 0-1,-3 0 0-15,3 0 0 0,0 0 0 32,0 0 0-32,0 0 0 0,0 0 0 15,0 0 0 1,0 0 0-1,-5 0 0-15,5 0 0 16,0 0 0 0,-3 0 0-16,-1 0 0 15,-3 0 0 1,3 0 0-16,-3 0 0 15,3 0 0-15,-3 0 0 16,3 0 0 0,-3 0 0-16,3 0 0 15,-4 0 0 1,4 0 0-16,1 0 0 15,-1 0 0 1,1 0 0-16,3 0 0 31,0 0 0-31,0 0 0 0,0-3 0 16,7-11 0-1,19-3 0-15,11-5 0 16,15-9 0-16,4-6 0 31,7-12 0-31,-4 7 0 0,-8 0 0 16,1 8 0-1,-14 7 0-15,-9 6 0 16,-10 3 0 0,-8 12 0-1,-7 3 0-15,-1 3 0 16,-3 0 0-1,0 0 0-15,-3 0 0 0,-8 5 0 32,-4 7 0-32,-8 1 0 15,4 1 0-15,-6 0 0 16,-8 6 0-1,-1 5 0-15,-3 3 0 0,0-1 0 32,-4 4 0-32,5 0 0 15,1-6 0 1,3-1 0-16,6-6 0 15,4-9 0 1,6 3 0-16,2-6 0 16,3-3 0-1,0 0 0-15,-1 1 0 16,1-4 0-16,4 0 0 15,0 4 0 1,-4 0 0-16,-5-2 0 16,5 6 0-1,1-1 0-15,-2 3 0 16,1-3 0-1,4-7 0 1,3 3 0-16,4-3 0 16,-3 4 0-1,3-4 0-15,0 0 0 0,0 0 0 16,0 0 0-1,0 0 0 1,0 0 0-16,0 0 0 16,-5 0 0-1,5 0 0 1,0 7 0-16,0 0 0 15,0 3 0-15,0 1 0 16,0-1 0 0,8 0 0-16,3 0 0 15,4 5 0 1,3-5 0-16,16 7 0 15,-1 7 0 1,8 0 0-16,0 1 0 16,-5-2 0-1,2 2 0-15,-8-4 0 16,-1 3 0-16,-3-4 0 15,0 6 0 1,-4-6 0-16,-1 4-121 16,6 4-4-1,-4-8-20 1</inkml:trace>
  <inkml:trace contextRef="#ctx0" brushRef="#br0" timeOffset="23070.3758">13044 3938 6 0,'0'-4'13'16,"-3"4"7"-16,-1 0 2 15,-7 0 6 1,3 0 3-16,-10 0 1 15,4 0 1 1,2 0-5 0,-7 0 1-16,5 0-12 0,2 0 1 15,6 0-3 1,0 0 2-1,6 7 6-15,0 0 0 16,24 0 3 0,16-4 1-1,20-3-5-15,13 0 1 0,16-3-11 31,0-8 1-31,0 1-6 0,-8 2 0 16,-18 6-1 0,-14-2 0-1,-20 0-3-15,-10 4 1 16,-12 0-4-1,-7 0 0-15,0-3 0 16,-3 3 0 0,-13 0-34-16,-2 0 2 15,3 0-99 1,1 7-7-16,3-3 24 15</inkml:trace>
  <inkml:trace contextRef="#ctx0" brushRef="#br0" timeOffset="23689.395">13944 3609 98 0,'-7'0'98'16,"-12"0"-7"-1,1 0-59-15,-12 6 0 0,-3 8-15 31,3 7 1-31,4 0-11 16,3-4 1-16,13 4 0 16,10-7 1-1,0-4 2-15,18-4 0 16,19-2-5-1,4 0 1-15,15 3-4 16,-9 3 0 0,6 7 0-16,-12 7 0 15,-8 5 6 1,-11 12 1-16,-11-3 0 15,-11 4 0-15,-18 2-7 32,-19-2 1-32,-12-8-4 0,-7-2 0 15,1-12 0 1,4-6 0-16,10-10-7 15,11-4 2 1,8 0-68-16,15 0-2 16,7-4-55-1,3-17-13 1,23 1 78-16</inkml:trace>
  <inkml:trace contextRef="#ctx0" brushRef="#br0" timeOffset="24099.4073">13778 3657 157 0,'-8'0'114'0,"4"0"-8"15,4 0-72 1,15 0 0-16,41-18-11 15,21-9 1 1,23-5-21 0,-14 5 0-16,-20 3-58 15,-22 17 1-15,-13 7-76 16,-25 0-11-16,-6 0 56 15</inkml:trace>
  <inkml:trace contextRef="#ctx0" brushRef="#br0" timeOffset="24819.4289">14366 3588 162 0,'0'-4'115'16,"0"-3"-8"-16,0 4-90 15,4-1 1 1,4 4-7-16,7 0 1 16,2 22 4-1,6 4 0-15,-5 9-3 16,-3 3 0-16,-4 4-8 15,-4-4 1 1,2-4-6 0,-6-2 0-1,-3-1 0-15,0-7 0 0,0-3 0 31,0 4 0-31,7-5 0 0,-7-3 0 16,4 4 0 0,-1-7 0-1,-3-7 0-15,4 0 0 0,-4-1 0 31,0-2 0-31,0-4 0 0,0 3 0 32,8-3 0-32,-4 0 0 15,7-13 0 1,3-30 0-16,12-14 0 15,19-30 0-15,3-7 0 16,-4 1 0 0,-7 20 0-16,-7 14 0 15,-11 21-30 1,-1 25 1-16,5 5-101 15,-2 8-8 1,6 8 21-16</inkml:trace>
  <inkml:trace contextRef="#ctx0" brushRef="#br0" timeOffset="56761.3886">15260 3778 51 0,'-9'0'79'0,"2"0"-2"15,-4 0-38-15,4 0 0 16,3 0-6 0,4 3 1-16,16-3 1 15,27 4-2 1,27-4-17-16,12 0 1 15,11 0-13 1,-9 0 1-16,-17 0-17 16,-11 0 1-1,-12 3-68 1,-11 4 0-16,-5-3-37 0,-22-4-7 15,-6 0 81 1</inkml:trace>
  <inkml:trace contextRef="#ctx0" brushRef="#br0" timeOffset="57151.4003">15481 3595 156 0,'0'0'114'0,"0"0"-8"0,0 17-78 15,0 14 0 1,0 17-9 0,0 15 1-16,0 3-9 15,0-1 1 1,4-6-6-16,0-11 0 15,3-3-4 1,4-11 1-16,0-5-6 16,-3-12 1-1,4-3-70-15,-9-11-2 16,-3-3-58-16,3-7-15 15,1-17 80 1</inkml:trace>
  <inkml:trace contextRef="#ctx0" brushRef="#br0" timeOffset="57881.4222">15989 3480 128 0,'0'-4'108'15,"0"1"-7"1,4 0-73-16,-4 3 3 15,3 0-11 1,4 0 0-16,4 6-1 16,8 18 1-1,7 5-8-15,0 5 1 16,4 8-8-16,-4-1 1 15,-1 1-6 1,-2 7 0-16,-9-5 0 31,1 1 0-31,0 4 0 0,-4-8 0 16,0-2 0-1,-4-9 0-15,1-2 0 16,-1-7 0 0,-3-8 0-1,4-1 0-15,-4-6 0 0,-4-3 0 16,3-3 0-1,1 0 0-15,-1 0 0 32,12-6 0-32,-3-11 0 15,2-8 0-15,17-14 0 16,-6-8 0-1,8-27 0-15,0-12 0 0,0-14 0 32,-5 3 0-32,-7-4 0 15,-10 25 0-15,0 18 0 16,-7 13 0-1,3 14-100 1,-4 17-2-16,2 14-38 16,-5 0-11-1</inkml:trace>
  <inkml:trace contextRef="#ctx0" brushRef="#br0" timeOffset="58271.4339">16818 3909 185 0,'0'7'125'0,"3"11"-6"0,9 12-92 15,-4 12 1 1,-1 11-16-16,0 1 0 16,0-1-11-1,1-9 1 1,-4-9-2-16,3-10 0 15,-3-11 0 1,0-5 0-16,0-6-130 16,-1-3-4-1,8 0-13-15</inkml:trace>
  <inkml:trace contextRef="#ctx0" brushRef="#br0" timeOffset="64230.6133">17218 3643 181 0,'0'0'126'16,"26"3"-8"-1,26 1-97 1,26-1 1-16,10-3-15 15,5 0 1 1,-4 0-9-16,-19 0 1 0,-14 0-69 31,-16 0-2-31,-9 0-56 0,-24 0-12 16,-7-3 75-1</inkml:trace>
  <inkml:trace contextRef="#ctx0" brushRef="#br0" timeOffset="64580.6238">17496 3400 170 0,'0'0'117'15,"0"8"-6"1,0 23-87-16,0 14 0 15,0 13-8 1,11 15 0-16,0-4-7 16,-3 1 0-16,-1-11-4 31,-3-12 0-31,-4-5-43 0,4-10-1 15,-1-16-92 1,4-11-10-16,-3-5 36 16</inkml:trace>
  <inkml:trace contextRef="#ctx0" brushRef="#br0" timeOffset="65210.6427">17936 3414 147 0,'0'0'103'15,"5"0"-8"1,2 0-74 0,3 14 3-16,10 17 2 15,-2 1 0-15,4 16-3 16,1-3 0-16,-2 0-12 15,-2-3 1 1,-4-4-12 0,7 0 0-16,-7-4 0 15,3-6 0 1,-3 0 0-16,0-5 0 15,-4 2 0 1,0-8 0 0,-3-6 0-16,-6-8 0 0,4 1 0 15,-6-4 0 1,3 0 0-1,1 0 0-15,3-11 0 16,4-13 0 0,0-18 0-16,4-20 0 0,0-20 0 31,11-19 0-31,-8-6 0 15,-6 14 0 1,-5 16 0-16,-7 15 0 16,0 20-108-16,0 18-3 15,0 14-31 1,0 10-8-16</inkml:trace>
  <inkml:trace contextRef="#ctx0" brushRef="#br0" timeOffset="65690.6571">18570 3774 167 0,'0'0'125'0,"15"0"-10"15,18-3-93 1,4-4 1-16,4 3-22 15,-4 4 1-15,-11 0-2 16,-15 14 0 0,-11 11 1-16,-4 6 1 0,-21-1-2 31,-9 2 1-31,5-8 8 15,13-2 0 1,16-10 3-16,12 0 0 16,32-7-17-1,4-1 1-15,23 0-120 16,-16 0-5-16,-6-2-10 15</inkml:trace>
  <inkml:trace contextRef="#ctx0" brushRef="#br0" timeOffset="77369.008">11392 7739 64 0,'0'0'66'0,"0"0"-1"15,0-10-38 1,0-13 1-16,30-9 0 15,0-2 0 1,-2 2-17-16,-8 7 1 16,-12 19-7-1,-8 6 1-15,-19 10 2 16,-18 14 1-16,-11-7-1 31,6-5 0-31,14-12-6 0,19-12 1 16,9-22-1-1,37 0 2-15,12-5-2 16,14 13 0-1,-15 8 1-15,-18 18 0 16,-27 0 4 0,-6 27 0-16,-41 5 5 15,-12-1 0-15,-4-8-2 16,12-16 0-1,22-7-10-15,22-14 1 16,15-16-3 0,38-9 1-1,14 6 0-15,-8 8 0 16,-10 11 2-1,-20 14 1-15,-25 24 4 0,-10 11 0 16,-31 0 3 0,-4-4 1-1,4-15-6 1,11-16 1-16,27 0-7 15,6-27 0 1,42-1-1-16,4 1 0 16,3 13 1-1,-16 14 1-15,-21 3 2 16,-15 28 1-16,-30 8 1 15,-14 9 1 1,-12-13 1-16,11-15 1 16,17-16-5-1,20-4 1-15,8-21-6 16,26-7 1-1,19 4 0-15,-1 13 0 16,-14 11 3 0,-15 21 1-16,-15 11 4 15,-23 6 0-15,-15-6-1 16,-2-9 0-1,7-13-3 1,18-10 1-16,15-14-2 16,0-16 0-16,41-2-2 31,3 9 1-31,-3 8 1 0,-7 15 0 15,-20 3 1 1,-14 22 1-16,-7 5-2 16,-26-1 0-1,-1-12 0 1,0-10 0-16,9-7 0 15,9-16 0 1,16-16 0-16,12-3 0 0,21 7 0 31,8 11 0-31,-7 17 0 16,-9 3 0-16,-16 26 0 15,-9 5 0 1,-12 4 0-16,-18-7 0 16,1-7 0-1,3-20 0-15,10-4 0 16,16-22 0-1,0-5 0-15,22 0 0 16,16 6 0 0,3 14 0-16,-4 7 0 15,-19 14 0-15,-10 13 0 16,-8 1 0-1,-18 0 0-15,-12-11 0 16,-7-17 0 0,11 0 0-16,11-28 0 15,11-5 0 1,4 1 0-16,26 4 0 15,8 11 0 1,-5 10 0 0,-3 7-46-16,-8 7 1 0,-2 20-87 31,-9 1-9-31,4-4 42 0</inkml:trace>
  <inkml:trace contextRef="#ctx0" brushRef="#br0" timeOffset="78789.0506">11374 9528 126 0,'0'0'108'15,"0"0"-6"-15,0 0-78 16,15 0 3 0,0 0-21-1,6 7 1-15,-6-3 6 16,-7-1 1-1,-8-3-3-15,0 0 1 0,-23 0-9 32,-10-14 0-32,3-7 6 15,2 3 0-15,8-5 2 16,17 5 0-1,3 1-8-15,18-3 1 16,23 3-6 0,-7 5 1-16,6 10 0 15,-10 2 1 1,-12 2 3-16,-14 20 0 15,-4-2-1-15,-19 1 2 16,-10-6-4 0,-8-6 0-16,7-6 0 15,8-3 0 1,15-10 0-16,7-7 0 31,10-4 0-31,17 4 0 0,6 10 0 31,-3 7 0-31,-2 7 0 0,-8 14 0 16,-12 11 0-1,-8 1 0 1,0-5 0-16,-12-7 0 0,-10-7 0 31,-4-10 0-31,3-4 0 0,5-21 0 16,18-11 0-1,0-9 0 1,22 13 0-16,4 4 0 16,-1 10 0-1,6 14 0-15,-9 0 0 16,0 21 0-1,-11 6 0-15,-6 5 0 16,-5-1 0 0,-16-7 0-16,-10-7 0 15,0-13 0 1,0-4 0-16,7-10 0 15,13-11 0-15,6-7 0 16,0 0 0 0,14 15 0-16,12 2 0 15,4 11 0 1,-4 0 0-16,-8 15 0 15,-7 5 0 1,-11 3 0-16,0-1 0 16,-15-5 0-1,-14-10 0 1,-1-7 0-16,4-14 0 0,11-18 0 15,15-11 0 1,4 4 0-16,26 4 0 16,3 17 0-1,0 15 0 1,-3 6 0-16,-15 26 0 15,-8 9 0 1,-7-4 0 0,-14 8 0-16,14-42-58 15,0 0 58-15,-48 31-56 0,25-38-77 16,2-59-11-16,-7-27 57 15</inkml:trace>
  <inkml:trace contextRef="#ctx0" brushRef="#br0" timeOffset="85343.2475">11440 7660 4 0,'0'3'54'32,"8"-3"3"-32,10 0-14 0,8-10 0 15,-4-7-17 1,1-1-1-16,-12 4-11 15,-7 4 1 1,-4 10-9 0,-23 0 0-16,-3 21-26 15,3 7 1 1,13 3-66-16,10-7-4 0,4-7 23 15</inkml:trace>
  <inkml:trace contextRef="#ctx0" brushRef="#br0" timeOffset="92843.4725">15822 5054 59 0,'-7'0'90'15,"-5"0"-4"-15,-2 0-43 16,6 0-2-1,8 0-10-15,0 4 2 0,34-1-2 32,25-3 0-32,18 0-14 15,16 0 0-15,-1-7-9 16,-10 1 0-1,-19-1-5-15,-18-5 0 0,-27 12-9 32,-3 0 0-32,-15 0-57 15,0 0-1 1,-7 5-60-16,-8 2-14 15,8-4 62 1</inkml:trace>
  <inkml:trace contextRef="#ctx0" brushRef="#br0" timeOffset="93593.495">16662 4819 97 0,'-7'0'90'15,"-7"0"-5"1,-1 0-61-16,-4 0-1 15,1 0-8 1,3 0-1-16,3 0-1 16,9 0 1-1,-1 0 4-15,4 0 0 16,12 0-2-16,20 0 1 15,17 0-8 1,13-7 0-16,2 1-7 16,6 6 0-1,-18 0 0 1,-15 6 0-16,-15 18 3 15,-22 5 0-15,-7 15-1 32,-27-8 1-32,1-6-4 0,0-5 1 15,14-12-2 1,17 8 0-16,2 3 0 15,24 0 0 1,10 3-1 0,-5 9 1-16,-10 1 2 15,-11 6 0 1,-8-9 2-16,-31-7 1 0,-12-6-8 15,-3 4 0 1,6-15-45 0,14-3 0-16,15-7-79 15,11 0-10 1,0 0 42-16</inkml:trace>
  <inkml:trace contextRef="#ctx0" brushRef="#br0" timeOffset="94103.5103">17178 4945 203 0,'3'0'123'15,"5"0"-6"-15,6 0-103 16,-3 6 1 0,1 11-2-16,3 11 0 15,-4-4-7-15,7 14 1 31,-7-6-7-31,4-1 0 0,0-4 0 32,0-3 0-32,3 11 0 15,-4-11 0-15,2-3 0 16,-5 3 0-1,0-7 0-15,-8 4 0 0,2-3 0 32,-2-8 0-32,1-6 0 0,3-4 0 15,4-14 0 1,11-32 0-1,8-2 0 1,11-24 0-16,-1 5 0 16,-3-3 0-1,-3 27 0-15,-12 4 0 16,-7 12-68-16,-7 9 0 15,3 15-66 1,4 3-13-16,-5 0 75 16</inkml:trace>
  <inkml:trace contextRef="#ctx0" brushRef="#br0" timeOffset="102936.7762">18229 5020 74 0,'-3'0'80'16,"-1"0"-4"-1,1 0-49 1,-3 4 1-16,4-4-5 16,2 0 0-16,0 0 1 15,15 0 1-15,21 0-1 16,20-4 0-1,11-3-8 1,7 0 1-16,-4 1-9 16,0 2 1-1,-10 0-5-15,-16 4 1 16,-6-4-2-16,-13 4 1 15,-6 0-27 1,-5 0 1-16,-6 0-65 16,-4 0 0-1,-4 0-25-15,0 0-7 16,-8 0 75-1</inkml:trace>
  <inkml:trace contextRef="#ctx0" brushRef="#br0" timeOffset="104956.8368">19281 4792 93 0,'0'-4'99'0,"0"1"-6"16,0-4-51-1,0 0 0-15,0 3-23 16,-7-2 0 0,3 6-12-16,4 0 0 15,0 6 5 1,4 12 0-16,14 6 1 15,0 8 1 1,5-2-2-16,0 19 0 16,2-8-6-16,-3 1 0 15,4 6-5 1,-8-3 1-16,9-7-2 15,-9-6 0 1,1 5 0-16,-5-12 0 16,-6-8 0-1,-1-8 0 1,-3-1 0-16,-1-4 0 0,1-4 0 31,7 0 0-31,8-18 0 0,-1-17 0 16,5-16 0-1,11-19 0 1,-9-12 0-16,1-1 0 15,-7-3 0 1,-8 12 0 0,-7 12-23-16,-4 14 2 15,0 9-109-15,3 12-6 16,4 20 10-1</inkml:trace>
  <inkml:trace contextRef="#ctx0" brushRef="#br0" timeOffset="105676.8584">20102 5211 44 0,'-6'0'71'15,"-1"-4"-1"1,-8 0-28-1,0 0-1-15,0 1-5 16,-7-4 0 0,3 0-11-16,1 7 3 0,3 0-11 15,4-3 1 1,8 3-4-1,3-4 1-15,0 1-3 16,18 1 1 0,22-6-3-16,8 4 0 15,4 1-6 1,8 3 1-16,-4 0-5 15,-12 3 0 1,-22 18 0-16,-19 17 0 16,-10-1 0-16,-29 2 0 15,-21 2 0 1,9-9 0-16,8-11 0 15,28-11 0 1,12 0 0-16,8 4 0 16,32 1 0-1,1 4 0-15,-7 13 0 16,-16-1 0-1,-18 8 0-15,-41-5 0 16,-21 4 0 0,-20-6 0-1,-10-9-56-15,3-3 2 0,14-5-79 31,17 9-11-31,13-7 56 0</inkml:trace>
  <inkml:trace contextRef="#ctx0" brushRef="#br0" timeOffset="115475.1529">16567 6820 110 0,'-5'0'97'16,"2"0"-4"-16,3 0-50 15,3 0 2 1,31 0-9-16,22-8 1 16,21-6-25-1,4 1 1-15,8 2-10 16,-10 4 0-16,-24 0-10 15,-14 7 1 1,-16 0-34-16,-13 0 0 16,-12 0-80-1,-4 7-10 1,-25 0 30-16</inkml:trace>
  <inkml:trace contextRef="#ctx0" brushRef="#br0" timeOffset="115795.1625">16736 6539 170 0,'0'0'119'16,"0"0"-7"-16,0 17-83 15,0 17 0-15,8 19-10 16,3 19 1 0,15 4-14-16,-4 4 1 15,-4-11-7 1,-2-6 0-16,-2-15 0 15,-3-13 0 1,-3-15-25-16,-1-6 1 16,5-14-106-1,2-17-7-15,5-21 15 16</inkml:trace>
  <inkml:trace contextRef="#ctx0" brushRef="#br0" timeOffset="116235.1757">17178 6470 170 0,'0'0'122'15,"7"4"-9"1,11 20-80-1,5 13 0-15,-1 8-16 16,0 11 1 0,0 7-16-16,-1 2 1 0,7 0-3 31,-3-9 0-31,1-5 0 15,-7-5 0-15,-1-15 0 16,-3-7 0 0,-4-7 0-16,-4-6 0 0,5-11 0 31,-1 0 0-31,7-20 0 15,9-19 0 1,5-20 0-16,5-10 0 16,0-18 0-1,-3-5 0-15,-15 0 0 16,-4 14 0-16,-8 11-81 15,-7 23-1 1,0 20-54-16,0 16-13 16,0 8 92-1</inkml:trace>
  <inkml:trace contextRef="#ctx0" brushRef="#br0" timeOffset="116645.188">17978 6874 203 0,'0'0'123'0,"0"-3"-7"16,0 3-102 0,-4 7 1-1,-15 17-2-15,-7 10 1 16,4 8-8-1,-7-4 1 1,6-7-7-16,16-3 0 16,7-11 0-1,25-3 0-15,24-14 0 16,7 0 0-16,7-10 0 15,-5-4 0 1,-2 3-27-16,-15-3 2 16,-11 4-105-1,-8-6-7-15,-8-16 15 16</inkml:trace>
  <inkml:trace contextRef="#ctx0" brushRef="#br0" timeOffset="116895.1955">18266 6767 223 0,'-4'18'134'16,"1"19"-4"-16,-8 15-119 16,-4 14 2-16,-11 10-13 31,0 0 0-31,0-3 0 0,4-7 0 15,-1-11 0 1,12-13 0-16,4-10-89 16,7-20 0-1,0-12-49 1,15-10-12-16,19-41 105 15</inkml:trace>
  <inkml:trace contextRef="#ctx0" brushRef="#br0" timeOffset="117225.2054">18681 6681 167 0,'-3'0'140'16,"-5"3"-9"-16,8-3-97 15,4 3 2-15,29-3-35 16,15 0 1-1,10 0-2-15,11 0 0 32,-10 0 0-32,-1 0 0 0,-13 0-44 31,-4 0 2-31,-7 0-90 0,-12 8-9 15,-8 6 39 1</inkml:trace>
  <inkml:trace contextRef="#ctx0" brushRef="#br0" timeOffset="117465.2126">18582 6940 247 0,'0'3'134'16,"0"1"-4"-16,29-4-130 15,19 3 0 1,11-3 0-16,4 3 0 16,7-3 0-1,-7 4 0-15,-7 4-53 16,0-6 2-1,-1-2-82-15,8 0-10 16,0-14 51 0</inkml:trace>
  <inkml:trace contextRef="#ctx0" brushRef="#br0" timeOffset="117835.2237">19722 6677 196 0,'-3'0'131'15,"-17"0"-7"1,-17 28-101-1,-3 9 0-15,10 16-17 0,3 16 2 16,17 3-8 0,10 5 0-16,26-15 0 15,33-10 0 1,34-25 0-1,11-27 0-15,15-9 0 16,-16-44 0 0,-15-23 0-1,-28-13 0-15,-41-2 0 16,-34 5 0-16,-59 17 0 15,-30 21 0-15,-26 22 0 16,12 20 0 0,7 6 0-1,29 24 0-15,27 14-130 16,29-2-4-1,26-7-13-15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1" y="0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r">
              <a:defRPr sz="1200"/>
            </a:lvl1pPr>
          </a:lstStyle>
          <a:p>
            <a:fld id="{A3813B29-E825-4092-A924-7C57488C9D00}" type="datetimeFigureOut">
              <a:rPr lang="en-US" smtClean="0"/>
              <a:pPr/>
              <a:t>4/9/2015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8500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7" tIns="46219" rIns="92437" bIns="4621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37" tIns="46219" rIns="92437" bIns="4621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1" y="8829967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r">
              <a:defRPr sz="1200"/>
            </a:lvl1pPr>
          </a:lstStyle>
          <a:p>
            <a:fld id="{04085758-AB91-46AE-9D9A-A0B72B540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59287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6318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6403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5751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7224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3125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8550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5173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0427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751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281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2463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1491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183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8271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8859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720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687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3505200" y="6642556"/>
            <a:ext cx="21335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EECS 70A </a:t>
            </a:r>
            <a:r>
              <a:rPr lang="en-US" sz="800" kern="1200" baseline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© 2014 P. J. Burke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" y="6651557"/>
            <a:ext cx="67285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AC7840-B0D4-4BC2-A896-84E1991018A4}" type="datetime1">
              <a: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4/9/2015</a:t>
            </a:fld>
            <a:endParaRPr lang="en-US" sz="800" kern="1200" baseline="0" dirty="0" smtClean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8824823" y="6651557"/>
            <a:ext cx="3191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4A8CC2-F446-452E-BA16-D343FD8DEE82}" type="slidenum">
              <a:rPr lang="en-US" sz="8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pPr marL="0" marR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8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-916878" y="164170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e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5.wmf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EECS 70A: Network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4</a:t>
            </a:r>
          </a:p>
        </p:txBody>
      </p:sp>
      <p:sp>
        <p:nvSpPr>
          <p:cNvPr id="6" name="Rectangle 5"/>
          <p:cNvSpPr/>
          <p:nvPr/>
        </p:nvSpPr>
        <p:spPr>
          <a:xfrm>
            <a:off x="6432855" y="-784"/>
            <a:ext cx="178741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Announcements: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HW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Quiz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96862"/>
            <a:ext cx="8229600" cy="1143000"/>
          </a:xfrm>
        </p:spPr>
        <p:txBody>
          <a:bodyPr/>
          <a:lstStyle/>
          <a:p>
            <a:r>
              <a:rPr lang="en-US" dirty="0" smtClean="0"/>
              <a:t>Voltage addition in circuits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707241" y="1673575"/>
            <a:ext cx="624682" cy="257175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 flipH="1" flipV="1">
            <a:off x="791798" y="2336674"/>
            <a:ext cx="4443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>
            <a:off x="804419" y="1280271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 rot="5400000">
            <a:off x="706834" y="3149078"/>
            <a:ext cx="624682" cy="257175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 rot="5400000" flipH="1" flipV="1">
            <a:off x="791391" y="3812177"/>
            <a:ext cx="4443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>
            <a:off x="804012" y="2755774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37747" y="886055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97726" y="237417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32137" y="3862303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1694253" y="1267649"/>
          <a:ext cx="1936256" cy="129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21" name="Equation" r:id="rId4" imgW="723600" imgH="482400" progId="Equation.3">
                  <p:embed/>
                </p:oleObj>
              </mc:Choice>
              <mc:Fallback>
                <p:oleObj name="Equation" r:id="rId4" imgW="72360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4253" y="1267649"/>
                        <a:ext cx="1936256" cy="1290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707355" y="2571108"/>
          <a:ext cx="1920775" cy="13034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22" name="Equation" r:id="rId6" imgW="711000" imgH="482400" progId="Equation.3">
                  <p:embed/>
                </p:oleObj>
              </mc:Choice>
              <mc:Fallback>
                <p:oleObj name="Equation" r:id="rId6" imgW="711000" imgH="482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7355" y="2571108"/>
                        <a:ext cx="1920775" cy="13034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4"/>
          <p:cNvGraphicFramePr>
            <a:graphicFrameLocks noChangeAspect="1"/>
          </p:cNvGraphicFramePr>
          <p:nvPr/>
        </p:nvGraphicFramePr>
        <p:xfrm>
          <a:off x="3810000" y="1890348"/>
          <a:ext cx="5116513" cy="99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23" name="Equation" r:id="rId8" imgW="2489040" imgH="482400" progId="Equation.3">
                  <p:embed/>
                </p:oleObj>
              </mc:Choice>
              <mc:Fallback>
                <p:oleObj name="Equation" r:id="rId8" imgW="2489040" imgH="48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890348"/>
                        <a:ext cx="5116513" cy="992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itle 1"/>
          <p:cNvSpPr txBox="1">
            <a:spLocks/>
          </p:cNvSpPr>
          <p:nvPr/>
        </p:nvSpPr>
        <p:spPr>
          <a:xfrm>
            <a:off x="2895600" y="3905482"/>
            <a:ext cx="3194235" cy="1485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bc</a:t>
            </a:r>
            <a:endParaRPr kumimoji="0" lang="en-US" sz="48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57400" y="5530334"/>
            <a:ext cx="3859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ab</a:t>
            </a:r>
            <a:r>
              <a:rPr lang="en-US" dirty="0" smtClean="0"/>
              <a:t> = “voltage drop” across element # 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057400" y="6096000"/>
            <a:ext cx="3864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bc</a:t>
            </a:r>
            <a:r>
              <a:rPr lang="en-US" dirty="0" smtClean="0"/>
              <a:t> = “voltage drop” across element # 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062209" y="661472"/>
            <a:ext cx="1731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From lecture #2: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96862"/>
            <a:ext cx="8229600" cy="1143000"/>
          </a:xfrm>
        </p:spPr>
        <p:txBody>
          <a:bodyPr/>
          <a:lstStyle/>
          <a:p>
            <a:r>
              <a:rPr lang="en-US" dirty="0" smtClean="0"/>
              <a:t>Closing the loop: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1749824" y="2080413"/>
            <a:ext cx="624682" cy="257175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 flipH="1" flipV="1">
            <a:off x="1834381" y="2743512"/>
            <a:ext cx="4443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>
            <a:off x="1847002" y="1687109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 rot="5400000">
            <a:off x="1749417" y="3555916"/>
            <a:ext cx="624682" cy="257175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 rot="5400000" flipH="1" flipV="1">
            <a:off x="1833974" y="4219015"/>
            <a:ext cx="4443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>
            <a:off x="1846595" y="3162612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780330" y="1292893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740309" y="2781017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774720" y="4269141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3886200" y="1816127"/>
            <a:ext cx="3194235" cy="1485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bc</a:t>
            </a:r>
            <a:endParaRPr kumimoji="0" lang="en-US" sz="48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71800" y="3590006"/>
            <a:ext cx="3859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ab</a:t>
            </a:r>
            <a:r>
              <a:rPr lang="en-US" dirty="0" smtClean="0"/>
              <a:t> = “voltage drop” across element # 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971800" y="4155672"/>
            <a:ext cx="3864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bc</a:t>
            </a:r>
            <a:r>
              <a:rPr lang="en-US" dirty="0" smtClean="0"/>
              <a:t> = “voltage drop” across element # 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 rot="5400000">
            <a:off x="1914376" y="3961561"/>
            <a:ext cx="624682" cy="257175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 rot="5400000" flipH="1" flipV="1">
            <a:off x="2121565" y="4502028"/>
            <a:ext cx="19907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6200000">
            <a:off x="2011554" y="3568257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96862"/>
            <a:ext cx="8229600" cy="1143000"/>
          </a:xfrm>
        </p:spPr>
        <p:txBody>
          <a:bodyPr/>
          <a:lstStyle/>
          <a:p>
            <a:r>
              <a:rPr lang="en-US" dirty="0" smtClean="0"/>
              <a:t>Generalize loop to N-elements: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2098127" y="1132792"/>
            <a:ext cx="257175" cy="1488124"/>
            <a:chOff x="2666999" y="1179425"/>
            <a:chExt cx="257175" cy="1488124"/>
          </a:xfrm>
        </p:grpSpPr>
        <p:sp>
          <p:nvSpPr>
            <p:cNvPr id="8" name="Rectangle 7"/>
            <p:cNvSpPr/>
            <p:nvPr/>
          </p:nvSpPr>
          <p:spPr>
            <a:xfrm rot="5400000">
              <a:off x="2483246" y="1782279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cxnSp>
          <p:nvCxnSpPr>
            <p:cNvPr id="9" name="Straight Connector 8"/>
            <p:cNvCxnSpPr/>
            <p:nvPr/>
          </p:nvCxnSpPr>
          <p:spPr>
            <a:xfrm rot="5400000" flipH="1" flipV="1">
              <a:off x="2567803" y="2445378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>
              <a:off x="2580424" y="1388975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1791635" y="118256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791635" y="222634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3886200" y="1073409"/>
            <a:ext cx="3194235" cy="1485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algn="ctr">
              <a:spcBef>
                <a:spcPct val="0"/>
              </a:spcBef>
            </a:pP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ay</a:t>
            </a: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+…+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8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endParaRPr kumimoji="0" lang="en-US" sz="48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81391" y="2662622"/>
            <a:ext cx="3859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ab</a:t>
            </a:r>
            <a:r>
              <a:rPr lang="en-US" dirty="0" smtClean="0"/>
              <a:t> = “voltage drop” across element # 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881391" y="3228288"/>
            <a:ext cx="3864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bc</a:t>
            </a:r>
            <a:r>
              <a:rPr lang="en-US" dirty="0" smtClean="0"/>
              <a:t> = “voltage drop” across element # 2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2092514" y="2176574"/>
            <a:ext cx="257175" cy="1488124"/>
            <a:chOff x="2666999" y="1179425"/>
            <a:chExt cx="257175" cy="1488124"/>
          </a:xfrm>
        </p:grpSpPr>
        <p:sp>
          <p:nvSpPr>
            <p:cNvPr id="30" name="Rectangle 29"/>
            <p:cNvSpPr/>
            <p:nvPr/>
          </p:nvSpPr>
          <p:spPr>
            <a:xfrm rot="5400000">
              <a:off x="2483246" y="1782279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cxnSp>
          <p:nvCxnSpPr>
            <p:cNvPr id="31" name="Straight Connector 30"/>
            <p:cNvCxnSpPr/>
            <p:nvPr/>
          </p:nvCxnSpPr>
          <p:spPr>
            <a:xfrm rot="5400000" flipH="1" flipV="1">
              <a:off x="2567803" y="2445378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>
              <a:off x="2580424" y="1388975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Rectangle 46"/>
          <p:cNvSpPr/>
          <p:nvPr/>
        </p:nvSpPr>
        <p:spPr>
          <a:xfrm rot="5400000">
            <a:off x="1914374" y="5471121"/>
            <a:ext cx="624682" cy="257175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48" name="Straight Connector 47"/>
          <p:cNvCxnSpPr/>
          <p:nvPr/>
        </p:nvCxnSpPr>
        <p:spPr>
          <a:xfrm rot="5400000" flipH="1" flipV="1">
            <a:off x="1998931" y="6134220"/>
            <a:ext cx="4443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 flipH="1" flipV="1">
            <a:off x="2090471" y="5162349"/>
            <a:ext cx="25003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>
            <a:off x="1997607" y="4819449"/>
            <a:ext cx="435764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1780415" y="3295366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1780415" y="440248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1780415" y="5987059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1756371" y="4918035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3881391" y="3720816"/>
            <a:ext cx="38531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cd</a:t>
            </a:r>
            <a:r>
              <a:rPr lang="en-US" dirty="0" smtClean="0"/>
              <a:t> = “voltage drop” across element # 3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3881391" y="4264456"/>
            <a:ext cx="4004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xy</a:t>
            </a:r>
            <a:r>
              <a:rPr lang="en-US" dirty="0" smtClean="0"/>
              <a:t> = “voltage drop” across element # 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err="1" smtClean="0"/>
              <a:t>Kirchoff’s</a:t>
            </a:r>
            <a:r>
              <a:rPr lang="en-US" dirty="0" smtClean="0"/>
              <a:t> voltage law</a:t>
            </a:r>
            <a:endParaRPr lang="en-US" dirty="0"/>
          </a:p>
        </p:txBody>
      </p:sp>
      <p:graphicFrame>
        <p:nvGraphicFramePr>
          <p:cNvPr id="90114" name="Object 2"/>
          <p:cNvGraphicFramePr>
            <a:graphicFrameLocks noChangeAspect="1"/>
          </p:cNvGraphicFramePr>
          <p:nvPr/>
        </p:nvGraphicFramePr>
        <p:xfrm>
          <a:off x="1854200" y="2052430"/>
          <a:ext cx="1781175" cy="131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45" name="Equation" r:id="rId4" imgW="583920" imgH="431640" progId="Equation.3">
                  <p:embed/>
                </p:oleObj>
              </mc:Choice>
              <mc:Fallback>
                <p:oleObj name="Equation" r:id="rId4" imgW="58392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4200" y="2052430"/>
                        <a:ext cx="1781175" cy="1317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8" name="Straight Arrow Connector 27"/>
          <p:cNvCxnSpPr/>
          <p:nvPr/>
        </p:nvCxnSpPr>
        <p:spPr>
          <a:xfrm rot="10800000">
            <a:off x="2873554" y="2971800"/>
            <a:ext cx="641230" cy="5517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514784" y="3514646"/>
            <a:ext cx="1444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voltage </a:t>
            </a:r>
            <a:r>
              <a:rPr lang="en-US" i="1" dirty="0" smtClean="0"/>
              <a:t>drops</a:t>
            </a:r>
            <a:endParaRPr lang="en-US" i="1" dirty="0"/>
          </a:p>
        </p:txBody>
      </p:sp>
      <p:sp>
        <p:nvSpPr>
          <p:cNvPr id="27" name="TextBox 26"/>
          <p:cNvSpPr txBox="1"/>
          <p:nvPr/>
        </p:nvSpPr>
        <p:spPr>
          <a:xfrm>
            <a:off x="4038600" y="2448957"/>
            <a:ext cx="2491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around </a:t>
            </a:r>
            <a:r>
              <a:rPr lang="en-US" i="1" dirty="0" smtClean="0"/>
              <a:t>any</a:t>
            </a:r>
            <a:r>
              <a:rPr lang="en-US" dirty="0" smtClean="0"/>
              <a:t> closed loop</a:t>
            </a:r>
            <a:r>
              <a:rPr lang="en-US" i="1" dirty="0" smtClean="0"/>
              <a:t>.</a:t>
            </a:r>
            <a:endParaRPr lang="en-US" i="1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4583668"/>
            <a:ext cx="7927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If the voltage is </a:t>
            </a:r>
            <a:r>
              <a:rPr lang="en-US" i="1" dirty="0" smtClean="0">
                <a:solidFill>
                  <a:srgbClr val="FF0000"/>
                </a:solidFill>
              </a:rPr>
              <a:t>dropping</a:t>
            </a:r>
            <a:r>
              <a:rPr lang="en-US" dirty="0" smtClean="0">
                <a:solidFill>
                  <a:srgbClr val="FF0000"/>
                </a:solidFill>
              </a:rPr>
              <a:t> as you go around the loop, the voltage drop </a:t>
            </a:r>
            <a:r>
              <a:rPr lang="en-US" i="1" dirty="0" err="1" smtClean="0">
                <a:solidFill>
                  <a:srgbClr val="FF0000"/>
                </a:solidFill>
              </a:rPr>
              <a:t>v</a:t>
            </a:r>
            <a:r>
              <a:rPr lang="en-US" i="1" baseline="-25000" dirty="0" err="1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 is </a:t>
            </a:r>
            <a:r>
              <a:rPr lang="en-US" i="1" dirty="0" smtClean="0">
                <a:solidFill>
                  <a:srgbClr val="FF0000"/>
                </a:solidFill>
              </a:rPr>
              <a:t>positive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9589" y="-28000"/>
            <a:ext cx="6222207" cy="52703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KVL application</a:t>
            </a:r>
            <a:endParaRPr lang="en-US" dirty="0"/>
          </a:p>
        </p:txBody>
      </p:sp>
      <p:grpSp>
        <p:nvGrpSpPr>
          <p:cNvPr id="45" name="Group 28"/>
          <p:cNvGrpSpPr/>
          <p:nvPr/>
        </p:nvGrpSpPr>
        <p:grpSpPr>
          <a:xfrm>
            <a:off x="1133698" y="1976322"/>
            <a:ext cx="485775" cy="1889957"/>
            <a:chOff x="1576218" y="1143005"/>
            <a:chExt cx="485775" cy="1889957"/>
          </a:xfrm>
        </p:grpSpPr>
        <p:sp>
          <p:nvSpPr>
            <p:cNvPr id="46" name="Oval 45"/>
            <p:cNvSpPr/>
            <p:nvPr/>
          </p:nvSpPr>
          <p:spPr>
            <a:xfrm>
              <a:off x="1576218" y="1804991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itle 1"/>
            <p:cNvSpPr txBox="1">
              <a:spLocks/>
            </p:cNvSpPr>
            <p:nvPr/>
          </p:nvSpPr>
          <p:spPr>
            <a:xfrm>
              <a:off x="1699474" y="176619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48" name="Title 1"/>
            <p:cNvSpPr txBox="1">
              <a:spLocks/>
            </p:cNvSpPr>
            <p:nvPr/>
          </p:nvSpPr>
          <p:spPr>
            <a:xfrm>
              <a:off x="1699474" y="202518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49" name="Straight Connector 48"/>
            <p:cNvCxnSpPr/>
            <p:nvPr/>
          </p:nvCxnSpPr>
          <p:spPr>
            <a:xfrm rot="5400000" flipH="1" flipV="1">
              <a:off x="1448007" y="2658760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 flipH="1" flipV="1">
              <a:off x="1488112" y="1473998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1296241" y="3866279"/>
            <a:ext cx="160687" cy="1414811"/>
            <a:chOff x="4491655" y="3124200"/>
            <a:chExt cx="160687" cy="1414811"/>
          </a:xfrm>
        </p:grpSpPr>
        <p:grpSp>
          <p:nvGrpSpPr>
            <p:cNvPr id="52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55" name="Straight Connector 54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" name="Straight Connector 52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TextBox 65"/>
          <p:cNvSpPr txBox="1"/>
          <p:nvPr/>
        </p:nvSpPr>
        <p:spPr>
          <a:xfrm>
            <a:off x="1586215" y="402398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1631099" y="4651516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68" name="Title 1"/>
          <p:cNvSpPr txBox="1">
            <a:spLocks/>
          </p:cNvSpPr>
          <p:nvPr/>
        </p:nvSpPr>
        <p:spPr>
          <a:xfrm>
            <a:off x="1456582" y="419808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9" name="Title 1"/>
          <p:cNvSpPr txBox="1">
            <a:spLocks/>
          </p:cNvSpPr>
          <p:nvPr/>
        </p:nvSpPr>
        <p:spPr>
          <a:xfrm>
            <a:off x="1376407" y="252316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 rot="10800000">
            <a:off x="135007" y="1976322"/>
            <a:ext cx="124468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5400000">
            <a:off x="-1517377" y="3628706"/>
            <a:ext cx="330476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10800000">
            <a:off x="135008" y="5281090"/>
            <a:ext cx="124468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6" name="Group 28"/>
          <p:cNvGrpSpPr/>
          <p:nvPr/>
        </p:nvGrpSpPr>
        <p:grpSpPr>
          <a:xfrm rot="10800000">
            <a:off x="4241404" y="2546065"/>
            <a:ext cx="485775" cy="1889957"/>
            <a:chOff x="1576218" y="1143005"/>
            <a:chExt cx="485775" cy="1889957"/>
          </a:xfrm>
        </p:grpSpPr>
        <p:sp>
          <p:nvSpPr>
            <p:cNvPr id="77" name="Oval 76"/>
            <p:cNvSpPr/>
            <p:nvPr/>
          </p:nvSpPr>
          <p:spPr>
            <a:xfrm>
              <a:off x="1576218" y="1804991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itle 1"/>
            <p:cNvSpPr txBox="1">
              <a:spLocks/>
            </p:cNvSpPr>
            <p:nvPr/>
          </p:nvSpPr>
          <p:spPr>
            <a:xfrm>
              <a:off x="1699474" y="176619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82" name="Title 1"/>
            <p:cNvSpPr txBox="1">
              <a:spLocks/>
            </p:cNvSpPr>
            <p:nvPr/>
          </p:nvSpPr>
          <p:spPr>
            <a:xfrm>
              <a:off x="1699474" y="202518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>
            <a:xfrm rot="5400000" flipH="1" flipV="1">
              <a:off x="1448007" y="2658760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5400000" flipH="1" flipV="1">
              <a:off x="1488112" y="1473998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Group 87"/>
          <p:cNvGrpSpPr/>
          <p:nvPr/>
        </p:nvGrpSpPr>
        <p:grpSpPr>
          <a:xfrm>
            <a:off x="5649177" y="2763700"/>
            <a:ext cx="160687" cy="1414811"/>
            <a:chOff x="4491655" y="3124200"/>
            <a:chExt cx="160687" cy="1414811"/>
          </a:xfrm>
        </p:grpSpPr>
        <p:grpSp>
          <p:nvGrpSpPr>
            <p:cNvPr id="89" name="Group 52"/>
            <p:cNvGrpSpPr/>
            <p:nvPr/>
          </p:nvGrpSpPr>
          <p:grpSpPr>
            <a:xfrm rot="5400000">
              <a:off x="416940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93" name="Straight Connector 92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0" name="Straight Connector 89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9" name="TextBox 118"/>
          <p:cNvSpPr txBox="1"/>
          <p:nvPr/>
        </p:nvSpPr>
        <p:spPr>
          <a:xfrm>
            <a:off x="5820878" y="295110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5865762" y="3578633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128" name="Title 1"/>
          <p:cNvSpPr txBox="1">
            <a:spLocks/>
          </p:cNvSpPr>
          <p:nvPr/>
        </p:nvSpPr>
        <p:spPr>
          <a:xfrm>
            <a:off x="5691245" y="3125197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9" name="Title 1"/>
          <p:cNvSpPr txBox="1">
            <a:spLocks/>
          </p:cNvSpPr>
          <p:nvPr/>
        </p:nvSpPr>
        <p:spPr>
          <a:xfrm>
            <a:off x="3515250" y="3171387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30" name="Straight Connector 129"/>
          <p:cNvCxnSpPr/>
          <p:nvPr/>
        </p:nvCxnSpPr>
        <p:spPr>
          <a:xfrm rot="10800000">
            <a:off x="4481009" y="2546064"/>
            <a:ext cx="124468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rot="10800000">
            <a:off x="4484293" y="4436021"/>
            <a:ext cx="124468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rot="5400000" flipH="1" flipV="1">
            <a:off x="5580221" y="2694820"/>
            <a:ext cx="29751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rot="5400000">
            <a:off x="5561305" y="4268351"/>
            <a:ext cx="3353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9" name="Group 28"/>
          <p:cNvGrpSpPr/>
          <p:nvPr/>
        </p:nvGrpSpPr>
        <p:grpSpPr>
          <a:xfrm>
            <a:off x="4237740" y="4678135"/>
            <a:ext cx="485775" cy="1889957"/>
            <a:chOff x="1576218" y="1143005"/>
            <a:chExt cx="485775" cy="1889957"/>
          </a:xfrm>
        </p:grpSpPr>
        <p:sp>
          <p:nvSpPr>
            <p:cNvPr id="140" name="Oval 139"/>
            <p:cNvSpPr/>
            <p:nvPr/>
          </p:nvSpPr>
          <p:spPr>
            <a:xfrm>
              <a:off x="1576218" y="1804991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Title 1"/>
            <p:cNvSpPr txBox="1">
              <a:spLocks/>
            </p:cNvSpPr>
            <p:nvPr/>
          </p:nvSpPr>
          <p:spPr>
            <a:xfrm>
              <a:off x="1699474" y="176619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142" name="Title 1"/>
            <p:cNvSpPr txBox="1">
              <a:spLocks/>
            </p:cNvSpPr>
            <p:nvPr/>
          </p:nvSpPr>
          <p:spPr>
            <a:xfrm>
              <a:off x="1699474" y="202518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143" name="Straight Connector 142"/>
            <p:cNvCxnSpPr/>
            <p:nvPr/>
          </p:nvCxnSpPr>
          <p:spPr>
            <a:xfrm rot="5400000" flipH="1" flipV="1">
              <a:off x="1448007" y="2658760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 rot="5400000" flipH="1" flipV="1">
              <a:off x="1488112" y="1473998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5" name="Group 144"/>
          <p:cNvGrpSpPr/>
          <p:nvPr/>
        </p:nvGrpSpPr>
        <p:grpSpPr>
          <a:xfrm>
            <a:off x="5645513" y="4895770"/>
            <a:ext cx="160687" cy="1414811"/>
            <a:chOff x="4491655" y="3124200"/>
            <a:chExt cx="160687" cy="1414811"/>
          </a:xfrm>
        </p:grpSpPr>
        <p:grpSp>
          <p:nvGrpSpPr>
            <p:cNvPr id="146" name="Group 52"/>
            <p:cNvGrpSpPr/>
            <p:nvPr/>
          </p:nvGrpSpPr>
          <p:grpSpPr>
            <a:xfrm rot="5400000">
              <a:off x="4169406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49" name="Straight Connector 14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7" name="Straight Connector 14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0" name="TextBox 159"/>
          <p:cNvSpPr txBox="1"/>
          <p:nvPr/>
        </p:nvSpPr>
        <p:spPr>
          <a:xfrm>
            <a:off x="5817214" y="508317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61" name="TextBox 160"/>
          <p:cNvSpPr txBox="1"/>
          <p:nvPr/>
        </p:nvSpPr>
        <p:spPr>
          <a:xfrm>
            <a:off x="5862098" y="5710703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162" name="Title 1"/>
          <p:cNvSpPr txBox="1">
            <a:spLocks/>
          </p:cNvSpPr>
          <p:nvPr/>
        </p:nvSpPr>
        <p:spPr>
          <a:xfrm>
            <a:off x="5687581" y="5257267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3" name="Title 1"/>
          <p:cNvSpPr txBox="1">
            <a:spLocks/>
          </p:cNvSpPr>
          <p:nvPr/>
        </p:nvSpPr>
        <p:spPr>
          <a:xfrm>
            <a:off x="3505200" y="5257267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64" name="Straight Connector 163"/>
          <p:cNvCxnSpPr/>
          <p:nvPr/>
        </p:nvCxnSpPr>
        <p:spPr>
          <a:xfrm rot="10800000">
            <a:off x="4477345" y="4678134"/>
            <a:ext cx="124468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 rot="10800000">
            <a:off x="4480629" y="6568091"/>
            <a:ext cx="124468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 rot="5400000" flipH="1" flipV="1">
            <a:off x="5576557" y="4826890"/>
            <a:ext cx="29751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 rot="5400000">
            <a:off x="5557641" y="6400421"/>
            <a:ext cx="3353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8" name="TextBox 167"/>
          <p:cNvSpPr txBox="1"/>
          <p:nvPr/>
        </p:nvSpPr>
        <p:spPr>
          <a:xfrm>
            <a:off x="0" y="657800"/>
            <a:ext cx="39006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If the voltage is </a:t>
            </a:r>
            <a:r>
              <a:rPr lang="en-US" i="1" dirty="0" smtClean="0">
                <a:solidFill>
                  <a:srgbClr val="FF0000"/>
                </a:solidFill>
              </a:rPr>
              <a:t>dropping</a:t>
            </a:r>
            <a:r>
              <a:rPr lang="en-US" dirty="0" smtClean="0">
                <a:solidFill>
                  <a:srgbClr val="FF0000"/>
                </a:solidFill>
              </a:rPr>
              <a:t> as you go around the loop, the voltage drop </a:t>
            </a:r>
            <a:r>
              <a:rPr lang="en-US" i="1" dirty="0" err="1" smtClean="0">
                <a:solidFill>
                  <a:srgbClr val="FF0000"/>
                </a:solidFill>
              </a:rPr>
              <a:t>v</a:t>
            </a:r>
            <a:r>
              <a:rPr lang="en-US" i="1" baseline="-25000" dirty="0" err="1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 is </a:t>
            </a:r>
            <a:r>
              <a:rPr lang="en-US" i="1" dirty="0" smtClean="0">
                <a:solidFill>
                  <a:srgbClr val="FF0000"/>
                </a:solidFill>
              </a:rPr>
              <a:t>positive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169" name="Group 28"/>
          <p:cNvGrpSpPr/>
          <p:nvPr/>
        </p:nvGrpSpPr>
        <p:grpSpPr>
          <a:xfrm rot="10800000">
            <a:off x="4247791" y="499030"/>
            <a:ext cx="485775" cy="1889957"/>
            <a:chOff x="1576218" y="1143005"/>
            <a:chExt cx="485775" cy="1889957"/>
          </a:xfrm>
        </p:grpSpPr>
        <p:sp>
          <p:nvSpPr>
            <p:cNvPr id="170" name="Oval 169"/>
            <p:cNvSpPr/>
            <p:nvPr/>
          </p:nvSpPr>
          <p:spPr>
            <a:xfrm>
              <a:off x="1576218" y="1804991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Title 1"/>
            <p:cNvSpPr txBox="1">
              <a:spLocks/>
            </p:cNvSpPr>
            <p:nvPr/>
          </p:nvSpPr>
          <p:spPr>
            <a:xfrm>
              <a:off x="1699474" y="176619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172" name="Title 1"/>
            <p:cNvSpPr txBox="1">
              <a:spLocks/>
            </p:cNvSpPr>
            <p:nvPr/>
          </p:nvSpPr>
          <p:spPr>
            <a:xfrm>
              <a:off x="1699474" y="202518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173" name="Straight Connector 172"/>
            <p:cNvCxnSpPr/>
            <p:nvPr/>
          </p:nvCxnSpPr>
          <p:spPr>
            <a:xfrm rot="5400000" flipH="1" flipV="1">
              <a:off x="1448007" y="2658760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>
            <a:xfrm rot="5400000" flipH="1" flipV="1">
              <a:off x="1488112" y="1473998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5" name="Group 174"/>
          <p:cNvGrpSpPr/>
          <p:nvPr/>
        </p:nvGrpSpPr>
        <p:grpSpPr>
          <a:xfrm>
            <a:off x="5655564" y="716665"/>
            <a:ext cx="160687" cy="1414811"/>
            <a:chOff x="4491655" y="3124200"/>
            <a:chExt cx="160687" cy="1414811"/>
          </a:xfrm>
        </p:grpSpPr>
        <p:grpSp>
          <p:nvGrpSpPr>
            <p:cNvPr id="176" name="Group 52"/>
            <p:cNvGrpSpPr/>
            <p:nvPr/>
          </p:nvGrpSpPr>
          <p:grpSpPr>
            <a:xfrm rot="5400000">
              <a:off x="4169406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79" name="Straight Connector 17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Straight Connector 18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Straight Connector 18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7" name="Straight Connector 17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0" name="TextBox 189"/>
          <p:cNvSpPr txBox="1"/>
          <p:nvPr/>
        </p:nvSpPr>
        <p:spPr>
          <a:xfrm>
            <a:off x="5820878" y="158113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91" name="TextBox 190"/>
          <p:cNvSpPr txBox="1"/>
          <p:nvPr/>
        </p:nvSpPr>
        <p:spPr>
          <a:xfrm>
            <a:off x="5862098" y="917317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195" name="Title 1"/>
          <p:cNvSpPr txBox="1">
            <a:spLocks/>
          </p:cNvSpPr>
          <p:nvPr/>
        </p:nvSpPr>
        <p:spPr>
          <a:xfrm>
            <a:off x="5697632" y="107816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96" name="Title 1"/>
          <p:cNvSpPr txBox="1">
            <a:spLocks/>
          </p:cNvSpPr>
          <p:nvPr/>
        </p:nvSpPr>
        <p:spPr>
          <a:xfrm>
            <a:off x="3521637" y="112435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97" name="Straight Connector 196"/>
          <p:cNvCxnSpPr/>
          <p:nvPr/>
        </p:nvCxnSpPr>
        <p:spPr>
          <a:xfrm rot="10800000">
            <a:off x="4487396" y="499029"/>
            <a:ext cx="124468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 rot="10800000">
            <a:off x="4490680" y="2388986"/>
            <a:ext cx="124468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/>
          <p:nvPr/>
        </p:nvCxnSpPr>
        <p:spPr>
          <a:xfrm rot="5400000" flipH="1" flipV="1">
            <a:off x="5586608" y="647785"/>
            <a:ext cx="29751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/>
          <p:cNvCxnSpPr/>
          <p:nvPr/>
        </p:nvCxnSpPr>
        <p:spPr>
          <a:xfrm rot="5400000">
            <a:off x="5567692" y="2221316"/>
            <a:ext cx="3353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/>
              <p14:cNvContentPartPr/>
              <p14:nvPr/>
            </p14:nvContentPartPr>
            <p14:xfrm>
              <a:off x="333360" y="290160"/>
              <a:ext cx="8185680" cy="582696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7880" y="280440"/>
                <a:ext cx="8217720" cy="5853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6222207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KVL examples</a:t>
            </a:r>
            <a:endParaRPr lang="en-US" dirty="0"/>
          </a:p>
        </p:txBody>
      </p:sp>
      <p:sp>
        <p:nvSpPr>
          <p:cNvPr id="168" name="TextBox 167"/>
          <p:cNvSpPr txBox="1"/>
          <p:nvPr/>
        </p:nvSpPr>
        <p:spPr>
          <a:xfrm>
            <a:off x="576651" y="499030"/>
            <a:ext cx="7927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If the voltage is </a:t>
            </a:r>
            <a:r>
              <a:rPr lang="en-US" i="1" dirty="0" smtClean="0">
                <a:solidFill>
                  <a:srgbClr val="FF0000"/>
                </a:solidFill>
              </a:rPr>
              <a:t>dropping</a:t>
            </a:r>
            <a:r>
              <a:rPr lang="en-US" dirty="0" smtClean="0">
                <a:solidFill>
                  <a:srgbClr val="FF0000"/>
                </a:solidFill>
              </a:rPr>
              <a:t> as you go around the loop, the voltage drop </a:t>
            </a:r>
            <a:r>
              <a:rPr lang="en-US" i="1" dirty="0" err="1" smtClean="0">
                <a:solidFill>
                  <a:srgbClr val="FF0000"/>
                </a:solidFill>
              </a:rPr>
              <a:t>v</a:t>
            </a:r>
            <a:r>
              <a:rPr lang="en-US" i="1" baseline="-25000" dirty="0" err="1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 is </a:t>
            </a:r>
            <a:r>
              <a:rPr lang="en-US" i="1" dirty="0" smtClean="0">
                <a:solidFill>
                  <a:srgbClr val="FF0000"/>
                </a:solidFill>
              </a:rPr>
              <a:t>positive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98" name="Group 190"/>
          <p:cNvGrpSpPr/>
          <p:nvPr/>
        </p:nvGrpSpPr>
        <p:grpSpPr>
          <a:xfrm>
            <a:off x="762001" y="2306905"/>
            <a:ext cx="257175" cy="1488124"/>
            <a:chOff x="3382667" y="1835079"/>
            <a:chExt cx="257175" cy="1488124"/>
          </a:xfrm>
        </p:grpSpPr>
        <p:sp>
          <p:nvSpPr>
            <p:cNvPr id="99" name="Rectangle 98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00" name="Straight Connector 99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2" name="Group 190"/>
          <p:cNvGrpSpPr/>
          <p:nvPr/>
        </p:nvGrpSpPr>
        <p:grpSpPr>
          <a:xfrm rot="5400000">
            <a:off x="1506063" y="1562844"/>
            <a:ext cx="257175" cy="1488124"/>
            <a:chOff x="3382667" y="1835079"/>
            <a:chExt cx="257175" cy="1488124"/>
          </a:xfrm>
        </p:grpSpPr>
        <p:sp>
          <p:nvSpPr>
            <p:cNvPr id="183" name="Rectangle 182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84" name="Straight Connector 183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0" name="Group 190"/>
          <p:cNvGrpSpPr/>
          <p:nvPr/>
        </p:nvGrpSpPr>
        <p:grpSpPr>
          <a:xfrm rot="5400000">
            <a:off x="1506064" y="3050967"/>
            <a:ext cx="257175" cy="1488124"/>
            <a:chOff x="3382667" y="1835079"/>
            <a:chExt cx="257175" cy="1488124"/>
          </a:xfrm>
        </p:grpSpPr>
        <p:sp>
          <p:nvSpPr>
            <p:cNvPr id="191" name="Rectangle 190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92" name="Straight Connector 191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4" name="Group 190"/>
          <p:cNvGrpSpPr/>
          <p:nvPr/>
        </p:nvGrpSpPr>
        <p:grpSpPr>
          <a:xfrm rot="5400000">
            <a:off x="2994187" y="1562846"/>
            <a:ext cx="257175" cy="1488124"/>
            <a:chOff x="3382667" y="1835079"/>
            <a:chExt cx="257175" cy="1488124"/>
          </a:xfrm>
        </p:grpSpPr>
        <p:sp>
          <p:nvSpPr>
            <p:cNvPr id="195" name="Rectangle 194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96" name="Straight Connector 195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8" name="Group 190"/>
          <p:cNvGrpSpPr/>
          <p:nvPr/>
        </p:nvGrpSpPr>
        <p:grpSpPr>
          <a:xfrm rot="5400000">
            <a:off x="2994188" y="3050968"/>
            <a:ext cx="257175" cy="1488124"/>
            <a:chOff x="3382667" y="1835079"/>
            <a:chExt cx="257175" cy="1488124"/>
          </a:xfrm>
        </p:grpSpPr>
        <p:sp>
          <p:nvSpPr>
            <p:cNvPr id="199" name="Rectangle 198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00" name="Straight Connector 199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2" name="Group 190"/>
          <p:cNvGrpSpPr/>
          <p:nvPr/>
        </p:nvGrpSpPr>
        <p:grpSpPr>
          <a:xfrm>
            <a:off x="3738249" y="2306907"/>
            <a:ext cx="257175" cy="1488124"/>
            <a:chOff x="3382667" y="1835079"/>
            <a:chExt cx="257175" cy="1488124"/>
          </a:xfrm>
        </p:grpSpPr>
        <p:sp>
          <p:nvSpPr>
            <p:cNvPr id="203" name="Rectangle 202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04" name="Straight Connector 203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6" name="TextBox 205"/>
          <p:cNvSpPr txBox="1"/>
          <p:nvPr/>
        </p:nvSpPr>
        <p:spPr>
          <a:xfrm>
            <a:off x="140622" y="969343"/>
            <a:ext cx="410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Apply KVL to the circuit below (instructor)</a:t>
            </a:r>
            <a:endParaRPr lang="en-US" dirty="0"/>
          </a:p>
        </p:txBody>
      </p:sp>
      <p:grpSp>
        <p:nvGrpSpPr>
          <p:cNvPr id="219" name="Group 218"/>
          <p:cNvGrpSpPr/>
          <p:nvPr/>
        </p:nvGrpSpPr>
        <p:grpSpPr>
          <a:xfrm rot="10800000">
            <a:off x="3990084" y="2565162"/>
            <a:ext cx="300082" cy="1033145"/>
            <a:chOff x="3990084" y="2094849"/>
            <a:chExt cx="300082" cy="1033145"/>
          </a:xfrm>
        </p:grpSpPr>
        <p:sp>
          <p:nvSpPr>
            <p:cNvPr id="207" name="TextBox 206"/>
            <p:cNvSpPr txBox="1"/>
            <p:nvPr/>
          </p:nvSpPr>
          <p:spPr>
            <a:xfrm>
              <a:off x="3990084" y="275866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08" name="TextBox 207"/>
            <p:cNvSpPr txBox="1"/>
            <p:nvPr/>
          </p:nvSpPr>
          <p:spPr>
            <a:xfrm>
              <a:off x="4031304" y="20948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sp>
        <p:nvSpPr>
          <p:cNvPr id="209" name="Title 1"/>
          <p:cNvSpPr txBox="1">
            <a:spLocks/>
          </p:cNvSpPr>
          <p:nvPr/>
        </p:nvSpPr>
        <p:spPr>
          <a:xfrm>
            <a:off x="3866838" y="2726007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469499" y="318297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211" name="TextBox 210"/>
          <p:cNvSpPr txBox="1"/>
          <p:nvPr/>
        </p:nvSpPr>
        <p:spPr>
          <a:xfrm>
            <a:off x="510719" y="2519162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212" name="Title 1"/>
          <p:cNvSpPr txBox="1">
            <a:spLocks/>
          </p:cNvSpPr>
          <p:nvPr/>
        </p:nvSpPr>
        <p:spPr>
          <a:xfrm>
            <a:off x="-319092" y="268000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13" name="TextBox 212"/>
          <p:cNvSpPr txBox="1"/>
          <p:nvPr/>
        </p:nvSpPr>
        <p:spPr>
          <a:xfrm>
            <a:off x="1809573" y="392361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214" name="TextBox 213"/>
          <p:cNvSpPr txBox="1"/>
          <p:nvPr/>
        </p:nvSpPr>
        <p:spPr>
          <a:xfrm>
            <a:off x="1207333" y="3923618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215" name="Title 1"/>
          <p:cNvSpPr txBox="1">
            <a:spLocks/>
          </p:cNvSpPr>
          <p:nvPr/>
        </p:nvSpPr>
        <p:spPr>
          <a:xfrm>
            <a:off x="1143000" y="3957608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220" name="Group 219"/>
          <p:cNvGrpSpPr/>
          <p:nvPr/>
        </p:nvGrpSpPr>
        <p:grpSpPr>
          <a:xfrm>
            <a:off x="2649576" y="3957608"/>
            <a:ext cx="1088673" cy="704673"/>
            <a:chOff x="2649576" y="3487295"/>
            <a:chExt cx="1088673" cy="704673"/>
          </a:xfrm>
        </p:grpSpPr>
        <p:sp>
          <p:nvSpPr>
            <p:cNvPr id="216" name="TextBox 215"/>
            <p:cNvSpPr txBox="1"/>
            <p:nvPr/>
          </p:nvSpPr>
          <p:spPr>
            <a:xfrm>
              <a:off x="3316149" y="348729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17" name="TextBox 216"/>
            <p:cNvSpPr txBox="1"/>
            <p:nvPr/>
          </p:nvSpPr>
          <p:spPr>
            <a:xfrm>
              <a:off x="2713909" y="3487295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218" name="Title 1"/>
            <p:cNvSpPr txBox="1">
              <a:spLocks/>
            </p:cNvSpPr>
            <p:nvPr/>
          </p:nvSpPr>
          <p:spPr>
            <a:xfrm>
              <a:off x="2649576" y="3521285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5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225" name="Group 224"/>
          <p:cNvGrpSpPr/>
          <p:nvPr/>
        </p:nvGrpSpPr>
        <p:grpSpPr>
          <a:xfrm rot="10800000">
            <a:off x="2713909" y="1825983"/>
            <a:ext cx="902322" cy="369332"/>
            <a:chOff x="2713909" y="1355670"/>
            <a:chExt cx="902322" cy="369332"/>
          </a:xfrm>
        </p:grpSpPr>
        <p:sp>
          <p:nvSpPr>
            <p:cNvPr id="222" name="TextBox 221"/>
            <p:cNvSpPr txBox="1"/>
            <p:nvPr/>
          </p:nvSpPr>
          <p:spPr>
            <a:xfrm>
              <a:off x="3316149" y="135567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23" name="TextBox 222"/>
            <p:cNvSpPr txBox="1"/>
            <p:nvPr/>
          </p:nvSpPr>
          <p:spPr>
            <a:xfrm>
              <a:off x="2713909" y="1355670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sp>
        <p:nvSpPr>
          <p:cNvPr id="224" name="Title 1"/>
          <p:cNvSpPr txBox="1">
            <a:spLocks/>
          </p:cNvSpPr>
          <p:nvPr/>
        </p:nvSpPr>
        <p:spPr>
          <a:xfrm>
            <a:off x="2649576" y="149064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226" name="Group 225"/>
          <p:cNvGrpSpPr/>
          <p:nvPr/>
        </p:nvGrpSpPr>
        <p:grpSpPr>
          <a:xfrm rot="10800000">
            <a:off x="1207333" y="1825983"/>
            <a:ext cx="902322" cy="369332"/>
            <a:chOff x="2713909" y="1355670"/>
            <a:chExt cx="902322" cy="369332"/>
          </a:xfrm>
        </p:grpSpPr>
        <p:sp>
          <p:nvSpPr>
            <p:cNvPr id="227" name="TextBox 226"/>
            <p:cNvSpPr txBox="1"/>
            <p:nvPr/>
          </p:nvSpPr>
          <p:spPr>
            <a:xfrm>
              <a:off x="3316149" y="135567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28" name="TextBox 227"/>
            <p:cNvSpPr txBox="1"/>
            <p:nvPr/>
          </p:nvSpPr>
          <p:spPr>
            <a:xfrm>
              <a:off x="2713909" y="1355670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sp>
        <p:nvSpPr>
          <p:cNvPr id="229" name="Title 1"/>
          <p:cNvSpPr txBox="1">
            <a:spLocks/>
          </p:cNvSpPr>
          <p:nvPr/>
        </p:nvSpPr>
        <p:spPr>
          <a:xfrm>
            <a:off x="1143000" y="149064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/>
              <p14:cNvContentPartPr/>
              <p14:nvPr/>
            </p14:nvContentPartPr>
            <p14:xfrm>
              <a:off x="1335960" y="1408680"/>
              <a:ext cx="7216200" cy="214020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23000" y="1397880"/>
                <a:ext cx="7243920" cy="2154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6222207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KVL examples</a:t>
            </a:r>
            <a:endParaRPr lang="en-US" dirty="0"/>
          </a:p>
        </p:txBody>
      </p:sp>
      <p:sp>
        <p:nvSpPr>
          <p:cNvPr id="168" name="TextBox 167"/>
          <p:cNvSpPr txBox="1"/>
          <p:nvPr/>
        </p:nvSpPr>
        <p:spPr>
          <a:xfrm>
            <a:off x="576651" y="499030"/>
            <a:ext cx="7927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If the voltage is </a:t>
            </a:r>
            <a:r>
              <a:rPr lang="en-US" i="1" dirty="0" smtClean="0">
                <a:solidFill>
                  <a:srgbClr val="FF0000"/>
                </a:solidFill>
              </a:rPr>
              <a:t>dropping</a:t>
            </a:r>
            <a:r>
              <a:rPr lang="en-US" dirty="0" smtClean="0">
                <a:solidFill>
                  <a:srgbClr val="FF0000"/>
                </a:solidFill>
              </a:rPr>
              <a:t> as you go around the loop, the voltage drop </a:t>
            </a:r>
            <a:r>
              <a:rPr lang="en-US" i="1" dirty="0" err="1" smtClean="0">
                <a:solidFill>
                  <a:srgbClr val="FF0000"/>
                </a:solidFill>
              </a:rPr>
              <a:t>v</a:t>
            </a:r>
            <a:r>
              <a:rPr lang="en-US" i="1" baseline="-25000" dirty="0" err="1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 is </a:t>
            </a:r>
            <a:r>
              <a:rPr lang="en-US" i="1" dirty="0" smtClean="0">
                <a:solidFill>
                  <a:srgbClr val="FF0000"/>
                </a:solidFill>
              </a:rPr>
              <a:t>positive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6" name="TextBox 205"/>
          <p:cNvSpPr txBox="1"/>
          <p:nvPr/>
        </p:nvSpPr>
        <p:spPr>
          <a:xfrm>
            <a:off x="140622" y="969343"/>
            <a:ext cx="410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Apply KVL to the circuit below (instructor)</a:t>
            </a:r>
            <a:endParaRPr lang="en-US" dirty="0"/>
          </a:p>
        </p:txBody>
      </p:sp>
      <p:grpSp>
        <p:nvGrpSpPr>
          <p:cNvPr id="9" name="Group 218"/>
          <p:cNvGrpSpPr/>
          <p:nvPr/>
        </p:nvGrpSpPr>
        <p:grpSpPr>
          <a:xfrm rot="10800000">
            <a:off x="3990084" y="2565162"/>
            <a:ext cx="300082" cy="1033145"/>
            <a:chOff x="3990084" y="2094849"/>
            <a:chExt cx="300082" cy="1033145"/>
          </a:xfrm>
        </p:grpSpPr>
        <p:sp>
          <p:nvSpPr>
            <p:cNvPr id="207" name="TextBox 206"/>
            <p:cNvSpPr txBox="1"/>
            <p:nvPr/>
          </p:nvSpPr>
          <p:spPr>
            <a:xfrm>
              <a:off x="3990084" y="275866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08" name="TextBox 207"/>
            <p:cNvSpPr txBox="1"/>
            <p:nvPr/>
          </p:nvSpPr>
          <p:spPr>
            <a:xfrm>
              <a:off x="4031304" y="20948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sp>
        <p:nvSpPr>
          <p:cNvPr id="209" name="Title 1"/>
          <p:cNvSpPr txBox="1">
            <a:spLocks/>
          </p:cNvSpPr>
          <p:nvPr/>
        </p:nvSpPr>
        <p:spPr>
          <a:xfrm>
            <a:off x="3866838" y="2726007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 V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12" name="Title 1"/>
          <p:cNvSpPr txBox="1">
            <a:spLocks/>
          </p:cNvSpPr>
          <p:nvPr/>
        </p:nvSpPr>
        <p:spPr>
          <a:xfrm>
            <a:off x="-319092" y="268000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 V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148" name="Group 147"/>
          <p:cNvGrpSpPr/>
          <p:nvPr/>
        </p:nvGrpSpPr>
        <p:grpSpPr>
          <a:xfrm>
            <a:off x="1093916" y="1338675"/>
            <a:ext cx="1088673" cy="888939"/>
            <a:chOff x="1093916" y="1338675"/>
            <a:chExt cx="1088673" cy="888939"/>
          </a:xfrm>
        </p:grpSpPr>
        <p:sp>
          <p:nvSpPr>
            <p:cNvPr id="227" name="TextBox 226"/>
            <p:cNvSpPr txBox="1"/>
            <p:nvPr/>
          </p:nvSpPr>
          <p:spPr>
            <a:xfrm rot="10800000">
              <a:off x="1143000" y="185828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28" name="TextBox 227"/>
            <p:cNvSpPr txBox="1"/>
            <p:nvPr/>
          </p:nvSpPr>
          <p:spPr>
            <a:xfrm rot="10800000">
              <a:off x="1849871" y="1858282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229" name="Title 1"/>
            <p:cNvSpPr txBox="1">
              <a:spLocks/>
            </p:cNvSpPr>
            <p:nvPr/>
          </p:nvSpPr>
          <p:spPr>
            <a:xfrm>
              <a:off x="1093916" y="1338675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647702" y="2306902"/>
            <a:ext cx="485775" cy="1488125"/>
            <a:chOff x="5172949" y="2484911"/>
            <a:chExt cx="485775" cy="1488125"/>
          </a:xfrm>
        </p:grpSpPr>
        <p:sp>
          <p:nvSpPr>
            <p:cNvPr id="52" name="Oval 51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53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54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55" name="Straight Connector 54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78"/>
          <p:cNvGrpSpPr/>
          <p:nvPr/>
        </p:nvGrpSpPr>
        <p:grpSpPr>
          <a:xfrm rot="16200000">
            <a:off x="1517651" y="1599500"/>
            <a:ext cx="160687" cy="1414811"/>
            <a:chOff x="4491655" y="3124200"/>
            <a:chExt cx="160687" cy="1414811"/>
          </a:xfrm>
        </p:grpSpPr>
        <p:grpSp>
          <p:nvGrpSpPr>
            <p:cNvPr id="80" name="Group 52"/>
            <p:cNvGrpSpPr/>
            <p:nvPr/>
          </p:nvGrpSpPr>
          <p:grpSpPr>
            <a:xfrm rot="5400000">
              <a:off x="416939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3" name="Straight Connector 82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1" name="Straight Connector 80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Group 93"/>
          <p:cNvGrpSpPr/>
          <p:nvPr/>
        </p:nvGrpSpPr>
        <p:grpSpPr>
          <a:xfrm rot="16200000">
            <a:off x="2932462" y="1600202"/>
            <a:ext cx="160687" cy="1414811"/>
            <a:chOff x="4491655" y="3124200"/>
            <a:chExt cx="160687" cy="1414811"/>
          </a:xfrm>
        </p:grpSpPr>
        <p:grpSp>
          <p:nvGrpSpPr>
            <p:cNvPr id="95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98" name="Straight Connector 97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6" name="Straight Connector 9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" name="Group 111"/>
          <p:cNvGrpSpPr/>
          <p:nvPr/>
        </p:nvGrpSpPr>
        <p:grpSpPr>
          <a:xfrm rot="16200000">
            <a:off x="1520756" y="3087622"/>
            <a:ext cx="160687" cy="1414811"/>
            <a:chOff x="4491655" y="3124200"/>
            <a:chExt cx="160687" cy="1414811"/>
          </a:xfrm>
        </p:grpSpPr>
        <p:grpSp>
          <p:nvGrpSpPr>
            <p:cNvPr id="113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16" name="Straight Connector 115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4" name="Straight Connector 113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7" name="Group 126"/>
          <p:cNvGrpSpPr/>
          <p:nvPr/>
        </p:nvGrpSpPr>
        <p:grpSpPr>
          <a:xfrm rot="16200000">
            <a:off x="2932462" y="3087972"/>
            <a:ext cx="160687" cy="1414811"/>
            <a:chOff x="4491655" y="3124200"/>
            <a:chExt cx="160687" cy="1414811"/>
          </a:xfrm>
        </p:grpSpPr>
        <p:grpSp>
          <p:nvGrpSpPr>
            <p:cNvPr id="128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31" name="Straight Connector 130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9" name="Straight Connector 128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2" name="Group 141"/>
          <p:cNvGrpSpPr/>
          <p:nvPr/>
        </p:nvGrpSpPr>
        <p:grpSpPr>
          <a:xfrm rot="10800000">
            <a:off x="3477323" y="2291216"/>
            <a:ext cx="485775" cy="1488125"/>
            <a:chOff x="5172949" y="2484911"/>
            <a:chExt cx="485775" cy="1488125"/>
          </a:xfrm>
        </p:grpSpPr>
        <p:sp>
          <p:nvSpPr>
            <p:cNvPr id="143" name="Oval 142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44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45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46" name="Straight Connector 145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9" name="Group 148"/>
          <p:cNvGrpSpPr/>
          <p:nvPr/>
        </p:nvGrpSpPr>
        <p:grpSpPr>
          <a:xfrm>
            <a:off x="2388649" y="1337619"/>
            <a:ext cx="1088673" cy="888939"/>
            <a:chOff x="1093916" y="1338675"/>
            <a:chExt cx="1088673" cy="888939"/>
          </a:xfrm>
        </p:grpSpPr>
        <p:sp>
          <p:nvSpPr>
            <p:cNvPr id="150" name="TextBox 149"/>
            <p:cNvSpPr txBox="1"/>
            <p:nvPr/>
          </p:nvSpPr>
          <p:spPr>
            <a:xfrm rot="10800000">
              <a:off x="1143000" y="185828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51" name="TextBox 150"/>
            <p:cNvSpPr txBox="1"/>
            <p:nvPr/>
          </p:nvSpPr>
          <p:spPr>
            <a:xfrm rot="10800000">
              <a:off x="1849871" y="1858282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152" name="Title 1"/>
            <p:cNvSpPr txBox="1">
              <a:spLocks/>
            </p:cNvSpPr>
            <p:nvPr/>
          </p:nvSpPr>
          <p:spPr>
            <a:xfrm>
              <a:off x="1093916" y="1338675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sp>
        <p:nvSpPr>
          <p:cNvPr id="157" name="TextBox 156"/>
          <p:cNvSpPr txBox="1"/>
          <p:nvPr/>
        </p:nvSpPr>
        <p:spPr>
          <a:xfrm rot="10800000">
            <a:off x="2515253" y="387571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58" name="TextBox 157"/>
          <p:cNvSpPr txBox="1"/>
          <p:nvPr/>
        </p:nvSpPr>
        <p:spPr>
          <a:xfrm rot="10800000">
            <a:off x="3222124" y="3875714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159" name="Title 1"/>
          <p:cNvSpPr txBox="1">
            <a:spLocks/>
          </p:cNvSpPr>
          <p:nvPr/>
        </p:nvSpPr>
        <p:spPr>
          <a:xfrm>
            <a:off x="2463529" y="396240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163" name="Group 162"/>
          <p:cNvGrpSpPr/>
          <p:nvPr/>
        </p:nvGrpSpPr>
        <p:grpSpPr>
          <a:xfrm rot="10800000">
            <a:off x="1068224" y="3875714"/>
            <a:ext cx="962069" cy="369332"/>
            <a:chOff x="1068224" y="3875714"/>
            <a:chExt cx="962069" cy="369332"/>
          </a:xfrm>
        </p:grpSpPr>
        <p:sp>
          <p:nvSpPr>
            <p:cNvPr id="160" name="TextBox 159"/>
            <p:cNvSpPr txBox="1"/>
            <p:nvPr/>
          </p:nvSpPr>
          <p:spPr>
            <a:xfrm rot="10800000">
              <a:off x="1068224" y="3875714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61" name="TextBox 160"/>
            <p:cNvSpPr txBox="1"/>
            <p:nvPr/>
          </p:nvSpPr>
          <p:spPr>
            <a:xfrm rot="10800000">
              <a:off x="1775095" y="3875714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sp>
        <p:nvSpPr>
          <p:cNvPr id="162" name="Title 1"/>
          <p:cNvSpPr txBox="1">
            <a:spLocks/>
          </p:cNvSpPr>
          <p:nvPr/>
        </p:nvSpPr>
        <p:spPr>
          <a:xfrm>
            <a:off x="1016500" y="396240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/>
              <p14:cNvContentPartPr/>
              <p14:nvPr/>
            </p14:nvContentPartPr>
            <p14:xfrm>
              <a:off x="1250640" y="1145880"/>
              <a:ext cx="6057360" cy="247500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36960" y="1139040"/>
                <a:ext cx="6087960" cy="2487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6222207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KVL examples</a:t>
            </a:r>
            <a:endParaRPr lang="en-US" dirty="0"/>
          </a:p>
        </p:txBody>
      </p:sp>
      <p:sp>
        <p:nvSpPr>
          <p:cNvPr id="168" name="TextBox 167"/>
          <p:cNvSpPr txBox="1"/>
          <p:nvPr/>
        </p:nvSpPr>
        <p:spPr>
          <a:xfrm>
            <a:off x="576651" y="499030"/>
            <a:ext cx="7927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If the voltage is </a:t>
            </a:r>
            <a:r>
              <a:rPr lang="en-US" i="1" dirty="0" smtClean="0">
                <a:solidFill>
                  <a:srgbClr val="FF0000"/>
                </a:solidFill>
              </a:rPr>
              <a:t>dropping</a:t>
            </a:r>
            <a:r>
              <a:rPr lang="en-US" dirty="0" smtClean="0">
                <a:solidFill>
                  <a:srgbClr val="FF0000"/>
                </a:solidFill>
              </a:rPr>
              <a:t> as you go around the loop, the voltage drop </a:t>
            </a:r>
            <a:r>
              <a:rPr lang="en-US" i="1" dirty="0" err="1" smtClean="0">
                <a:solidFill>
                  <a:srgbClr val="FF0000"/>
                </a:solidFill>
              </a:rPr>
              <a:t>v</a:t>
            </a:r>
            <a:r>
              <a:rPr lang="en-US" i="1" baseline="-25000" dirty="0" err="1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 is </a:t>
            </a:r>
            <a:r>
              <a:rPr lang="en-US" i="1" dirty="0" smtClean="0">
                <a:solidFill>
                  <a:srgbClr val="FF0000"/>
                </a:solidFill>
              </a:rPr>
              <a:t>positive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6" name="TextBox 205"/>
          <p:cNvSpPr txBox="1"/>
          <p:nvPr/>
        </p:nvSpPr>
        <p:spPr>
          <a:xfrm>
            <a:off x="140622" y="969343"/>
            <a:ext cx="3910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Apply KVL to the circuit below (student)</a:t>
            </a:r>
            <a:endParaRPr lang="en-US" dirty="0"/>
          </a:p>
        </p:txBody>
      </p:sp>
      <p:grpSp>
        <p:nvGrpSpPr>
          <p:cNvPr id="3" name="Group 218"/>
          <p:cNvGrpSpPr/>
          <p:nvPr/>
        </p:nvGrpSpPr>
        <p:grpSpPr>
          <a:xfrm rot="10800000">
            <a:off x="3990084" y="2565162"/>
            <a:ext cx="300082" cy="1033145"/>
            <a:chOff x="3990084" y="2094849"/>
            <a:chExt cx="300082" cy="1033145"/>
          </a:xfrm>
        </p:grpSpPr>
        <p:sp>
          <p:nvSpPr>
            <p:cNvPr id="207" name="TextBox 206"/>
            <p:cNvSpPr txBox="1"/>
            <p:nvPr/>
          </p:nvSpPr>
          <p:spPr>
            <a:xfrm>
              <a:off x="3990084" y="275866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08" name="TextBox 207"/>
            <p:cNvSpPr txBox="1"/>
            <p:nvPr/>
          </p:nvSpPr>
          <p:spPr>
            <a:xfrm>
              <a:off x="4031304" y="20948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sp>
        <p:nvSpPr>
          <p:cNvPr id="209" name="Title 1"/>
          <p:cNvSpPr txBox="1">
            <a:spLocks/>
          </p:cNvSpPr>
          <p:nvPr/>
        </p:nvSpPr>
        <p:spPr>
          <a:xfrm>
            <a:off x="3866838" y="2726007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10 V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12" name="Title 1"/>
          <p:cNvSpPr txBox="1">
            <a:spLocks/>
          </p:cNvSpPr>
          <p:nvPr/>
        </p:nvSpPr>
        <p:spPr>
          <a:xfrm>
            <a:off x="-319092" y="268000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 V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99" name="Group 98"/>
          <p:cNvGrpSpPr/>
          <p:nvPr/>
        </p:nvGrpSpPr>
        <p:grpSpPr>
          <a:xfrm rot="10800000">
            <a:off x="1143000" y="1858282"/>
            <a:ext cx="962069" cy="369332"/>
            <a:chOff x="1143000" y="1858282"/>
            <a:chExt cx="962069" cy="369332"/>
          </a:xfrm>
        </p:grpSpPr>
        <p:sp>
          <p:nvSpPr>
            <p:cNvPr id="227" name="TextBox 226"/>
            <p:cNvSpPr txBox="1"/>
            <p:nvPr/>
          </p:nvSpPr>
          <p:spPr>
            <a:xfrm rot="10800000">
              <a:off x="1143000" y="185828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28" name="TextBox 227"/>
            <p:cNvSpPr txBox="1"/>
            <p:nvPr/>
          </p:nvSpPr>
          <p:spPr>
            <a:xfrm rot="10800000">
              <a:off x="1849871" y="1858282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sp>
        <p:nvSpPr>
          <p:cNvPr id="229" name="Title 1"/>
          <p:cNvSpPr txBox="1">
            <a:spLocks/>
          </p:cNvSpPr>
          <p:nvPr/>
        </p:nvSpPr>
        <p:spPr>
          <a:xfrm>
            <a:off x="1093916" y="1338675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5" name="Group 75"/>
          <p:cNvGrpSpPr/>
          <p:nvPr/>
        </p:nvGrpSpPr>
        <p:grpSpPr>
          <a:xfrm>
            <a:off x="647701" y="2307785"/>
            <a:ext cx="485775" cy="1488125"/>
            <a:chOff x="5172949" y="2484911"/>
            <a:chExt cx="485775" cy="1488125"/>
          </a:xfrm>
        </p:grpSpPr>
        <p:sp>
          <p:nvSpPr>
            <p:cNvPr id="52" name="Oval 51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53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54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55" name="Straight Connector 54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78"/>
          <p:cNvGrpSpPr/>
          <p:nvPr/>
        </p:nvGrpSpPr>
        <p:grpSpPr>
          <a:xfrm rot="16200000">
            <a:off x="1517651" y="1599500"/>
            <a:ext cx="160687" cy="1414811"/>
            <a:chOff x="4491655" y="3124200"/>
            <a:chExt cx="160687" cy="1414811"/>
          </a:xfrm>
        </p:grpSpPr>
        <p:grpSp>
          <p:nvGrpSpPr>
            <p:cNvPr id="7" name="Group 52"/>
            <p:cNvGrpSpPr/>
            <p:nvPr/>
          </p:nvGrpSpPr>
          <p:grpSpPr>
            <a:xfrm rot="5400000">
              <a:off x="416939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3" name="Straight Connector 82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1" name="Straight Connector 80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93"/>
          <p:cNvGrpSpPr/>
          <p:nvPr/>
        </p:nvGrpSpPr>
        <p:grpSpPr>
          <a:xfrm rot="16200000">
            <a:off x="2932462" y="1600202"/>
            <a:ext cx="160687" cy="1414811"/>
            <a:chOff x="4491655" y="3124200"/>
            <a:chExt cx="160687" cy="1414811"/>
          </a:xfrm>
        </p:grpSpPr>
        <p:grpSp>
          <p:nvGrpSpPr>
            <p:cNvPr id="9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98" name="Straight Connector 97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6" name="Straight Connector 9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111"/>
          <p:cNvGrpSpPr/>
          <p:nvPr/>
        </p:nvGrpSpPr>
        <p:grpSpPr>
          <a:xfrm rot="16200000">
            <a:off x="1520756" y="3087622"/>
            <a:ext cx="160687" cy="1414811"/>
            <a:chOff x="4491655" y="3124200"/>
            <a:chExt cx="160687" cy="1414811"/>
          </a:xfrm>
        </p:grpSpPr>
        <p:grpSp>
          <p:nvGrpSpPr>
            <p:cNvPr id="11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16" name="Straight Connector 115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4" name="Straight Connector 113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26"/>
          <p:cNvGrpSpPr/>
          <p:nvPr/>
        </p:nvGrpSpPr>
        <p:grpSpPr>
          <a:xfrm rot="16200000">
            <a:off x="2932462" y="3087972"/>
            <a:ext cx="160687" cy="1414811"/>
            <a:chOff x="4491655" y="3124200"/>
            <a:chExt cx="160687" cy="1414811"/>
          </a:xfrm>
        </p:grpSpPr>
        <p:grpSp>
          <p:nvGrpSpPr>
            <p:cNvPr id="13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31" name="Straight Connector 130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9" name="Straight Connector 128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41"/>
          <p:cNvGrpSpPr/>
          <p:nvPr/>
        </p:nvGrpSpPr>
        <p:grpSpPr>
          <a:xfrm>
            <a:off x="3477323" y="2291216"/>
            <a:ext cx="485775" cy="1488125"/>
            <a:chOff x="5172949" y="2484911"/>
            <a:chExt cx="485775" cy="1488125"/>
          </a:xfrm>
        </p:grpSpPr>
        <p:sp>
          <p:nvSpPr>
            <p:cNvPr id="143" name="Oval 142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44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45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46" name="Straight Connector 145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8"/>
          <p:cNvGrpSpPr/>
          <p:nvPr/>
        </p:nvGrpSpPr>
        <p:grpSpPr>
          <a:xfrm>
            <a:off x="2388649" y="1337619"/>
            <a:ext cx="1088673" cy="888939"/>
            <a:chOff x="1093916" y="1338675"/>
            <a:chExt cx="1088673" cy="888939"/>
          </a:xfrm>
        </p:grpSpPr>
        <p:sp>
          <p:nvSpPr>
            <p:cNvPr id="150" name="TextBox 149"/>
            <p:cNvSpPr txBox="1"/>
            <p:nvPr/>
          </p:nvSpPr>
          <p:spPr>
            <a:xfrm rot="10800000">
              <a:off x="1143000" y="185828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51" name="TextBox 150"/>
            <p:cNvSpPr txBox="1"/>
            <p:nvPr/>
          </p:nvSpPr>
          <p:spPr>
            <a:xfrm rot="10800000">
              <a:off x="1849871" y="1858282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152" name="Title 1"/>
            <p:cNvSpPr txBox="1">
              <a:spLocks/>
            </p:cNvSpPr>
            <p:nvPr/>
          </p:nvSpPr>
          <p:spPr>
            <a:xfrm>
              <a:off x="1093916" y="1338675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sp>
        <p:nvSpPr>
          <p:cNvPr id="157" name="TextBox 156"/>
          <p:cNvSpPr txBox="1"/>
          <p:nvPr/>
        </p:nvSpPr>
        <p:spPr>
          <a:xfrm rot="10800000">
            <a:off x="2515253" y="387571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58" name="TextBox 157"/>
          <p:cNvSpPr txBox="1"/>
          <p:nvPr/>
        </p:nvSpPr>
        <p:spPr>
          <a:xfrm rot="10800000">
            <a:off x="3222124" y="3875714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159" name="Title 1"/>
          <p:cNvSpPr txBox="1">
            <a:spLocks/>
          </p:cNvSpPr>
          <p:nvPr/>
        </p:nvSpPr>
        <p:spPr>
          <a:xfrm>
            <a:off x="2463529" y="396240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16" name="Group 162"/>
          <p:cNvGrpSpPr/>
          <p:nvPr/>
        </p:nvGrpSpPr>
        <p:grpSpPr>
          <a:xfrm>
            <a:off x="1068224" y="3875714"/>
            <a:ext cx="962069" cy="369332"/>
            <a:chOff x="1068224" y="3875714"/>
            <a:chExt cx="962069" cy="369332"/>
          </a:xfrm>
        </p:grpSpPr>
        <p:sp>
          <p:nvSpPr>
            <p:cNvPr id="160" name="TextBox 159"/>
            <p:cNvSpPr txBox="1"/>
            <p:nvPr/>
          </p:nvSpPr>
          <p:spPr>
            <a:xfrm rot="10800000">
              <a:off x="1068224" y="3875714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61" name="TextBox 160"/>
            <p:cNvSpPr txBox="1"/>
            <p:nvPr/>
          </p:nvSpPr>
          <p:spPr>
            <a:xfrm rot="10800000">
              <a:off x="1775095" y="3875714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sp>
        <p:nvSpPr>
          <p:cNvPr id="162" name="Title 1"/>
          <p:cNvSpPr txBox="1">
            <a:spLocks/>
          </p:cNvSpPr>
          <p:nvPr/>
        </p:nvSpPr>
        <p:spPr>
          <a:xfrm>
            <a:off x="1016500" y="396240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TextBox 205"/>
          <p:cNvSpPr txBox="1"/>
          <p:nvPr/>
        </p:nvSpPr>
        <p:spPr>
          <a:xfrm>
            <a:off x="140622" y="0"/>
            <a:ext cx="3538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the voltage across R1 (student)</a:t>
            </a:r>
            <a:endParaRPr lang="en-US" dirty="0"/>
          </a:p>
        </p:txBody>
      </p:sp>
      <p:sp>
        <p:nvSpPr>
          <p:cNvPr id="212" name="Title 1"/>
          <p:cNvSpPr txBox="1">
            <a:spLocks/>
          </p:cNvSpPr>
          <p:nvPr/>
        </p:nvSpPr>
        <p:spPr>
          <a:xfrm>
            <a:off x="465884" y="495300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1.5 V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5" name="Group 75"/>
          <p:cNvGrpSpPr/>
          <p:nvPr/>
        </p:nvGrpSpPr>
        <p:grpSpPr>
          <a:xfrm>
            <a:off x="1432678" y="4579898"/>
            <a:ext cx="485775" cy="1488125"/>
            <a:chOff x="5172949" y="2484911"/>
            <a:chExt cx="485775" cy="1488125"/>
          </a:xfrm>
        </p:grpSpPr>
        <p:sp>
          <p:nvSpPr>
            <p:cNvPr id="52" name="Oval 51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53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54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55" name="Straight Connector 54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" name="Group 75"/>
          <p:cNvGrpSpPr/>
          <p:nvPr/>
        </p:nvGrpSpPr>
        <p:grpSpPr>
          <a:xfrm>
            <a:off x="1432677" y="3464875"/>
            <a:ext cx="485775" cy="1488125"/>
            <a:chOff x="5172949" y="2484911"/>
            <a:chExt cx="485775" cy="1488125"/>
          </a:xfrm>
        </p:grpSpPr>
        <p:sp>
          <p:nvSpPr>
            <p:cNvPr id="154" name="Oval 153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55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56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63" name="Straight Connector 162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5" name="Group 75"/>
          <p:cNvGrpSpPr/>
          <p:nvPr/>
        </p:nvGrpSpPr>
        <p:grpSpPr>
          <a:xfrm>
            <a:off x="1432676" y="2399026"/>
            <a:ext cx="485775" cy="1488125"/>
            <a:chOff x="5172949" y="2484911"/>
            <a:chExt cx="485775" cy="1488125"/>
          </a:xfrm>
        </p:grpSpPr>
        <p:sp>
          <p:nvSpPr>
            <p:cNvPr id="166" name="Oval 165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67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69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70" name="Straight Connector 169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8" name="Group 75"/>
          <p:cNvGrpSpPr/>
          <p:nvPr/>
        </p:nvGrpSpPr>
        <p:grpSpPr>
          <a:xfrm>
            <a:off x="1432674" y="458523"/>
            <a:ext cx="485775" cy="1488125"/>
            <a:chOff x="5172949" y="2484911"/>
            <a:chExt cx="485775" cy="1488125"/>
          </a:xfrm>
        </p:grpSpPr>
        <p:sp>
          <p:nvSpPr>
            <p:cNvPr id="179" name="Oval 178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80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81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82" name="Straight Connector 181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6" name="Title 1"/>
          <p:cNvSpPr txBox="1">
            <a:spLocks/>
          </p:cNvSpPr>
          <p:nvPr/>
        </p:nvSpPr>
        <p:spPr>
          <a:xfrm>
            <a:off x="465884" y="388715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1.5 V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87" name="Title 1"/>
          <p:cNvSpPr txBox="1">
            <a:spLocks/>
          </p:cNvSpPr>
          <p:nvPr/>
        </p:nvSpPr>
        <p:spPr>
          <a:xfrm>
            <a:off x="465884" y="282130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1.5 V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88" name="Title 1"/>
          <p:cNvSpPr txBox="1">
            <a:spLocks/>
          </p:cNvSpPr>
          <p:nvPr/>
        </p:nvSpPr>
        <p:spPr>
          <a:xfrm>
            <a:off x="465884" y="1765007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1.5 V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89" name="Title 1"/>
          <p:cNvSpPr txBox="1">
            <a:spLocks/>
          </p:cNvSpPr>
          <p:nvPr/>
        </p:nvSpPr>
        <p:spPr>
          <a:xfrm>
            <a:off x="465884" y="804447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1.5 V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190" name="Group 93"/>
          <p:cNvGrpSpPr/>
          <p:nvPr/>
        </p:nvGrpSpPr>
        <p:grpSpPr>
          <a:xfrm>
            <a:off x="2743200" y="2472341"/>
            <a:ext cx="160687" cy="1414811"/>
            <a:chOff x="4491655" y="3124200"/>
            <a:chExt cx="160687" cy="1414811"/>
          </a:xfrm>
        </p:grpSpPr>
        <p:grpSp>
          <p:nvGrpSpPr>
            <p:cNvPr id="191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94" name="Straight Connector 19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2" name="Straight Connector 19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2" name="Group 75"/>
          <p:cNvGrpSpPr/>
          <p:nvPr/>
        </p:nvGrpSpPr>
        <p:grpSpPr>
          <a:xfrm>
            <a:off x="1432675" y="1371972"/>
            <a:ext cx="485775" cy="1488125"/>
            <a:chOff x="5172949" y="2484911"/>
            <a:chExt cx="485775" cy="1488125"/>
          </a:xfrm>
        </p:grpSpPr>
        <p:sp>
          <p:nvSpPr>
            <p:cNvPr id="173" name="Oval 172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74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75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76" name="Straight Connector 175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0" name="Straight Connector 209"/>
          <p:cNvCxnSpPr/>
          <p:nvPr/>
        </p:nvCxnSpPr>
        <p:spPr>
          <a:xfrm rot="5400000" flipH="1" flipV="1">
            <a:off x="1817177" y="1465433"/>
            <a:ext cx="201381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/>
          <p:nvPr/>
        </p:nvCxnSpPr>
        <p:spPr>
          <a:xfrm>
            <a:off x="1675561" y="458523"/>
            <a:ext cx="114852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/>
          <p:cNvCxnSpPr/>
          <p:nvPr/>
        </p:nvCxnSpPr>
        <p:spPr>
          <a:xfrm>
            <a:off x="1678670" y="6068024"/>
            <a:ext cx="114469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/>
          <p:nvPr/>
        </p:nvCxnSpPr>
        <p:spPr>
          <a:xfrm rot="5400000">
            <a:off x="1732929" y="4977588"/>
            <a:ext cx="218087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1" name="Title 1"/>
          <p:cNvSpPr txBox="1">
            <a:spLocks/>
          </p:cNvSpPr>
          <p:nvPr/>
        </p:nvSpPr>
        <p:spPr>
          <a:xfrm>
            <a:off x="1918453" y="2831145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5334000" y="3080292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Demo…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Review &amp;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Last lecture:</a:t>
            </a:r>
          </a:p>
          <a:p>
            <a:r>
              <a:rPr lang="en-US" dirty="0" smtClean="0"/>
              <a:t>Resistor circuits</a:t>
            </a:r>
          </a:p>
          <a:p>
            <a:pPr lvl="1"/>
            <a:r>
              <a:rPr lang="en-US" dirty="0" smtClean="0"/>
              <a:t>Series</a:t>
            </a:r>
          </a:p>
          <a:p>
            <a:pPr lvl="1"/>
            <a:r>
              <a:rPr lang="en-US" dirty="0" smtClean="0"/>
              <a:t>Parallel</a:t>
            </a:r>
          </a:p>
          <a:p>
            <a:r>
              <a:rPr lang="en-US" dirty="0" err="1" smtClean="0"/>
              <a:t>Kirchoff’s</a:t>
            </a:r>
            <a:r>
              <a:rPr lang="en-US" dirty="0" smtClean="0"/>
              <a:t> current law (KCL)</a:t>
            </a:r>
          </a:p>
          <a:p>
            <a:pPr>
              <a:buNone/>
            </a:pPr>
            <a:r>
              <a:rPr lang="en-US" sz="3100" dirty="0" smtClean="0"/>
              <a:t>Today</a:t>
            </a:r>
          </a:p>
          <a:p>
            <a:r>
              <a:rPr lang="en-US" sz="3100" dirty="0" smtClean="0"/>
              <a:t>Examples of KCL</a:t>
            </a:r>
          </a:p>
          <a:p>
            <a:r>
              <a:rPr lang="en-US" sz="3100" dirty="0" err="1" smtClean="0"/>
              <a:t>Kirchoff’s</a:t>
            </a:r>
            <a:r>
              <a:rPr lang="en-US" sz="3100" dirty="0" smtClean="0"/>
              <a:t> voltage law (KVL)</a:t>
            </a:r>
          </a:p>
          <a:p>
            <a:r>
              <a:rPr lang="en-US" sz="3100" dirty="0" smtClean="0"/>
              <a:t>Examples with KVL, KCL, Ohm</a:t>
            </a:r>
          </a:p>
          <a:p>
            <a:r>
              <a:rPr lang="en-US" sz="3100" dirty="0" smtClean="0">
                <a:latin typeface="Symbol" pitchFamily="18" charset="2"/>
              </a:rPr>
              <a:t>D</a:t>
            </a:r>
            <a:r>
              <a:rPr lang="en-US" sz="3100" dirty="0" smtClean="0"/>
              <a:t>-Y transformations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Dimming circuit</a:t>
            </a:r>
            <a:endParaRPr lang="en-US" dirty="0"/>
          </a:p>
        </p:txBody>
      </p:sp>
      <p:sp>
        <p:nvSpPr>
          <p:cNvPr id="3" name="Litebulb"/>
          <p:cNvSpPr>
            <a:spLocks noEditPoints="1" noChangeArrowheads="1"/>
          </p:cNvSpPr>
          <p:nvPr/>
        </p:nvSpPr>
        <p:spPr bwMode="auto">
          <a:xfrm>
            <a:off x="1219200" y="2304672"/>
            <a:ext cx="838200" cy="1258597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FFFFCC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5" descr="C:\Users\Peter Burke\AppData\Local\Microsoft\Windows\Temporary Internet Files\Content.IE5\OS54QNG3\MCj0432643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4267200"/>
            <a:ext cx="1714500" cy="17145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04800" y="667434"/>
            <a:ext cx="88583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Given the four elements below: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Design a circuit that continuously dims the light. </a:t>
            </a:r>
            <a:br>
              <a:rPr lang="en-US" dirty="0" smtClean="0"/>
            </a:br>
            <a:r>
              <a:rPr lang="en-US" dirty="0" smtClean="0"/>
              <a:t>(It needs to go from completely dim to completely bright.)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Calculate the power supplied by the battery when the bulb is brightest and when it is off.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3877909" y="2302750"/>
            <a:ext cx="828170" cy="1665051"/>
            <a:chOff x="3877909" y="2302750"/>
            <a:chExt cx="828170" cy="1665051"/>
          </a:xfrm>
        </p:grpSpPr>
        <p:grpSp>
          <p:nvGrpSpPr>
            <p:cNvPr id="6" name="Group 5"/>
            <p:cNvGrpSpPr/>
            <p:nvPr/>
          </p:nvGrpSpPr>
          <p:grpSpPr>
            <a:xfrm>
              <a:off x="3877909" y="2427870"/>
              <a:ext cx="160687" cy="1414811"/>
              <a:chOff x="4491655" y="3124200"/>
              <a:chExt cx="160687" cy="1414811"/>
            </a:xfrm>
          </p:grpSpPr>
          <p:grpSp>
            <p:nvGrpSpPr>
              <p:cNvPr id="7" name="Group 52"/>
              <p:cNvGrpSpPr/>
              <p:nvPr/>
            </p:nvGrpSpPr>
            <p:grpSpPr>
              <a:xfrm rot="5400000">
                <a:off x="4169399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0" name="Straight Connector 9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" name="Straight Connector 7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Oval 20"/>
            <p:cNvSpPr/>
            <p:nvPr/>
          </p:nvSpPr>
          <p:spPr>
            <a:xfrm>
              <a:off x="3905189" y="2302750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3896230" y="3842681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flipH="1" flipV="1">
              <a:off x="4038600" y="3256055"/>
              <a:ext cx="604919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4350206" y="3549368"/>
              <a:ext cx="58662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l 24"/>
            <p:cNvSpPr/>
            <p:nvPr/>
          </p:nvSpPr>
          <p:spPr>
            <a:xfrm>
              <a:off x="4580959" y="3842681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KVL examples</a:t>
            </a:r>
            <a:endParaRPr lang="en-US" dirty="0"/>
          </a:p>
        </p:txBody>
      </p:sp>
      <p:grpSp>
        <p:nvGrpSpPr>
          <p:cNvPr id="3" name="Group 3"/>
          <p:cNvGrpSpPr/>
          <p:nvPr/>
        </p:nvGrpSpPr>
        <p:grpSpPr>
          <a:xfrm>
            <a:off x="213876" y="1250287"/>
            <a:ext cx="160687" cy="1414811"/>
            <a:chOff x="4491655" y="3124200"/>
            <a:chExt cx="160687" cy="1414811"/>
          </a:xfrm>
        </p:grpSpPr>
        <p:grpSp>
          <p:nvGrpSpPr>
            <p:cNvPr id="4" name="Group 52"/>
            <p:cNvGrpSpPr/>
            <p:nvPr/>
          </p:nvGrpSpPr>
          <p:grpSpPr>
            <a:xfrm rot="5400000">
              <a:off x="416939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" name="Straight Connector 7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Connector 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49"/>
          <p:cNvGrpSpPr/>
          <p:nvPr/>
        </p:nvGrpSpPr>
        <p:grpSpPr>
          <a:xfrm>
            <a:off x="1634376" y="1250464"/>
            <a:ext cx="160687" cy="1414811"/>
            <a:chOff x="4491655" y="3124200"/>
            <a:chExt cx="160687" cy="1414811"/>
          </a:xfrm>
        </p:grpSpPr>
        <p:grpSp>
          <p:nvGrpSpPr>
            <p:cNvPr id="36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Straight Connector 5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 109"/>
          <p:cNvGrpSpPr/>
          <p:nvPr/>
        </p:nvGrpSpPr>
        <p:grpSpPr>
          <a:xfrm>
            <a:off x="3043315" y="1250814"/>
            <a:ext cx="160687" cy="1414811"/>
            <a:chOff x="4491655" y="3124200"/>
            <a:chExt cx="160687" cy="1414811"/>
          </a:xfrm>
        </p:grpSpPr>
        <p:grpSp>
          <p:nvGrpSpPr>
            <p:cNvPr id="9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14" name="Straight Connector 11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2" name="Straight Connector 11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6" name="Straight Connector 185"/>
          <p:cNvCxnSpPr/>
          <p:nvPr/>
        </p:nvCxnSpPr>
        <p:spPr>
          <a:xfrm>
            <a:off x="294042" y="1250814"/>
            <a:ext cx="282943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>
            <a:off x="294042" y="2665098"/>
            <a:ext cx="283015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94" name="Group 193"/>
          <p:cNvGrpSpPr/>
          <p:nvPr/>
        </p:nvGrpSpPr>
        <p:grpSpPr>
          <a:xfrm>
            <a:off x="3124200" y="1481378"/>
            <a:ext cx="1088673" cy="1033145"/>
            <a:chOff x="4576002" y="1786178"/>
            <a:chExt cx="1088673" cy="1033145"/>
          </a:xfrm>
        </p:grpSpPr>
        <p:sp>
          <p:nvSpPr>
            <p:cNvPr id="190" name="Title 1"/>
            <p:cNvSpPr txBox="1">
              <a:spLocks/>
            </p:cNvSpPr>
            <p:nvPr/>
          </p:nvSpPr>
          <p:spPr>
            <a:xfrm>
              <a:off x="4576002" y="1887415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91" name="Group 218"/>
            <p:cNvGrpSpPr/>
            <p:nvPr/>
          </p:nvGrpSpPr>
          <p:grpSpPr>
            <a:xfrm rot="10800000">
              <a:off x="4655812" y="1786178"/>
              <a:ext cx="300082" cy="1033145"/>
              <a:chOff x="3990084" y="2094849"/>
              <a:chExt cx="300082" cy="1033145"/>
            </a:xfrm>
          </p:grpSpPr>
          <p:sp>
            <p:nvSpPr>
              <p:cNvPr id="192" name="TextBox 191"/>
              <p:cNvSpPr txBox="1"/>
              <p:nvPr/>
            </p:nvSpPr>
            <p:spPr>
              <a:xfrm>
                <a:off x="3990084" y="2758662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+</a:t>
                </a:r>
                <a:endParaRPr lang="en-US" dirty="0"/>
              </a:p>
            </p:txBody>
          </p:sp>
          <p:sp>
            <p:nvSpPr>
              <p:cNvPr id="193" name="TextBox 192"/>
              <p:cNvSpPr txBox="1"/>
              <p:nvPr/>
            </p:nvSpPr>
            <p:spPr>
              <a:xfrm>
                <a:off x="4031304" y="2094849"/>
                <a:ext cx="2551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-</a:t>
                </a:r>
                <a:endParaRPr lang="en-US" dirty="0"/>
              </a:p>
            </p:txBody>
          </p:sp>
        </p:grpSp>
      </p:grpSp>
      <p:grpSp>
        <p:nvGrpSpPr>
          <p:cNvPr id="195" name="Group 194"/>
          <p:cNvGrpSpPr/>
          <p:nvPr/>
        </p:nvGrpSpPr>
        <p:grpSpPr>
          <a:xfrm>
            <a:off x="1672398" y="1486538"/>
            <a:ext cx="1088673" cy="1033145"/>
            <a:chOff x="4576002" y="1786178"/>
            <a:chExt cx="1088673" cy="1033145"/>
          </a:xfrm>
        </p:grpSpPr>
        <p:sp>
          <p:nvSpPr>
            <p:cNvPr id="196" name="Title 1"/>
            <p:cNvSpPr txBox="1">
              <a:spLocks/>
            </p:cNvSpPr>
            <p:nvPr/>
          </p:nvSpPr>
          <p:spPr>
            <a:xfrm>
              <a:off x="4576002" y="1887415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97" name="Group 218"/>
            <p:cNvGrpSpPr/>
            <p:nvPr/>
          </p:nvGrpSpPr>
          <p:grpSpPr>
            <a:xfrm rot="10800000">
              <a:off x="4655812" y="1786178"/>
              <a:ext cx="300082" cy="1033145"/>
              <a:chOff x="3990084" y="2094849"/>
              <a:chExt cx="300082" cy="1033145"/>
            </a:xfrm>
          </p:grpSpPr>
          <p:sp>
            <p:nvSpPr>
              <p:cNvPr id="198" name="TextBox 197"/>
              <p:cNvSpPr txBox="1"/>
              <p:nvPr/>
            </p:nvSpPr>
            <p:spPr>
              <a:xfrm>
                <a:off x="3990084" y="2758662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+</a:t>
                </a:r>
                <a:endParaRPr lang="en-US" dirty="0"/>
              </a:p>
            </p:txBody>
          </p:sp>
          <p:sp>
            <p:nvSpPr>
              <p:cNvPr id="199" name="TextBox 198"/>
              <p:cNvSpPr txBox="1"/>
              <p:nvPr/>
            </p:nvSpPr>
            <p:spPr>
              <a:xfrm>
                <a:off x="4031304" y="2094849"/>
                <a:ext cx="2551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-</a:t>
                </a:r>
                <a:endParaRPr lang="en-US" dirty="0"/>
              </a:p>
            </p:txBody>
          </p:sp>
        </p:grpSp>
      </p:grpSp>
      <p:grpSp>
        <p:nvGrpSpPr>
          <p:cNvPr id="200" name="Group 199"/>
          <p:cNvGrpSpPr/>
          <p:nvPr/>
        </p:nvGrpSpPr>
        <p:grpSpPr>
          <a:xfrm>
            <a:off x="300798" y="1481377"/>
            <a:ext cx="1088673" cy="1033145"/>
            <a:chOff x="4576002" y="1786178"/>
            <a:chExt cx="1088673" cy="1033145"/>
          </a:xfrm>
        </p:grpSpPr>
        <p:sp>
          <p:nvSpPr>
            <p:cNvPr id="201" name="Title 1"/>
            <p:cNvSpPr txBox="1">
              <a:spLocks/>
            </p:cNvSpPr>
            <p:nvPr/>
          </p:nvSpPr>
          <p:spPr>
            <a:xfrm>
              <a:off x="4576002" y="1887415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02" name="Group 218"/>
            <p:cNvGrpSpPr/>
            <p:nvPr/>
          </p:nvGrpSpPr>
          <p:grpSpPr>
            <a:xfrm rot="10800000">
              <a:off x="4655812" y="1786178"/>
              <a:ext cx="300082" cy="1033145"/>
              <a:chOff x="3990084" y="2094849"/>
              <a:chExt cx="300082" cy="1033145"/>
            </a:xfrm>
          </p:grpSpPr>
          <p:sp>
            <p:nvSpPr>
              <p:cNvPr id="203" name="TextBox 202"/>
              <p:cNvSpPr txBox="1"/>
              <p:nvPr/>
            </p:nvSpPr>
            <p:spPr>
              <a:xfrm>
                <a:off x="3990084" y="2758662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+</a:t>
                </a:r>
                <a:endParaRPr lang="en-US" dirty="0"/>
              </a:p>
            </p:txBody>
          </p:sp>
          <p:sp>
            <p:nvSpPr>
              <p:cNvPr id="204" name="TextBox 203"/>
              <p:cNvSpPr txBox="1"/>
              <p:nvPr/>
            </p:nvSpPr>
            <p:spPr>
              <a:xfrm>
                <a:off x="4031304" y="2094849"/>
                <a:ext cx="2551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-</a:t>
                </a:r>
                <a:endParaRPr lang="en-US" dirty="0"/>
              </a:p>
            </p:txBody>
          </p:sp>
        </p:grpSp>
      </p:grpSp>
      <p:sp>
        <p:nvSpPr>
          <p:cNvPr id="205" name="TextBox 204"/>
          <p:cNvSpPr txBox="1"/>
          <p:nvPr/>
        </p:nvSpPr>
        <p:spPr>
          <a:xfrm>
            <a:off x="384271" y="868362"/>
            <a:ext cx="4151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Apply KVL to the circuit below (instructor)</a:t>
            </a:r>
            <a:endParaRPr lang="en-US" dirty="0"/>
          </a:p>
        </p:txBody>
      </p:sp>
      <p:grpSp>
        <p:nvGrpSpPr>
          <p:cNvPr id="221" name="Group 49"/>
          <p:cNvGrpSpPr/>
          <p:nvPr/>
        </p:nvGrpSpPr>
        <p:grpSpPr>
          <a:xfrm>
            <a:off x="1917303" y="3766966"/>
            <a:ext cx="160687" cy="1414811"/>
            <a:chOff x="4491655" y="3124200"/>
            <a:chExt cx="160687" cy="1414811"/>
          </a:xfrm>
        </p:grpSpPr>
        <p:grpSp>
          <p:nvGrpSpPr>
            <p:cNvPr id="222" name="Group 52"/>
            <p:cNvGrpSpPr/>
            <p:nvPr/>
          </p:nvGrpSpPr>
          <p:grpSpPr>
            <a:xfrm rot="5400000">
              <a:off x="4169400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25" name="Straight Connector 224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Straight Connector 225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Straight Connector 226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Straight Connector 227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Straight Connector 228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Straight Connector 229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Straight Connector 230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Straight Connector 231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3" name="Straight Connector 232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Straight Connector 233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Straight Connector 234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3" name="Straight Connector 222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6" name="Group 109"/>
          <p:cNvGrpSpPr/>
          <p:nvPr/>
        </p:nvGrpSpPr>
        <p:grpSpPr>
          <a:xfrm>
            <a:off x="3326242" y="3767316"/>
            <a:ext cx="160687" cy="1414811"/>
            <a:chOff x="4491655" y="3124200"/>
            <a:chExt cx="160687" cy="1414811"/>
          </a:xfrm>
        </p:grpSpPr>
        <p:grpSp>
          <p:nvGrpSpPr>
            <p:cNvPr id="237" name="Group 52"/>
            <p:cNvGrpSpPr/>
            <p:nvPr/>
          </p:nvGrpSpPr>
          <p:grpSpPr>
            <a:xfrm rot="5400000">
              <a:off x="4169402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40" name="Straight Connector 239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Straight Connector 240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Straight Connector 241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3" name="Straight Connector 242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4" name="Straight Connector 243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5" name="Straight Connector 244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Straight Connector 245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7" name="Straight Connector 246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8" name="Straight Connector 247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9" name="Straight Connector 248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Straight Connector 249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38" name="Straight Connector 237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1" name="Straight Connector 250"/>
          <p:cNvCxnSpPr/>
          <p:nvPr/>
        </p:nvCxnSpPr>
        <p:spPr>
          <a:xfrm>
            <a:off x="576969" y="3767316"/>
            <a:ext cx="282943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2" name="Straight Connector 251"/>
          <p:cNvCxnSpPr/>
          <p:nvPr/>
        </p:nvCxnSpPr>
        <p:spPr>
          <a:xfrm>
            <a:off x="576969" y="5181600"/>
            <a:ext cx="283015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53" name="Group 252"/>
          <p:cNvGrpSpPr/>
          <p:nvPr/>
        </p:nvGrpSpPr>
        <p:grpSpPr>
          <a:xfrm>
            <a:off x="3407127" y="3997880"/>
            <a:ext cx="1088673" cy="1033145"/>
            <a:chOff x="4576002" y="1786178"/>
            <a:chExt cx="1088673" cy="1033145"/>
          </a:xfrm>
        </p:grpSpPr>
        <p:sp>
          <p:nvSpPr>
            <p:cNvPr id="254" name="Title 1"/>
            <p:cNvSpPr txBox="1">
              <a:spLocks/>
            </p:cNvSpPr>
            <p:nvPr/>
          </p:nvSpPr>
          <p:spPr>
            <a:xfrm>
              <a:off x="4576002" y="1887415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55" name="Group 218"/>
            <p:cNvGrpSpPr/>
            <p:nvPr/>
          </p:nvGrpSpPr>
          <p:grpSpPr>
            <a:xfrm rot="10800000">
              <a:off x="4655812" y="1786178"/>
              <a:ext cx="300082" cy="1033145"/>
              <a:chOff x="3990084" y="2094849"/>
              <a:chExt cx="300082" cy="1033145"/>
            </a:xfrm>
          </p:grpSpPr>
          <p:sp>
            <p:nvSpPr>
              <p:cNvPr id="256" name="TextBox 255"/>
              <p:cNvSpPr txBox="1"/>
              <p:nvPr/>
            </p:nvSpPr>
            <p:spPr>
              <a:xfrm>
                <a:off x="3990084" y="2758662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+</a:t>
                </a:r>
                <a:endParaRPr lang="en-US" dirty="0"/>
              </a:p>
            </p:txBody>
          </p:sp>
          <p:sp>
            <p:nvSpPr>
              <p:cNvPr id="257" name="TextBox 256"/>
              <p:cNvSpPr txBox="1"/>
              <p:nvPr/>
            </p:nvSpPr>
            <p:spPr>
              <a:xfrm>
                <a:off x="4031304" y="2094849"/>
                <a:ext cx="2551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-</a:t>
                </a:r>
                <a:endParaRPr lang="en-US" dirty="0"/>
              </a:p>
            </p:txBody>
          </p:sp>
        </p:grpSp>
      </p:grpSp>
      <p:grpSp>
        <p:nvGrpSpPr>
          <p:cNvPr id="258" name="Group 257"/>
          <p:cNvGrpSpPr/>
          <p:nvPr/>
        </p:nvGrpSpPr>
        <p:grpSpPr>
          <a:xfrm>
            <a:off x="1955325" y="4003040"/>
            <a:ext cx="1088673" cy="1033145"/>
            <a:chOff x="4576002" y="1786178"/>
            <a:chExt cx="1088673" cy="1033145"/>
          </a:xfrm>
        </p:grpSpPr>
        <p:sp>
          <p:nvSpPr>
            <p:cNvPr id="259" name="Title 1"/>
            <p:cNvSpPr txBox="1">
              <a:spLocks/>
            </p:cNvSpPr>
            <p:nvPr/>
          </p:nvSpPr>
          <p:spPr>
            <a:xfrm>
              <a:off x="4576002" y="1887415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60" name="Group 218"/>
            <p:cNvGrpSpPr/>
            <p:nvPr/>
          </p:nvGrpSpPr>
          <p:grpSpPr>
            <a:xfrm rot="10800000">
              <a:off x="4655812" y="1786178"/>
              <a:ext cx="300082" cy="1033145"/>
              <a:chOff x="3990084" y="2094849"/>
              <a:chExt cx="300082" cy="1033145"/>
            </a:xfrm>
          </p:grpSpPr>
          <p:sp>
            <p:nvSpPr>
              <p:cNvPr id="261" name="TextBox 260"/>
              <p:cNvSpPr txBox="1"/>
              <p:nvPr/>
            </p:nvSpPr>
            <p:spPr>
              <a:xfrm>
                <a:off x="3990084" y="2758662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+</a:t>
                </a:r>
                <a:endParaRPr lang="en-US" dirty="0"/>
              </a:p>
            </p:txBody>
          </p:sp>
          <p:sp>
            <p:nvSpPr>
              <p:cNvPr id="262" name="TextBox 261"/>
              <p:cNvSpPr txBox="1"/>
              <p:nvPr/>
            </p:nvSpPr>
            <p:spPr>
              <a:xfrm>
                <a:off x="4031304" y="2094849"/>
                <a:ext cx="2551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-</a:t>
                </a:r>
                <a:endParaRPr lang="en-US" dirty="0"/>
              </a:p>
            </p:txBody>
          </p:sp>
        </p:grpSp>
      </p:grpSp>
      <p:sp>
        <p:nvSpPr>
          <p:cNvPr id="268" name="TextBox 267"/>
          <p:cNvSpPr txBox="1"/>
          <p:nvPr/>
        </p:nvSpPr>
        <p:spPr>
          <a:xfrm>
            <a:off x="257319" y="3397457"/>
            <a:ext cx="3999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Apply KVL to the circuit below (students)</a:t>
            </a:r>
            <a:endParaRPr lang="en-US" dirty="0"/>
          </a:p>
        </p:txBody>
      </p:sp>
      <p:grpSp>
        <p:nvGrpSpPr>
          <p:cNvPr id="269" name="Group 75"/>
          <p:cNvGrpSpPr/>
          <p:nvPr/>
        </p:nvGrpSpPr>
        <p:grpSpPr>
          <a:xfrm>
            <a:off x="334081" y="3703992"/>
            <a:ext cx="485775" cy="1488125"/>
            <a:chOff x="5172949" y="2484911"/>
            <a:chExt cx="485775" cy="1488125"/>
          </a:xfrm>
        </p:grpSpPr>
        <p:sp>
          <p:nvSpPr>
            <p:cNvPr id="270" name="Oval 269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71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272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273" name="Straight Connector 272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Straight Connector 273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6" name="Title 1"/>
          <p:cNvSpPr txBox="1">
            <a:spLocks/>
          </p:cNvSpPr>
          <p:nvPr/>
        </p:nvSpPr>
        <p:spPr>
          <a:xfrm>
            <a:off x="-365730" y="408586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KVL examples</a:t>
            </a:r>
            <a:endParaRPr lang="en-US" dirty="0"/>
          </a:p>
        </p:txBody>
      </p:sp>
      <p:sp>
        <p:nvSpPr>
          <p:cNvPr id="205" name="TextBox 204"/>
          <p:cNvSpPr txBox="1"/>
          <p:nvPr/>
        </p:nvSpPr>
        <p:spPr>
          <a:xfrm>
            <a:off x="384271" y="868362"/>
            <a:ext cx="4151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Apply KVL to the circuit below (instructor)</a:t>
            </a:r>
            <a:endParaRPr lang="en-US" dirty="0"/>
          </a:p>
        </p:txBody>
      </p:sp>
      <p:grpSp>
        <p:nvGrpSpPr>
          <p:cNvPr id="155" name="Group 154"/>
          <p:cNvGrpSpPr/>
          <p:nvPr/>
        </p:nvGrpSpPr>
        <p:grpSpPr>
          <a:xfrm rot="16200000">
            <a:off x="1265138" y="2078478"/>
            <a:ext cx="160687" cy="1414811"/>
            <a:chOff x="4491655" y="3124200"/>
            <a:chExt cx="160687" cy="1414811"/>
          </a:xfrm>
        </p:grpSpPr>
        <p:grpSp>
          <p:nvGrpSpPr>
            <p:cNvPr id="156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59" name="Straight Connector 15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7" name="Straight Connector 15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0" name="Group 169"/>
          <p:cNvGrpSpPr/>
          <p:nvPr/>
        </p:nvGrpSpPr>
        <p:grpSpPr>
          <a:xfrm>
            <a:off x="1978410" y="1371250"/>
            <a:ext cx="160687" cy="1414811"/>
            <a:chOff x="4491655" y="3124200"/>
            <a:chExt cx="160687" cy="1414811"/>
          </a:xfrm>
        </p:grpSpPr>
        <p:grpSp>
          <p:nvGrpSpPr>
            <p:cNvPr id="171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74" name="Straight Connector 17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2" name="Straight Connector 17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5" name="Group 184"/>
          <p:cNvGrpSpPr/>
          <p:nvPr/>
        </p:nvGrpSpPr>
        <p:grpSpPr>
          <a:xfrm>
            <a:off x="557558" y="2745079"/>
            <a:ext cx="160687" cy="1414811"/>
            <a:chOff x="4491655" y="3124200"/>
            <a:chExt cx="160687" cy="1414811"/>
          </a:xfrm>
        </p:grpSpPr>
        <p:grpSp>
          <p:nvGrpSpPr>
            <p:cNvPr id="187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94" name="Straight Connector 19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Straight Connector 207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Straight Connector 210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9" name="Straight Connector 188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6" name="Group 265"/>
          <p:cNvGrpSpPr/>
          <p:nvPr/>
        </p:nvGrpSpPr>
        <p:grpSpPr>
          <a:xfrm rot="16200000">
            <a:off x="2679944" y="2077936"/>
            <a:ext cx="160687" cy="1414811"/>
            <a:chOff x="4491655" y="3124200"/>
            <a:chExt cx="160687" cy="1414811"/>
          </a:xfrm>
        </p:grpSpPr>
        <p:grpSp>
          <p:nvGrpSpPr>
            <p:cNvPr id="267" name="Group 52"/>
            <p:cNvGrpSpPr/>
            <p:nvPr/>
          </p:nvGrpSpPr>
          <p:grpSpPr>
            <a:xfrm rot="5400000">
              <a:off x="416940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77" name="Straight Connector 276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8" name="Straight Connector 277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Straight Connector 278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0" name="Straight Connector 279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1" name="Straight Connector 280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2" name="Straight Connector 281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3" name="Straight Connector 282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Straight Connector 283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5" name="Straight Connector 284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6" name="Straight Connector 285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7" name="Straight Connector 286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9" name="Straight Connector 268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Straight Connector 274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8" name="Group 287"/>
          <p:cNvGrpSpPr/>
          <p:nvPr/>
        </p:nvGrpSpPr>
        <p:grpSpPr>
          <a:xfrm>
            <a:off x="3387349" y="1371600"/>
            <a:ext cx="160687" cy="1414811"/>
            <a:chOff x="4491655" y="3124200"/>
            <a:chExt cx="160687" cy="1414811"/>
          </a:xfrm>
        </p:grpSpPr>
        <p:grpSp>
          <p:nvGrpSpPr>
            <p:cNvPr id="289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92" name="Straight Connector 291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3" name="Straight Connector 292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4" name="Straight Connector 293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5" name="Straight Connector 294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6" name="Straight Connector 295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7" name="Straight Connector 296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8" name="Straight Connector 297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9" name="Straight Connector 298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0" name="Straight Connector 299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1" name="Straight Connector 300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2" name="Straight Connector 301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90" name="Straight Connector 289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Straight Connector 290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3" name="Group 302"/>
          <p:cNvGrpSpPr/>
          <p:nvPr/>
        </p:nvGrpSpPr>
        <p:grpSpPr>
          <a:xfrm rot="16200000">
            <a:off x="1264786" y="3452484"/>
            <a:ext cx="160687" cy="1414811"/>
            <a:chOff x="4491655" y="3124200"/>
            <a:chExt cx="160687" cy="1414811"/>
          </a:xfrm>
        </p:grpSpPr>
        <p:grpSp>
          <p:nvGrpSpPr>
            <p:cNvPr id="304" name="Group 52"/>
            <p:cNvGrpSpPr/>
            <p:nvPr/>
          </p:nvGrpSpPr>
          <p:grpSpPr>
            <a:xfrm rot="5400000">
              <a:off x="416940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307" name="Straight Connector 306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8" name="Straight Connector 307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9" name="Straight Connector 308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0" name="Straight Connector 309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1" name="Straight Connector 310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2" name="Straight Connector 311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3" name="Straight Connector 312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4" name="Straight Connector 313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5" name="Straight Connector 314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6" name="Straight Connector 315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7" name="Straight Connector 316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5" name="Straight Connector 304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Straight Connector 305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8" name="Group 317"/>
          <p:cNvGrpSpPr/>
          <p:nvPr/>
        </p:nvGrpSpPr>
        <p:grpSpPr>
          <a:xfrm rot="16200000">
            <a:off x="2686349" y="3452828"/>
            <a:ext cx="160687" cy="1414811"/>
            <a:chOff x="4491655" y="3124200"/>
            <a:chExt cx="160687" cy="1414811"/>
          </a:xfrm>
        </p:grpSpPr>
        <p:grpSp>
          <p:nvGrpSpPr>
            <p:cNvPr id="319" name="Group 52"/>
            <p:cNvGrpSpPr/>
            <p:nvPr/>
          </p:nvGrpSpPr>
          <p:grpSpPr>
            <a:xfrm rot="5400000">
              <a:off x="416940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322" name="Straight Connector 321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3" name="Straight Connector 322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4" name="Straight Connector 323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5" name="Straight Connector 324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6" name="Straight Connector 325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7" name="Straight Connector 326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8" name="Straight Connector 327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9" name="Straight Connector 328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0" name="Straight Connector 329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1" name="Straight Connector 330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2" name="Straight Connector 331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20" name="Straight Connector 319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1" name="Straight Connector 320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3" name="Group 332"/>
          <p:cNvGrpSpPr/>
          <p:nvPr/>
        </p:nvGrpSpPr>
        <p:grpSpPr>
          <a:xfrm>
            <a:off x="1978949" y="2784798"/>
            <a:ext cx="160687" cy="1414811"/>
            <a:chOff x="4491655" y="3124200"/>
            <a:chExt cx="160687" cy="1414811"/>
          </a:xfrm>
        </p:grpSpPr>
        <p:grpSp>
          <p:nvGrpSpPr>
            <p:cNvPr id="334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337" name="Straight Connector 336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8" name="Straight Connector 337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9" name="Straight Connector 338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0" name="Straight Connector 339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1" name="Straight Connector 340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2" name="Straight Connector 341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3" name="Straight Connector 342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4" name="Straight Connector 343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5" name="Straight Connector 344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6" name="Straight Connector 345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7" name="Straight Connector 346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35" name="Straight Connector 334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Straight Connector 335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8" name="Group 347"/>
          <p:cNvGrpSpPr/>
          <p:nvPr/>
        </p:nvGrpSpPr>
        <p:grpSpPr>
          <a:xfrm>
            <a:off x="3387001" y="2745600"/>
            <a:ext cx="160687" cy="1414811"/>
            <a:chOff x="4491655" y="3124200"/>
            <a:chExt cx="160687" cy="1414811"/>
          </a:xfrm>
        </p:grpSpPr>
        <p:grpSp>
          <p:nvGrpSpPr>
            <p:cNvPr id="349" name="Group 52"/>
            <p:cNvGrpSpPr/>
            <p:nvPr/>
          </p:nvGrpSpPr>
          <p:grpSpPr>
            <a:xfrm rot="5400000">
              <a:off x="416940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352" name="Straight Connector 351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3" name="Straight Connector 352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4" name="Straight Connector 353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5" name="Straight Connector 354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6" name="Straight Connector 355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7" name="Straight Connector 356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8" name="Straight Connector 357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9" name="Straight Connector 358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0" name="Straight Connector 359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1" name="Straight Connector 360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2" name="Straight Connector 361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0" name="Straight Connector 349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Straight Connector 350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4" name="Title 1"/>
          <p:cNvSpPr txBox="1">
            <a:spLocks/>
          </p:cNvSpPr>
          <p:nvPr/>
        </p:nvSpPr>
        <p:spPr>
          <a:xfrm>
            <a:off x="0" y="1689623"/>
            <a:ext cx="503117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0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369" name="Group 75"/>
          <p:cNvGrpSpPr/>
          <p:nvPr/>
        </p:nvGrpSpPr>
        <p:grpSpPr>
          <a:xfrm>
            <a:off x="394836" y="1378092"/>
            <a:ext cx="485775" cy="1488125"/>
            <a:chOff x="5172949" y="2484911"/>
            <a:chExt cx="485775" cy="1488125"/>
          </a:xfrm>
        </p:grpSpPr>
        <p:sp>
          <p:nvSpPr>
            <p:cNvPr id="370" name="Oval 369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71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372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373" name="Straight Connector 372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4" name="Straight Connector 373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6" name="Straight Connector 375"/>
          <p:cNvCxnSpPr/>
          <p:nvPr/>
        </p:nvCxnSpPr>
        <p:spPr>
          <a:xfrm>
            <a:off x="637723" y="1371600"/>
            <a:ext cx="283637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81" name="Group 380"/>
          <p:cNvGrpSpPr/>
          <p:nvPr/>
        </p:nvGrpSpPr>
        <p:grpSpPr>
          <a:xfrm>
            <a:off x="2057400" y="1542785"/>
            <a:ext cx="651907" cy="1033145"/>
            <a:chOff x="5337610" y="1763730"/>
            <a:chExt cx="651907" cy="1033145"/>
          </a:xfrm>
        </p:grpSpPr>
        <p:sp>
          <p:nvSpPr>
            <p:cNvPr id="382" name="Title 1"/>
            <p:cNvSpPr txBox="1">
              <a:spLocks/>
            </p:cNvSpPr>
            <p:nvPr/>
          </p:nvSpPr>
          <p:spPr>
            <a:xfrm>
              <a:off x="5486400" y="1910568"/>
              <a:ext cx="503117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sz="20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83" name="Group 218"/>
            <p:cNvGrpSpPr/>
            <p:nvPr/>
          </p:nvGrpSpPr>
          <p:grpSpPr>
            <a:xfrm rot="10800000">
              <a:off x="5337610" y="1763730"/>
              <a:ext cx="300082" cy="1033145"/>
              <a:chOff x="3990084" y="2094849"/>
              <a:chExt cx="300082" cy="1033145"/>
            </a:xfrm>
          </p:grpSpPr>
          <p:sp>
            <p:nvSpPr>
              <p:cNvPr id="384" name="TextBox 383"/>
              <p:cNvSpPr txBox="1"/>
              <p:nvPr/>
            </p:nvSpPr>
            <p:spPr>
              <a:xfrm>
                <a:off x="3990084" y="2758662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+</a:t>
                </a:r>
                <a:endParaRPr lang="en-US" dirty="0"/>
              </a:p>
            </p:txBody>
          </p:sp>
          <p:sp>
            <p:nvSpPr>
              <p:cNvPr id="385" name="TextBox 384"/>
              <p:cNvSpPr txBox="1"/>
              <p:nvPr/>
            </p:nvSpPr>
            <p:spPr>
              <a:xfrm>
                <a:off x="4031304" y="2094849"/>
                <a:ext cx="2551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-</a:t>
                </a:r>
                <a:endParaRPr lang="en-US" dirty="0"/>
              </a:p>
            </p:txBody>
          </p:sp>
        </p:grpSp>
      </p:grpSp>
      <p:grpSp>
        <p:nvGrpSpPr>
          <p:cNvPr id="386" name="Group 385"/>
          <p:cNvGrpSpPr/>
          <p:nvPr/>
        </p:nvGrpSpPr>
        <p:grpSpPr>
          <a:xfrm>
            <a:off x="3462893" y="1575337"/>
            <a:ext cx="651907" cy="1033145"/>
            <a:chOff x="5337610" y="1763730"/>
            <a:chExt cx="651907" cy="1033145"/>
          </a:xfrm>
        </p:grpSpPr>
        <p:sp>
          <p:nvSpPr>
            <p:cNvPr id="387" name="Title 1"/>
            <p:cNvSpPr txBox="1">
              <a:spLocks/>
            </p:cNvSpPr>
            <p:nvPr/>
          </p:nvSpPr>
          <p:spPr>
            <a:xfrm>
              <a:off x="5486400" y="1910568"/>
              <a:ext cx="503117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0" lang="en-US" sz="20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88" name="Group 218"/>
            <p:cNvGrpSpPr/>
            <p:nvPr/>
          </p:nvGrpSpPr>
          <p:grpSpPr>
            <a:xfrm rot="10800000">
              <a:off x="5337610" y="1763730"/>
              <a:ext cx="300082" cy="1033145"/>
              <a:chOff x="3990084" y="2094849"/>
              <a:chExt cx="300082" cy="1033145"/>
            </a:xfrm>
          </p:grpSpPr>
          <p:sp>
            <p:nvSpPr>
              <p:cNvPr id="389" name="TextBox 388"/>
              <p:cNvSpPr txBox="1"/>
              <p:nvPr/>
            </p:nvSpPr>
            <p:spPr>
              <a:xfrm>
                <a:off x="3990084" y="2758662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+</a:t>
                </a:r>
                <a:endParaRPr lang="en-US" dirty="0"/>
              </a:p>
            </p:txBody>
          </p:sp>
          <p:sp>
            <p:nvSpPr>
              <p:cNvPr id="390" name="TextBox 389"/>
              <p:cNvSpPr txBox="1"/>
              <p:nvPr/>
            </p:nvSpPr>
            <p:spPr>
              <a:xfrm>
                <a:off x="4031304" y="2094849"/>
                <a:ext cx="2551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-</a:t>
                </a:r>
                <a:endParaRPr lang="en-US" dirty="0"/>
              </a:p>
            </p:txBody>
          </p:sp>
        </p:grpSp>
      </p:grpSp>
      <p:grpSp>
        <p:nvGrpSpPr>
          <p:cNvPr id="391" name="Group 390"/>
          <p:cNvGrpSpPr/>
          <p:nvPr/>
        </p:nvGrpSpPr>
        <p:grpSpPr>
          <a:xfrm>
            <a:off x="643493" y="3015889"/>
            <a:ext cx="651907" cy="1033145"/>
            <a:chOff x="5337610" y="1763730"/>
            <a:chExt cx="651907" cy="1033145"/>
          </a:xfrm>
        </p:grpSpPr>
        <p:sp>
          <p:nvSpPr>
            <p:cNvPr id="392" name="Title 1"/>
            <p:cNvSpPr txBox="1">
              <a:spLocks/>
            </p:cNvSpPr>
            <p:nvPr/>
          </p:nvSpPr>
          <p:spPr>
            <a:xfrm>
              <a:off x="5486400" y="1910568"/>
              <a:ext cx="503117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endParaRPr kumimoji="0" lang="en-US" sz="20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93" name="Group 218"/>
            <p:cNvGrpSpPr/>
            <p:nvPr/>
          </p:nvGrpSpPr>
          <p:grpSpPr>
            <a:xfrm rot="10800000">
              <a:off x="5337610" y="1763730"/>
              <a:ext cx="300082" cy="1033145"/>
              <a:chOff x="3990084" y="2094849"/>
              <a:chExt cx="300082" cy="1033145"/>
            </a:xfrm>
          </p:grpSpPr>
          <p:sp>
            <p:nvSpPr>
              <p:cNvPr id="394" name="TextBox 393"/>
              <p:cNvSpPr txBox="1"/>
              <p:nvPr/>
            </p:nvSpPr>
            <p:spPr>
              <a:xfrm>
                <a:off x="3990084" y="2758662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+</a:t>
                </a:r>
                <a:endParaRPr lang="en-US" dirty="0"/>
              </a:p>
            </p:txBody>
          </p:sp>
          <p:sp>
            <p:nvSpPr>
              <p:cNvPr id="395" name="TextBox 394"/>
              <p:cNvSpPr txBox="1"/>
              <p:nvPr/>
            </p:nvSpPr>
            <p:spPr>
              <a:xfrm>
                <a:off x="4031304" y="2094849"/>
                <a:ext cx="2551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-</a:t>
                </a:r>
                <a:endParaRPr lang="en-US" dirty="0"/>
              </a:p>
            </p:txBody>
          </p:sp>
        </p:grpSp>
      </p:grpSp>
      <p:grpSp>
        <p:nvGrpSpPr>
          <p:cNvPr id="396" name="Group 395"/>
          <p:cNvGrpSpPr/>
          <p:nvPr/>
        </p:nvGrpSpPr>
        <p:grpSpPr>
          <a:xfrm>
            <a:off x="3462893" y="2935368"/>
            <a:ext cx="651907" cy="1033145"/>
            <a:chOff x="5337610" y="1763730"/>
            <a:chExt cx="651907" cy="1033145"/>
          </a:xfrm>
        </p:grpSpPr>
        <p:sp>
          <p:nvSpPr>
            <p:cNvPr id="397" name="Title 1"/>
            <p:cNvSpPr txBox="1">
              <a:spLocks/>
            </p:cNvSpPr>
            <p:nvPr/>
          </p:nvSpPr>
          <p:spPr>
            <a:xfrm>
              <a:off x="5486400" y="1910568"/>
              <a:ext cx="503117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6</a:t>
              </a:r>
              <a:endParaRPr kumimoji="0" lang="en-US" sz="20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98" name="Group 218"/>
            <p:cNvGrpSpPr/>
            <p:nvPr/>
          </p:nvGrpSpPr>
          <p:grpSpPr>
            <a:xfrm rot="10800000">
              <a:off x="5337610" y="1763730"/>
              <a:ext cx="300082" cy="1033145"/>
              <a:chOff x="3990084" y="2094849"/>
              <a:chExt cx="300082" cy="1033145"/>
            </a:xfrm>
          </p:grpSpPr>
          <p:sp>
            <p:nvSpPr>
              <p:cNvPr id="399" name="TextBox 398"/>
              <p:cNvSpPr txBox="1"/>
              <p:nvPr/>
            </p:nvSpPr>
            <p:spPr>
              <a:xfrm>
                <a:off x="3990084" y="2758662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+</a:t>
                </a:r>
                <a:endParaRPr lang="en-US" dirty="0"/>
              </a:p>
            </p:txBody>
          </p:sp>
          <p:sp>
            <p:nvSpPr>
              <p:cNvPr id="400" name="TextBox 399"/>
              <p:cNvSpPr txBox="1"/>
              <p:nvPr/>
            </p:nvSpPr>
            <p:spPr>
              <a:xfrm>
                <a:off x="4031304" y="2094849"/>
                <a:ext cx="2551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-</a:t>
                </a:r>
                <a:endParaRPr lang="en-US" dirty="0"/>
              </a:p>
            </p:txBody>
          </p:sp>
        </p:grpSp>
      </p:grpSp>
      <p:grpSp>
        <p:nvGrpSpPr>
          <p:cNvPr id="401" name="Group 400"/>
          <p:cNvGrpSpPr/>
          <p:nvPr/>
        </p:nvGrpSpPr>
        <p:grpSpPr>
          <a:xfrm>
            <a:off x="2057400" y="2976692"/>
            <a:ext cx="651907" cy="1033145"/>
            <a:chOff x="5337610" y="1763730"/>
            <a:chExt cx="651907" cy="1033145"/>
          </a:xfrm>
        </p:grpSpPr>
        <p:sp>
          <p:nvSpPr>
            <p:cNvPr id="402" name="Title 1"/>
            <p:cNvSpPr txBox="1">
              <a:spLocks/>
            </p:cNvSpPr>
            <p:nvPr/>
          </p:nvSpPr>
          <p:spPr>
            <a:xfrm>
              <a:off x="5486400" y="1910568"/>
              <a:ext cx="503117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5</a:t>
              </a:r>
              <a:endParaRPr kumimoji="0" lang="en-US" sz="20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03" name="Group 218"/>
            <p:cNvGrpSpPr/>
            <p:nvPr/>
          </p:nvGrpSpPr>
          <p:grpSpPr>
            <a:xfrm rot="10800000">
              <a:off x="5337610" y="1763730"/>
              <a:ext cx="300082" cy="1033145"/>
              <a:chOff x="3990084" y="2094849"/>
              <a:chExt cx="300082" cy="1033145"/>
            </a:xfrm>
          </p:grpSpPr>
          <p:sp>
            <p:nvSpPr>
              <p:cNvPr id="404" name="TextBox 403"/>
              <p:cNvSpPr txBox="1"/>
              <p:nvPr/>
            </p:nvSpPr>
            <p:spPr>
              <a:xfrm>
                <a:off x="3990084" y="2758662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+</a:t>
                </a:r>
                <a:endParaRPr lang="en-US" dirty="0"/>
              </a:p>
            </p:txBody>
          </p:sp>
          <p:sp>
            <p:nvSpPr>
              <p:cNvPr id="405" name="TextBox 404"/>
              <p:cNvSpPr txBox="1"/>
              <p:nvPr/>
            </p:nvSpPr>
            <p:spPr>
              <a:xfrm>
                <a:off x="4031304" y="2094849"/>
                <a:ext cx="2551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-</a:t>
                </a:r>
                <a:endParaRPr lang="en-US" dirty="0"/>
              </a:p>
            </p:txBody>
          </p:sp>
        </p:grpSp>
      </p:grpSp>
      <p:grpSp>
        <p:nvGrpSpPr>
          <p:cNvPr id="415" name="Group 414"/>
          <p:cNvGrpSpPr/>
          <p:nvPr/>
        </p:nvGrpSpPr>
        <p:grpSpPr>
          <a:xfrm>
            <a:off x="949973" y="2040926"/>
            <a:ext cx="797760" cy="704674"/>
            <a:chOff x="1155614" y="2530267"/>
            <a:chExt cx="797760" cy="704674"/>
          </a:xfrm>
        </p:grpSpPr>
        <p:sp>
          <p:nvSpPr>
            <p:cNvPr id="407" name="Title 1"/>
            <p:cNvSpPr txBox="1">
              <a:spLocks/>
            </p:cNvSpPr>
            <p:nvPr/>
          </p:nvSpPr>
          <p:spPr>
            <a:xfrm>
              <a:off x="1269297" y="2530267"/>
              <a:ext cx="503117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7</a:t>
              </a:r>
              <a:endParaRPr kumimoji="0" lang="en-US" sz="20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11" name="Group 410"/>
            <p:cNvGrpSpPr/>
            <p:nvPr/>
          </p:nvGrpSpPr>
          <p:grpSpPr>
            <a:xfrm>
              <a:off x="1155614" y="2865609"/>
              <a:ext cx="797760" cy="369332"/>
              <a:chOff x="4912522" y="3115985"/>
              <a:chExt cx="797760" cy="369332"/>
            </a:xfrm>
          </p:grpSpPr>
          <p:sp>
            <p:nvSpPr>
              <p:cNvPr id="409" name="TextBox 408"/>
              <p:cNvSpPr txBox="1"/>
              <p:nvPr/>
            </p:nvSpPr>
            <p:spPr>
              <a:xfrm rot="10800000">
                <a:off x="5410200" y="3115985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+</a:t>
                </a:r>
                <a:endParaRPr lang="en-US" dirty="0"/>
              </a:p>
            </p:txBody>
          </p:sp>
          <p:sp>
            <p:nvSpPr>
              <p:cNvPr id="410" name="TextBox 409"/>
              <p:cNvSpPr txBox="1"/>
              <p:nvPr/>
            </p:nvSpPr>
            <p:spPr>
              <a:xfrm rot="10800000">
                <a:off x="4912522" y="3115985"/>
                <a:ext cx="2551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-</a:t>
                </a:r>
                <a:endParaRPr lang="en-US" dirty="0"/>
              </a:p>
            </p:txBody>
          </p:sp>
        </p:grpSp>
      </p:grpSp>
      <p:grpSp>
        <p:nvGrpSpPr>
          <p:cNvPr id="416" name="Group 415"/>
          <p:cNvGrpSpPr/>
          <p:nvPr/>
        </p:nvGrpSpPr>
        <p:grpSpPr>
          <a:xfrm>
            <a:off x="2362200" y="2114726"/>
            <a:ext cx="797760" cy="704674"/>
            <a:chOff x="1155614" y="2530267"/>
            <a:chExt cx="797760" cy="704674"/>
          </a:xfrm>
        </p:grpSpPr>
        <p:sp>
          <p:nvSpPr>
            <p:cNvPr id="417" name="Title 1"/>
            <p:cNvSpPr txBox="1">
              <a:spLocks/>
            </p:cNvSpPr>
            <p:nvPr/>
          </p:nvSpPr>
          <p:spPr>
            <a:xfrm>
              <a:off x="1269297" y="2530267"/>
              <a:ext cx="503117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8</a:t>
              </a:r>
              <a:endParaRPr kumimoji="0" lang="en-US" sz="20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18" name="Group 410"/>
            <p:cNvGrpSpPr/>
            <p:nvPr/>
          </p:nvGrpSpPr>
          <p:grpSpPr>
            <a:xfrm>
              <a:off x="1155614" y="2865609"/>
              <a:ext cx="797760" cy="369332"/>
              <a:chOff x="4912522" y="3115985"/>
              <a:chExt cx="797760" cy="369332"/>
            </a:xfrm>
          </p:grpSpPr>
          <p:sp>
            <p:nvSpPr>
              <p:cNvPr id="419" name="TextBox 418"/>
              <p:cNvSpPr txBox="1"/>
              <p:nvPr/>
            </p:nvSpPr>
            <p:spPr>
              <a:xfrm rot="10800000">
                <a:off x="5410200" y="3115985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+</a:t>
                </a:r>
                <a:endParaRPr lang="en-US" dirty="0"/>
              </a:p>
            </p:txBody>
          </p:sp>
          <p:sp>
            <p:nvSpPr>
              <p:cNvPr id="420" name="TextBox 419"/>
              <p:cNvSpPr txBox="1"/>
              <p:nvPr/>
            </p:nvSpPr>
            <p:spPr>
              <a:xfrm rot="10800000">
                <a:off x="4912522" y="3115985"/>
                <a:ext cx="2551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-</a:t>
                </a:r>
                <a:endParaRPr lang="en-US" dirty="0"/>
              </a:p>
            </p:txBody>
          </p:sp>
        </p:grpSp>
      </p:grpSp>
      <p:sp>
        <p:nvSpPr>
          <p:cNvPr id="422" name="Title 1"/>
          <p:cNvSpPr txBox="1">
            <a:spLocks/>
          </p:cNvSpPr>
          <p:nvPr/>
        </p:nvSpPr>
        <p:spPr>
          <a:xfrm>
            <a:off x="1020022" y="4206117"/>
            <a:ext cx="503117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kumimoji="0" lang="en-US" sz="20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423" name="Group 410"/>
          <p:cNvGrpSpPr/>
          <p:nvPr/>
        </p:nvGrpSpPr>
        <p:grpSpPr>
          <a:xfrm>
            <a:off x="906339" y="4114800"/>
            <a:ext cx="797760" cy="369332"/>
            <a:chOff x="4912522" y="3115985"/>
            <a:chExt cx="797760" cy="369332"/>
          </a:xfrm>
        </p:grpSpPr>
        <p:sp>
          <p:nvSpPr>
            <p:cNvPr id="424" name="TextBox 423"/>
            <p:cNvSpPr txBox="1"/>
            <p:nvPr/>
          </p:nvSpPr>
          <p:spPr>
            <a:xfrm rot="10800000">
              <a:off x="5410200" y="311598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425" name="TextBox 424"/>
            <p:cNvSpPr txBox="1"/>
            <p:nvPr/>
          </p:nvSpPr>
          <p:spPr>
            <a:xfrm rot="10800000">
              <a:off x="4912522" y="3115985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sp>
        <p:nvSpPr>
          <p:cNvPr id="426" name="Title 1"/>
          <p:cNvSpPr txBox="1">
            <a:spLocks/>
          </p:cNvSpPr>
          <p:nvPr/>
        </p:nvSpPr>
        <p:spPr>
          <a:xfrm>
            <a:off x="2421386" y="4224420"/>
            <a:ext cx="814575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kumimoji="0" lang="en-US" sz="20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427" name="Group 410"/>
          <p:cNvGrpSpPr/>
          <p:nvPr/>
        </p:nvGrpSpPr>
        <p:grpSpPr>
          <a:xfrm>
            <a:off x="2307703" y="4126468"/>
            <a:ext cx="797760" cy="369332"/>
            <a:chOff x="4912522" y="3115985"/>
            <a:chExt cx="797760" cy="369332"/>
          </a:xfrm>
        </p:grpSpPr>
        <p:sp>
          <p:nvSpPr>
            <p:cNvPr id="428" name="TextBox 427"/>
            <p:cNvSpPr txBox="1"/>
            <p:nvPr/>
          </p:nvSpPr>
          <p:spPr>
            <a:xfrm rot="10800000">
              <a:off x="5410200" y="311598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429" name="TextBox 428"/>
            <p:cNvSpPr txBox="1"/>
            <p:nvPr/>
          </p:nvSpPr>
          <p:spPr>
            <a:xfrm rot="10800000">
              <a:off x="4912522" y="3115985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6222207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Sign of voltage drop</a:t>
            </a:r>
            <a:endParaRPr lang="en-US" dirty="0"/>
          </a:p>
        </p:txBody>
      </p:sp>
      <p:grpSp>
        <p:nvGrpSpPr>
          <p:cNvPr id="142" name="Group 141"/>
          <p:cNvGrpSpPr/>
          <p:nvPr/>
        </p:nvGrpSpPr>
        <p:grpSpPr>
          <a:xfrm>
            <a:off x="762000" y="936963"/>
            <a:ext cx="2667000" cy="760984"/>
            <a:chOff x="762000" y="936963"/>
            <a:chExt cx="2667000" cy="760984"/>
          </a:xfrm>
        </p:grpSpPr>
        <p:grpSp>
          <p:nvGrpSpPr>
            <p:cNvPr id="6" name="Group 78"/>
            <p:cNvGrpSpPr/>
            <p:nvPr/>
          </p:nvGrpSpPr>
          <p:grpSpPr>
            <a:xfrm rot="16200000">
              <a:off x="2074862" y="910198"/>
              <a:ext cx="160687" cy="1414811"/>
              <a:chOff x="4491655" y="3124200"/>
              <a:chExt cx="160687" cy="1414811"/>
            </a:xfrm>
          </p:grpSpPr>
          <p:grpSp>
            <p:nvGrpSpPr>
              <p:cNvPr id="7" name="Group 52"/>
              <p:cNvGrpSpPr/>
              <p:nvPr/>
            </p:nvGrpSpPr>
            <p:grpSpPr>
              <a:xfrm rot="5400000">
                <a:off x="4169397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83" name="Straight Connector 8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Connector 8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Straight Connector 8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Connector 8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Straight Connector 8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Straight Connector 8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9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1" name="Straight Connector 8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9" name="TextBox 98"/>
            <p:cNvSpPr txBox="1"/>
            <p:nvPr/>
          </p:nvSpPr>
          <p:spPr>
            <a:xfrm>
              <a:off x="1953902" y="1034534"/>
              <a:ext cx="4026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R</a:t>
              </a:r>
              <a:endParaRPr lang="en-US" sz="2400" dirty="0"/>
            </a:p>
          </p:txBody>
        </p:sp>
        <p:cxnSp>
          <p:nvCxnSpPr>
            <p:cNvPr id="100" name="Straight Arrow Connector 99"/>
            <p:cNvCxnSpPr/>
            <p:nvPr/>
          </p:nvCxnSpPr>
          <p:spPr>
            <a:xfrm flipV="1">
              <a:off x="1190449" y="1455218"/>
              <a:ext cx="409751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01" name="Title 1"/>
            <p:cNvSpPr txBox="1">
              <a:spLocks/>
            </p:cNvSpPr>
            <p:nvPr/>
          </p:nvSpPr>
          <p:spPr>
            <a:xfrm>
              <a:off x="1042464" y="936963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i="1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kumimoji="0" lang="en-US" sz="2400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127" name="Straight Connector 126"/>
            <p:cNvCxnSpPr/>
            <p:nvPr/>
          </p:nvCxnSpPr>
          <p:spPr>
            <a:xfrm rot="10800000">
              <a:off x="762000" y="1617781"/>
              <a:ext cx="685800" cy="0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rot="10800000">
              <a:off x="2743200" y="1617782"/>
              <a:ext cx="685800" cy="0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9" name="Group 78"/>
          <p:cNvGrpSpPr/>
          <p:nvPr/>
        </p:nvGrpSpPr>
        <p:grpSpPr>
          <a:xfrm rot="16200000">
            <a:off x="5630069" y="909833"/>
            <a:ext cx="160687" cy="1414811"/>
            <a:chOff x="4491660" y="3124200"/>
            <a:chExt cx="160687" cy="1414811"/>
          </a:xfrm>
        </p:grpSpPr>
        <p:grpSp>
          <p:nvGrpSpPr>
            <p:cNvPr id="164" name="Group 52"/>
            <p:cNvGrpSpPr/>
            <p:nvPr/>
          </p:nvGrpSpPr>
          <p:grpSpPr>
            <a:xfrm rot="5400000">
              <a:off x="4169398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67" name="Straight Connector 166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5" name="Straight Connector 164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3" name="TextBox 152"/>
          <p:cNvSpPr txBox="1"/>
          <p:nvPr/>
        </p:nvSpPr>
        <p:spPr>
          <a:xfrm>
            <a:off x="5509109" y="1034174"/>
            <a:ext cx="402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endParaRPr lang="en-US" sz="2400" dirty="0"/>
          </a:p>
        </p:txBody>
      </p:sp>
      <p:cxnSp>
        <p:nvCxnSpPr>
          <p:cNvPr id="154" name="Straight Arrow Connector 153"/>
          <p:cNvCxnSpPr/>
          <p:nvPr/>
        </p:nvCxnSpPr>
        <p:spPr>
          <a:xfrm flipH="1" flipV="1">
            <a:off x="4745656" y="1454858"/>
            <a:ext cx="409751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5" name="Title 1"/>
          <p:cNvSpPr txBox="1">
            <a:spLocks/>
          </p:cNvSpPr>
          <p:nvPr/>
        </p:nvSpPr>
        <p:spPr>
          <a:xfrm>
            <a:off x="4597671" y="936603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56" name="Straight Connector 155"/>
          <p:cNvCxnSpPr/>
          <p:nvPr/>
        </p:nvCxnSpPr>
        <p:spPr>
          <a:xfrm rot="10800000">
            <a:off x="4317207" y="1617421"/>
            <a:ext cx="685800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 rot="10800000">
            <a:off x="6298407" y="1617422"/>
            <a:ext cx="685800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9" name="TextBox 178"/>
          <p:cNvSpPr txBox="1"/>
          <p:nvPr/>
        </p:nvSpPr>
        <p:spPr>
          <a:xfrm>
            <a:off x="1600200" y="2438400"/>
            <a:ext cx="13831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Voltage drop</a:t>
            </a:r>
          </a:p>
          <a:p>
            <a:r>
              <a:rPr lang="en-US" dirty="0" smtClean="0"/>
              <a:t>= + </a:t>
            </a:r>
            <a:r>
              <a:rPr lang="en-US" dirty="0" err="1" smtClean="0"/>
              <a:t>i</a:t>
            </a:r>
            <a:r>
              <a:rPr lang="en-US" dirty="0" smtClean="0"/>
              <a:t> R</a:t>
            </a:r>
            <a:endParaRPr lang="en-US" dirty="0"/>
          </a:p>
        </p:txBody>
      </p:sp>
      <p:sp>
        <p:nvSpPr>
          <p:cNvPr id="180" name="TextBox 179"/>
          <p:cNvSpPr txBox="1"/>
          <p:nvPr/>
        </p:nvSpPr>
        <p:spPr>
          <a:xfrm>
            <a:off x="5139592" y="2438400"/>
            <a:ext cx="13831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Voltage drop</a:t>
            </a:r>
          </a:p>
          <a:p>
            <a:r>
              <a:rPr lang="en-US" dirty="0" smtClean="0"/>
              <a:t>= - </a:t>
            </a:r>
            <a:r>
              <a:rPr lang="en-US" dirty="0" err="1" smtClean="0"/>
              <a:t>i</a:t>
            </a:r>
            <a:r>
              <a:rPr lang="en-US" dirty="0" smtClean="0"/>
              <a:t> R</a:t>
            </a:r>
            <a:endParaRPr lang="en-US" dirty="0"/>
          </a:p>
        </p:txBody>
      </p:sp>
      <p:sp>
        <p:nvSpPr>
          <p:cNvPr id="186" name="Arc 185"/>
          <p:cNvSpPr/>
          <p:nvPr/>
        </p:nvSpPr>
        <p:spPr>
          <a:xfrm rot="18949938">
            <a:off x="1142570" y="1931804"/>
            <a:ext cx="2105788" cy="2105788"/>
          </a:xfrm>
          <a:prstGeom prst="arc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Arc 186"/>
          <p:cNvSpPr/>
          <p:nvPr/>
        </p:nvSpPr>
        <p:spPr>
          <a:xfrm rot="18949938">
            <a:off x="4697777" y="1931804"/>
            <a:ext cx="2105788" cy="2105788"/>
          </a:xfrm>
          <a:prstGeom prst="arc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6222207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Combining KVL + Ohm</a:t>
            </a:r>
            <a:endParaRPr lang="en-US" dirty="0"/>
          </a:p>
        </p:txBody>
      </p:sp>
      <p:grpSp>
        <p:nvGrpSpPr>
          <p:cNvPr id="79" name="Group 78"/>
          <p:cNvGrpSpPr/>
          <p:nvPr/>
        </p:nvGrpSpPr>
        <p:grpSpPr>
          <a:xfrm>
            <a:off x="-292986" y="569645"/>
            <a:ext cx="5299235" cy="2972799"/>
            <a:chOff x="-292986" y="685800"/>
            <a:chExt cx="5299235" cy="2972799"/>
          </a:xfrm>
        </p:grpSpPr>
        <p:sp>
          <p:nvSpPr>
            <p:cNvPr id="206" name="TextBox 205"/>
            <p:cNvSpPr txBox="1"/>
            <p:nvPr/>
          </p:nvSpPr>
          <p:spPr>
            <a:xfrm>
              <a:off x="140622" y="685800"/>
              <a:ext cx="4865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Find the current flowing in this circuit (instructor):</a:t>
              </a:r>
              <a:endParaRPr lang="en-US" dirty="0"/>
            </a:p>
          </p:txBody>
        </p:sp>
        <p:sp>
          <p:nvSpPr>
            <p:cNvPr id="212" name="Title 1"/>
            <p:cNvSpPr txBox="1">
              <a:spLocks/>
            </p:cNvSpPr>
            <p:nvPr/>
          </p:nvSpPr>
          <p:spPr>
            <a:xfrm>
              <a:off x="-292986" y="200687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5 V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" name="Group 75"/>
            <p:cNvGrpSpPr/>
            <p:nvPr/>
          </p:nvGrpSpPr>
          <p:grpSpPr>
            <a:xfrm>
              <a:off x="673808" y="1633769"/>
              <a:ext cx="485775" cy="1488125"/>
              <a:chOff x="5172949" y="2484911"/>
              <a:chExt cx="485775" cy="1488125"/>
            </a:xfrm>
          </p:grpSpPr>
          <p:sp>
            <p:nvSpPr>
              <p:cNvPr id="52" name="Oval 51"/>
              <p:cNvSpPr/>
              <p:nvPr/>
            </p:nvSpPr>
            <p:spPr>
              <a:xfrm>
                <a:off x="5172949" y="2945982"/>
                <a:ext cx="485775" cy="485775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53" name="Title 1"/>
              <p:cNvSpPr txBox="1">
                <a:spLocks/>
              </p:cNvSpPr>
              <p:nvPr/>
            </p:nvSpPr>
            <p:spPr>
              <a:xfrm>
                <a:off x="5296205" y="2907187"/>
                <a:ext cx="239263" cy="306101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2500" lnSpcReduction="20000"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FF0000"/>
                    </a:solidFill>
                  </a:rPr>
                  <a:t>+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54" name="Title 1"/>
              <p:cNvSpPr txBox="1">
                <a:spLocks/>
              </p:cNvSpPr>
              <p:nvPr/>
            </p:nvSpPr>
            <p:spPr>
              <a:xfrm>
                <a:off x="5296205" y="3166177"/>
                <a:ext cx="239263" cy="306101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FF0000"/>
                    </a:solidFill>
                  </a:rPr>
                  <a:t>-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55" name="Straight Connector 54"/>
              <p:cNvCxnSpPr/>
              <p:nvPr/>
            </p:nvCxnSpPr>
            <p:spPr>
              <a:xfrm rot="5400000" flipH="1" flipV="1">
                <a:off x="5148301" y="3702397"/>
                <a:ext cx="541279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5400000" flipH="1" flipV="1">
                <a:off x="5185301" y="2715447"/>
                <a:ext cx="461071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Group 78"/>
            <p:cNvGrpSpPr/>
            <p:nvPr/>
          </p:nvGrpSpPr>
          <p:grpSpPr>
            <a:xfrm rot="16200000">
              <a:off x="1543757" y="926367"/>
              <a:ext cx="160687" cy="1414811"/>
              <a:chOff x="4491655" y="3124200"/>
              <a:chExt cx="160687" cy="1414811"/>
            </a:xfrm>
          </p:grpSpPr>
          <p:grpSp>
            <p:nvGrpSpPr>
              <p:cNvPr id="6" name="Group 52"/>
              <p:cNvGrpSpPr/>
              <p:nvPr/>
            </p:nvGrpSpPr>
            <p:grpSpPr>
              <a:xfrm rot="5400000">
                <a:off x="4169397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83" name="Straight Connector 8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Connector 8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Straight Connector 8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Connector 8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Straight Connector 8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Straight Connector 8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9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1" name="Straight Connector 8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111"/>
            <p:cNvGrpSpPr/>
            <p:nvPr/>
          </p:nvGrpSpPr>
          <p:grpSpPr>
            <a:xfrm rot="16200000">
              <a:off x="1546862" y="2414489"/>
              <a:ext cx="160687" cy="1414811"/>
              <a:chOff x="4491655" y="3124200"/>
              <a:chExt cx="160687" cy="1414811"/>
            </a:xfrm>
          </p:grpSpPr>
          <p:grpSp>
            <p:nvGrpSpPr>
              <p:cNvPr id="8" name="Group 52"/>
              <p:cNvGrpSpPr/>
              <p:nvPr/>
            </p:nvGrpSpPr>
            <p:grpSpPr>
              <a:xfrm rot="5400000">
                <a:off x="4169399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16" name="Straight Connector 115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Straight Connector 118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Straight Connector 119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Straight Connector 120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Straight Connector 124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4" name="Straight Connector 113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9" name="Group 78"/>
            <p:cNvGrpSpPr/>
            <p:nvPr/>
          </p:nvGrpSpPr>
          <p:grpSpPr>
            <a:xfrm>
              <a:off x="2254267" y="1669080"/>
              <a:ext cx="160687" cy="1414811"/>
              <a:chOff x="4491655" y="3124200"/>
              <a:chExt cx="160687" cy="1414811"/>
            </a:xfrm>
          </p:grpSpPr>
          <p:grpSp>
            <p:nvGrpSpPr>
              <p:cNvPr id="50" name="Group 52"/>
              <p:cNvGrpSpPr/>
              <p:nvPr/>
            </p:nvGrpSpPr>
            <p:grpSpPr>
              <a:xfrm rot="5400000">
                <a:off x="4169399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58" name="Straight Connector 57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1" name="Straight Connector 5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0" name="Straight Connector 69"/>
            <p:cNvCxnSpPr/>
            <p:nvPr/>
          </p:nvCxnSpPr>
          <p:spPr>
            <a:xfrm rot="5400000" flipH="1" flipV="1">
              <a:off x="2291068" y="1673674"/>
              <a:ext cx="8087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5400000">
              <a:off x="2291243" y="3081808"/>
              <a:ext cx="8052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TextBox 75"/>
            <p:cNvSpPr txBox="1"/>
            <p:nvPr/>
          </p:nvSpPr>
          <p:spPr>
            <a:xfrm>
              <a:off x="1425901" y="1143112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2414960" y="2094660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373404" y="3289267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-292986" y="3657600"/>
            <a:ext cx="5299235" cy="2972799"/>
            <a:chOff x="-292986" y="685800"/>
            <a:chExt cx="5299235" cy="2972799"/>
          </a:xfrm>
        </p:grpSpPr>
        <p:sp>
          <p:nvSpPr>
            <p:cNvPr id="94" name="TextBox 93"/>
            <p:cNvSpPr txBox="1"/>
            <p:nvPr/>
          </p:nvSpPr>
          <p:spPr>
            <a:xfrm>
              <a:off x="140622" y="685800"/>
              <a:ext cx="4865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Find the current flowing in this circuit (instructor):</a:t>
              </a:r>
              <a:endParaRPr lang="en-US" dirty="0"/>
            </a:p>
          </p:txBody>
        </p:sp>
        <p:sp>
          <p:nvSpPr>
            <p:cNvPr id="95" name="Title 1"/>
            <p:cNvSpPr txBox="1">
              <a:spLocks/>
            </p:cNvSpPr>
            <p:nvPr/>
          </p:nvSpPr>
          <p:spPr>
            <a:xfrm>
              <a:off x="-292986" y="200687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5 V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96" name="Group 75"/>
            <p:cNvGrpSpPr/>
            <p:nvPr/>
          </p:nvGrpSpPr>
          <p:grpSpPr>
            <a:xfrm>
              <a:off x="673808" y="1633769"/>
              <a:ext cx="485775" cy="1488125"/>
              <a:chOff x="5172949" y="2484911"/>
              <a:chExt cx="485775" cy="1488125"/>
            </a:xfrm>
          </p:grpSpPr>
          <p:sp>
            <p:nvSpPr>
              <p:cNvPr id="163" name="Oval 162"/>
              <p:cNvSpPr/>
              <p:nvPr/>
            </p:nvSpPr>
            <p:spPr>
              <a:xfrm>
                <a:off x="5172949" y="2945982"/>
                <a:ext cx="485775" cy="485775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164" name="Title 1"/>
              <p:cNvSpPr txBox="1">
                <a:spLocks/>
              </p:cNvSpPr>
              <p:nvPr/>
            </p:nvSpPr>
            <p:spPr>
              <a:xfrm>
                <a:off x="5296205" y="2907187"/>
                <a:ext cx="239263" cy="306101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2500" lnSpcReduction="20000"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FF0000"/>
                    </a:solidFill>
                  </a:rPr>
                  <a:t>+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65" name="Title 1"/>
              <p:cNvSpPr txBox="1">
                <a:spLocks/>
              </p:cNvSpPr>
              <p:nvPr/>
            </p:nvSpPr>
            <p:spPr>
              <a:xfrm>
                <a:off x="5296205" y="3166177"/>
                <a:ext cx="239263" cy="306101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FF0000"/>
                    </a:solidFill>
                  </a:rPr>
                  <a:t>-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66" name="Straight Connector 165"/>
              <p:cNvCxnSpPr/>
              <p:nvPr/>
            </p:nvCxnSpPr>
            <p:spPr>
              <a:xfrm rot="5400000" flipH="1" flipV="1">
                <a:off x="5148301" y="3702397"/>
                <a:ext cx="541279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 rot="5400000" flipH="1" flipV="1">
                <a:off x="5185301" y="2715447"/>
                <a:ext cx="461071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7" name="Group 78"/>
            <p:cNvGrpSpPr/>
            <p:nvPr/>
          </p:nvGrpSpPr>
          <p:grpSpPr>
            <a:xfrm rot="16200000">
              <a:off x="1543757" y="926362"/>
              <a:ext cx="160687" cy="1414811"/>
              <a:chOff x="4491660" y="3124200"/>
              <a:chExt cx="160687" cy="1414811"/>
            </a:xfrm>
          </p:grpSpPr>
          <p:grpSp>
            <p:nvGrpSpPr>
              <p:cNvPr id="146" name="Group 52"/>
              <p:cNvGrpSpPr/>
              <p:nvPr/>
            </p:nvGrpSpPr>
            <p:grpSpPr>
              <a:xfrm rot="5400000">
                <a:off x="4169398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49" name="Straight Connector 148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0" name="Straight Connector 149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1" name="Straight Connector 150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Straight Connector 151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Straight Connector 152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Straight Connector 153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Straight Connector 154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Straight Connector 155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Straight Connector 157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Straight Connector 158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7" name="Straight Connector 146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8" name="Group 111"/>
            <p:cNvGrpSpPr/>
            <p:nvPr/>
          </p:nvGrpSpPr>
          <p:grpSpPr>
            <a:xfrm rot="16200000">
              <a:off x="1546862" y="2414482"/>
              <a:ext cx="160687" cy="1414811"/>
              <a:chOff x="4491662" y="3124200"/>
              <a:chExt cx="160687" cy="1414811"/>
            </a:xfrm>
          </p:grpSpPr>
          <p:grpSp>
            <p:nvGrpSpPr>
              <p:cNvPr id="132" name="Group 52"/>
              <p:cNvGrpSpPr/>
              <p:nvPr/>
            </p:nvGrpSpPr>
            <p:grpSpPr>
              <a:xfrm rot="5400000">
                <a:off x="4169400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35" name="Straight Connector 134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Straight Connector 135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Straight Connector 139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Straight Connector 140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Straight Connector 141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3" name="Straight Connector 132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9" name="Group 78"/>
            <p:cNvGrpSpPr/>
            <p:nvPr/>
          </p:nvGrpSpPr>
          <p:grpSpPr>
            <a:xfrm>
              <a:off x="2254274" y="1669080"/>
              <a:ext cx="160687" cy="1414811"/>
              <a:chOff x="4491662" y="3124200"/>
              <a:chExt cx="160687" cy="1414811"/>
            </a:xfrm>
          </p:grpSpPr>
          <p:grpSp>
            <p:nvGrpSpPr>
              <p:cNvPr id="105" name="Group 52"/>
              <p:cNvGrpSpPr/>
              <p:nvPr/>
            </p:nvGrpSpPr>
            <p:grpSpPr>
              <a:xfrm rot="5400000">
                <a:off x="4169400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08" name="Straight Connector 107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Straight Connector 108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Straight Connector 109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Straight Connector 110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Straight Connector 111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Straight Connector 112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06" name="Straight Connector 105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0" name="Straight Connector 99"/>
            <p:cNvCxnSpPr/>
            <p:nvPr/>
          </p:nvCxnSpPr>
          <p:spPr>
            <a:xfrm rot="5400000" flipH="1" flipV="1">
              <a:off x="2291068" y="1673674"/>
              <a:ext cx="8087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5400000">
              <a:off x="2291243" y="3081808"/>
              <a:ext cx="8052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TextBox 101"/>
            <p:cNvSpPr txBox="1"/>
            <p:nvPr/>
          </p:nvSpPr>
          <p:spPr>
            <a:xfrm>
              <a:off x="1425901" y="1143112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2414960" y="2094660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1373404" y="3289267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6222207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Combining KVL + KCL + Ohm</a:t>
            </a:r>
            <a:endParaRPr lang="en-US" dirty="0"/>
          </a:p>
        </p:txBody>
      </p:sp>
      <p:sp>
        <p:nvSpPr>
          <p:cNvPr id="206" name="TextBox 205"/>
          <p:cNvSpPr txBox="1"/>
          <p:nvPr/>
        </p:nvSpPr>
        <p:spPr>
          <a:xfrm>
            <a:off x="52431" y="685800"/>
            <a:ext cx="5557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the currents flowing in the circuit below (instructor):</a:t>
            </a:r>
            <a:endParaRPr lang="en-US" dirty="0"/>
          </a:p>
        </p:txBody>
      </p:sp>
      <p:sp>
        <p:nvSpPr>
          <p:cNvPr id="212" name="Title 1"/>
          <p:cNvSpPr txBox="1">
            <a:spLocks/>
          </p:cNvSpPr>
          <p:nvPr/>
        </p:nvSpPr>
        <p:spPr>
          <a:xfrm>
            <a:off x="-198084" y="206268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 V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5" name="Group 75"/>
          <p:cNvGrpSpPr/>
          <p:nvPr/>
        </p:nvGrpSpPr>
        <p:grpSpPr>
          <a:xfrm>
            <a:off x="768710" y="1689581"/>
            <a:ext cx="485775" cy="1488125"/>
            <a:chOff x="5172949" y="2484911"/>
            <a:chExt cx="485775" cy="1488125"/>
          </a:xfrm>
        </p:grpSpPr>
        <p:sp>
          <p:nvSpPr>
            <p:cNvPr id="52" name="Oval 51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53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54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55" name="Straight Connector 54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78"/>
          <p:cNvGrpSpPr/>
          <p:nvPr/>
        </p:nvGrpSpPr>
        <p:grpSpPr>
          <a:xfrm rot="16200000">
            <a:off x="1638659" y="982179"/>
            <a:ext cx="160687" cy="1414811"/>
            <a:chOff x="4491655" y="3124200"/>
            <a:chExt cx="160687" cy="1414811"/>
          </a:xfrm>
        </p:grpSpPr>
        <p:grpSp>
          <p:nvGrpSpPr>
            <p:cNvPr id="7" name="Group 52"/>
            <p:cNvGrpSpPr/>
            <p:nvPr/>
          </p:nvGrpSpPr>
          <p:grpSpPr>
            <a:xfrm rot="5400000">
              <a:off x="416939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3" name="Straight Connector 82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1" name="Straight Connector 80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93"/>
          <p:cNvGrpSpPr/>
          <p:nvPr/>
        </p:nvGrpSpPr>
        <p:grpSpPr>
          <a:xfrm rot="16200000">
            <a:off x="3053470" y="982881"/>
            <a:ext cx="160687" cy="1414811"/>
            <a:chOff x="4491655" y="3124200"/>
            <a:chExt cx="160687" cy="1414811"/>
          </a:xfrm>
        </p:grpSpPr>
        <p:grpSp>
          <p:nvGrpSpPr>
            <p:cNvPr id="9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98" name="Straight Connector 97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6" name="Straight Connector 9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111"/>
          <p:cNvGrpSpPr/>
          <p:nvPr/>
        </p:nvGrpSpPr>
        <p:grpSpPr>
          <a:xfrm rot="16200000">
            <a:off x="1641764" y="2470301"/>
            <a:ext cx="160687" cy="1414811"/>
            <a:chOff x="4491655" y="3124200"/>
            <a:chExt cx="160687" cy="1414811"/>
          </a:xfrm>
        </p:grpSpPr>
        <p:grpSp>
          <p:nvGrpSpPr>
            <p:cNvPr id="11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16" name="Straight Connector 115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4" name="Straight Connector 113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26"/>
          <p:cNvGrpSpPr/>
          <p:nvPr/>
        </p:nvGrpSpPr>
        <p:grpSpPr>
          <a:xfrm rot="16200000">
            <a:off x="3053470" y="2470651"/>
            <a:ext cx="160687" cy="1414811"/>
            <a:chOff x="4491655" y="3124200"/>
            <a:chExt cx="160687" cy="1414811"/>
          </a:xfrm>
        </p:grpSpPr>
        <p:grpSp>
          <p:nvGrpSpPr>
            <p:cNvPr id="13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31" name="Straight Connector 130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9" name="Straight Connector 128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4" name="Group 183"/>
          <p:cNvGrpSpPr/>
          <p:nvPr/>
        </p:nvGrpSpPr>
        <p:grpSpPr>
          <a:xfrm>
            <a:off x="2349169" y="1683250"/>
            <a:ext cx="160687" cy="1494983"/>
            <a:chOff x="2228161" y="2300571"/>
            <a:chExt cx="160687" cy="1494983"/>
          </a:xfrm>
        </p:grpSpPr>
        <p:grpSp>
          <p:nvGrpSpPr>
            <p:cNvPr id="99" name="Group 93"/>
            <p:cNvGrpSpPr/>
            <p:nvPr/>
          </p:nvGrpSpPr>
          <p:grpSpPr>
            <a:xfrm>
              <a:off x="2228161" y="2300571"/>
              <a:ext cx="160687" cy="1414811"/>
              <a:chOff x="4491655" y="3124200"/>
              <a:chExt cx="160687" cy="1414811"/>
            </a:xfrm>
          </p:grpSpPr>
          <p:grpSp>
            <p:nvGrpSpPr>
              <p:cNvPr id="100" name="Group 52"/>
              <p:cNvGrpSpPr/>
              <p:nvPr/>
            </p:nvGrpSpPr>
            <p:grpSpPr>
              <a:xfrm rot="5400000">
                <a:off x="4169401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13" name="Straight Connector 11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Straight Connector 141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Straight Connector 147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Straight Connector 148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Straight Connector 152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Straight Connector 153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Straight Connector 154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Straight Connector 155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Straight Connector 16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01" name="Straight Connector 10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5" name="Straight Connector 164"/>
            <p:cNvCxnSpPr/>
            <p:nvPr/>
          </p:nvCxnSpPr>
          <p:spPr>
            <a:xfrm rot="5400000">
              <a:off x="2268608" y="3755116"/>
              <a:ext cx="8087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5" name="Group 184"/>
          <p:cNvGrpSpPr/>
          <p:nvPr/>
        </p:nvGrpSpPr>
        <p:grpSpPr>
          <a:xfrm>
            <a:off x="3760875" y="1690464"/>
            <a:ext cx="160687" cy="1494983"/>
            <a:chOff x="2228161" y="2300571"/>
            <a:chExt cx="160687" cy="1494983"/>
          </a:xfrm>
        </p:grpSpPr>
        <p:grpSp>
          <p:nvGrpSpPr>
            <p:cNvPr id="186" name="Group 93"/>
            <p:cNvGrpSpPr/>
            <p:nvPr/>
          </p:nvGrpSpPr>
          <p:grpSpPr>
            <a:xfrm>
              <a:off x="2228170" y="2300571"/>
              <a:ext cx="160687" cy="1414811"/>
              <a:chOff x="4491664" y="3124200"/>
              <a:chExt cx="160687" cy="1414811"/>
            </a:xfrm>
          </p:grpSpPr>
          <p:grpSp>
            <p:nvGrpSpPr>
              <p:cNvPr id="188" name="Group 52"/>
              <p:cNvGrpSpPr/>
              <p:nvPr/>
            </p:nvGrpSpPr>
            <p:grpSpPr>
              <a:xfrm rot="5400000">
                <a:off x="4169402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91" name="Straight Connector 190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Straight Connector 195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7" name="Straight Connector 196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8" name="Straight Connector 197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9" name="Straight Connector 198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0" name="Straight Connector 199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1" name="Straight Connector 200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9" name="Straight Connector 188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7" name="Straight Connector 186"/>
            <p:cNvCxnSpPr/>
            <p:nvPr/>
          </p:nvCxnSpPr>
          <p:spPr>
            <a:xfrm rot="5400000">
              <a:off x="2268608" y="3755116"/>
              <a:ext cx="8087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2" name="TextBox 201"/>
          <p:cNvSpPr txBox="1"/>
          <p:nvPr/>
        </p:nvSpPr>
        <p:spPr>
          <a:xfrm>
            <a:off x="1468306" y="1239905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</a:t>
            </a:r>
            <a:r>
              <a:rPr lang="en-US" dirty="0" smtClean="0">
                <a:latin typeface="Symbol" pitchFamily="18" charset="2"/>
              </a:rPr>
              <a:t>W</a:t>
            </a:r>
            <a:endParaRPr lang="en-US" dirty="0">
              <a:latin typeface="Symbol" pitchFamily="18" charset="2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2851988" y="1240261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 </a:t>
            </a:r>
            <a:r>
              <a:rPr lang="en-US" dirty="0" smtClean="0">
                <a:latin typeface="Symbol" pitchFamily="18" charset="2"/>
              </a:rPr>
              <a:t>W</a:t>
            </a:r>
            <a:endParaRPr lang="en-US" dirty="0">
              <a:latin typeface="Symbol" pitchFamily="18" charset="2"/>
            </a:endParaRPr>
          </a:p>
        </p:txBody>
      </p:sp>
      <p:sp>
        <p:nvSpPr>
          <p:cNvPr id="204" name="TextBox 203"/>
          <p:cNvSpPr txBox="1"/>
          <p:nvPr/>
        </p:nvSpPr>
        <p:spPr>
          <a:xfrm>
            <a:off x="3921571" y="210883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 </a:t>
            </a:r>
            <a:r>
              <a:rPr lang="en-US" dirty="0" smtClean="0">
                <a:latin typeface="Symbol" pitchFamily="18" charset="2"/>
              </a:rPr>
              <a:t>W</a:t>
            </a:r>
            <a:endParaRPr lang="en-US" dirty="0">
              <a:latin typeface="Symbol" pitchFamily="18" charset="2"/>
            </a:endParaRPr>
          </a:p>
        </p:txBody>
      </p:sp>
      <p:sp>
        <p:nvSpPr>
          <p:cNvPr id="205" name="TextBox 204"/>
          <p:cNvSpPr txBox="1"/>
          <p:nvPr/>
        </p:nvSpPr>
        <p:spPr>
          <a:xfrm>
            <a:off x="2827292" y="3258393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</a:t>
            </a:r>
            <a:r>
              <a:rPr lang="en-US" dirty="0" smtClean="0">
                <a:latin typeface="Symbol" pitchFamily="18" charset="2"/>
              </a:rPr>
              <a:t>W</a:t>
            </a:r>
            <a:endParaRPr lang="en-US" dirty="0">
              <a:latin typeface="Symbol" pitchFamily="18" charset="2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1858454" y="2222624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 </a:t>
            </a:r>
            <a:r>
              <a:rPr lang="en-US" dirty="0" smtClean="0">
                <a:latin typeface="Symbol" pitchFamily="18" charset="2"/>
              </a:rPr>
              <a:t>W</a:t>
            </a:r>
            <a:endParaRPr lang="en-US" dirty="0">
              <a:latin typeface="Symbol" pitchFamily="18" charset="2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1468306" y="3258393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 </a:t>
            </a:r>
            <a:r>
              <a:rPr lang="en-US" dirty="0" smtClean="0">
                <a:latin typeface="Symbol" pitchFamily="18" charset="2"/>
              </a:rPr>
              <a:t>W</a:t>
            </a:r>
            <a:endParaRPr lang="en-US" dirty="0">
              <a:latin typeface="Symbol" pitchFamily="18" charset="2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  <p:grpSp>
        <p:nvGrpSpPr>
          <p:cNvPr id="4" name="Group 18"/>
          <p:cNvGrpSpPr/>
          <p:nvPr/>
        </p:nvGrpSpPr>
        <p:grpSpPr>
          <a:xfrm>
            <a:off x="674863" y="1656121"/>
            <a:ext cx="1088673" cy="1414811"/>
            <a:chOff x="3581400" y="2645351"/>
            <a:chExt cx="1088673" cy="1414811"/>
          </a:xfrm>
        </p:grpSpPr>
        <p:sp>
          <p:nvSpPr>
            <p:cNvPr id="3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" name="Group 39"/>
            <p:cNvGrpSpPr/>
            <p:nvPr/>
          </p:nvGrpSpPr>
          <p:grpSpPr>
            <a:xfrm>
              <a:off x="3733800" y="2645351"/>
              <a:ext cx="160687" cy="1414811"/>
              <a:chOff x="4491655" y="3124200"/>
              <a:chExt cx="160687" cy="1414811"/>
            </a:xfrm>
          </p:grpSpPr>
          <p:grpSp>
            <p:nvGrpSpPr>
              <p:cNvPr id="19" name="Group 52"/>
              <p:cNvGrpSpPr/>
              <p:nvPr/>
            </p:nvGrpSpPr>
            <p:grpSpPr>
              <a:xfrm rot="5400000">
                <a:off x="416940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8" name="Straight Connector 7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" name="Straight Connector 5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" name="Group 19"/>
          <p:cNvGrpSpPr/>
          <p:nvPr/>
        </p:nvGrpSpPr>
        <p:grpSpPr>
          <a:xfrm>
            <a:off x="1604899" y="1656121"/>
            <a:ext cx="1088673" cy="1414811"/>
            <a:chOff x="3581400" y="2645351"/>
            <a:chExt cx="1088673" cy="1414811"/>
          </a:xfrm>
        </p:grpSpPr>
        <p:sp>
          <p:nvSpPr>
            <p:cNvPr id="21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2" name="Group 39"/>
            <p:cNvGrpSpPr/>
            <p:nvPr/>
          </p:nvGrpSpPr>
          <p:grpSpPr>
            <a:xfrm>
              <a:off x="3733812" y="2645351"/>
              <a:ext cx="160687" cy="1414811"/>
              <a:chOff x="4491667" y="3124200"/>
              <a:chExt cx="160687" cy="1414811"/>
            </a:xfrm>
          </p:grpSpPr>
          <p:grpSp>
            <p:nvGrpSpPr>
              <p:cNvPr id="23" name="Group 52"/>
              <p:cNvGrpSpPr/>
              <p:nvPr/>
            </p:nvGrpSpPr>
            <p:grpSpPr>
              <a:xfrm rot="5400000">
                <a:off x="4169405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26" name="Straight Connector 25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7" name="Group 36"/>
          <p:cNvGrpSpPr/>
          <p:nvPr/>
        </p:nvGrpSpPr>
        <p:grpSpPr>
          <a:xfrm>
            <a:off x="674863" y="3070932"/>
            <a:ext cx="1088673" cy="1414811"/>
            <a:chOff x="3581400" y="2645351"/>
            <a:chExt cx="1088673" cy="1414811"/>
          </a:xfrm>
        </p:grpSpPr>
        <p:sp>
          <p:nvSpPr>
            <p:cNvPr id="38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9" name="Group 39"/>
            <p:cNvGrpSpPr/>
            <p:nvPr/>
          </p:nvGrpSpPr>
          <p:grpSpPr>
            <a:xfrm>
              <a:off x="3733814" y="2645351"/>
              <a:ext cx="160687" cy="1414811"/>
              <a:chOff x="4491669" y="3124200"/>
              <a:chExt cx="160687" cy="1414811"/>
            </a:xfrm>
          </p:grpSpPr>
          <p:grpSp>
            <p:nvGrpSpPr>
              <p:cNvPr id="40" name="Group 52"/>
              <p:cNvGrpSpPr/>
              <p:nvPr/>
            </p:nvGrpSpPr>
            <p:grpSpPr>
              <a:xfrm rot="5400000">
                <a:off x="4169407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43" name="Straight Connector 4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1" name="Straight Connector 4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4" name="Group 53"/>
          <p:cNvGrpSpPr/>
          <p:nvPr/>
        </p:nvGrpSpPr>
        <p:grpSpPr>
          <a:xfrm>
            <a:off x="1604899" y="3070932"/>
            <a:ext cx="1088673" cy="1414811"/>
            <a:chOff x="3581400" y="2645351"/>
            <a:chExt cx="1088673" cy="1414811"/>
          </a:xfrm>
        </p:grpSpPr>
        <p:sp>
          <p:nvSpPr>
            <p:cNvPr id="55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6" name="Group 39"/>
            <p:cNvGrpSpPr/>
            <p:nvPr/>
          </p:nvGrpSpPr>
          <p:grpSpPr>
            <a:xfrm>
              <a:off x="3733816" y="2645351"/>
              <a:ext cx="160687" cy="1414811"/>
              <a:chOff x="4491671" y="3124200"/>
              <a:chExt cx="160687" cy="1414811"/>
            </a:xfrm>
          </p:grpSpPr>
          <p:grpSp>
            <p:nvGrpSpPr>
              <p:cNvPr id="57" name="Group 52"/>
              <p:cNvGrpSpPr/>
              <p:nvPr/>
            </p:nvGrpSpPr>
            <p:grpSpPr>
              <a:xfrm rot="5400000">
                <a:off x="4169409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60" name="Straight Connector 59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8" name="Straight Connector 57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74" name="Straight Connector 73"/>
          <p:cNvCxnSpPr/>
          <p:nvPr/>
        </p:nvCxnSpPr>
        <p:spPr>
          <a:xfrm>
            <a:off x="908151" y="1656121"/>
            <a:ext cx="9300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5400000" flipH="1" flipV="1">
            <a:off x="946188" y="1247161"/>
            <a:ext cx="81792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187948" y="307016"/>
            <a:ext cx="22015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Solve for R</a:t>
            </a:r>
            <a:r>
              <a:rPr lang="en-US" sz="1600" baseline="-25000" dirty="0" smtClean="0"/>
              <a:t>eq</a:t>
            </a:r>
            <a:r>
              <a:rPr lang="en-US" sz="1600" dirty="0" smtClean="0"/>
              <a:t>. (students).</a:t>
            </a:r>
            <a:endParaRPr lang="en-US" sz="1600" dirty="0"/>
          </a:p>
        </p:txBody>
      </p:sp>
      <p:sp>
        <p:nvSpPr>
          <p:cNvPr id="77" name="Oval 76"/>
          <p:cNvSpPr/>
          <p:nvPr/>
        </p:nvSpPr>
        <p:spPr>
          <a:xfrm>
            <a:off x="1291861" y="713080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1291133" y="5303664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>
            <a:off x="906706" y="4485743"/>
            <a:ext cx="9307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5400000" flipH="1" flipV="1">
            <a:off x="946189" y="4894703"/>
            <a:ext cx="81792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  <p:grpSp>
        <p:nvGrpSpPr>
          <p:cNvPr id="4" name="Group 18"/>
          <p:cNvGrpSpPr/>
          <p:nvPr/>
        </p:nvGrpSpPr>
        <p:grpSpPr>
          <a:xfrm>
            <a:off x="674863" y="1656121"/>
            <a:ext cx="1088673" cy="1414811"/>
            <a:chOff x="3581400" y="2645351"/>
            <a:chExt cx="1088673" cy="1414811"/>
          </a:xfrm>
        </p:grpSpPr>
        <p:sp>
          <p:nvSpPr>
            <p:cNvPr id="3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" name="Group 39"/>
            <p:cNvGrpSpPr/>
            <p:nvPr/>
          </p:nvGrpSpPr>
          <p:grpSpPr>
            <a:xfrm>
              <a:off x="3733800" y="2645351"/>
              <a:ext cx="160687" cy="1414811"/>
              <a:chOff x="4491655" y="3124200"/>
              <a:chExt cx="160687" cy="1414811"/>
            </a:xfrm>
          </p:grpSpPr>
          <p:grpSp>
            <p:nvGrpSpPr>
              <p:cNvPr id="19" name="Group 52"/>
              <p:cNvGrpSpPr/>
              <p:nvPr/>
            </p:nvGrpSpPr>
            <p:grpSpPr>
              <a:xfrm rot="5400000">
                <a:off x="416940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8" name="Straight Connector 7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" name="Straight Connector 5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" name="Group 19"/>
          <p:cNvGrpSpPr/>
          <p:nvPr/>
        </p:nvGrpSpPr>
        <p:grpSpPr>
          <a:xfrm>
            <a:off x="1604899" y="1656121"/>
            <a:ext cx="1088673" cy="1414811"/>
            <a:chOff x="3581400" y="2645351"/>
            <a:chExt cx="1088673" cy="1414811"/>
          </a:xfrm>
        </p:grpSpPr>
        <p:sp>
          <p:nvSpPr>
            <p:cNvPr id="21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2" name="Group 39"/>
            <p:cNvGrpSpPr/>
            <p:nvPr/>
          </p:nvGrpSpPr>
          <p:grpSpPr>
            <a:xfrm>
              <a:off x="3733812" y="2645351"/>
              <a:ext cx="160687" cy="1414811"/>
              <a:chOff x="4491667" y="3124200"/>
              <a:chExt cx="160687" cy="1414811"/>
            </a:xfrm>
          </p:grpSpPr>
          <p:grpSp>
            <p:nvGrpSpPr>
              <p:cNvPr id="23" name="Group 52"/>
              <p:cNvGrpSpPr/>
              <p:nvPr/>
            </p:nvGrpSpPr>
            <p:grpSpPr>
              <a:xfrm rot="5400000">
                <a:off x="4169405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26" name="Straight Connector 25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7" name="Group 36"/>
          <p:cNvGrpSpPr/>
          <p:nvPr/>
        </p:nvGrpSpPr>
        <p:grpSpPr>
          <a:xfrm>
            <a:off x="674863" y="3070932"/>
            <a:ext cx="1088673" cy="1414811"/>
            <a:chOff x="3581400" y="2645351"/>
            <a:chExt cx="1088673" cy="1414811"/>
          </a:xfrm>
        </p:grpSpPr>
        <p:sp>
          <p:nvSpPr>
            <p:cNvPr id="38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9" name="Group 39"/>
            <p:cNvGrpSpPr/>
            <p:nvPr/>
          </p:nvGrpSpPr>
          <p:grpSpPr>
            <a:xfrm>
              <a:off x="3733814" y="2645351"/>
              <a:ext cx="160687" cy="1414811"/>
              <a:chOff x="4491669" y="3124200"/>
              <a:chExt cx="160687" cy="1414811"/>
            </a:xfrm>
          </p:grpSpPr>
          <p:grpSp>
            <p:nvGrpSpPr>
              <p:cNvPr id="40" name="Group 52"/>
              <p:cNvGrpSpPr/>
              <p:nvPr/>
            </p:nvGrpSpPr>
            <p:grpSpPr>
              <a:xfrm rot="5400000">
                <a:off x="4169407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43" name="Straight Connector 4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1" name="Straight Connector 4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4" name="Group 53"/>
          <p:cNvGrpSpPr/>
          <p:nvPr/>
        </p:nvGrpSpPr>
        <p:grpSpPr>
          <a:xfrm>
            <a:off x="1604899" y="3070932"/>
            <a:ext cx="1088673" cy="1414811"/>
            <a:chOff x="3581400" y="2645351"/>
            <a:chExt cx="1088673" cy="1414811"/>
          </a:xfrm>
        </p:grpSpPr>
        <p:sp>
          <p:nvSpPr>
            <p:cNvPr id="55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6" name="Group 39"/>
            <p:cNvGrpSpPr/>
            <p:nvPr/>
          </p:nvGrpSpPr>
          <p:grpSpPr>
            <a:xfrm>
              <a:off x="3733816" y="2645351"/>
              <a:ext cx="160687" cy="1414811"/>
              <a:chOff x="4491671" y="3124200"/>
              <a:chExt cx="160687" cy="1414811"/>
            </a:xfrm>
          </p:grpSpPr>
          <p:grpSp>
            <p:nvGrpSpPr>
              <p:cNvPr id="57" name="Group 52"/>
              <p:cNvGrpSpPr/>
              <p:nvPr/>
            </p:nvGrpSpPr>
            <p:grpSpPr>
              <a:xfrm rot="5400000">
                <a:off x="4169409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60" name="Straight Connector 59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8" name="Straight Connector 57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72" name="Straight Connector 71"/>
          <p:cNvCxnSpPr/>
          <p:nvPr/>
        </p:nvCxnSpPr>
        <p:spPr>
          <a:xfrm>
            <a:off x="907429" y="3070932"/>
            <a:ext cx="9307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908151" y="1656121"/>
            <a:ext cx="9300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5400000" flipH="1" flipV="1">
            <a:off x="946188" y="1247161"/>
            <a:ext cx="81792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187948" y="307016"/>
            <a:ext cx="23682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Solve for R</a:t>
            </a:r>
            <a:r>
              <a:rPr lang="en-US" sz="1600" baseline="-25000" dirty="0" smtClean="0"/>
              <a:t>eq</a:t>
            </a:r>
            <a:r>
              <a:rPr lang="en-US" sz="1600" dirty="0" smtClean="0"/>
              <a:t>. (instructor).</a:t>
            </a:r>
            <a:endParaRPr lang="en-US" sz="1600" dirty="0"/>
          </a:p>
        </p:txBody>
      </p:sp>
      <p:sp>
        <p:nvSpPr>
          <p:cNvPr id="77" name="Oval 76"/>
          <p:cNvSpPr/>
          <p:nvPr/>
        </p:nvSpPr>
        <p:spPr>
          <a:xfrm>
            <a:off x="1291861" y="713080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1291133" y="5303664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>
            <a:off x="906706" y="4485743"/>
            <a:ext cx="9307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5400000" flipH="1" flipV="1">
            <a:off x="946189" y="4894703"/>
            <a:ext cx="81792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err="1" smtClean="0"/>
              <a:t>Kirchoff’s</a:t>
            </a:r>
            <a:r>
              <a:rPr lang="en-US" dirty="0" smtClean="0"/>
              <a:t> current law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 flipH="1" flipV="1">
            <a:off x="1734968" y="1902002"/>
            <a:ext cx="647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41285" y="1902002"/>
            <a:ext cx="101751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836973" y="1670446"/>
            <a:ext cx="517586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Title 1"/>
          <p:cNvSpPr txBox="1">
            <a:spLocks/>
          </p:cNvSpPr>
          <p:nvPr/>
        </p:nvSpPr>
        <p:spPr>
          <a:xfrm>
            <a:off x="688988" y="1152194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2058802" y="1578168"/>
            <a:ext cx="101751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058802" y="2225836"/>
            <a:ext cx="101751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352135" y="1450924"/>
            <a:ext cx="517586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" name="Title 1"/>
          <p:cNvSpPr txBox="1">
            <a:spLocks/>
          </p:cNvSpPr>
          <p:nvPr/>
        </p:nvSpPr>
        <p:spPr>
          <a:xfrm>
            <a:off x="2204150" y="93267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2352135" y="2368515"/>
            <a:ext cx="517586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2" name="Title 1"/>
          <p:cNvSpPr txBox="1">
            <a:spLocks/>
          </p:cNvSpPr>
          <p:nvPr/>
        </p:nvSpPr>
        <p:spPr>
          <a:xfrm>
            <a:off x="2205899" y="2268966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3663763" y="913557"/>
            <a:ext cx="3194235" cy="1485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8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=i</a:t>
            </a:r>
            <a:r>
              <a:rPr lang="en-US" sz="48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+i</a:t>
            </a:r>
            <a:r>
              <a:rPr lang="en-US" sz="48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48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451230" y="2225836"/>
            <a:ext cx="2165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Like water in a river…</a:t>
            </a:r>
            <a:endParaRPr lang="en-US" i="1" dirty="0"/>
          </a:p>
        </p:txBody>
      </p:sp>
      <p:graphicFrame>
        <p:nvGraphicFramePr>
          <p:cNvPr id="90114" name="Object 2"/>
          <p:cNvGraphicFramePr>
            <a:graphicFrameLocks noChangeAspect="1"/>
          </p:cNvGraphicFramePr>
          <p:nvPr/>
        </p:nvGraphicFramePr>
        <p:xfrm>
          <a:off x="2352135" y="4404280"/>
          <a:ext cx="1703388" cy="131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21" name="Equation" r:id="rId3" imgW="558720" imgH="431640" progId="Equation.3">
                  <p:embed/>
                </p:oleObj>
              </mc:Choice>
              <mc:Fallback>
                <p:oleObj name="Equation" r:id="rId3" imgW="55872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2135" y="4404280"/>
                        <a:ext cx="1703388" cy="1317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3892263" y="5623480"/>
            <a:ext cx="35005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Current </a:t>
            </a:r>
            <a:r>
              <a:rPr lang="en-US" i="1" dirty="0" smtClean="0"/>
              <a:t>entering</a:t>
            </a:r>
            <a:r>
              <a:rPr lang="en-US" dirty="0" smtClean="0"/>
              <a:t> a node: </a:t>
            </a:r>
            <a:r>
              <a:rPr lang="en-US" i="1" dirty="0" smtClean="0"/>
              <a:t>i</a:t>
            </a:r>
            <a:r>
              <a:rPr lang="en-US" i="1" baseline="-25000" dirty="0" smtClean="0"/>
              <a:t>n</a:t>
            </a:r>
            <a:r>
              <a:rPr lang="en-US" dirty="0" smtClean="0"/>
              <a:t> positive</a:t>
            </a:r>
          </a:p>
          <a:p>
            <a:r>
              <a:rPr lang="en-US" dirty="0" smtClean="0"/>
              <a:t>Current </a:t>
            </a:r>
            <a:r>
              <a:rPr lang="en-US" i="1" dirty="0" smtClean="0"/>
              <a:t>leaving</a:t>
            </a:r>
            <a:r>
              <a:rPr lang="en-US" dirty="0" smtClean="0"/>
              <a:t> a node: </a:t>
            </a:r>
            <a:r>
              <a:rPr lang="en-US" i="1" dirty="0" smtClean="0"/>
              <a:t>i</a:t>
            </a:r>
            <a:r>
              <a:rPr lang="en-US" i="1" baseline="-25000" dirty="0" smtClean="0"/>
              <a:t>n</a:t>
            </a:r>
            <a:r>
              <a:rPr lang="en-US" dirty="0" smtClean="0"/>
              <a:t> negative</a:t>
            </a:r>
            <a:endParaRPr lang="en-US" dirty="0"/>
          </a:p>
        </p:txBody>
      </p:sp>
      <p:cxnSp>
        <p:nvCxnSpPr>
          <p:cNvPr id="28" name="Straight Arrow Connector 27"/>
          <p:cNvCxnSpPr>
            <a:stCxn id="25" idx="1"/>
          </p:cNvCxnSpPr>
          <p:nvPr/>
        </p:nvCxnSpPr>
        <p:spPr>
          <a:xfrm rot="10800000">
            <a:off x="3251033" y="5394880"/>
            <a:ext cx="641230" cy="5517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041285" y="748006"/>
            <a:ext cx="2325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You have already seen: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836973" y="2939534"/>
            <a:ext cx="1667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More generally: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219200" y="3308866"/>
            <a:ext cx="6054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 of currents </a:t>
            </a:r>
            <a:r>
              <a:rPr lang="en-US" i="1" dirty="0" smtClean="0"/>
              <a:t>entering</a:t>
            </a:r>
            <a:r>
              <a:rPr lang="en-US" dirty="0" smtClean="0"/>
              <a:t> node = sum of currents </a:t>
            </a:r>
            <a:r>
              <a:rPr lang="en-US" i="1" dirty="0" smtClean="0"/>
              <a:t>leaving</a:t>
            </a:r>
            <a:r>
              <a:rPr lang="en-US" dirty="0" smtClean="0"/>
              <a:t> node.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836973" y="3962400"/>
            <a:ext cx="3677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Stated as </a:t>
            </a:r>
            <a:r>
              <a:rPr lang="en-US" dirty="0" err="1" smtClean="0"/>
              <a:t>Kirchoff’s</a:t>
            </a:r>
            <a:r>
              <a:rPr lang="en-US" dirty="0" smtClean="0"/>
              <a:t> current law (KCL):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  <p:grpSp>
        <p:nvGrpSpPr>
          <p:cNvPr id="4" name="Group 18"/>
          <p:cNvGrpSpPr/>
          <p:nvPr/>
        </p:nvGrpSpPr>
        <p:grpSpPr>
          <a:xfrm>
            <a:off x="674863" y="1656121"/>
            <a:ext cx="1088673" cy="1414811"/>
            <a:chOff x="3581400" y="2645351"/>
            <a:chExt cx="1088673" cy="1414811"/>
          </a:xfrm>
        </p:grpSpPr>
        <p:sp>
          <p:nvSpPr>
            <p:cNvPr id="3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" name="Group 39"/>
            <p:cNvGrpSpPr/>
            <p:nvPr/>
          </p:nvGrpSpPr>
          <p:grpSpPr>
            <a:xfrm>
              <a:off x="3733800" y="2645351"/>
              <a:ext cx="160687" cy="1414811"/>
              <a:chOff x="4491655" y="3124200"/>
              <a:chExt cx="160687" cy="1414811"/>
            </a:xfrm>
          </p:grpSpPr>
          <p:grpSp>
            <p:nvGrpSpPr>
              <p:cNvPr id="19" name="Group 52"/>
              <p:cNvGrpSpPr/>
              <p:nvPr/>
            </p:nvGrpSpPr>
            <p:grpSpPr>
              <a:xfrm rot="5400000">
                <a:off x="416940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8" name="Straight Connector 7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" name="Straight Connector 5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" name="Group 19"/>
          <p:cNvGrpSpPr/>
          <p:nvPr/>
        </p:nvGrpSpPr>
        <p:grpSpPr>
          <a:xfrm>
            <a:off x="1604899" y="1656121"/>
            <a:ext cx="1088673" cy="1414811"/>
            <a:chOff x="3581400" y="2645351"/>
            <a:chExt cx="1088673" cy="1414811"/>
          </a:xfrm>
        </p:grpSpPr>
        <p:sp>
          <p:nvSpPr>
            <p:cNvPr id="21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2" name="Group 39"/>
            <p:cNvGrpSpPr/>
            <p:nvPr/>
          </p:nvGrpSpPr>
          <p:grpSpPr>
            <a:xfrm>
              <a:off x="3733812" y="2645351"/>
              <a:ext cx="160687" cy="1414811"/>
              <a:chOff x="4491667" y="3124200"/>
              <a:chExt cx="160687" cy="1414811"/>
            </a:xfrm>
          </p:grpSpPr>
          <p:grpSp>
            <p:nvGrpSpPr>
              <p:cNvPr id="23" name="Group 52"/>
              <p:cNvGrpSpPr/>
              <p:nvPr/>
            </p:nvGrpSpPr>
            <p:grpSpPr>
              <a:xfrm rot="5400000">
                <a:off x="4169405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26" name="Straight Connector 25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7" name="Group 36"/>
          <p:cNvGrpSpPr/>
          <p:nvPr/>
        </p:nvGrpSpPr>
        <p:grpSpPr>
          <a:xfrm>
            <a:off x="674863" y="3070932"/>
            <a:ext cx="1088673" cy="1414811"/>
            <a:chOff x="3581400" y="2645351"/>
            <a:chExt cx="1088673" cy="1414811"/>
          </a:xfrm>
        </p:grpSpPr>
        <p:sp>
          <p:nvSpPr>
            <p:cNvPr id="38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9" name="Group 39"/>
            <p:cNvGrpSpPr/>
            <p:nvPr/>
          </p:nvGrpSpPr>
          <p:grpSpPr>
            <a:xfrm>
              <a:off x="3733814" y="2645351"/>
              <a:ext cx="160687" cy="1414811"/>
              <a:chOff x="4491669" y="3124200"/>
              <a:chExt cx="160687" cy="1414811"/>
            </a:xfrm>
          </p:grpSpPr>
          <p:grpSp>
            <p:nvGrpSpPr>
              <p:cNvPr id="40" name="Group 52"/>
              <p:cNvGrpSpPr/>
              <p:nvPr/>
            </p:nvGrpSpPr>
            <p:grpSpPr>
              <a:xfrm rot="5400000">
                <a:off x="4169407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43" name="Straight Connector 4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1" name="Straight Connector 4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4" name="Group 53"/>
          <p:cNvGrpSpPr/>
          <p:nvPr/>
        </p:nvGrpSpPr>
        <p:grpSpPr>
          <a:xfrm>
            <a:off x="1604899" y="3070932"/>
            <a:ext cx="1088673" cy="1414811"/>
            <a:chOff x="3581400" y="2645351"/>
            <a:chExt cx="1088673" cy="1414811"/>
          </a:xfrm>
        </p:grpSpPr>
        <p:sp>
          <p:nvSpPr>
            <p:cNvPr id="55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6" name="Group 39"/>
            <p:cNvGrpSpPr/>
            <p:nvPr/>
          </p:nvGrpSpPr>
          <p:grpSpPr>
            <a:xfrm>
              <a:off x="3733816" y="2645351"/>
              <a:ext cx="160687" cy="1414811"/>
              <a:chOff x="4491671" y="3124200"/>
              <a:chExt cx="160687" cy="1414811"/>
            </a:xfrm>
          </p:grpSpPr>
          <p:grpSp>
            <p:nvGrpSpPr>
              <p:cNvPr id="57" name="Group 52"/>
              <p:cNvGrpSpPr/>
              <p:nvPr/>
            </p:nvGrpSpPr>
            <p:grpSpPr>
              <a:xfrm rot="5400000">
                <a:off x="4169409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60" name="Straight Connector 59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8" name="Straight Connector 57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74" name="Straight Connector 73"/>
          <p:cNvCxnSpPr/>
          <p:nvPr/>
        </p:nvCxnSpPr>
        <p:spPr>
          <a:xfrm>
            <a:off x="908151" y="1656121"/>
            <a:ext cx="9300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5400000" flipH="1" flipV="1">
            <a:off x="946188" y="1247161"/>
            <a:ext cx="81792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187948" y="307016"/>
            <a:ext cx="23682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Solve for R</a:t>
            </a:r>
            <a:r>
              <a:rPr lang="en-US" sz="1600" baseline="-25000" dirty="0" smtClean="0"/>
              <a:t>eq</a:t>
            </a:r>
            <a:r>
              <a:rPr lang="en-US" sz="1600" dirty="0" smtClean="0"/>
              <a:t>. (instructor).</a:t>
            </a:r>
            <a:endParaRPr lang="en-US" sz="1600" dirty="0"/>
          </a:p>
        </p:txBody>
      </p:sp>
      <p:sp>
        <p:nvSpPr>
          <p:cNvPr id="77" name="Oval 76"/>
          <p:cNvSpPr/>
          <p:nvPr/>
        </p:nvSpPr>
        <p:spPr>
          <a:xfrm>
            <a:off x="1291861" y="713080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1291133" y="5303664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>
            <a:off x="906706" y="4485743"/>
            <a:ext cx="9307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5400000" flipH="1" flipV="1">
            <a:off x="946189" y="4894703"/>
            <a:ext cx="81792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4" name="Group 52"/>
          <p:cNvGrpSpPr/>
          <p:nvPr/>
        </p:nvGrpSpPr>
        <p:grpSpPr>
          <a:xfrm rot="10800000">
            <a:off x="952544" y="2990592"/>
            <a:ext cx="805211" cy="160687"/>
            <a:chOff x="457201" y="2514600"/>
            <a:chExt cx="9144001" cy="1824765"/>
          </a:xfrm>
        </p:grpSpPr>
        <p:cxnSp>
          <p:nvCxnSpPr>
            <p:cNvPr id="87" name="Straight Connector 86"/>
            <p:cNvCxnSpPr/>
            <p:nvPr/>
          </p:nvCxnSpPr>
          <p:spPr>
            <a:xfrm rot="5400000" flipH="1" flipV="1">
              <a:off x="22900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10800000">
              <a:off x="457201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 flipH="1" flipV="1">
              <a:off x="1143001" y="2743201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13756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rot="5400000" flipH="1" flipV="1">
              <a:off x="41188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16200000" flipH="1">
              <a:off x="32044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rot="10800000">
              <a:off x="8686802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rot="5400000" flipH="1" flipV="1">
              <a:off x="59476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rot="16200000" flipH="1">
              <a:off x="50332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16200000" flipH="1">
              <a:off x="6862039" y="2967763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5400000" flipH="1" flipV="1">
              <a:off x="8001002" y="3649526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5" name="Straight Connector 84"/>
          <p:cNvCxnSpPr/>
          <p:nvPr/>
        </p:nvCxnSpPr>
        <p:spPr>
          <a:xfrm>
            <a:off x="1757753" y="3070754"/>
            <a:ext cx="8043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908154" y="3071465"/>
            <a:ext cx="4438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0" name="Title 1"/>
          <p:cNvSpPr txBox="1">
            <a:spLocks/>
          </p:cNvSpPr>
          <p:nvPr/>
        </p:nvSpPr>
        <p:spPr>
          <a:xfrm>
            <a:off x="851073" y="298687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Symbol" pitchFamily="18" charset="2"/>
              </a:rPr>
              <a:t>D</a:t>
            </a:r>
            <a:r>
              <a:rPr lang="en-US" dirty="0" smtClean="0"/>
              <a:t>-Y transformations</a:t>
            </a:r>
            <a:endParaRPr lang="en-US" dirty="0"/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6909072" y="140482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22" name="Group 39"/>
          <p:cNvGrpSpPr/>
          <p:nvPr/>
        </p:nvGrpSpPr>
        <p:grpSpPr>
          <a:xfrm>
            <a:off x="6521520" y="2115822"/>
            <a:ext cx="160687" cy="1414811"/>
            <a:chOff x="4491667" y="3124200"/>
            <a:chExt cx="160687" cy="1414811"/>
          </a:xfrm>
        </p:grpSpPr>
        <p:grpSp>
          <p:nvGrpSpPr>
            <p:cNvPr id="23" name="Group 52"/>
            <p:cNvGrpSpPr/>
            <p:nvPr/>
          </p:nvGrpSpPr>
          <p:grpSpPr>
            <a:xfrm rot="5400000">
              <a:off x="416940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6" name="Straight Connector 25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4" name="Straight Connector 23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Group 97"/>
          <p:cNvGrpSpPr/>
          <p:nvPr/>
        </p:nvGrpSpPr>
        <p:grpSpPr>
          <a:xfrm rot="2700000">
            <a:off x="7027626" y="925290"/>
            <a:ext cx="160687" cy="1414811"/>
            <a:chOff x="4491655" y="3124200"/>
            <a:chExt cx="160687" cy="1414811"/>
          </a:xfrm>
        </p:grpSpPr>
        <p:grpSp>
          <p:nvGrpSpPr>
            <p:cNvPr id="99" name="Group 52"/>
            <p:cNvGrpSpPr/>
            <p:nvPr/>
          </p:nvGrpSpPr>
          <p:grpSpPr>
            <a:xfrm rot="5400000">
              <a:off x="416939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03" name="Straight Connector 102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1" name="Straight Connector 100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" name="Group 113"/>
          <p:cNvGrpSpPr/>
          <p:nvPr/>
        </p:nvGrpSpPr>
        <p:grpSpPr>
          <a:xfrm rot="18900000">
            <a:off x="6020931" y="947693"/>
            <a:ext cx="160687" cy="1414811"/>
            <a:chOff x="4491655" y="3124200"/>
            <a:chExt cx="160687" cy="1414811"/>
          </a:xfrm>
        </p:grpSpPr>
        <p:grpSp>
          <p:nvGrpSpPr>
            <p:cNvPr id="115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18" name="Straight Connector 117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6" name="Straight Connector 11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9" name="Title 1"/>
          <p:cNvSpPr txBox="1">
            <a:spLocks/>
          </p:cNvSpPr>
          <p:nvPr/>
        </p:nvSpPr>
        <p:spPr>
          <a:xfrm>
            <a:off x="5272130" y="142747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0" name="Title 1"/>
          <p:cNvSpPr txBox="1">
            <a:spLocks/>
          </p:cNvSpPr>
          <p:nvPr/>
        </p:nvSpPr>
        <p:spPr>
          <a:xfrm>
            <a:off x="6519383" y="2555148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1" name="Title 1"/>
          <p:cNvSpPr txBox="1">
            <a:spLocks/>
          </p:cNvSpPr>
          <p:nvPr/>
        </p:nvSpPr>
        <p:spPr>
          <a:xfrm>
            <a:off x="2566923" y="2200016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132" name="Group 39"/>
          <p:cNvGrpSpPr/>
          <p:nvPr/>
        </p:nvGrpSpPr>
        <p:grpSpPr>
          <a:xfrm rot="5400000">
            <a:off x="2130100" y="1163525"/>
            <a:ext cx="160687" cy="1414811"/>
            <a:chOff x="4491667" y="3124200"/>
            <a:chExt cx="160687" cy="1414811"/>
          </a:xfrm>
        </p:grpSpPr>
        <p:grpSp>
          <p:nvGrpSpPr>
            <p:cNvPr id="133" name="Group 52"/>
            <p:cNvGrpSpPr/>
            <p:nvPr/>
          </p:nvGrpSpPr>
          <p:grpSpPr>
            <a:xfrm rot="5400000">
              <a:off x="4169406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36" name="Straight Connector 135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4" name="Straight Connector 133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7" name="Group 146"/>
          <p:cNvGrpSpPr/>
          <p:nvPr/>
        </p:nvGrpSpPr>
        <p:grpSpPr>
          <a:xfrm rot="2700000">
            <a:off x="2727384" y="1663050"/>
            <a:ext cx="160687" cy="1414811"/>
            <a:chOff x="4491655" y="3124200"/>
            <a:chExt cx="160687" cy="1414811"/>
          </a:xfrm>
        </p:grpSpPr>
        <p:grpSp>
          <p:nvGrpSpPr>
            <p:cNvPr id="148" name="Group 52"/>
            <p:cNvGrpSpPr/>
            <p:nvPr/>
          </p:nvGrpSpPr>
          <p:grpSpPr>
            <a:xfrm rot="5400000">
              <a:off x="4169398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51" name="Straight Connector 150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9" name="Straight Connector 148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2" name="Group 161"/>
          <p:cNvGrpSpPr/>
          <p:nvPr/>
        </p:nvGrpSpPr>
        <p:grpSpPr>
          <a:xfrm rot="18900000">
            <a:off x="1720689" y="1685453"/>
            <a:ext cx="160687" cy="1414811"/>
            <a:chOff x="4491655" y="3124200"/>
            <a:chExt cx="160687" cy="1414811"/>
          </a:xfrm>
        </p:grpSpPr>
        <p:grpSp>
          <p:nvGrpSpPr>
            <p:cNvPr id="163" name="Group 52"/>
            <p:cNvGrpSpPr/>
            <p:nvPr/>
          </p:nvGrpSpPr>
          <p:grpSpPr>
            <a:xfrm rot="5400000">
              <a:off x="4169400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66" name="Straight Connector 165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4" name="Straight Connector 163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7" name="Title 1"/>
          <p:cNvSpPr txBox="1">
            <a:spLocks/>
          </p:cNvSpPr>
          <p:nvPr/>
        </p:nvSpPr>
        <p:spPr>
          <a:xfrm>
            <a:off x="929981" y="2222665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78" name="Title 1"/>
          <p:cNvSpPr txBox="1">
            <a:spLocks/>
          </p:cNvSpPr>
          <p:nvPr/>
        </p:nvSpPr>
        <p:spPr>
          <a:xfrm>
            <a:off x="1763556" y="1199435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82" name="Straight Connector 181"/>
          <p:cNvCxnSpPr/>
          <p:nvPr/>
        </p:nvCxnSpPr>
        <p:spPr>
          <a:xfrm>
            <a:off x="2917849" y="1870741"/>
            <a:ext cx="38996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 rot="10800000">
            <a:off x="1300696" y="1870741"/>
            <a:ext cx="20234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 rot="5400000">
            <a:off x="2073298" y="3099369"/>
            <a:ext cx="45664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 rot="5400000" flipH="1" flipV="1">
            <a:off x="3307814" y="1544990"/>
            <a:ext cx="347782" cy="34778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 rot="16200000" flipV="1">
            <a:off x="929981" y="1499404"/>
            <a:ext cx="370714" cy="3707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4" name="TextBox 193"/>
          <p:cNvSpPr txBox="1"/>
          <p:nvPr/>
        </p:nvSpPr>
        <p:spPr>
          <a:xfrm>
            <a:off x="4343400" y="21937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  <p:sp>
        <p:nvSpPr>
          <p:cNvPr id="195" name="TextBox 194"/>
          <p:cNvSpPr txBox="1"/>
          <p:nvPr/>
        </p:nvSpPr>
        <p:spPr>
          <a:xfrm>
            <a:off x="609599" y="3886200"/>
            <a:ext cx="691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If:</a:t>
            </a:r>
            <a:endParaRPr lang="en-US" dirty="0"/>
          </a:p>
        </p:txBody>
      </p:sp>
      <p:graphicFrame>
        <p:nvGraphicFramePr>
          <p:cNvPr id="122882" name="Object 2"/>
          <p:cNvGraphicFramePr>
            <a:graphicFrameLocks noChangeAspect="1"/>
          </p:cNvGraphicFramePr>
          <p:nvPr/>
        </p:nvGraphicFramePr>
        <p:xfrm>
          <a:off x="1641946" y="3954431"/>
          <a:ext cx="1968523" cy="7699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9" name="Equation" r:id="rId3" imgW="1104840" imgH="431640" progId="Equation.3">
                  <p:embed/>
                </p:oleObj>
              </mc:Choice>
              <mc:Fallback>
                <p:oleObj name="Equation" r:id="rId3" imgW="110484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946" y="3954431"/>
                        <a:ext cx="1968523" cy="76996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6" name="Object 2"/>
          <p:cNvGraphicFramePr>
            <a:graphicFrameLocks noChangeAspect="1"/>
          </p:cNvGraphicFramePr>
          <p:nvPr/>
        </p:nvGraphicFramePr>
        <p:xfrm>
          <a:off x="1555750" y="4876800"/>
          <a:ext cx="1992313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0" name="Equation" r:id="rId5" imgW="1117440" imgH="431640" progId="Equation.3">
                  <p:embed/>
                </p:oleObj>
              </mc:Choice>
              <mc:Fallback>
                <p:oleObj name="Equation" r:id="rId5" imgW="111744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5750" y="4876800"/>
                        <a:ext cx="1992313" cy="769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7" name="Object 2"/>
          <p:cNvGraphicFramePr>
            <a:graphicFrameLocks noChangeAspect="1"/>
          </p:cNvGraphicFramePr>
          <p:nvPr/>
        </p:nvGraphicFramePr>
        <p:xfrm>
          <a:off x="1533525" y="5715000"/>
          <a:ext cx="1990725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1" name="Equation" r:id="rId7" imgW="1117440" imgH="431640" progId="Equation.3">
                  <p:embed/>
                </p:oleObj>
              </mc:Choice>
              <mc:Fallback>
                <p:oleObj name="Equation" r:id="rId7" imgW="111744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3525" y="5715000"/>
                        <a:ext cx="1990725" cy="769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8" name="Object 2"/>
          <p:cNvGraphicFramePr>
            <a:graphicFrameLocks noChangeAspect="1"/>
          </p:cNvGraphicFramePr>
          <p:nvPr/>
        </p:nvGraphicFramePr>
        <p:xfrm>
          <a:off x="4965700" y="3954463"/>
          <a:ext cx="2714625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2" name="Equation" r:id="rId9" imgW="1523880" imgH="431640" progId="Equation.3">
                  <p:embed/>
                </p:oleObj>
              </mc:Choice>
              <mc:Fallback>
                <p:oleObj name="Equation" r:id="rId9" imgW="1523880" imgH="431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5700" y="3954463"/>
                        <a:ext cx="2714625" cy="769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9" name="Object 2"/>
          <p:cNvGraphicFramePr>
            <a:graphicFrameLocks noChangeAspect="1"/>
          </p:cNvGraphicFramePr>
          <p:nvPr/>
        </p:nvGraphicFramePr>
        <p:xfrm>
          <a:off x="4965700" y="5494337"/>
          <a:ext cx="2714625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3" name="Equation" r:id="rId11" imgW="1523880" imgH="431640" progId="Equation.3">
                  <p:embed/>
                </p:oleObj>
              </mc:Choice>
              <mc:Fallback>
                <p:oleObj name="Equation" r:id="rId11" imgW="1523880" imgH="431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5700" y="5494337"/>
                        <a:ext cx="2714625" cy="769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0" name="Object 2"/>
          <p:cNvGraphicFramePr>
            <a:graphicFrameLocks noChangeAspect="1"/>
          </p:cNvGraphicFramePr>
          <p:nvPr/>
        </p:nvGraphicFramePr>
        <p:xfrm>
          <a:off x="5000056" y="4724400"/>
          <a:ext cx="2714625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4" name="Equation" r:id="rId13" imgW="1523880" imgH="431640" progId="Equation.3">
                  <p:embed/>
                </p:oleObj>
              </mc:Choice>
              <mc:Fallback>
                <p:oleObj name="Equation" r:id="rId13" imgW="1523880" imgH="431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056" y="4724400"/>
                        <a:ext cx="2714625" cy="769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roup 81"/>
          <p:cNvGrpSpPr/>
          <p:nvPr/>
        </p:nvGrpSpPr>
        <p:grpSpPr>
          <a:xfrm>
            <a:off x="3613796" y="2543202"/>
            <a:ext cx="1376847" cy="1957096"/>
            <a:chOff x="3401176" y="2255626"/>
            <a:chExt cx="1376847" cy="1957096"/>
          </a:xfrm>
        </p:grpSpPr>
        <p:grpSp>
          <p:nvGrpSpPr>
            <p:cNvPr id="4" name="Group 45"/>
            <p:cNvGrpSpPr/>
            <p:nvPr/>
          </p:nvGrpSpPr>
          <p:grpSpPr>
            <a:xfrm>
              <a:off x="3488924" y="2255626"/>
              <a:ext cx="1289099" cy="1957096"/>
              <a:chOff x="6991230" y="2385199"/>
              <a:chExt cx="1289099" cy="1957096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7985055" y="2497527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7973835" y="3860634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grpSp>
            <p:nvGrpSpPr>
              <p:cNvPr id="5" name="Group 35"/>
              <p:cNvGrpSpPr/>
              <p:nvPr/>
            </p:nvGrpSpPr>
            <p:grpSpPr>
              <a:xfrm rot="5400000">
                <a:off x="6598033" y="2966075"/>
                <a:ext cx="1831977" cy="795342"/>
                <a:chOff x="2009773" y="2063194"/>
                <a:chExt cx="1831977" cy="795342"/>
              </a:xfrm>
            </p:grpSpPr>
            <p:sp>
              <p:nvSpPr>
                <p:cNvPr id="37" name="Rectangle 36"/>
                <p:cNvSpPr/>
                <p:nvPr/>
              </p:nvSpPr>
              <p:spPr>
                <a:xfrm>
                  <a:off x="2428874" y="2063194"/>
                  <a:ext cx="993775" cy="257175"/>
                </a:xfrm>
                <a:prstGeom prst="rect">
                  <a:avLst/>
                </a:prstGeom>
                <a:solidFill>
                  <a:srgbClr val="FFC000"/>
                </a:solidFill>
                <a:ln w="190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8" name="Straight Connector 37"/>
                <p:cNvCxnSpPr/>
                <p:nvPr/>
              </p:nvCxnSpPr>
              <p:spPr>
                <a:xfrm rot="5400000" flipH="1" flipV="1">
                  <a:off x="3508375" y="2525158"/>
                  <a:ext cx="66675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 rot="10800000">
                  <a:off x="3422650" y="2191783"/>
                  <a:ext cx="4191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10800000">
                  <a:off x="2009774" y="2191785"/>
                  <a:ext cx="4191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 rot="5400000" flipH="1" flipV="1">
                  <a:off x="1676398" y="2525161"/>
                  <a:ext cx="66675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4" name="Oval 43"/>
              <p:cNvSpPr/>
              <p:nvPr/>
            </p:nvSpPr>
            <p:spPr>
              <a:xfrm>
                <a:off x="6991230" y="2385199"/>
                <a:ext cx="125120" cy="125120"/>
              </a:xfrm>
              <a:prstGeom prst="ellipse">
                <a:avLst/>
              </a:prstGeom>
              <a:noFill/>
              <a:ln w="19050" cmpd="sng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6991230" y="4217175"/>
                <a:ext cx="125120" cy="125120"/>
              </a:xfrm>
              <a:prstGeom prst="ellipse">
                <a:avLst/>
              </a:prstGeom>
              <a:noFill/>
              <a:ln w="19050" cmpd="sng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3401176" y="2337087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446060" y="3798600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6156255" y="1415541"/>
            <a:ext cx="1438274" cy="3146793"/>
            <a:chOff x="6156255" y="1415541"/>
            <a:chExt cx="1438274" cy="3146793"/>
          </a:xfrm>
        </p:grpSpPr>
        <p:sp>
          <p:nvSpPr>
            <p:cNvPr id="27" name="TextBox 26"/>
            <p:cNvSpPr txBox="1"/>
            <p:nvPr/>
          </p:nvSpPr>
          <p:spPr>
            <a:xfrm>
              <a:off x="7299255" y="2717566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288035" y="4080673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grpSp>
          <p:nvGrpSpPr>
            <p:cNvPr id="29" name="Group 28"/>
            <p:cNvGrpSpPr/>
            <p:nvPr/>
          </p:nvGrpSpPr>
          <p:grpSpPr>
            <a:xfrm rot="5400000">
              <a:off x="5912233" y="3186114"/>
              <a:ext cx="1831977" cy="795342"/>
              <a:chOff x="2009773" y="2063194"/>
              <a:chExt cx="1831977" cy="795342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2428874" y="2063194"/>
                <a:ext cx="993775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6" name="Straight Connector 35"/>
              <p:cNvCxnSpPr/>
              <p:nvPr/>
            </p:nvCxnSpPr>
            <p:spPr>
              <a:xfrm rot="5400000" flipH="1" flipV="1">
                <a:off x="3508375" y="2525158"/>
                <a:ext cx="66675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10800000">
                <a:off x="3422650" y="2191783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10800000">
                <a:off x="2009774" y="2191785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 flipH="1" flipV="1">
                <a:off x="1676398" y="2525161"/>
                <a:ext cx="66675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7" name="Straight Arrow Connector 46"/>
            <p:cNvCxnSpPr/>
            <p:nvPr/>
          </p:nvCxnSpPr>
          <p:spPr>
            <a:xfrm flipV="1">
              <a:off x="6578539" y="2337087"/>
              <a:ext cx="517586" cy="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48" name="Title 1"/>
            <p:cNvSpPr txBox="1">
              <a:spLocks/>
            </p:cNvSpPr>
            <p:nvPr/>
          </p:nvSpPr>
          <p:spPr>
            <a:xfrm>
              <a:off x="6156255" y="1415541"/>
              <a:ext cx="1143000" cy="92154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4400" i="1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4400" i="1" baseline="-25000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ab</a:t>
              </a:r>
              <a:endParaRPr kumimoji="0" lang="en-US" sz="440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6305430" y="2605238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6305430" y="4437214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227967" y="2683979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235362" y="4124833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sp>
        <p:nvSpPr>
          <p:cNvPr id="55" name="Title 54"/>
          <p:cNvSpPr>
            <a:spLocks noGrp="1"/>
          </p:cNvSpPr>
          <p:nvPr>
            <p:ph type="title"/>
          </p:nvPr>
        </p:nvSpPr>
        <p:spPr>
          <a:xfrm>
            <a:off x="571500" y="0"/>
            <a:ext cx="8229600" cy="1143000"/>
          </a:xfrm>
        </p:spPr>
        <p:txBody>
          <a:bodyPr/>
          <a:lstStyle/>
          <a:p>
            <a:r>
              <a:rPr lang="en-US" dirty="0" smtClean="0"/>
              <a:t>Symbol library</a:t>
            </a:r>
            <a:endParaRPr lang="en-US" dirty="0"/>
          </a:p>
        </p:txBody>
      </p:sp>
      <p:grpSp>
        <p:nvGrpSpPr>
          <p:cNvPr id="58" name="Group 57"/>
          <p:cNvGrpSpPr/>
          <p:nvPr/>
        </p:nvGrpSpPr>
        <p:grpSpPr>
          <a:xfrm>
            <a:off x="1104339" y="1611107"/>
            <a:ext cx="1584023" cy="2883058"/>
            <a:chOff x="647462" y="1416218"/>
            <a:chExt cx="1584023" cy="2883058"/>
          </a:xfrm>
        </p:grpSpPr>
        <p:grpSp>
          <p:nvGrpSpPr>
            <p:cNvPr id="59" name="Group 61"/>
            <p:cNvGrpSpPr/>
            <p:nvPr/>
          </p:nvGrpSpPr>
          <p:grpSpPr>
            <a:xfrm flipH="1">
              <a:off x="647462" y="1988417"/>
              <a:ext cx="1351398" cy="2310859"/>
              <a:chOff x="4717573" y="4200792"/>
              <a:chExt cx="1351398" cy="2310859"/>
            </a:xfrm>
          </p:grpSpPr>
          <p:sp>
            <p:nvSpPr>
              <p:cNvPr id="61" name="TextBox 60"/>
              <p:cNvSpPr txBox="1"/>
              <p:nvPr/>
            </p:nvSpPr>
            <p:spPr>
              <a:xfrm>
                <a:off x="5758751" y="4299276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5762477" y="6142319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grpSp>
            <p:nvGrpSpPr>
              <p:cNvPr id="63" name="Group 89"/>
              <p:cNvGrpSpPr/>
              <p:nvPr/>
            </p:nvGrpSpPr>
            <p:grpSpPr>
              <a:xfrm flipH="1">
                <a:off x="4838280" y="4432449"/>
                <a:ext cx="997934" cy="1957096"/>
                <a:chOff x="4838286" y="1493594"/>
                <a:chExt cx="997934" cy="1957096"/>
              </a:xfrm>
            </p:grpSpPr>
            <p:grpSp>
              <p:nvGrpSpPr>
                <p:cNvPr id="67" name="Group 28"/>
                <p:cNvGrpSpPr/>
                <p:nvPr/>
              </p:nvGrpSpPr>
              <p:grpSpPr>
                <a:xfrm rot="5400000">
                  <a:off x="4522560" y="2074478"/>
                  <a:ext cx="1831977" cy="795342"/>
                  <a:chOff x="2009773" y="2063194"/>
                  <a:chExt cx="1831977" cy="795342"/>
                </a:xfrm>
              </p:grpSpPr>
              <p:sp>
                <p:nvSpPr>
                  <p:cNvPr id="72" name="Rectangle 71"/>
                  <p:cNvSpPr/>
                  <p:nvPr/>
                </p:nvSpPr>
                <p:spPr>
                  <a:xfrm>
                    <a:off x="2428874" y="2063194"/>
                    <a:ext cx="993775" cy="257175"/>
                  </a:xfrm>
                  <a:prstGeom prst="rect">
                    <a:avLst/>
                  </a:prstGeom>
                  <a:solidFill>
                    <a:srgbClr val="FFC000"/>
                  </a:solidFill>
                  <a:ln w="1905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73" name="Straight Connector 72"/>
                  <p:cNvCxnSpPr/>
                  <p:nvPr/>
                </p:nvCxnSpPr>
                <p:spPr>
                  <a:xfrm rot="5400000" flipH="1" flipV="1">
                    <a:off x="3508375" y="2525158"/>
                    <a:ext cx="66675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Straight Connector 73"/>
                  <p:cNvCxnSpPr/>
                  <p:nvPr/>
                </p:nvCxnSpPr>
                <p:spPr>
                  <a:xfrm rot="10800000">
                    <a:off x="3422650" y="2191783"/>
                    <a:ext cx="4191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Straight Connector 74"/>
                  <p:cNvCxnSpPr/>
                  <p:nvPr/>
                </p:nvCxnSpPr>
                <p:spPr>
                  <a:xfrm rot="10800000">
                    <a:off x="2009774" y="2191785"/>
                    <a:ext cx="4191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Straight Connector 75"/>
                  <p:cNvCxnSpPr/>
                  <p:nvPr/>
                </p:nvCxnSpPr>
                <p:spPr>
                  <a:xfrm rot="5400000" flipH="1" flipV="1">
                    <a:off x="1676398" y="2525161"/>
                    <a:ext cx="66675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8" name="Oval 67"/>
                <p:cNvSpPr/>
                <p:nvPr/>
              </p:nvSpPr>
              <p:spPr>
                <a:xfrm>
                  <a:off x="4915749" y="1493594"/>
                  <a:ext cx="125120" cy="125120"/>
                </a:xfrm>
                <a:prstGeom prst="ellipse">
                  <a:avLst/>
                </a:prstGeom>
                <a:noFill/>
                <a:ln w="19050" cmpd="sng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Oval 68"/>
                <p:cNvSpPr/>
                <p:nvPr/>
              </p:nvSpPr>
              <p:spPr>
                <a:xfrm>
                  <a:off x="4915749" y="3325570"/>
                  <a:ext cx="125120" cy="125120"/>
                </a:xfrm>
                <a:prstGeom prst="ellipse">
                  <a:avLst/>
                </a:prstGeom>
                <a:noFill/>
                <a:ln w="19050" cmpd="sng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" name="TextBox 69"/>
                <p:cNvSpPr txBox="1"/>
                <p:nvPr/>
              </p:nvSpPr>
              <p:spPr>
                <a:xfrm>
                  <a:off x="4838286" y="1572335"/>
                  <a:ext cx="30008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+</a:t>
                  </a:r>
                  <a:endParaRPr lang="en-US" dirty="0"/>
                </a:p>
              </p:txBody>
            </p:sp>
            <p:sp>
              <p:nvSpPr>
                <p:cNvPr id="71" name="TextBox 70"/>
                <p:cNvSpPr txBox="1"/>
                <p:nvPr/>
              </p:nvSpPr>
              <p:spPr>
                <a:xfrm>
                  <a:off x="4845681" y="3013189"/>
                  <a:ext cx="25519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-</a:t>
                  </a:r>
                  <a:endParaRPr lang="en-US" dirty="0"/>
                </a:p>
              </p:txBody>
            </p:sp>
          </p:grpSp>
          <p:grpSp>
            <p:nvGrpSpPr>
              <p:cNvPr id="64" name="Group 100"/>
              <p:cNvGrpSpPr/>
              <p:nvPr/>
            </p:nvGrpSpPr>
            <p:grpSpPr>
              <a:xfrm rot="16200000">
                <a:off x="4708082" y="4210283"/>
                <a:ext cx="517588" cy="498606"/>
                <a:chOff x="1835341" y="1760299"/>
                <a:chExt cx="517588" cy="498606"/>
              </a:xfrm>
            </p:grpSpPr>
            <p:cxnSp>
              <p:nvCxnSpPr>
                <p:cNvPr id="65" name="Straight Arrow Connector 64"/>
                <p:cNvCxnSpPr/>
                <p:nvPr/>
              </p:nvCxnSpPr>
              <p:spPr>
                <a:xfrm rot="16200000" flipH="1">
                  <a:off x="2103627" y="2009603"/>
                  <a:ext cx="498602" cy="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Arrow Connector 65"/>
                <p:cNvCxnSpPr/>
                <p:nvPr/>
              </p:nvCxnSpPr>
              <p:spPr>
                <a:xfrm flipV="1">
                  <a:off x="1835341" y="1760299"/>
                  <a:ext cx="517586" cy="3"/>
                </a:xfrm>
                <a:prstGeom prst="straightConnector1">
                  <a:avLst/>
                </a:prstGeom>
                <a:ln>
                  <a:tailEnd type="none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60" name="Title 1"/>
            <p:cNvSpPr txBox="1">
              <a:spLocks/>
            </p:cNvSpPr>
            <p:nvPr/>
          </p:nvSpPr>
          <p:spPr>
            <a:xfrm>
              <a:off x="1142812" y="1416218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I=5 A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le 54"/>
          <p:cNvSpPr>
            <a:spLocks noGrp="1"/>
          </p:cNvSpPr>
          <p:nvPr>
            <p:ph type="title"/>
          </p:nvPr>
        </p:nvSpPr>
        <p:spPr>
          <a:xfrm>
            <a:off x="356880" y="-114300"/>
            <a:ext cx="8229600" cy="1143000"/>
          </a:xfrm>
        </p:spPr>
        <p:txBody>
          <a:bodyPr/>
          <a:lstStyle/>
          <a:p>
            <a:r>
              <a:rPr lang="en-US" dirty="0" smtClean="0"/>
              <a:t>Symbol library</a:t>
            </a:r>
            <a:endParaRPr lang="en-US" dirty="0"/>
          </a:p>
        </p:txBody>
      </p:sp>
      <p:grpSp>
        <p:nvGrpSpPr>
          <p:cNvPr id="57" name="Group 56"/>
          <p:cNvGrpSpPr/>
          <p:nvPr/>
        </p:nvGrpSpPr>
        <p:grpSpPr>
          <a:xfrm>
            <a:off x="1600200" y="2059910"/>
            <a:ext cx="485775" cy="1371599"/>
            <a:chOff x="600075" y="1458273"/>
            <a:chExt cx="485775" cy="1371599"/>
          </a:xfrm>
        </p:grpSpPr>
        <p:sp>
          <p:nvSpPr>
            <p:cNvPr id="77" name="Oval 76"/>
            <p:cNvSpPr/>
            <p:nvPr/>
          </p:nvSpPr>
          <p:spPr>
            <a:xfrm>
              <a:off x="600075" y="1915473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8" name="Straight Arrow Connector 77"/>
            <p:cNvCxnSpPr/>
            <p:nvPr/>
          </p:nvCxnSpPr>
          <p:spPr>
            <a:xfrm rot="5400000" flipH="1" flipV="1">
              <a:off x="685801" y="213931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stCxn id="77" idx="0"/>
            </p:cNvCxnSpPr>
            <p:nvPr/>
          </p:nvCxnSpPr>
          <p:spPr>
            <a:xfrm rot="16200000" flipV="1">
              <a:off x="613966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77" idx="4"/>
            </p:cNvCxnSpPr>
            <p:nvPr/>
          </p:nvCxnSpPr>
          <p:spPr>
            <a:xfrm rot="16200000" flipH="1">
              <a:off x="628651" y="2615559"/>
              <a:ext cx="428625" cy="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oup 82"/>
          <p:cNvGrpSpPr/>
          <p:nvPr/>
        </p:nvGrpSpPr>
        <p:grpSpPr>
          <a:xfrm>
            <a:off x="2507552" y="1949899"/>
            <a:ext cx="402824" cy="1472873"/>
            <a:chOff x="2110935" y="1536949"/>
            <a:chExt cx="402824" cy="1472873"/>
          </a:xfrm>
        </p:grpSpPr>
        <p:sp>
          <p:nvSpPr>
            <p:cNvPr id="67" name="Rectangle 66"/>
            <p:cNvSpPr/>
            <p:nvPr/>
          </p:nvSpPr>
          <p:spPr>
            <a:xfrm rot="2700000">
              <a:off x="2110935" y="2066370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itle 1"/>
            <p:cNvSpPr txBox="1">
              <a:spLocks/>
            </p:cNvSpPr>
            <p:nvPr/>
          </p:nvSpPr>
          <p:spPr>
            <a:xfrm>
              <a:off x="2189612" y="1994149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13" name="Title 1"/>
            <p:cNvSpPr txBox="1">
              <a:spLocks/>
            </p:cNvSpPr>
            <p:nvPr/>
          </p:nvSpPr>
          <p:spPr>
            <a:xfrm>
              <a:off x="2189612" y="2253139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4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81" name="Straight Connector 80"/>
            <p:cNvCxnSpPr/>
            <p:nvPr/>
          </p:nvCxnSpPr>
          <p:spPr>
            <a:xfrm rot="16200000" flipV="1">
              <a:off x="2080246" y="1765152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V="1">
              <a:off x="2081040" y="2780825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Group 91"/>
          <p:cNvGrpSpPr/>
          <p:nvPr/>
        </p:nvGrpSpPr>
        <p:grpSpPr>
          <a:xfrm>
            <a:off x="3462364" y="1949899"/>
            <a:ext cx="402824" cy="1472873"/>
            <a:chOff x="3409473" y="1458273"/>
            <a:chExt cx="402824" cy="1472873"/>
          </a:xfrm>
        </p:grpSpPr>
        <p:sp>
          <p:nvSpPr>
            <p:cNvPr id="85" name="Rectangle 84"/>
            <p:cNvSpPr/>
            <p:nvPr/>
          </p:nvSpPr>
          <p:spPr>
            <a:xfrm rot="2700000">
              <a:off x="3409473" y="1987694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8" name="Straight Connector 87"/>
            <p:cNvCxnSpPr/>
            <p:nvPr/>
          </p:nvCxnSpPr>
          <p:spPr>
            <a:xfrm rot="16200000" flipV="1">
              <a:off x="3378784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16200000" flipV="1">
              <a:off x="3379578" y="2702149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/>
            <p:nvPr/>
          </p:nvCxnSpPr>
          <p:spPr>
            <a:xfrm rot="5400000" flipH="1" flipV="1">
              <a:off x="3449031" y="220352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8" name="Group 28"/>
          <p:cNvGrpSpPr/>
          <p:nvPr/>
        </p:nvGrpSpPr>
        <p:grpSpPr>
          <a:xfrm>
            <a:off x="5046590" y="1555071"/>
            <a:ext cx="485775" cy="1889957"/>
            <a:chOff x="1576218" y="1143005"/>
            <a:chExt cx="485775" cy="1889957"/>
          </a:xfrm>
        </p:grpSpPr>
        <p:sp>
          <p:nvSpPr>
            <p:cNvPr id="19" name="Oval 18"/>
            <p:cNvSpPr/>
            <p:nvPr/>
          </p:nvSpPr>
          <p:spPr>
            <a:xfrm>
              <a:off x="1576218" y="1804991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itle 1"/>
            <p:cNvSpPr txBox="1">
              <a:spLocks/>
            </p:cNvSpPr>
            <p:nvPr/>
          </p:nvSpPr>
          <p:spPr>
            <a:xfrm>
              <a:off x="1699474" y="176619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21" name="Title 1"/>
            <p:cNvSpPr txBox="1">
              <a:spLocks/>
            </p:cNvSpPr>
            <p:nvPr/>
          </p:nvSpPr>
          <p:spPr>
            <a:xfrm>
              <a:off x="1699474" y="202518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>
            <a:xfrm rot="5400000" flipH="1" flipV="1">
              <a:off x="1448007" y="2658760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1488112" y="1473998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5883031" y="1532815"/>
            <a:ext cx="485775" cy="1889957"/>
            <a:chOff x="6295456" y="1352289"/>
            <a:chExt cx="485775" cy="1889957"/>
          </a:xfrm>
        </p:grpSpPr>
        <p:sp>
          <p:nvSpPr>
            <p:cNvPr id="26" name="Oval 25"/>
            <p:cNvSpPr/>
            <p:nvPr/>
          </p:nvSpPr>
          <p:spPr>
            <a:xfrm>
              <a:off x="6295456" y="2014275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6368806" y="2136451"/>
              <a:ext cx="345281" cy="192881"/>
            </a:xfrm>
            <a:custGeom>
              <a:avLst/>
              <a:gdLst>
                <a:gd name="connsiteX0" fmla="*/ 0 w 707231"/>
                <a:gd name="connsiteY0" fmla="*/ 471487 h 732234"/>
                <a:gd name="connsiteX1" fmla="*/ 235744 w 707231"/>
                <a:gd name="connsiteY1" fmla="*/ 21431 h 732234"/>
                <a:gd name="connsiteX2" fmla="*/ 364331 w 707231"/>
                <a:gd name="connsiteY2" fmla="*/ 342900 h 732234"/>
                <a:gd name="connsiteX3" fmla="*/ 535781 w 707231"/>
                <a:gd name="connsiteY3" fmla="*/ 728662 h 732234"/>
                <a:gd name="connsiteX4" fmla="*/ 707231 w 707231"/>
                <a:gd name="connsiteY4" fmla="*/ 321469 h 732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231" h="732234">
                  <a:moveTo>
                    <a:pt x="0" y="471487"/>
                  </a:moveTo>
                  <a:cubicBezTo>
                    <a:pt x="87511" y="257174"/>
                    <a:pt x="175022" y="42862"/>
                    <a:pt x="235744" y="21431"/>
                  </a:cubicBezTo>
                  <a:cubicBezTo>
                    <a:pt x="296466" y="0"/>
                    <a:pt x="314325" y="225028"/>
                    <a:pt x="364331" y="342900"/>
                  </a:cubicBezTo>
                  <a:cubicBezTo>
                    <a:pt x="414337" y="460772"/>
                    <a:pt x="478631" y="732234"/>
                    <a:pt x="535781" y="728662"/>
                  </a:cubicBezTo>
                  <a:cubicBezTo>
                    <a:pt x="592931" y="725090"/>
                    <a:pt x="650081" y="523279"/>
                    <a:pt x="707231" y="32146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/>
            <p:cNvCxnSpPr/>
            <p:nvPr/>
          </p:nvCxnSpPr>
          <p:spPr>
            <a:xfrm rot="5400000" flipH="1" flipV="1">
              <a:off x="6167245" y="2868044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 flipH="1" flipV="1">
              <a:off x="6207350" y="1683282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 rot="5400000">
            <a:off x="6428317" y="2563283"/>
            <a:ext cx="1073614" cy="214249"/>
            <a:chOff x="457201" y="2514600"/>
            <a:chExt cx="9144001" cy="1824765"/>
          </a:xfrm>
        </p:grpSpPr>
        <p:cxnSp>
          <p:nvCxnSpPr>
            <p:cNvPr id="45" name="Straight Connector 44"/>
            <p:cNvCxnSpPr/>
            <p:nvPr/>
          </p:nvCxnSpPr>
          <p:spPr>
            <a:xfrm rot="5400000" flipH="1" flipV="1">
              <a:off x="22900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0800000">
              <a:off x="457201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 flipH="1" flipV="1">
              <a:off x="1143001" y="2743201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756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 flipH="1" flipV="1">
              <a:off x="41188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2044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0800000">
              <a:off x="8686802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 flipH="1" flipV="1">
              <a:off x="59476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16200000" flipH="1">
              <a:off x="50332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6862039" y="2967763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 flipH="1" flipV="1">
              <a:off x="8001002" y="3649526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4343400" y="1828800"/>
            <a:ext cx="257175" cy="1488124"/>
            <a:chOff x="3382667" y="1835079"/>
            <a:chExt cx="257175" cy="1488124"/>
          </a:xfrm>
        </p:grpSpPr>
        <p:sp>
          <p:nvSpPr>
            <p:cNvPr id="59" name="Rectangle 58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cxnSp>
          <p:nvCxnSpPr>
            <p:cNvPr id="60" name="Straight Connector 59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3" name="Straight Connector 62"/>
          <p:cNvCxnSpPr/>
          <p:nvPr/>
        </p:nvCxnSpPr>
        <p:spPr>
          <a:xfrm rot="5400000" flipH="1" flipV="1">
            <a:off x="6629400" y="2743200"/>
            <a:ext cx="1371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4" name="Group 63"/>
          <p:cNvGrpSpPr/>
          <p:nvPr/>
        </p:nvGrpSpPr>
        <p:grpSpPr>
          <a:xfrm>
            <a:off x="7848600" y="1877173"/>
            <a:ext cx="160687" cy="1414811"/>
            <a:chOff x="4491655" y="3124200"/>
            <a:chExt cx="160687" cy="1414811"/>
          </a:xfrm>
        </p:grpSpPr>
        <p:grpSp>
          <p:nvGrpSpPr>
            <p:cNvPr id="65" name="Group 52"/>
            <p:cNvGrpSpPr/>
            <p:nvPr/>
          </p:nvGrpSpPr>
          <p:grpSpPr>
            <a:xfrm rot="5400000">
              <a:off x="416939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6" name="Straight Connector 6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 94"/>
          <p:cNvGrpSpPr/>
          <p:nvPr/>
        </p:nvGrpSpPr>
        <p:grpSpPr>
          <a:xfrm>
            <a:off x="914400" y="1807102"/>
            <a:ext cx="485775" cy="1509822"/>
            <a:chOff x="6422231" y="1545173"/>
            <a:chExt cx="485775" cy="1509822"/>
          </a:xfrm>
        </p:grpSpPr>
        <p:sp>
          <p:nvSpPr>
            <p:cNvPr id="96" name="Oval 95"/>
            <p:cNvSpPr/>
            <p:nvPr/>
          </p:nvSpPr>
          <p:spPr>
            <a:xfrm rot="10800000">
              <a:off x="6422231" y="2059908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7" name="Group 126"/>
            <p:cNvGrpSpPr/>
            <p:nvPr/>
          </p:nvGrpSpPr>
          <p:grpSpPr>
            <a:xfrm>
              <a:off x="6664324" y="1545173"/>
              <a:ext cx="1588" cy="1509822"/>
              <a:chOff x="6664324" y="1545173"/>
              <a:chExt cx="1588" cy="1509822"/>
            </a:xfrm>
          </p:grpSpPr>
          <p:cxnSp>
            <p:nvCxnSpPr>
              <p:cNvPr id="98" name="Straight Arrow Connector 97"/>
              <p:cNvCxnSpPr/>
              <p:nvPr/>
            </p:nvCxnSpPr>
            <p:spPr>
              <a:xfrm rot="16200000" flipH="1" flipV="1">
                <a:off x="6507955" y="2320257"/>
                <a:ext cx="314325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>
                <a:stCxn id="96" idx="0"/>
              </p:cNvCxnSpPr>
              <p:nvPr/>
            </p:nvCxnSpPr>
            <p:spPr>
              <a:xfrm rot="5400000">
                <a:off x="6410462" y="2800339"/>
                <a:ext cx="50931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>
                <a:stCxn id="96" idx="4"/>
              </p:cNvCxnSpPr>
              <p:nvPr/>
            </p:nvCxnSpPr>
            <p:spPr>
              <a:xfrm rot="5400000" flipH="1" flipV="1">
                <a:off x="6407751" y="1802541"/>
                <a:ext cx="514735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0" name="Group 89"/>
          <p:cNvGrpSpPr/>
          <p:nvPr/>
        </p:nvGrpSpPr>
        <p:grpSpPr>
          <a:xfrm>
            <a:off x="5470606" y="3228974"/>
            <a:ext cx="485775" cy="1488125"/>
            <a:chOff x="5172949" y="2484911"/>
            <a:chExt cx="485775" cy="1488125"/>
          </a:xfrm>
        </p:grpSpPr>
        <p:sp>
          <p:nvSpPr>
            <p:cNvPr id="93" name="Oval 92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01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02" name="Straight Connector 101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Group 103"/>
          <p:cNvGrpSpPr/>
          <p:nvPr/>
        </p:nvGrpSpPr>
        <p:grpSpPr>
          <a:xfrm>
            <a:off x="2290981" y="3537879"/>
            <a:ext cx="828170" cy="1665051"/>
            <a:chOff x="3877909" y="2302750"/>
            <a:chExt cx="828170" cy="1665051"/>
          </a:xfrm>
        </p:grpSpPr>
        <p:grpSp>
          <p:nvGrpSpPr>
            <p:cNvPr id="105" name="Group 5"/>
            <p:cNvGrpSpPr/>
            <p:nvPr/>
          </p:nvGrpSpPr>
          <p:grpSpPr>
            <a:xfrm>
              <a:off x="3877917" y="2427870"/>
              <a:ext cx="160687" cy="1414811"/>
              <a:chOff x="4491663" y="3124200"/>
              <a:chExt cx="160687" cy="1414811"/>
            </a:xfrm>
          </p:grpSpPr>
          <p:grpSp>
            <p:nvGrpSpPr>
              <p:cNvPr id="111" name="Group 52"/>
              <p:cNvGrpSpPr/>
              <p:nvPr/>
            </p:nvGrpSpPr>
            <p:grpSpPr>
              <a:xfrm rot="5400000">
                <a:off x="4169401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14" name="Straight Connector 113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Straight Connector 114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Connector 115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Straight Connector 118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Straight Connector 119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Straight Connector 120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2" name="Straight Connector 111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8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6" name="Oval 105"/>
            <p:cNvSpPr/>
            <p:nvPr/>
          </p:nvSpPr>
          <p:spPr>
            <a:xfrm>
              <a:off x="3905189" y="2302750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3896230" y="3842681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8" name="Straight Arrow Connector 107"/>
            <p:cNvCxnSpPr/>
            <p:nvPr/>
          </p:nvCxnSpPr>
          <p:spPr>
            <a:xfrm flipH="1" flipV="1">
              <a:off x="4038600" y="3256055"/>
              <a:ext cx="604919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rot="5400000">
              <a:off x="4350206" y="3549368"/>
              <a:ext cx="58662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Oval 109"/>
            <p:cNvSpPr/>
            <p:nvPr/>
          </p:nvSpPr>
          <p:spPr>
            <a:xfrm>
              <a:off x="4580959" y="3842681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Symbol &amp; circuit library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665678" y="1555087"/>
            <a:ext cx="160687" cy="1414811"/>
            <a:chOff x="4491655" y="3124200"/>
            <a:chExt cx="160687" cy="1414811"/>
          </a:xfrm>
        </p:grpSpPr>
        <p:grpSp>
          <p:nvGrpSpPr>
            <p:cNvPr id="5" name="Group 52"/>
            <p:cNvGrpSpPr/>
            <p:nvPr/>
          </p:nvGrpSpPr>
          <p:grpSpPr>
            <a:xfrm rot="5400000">
              <a:off x="416939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" name="Straight Connector 7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Connector 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 rot="16200000">
            <a:off x="2378773" y="847681"/>
            <a:ext cx="160687" cy="1414811"/>
            <a:chOff x="4491655" y="3124200"/>
            <a:chExt cx="160687" cy="1414811"/>
          </a:xfrm>
        </p:grpSpPr>
        <p:grpSp>
          <p:nvGrpSpPr>
            <p:cNvPr id="21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Straight Connector 2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 rot="16200000">
            <a:off x="2372906" y="2262492"/>
            <a:ext cx="160687" cy="1414811"/>
            <a:chOff x="4491655" y="3124200"/>
            <a:chExt cx="160687" cy="1414811"/>
          </a:xfrm>
        </p:grpSpPr>
        <p:grpSp>
          <p:nvGrpSpPr>
            <p:cNvPr id="3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7" name="Straight Connector 3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3086178" y="1555264"/>
            <a:ext cx="160687" cy="1414811"/>
            <a:chOff x="4491655" y="3124200"/>
            <a:chExt cx="160687" cy="1414811"/>
          </a:xfrm>
        </p:grpSpPr>
        <p:grpSp>
          <p:nvGrpSpPr>
            <p:cNvPr id="51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Straight Connector 5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 64"/>
          <p:cNvGrpSpPr/>
          <p:nvPr/>
        </p:nvGrpSpPr>
        <p:grpSpPr>
          <a:xfrm>
            <a:off x="1665326" y="2929093"/>
            <a:ext cx="160687" cy="1414811"/>
            <a:chOff x="4491655" y="3124200"/>
            <a:chExt cx="160687" cy="1414811"/>
          </a:xfrm>
        </p:grpSpPr>
        <p:grpSp>
          <p:nvGrpSpPr>
            <p:cNvPr id="6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7" name="Straight Connector 6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 79"/>
          <p:cNvGrpSpPr/>
          <p:nvPr/>
        </p:nvGrpSpPr>
        <p:grpSpPr>
          <a:xfrm rot="16200000">
            <a:off x="3787712" y="848031"/>
            <a:ext cx="160687" cy="1414811"/>
            <a:chOff x="4491655" y="3124200"/>
            <a:chExt cx="160687" cy="1414811"/>
          </a:xfrm>
        </p:grpSpPr>
        <p:grpSp>
          <p:nvGrpSpPr>
            <p:cNvPr id="81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4" name="Straight Connector 8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2" name="Straight Connector 8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 94"/>
          <p:cNvGrpSpPr/>
          <p:nvPr/>
        </p:nvGrpSpPr>
        <p:grpSpPr>
          <a:xfrm rot="16200000">
            <a:off x="3787712" y="2261950"/>
            <a:ext cx="160687" cy="1414811"/>
            <a:chOff x="4491655" y="3124200"/>
            <a:chExt cx="160687" cy="1414811"/>
          </a:xfrm>
        </p:grpSpPr>
        <p:grpSp>
          <p:nvGrpSpPr>
            <p:cNvPr id="96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99" name="Straight Connector 9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7" name="Straight Connector 9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Group 109"/>
          <p:cNvGrpSpPr/>
          <p:nvPr/>
        </p:nvGrpSpPr>
        <p:grpSpPr>
          <a:xfrm>
            <a:off x="4495117" y="1555614"/>
            <a:ext cx="160687" cy="1414811"/>
            <a:chOff x="4491655" y="3124200"/>
            <a:chExt cx="160687" cy="1414811"/>
          </a:xfrm>
        </p:grpSpPr>
        <p:grpSp>
          <p:nvGrpSpPr>
            <p:cNvPr id="111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14" name="Straight Connector 11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2" name="Straight Connector 11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5" name="Group 124"/>
          <p:cNvGrpSpPr/>
          <p:nvPr/>
        </p:nvGrpSpPr>
        <p:grpSpPr>
          <a:xfrm rot="16200000">
            <a:off x="2372554" y="3636498"/>
            <a:ext cx="160687" cy="1414811"/>
            <a:chOff x="4491655" y="3124200"/>
            <a:chExt cx="160687" cy="1414811"/>
          </a:xfrm>
        </p:grpSpPr>
        <p:grpSp>
          <p:nvGrpSpPr>
            <p:cNvPr id="126" name="Group 52"/>
            <p:cNvGrpSpPr/>
            <p:nvPr/>
          </p:nvGrpSpPr>
          <p:grpSpPr>
            <a:xfrm rot="5400000">
              <a:off x="416940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29" name="Straight Connector 12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7" name="Straight Connector 12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0" name="Group 139"/>
          <p:cNvGrpSpPr/>
          <p:nvPr/>
        </p:nvGrpSpPr>
        <p:grpSpPr>
          <a:xfrm rot="16200000">
            <a:off x="3794117" y="3636842"/>
            <a:ext cx="160687" cy="1414811"/>
            <a:chOff x="4491655" y="3124200"/>
            <a:chExt cx="160687" cy="1414811"/>
          </a:xfrm>
        </p:grpSpPr>
        <p:grpSp>
          <p:nvGrpSpPr>
            <p:cNvPr id="141" name="Group 52"/>
            <p:cNvGrpSpPr/>
            <p:nvPr/>
          </p:nvGrpSpPr>
          <p:grpSpPr>
            <a:xfrm rot="5400000">
              <a:off x="416940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44" name="Straight Connector 14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2" name="Straight Connector 14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5" name="Group 154"/>
          <p:cNvGrpSpPr/>
          <p:nvPr/>
        </p:nvGrpSpPr>
        <p:grpSpPr>
          <a:xfrm>
            <a:off x="3086717" y="2968812"/>
            <a:ext cx="160687" cy="1414811"/>
            <a:chOff x="4491655" y="3124200"/>
            <a:chExt cx="160687" cy="1414811"/>
          </a:xfrm>
        </p:grpSpPr>
        <p:grpSp>
          <p:nvGrpSpPr>
            <p:cNvPr id="15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59" name="Straight Connector 15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7" name="Straight Connector 15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0" name="Group 169"/>
          <p:cNvGrpSpPr/>
          <p:nvPr/>
        </p:nvGrpSpPr>
        <p:grpSpPr>
          <a:xfrm>
            <a:off x="4494769" y="2929614"/>
            <a:ext cx="160687" cy="1414811"/>
            <a:chOff x="4491655" y="3124200"/>
            <a:chExt cx="160687" cy="1414811"/>
          </a:xfrm>
        </p:grpSpPr>
        <p:grpSp>
          <p:nvGrpSpPr>
            <p:cNvPr id="171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74" name="Straight Connector 17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2" name="Straight Connector 17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US" dirty="0" smtClean="0"/>
              <a:t>KCL examples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16200000" flipH="1">
            <a:off x="1943892" y="1531522"/>
            <a:ext cx="3810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" name="Title 1"/>
          <p:cNvSpPr txBox="1">
            <a:spLocks/>
          </p:cNvSpPr>
          <p:nvPr/>
        </p:nvSpPr>
        <p:spPr>
          <a:xfrm>
            <a:off x="441769" y="1354083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" y="683696"/>
            <a:ext cx="4679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a relationship among </a:t>
            </a:r>
            <a:r>
              <a:rPr lang="en-US" i="1" dirty="0" smtClean="0"/>
              <a:t>i</a:t>
            </a:r>
            <a:r>
              <a:rPr lang="en-US" i="1" baseline="-25000" dirty="0" smtClean="0"/>
              <a:t>1</a:t>
            </a:r>
            <a:r>
              <a:rPr lang="en-US" i="1" dirty="0" smtClean="0"/>
              <a:t>,i</a:t>
            </a:r>
            <a:r>
              <a:rPr lang="en-US" i="1" baseline="-25000" dirty="0" smtClean="0"/>
              <a:t>2</a:t>
            </a:r>
            <a:r>
              <a:rPr lang="en-US" i="1" dirty="0" smtClean="0"/>
              <a:t>, i</a:t>
            </a:r>
            <a:r>
              <a:rPr lang="en-US" i="1" baseline="-25000" dirty="0" smtClean="0"/>
              <a:t>3</a:t>
            </a:r>
            <a:r>
              <a:rPr lang="en-US" i="1" dirty="0" smtClean="0"/>
              <a:t>,i</a:t>
            </a:r>
            <a:r>
              <a:rPr lang="en-US" i="1" baseline="-25000" dirty="0" smtClean="0"/>
              <a:t>4…</a:t>
            </a:r>
            <a:r>
              <a:rPr lang="en-US" dirty="0" smtClean="0"/>
              <a:t> (instructor)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rot="5400000" flipH="1" flipV="1">
            <a:off x="1942304" y="5151058"/>
            <a:ext cx="3810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3429308" y="1724099"/>
            <a:ext cx="262293" cy="2597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0800000">
            <a:off x="876268" y="1688631"/>
            <a:ext cx="227012" cy="2246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1524000" y="2514600"/>
            <a:ext cx="1524000" cy="1524000"/>
          </a:xfrm>
          <a:prstGeom prst="ellipse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>
            <a:stCxn id="31" idx="1"/>
          </p:cNvCxnSpPr>
          <p:nvPr/>
        </p:nvCxnSpPr>
        <p:spPr>
          <a:xfrm rot="16200000" flipV="1">
            <a:off x="899495" y="1890093"/>
            <a:ext cx="824464" cy="87091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31" idx="7"/>
          </p:cNvCxnSpPr>
          <p:nvPr/>
        </p:nvCxnSpPr>
        <p:spPr>
          <a:xfrm rot="5400000" flipH="1" flipV="1">
            <a:off x="2822107" y="1958072"/>
            <a:ext cx="782420" cy="7770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31" idx="3"/>
          </p:cNvCxnSpPr>
          <p:nvPr/>
        </p:nvCxnSpPr>
        <p:spPr>
          <a:xfrm rot="5400000">
            <a:off x="902202" y="3835935"/>
            <a:ext cx="865503" cy="82446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31" idx="5"/>
          </p:cNvCxnSpPr>
          <p:nvPr/>
        </p:nvCxnSpPr>
        <p:spPr>
          <a:xfrm rot="16200000" flipH="1">
            <a:off x="2824816" y="3815415"/>
            <a:ext cx="865503" cy="8655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31" idx="6"/>
          </p:cNvCxnSpPr>
          <p:nvPr/>
        </p:nvCxnSpPr>
        <p:spPr>
          <a:xfrm flipV="1">
            <a:off x="3048000" y="3246852"/>
            <a:ext cx="1066800" cy="297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31" idx="0"/>
          </p:cNvCxnSpPr>
          <p:nvPr/>
        </p:nvCxnSpPr>
        <p:spPr>
          <a:xfrm rot="5400000" flipH="1" flipV="1">
            <a:off x="1794858" y="2023458"/>
            <a:ext cx="98228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31" idx="2"/>
          </p:cNvCxnSpPr>
          <p:nvPr/>
        </p:nvCxnSpPr>
        <p:spPr>
          <a:xfrm rot="10800000">
            <a:off x="457200" y="3276600"/>
            <a:ext cx="1066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31" idx="4"/>
          </p:cNvCxnSpPr>
          <p:nvPr/>
        </p:nvCxnSpPr>
        <p:spPr>
          <a:xfrm rot="5400000">
            <a:off x="1729374" y="4595226"/>
            <a:ext cx="11132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rot="10800000">
            <a:off x="381000" y="3124200"/>
            <a:ext cx="414245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rot="10800000">
            <a:off x="3907677" y="3124197"/>
            <a:ext cx="414245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rot="5400000">
            <a:off x="664098" y="4419907"/>
            <a:ext cx="262293" cy="2597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3601819" y="4323374"/>
            <a:ext cx="217357" cy="1905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5" name="Title 1"/>
          <p:cNvSpPr txBox="1">
            <a:spLocks/>
          </p:cNvSpPr>
          <p:nvPr/>
        </p:nvSpPr>
        <p:spPr>
          <a:xfrm>
            <a:off x="1579048" y="1074465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6" name="Title 1"/>
          <p:cNvSpPr txBox="1">
            <a:spLocks/>
          </p:cNvSpPr>
          <p:nvPr/>
        </p:nvSpPr>
        <p:spPr>
          <a:xfrm>
            <a:off x="2983369" y="1396128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7" name="Title 1"/>
          <p:cNvSpPr txBox="1">
            <a:spLocks/>
          </p:cNvSpPr>
          <p:nvPr/>
        </p:nvSpPr>
        <p:spPr>
          <a:xfrm>
            <a:off x="3968446" y="2564967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8" name="Title 1"/>
          <p:cNvSpPr txBox="1">
            <a:spLocks/>
          </p:cNvSpPr>
          <p:nvPr/>
        </p:nvSpPr>
        <p:spPr>
          <a:xfrm>
            <a:off x="3690320" y="403860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9" name="Title 1"/>
          <p:cNvSpPr txBox="1">
            <a:spLocks/>
          </p:cNvSpPr>
          <p:nvPr/>
        </p:nvSpPr>
        <p:spPr>
          <a:xfrm>
            <a:off x="2117863" y="5062736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0" name="Title 1"/>
          <p:cNvSpPr txBox="1">
            <a:spLocks/>
          </p:cNvSpPr>
          <p:nvPr/>
        </p:nvSpPr>
        <p:spPr>
          <a:xfrm>
            <a:off x="218159" y="4121683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1" name="Title 1"/>
          <p:cNvSpPr txBox="1">
            <a:spLocks/>
          </p:cNvSpPr>
          <p:nvPr/>
        </p:nvSpPr>
        <p:spPr>
          <a:xfrm>
            <a:off x="218159" y="2458166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US" dirty="0" smtClean="0"/>
              <a:t>KCL examples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93249" y="1114009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" y="683696"/>
            <a:ext cx="4531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a relationship among </a:t>
            </a:r>
            <a:r>
              <a:rPr lang="en-US" i="1" dirty="0" smtClean="0"/>
              <a:t>i</a:t>
            </a:r>
            <a:r>
              <a:rPr lang="en-US" i="1" baseline="-25000" dirty="0" smtClean="0"/>
              <a:t>1</a:t>
            </a:r>
            <a:r>
              <a:rPr lang="en-US" i="1" dirty="0" smtClean="0"/>
              <a:t>,i</a:t>
            </a:r>
            <a:r>
              <a:rPr lang="en-US" i="1" baseline="-25000" dirty="0" smtClean="0"/>
              <a:t>2</a:t>
            </a:r>
            <a:r>
              <a:rPr lang="en-US" i="1" dirty="0" smtClean="0"/>
              <a:t>, i</a:t>
            </a:r>
            <a:r>
              <a:rPr lang="en-US" i="1" baseline="-25000" dirty="0" smtClean="0"/>
              <a:t>3</a:t>
            </a:r>
            <a:r>
              <a:rPr lang="en-US" i="1" dirty="0" smtClean="0"/>
              <a:t>,i</a:t>
            </a:r>
            <a:r>
              <a:rPr lang="en-US" i="1" baseline="-25000" dirty="0" smtClean="0"/>
              <a:t>4…</a:t>
            </a:r>
            <a:r>
              <a:rPr lang="en-US" dirty="0" smtClean="0"/>
              <a:t> (students)</a:t>
            </a:r>
            <a:endParaRPr lang="en-US" dirty="0"/>
          </a:p>
        </p:txBody>
      </p:sp>
      <p:sp>
        <p:nvSpPr>
          <p:cNvPr id="88" name="Title 1"/>
          <p:cNvSpPr txBox="1">
            <a:spLocks/>
          </p:cNvSpPr>
          <p:nvPr/>
        </p:nvSpPr>
        <p:spPr>
          <a:xfrm>
            <a:off x="4171132" y="4116684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0" name="Title 1"/>
          <p:cNvSpPr txBox="1">
            <a:spLocks/>
          </p:cNvSpPr>
          <p:nvPr/>
        </p:nvSpPr>
        <p:spPr>
          <a:xfrm>
            <a:off x="1932522" y="394298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048000" y="3483099"/>
            <a:ext cx="609600" cy="6096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 rot="5400000" flipH="1" flipV="1">
            <a:off x="3657601" y="1546608"/>
            <a:ext cx="867007" cy="86700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6200000" flipV="1">
            <a:off x="941599" y="1546610"/>
            <a:ext cx="887202" cy="8872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16200000" flipH="1">
            <a:off x="3657601" y="4116682"/>
            <a:ext cx="867007" cy="86700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2160797" y="4092699"/>
            <a:ext cx="887203" cy="8872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1272661" y="1651327"/>
            <a:ext cx="327540" cy="2765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10800000" flipV="1">
            <a:off x="3657600" y="1780164"/>
            <a:ext cx="256023" cy="2550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4116290" y="4413626"/>
            <a:ext cx="329149" cy="2622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5400000" flipH="1" flipV="1">
            <a:off x="2354004" y="4124876"/>
            <a:ext cx="434701" cy="4183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2" name="Title 1"/>
          <p:cNvSpPr txBox="1">
            <a:spLocks/>
          </p:cNvSpPr>
          <p:nvPr/>
        </p:nvSpPr>
        <p:spPr>
          <a:xfrm>
            <a:off x="3304125" y="1393627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rot="5400000" flipH="1" flipV="1">
            <a:off x="2513259" y="2948358"/>
            <a:ext cx="10694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0800000">
            <a:off x="2362200" y="2413617"/>
            <a:ext cx="685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1974331" y="2801484"/>
            <a:ext cx="7757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0800000">
            <a:off x="1828801" y="3219101"/>
            <a:ext cx="53339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 flipH="1" flipV="1">
            <a:off x="1426058" y="2816359"/>
            <a:ext cx="80548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 flipH="1" flipV="1">
            <a:off x="3122858" y="2948357"/>
            <a:ext cx="106948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US" dirty="0" smtClean="0"/>
              <a:t>KCL examples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16200000" flipH="1">
            <a:off x="3467892" y="3177522"/>
            <a:ext cx="3810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" name="Title 1"/>
          <p:cNvSpPr txBox="1">
            <a:spLocks/>
          </p:cNvSpPr>
          <p:nvPr/>
        </p:nvSpPr>
        <p:spPr>
          <a:xfrm>
            <a:off x="1198048" y="124353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" y="683696"/>
            <a:ext cx="4679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a relationship among </a:t>
            </a:r>
            <a:r>
              <a:rPr lang="en-US" i="1" dirty="0" smtClean="0"/>
              <a:t>i</a:t>
            </a:r>
            <a:r>
              <a:rPr lang="en-US" i="1" baseline="-25000" dirty="0" smtClean="0"/>
              <a:t>1</a:t>
            </a:r>
            <a:r>
              <a:rPr lang="en-US" i="1" dirty="0" smtClean="0"/>
              <a:t>,i</a:t>
            </a:r>
            <a:r>
              <a:rPr lang="en-US" i="1" baseline="-25000" dirty="0" smtClean="0"/>
              <a:t>2</a:t>
            </a:r>
            <a:r>
              <a:rPr lang="en-US" i="1" dirty="0" smtClean="0"/>
              <a:t>, i</a:t>
            </a:r>
            <a:r>
              <a:rPr lang="en-US" i="1" baseline="-25000" dirty="0" smtClean="0"/>
              <a:t>3</a:t>
            </a:r>
            <a:r>
              <a:rPr lang="en-US" i="1" dirty="0" smtClean="0"/>
              <a:t>,i</a:t>
            </a:r>
            <a:r>
              <a:rPr lang="en-US" i="1" baseline="-25000" dirty="0" smtClean="0"/>
              <a:t>4…</a:t>
            </a:r>
            <a:r>
              <a:rPr lang="en-US" dirty="0" smtClean="0"/>
              <a:t> (instructor)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rot="5400000" flipH="1" flipV="1">
            <a:off x="1715292" y="3147774"/>
            <a:ext cx="3810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rot="10800000">
            <a:off x="2590797" y="4034585"/>
            <a:ext cx="414245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5" name="Title 1"/>
          <p:cNvSpPr txBox="1">
            <a:spLocks/>
          </p:cNvSpPr>
          <p:nvPr/>
        </p:nvSpPr>
        <p:spPr>
          <a:xfrm>
            <a:off x="2298090" y="172676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7" name="Title 1"/>
          <p:cNvSpPr txBox="1">
            <a:spLocks/>
          </p:cNvSpPr>
          <p:nvPr/>
        </p:nvSpPr>
        <p:spPr>
          <a:xfrm>
            <a:off x="3563219" y="280958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8" name="Title 1"/>
          <p:cNvSpPr txBox="1">
            <a:spLocks/>
          </p:cNvSpPr>
          <p:nvPr/>
        </p:nvSpPr>
        <p:spPr>
          <a:xfrm>
            <a:off x="3916695" y="3832898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9" name="Title 1"/>
          <p:cNvSpPr txBox="1">
            <a:spLocks/>
          </p:cNvSpPr>
          <p:nvPr/>
        </p:nvSpPr>
        <p:spPr>
          <a:xfrm>
            <a:off x="2450490" y="3962798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0" name="Title 1"/>
          <p:cNvSpPr txBox="1">
            <a:spLocks/>
          </p:cNvSpPr>
          <p:nvPr/>
        </p:nvSpPr>
        <p:spPr>
          <a:xfrm>
            <a:off x="1018124" y="368318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1" name="Title 1"/>
          <p:cNvSpPr txBox="1">
            <a:spLocks/>
          </p:cNvSpPr>
          <p:nvPr/>
        </p:nvSpPr>
        <p:spPr>
          <a:xfrm>
            <a:off x="1361816" y="280958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133600" y="2563333"/>
            <a:ext cx="1269564" cy="1269564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 rot="5400000" flipH="1" flipV="1">
            <a:off x="3403164" y="1696327"/>
            <a:ext cx="867007" cy="86700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6200000" flipV="1">
            <a:off x="1246398" y="1676131"/>
            <a:ext cx="887202" cy="8872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16200000" flipH="1">
            <a:off x="3403164" y="3832896"/>
            <a:ext cx="867007" cy="86700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1246399" y="3832897"/>
            <a:ext cx="887203" cy="8872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10800000" flipH="1">
            <a:off x="2590796" y="2285996"/>
            <a:ext cx="414245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1577460" y="1780848"/>
            <a:ext cx="327540" cy="2765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5400000" flipH="1" flipV="1">
            <a:off x="3610747" y="1829290"/>
            <a:ext cx="299547" cy="2026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3861853" y="4129840"/>
            <a:ext cx="329149" cy="2622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5400000">
            <a:off x="1370320" y="3964078"/>
            <a:ext cx="346252" cy="3436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2" name="Title 1"/>
          <p:cNvSpPr txBox="1">
            <a:spLocks/>
          </p:cNvSpPr>
          <p:nvPr/>
        </p:nvSpPr>
        <p:spPr>
          <a:xfrm>
            <a:off x="3157442" y="1498164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US" dirty="0" smtClean="0"/>
              <a:t>KCL examples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6200" y="683696"/>
            <a:ext cx="381713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1400" dirty="0" smtClean="0"/>
              <a:t>Find the # of nodes in this circuit. (Instructor)</a:t>
            </a:r>
          </a:p>
          <a:p>
            <a:pPr marL="342900" indent="-342900">
              <a:buAutoNum type="alphaLcParenR"/>
            </a:pPr>
            <a:r>
              <a:rPr lang="en-US" sz="1400" dirty="0" smtClean="0"/>
              <a:t>Find is </a:t>
            </a:r>
            <a:r>
              <a:rPr lang="en-US" sz="1400" i="1" dirty="0" smtClean="0"/>
              <a:t>i</a:t>
            </a:r>
            <a:r>
              <a:rPr lang="en-US" sz="1400" i="1" baseline="-25000" dirty="0" smtClean="0"/>
              <a:t>1</a:t>
            </a:r>
            <a:r>
              <a:rPr lang="en-US" sz="1400" dirty="0" smtClean="0"/>
              <a:t> thru </a:t>
            </a:r>
            <a:r>
              <a:rPr lang="en-US" sz="1400" i="1" dirty="0" smtClean="0"/>
              <a:t>i</a:t>
            </a:r>
            <a:r>
              <a:rPr lang="en-US" sz="1400" i="1" baseline="-25000" dirty="0" smtClean="0"/>
              <a:t>9</a:t>
            </a:r>
            <a:r>
              <a:rPr lang="en-US" sz="1400" dirty="0" smtClean="0"/>
              <a:t> in this circuit. (Instructor) </a:t>
            </a:r>
            <a:br>
              <a:rPr lang="en-US" sz="1400" dirty="0" smtClean="0"/>
            </a:br>
            <a:r>
              <a:rPr lang="en-US" sz="1400" dirty="0" smtClean="0"/>
              <a:t>Hint: Apply KCL at each node.</a:t>
            </a:r>
            <a:endParaRPr lang="en-US" sz="1400" dirty="0"/>
          </a:p>
        </p:txBody>
      </p:sp>
      <p:grpSp>
        <p:nvGrpSpPr>
          <p:cNvPr id="171" name="Group 190"/>
          <p:cNvGrpSpPr/>
          <p:nvPr/>
        </p:nvGrpSpPr>
        <p:grpSpPr>
          <a:xfrm>
            <a:off x="762000" y="1562109"/>
            <a:ext cx="257175" cy="1488124"/>
            <a:chOff x="3382667" y="1835079"/>
            <a:chExt cx="257175" cy="1488124"/>
          </a:xfrm>
        </p:grpSpPr>
        <p:sp>
          <p:nvSpPr>
            <p:cNvPr id="192" name="Rectangle 191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93" name="Straight Connector 192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8" name="Group 190"/>
          <p:cNvGrpSpPr/>
          <p:nvPr/>
        </p:nvGrpSpPr>
        <p:grpSpPr>
          <a:xfrm rot="5400000">
            <a:off x="1506059" y="818047"/>
            <a:ext cx="257175" cy="1488124"/>
            <a:chOff x="3382667" y="1835079"/>
            <a:chExt cx="257175" cy="1488124"/>
          </a:xfrm>
        </p:grpSpPr>
        <p:sp>
          <p:nvSpPr>
            <p:cNvPr id="189" name="Rectangle 188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90" name="Straight Connector 189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5" name="Group 190"/>
          <p:cNvGrpSpPr/>
          <p:nvPr/>
        </p:nvGrpSpPr>
        <p:grpSpPr>
          <a:xfrm rot="5400000">
            <a:off x="1506059" y="2306171"/>
            <a:ext cx="257175" cy="1488124"/>
            <a:chOff x="3382667" y="1835079"/>
            <a:chExt cx="257175" cy="1488124"/>
          </a:xfrm>
        </p:grpSpPr>
        <p:sp>
          <p:nvSpPr>
            <p:cNvPr id="196" name="Rectangle 195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97" name="Straight Connector 196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9" name="Group 190"/>
          <p:cNvGrpSpPr/>
          <p:nvPr/>
        </p:nvGrpSpPr>
        <p:grpSpPr>
          <a:xfrm>
            <a:off x="2250121" y="1562109"/>
            <a:ext cx="257175" cy="1488124"/>
            <a:chOff x="3382667" y="1835079"/>
            <a:chExt cx="257175" cy="1488124"/>
          </a:xfrm>
        </p:grpSpPr>
        <p:sp>
          <p:nvSpPr>
            <p:cNvPr id="200" name="Rectangle 199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01" name="Straight Connector 200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3" name="Group 190"/>
          <p:cNvGrpSpPr/>
          <p:nvPr/>
        </p:nvGrpSpPr>
        <p:grpSpPr>
          <a:xfrm>
            <a:off x="3738247" y="1562111"/>
            <a:ext cx="257175" cy="1488124"/>
            <a:chOff x="3382667" y="1835079"/>
            <a:chExt cx="257175" cy="1488124"/>
          </a:xfrm>
        </p:grpSpPr>
        <p:sp>
          <p:nvSpPr>
            <p:cNvPr id="204" name="Rectangle 203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05" name="Straight Connector 204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7" name="Group 190"/>
          <p:cNvGrpSpPr/>
          <p:nvPr/>
        </p:nvGrpSpPr>
        <p:grpSpPr>
          <a:xfrm rot="5400000">
            <a:off x="2994184" y="818050"/>
            <a:ext cx="257175" cy="1488124"/>
            <a:chOff x="3382667" y="1835079"/>
            <a:chExt cx="257175" cy="1488124"/>
          </a:xfrm>
        </p:grpSpPr>
        <p:sp>
          <p:nvSpPr>
            <p:cNvPr id="208" name="Rectangle 207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09" name="Straight Connector 208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1" name="Group 190"/>
          <p:cNvGrpSpPr/>
          <p:nvPr/>
        </p:nvGrpSpPr>
        <p:grpSpPr>
          <a:xfrm rot="5400000">
            <a:off x="2994180" y="2306173"/>
            <a:ext cx="257175" cy="1488124"/>
            <a:chOff x="3382667" y="1835079"/>
            <a:chExt cx="257175" cy="1488124"/>
          </a:xfrm>
        </p:grpSpPr>
        <p:sp>
          <p:nvSpPr>
            <p:cNvPr id="212" name="Rectangle 211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13" name="Straight Connector 212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5" name="Group 190"/>
          <p:cNvGrpSpPr/>
          <p:nvPr/>
        </p:nvGrpSpPr>
        <p:grpSpPr>
          <a:xfrm>
            <a:off x="761996" y="3050231"/>
            <a:ext cx="257175" cy="1488124"/>
            <a:chOff x="3382667" y="1835079"/>
            <a:chExt cx="257175" cy="1488124"/>
          </a:xfrm>
        </p:grpSpPr>
        <p:sp>
          <p:nvSpPr>
            <p:cNvPr id="216" name="Rectangle 215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17" name="Straight Connector 216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9" name="Group 190"/>
          <p:cNvGrpSpPr/>
          <p:nvPr/>
        </p:nvGrpSpPr>
        <p:grpSpPr>
          <a:xfrm rot="5400000">
            <a:off x="1506055" y="3794293"/>
            <a:ext cx="257175" cy="1488124"/>
            <a:chOff x="3382667" y="1835079"/>
            <a:chExt cx="257175" cy="1488124"/>
          </a:xfrm>
        </p:grpSpPr>
        <p:sp>
          <p:nvSpPr>
            <p:cNvPr id="220" name="Rectangle 219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21" name="Straight Connector 220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3" name="Group 190"/>
          <p:cNvGrpSpPr/>
          <p:nvPr/>
        </p:nvGrpSpPr>
        <p:grpSpPr>
          <a:xfrm>
            <a:off x="2250117" y="3050229"/>
            <a:ext cx="257175" cy="1488124"/>
            <a:chOff x="3382667" y="1835079"/>
            <a:chExt cx="257175" cy="1488124"/>
          </a:xfrm>
        </p:grpSpPr>
        <p:sp>
          <p:nvSpPr>
            <p:cNvPr id="224" name="Rectangle 223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25" name="Straight Connector 224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7" name="Group 190"/>
          <p:cNvGrpSpPr/>
          <p:nvPr/>
        </p:nvGrpSpPr>
        <p:grpSpPr>
          <a:xfrm>
            <a:off x="3738242" y="3050228"/>
            <a:ext cx="257175" cy="1488124"/>
            <a:chOff x="3382667" y="1835079"/>
            <a:chExt cx="257175" cy="1488124"/>
          </a:xfrm>
        </p:grpSpPr>
        <p:sp>
          <p:nvSpPr>
            <p:cNvPr id="228" name="Rectangle 227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29" name="Straight Connector 228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1" name="Group 190"/>
          <p:cNvGrpSpPr/>
          <p:nvPr/>
        </p:nvGrpSpPr>
        <p:grpSpPr>
          <a:xfrm rot="5400000">
            <a:off x="2994180" y="3794290"/>
            <a:ext cx="257175" cy="1488124"/>
            <a:chOff x="3382667" y="1835079"/>
            <a:chExt cx="257175" cy="1488124"/>
          </a:xfrm>
        </p:grpSpPr>
        <p:sp>
          <p:nvSpPr>
            <p:cNvPr id="232" name="Rectangle 231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33" name="Straight Connector 232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5" name="Straight Arrow Connector 234"/>
          <p:cNvCxnSpPr/>
          <p:nvPr/>
        </p:nvCxnSpPr>
        <p:spPr>
          <a:xfrm rot="5400000" flipH="1" flipV="1">
            <a:off x="476609" y="1716748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36" name="Title 1"/>
          <p:cNvSpPr txBox="1">
            <a:spLocks/>
          </p:cNvSpPr>
          <p:nvPr/>
        </p:nvSpPr>
        <p:spPr>
          <a:xfrm>
            <a:off x="76200" y="1490385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 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38" name="Straight Arrow Connector 237"/>
          <p:cNvCxnSpPr/>
          <p:nvPr/>
        </p:nvCxnSpPr>
        <p:spPr>
          <a:xfrm rot="5400000" flipH="1" flipV="1">
            <a:off x="579290" y="3276590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39" name="Title 1"/>
          <p:cNvSpPr txBox="1">
            <a:spLocks/>
          </p:cNvSpPr>
          <p:nvPr/>
        </p:nvSpPr>
        <p:spPr>
          <a:xfrm>
            <a:off x="176499" y="3050235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5 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40" name="Title 1"/>
          <p:cNvSpPr txBox="1">
            <a:spLocks/>
          </p:cNvSpPr>
          <p:nvPr/>
        </p:nvSpPr>
        <p:spPr>
          <a:xfrm>
            <a:off x="0" y="2490991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41" name="Straight Arrow Connector 240"/>
          <p:cNvCxnSpPr/>
          <p:nvPr/>
        </p:nvCxnSpPr>
        <p:spPr>
          <a:xfrm rot="5400000" flipH="1" flipV="1">
            <a:off x="551517" y="2766213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2" name="Straight Arrow Connector 241"/>
          <p:cNvCxnSpPr/>
          <p:nvPr/>
        </p:nvCxnSpPr>
        <p:spPr>
          <a:xfrm rot="10800000" flipH="1" flipV="1">
            <a:off x="1981201" y="2921648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43" name="Title 1"/>
          <p:cNvSpPr txBox="1">
            <a:spLocks/>
          </p:cNvSpPr>
          <p:nvPr/>
        </p:nvSpPr>
        <p:spPr>
          <a:xfrm>
            <a:off x="1671758" y="243840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44" name="Straight Arrow Connector 243"/>
          <p:cNvCxnSpPr/>
          <p:nvPr/>
        </p:nvCxnSpPr>
        <p:spPr>
          <a:xfrm rot="5400000" flipH="1" flipV="1">
            <a:off x="2062784" y="1775280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5" name="Straight Arrow Connector 244"/>
          <p:cNvCxnSpPr/>
          <p:nvPr/>
        </p:nvCxnSpPr>
        <p:spPr>
          <a:xfrm flipH="1" flipV="1">
            <a:off x="2443498" y="1689110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46" name="Title 1"/>
          <p:cNvSpPr txBox="1">
            <a:spLocks/>
          </p:cNvSpPr>
          <p:nvPr/>
        </p:nvSpPr>
        <p:spPr>
          <a:xfrm>
            <a:off x="2277813" y="1577163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47" name="Straight Arrow Connector 246"/>
          <p:cNvCxnSpPr/>
          <p:nvPr/>
        </p:nvCxnSpPr>
        <p:spPr>
          <a:xfrm rot="5400000" flipH="1" flipV="1">
            <a:off x="2087593" y="3267382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48" name="Title 1"/>
          <p:cNvSpPr txBox="1">
            <a:spLocks/>
          </p:cNvSpPr>
          <p:nvPr/>
        </p:nvSpPr>
        <p:spPr>
          <a:xfrm>
            <a:off x="1771383" y="3145928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49" name="Title 1"/>
          <p:cNvSpPr txBox="1">
            <a:spLocks/>
          </p:cNvSpPr>
          <p:nvPr/>
        </p:nvSpPr>
        <p:spPr>
          <a:xfrm>
            <a:off x="2377439" y="2603667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50" name="Straight Arrow Connector 249"/>
          <p:cNvCxnSpPr/>
          <p:nvPr/>
        </p:nvCxnSpPr>
        <p:spPr>
          <a:xfrm rot="10800000" flipH="1" flipV="1">
            <a:off x="2427768" y="2953546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1" name="Title 1"/>
          <p:cNvSpPr txBox="1">
            <a:spLocks/>
          </p:cNvSpPr>
          <p:nvPr/>
        </p:nvSpPr>
        <p:spPr>
          <a:xfrm>
            <a:off x="1703656" y="1545265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52" name="Straight Arrow Connector 251"/>
          <p:cNvCxnSpPr/>
          <p:nvPr/>
        </p:nvCxnSpPr>
        <p:spPr>
          <a:xfrm rot="5400000" flipH="1" flipV="1">
            <a:off x="3873863" y="2788917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3" name="Title 1"/>
          <p:cNvSpPr txBox="1">
            <a:spLocks/>
          </p:cNvSpPr>
          <p:nvPr/>
        </p:nvSpPr>
        <p:spPr>
          <a:xfrm>
            <a:off x="3801814" y="255890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54" name="Straight Arrow Connector 253"/>
          <p:cNvCxnSpPr/>
          <p:nvPr/>
        </p:nvCxnSpPr>
        <p:spPr>
          <a:xfrm rot="16200000" flipH="1">
            <a:off x="3866774" y="3260294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5" name="Title 1"/>
          <p:cNvSpPr txBox="1">
            <a:spLocks/>
          </p:cNvSpPr>
          <p:nvPr/>
        </p:nvSpPr>
        <p:spPr>
          <a:xfrm>
            <a:off x="3858520" y="2998381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56" name="Straight Arrow Connector 255"/>
          <p:cNvCxnSpPr/>
          <p:nvPr/>
        </p:nvCxnSpPr>
        <p:spPr>
          <a:xfrm flipH="1" flipV="1">
            <a:off x="2436409" y="4616607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7" name="Title 1"/>
          <p:cNvSpPr txBox="1">
            <a:spLocks/>
          </p:cNvSpPr>
          <p:nvPr/>
        </p:nvSpPr>
        <p:spPr>
          <a:xfrm>
            <a:off x="2270724" y="450466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60" name="Straight Arrow Connector 259"/>
          <p:cNvCxnSpPr/>
          <p:nvPr/>
        </p:nvCxnSpPr>
        <p:spPr>
          <a:xfrm flipH="1" flipV="1">
            <a:off x="2014651" y="4609518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61" name="Title 1"/>
          <p:cNvSpPr txBox="1">
            <a:spLocks/>
          </p:cNvSpPr>
          <p:nvPr/>
        </p:nvSpPr>
        <p:spPr>
          <a:xfrm>
            <a:off x="1848966" y="4497571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66" name="Straight Arrow Connector 265"/>
          <p:cNvCxnSpPr/>
          <p:nvPr/>
        </p:nvCxnSpPr>
        <p:spPr>
          <a:xfrm rot="5400000" flipH="1" flipV="1">
            <a:off x="2335686" y="4281019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67" name="Title 1"/>
          <p:cNvSpPr txBox="1">
            <a:spLocks/>
          </p:cNvSpPr>
          <p:nvPr/>
        </p:nvSpPr>
        <p:spPr>
          <a:xfrm>
            <a:off x="2263637" y="4051004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0344" y="0"/>
            <a:ext cx="6222207" cy="868362"/>
          </a:xfrm>
        </p:spPr>
        <p:txBody>
          <a:bodyPr/>
          <a:lstStyle/>
          <a:p>
            <a:r>
              <a:rPr lang="en-US" dirty="0" smtClean="0"/>
              <a:t>KCL examples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0"/>
            <a:ext cx="381713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1400" dirty="0" smtClean="0"/>
              <a:t>Find the # of nodes in this circuit. (Instructor)</a:t>
            </a:r>
          </a:p>
          <a:p>
            <a:pPr marL="342900" indent="-342900">
              <a:buAutoNum type="alphaLcParenR"/>
            </a:pPr>
            <a:r>
              <a:rPr lang="en-US" sz="1400" dirty="0" smtClean="0"/>
              <a:t>Find is </a:t>
            </a:r>
            <a:r>
              <a:rPr lang="en-US" sz="1400" i="1" dirty="0" smtClean="0"/>
              <a:t>i</a:t>
            </a:r>
            <a:r>
              <a:rPr lang="en-US" sz="1400" i="1" baseline="-25000" dirty="0" smtClean="0"/>
              <a:t>1</a:t>
            </a:r>
            <a:r>
              <a:rPr lang="en-US" sz="1400" dirty="0" smtClean="0"/>
              <a:t> </a:t>
            </a:r>
            <a:r>
              <a:rPr lang="en-US" sz="1400" i="1" dirty="0" smtClean="0"/>
              <a:t>i</a:t>
            </a:r>
            <a:r>
              <a:rPr lang="en-US" sz="1400" i="1" baseline="-25000" dirty="0" smtClean="0"/>
              <a:t>2</a:t>
            </a:r>
            <a:r>
              <a:rPr lang="en-US" sz="1400" dirty="0" smtClean="0"/>
              <a:t> &amp; </a:t>
            </a:r>
            <a:r>
              <a:rPr lang="en-US" sz="1400" i="1" dirty="0" smtClean="0"/>
              <a:t>i</a:t>
            </a:r>
            <a:r>
              <a:rPr lang="en-US" sz="1400" i="1" baseline="-25000" dirty="0" smtClean="0"/>
              <a:t>3</a:t>
            </a:r>
            <a:r>
              <a:rPr lang="en-US" sz="1400" dirty="0" smtClean="0"/>
              <a:t> in this circuit. (Instructor) </a:t>
            </a:r>
            <a:br>
              <a:rPr lang="en-US" sz="1400" dirty="0" smtClean="0"/>
            </a:br>
            <a:r>
              <a:rPr lang="en-US" sz="1400" dirty="0" smtClean="0"/>
              <a:t>Hint: Apply KCL at each node.</a:t>
            </a:r>
            <a:endParaRPr lang="en-US" sz="1400" dirty="0"/>
          </a:p>
        </p:txBody>
      </p:sp>
      <p:grpSp>
        <p:nvGrpSpPr>
          <p:cNvPr id="3" name="Group 190"/>
          <p:cNvGrpSpPr/>
          <p:nvPr/>
        </p:nvGrpSpPr>
        <p:grpSpPr>
          <a:xfrm>
            <a:off x="762000" y="1562109"/>
            <a:ext cx="257175" cy="1488124"/>
            <a:chOff x="3382667" y="1835079"/>
            <a:chExt cx="257175" cy="1488124"/>
          </a:xfrm>
        </p:grpSpPr>
        <p:sp>
          <p:nvSpPr>
            <p:cNvPr id="192" name="Rectangle 191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93" name="Straight Connector 192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90"/>
          <p:cNvGrpSpPr/>
          <p:nvPr/>
        </p:nvGrpSpPr>
        <p:grpSpPr>
          <a:xfrm>
            <a:off x="2250121" y="1562109"/>
            <a:ext cx="257175" cy="1488124"/>
            <a:chOff x="3382667" y="1835079"/>
            <a:chExt cx="257175" cy="1488124"/>
          </a:xfrm>
        </p:grpSpPr>
        <p:sp>
          <p:nvSpPr>
            <p:cNvPr id="200" name="Rectangle 199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01" name="Straight Connector 200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 190"/>
          <p:cNvGrpSpPr/>
          <p:nvPr/>
        </p:nvGrpSpPr>
        <p:grpSpPr>
          <a:xfrm>
            <a:off x="5147717" y="1562109"/>
            <a:ext cx="257175" cy="1488124"/>
            <a:chOff x="3382667" y="1835079"/>
            <a:chExt cx="257175" cy="1488124"/>
          </a:xfrm>
        </p:grpSpPr>
        <p:sp>
          <p:nvSpPr>
            <p:cNvPr id="79" name="Rectangle 78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0" name="Straight Connector 79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Group 190"/>
          <p:cNvGrpSpPr/>
          <p:nvPr/>
        </p:nvGrpSpPr>
        <p:grpSpPr>
          <a:xfrm>
            <a:off x="6378667" y="1562901"/>
            <a:ext cx="257175" cy="1488124"/>
            <a:chOff x="3382667" y="1835079"/>
            <a:chExt cx="257175" cy="1488124"/>
          </a:xfrm>
        </p:grpSpPr>
        <p:sp>
          <p:nvSpPr>
            <p:cNvPr id="83" name="Rectangle 82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4" name="Straight Connector 83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1" name="Straight Connector 90"/>
          <p:cNvCxnSpPr/>
          <p:nvPr/>
        </p:nvCxnSpPr>
        <p:spPr>
          <a:xfrm>
            <a:off x="890585" y="3050233"/>
            <a:ext cx="6858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5276302" y="1562901"/>
            <a:ext cx="247228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7" name="Group 96"/>
          <p:cNvGrpSpPr/>
          <p:nvPr/>
        </p:nvGrpSpPr>
        <p:grpSpPr>
          <a:xfrm rot="10800000">
            <a:off x="3666086" y="1578152"/>
            <a:ext cx="402824" cy="1472873"/>
            <a:chOff x="3409473" y="1458273"/>
            <a:chExt cx="402824" cy="1472873"/>
          </a:xfrm>
        </p:grpSpPr>
        <p:sp>
          <p:nvSpPr>
            <p:cNvPr id="98" name="Rectangle 97"/>
            <p:cNvSpPr/>
            <p:nvPr/>
          </p:nvSpPr>
          <p:spPr>
            <a:xfrm rot="2700000">
              <a:off x="3409473" y="1987694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9" name="Straight Connector 98"/>
            <p:cNvCxnSpPr/>
            <p:nvPr/>
          </p:nvCxnSpPr>
          <p:spPr>
            <a:xfrm rot="16200000" flipV="1">
              <a:off x="3378784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6200000" flipV="1">
              <a:off x="3379578" y="2702149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 rot="5400000" flipH="1" flipV="1">
              <a:off x="3449031" y="220352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02" name="Group 101"/>
          <p:cNvGrpSpPr/>
          <p:nvPr/>
        </p:nvGrpSpPr>
        <p:grpSpPr>
          <a:xfrm>
            <a:off x="7547173" y="1578152"/>
            <a:ext cx="402824" cy="1472873"/>
            <a:chOff x="3409473" y="1458273"/>
            <a:chExt cx="402824" cy="1472873"/>
          </a:xfrm>
        </p:grpSpPr>
        <p:sp>
          <p:nvSpPr>
            <p:cNvPr id="103" name="Rectangle 102"/>
            <p:cNvSpPr/>
            <p:nvPr/>
          </p:nvSpPr>
          <p:spPr>
            <a:xfrm rot="2700000">
              <a:off x="3409473" y="1987694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4" name="Straight Connector 103"/>
            <p:cNvCxnSpPr/>
            <p:nvPr/>
          </p:nvCxnSpPr>
          <p:spPr>
            <a:xfrm rot="16200000" flipV="1">
              <a:off x="3378784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16200000" flipV="1">
              <a:off x="3379578" y="2702149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/>
            <p:nvPr/>
          </p:nvCxnSpPr>
          <p:spPr>
            <a:xfrm rot="5400000" flipH="1" flipV="1">
              <a:off x="3449031" y="220352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109" name="Straight Connector 108"/>
          <p:cNvCxnSpPr/>
          <p:nvPr/>
        </p:nvCxnSpPr>
        <p:spPr>
          <a:xfrm>
            <a:off x="890585" y="1562109"/>
            <a:ext cx="29808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0" name="Title 1"/>
          <p:cNvSpPr txBox="1">
            <a:spLocks/>
          </p:cNvSpPr>
          <p:nvPr/>
        </p:nvSpPr>
        <p:spPr>
          <a:xfrm>
            <a:off x="1371600" y="990600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11" name="Straight Arrow Connector 110"/>
          <p:cNvCxnSpPr/>
          <p:nvPr/>
        </p:nvCxnSpPr>
        <p:spPr>
          <a:xfrm rot="10800000" flipH="1" flipV="1">
            <a:off x="1531745" y="1399934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 rot="16200000" flipH="1">
            <a:off x="2408391" y="1802323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3" name="Title 1"/>
          <p:cNvSpPr txBox="1">
            <a:spLocks/>
          </p:cNvSpPr>
          <p:nvPr/>
        </p:nvSpPr>
        <p:spPr>
          <a:xfrm>
            <a:off x="2443000" y="154041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 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4" name="Title 1"/>
          <p:cNvSpPr txBox="1">
            <a:spLocks/>
          </p:cNvSpPr>
          <p:nvPr/>
        </p:nvSpPr>
        <p:spPr>
          <a:xfrm>
            <a:off x="3866107" y="1723083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0" name="Title 1"/>
          <p:cNvSpPr txBox="1">
            <a:spLocks/>
          </p:cNvSpPr>
          <p:nvPr/>
        </p:nvSpPr>
        <p:spPr>
          <a:xfrm>
            <a:off x="5572125" y="1054894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21" name="Straight Arrow Connector 120"/>
          <p:cNvCxnSpPr/>
          <p:nvPr/>
        </p:nvCxnSpPr>
        <p:spPr>
          <a:xfrm rot="10800000" flipH="1" flipV="1">
            <a:off x="5732270" y="1464228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 rot="16200000" flipH="1">
            <a:off x="6504141" y="1783273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3" name="Title 1"/>
          <p:cNvSpPr txBox="1">
            <a:spLocks/>
          </p:cNvSpPr>
          <p:nvPr/>
        </p:nvSpPr>
        <p:spPr>
          <a:xfrm>
            <a:off x="6538750" y="152136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 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4" name="Title 1"/>
          <p:cNvSpPr txBox="1">
            <a:spLocks/>
          </p:cNvSpPr>
          <p:nvPr/>
        </p:nvSpPr>
        <p:spPr>
          <a:xfrm>
            <a:off x="7833269" y="1918345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5" name="Title 1"/>
          <p:cNvSpPr txBox="1">
            <a:spLocks/>
          </p:cNvSpPr>
          <p:nvPr/>
        </p:nvSpPr>
        <p:spPr>
          <a:xfrm>
            <a:off x="2828925" y="1076326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26" name="Straight Arrow Connector 125"/>
          <p:cNvCxnSpPr/>
          <p:nvPr/>
        </p:nvCxnSpPr>
        <p:spPr>
          <a:xfrm rot="10800000" flipH="1" flipV="1">
            <a:off x="2989070" y="1485660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0344" y="0"/>
            <a:ext cx="6222207" cy="868362"/>
          </a:xfrm>
        </p:spPr>
        <p:txBody>
          <a:bodyPr/>
          <a:lstStyle/>
          <a:p>
            <a:r>
              <a:rPr lang="en-US" dirty="0" smtClean="0"/>
              <a:t>KCL examples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0"/>
            <a:ext cx="373224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1400" dirty="0" smtClean="0"/>
              <a:t>Find the # of nodes in this circuit. (students)</a:t>
            </a:r>
          </a:p>
          <a:p>
            <a:pPr marL="342900" indent="-342900">
              <a:buAutoNum type="alphaLcParenR"/>
            </a:pPr>
            <a:r>
              <a:rPr lang="en-US" sz="1400" dirty="0" smtClean="0"/>
              <a:t>Find is </a:t>
            </a:r>
            <a:r>
              <a:rPr lang="en-US" sz="1400" i="1" dirty="0" smtClean="0"/>
              <a:t>i</a:t>
            </a:r>
            <a:r>
              <a:rPr lang="en-US" sz="1400" i="1" baseline="-25000" dirty="0" smtClean="0"/>
              <a:t>1</a:t>
            </a:r>
            <a:r>
              <a:rPr lang="en-US" sz="1400" dirty="0" smtClean="0"/>
              <a:t> &amp; </a:t>
            </a:r>
            <a:r>
              <a:rPr lang="en-US" sz="1400" i="1" dirty="0" smtClean="0"/>
              <a:t>i</a:t>
            </a:r>
            <a:r>
              <a:rPr lang="en-US" sz="1400" i="1" baseline="-25000" dirty="0" smtClean="0"/>
              <a:t>2</a:t>
            </a:r>
            <a:r>
              <a:rPr lang="en-US" sz="1400" dirty="0" smtClean="0"/>
              <a:t> in this circuit. (students) </a:t>
            </a:r>
            <a:br>
              <a:rPr lang="en-US" sz="1400" dirty="0" smtClean="0"/>
            </a:br>
            <a:r>
              <a:rPr lang="en-US" sz="1400" dirty="0" smtClean="0"/>
              <a:t>Hint: Apply KCL at each node.</a:t>
            </a:r>
            <a:endParaRPr lang="en-US" sz="1400" dirty="0"/>
          </a:p>
        </p:txBody>
      </p:sp>
      <p:grpSp>
        <p:nvGrpSpPr>
          <p:cNvPr id="5" name="Group 190"/>
          <p:cNvGrpSpPr/>
          <p:nvPr/>
        </p:nvGrpSpPr>
        <p:grpSpPr>
          <a:xfrm>
            <a:off x="3711823" y="1562109"/>
            <a:ext cx="257175" cy="1488124"/>
            <a:chOff x="3382667" y="1835079"/>
            <a:chExt cx="257175" cy="1488124"/>
          </a:xfrm>
        </p:grpSpPr>
        <p:sp>
          <p:nvSpPr>
            <p:cNvPr id="79" name="Rectangle 78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0" name="Straight Connector 79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90"/>
          <p:cNvGrpSpPr/>
          <p:nvPr/>
        </p:nvGrpSpPr>
        <p:grpSpPr>
          <a:xfrm>
            <a:off x="5272086" y="1562901"/>
            <a:ext cx="257175" cy="1488124"/>
            <a:chOff x="3382667" y="1835079"/>
            <a:chExt cx="257175" cy="1488124"/>
          </a:xfrm>
        </p:grpSpPr>
        <p:sp>
          <p:nvSpPr>
            <p:cNvPr id="83" name="Rectangle 82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4" name="Straight Connector 83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1" name="Straight Connector 90"/>
          <p:cNvCxnSpPr/>
          <p:nvPr/>
        </p:nvCxnSpPr>
        <p:spPr>
          <a:xfrm>
            <a:off x="464344" y="3050233"/>
            <a:ext cx="560647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4761952" y="1562901"/>
            <a:ext cx="131045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96"/>
          <p:cNvGrpSpPr/>
          <p:nvPr/>
        </p:nvGrpSpPr>
        <p:grpSpPr>
          <a:xfrm rot="10800000">
            <a:off x="4566198" y="1578152"/>
            <a:ext cx="402824" cy="1472873"/>
            <a:chOff x="3409473" y="1458273"/>
            <a:chExt cx="402824" cy="1472873"/>
          </a:xfrm>
        </p:grpSpPr>
        <p:sp>
          <p:nvSpPr>
            <p:cNvPr id="98" name="Rectangle 97"/>
            <p:cNvSpPr/>
            <p:nvPr/>
          </p:nvSpPr>
          <p:spPr>
            <a:xfrm rot="2700000">
              <a:off x="3409473" y="1987694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9" name="Straight Connector 98"/>
            <p:cNvCxnSpPr/>
            <p:nvPr/>
          </p:nvCxnSpPr>
          <p:spPr>
            <a:xfrm rot="16200000" flipV="1">
              <a:off x="3378784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6200000" flipV="1">
              <a:off x="3379578" y="2702149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 rot="5400000" flipH="1" flipV="1">
              <a:off x="3449031" y="220352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109" name="Straight Connector 108"/>
          <p:cNvCxnSpPr/>
          <p:nvPr/>
        </p:nvCxnSpPr>
        <p:spPr>
          <a:xfrm>
            <a:off x="485775" y="1562109"/>
            <a:ext cx="336470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2250121" y="1540410"/>
            <a:ext cx="899831" cy="1509823"/>
            <a:chOff x="2250121" y="1540410"/>
            <a:chExt cx="899831" cy="1509823"/>
          </a:xfrm>
        </p:grpSpPr>
        <p:grpSp>
          <p:nvGrpSpPr>
            <p:cNvPr id="4" name="Group 190"/>
            <p:cNvGrpSpPr/>
            <p:nvPr/>
          </p:nvGrpSpPr>
          <p:grpSpPr>
            <a:xfrm>
              <a:off x="2250121" y="1562109"/>
              <a:ext cx="257175" cy="1488124"/>
              <a:chOff x="3382667" y="1835079"/>
              <a:chExt cx="257175" cy="1488124"/>
            </a:xfrm>
          </p:grpSpPr>
          <p:sp>
            <p:nvSpPr>
              <p:cNvPr id="200" name="Rectangle 199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01" name="Straight Connector 200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2" name="Straight Arrow Connector 111"/>
            <p:cNvCxnSpPr/>
            <p:nvPr/>
          </p:nvCxnSpPr>
          <p:spPr>
            <a:xfrm rot="5400000" flipH="1" flipV="1">
              <a:off x="2408391" y="1802323"/>
              <a:ext cx="30928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13" name="Title 1"/>
            <p:cNvSpPr txBox="1">
              <a:spLocks/>
            </p:cNvSpPr>
            <p:nvPr/>
          </p:nvSpPr>
          <p:spPr>
            <a:xfrm>
              <a:off x="2443000" y="1540410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5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sp>
        <p:nvSpPr>
          <p:cNvPr id="114" name="Title 1"/>
          <p:cNvSpPr txBox="1">
            <a:spLocks/>
          </p:cNvSpPr>
          <p:nvPr/>
        </p:nvSpPr>
        <p:spPr>
          <a:xfrm>
            <a:off x="4144713" y="170165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0" name="Title 1"/>
          <p:cNvSpPr txBox="1">
            <a:spLocks/>
          </p:cNvSpPr>
          <p:nvPr/>
        </p:nvSpPr>
        <p:spPr>
          <a:xfrm>
            <a:off x="4844033" y="1540410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21" name="Straight Arrow Connector 120"/>
          <p:cNvCxnSpPr/>
          <p:nvPr/>
        </p:nvCxnSpPr>
        <p:spPr>
          <a:xfrm rot="16200000" flipH="1" flipV="1">
            <a:off x="5118239" y="1783274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5" name="Title 1"/>
          <p:cNvSpPr txBox="1">
            <a:spLocks/>
          </p:cNvSpPr>
          <p:nvPr/>
        </p:nvSpPr>
        <p:spPr>
          <a:xfrm>
            <a:off x="2828925" y="1076326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26" name="Straight Arrow Connector 125"/>
          <p:cNvCxnSpPr/>
          <p:nvPr/>
        </p:nvCxnSpPr>
        <p:spPr>
          <a:xfrm rot="10800000" flipH="1" flipV="1">
            <a:off x="2989070" y="1485660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57" name="Group 56"/>
          <p:cNvGrpSpPr/>
          <p:nvPr/>
        </p:nvGrpSpPr>
        <p:grpSpPr>
          <a:xfrm>
            <a:off x="1588134" y="1521361"/>
            <a:ext cx="899831" cy="1509823"/>
            <a:chOff x="2250121" y="1540410"/>
            <a:chExt cx="899831" cy="1509823"/>
          </a:xfrm>
        </p:grpSpPr>
        <p:grpSp>
          <p:nvGrpSpPr>
            <p:cNvPr id="58" name="Group 190"/>
            <p:cNvGrpSpPr/>
            <p:nvPr/>
          </p:nvGrpSpPr>
          <p:grpSpPr>
            <a:xfrm>
              <a:off x="2250121" y="1562109"/>
              <a:ext cx="257175" cy="1488124"/>
              <a:chOff x="3382667" y="1835079"/>
              <a:chExt cx="257175" cy="1488124"/>
            </a:xfrm>
          </p:grpSpPr>
          <p:sp>
            <p:nvSpPr>
              <p:cNvPr id="61" name="Rectangle 60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62" name="Straight Connector 61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9" name="Straight Arrow Connector 58"/>
            <p:cNvCxnSpPr/>
            <p:nvPr/>
          </p:nvCxnSpPr>
          <p:spPr>
            <a:xfrm rot="5400000" flipH="1" flipV="1">
              <a:off x="2408391" y="1802323"/>
              <a:ext cx="30928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60" name="Title 1"/>
            <p:cNvSpPr txBox="1">
              <a:spLocks/>
            </p:cNvSpPr>
            <p:nvPr/>
          </p:nvSpPr>
          <p:spPr>
            <a:xfrm>
              <a:off x="2443000" y="1540410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5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988058" y="1542792"/>
            <a:ext cx="899831" cy="1509823"/>
            <a:chOff x="2250121" y="1540410"/>
            <a:chExt cx="899831" cy="1509823"/>
          </a:xfrm>
        </p:grpSpPr>
        <p:grpSp>
          <p:nvGrpSpPr>
            <p:cNvPr id="65" name="Group 190"/>
            <p:cNvGrpSpPr/>
            <p:nvPr/>
          </p:nvGrpSpPr>
          <p:grpSpPr>
            <a:xfrm>
              <a:off x="2250121" y="1562109"/>
              <a:ext cx="257175" cy="1488124"/>
              <a:chOff x="3382667" y="1835079"/>
              <a:chExt cx="257175" cy="1488124"/>
            </a:xfrm>
          </p:grpSpPr>
          <p:sp>
            <p:nvSpPr>
              <p:cNvPr id="68" name="Rectangle 67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6" name="Straight Arrow Connector 65"/>
            <p:cNvCxnSpPr/>
            <p:nvPr/>
          </p:nvCxnSpPr>
          <p:spPr>
            <a:xfrm rot="5400000" flipH="1" flipV="1">
              <a:off x="2408391" y="1802323"/>
              <a:ext cx="30928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67" name="Title 1"/>
            <p:cNvSpPr txBox="1">
              <a:spLocks/>
            </p:cNvSpPr>
            <p:nvPr/>
          </p:nvSpPr>
          <p:spPr>
            <a:xfrm>
              <a:off x="2443000" y="1540410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5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347502" y="1545173"/>
            <a:ext cx="899831" cy="1509823"/>
            <a:chOff x="2250121" y="1540410"/>
            <a:chExt cx="899831" cy="1509823"/>
          </a:xfrm>
        </p:grpSpPr>
        <p:grpSp>
          <p:nvGrpSpPr>
            <p:cNvPr id="72" name="Group 190"/>
            <p:cNvGrpSpPr/>
            <p:nvPr/>
          </p:nvGrpSpPr>
          <p:grpSpPr>
            <a:xfrm>
              <a:off x="2250121" y="1562109"/>
              <a:ext cx="257175" cy="1488124"/>
              <a:chOff x="3382667" y="1835079"/>
              <a:chExt cx="257175" cy="1488124"/>
            </a:xfrm>
          </p:grpSpPr>
          <p:sp>
            <p:nvSpPr>
              <p:cNvPr id="75" name="Rectangle 74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76" name="Straight Connector 75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3" name="Straight Arrow Connector 72"/>
            <p:cNvCxnSpPr/>
            <p:nvPr/>
          </p:nvCxnSpPr>
          <p:spPr>
            <a:xfrm rot="5400000" flipH="1" flipV="1">
              <a:off x="2408391" y="1802323"/>
              <a:ext cx="30928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74" name="Title 1"/>
            <p:cNvSpPr txBox="1">
              <a:spLocks/>
            </p:cNvSpPr>
            <p:nvPr/>
          </p:nvSpPr>
          <p:spPr>
            <a:xfrm>
              <a:off x="2443000" y="1540410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5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5828724" y="1545173"/>
            <a:ext cx="485775" cy="1509822"/>
            <a:chOff x="6422231" y="1545173"/>
            <a:chExt cx="485775" cy="1509822"/>
          </a:xfrm>
        </p:grpSpPr>
        <p:sp>
          <p:nvSpPr>
            <p:cNvPr id="93" name="Oval 92"/>
            <p:cNvSpPr/>
            <p:nvPr/>
          </p:nvSpPr>
          <p:spPr>
            <a:xfrm rot="10800000">
              <a:off x="6422231" y="2059908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7" name="Group 126"/>
            <p:cNvGrpSpPr/>
            <p:nvPr/>
          </p:nvGrpSpPr>
          <p:grpSpPr>
            <a:xfrm>
              <a:off x="6664324" y="1545173"/>
              <a:ext cx="1588" cy="1509822"/>
              <a:chOff x="6664324" y="1545173"/>
              <a:chExt cx="1588" cy="1509822"/>
            </a:xfrm>
          </p:grpSpPr>
          <p:cxnSp>
            <p:nvCxnSpPr>
              <p:cNvPr id="94" name="Straight Arrow Connector 93"/>
              <p:cNvCxnSpPr/>
              <p:nvPr/>
            </p:nvCxnSpPr>
            <p:spPr>
              <a:xfrm rot="16200000" flipH="1" flipV="1">
                <a:off x="6507955" y="2320257"/>
                <a:ext cx="314325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>
                <a:stCxn id="93" idx="0"/>
              </p:cNvCxnSpPr>
              <p:nvPr/>
            </p:nvCxnSpPr>
            <p:spPr>
              <a:xfrm rot="5400000">
                <a:off x="6410462" y="2800339"/>
                <a:ext cx="50931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>
                <a:stCxn id="93" idx="4"/>
              </p:cNvCxnSpPr>
              <p:nvPr/>
            </p:nvCxnSpPr>
            <p:spPr>
              <a:xfrm rot="5400000" flipH="1" flipV="1">
                <a:off x="6407751" y="1802541"/>
                <a:ext cx="514735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1" name="Title 1"/>
          <p:cNvSpPr txBox="1">
            <a:spLocks/>
          </p:cNvSpPr>
          <p:nvPr/>
        </p:nvSpPr>
        <p:spPr>
          <a:xfrm>
            <a:off x="6172200" y="198074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1411</TotalTime>
  <Words>935</Words>
  <Application>Microsoft Office PowerPoint</Application>
  <PresentationFormat>On-screen Show (4:3)</PresentationFormat>
  <Paragraphs>391</Paragraphs>
  <Slides>34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Calibri</vt:lpstr>
      <vt:lpstr>Symbol</vt:lpstr>
      <vt:lpstr>Times New Roman</vt:lpstr>
      <vt:lpstr>Office Theme</vt:lpstr>
      <vt:lpstr>Equation</vt:lpstr>
      <vt:lpstr>EECS 70A: Network Analysis</vt:lpstr>
      <vt:lpstr>Review &amp; agenda</vt:lpstr>
      <vt:lpstr>Kirchoff’s current law</vt:lpstr>
      <vt:lpstr>KCL examples</vt:lpstr>
      <vt:lpstr>KCL examples</vt:lpstr>
      <vt:lpstr>KCL examples</vt:lpstr>
      <vt:lpstr>KCL examples</vt:lpstr>
      <vt:lpstr>KCL examples</vt:lpstr>
      <vt:lpstr>KCL examples</vt:lpstr>
      <vt:lpstr>Questions?</vt:lpstr>
      <vt:lpstr>Voltage addition in circuits</vt:lpstr>
      <vt:lpstr>Closing the loop:</vt:lpstr>
      <vt:lpstr>Generalize loop to N-elements:</vt:lpstr>
      <vt:lpstr>Kirchoff’s voltage law</vt:lpstr>
      <vt:lpstr>KVL application</vt:lpstr>
      <vt:lpstr>KVL examples</vt:lpstr>
      <vt:lpstr>KVL examples</vt:lpstr>
      <vt:lpstr>KVL examples</vt:lpstr>
      <vt:lpstr>PowerPoint Presentation</vt:lpstr>
      <vt:lpstr>Dimming circuit</vt:lpstr>
      <vt:lpstr>KVL examples</vt:lpstr>
      <vt:lpstr>KVL examples</vt:lpstr>
      <vt:lpstr>Questions?</vt:lpstr>
      <vt:lpstr>Sign of voltage drop</vt:lpstr>
      <vt:lpstr>Combining KVL + Ohm</vt:lpstr>
      <vt:lpstr>Combining KVL + KCL + Ohm</vt:lpstr>
      <vt:lpstr>Questions?</vt:lpstr>
      <vt:lpstr>Example problems</vt:lpstr>
      <vt:lpstr>Example problems</vt:lpstr>
      <vt:lpstr>Example problems</vt:lpstr>
      <vt:lpstr>D-Y transformations</vt:lpstr>
      <vt:lpstr>Symbol library</vt:lpstr>
      <vt:lpstr>Symbol library</vt:lpstr>
      <vt:lpstr>Symbol &amp; circuit library</vt:lpstr>
    </vt:vector>
  </TitlesOfParts>
  <Company>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EECS 70A: Network Analysis</dc:title>
  <dc:creator>First Last</dc:creator>
  <cp:lastModifiedBy>Peter John BURKE (pburke)</cp:lastModifiedBy>
  <cp:revision>533</cp:revision>
  <dcterms:created xsi:type="dcterms:W3CDTF">2010-03-26T00:11:49Z</dcterms:created>
  <dcterms:modified xsi:type="dcterms:W3CDTF">2015-04-09T19:19:22Z</dcterms:modified>
</cp:coreProperties>
</file>