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9" r:id="rId3"/>
    <p:sldId id="320" r:id="rId4"/>
    <p:sldId id="322" r:id="rId5"/>
    <p:sldId id="324" r:id="rId6"/>
    <p:sldId id="323" r:id="rId7"/>
    <p:sldId id="328" r:id="rId8"/>
    <p:sldId id="330" r:id="rId9"/>
    <p:sldId id="331" r:id="rId10"/>
    <p:sldId id="339" r:id="rId11"/>
    <p:sldId id="332" r:id="rId12"/>
    <p:sldId id="335" r:id="rId13"/>
    <p:sldId id="336" r:id="rId14"/>
    <p:sldId id="326" r:id="rId15"/>
    <p:sldId id="340" r:id="rId16"/>
    <p:sldId id="341" r:id="rId17"/>
    <p:sldId id="342" r:id="rId18"/>
    <p:sldId id="343" r:id="rId19"/>
    <p:sldId id="344" r:id="rId20"/>
    <p:sldId id="346" r:id="rId21"/>
    <p:sldId id="347" r:id="rId22"/>
    <p:sldId id="349" r:id="rId23"/>
    <p:sldId id="280" r:id="rId24"/>
    <p:sldId id="350" r:id="rId25"/>
    <p:sldId id="351" r:id="rId26"/>
    <p:sldId id="352" r:id="rId27"/>
    <p:sldId id="354" r:id="rId28"/>
    <p:sldId id="353" r:id="rId29"/>
    <p:sldId id="355" r:id="rId30"/>
    <p:sldId id="356" r:id="rId31"/>
    <p:sldId id="357" r:id="rId32"/>
    <p:sldId id="283" r:id="rId33"/>
    <p:sldId id="291" r:id="rId34"/>
    <p:sldId id="325" r:id="rId3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78" autoAdjust="0"/>
    <p:restoredTop sz="86438" autoAdjust="0"/>
  </p:normalViewPr>
  <p:slideViewPr>
    <p:cSldViewPr snapToObjects="1">
      <p:cViewPr varScale="1">
        <p:scale>
          <a:sx n="62" d="100"/>
          <a:sy n="62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4548"/>
    </p:cViewPr>
  </p:sorterViewPr>
  <p:notesViewPr>
    <p:cSldViewPr snapToObjects="1">
      <p:cViewPr varScale="1">
        <p:scale>
          <a:sx n="98" d="100"/>
          <a:sy n="98" d="100"/>
        </p:scale>
        <p:origin x="-3594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4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  <inkml:channel name="T" type="integer" max="2.14748E9" units="dev"/>
        </inkml:traceFormat>
        <inkml:channelProperties>
          <inkml:channelProperty channel="X" name="resolution" value="955.58472" units="1/cm"/>
          <inkml:channelProperty channel="Y" name="resolution" value="1190.22876" units="1/cm"/>
          <inkml:channelProperty channel="F" name="resolution" value="1.41944" units="1/cm"/>
          <inkml:channelProperty channel="T" name="resolution" value="1" units="1/dev"/>
        </inkml:channelProperties>
      </inkml:inkSource>
      <inkml:timestamp xml:id="ts0" timeString="2015-04-09T19:09:13.2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1584 12366 61 0,'0'2'76'16,"0"2"-2"-16,0 4-46 15,0-5-1 1,0 0-5-16,0-3 0 31,0 0-3-31,0 0 0 0,0-18-9 31,-3-6 1-31,-11-10-2 0,-1-14 1 16,-11-5-3-1,3-9 1 1,-3-7-4-16,4-7 1 0,-4 4 1 31,8-8 0-31,-5 3 1 0,2-9 0 16,-10 0-1-1,10-11 0 1,-10-4-1-16,2-6 0 16,-4-4-4-1,3 11 1-15,1-4-2 16,2 8 1-1,6 1-1-15,2 9 1 16,0-4-1 0,0-2 0-16,5-2 0 15,3-6 0 1,-4 6 0-16,12-3 1 15,-1 7 0-15,-4 0 1 16,-3 7-1 0,0-7 0-16,4 3 0 15,0-3 0 1,3 29-2-16,-4 4 1 15,5 16-3 1,-9 0 1-16,8-21 0 16,-3-5 0-1,4-32 0 1,3-15 1-16,0-21 0 0,18-1 1 15,-3 30-1 1,0 12 0-16,-5 4 0 16,6 13 0-1,2-8 1 1,4-3 0-16,5-5-1 15,-2 0 1 1,-2 11-1-16,-2 2 1 0,-2 3-1 31,0 5 1-31,7-4 0 16,0-1 0-16,3 5 1 15,0-2 0 1,2 6 0 0,-10 2 0-16,-2 7-1 15,0 11 0 1,-1-4-1-16,1 7 1 15,-4 0 0-15,14-3 0 16,-3 3 0 0,0 3 0-16,-4 4-1 15,4 0 1 1,-4 3 0-16,-4 4 0 15,16 4 1 1,-5-4 0-16,5 0-1 16,0 3 1-1,-5 7-2-15,5 0 1 16,-5 1-2-16,1 5 1 15,3 1 0 1,-3 8 0 0,3 2 1-16,-3 4 0 15,-4 0-1 1,-8 0 1-1,8 0 0-15,0 15 0 0,0-3 1 16,0 6 0 0,4 3 0-16,-5 0 0 15,1-4 1 1,-3 14 0-1,-1-6 2-15,-3 2 0 16,2 4 1 0,-5 3 0-16,-2 12-2 15,1 0 0 1,1-3-2-16,9 10 1 15,-7-8 1-15,0-7 0 16,1-10 0 0,2-5 1-16,-1 1-2 15,-2 8 0 1,-3-4-1-16,0 6 0 15,-4 1-1 1,4 0 1-16,-4 2-1 16,4-5 1-1,-1-1-1-15,2-3 1 16,-5-3-1-1,0 1 1-15,0 2 0 16,-4 6 1-16,4 5-2 31,-3 2 0-31,3 11 0 0,-4-3 0 16,-3-1 0-1,4-3 0-15,-1-3 0 16,4-8 0-16,0 1 0 31,0 6 0-31,0 1 0 0,12 6 0 31,-9 7 0-31,4 11 0 0,2 0 0 32,-2 0 0-32,1 6 0 15,-1-6 0-15,-2 4 0 16,-6-1 0-1,5 4 0-15,0-7 0 0,-5 16 0 32,13-9 0-32,-8 14 0 15,-1-8 0-15,1 4 0 16,1-6 0-1,-6-2 0 1,1 1 0-16,-3-4 0 16,3 12 0-1,-7-1 0-15,0 6 0 16,-1 1 0-16,0 2 0 15,1-3 0 1,4-10 0-16,-5 1 0 16,4-1 0-1,-1 1 0-15,-4-4 0 16,-2 4 0-1,0 2 0 1,4-2 0-16,-4 3 0 0,-4-7 0 31,-4 1 0-31,1-5 0 0,0 4 0 16,-1-2 0-1,2 1 0 1,-2-3 0-16,1 2 0 16,3 2 0-1,-4-3 0 1,8-1 0-16,0 1 0 0,0-1 0 15,0-6 0 1,0 0 0-16,0 3 0 16,0-7 0-1,0 7 0 1,0-6 0-16,4 3 0 15,-8-1 0 1,0-3 0-16,0-7 0 16,1 2 0-1,-1-9 0-15,1-4 0 16,0-2 0-1,-6 6 0-15,6-2 0 0,-4-5 0 16,3 7 0 0,-4-6 0-1,5 3 0-15,-1-4 0 16,0 5 0-1,1-5 0 1,-4-6 0-16,3 2 0 16,0 2 0-16,0-2 0 15,1-1 0 1,-5 5 0-16,0-3 0 15,1 4 0 1,4 2 0-16,-12-2 0 16,0-1 0-1,-4 1 0-15,0 2 0 16,2-5 0-16,-2-4 0 31,-2-5 0-31,-3 9 0 0,2-5 0 16,-4-6 0-1,4 7 0-15,-4-4 0 16,8-3 0-1,-1-5 0 1,4-5 0-16,4-4 0 16,4-7 0-16,0-4 0 15,3 1 0-15,0-1 0 16,4-3 0-1,0 0 0 1,0 0 0-16,0 0 0 16,-4 0 0-1,4 0 0 1,-4 0 0-16,4 0 0 15,-4 0 0 1,4 0 0-16,0 0 0 0,0 0 0 16,0 0 0-1,-3 0 0 1,3 0 0-16,0-7 0 15,-4-7 0 1,1 0 0-16,3-10 0 16,-7 3 0-1,7-3 0-15,0-3 0 16,0-8 0-16,0 4 0 15,3-7 0 1,8 6 0-16,-4 6 0 16,1-3 0-1,0 9 0-15,-5 3 0 16,1 3 0-1,0 4 0-15,-4 2 0 16,0 4 0 0,0-2 0-16,0 2 0 15,0 4 0 1,0 0 0-16,0 0 0 15,0 0 0 1,0 4 0 0,0 17 0-16,0 0 0 0,0 9 0 31,0 6 0-31,0-3 0 0,3 13 0 15,-3-4 0 1,-3-1 0 0,3 0 0-16,-4 4 0 15,0-10 0 1,4-8 0-16,0-6 0 15,0-10 0 1,15-1 0-16,7-6 0 16,11-2 0-1,19 3 0-15,7-5 0 16,16 0 0-16,14 0 0 15,3-7 0 1,8-15-130-16,3-5-4 16,-2-12-13-1</inkml:trace>
  <inkml:trace contextRef="#ctx0" brushRef="#br0" timeOffset="17014.1714">5302 4705 52 0,'0'-3'74'0,"0"-1"-3"0,0-6-33 31,0 3 0-31,0 3-14 0,0-2 0 15,0-1-18 1,0 7 0 0,0 0-1-16,0 0 0 15,5 0 6 1,6 17 1-16,-4 0 1 0,4 5 0 15,-3 1-5 1,3 9 1 0,-3 2-3-16,2 0 1 15,4-2-1 1,-1 6 1-1,-2-6-3-15,3 5 1 16,1-6-3-16,4 0 1 16,-5-3-1-1,1-4 1-15,-4-3-1 16,-3 0 0-1,0-11-1-15,-5 0 0 16,1-2 0 0,-1-2 0-16,1 1 0 15,3 3 0 1,-4-3 0-16,-3 0 1 15,5-3-1-15,-5 2 1 16,0 2-1 0,0-1 0-16,0-4 0 15,0 1 0 1,0-1 4-1,0 1 0-15,4-4 3 16,-4 0 1-16,0 0-5 31,4-4 2-31,-4-17-6 0,3-3 0 16,4-14 0-1,1-8 0-15,3-9 0 16,4-7 0 0,4-10 0-1,2-1 0-15,-2 1 0 16,-1 13 0-1,-10 7 0-15,-1 13 0 0,1 9 0 16,-4 16 0 0,-4 0-30-1,7 7 1-15,-3 7-101 16,3 0-8-1,0 0 21-15</inkml:trace>
  <inkml:trace contextRef="#ctx0" brushRef="#br0" timeOffset="17474.176">5892 5107 93 0,'0'6'86'0,"0"2"-5"0,0 12-53 31,4 1 0-31,0 10-5 16,-4 1-1-1,0 2-10-15,0 0 0 16,0 1-12 0,0-7 0-16,0-7-79 15,0-8-2 1,4-10-28-16,3-3-4 15</inkml:trace>
  <inkml:trace contextRef="#ctx0" brushRef="#br0" timeOffset="18134.1826">6177 4857 137 0,'-4'4'99'16,"1"0"-6"-1,3-2-67-15,0 2 2 16,14-4-4-16,24 0 1 15,13 0-17 1,5-6 0 0,0 2-5-16,3-7 1 15,-15 8-8 1,-7-3 0-1,-3 1-29-15,-8-5 0 0,-4 7-80 16,-4-4-9 0,-7 3 22-16</inkml:trace>
  <inkml:trace contextRef="#ctx0" brushRef="#br0" timeOffset="18474.186">6348 4646 114 0,'0'8'88'16,"0"5"-5"-16,0 18-68 16,0 11-1-1,15 10-2-15,-5 11-1 16,5-9-5-16,-4-2 1 15,1-3-29 1,-8-11-1-16,3-11-75 31,-4-6-5-31,5-8 25 0</inkml:trace>
  <inkml:trace contextRef="#ctx0" brushRef="#br0" timeOffset="30683.3089">6804 4480 27 0,'0'0'64'16,"-4"-3"2"-1,0-4-26 1,0 3-1-16,0 1-19 16,1 0-1-1,3 3-14-15,0 0-1 0,0 0-3 31,0 0 0-31,0 0 6 16,0 0 2-16,0 3 2 16,0 7 1-1,3 0-3-15,1 2 1 0,4 2-1 31,3 6 0-31,-4 1 3 16,0 3 0 0,1-7-1-16,3 10 1 15,-2-3-2 1,1 1 0-16,-3 3-1 15,4-3 0 1,1-5-3-16,-1 7 1 16,-4-6-3-16,3 3 0 15,-6 0-1 1,4 1 1-16,-5-7-1 15,1 2 0 1,0-3-2-16,0 0 1 16,-4-3-1-1,6 0 0 1,-1 0 0-16,2 3 1 0,0-3-1 31,1-3 1-31,-4-1-1 0,3 4 1 16,-3-4 0-1,7-3 1 1,-7 1-1-16,-4-2 1 15,0-3-2 1,0-3 1 0,0 4-1-16,4-4 1 0,-4 0-2 15,0 0 0 1,0 3 0-16,0-3 0 15,0 4 0 1,0-4 0 0,0 0 0-16,3 0 0 15,-3 0 0 1,3 0 0-16,-3-11 0 15,4-6 0 1,0-7 0-16,0 0 0 16,0-11 0-16,-2-7 0 15,4-6 0 1,-3 4 0-16,4-12 0 15,-7 1 0 1,8-1 0 0,-1 4 0-16,0 0 0 15,1 0 0-15,3 7 0 16,1 7 0-16,-2 3 0 15,2 1 0 1,-9 10 0 0,1 0 0-16,-1 6-21 15,1 2 2-15,0 4-111 31,3 10-6-31,-3 2 8 0</inkml:trace>
  <inkml:trace contextRef="#ctx0" brushRef="#br0" timeOffset="31533.3174">7277 4861 78 0,'-4'0'85'16,"1"0"-5"-1,-1 0-53-15,1 0 0 16,3 0-9-1,0 0 2 1,22 0-7-16,0 0 1 16,4-4-10-16,4 4 2 15,-5 0-4 1,-5 0 1-16,-7 0 3 15,-1 0-1 1,-8 0 2-16,-1 4 0 16,-3 0-2-1,0 2 1-15,0 8-3 16,-10 7 0-16,-9-4-2 15,0 7 0 1,-3 0 0-16,7 1 0 16,5-8 10-1,10-3 1-15,0 3 6 16,18-10 1-1,15-4-10 1,8-3 1-16,-1 0-15 16,-6 0 0-16,-9-6-66 15,-7 6-2-15,-9-4-54 16,-2 1-13-1,-7-9 73 1</inkml:trace>
  <inkml:trace contextRef="#ctx0" brushRef="#br0" timeOffset="32293.325">7833 4501 8 0,'-12'0'67'31,"-5"4"0"-31,-6 0-6 0,1 2-1 31,3 0-31-31,4-2 1 16,4-4-4-1,11 4 1-15,4-4 5 16,22 0 0-16,15 0-15 15,10 0 0 1,5 0-6-16,0 0 0 16,0-8-5-1,-16-2 0-15,4 0-5 16,-13 4 2-1,-2-6-18-15,-14 6 1 16,-5 2-41 0,-7 1 0-16,6 3-64 15,-6 0-11-15,-3 0 43 31</inkml:trace>
  <inkml:trace contextRef="#ctx0" brushRef="#br0" timeOffset="32813.3302">7700 4740 57 0,'-8'0'87'0,"4"0"-2"16,1 0-31 0,3 0-1-16,3 0-6 15,34 0-1-15,19 0-15 16,22 0 1-1,15 0-23-15,-5-10 1 16,-3 6-10 0,-18 0 0-16,-22 2 0 15,-12 2 0 1,-18 0 0-16,-4 0 0 31,-7 0-35-31,0 0 1 0,-1 0-97 16,-3 0-8-1,4 0 28-15</inkml:trace>
  <inkml:trace contextRef="#ctx0" brushRef="#br0" timeOffset="33823.3403">8691 4405 77 0,'0'-5'84'16,"0"2"-5"-16,-2-3-56 15,-2-1 0 1,-4 3-10-16,-3 4 0 0,-4 0-1 31,-3 0-1-31,-4 13-4 16,-1-1 1-16,5 0-2 15,-4 6 1 1,3 3 3 0,1 6 0-16,3 5-1 15,4 6 1-15,-1-4-1 16,12 1 0-1,0 0 2-15,0 3 0 16,12-7 0 0,3-7 1-16,3 7 2 15,9-6 0 1,-6-8-6-16,9-4 2 15,2 1-10 1,10-7 0-16,2-3 0 16,12-4 0-16,-4 0 0 15,7-4 0 1,-3-12 0-16,-4 1 0 15,3-5 0 1,-3-5 0 0,0-10 0-16,4 9 0 15,-12-17 0 1,-3 2 0-16,-16-4 0 0,-6 0 0 15,-19-6 0 1,0 5 0 0,-26 4 0-16,-22 5 0 15,-23 9 0 1,-6 11 0-1,-9 3-3-15,12 11 2 16,8 3-128 0,14 10-4-16,15 14-14 15</inkml:trace>
  <inkml:trace contextRef="#ctx0" brushRef="#br0" timeOffset="35463.3567">8792 4359 146 0,'0'-3'107'0,"0"-4"-7"31,0-4-82-31,0 1 0 0,-3-4-14 32,-4 4 0-32,-16 2-5 0,-11 8 1 15,0 0-2 1,-9 12 0-1,-5 11-40-15,14 5 1 0,16-3-65 32,15-2-8-32,3-13 44 0</inkml:trace>
  <inkml:trace contextRef="#ctx0" brushRef="#br1" timeOffset="50960.5123">2403 13084 1 0,'-3'5'26'16,"-1"-2"2"-1,0 1-28 1,1 1 1-16,-5-1 0 15,4 7 0-15,1-11 8 16,3 0 0 0,0 0 10-16,0 0 2 15,0-11-6 1,-4 2 1-16,1 5-11 15,-1 4 1 1,0 0 5-16,-6 0-1 16,5 0 1-1,1 0 2-15,0 0-3 16,1 0 0-16,-1 0-1 15,4 0 1 1,0 0-2-16,-3 0-1 16,3 0-2-1,0 0-1 1,0-8-4-16,0 8 1 15,0-6 1 1,3-4 0-16,8-8 2 0,8 4 2 16,-8-6-1-1,0-1 1 1,0-3-1-16,0-8-1 15,1 12-1 1,-1-8 0 0,-1-6 0-16,2-2 0 15,3-1-1 1,-5 2 1-16,5-6 1 15,-2-1 0-15,-7 8 3 16,5-11 1 0,-3 0-1-16,2-10 1 15,2 2-2 1,-5 2 1-16,1-9-2 15,-8 13 1 1,4-2-3-16,-4 1 0 16,0 2-2-1,0-2 1-15,0 0 0 16,0-8 0-16,0 8 0 15,0 0 1 1,0-5 2 0,0 15 0-16,0-2-1 15,-4 1 0-15,-1 4-4 31,2-10 0-31,3 4 0 0,-4-7 0 16,4-1 0 0,0 3 1-16,0 5-2 15,0 3 1-15,0-4-1 31,-3 1 1-31,3-4 0 0,3-3 1 32,4-4-1-32,2 4 1 0,-2-4-1 31,0-7 1-31,-4-4-1 15,5 5 0-15,-4-8-1 16,4 3 1 0,-8 2 0-16,3-9 1 0,-3 5 0 31,0-1 0-31,0 0 0 15,0-1 0 1,0 2 0-16,0 0 0 16,-7-5 0-1,3 4 0-15,-4 1 0 16,-6-1 0-16,7 4 0 15,-5-4 1 1,1 4-1-16,0 3 1 16,4-6-1-1,-4 5 0-15,3-2 1 16,2 0-1-1,-3 7 0-15,1 0 0 16,-3-2-1-16,1 2 0 31,-3 4 0-31,-1-7 0 0,7-2 0 31,0 8 0-31,0-6 0 0,-1 5 0 16,-3 2 0 0,4-7 1-1,-5 12-1-15,2-6 1 16,-8 0-2-1,2 0 1-15,5-3-1 0,-4-5 1 16,-4 9 0 0,1-5 0-1,3 8-1-15,4 3 1 16,-4 0-2-1,-7 7 0 1,-4-3 0-16,4 3 1 16,-5 3 0-1,7 7 1-15,-3 3-2 16,-7 2 0-16,-3 5 0 15,7 8 0 1,-4 3 1-16,0 0 0 16,-3 4 0-1,3 3 0-15,1-4-2 16,-1 4 0-1,4 0 0 1,-3 7 0-16,-1 11 2 0,8 3 0 16,-1 3 0-1,5 0 0-15,-1 0-1 16,4-7 1-1,1 12-1 1,-5-9 0-16,8 7 0 16,3 8 1-16,-2 0 1 31,3 3 1-31,-5 7 0 0,1 0 0 15,3 7-1 1,-2 0 1-16,2 3-1 16,-3 1 1-1,0-5 0 1,4 1 0-16,-5 3 0 15,5-2 0 1,0 9-1-16,-5 4 1 0,10-1 0 31,-4 0 0-31,3 1 0 16,3-11 1-16,0 5 0 15,0-4 1 1,-4 2-1-16,-3 8 1 16,-1-3-2-1,5 16 1-15,3-3-1 16,0 3 1-1,0-6 0-15,0 0 0 16,0-1-1-16,0-2 1 16,0-1-1-1,0-7 0-15,0-3 0 16,3 10 0-1,-3-11 1-15,0 8-2 16,8-7 1 0,-1-7 0-16,0 4 0 15,1-5 0 1,-4 1 0-16,0 5 0 15,4-6-1 1,-5 0 1-16,4-2 0 16,0 7 0-1,1-12 0-15,3 2 0 16,-2-2-1-1,1-2 1-15,4-4-1 16,2 0 1 0,-1 0-1-16,2 7 1 15,10-4 0-15,-9 2 1 16,1-6-1-1,-9 5 1 1,-1-8-2-16,1 0 1 16,-3 1-1-1,5-4 1 1,-4 0-1-16,-1-3 1 0,-3 0 0 31,7 4 0-31,-8 2 1 0,4 0 1 16,-3 2 1-1,5 1 0 1,-7-2 0-16,2 6 1 15,0-3-2 1,0-3 0-16,-4-7-1 16,4 0 0-1,-1-5-1-15,4-5 1 16,-3-4-1-16,-1-8 1 15,2 1-1 1,-2-3 0-16,1-1-1 16,0 4 1-1,-4-3 0-15,0 2 1 16,0-2-1-1,3 0 2-15,-3 2-3 16,0 2 0 0,0-2 0-16,0 1 0 15,0-4 0 1,0 1 0-16,0-1 0 15,0-3 0-15,0 0-4 32,0 0 2-32,0-3-2 0,-7-8 0 15,-8-2 2 1,-3-1 0-16,-1 0 0 15,4-3 1 1,1-5-1 0,6 5 0-16,-3-3 2 0,3-1 0 31,1 1 0-31,-4 2 1 0,4 5-2 31,-1-1 1-31,1 6-1 16,7 1 0-16,0 4 0 15,0 3 0 1,-8 0-2-16,8 0 1 0,0 0-1 31,0 0 1-31,0 0 1 16,0 3 1-1,11 12 0-15,-4 2 0 16,9 4 0-1,-6-2 0-15,2 4 1 16,-1 0 0 0,0-3 1-16,-3 2 0 15,2-8 0-15,-2-4 0 16,-1 1-1-1,1-5 0-15,0 4-1 16,-1-3 1 0,0 4 0-16,1-4 0 15,-5 3 0 1,1-2 0-1,0 2 0-15,3-3 0 16,-2 3 0 0,1-3 0-16,-2 0 0 0,0 0 1 15,-1-1 0 1,1-2 1-1,-1-4 0-15,5 0 0 16,3 0-1 0,4-24 1-1,3-10-3-15,5-11 0 0,-5-1 0 16,4-6 0-1,1 8-61-15,-1-2 1 16,8 1-74 0,3-13-11-1,-11-5 64-15</inkml:trace>
  <inkml:trace contextRef="#ctx0" brushRef="#br1" timeOffset="153251.5433">5485 6408 20 0,'-7'0'65'0,"-8"0"2"0,8 0-24 32,-1 3-2-32,8-3-6 0,0 3 0 31,25 1-8-31,17-4-1 15,16 0-19 1,5 0 1-16,1 0-4 16,2-4 1-1,-10-2-41-15,-16-2 1 16,-6-2-70-16,-12-4-8 15,-7 1 41 1</inkml:trace>
  <inkml:trace contextRef="#ctx0" brushRef="#br1" timeOffset="154041.5512">5959 6099 104 0,'0'0'81'16,"0"0"-3"-1,0 0-59 1,0 0 1-16,0 17 4 16,11 5 0-1,0 1-9-15,4 9 3 16,4 7-8-1,-5-5 1-15,-3 7-3 16,8 1 0-16,-1-1-2 16,1 1 0-1,3-4 0-15,-3-4 0 16,-1 1 0-1,-3 0 1-15,-4-12-2 16,0-1 0 0,-3-5-1-16,0-3 1 31,-1-7 4-31,-4-1 0 0,1-2-2 15,-1-4 0 1,-3 0-6-16,5-10 1 16,-2-14-2-1,1-12 0 1,3-15 0-16,4-21 0 0,4-8 0 31,0-14 0-31,4 1 0 0,-5 14 0 16,-3 5-2-1,-4 15 1-15,1 18-34 16,0 10 1-1,-1 7-96 1,0 13-9-16,0 8 28 16</inkml:trace>
  <inkml:trace contextRef="#ctx0" brushRef="#br1" timeOffset="154671.5575">6508 6470 94 0,'-4'0'86'15,"0"0"-4"1,4 0-58-16,0 0 1 0,25 0-6 31,9-11-1-31,3 4-9 16,3 0 2-16,-6 4-6 15,-8 0 0 1,-11 3 0-1,-1 0-1-15,-10 0-1 16,-4 13 0-16,-22 11-2 16,-4 12 0-1,-3 5-2-15,2-4 1 16,9 2 4-1,11-5 1-15,7-10 7 16,14 0 0 0,24-12-3-16,9-12 0 15,13 0-9 1,-4-4 0-16,-5-10-83 15,-6-4 0-15,-8 12-41 16,-8 2-7 0</inkml:trace>
  <inkml:trace contextRef="#ctx0" brushRef="#br1" timeOffset="156891.5797">6988 6196 81 0,'0'4'92'0,"0"-4"-3"16,27 0-51-1,17 0-1-15,22-4-22 16,5-9 2-1,6-1-14 1,-11-1 0-16,-5 6-33 0,-21 5 0 16,-14 4-72-1,-7 0-7-15,-13 7 31 16</inkml:trace>
  <inkml:trace contextRef="#ctx0" brushRef="#br1" timeOffset="157551.5863">7525 5819 107 0,'0'0'82'15,"0"0"-2"1,0 0-63-16,4 4 1 16,0 13 3-1,-1 4-1-15,5 3-9 16,2 8 2-1,9-2-9-15,4 1 1 16,-5 8 1-16,1-2-1 16,-7 5 2-1,-2-4 1 1,2 3-1-16,-6-2 1 15,6 2-4 1,-5-9 1-16,1-2-2 16,3-6 1-16,-4-2 2 31,-4-3 0-31,6-5 9 0,-6-6 1 15,8-8-3 1,0 0 1-16,4-22-12 16,3-22 2-16,5-21-4 31,2-12 0-31,-2-9 0 0,-9-7 0 31,9 13 0-31,-8 11 0 0,-4 17-15 31,-4 14 1-31,-3 10-36 16,0 7 1-16,-1 18-50 15,5 3-5 1,-4 17 12-16,3 10 4 0</inkml:trace>
  <inkml:trace contextRef="#ctx0" brushRef="#br1" timeOffset="157911.5899">8140 6079 80 0,'0'0'71'15,"0"0"-2"-15,0 0-55 0,0 0 1 32,0 10 5-32,0 11 0 0,0 10 3 31,4 11 0-31,0 12-7 15,2 6 1-15,-1-4-10 16,-1 2 2 0,-4-13-8-16,3-7 0 15,1-11-95 1,2-6-6-16,6-17-14 0</inkml:trace>
  <inkml:trace contextRef="#ctx0" brushRef="#br1" timeOffset="159391.6047">8563 5809 48 0,'-4'0'75'15,"1"0"-2"-15,-5 0-20 16,8 0-3-1,0 0-7-15,29 0 2 16,22 0-23 0,12-7 1-16,5-3-15 15,-5 2 0 1,-8 6-4-16,-14-6 1 15,-8 4-6-15,-11 1 1 16,-4 3-42 0,-5 0 0-16,-6 0-76 15,1 0-10 1,-5 0 39-1</inkml:trace>
  <inkml:trace contextRef="#ctx0" brushRef="#br1" timeOffset="159711.6079">8537 6044 116 0,'0'0'109'16,"8"0"-7"0,24 0-66-1,24 0 2-15,15-10-25 16,2 0 0-1,2 3-11-15,-13-1 1 0,-10-2-25 32,-11 6 0-32,-15 4-92 15,-11 0-6 1,-7 0 17-16</inkml:trace>
  <inkml:trace contextRef="#ctx0" brushRef="#br1" timeOffset="160161.6124">9551 5719 94 0,'-11'0'85'31,"-11"0"-5"-31,-11 0-54 0,-12 24-1 16,-10 15-5-1,10 16 0 1,5 17-5-16,14 11-1 0,22 7 10 31,11-18-1-31,49-19-3 0,29-26 1 31,25-27-9-31,10-17 1 0,5-35-5 32,-13-17 0-32,-38-14-7 15,-37-1 1-15,-37 9-2 16,-40 17 0-1,-50 12 0-15,-28 15 0 0,-11 21-36 32,10 10 2-32,26 10-97 15,42 24-8-15,47 1 27 16</inkml:trace>
  <inkml:trace contextRef="#ctx0" brushRef="#br2" timeOffset="180306.8161">13537 5698 32 0,'-4'-6'49'0,"-4"-8"1"15,-3-11-27 1,7-3 0-1,-3-2-2-15,4-6 1 16,-2 5-10 0,5 1 0-16,-3-13-2 0,3 16 0 15,0-8 0 1,0 1 2-1,-3-1-3-15,3-6 0 16,-4 3-5 0,0-4 1-1,4 1 0-15,-3 0 2 16,-1-1-3-1,4-3 0-15,-4-3-3 16,4-5 1-16,0-5-1 16,0-5 0-1,-4-3 0-15,4 4 0 16,-4 3 0-1,4 1 0-15,0 2 0 16,-3 1 0 0,3-1-1-16,0 5 0 15,0-5-1-15,0-6 1 16,0 0 0-1,0-4 0-15,3 8 0 16,5 2 0 0,0 5-1-1,-1 5 1-15,3 0 0 16,2-5 0-16,-1-1 0 31,4-7 1-31,0 4-2 0,0 3 1 16,-4 1-1-1,1 1 1-15,-2 13 1 16,1-11 0-16,4-1 0 31,4-6 1-31,2-8-1 16,9 8 0-1,0-1 0-15,0 1 0 0,-1 3 0 31,8 1 1-31,-3-2 0 16,6-2 0-16,5-11-1 16,-1 11 0-1,4-8-1-15,1 16 1 0,-4 2-1 31,-5 0 0-31,-3 17-1 16,0 0 1 0,1 4 0-16,-3-1 0 15,7 9 0-15,-1-2 0 16,-5 11 0-1,-2 7 1-15,-4 0-1 16,3 11 0 0,-4 9 0-16,1 4 0 15,7 8 1 1,1 2 0-16,-2 1 0 15,-3 6 1 1,-3-2-2-16,0-2 3 16,-5 4 0-16,2-2 1 31,-2-1 0-31,9 7 2 0,-1 7-2 31,-4-1 0-31,-2 12 1 0,-2-7 1 16,-2-1 0-1,-1 0 0 1,0-10-3-16,0 4 1 15,1 3-2 1,-2 6 0-16,-2 8 0 16,8 4 0-16,-10 12 0 15,-1-6 0-15,-1 3 1 16,-8-5-2-1,0 2 0 1,-2-1 1-16,-5 3-2 16,0-3 1-1,0-3-1 1,2 2 0-16,-2-5 0 15,0-3 0-15,0 3 0 16,0-7 1-16,0 0-1 16,-2 1 0-1,-3-5-1 1,1 1 1-16,1 3 1 15,-4 1 1 1,4 6 6-16,-2-7 0 16,-2 4 2-1,3-7 0-15,0-4-9 16,4-13 1-16,0-8-49 15,0-17-2 1,0-3-77-16,0-14-10 16,0-3 46-1</inkml:trace>
  <inkml:trace contextRef="#ctx0" brushRef="#br2" timeOffset="180926.8223">15084 5113 159 0,'0'0'106'0,"0"8"-8"15,5 9-80 1,2 7 0-16,4 10 1 15,4-5 1 1,0-2-7-16,0-3 2 16,-1-3-6-1,1 6 0-15,4-9-5 16,-12-1 1-16,4-3-3 15,-3 0 0 1,-5-4 1-16,6 0 0 16,-6 1 0-1,4-1 2-15,-4-2-5 31,1-2 0-31,1 2 0 0,-3-3 0 16,-2 7 0 0,4-6 0-16,-4-2 0 15,4-2 0-15,-4 3 0 31,4-5 0-31,0 0 0 0,3-5 0 16,8-28 0 0,3-2 0-16,12-20 0 15,-1-10 0 1,4 2-69-1,1-3 1-15,-34 66-66 16,0 0 134-16,45-108-147 16,-31 54 74-16</inkml:trace>
  <inkml:trace contextRef="#ctx0" brushRef="#br2" timeOffset="205325.0679">17903 1263 56 0,'0'-4'90'0,"0"-3"-4"15,0-3-33 1,0-1-2-16,0 1-22 16,0 3 3-16,0-1-20 15,0 6 1 1,4-1-11-16,-4 3 0 15,4 0 1 1,3 0 0-16,1 13 3 31,2 4-2-31,12 7 2 0,-6 1 0 16,2 9 1-1,1-3 0-15,-3-3-1 16,-2-3 0-16,-4 6-2 31,6-7 1-31,-5 7 0 0,0-6 1 31,-1-1-2-31,-2-4 0 0,3 4-3 32,-3-10 1-32,-1 4-2 15,-3-4 0-15,3-1 0 16,-3 1 0-1,3-4 0-15,-3 4 0 0,-1-3 0 32,1-1 0-32,0 0 0 15,4-3 0-15,-5 3 0 16,1 2 0-1,0-6 0 1,-1 8 0-16,1-8 0 16,-1 2 0-16,-3-1 0 15,4-5 0 1,-4 2 0-16,0 0 0 15,4 3 0 1,-4 0 0-16,4 0 0 16,-4-4 0-1,0 1 0-15,0 3 0 16,2-4 0-1,-2 4 0 1,0 1 0-16,0-6 0 0,0 1 0 16,0 1 0-1,0-4 0-15,0 0 0 16,0 0 0-1,9 0 0 1,-9 0 0-16,0 0 0 16,0 0 0-1,0 0 0-15,4 0 0 0,-1 0 0 16,4-4 0-1,1-13 0 1,-1 0 0-16,4-3 0 16,1-15 0-1,-1-14 0 1,11-2 0-16,-2-15 0 15,-3 1 0 1,1-5 0-16,1 5 0 16,-4 2 0-16,3 1 0 15,-4 13 0 1,6-6 0-16,-2 6 0 15,-3 8 0 1,0 3 0-16,-4 10 0 16,1 4 0-1,-2 7 0-15,-6-1 0 16,-1 8-8-1,5 2 2-15,-1 5-92 16,1 3-3-16,-1 0-34 16,5 0-9-1</inkml:trace>
  <inkml:trace contextRef="#ctx0" brushRef="#br2" timeOffset="205885.0735">18614 1595 161 0,'0'-4'108'15,"0"-3"-6"-15,4 0-93 16,-4 4 2-16,4 3-4 16,-4 0 0-1,5 3 7-15,-5 11 0 16,2 8 5-1,-2 9 0-15,0-1-4 16,0 5 0 0,0 0-11-16,0 6 2 15,0-10-6 1,-2 4 0-1,2-15 0-15,0-2 0 0,0-8 0 32,0-3 0-32,0-3-113 0,0-4-2 15,10 0-28 1</inkml:trace>
  <inkml:trace contextRef="#ctx0" brushRef="#br2" timeOffset="215668.1725">18911 1373 108 0,'-4'0'96'15,"4"0"-4"-15,0 0-52 16,18 0 1 0,27 7-4-16,22 15-1 0,15 11-17 31,6 2 1-31,1 0-12 15,-7-17 0-15,-13-15-6 16,-9-3 2 0,-16 0-4-1,-17 0 0-15,-13 0-25 16,-7 0 2-16,-7 3-107 15,0 1-7 1,0-2 14-16</inkml:trace>
  <inkml:trace contextRef="#ctx0" brushRef="#br2" timeOffset="216528.1811">19729 1169 163 0,'0'0'102'16,"0"0"-7"-16,0 0-84 15,0 0 1 1,0 25 7-16,12 12 1 16,2 5 0-1,1 17 1-15,-3-3-5 16,2 5 1-1,-3-5-10-15,-4-11 1 0,4 3-8 16,-3-2 0 0,-1-9 0-1,0-9 0-15,1-7 0 16,-4-3 0-1,-4-8 0 1,0 0 0-16,0-3 0 16,0 3 0-16,0-6 0 31,0 2 0-31,0-2 0 0,4-4 0 15,-4 0 0 1,0 0 0-16,0 0 0 16,0 0 0-1,2 0 0 1,3 0 0-16,3 0 0 15,7-4 0 1,6-20 0-16,2-11 0 0,6-20 0 31,12-25 0-31,7-12 0 16,-1-23 0-16,6 5 0 15,-9 9 0 1,-13 18 0-16,-10 14 0 0,-9 17 0 31,-5 11 0-31,-3 16-25 0,3 1 2 31,-3 13-107-31,7 8-7 16,4 3 14-16</inkml:trace>
  <inkml:trace contextRef="#ctx0" brushRef="#br2" timeOffset="217058.1864">20266 1601 172 0,'0'0'117'16,"0"0"-7"-16,12 0-90 0,21-10 1 15,11 3-12 1,12 0 0 0,-12 7-8-16,-11 0 1 15,-10 0 3 1,-12 7 0-1,-11 7 0-15,-4 7 0 16,-21 6-5-16,-9 5 1 16,0-5 1-1,5-2 1-15,7-1 4 16,18-3 0-16,4 3-3 15,29-14 2 1,12 1-6 0,7-1 0-16,1-2-19 15,-8-6 1 1,-12 1-112-1,1-3-5-15,-16-3 6 0</inkml:trace>
  <inkml:trace contextRef="#ctx0" brushRef="#br2" timeOffset="217828.1941">21177 1145 109 0,'-7'3'98'31,"3"-3"-5"-31,-3 3-61 0,7 1 1 16,0 0-1-1,18 0-1 1,22-2-6-16,21-2 1 16,16 0-16-1,-6 0 0-15,-5 0-7 16,-11 0 1-1,-10 0-2-15,-15 0 1 16,-4 0-28 0,-8 0 1-16,-3 0-79 15,-11 0-2-15,-4 0-13 16,0 0-6-1</inkml:trace>
  <inkml:trace contextRef="#ctx0" brushRef="#br2" timeOffset="218108.1969">21156 1394 200 0,'10'0'136'0,"27"0"-6"15,34 0-108 1,18 0 1-16,4-4-23 16,-2 16 0-1,-8-9 0 1,-14 6 0-16,-21-2-39 15,-10-3 1 1,-16 2-93-16,-15-2-9 0,-7-4 33 31</inkml:trace>
  <inkml:trace contextRef="#ctx0" brushRef="#br2" timeOffset="221797.2346">22540 999 10 0,'4'-6'22'0,"-4"-4"1"16,0 3-1-16,0 0 1 15,0-4 1 1,0 5 1-16,-4-2-2 16,-3 2 0-1,0-2 3-15,-1 1-1 16,-2 5-11-1,-6 2 0-15,4 0-11 16,-5 0-1 0,-9 0 0-16,0 5 0 15,-8 13 4-15,-3 7 2 16,0 5 2-1,5 13 0-15,-6 0 0 32,8 13-1-32,5 0-1 0,9 6 1 15,9 1 3 1,7-1-1-16,0 0 2 15,25-7-1 1,6-3 1 0,17 0 0-16,-4-11-1 0,23-6 1 31,3 0-3-31,12-7 0 0,7-12 1 31,7-8 0-31,0-8-4 16,12 0 0-16,4-20-6 15,-6-9 1 1,-5-9-2-1,-5 1 0-15,-7-6 0 16,-16-8 0-16,-10 6 0 16,-14-4 0-16,-16-13 0 15,-15 13 0 1,-6-12 0-1,-12 8 0-15,-15 2 0 16,-15-8 0 0,-14 17 0-16,-16-3 0 15,-14 4 0-15,-26 3 0 16,8 13 0-1,10 8 0-15,19 3-37 16,11 4 2 0,-55-7-96-16,3 5-8 15,15 12 28 1</inkml:trace>
  <inkml:trace contextRef="#ctx0" brushRef="#br2" timeOffset="222777.2444">22774 806 22 0,'7'3'55'15,"0"-3"2"1,-3 0-19-16,0 0 0 16,-1 0-15-16,-3 0 0 15,4 0-12 1,-4 0 0-16,0 0-2 15,0 0 1 1,0 0-7-16,-7 0 1 16,-4 0-4-1,-44 0 1 1,-21 4-5-16,-4 10 1 15,-9 7-82 1,34 6-4-16,13-3 1 0</inkml:trace>
  <inkml:trace contextRef="#ctx0" brushRef="#br2" timeOffset="227257.2901">13774 11321 146 0,'-4'0'104'31,"-4"0"-7"-31,-2-21-76 0,-4-14 0 31,-6-13-9-31,-6-18 1 0,0-10-11 16,7-14 0 0,-2-3 0-1,-2-11 0-15,1-3 5 16,0-1 2-1,7-6-3-15,-4-5 1 0,12-2-5 32,3 5 1-32,4-2-2 15,0 11 1-15,4 6-1 16,19 5 1-1,2 5-1-15,9 8 0 16,3-3 0 0,7 6 1-16,0 0 0 15,1 5 0 1,-1 5-1-16,0 5 1 15,-2 12-2 1,2 2 0-16,4 3 0 16,4 6 1-16,4 4-1 15,3-3 0 1,4 23 1-16,4 11 1 15,-15 7-2 1,7 15 1-16,-11 28-3 16,-3 10 1-1,-1 6 4-15,-12 20 0 16,6 4 1-1,-7 11 0 1,-7 13-2-16,-8 7 0 0,-5 14-2 31,-4 4 1-31,-3-1-1 0,-4-3 0 16,3 4 3-1,-3-7 1 1,0 9 0-16,-7-2 1 16,0-1-5-1,-1-10 0-15,1-21 0 16,7-14 0-1,-4-23-11-15,4-7 1 16,0-22-85 0,0-13-2-16,0-21-34 15,0-4-9 1</inkml:trace>
  <inkml:trace contextRef="#ctx0" brushRef="#br2" timeOffset="227687.2944">14522 10784 148 0,'0'0'112'15,"0"21"-7"-15,4 10-72 16,3 13-1-16,1 5-5 16,-2 3 0-1,6 4-14 1,-2-8 1-16,2-7-14 15,3-2 0 1,-8-12 0 0,0-2 0-16,1-12 0 15,-4-3 0-15,0-6 0 16,3-4 0-16,1 0 0 15,11-4 0 1,10-22 0 0,11-20 0-16,12-17 0 15,8-9 0 1,2-4 0-16,-5 7 0 0,-7 7-130 31,-12 12-4-31,-9 13-13 16</inkml:trace>
  <inkml:trace contextRef="#ctx0" brushRef="#br2" timeOffset="246911.4879">17607 7345 19 0,'0'0'45'16,"0"0"2"-1,0 0-21 1,0 0 0-16,0 0 6 16,6 0 0-1,17 0-5-15,3 0 0 0,4 0-9 31,15 0-1-31,-1 4 0 16,8-1 0 0,11 1 1-16,-8-4 1 15,-2 0-8-15,-6 4 1 16,-6-4-7-1,-15 0 1-15,-3 0-2 16,-9 0 0 0,-7 0-3-16,-3 0 0 15,0 0-40 1,-1 2-2-16,2-2-72 15,-2 0-10 1,-3 0 39-16</inkml:trace>
  <inkml:trace contextRef="#ctx0" brushRef="#br2" timeOffset="247911.4979">18203 7027 104 0,'0'0'85'0,"0"-4"-4"15,0 1-61-15,4 3 1 16,0 0-4-1,4 0 0-15,2 11-6 16,9 5 2 0,-1 8-2-16,1 8 2 15,7-1-3 1,-4 0 0-16,0 0-3 15,-3 4 1-15,-1-1-2 32,-3-3 0-32,-4-3-1 0,-1 0 0 15,3-1-1 1,-6 9 1-16,0-6 0 15,-3 2 1 1,-1-5-1 0,1 5 1-16,-4-5 0 15,4-3 0-15,-4-3-2 16,0-4 1-16,0 1-3 15,0-1 1 1,0-3-2 0,0 0 2-16,0-4-3 15,0-2 0 1,0-6 0-1,0-2 0-15,0 4 0 16,0-4 0 0,0 0 0-16,0 0 0 0,0 0 0 15,0 0 0 1,0 0 0-1,0 0 0-15,0 0 0 16,0 0 0 0,3-4 0-16,3-2 0 15,0-5 0 1,-2 1 0-16,-1 3 0 15,1-4 0-15,3-3 0 16,-3 1 0 0,2-12 0-16,3-3 0 15,2-13 0 1,11-11 0-16,-3-6 0 15,3-14 0 1,-4-6 0-16,1 3 0 31,-1 9 0-31,1 7 0 0,-8 8 0 16,4 5 0-1,-4 4 0-15,-4 5 0 16,1 2-8 0,-2 10 1-1,-1 8-54-15,-1 8-1 0,0 9-65 31,-1 2-11-31,-3 20 57 0</inkml:trace>
  <inkml:trace contextRef="#ctx0" brushRef="#br2" timeOffset="249291.5117">17755 7154 82 0,'0'-5'112'16,"4"-7"-8"-16,-1 2-54 15,2 0 2-15,-5 6-37 31,0 4 1-31,0 14-8 0,0 27 1 32,-5 18-2-32,2 13 1 0,-1-2-3 31,0-4 0-31,4-6-7 15,-3-16 0-15,3 0-77 16,0-5-2 0,0-8-46-16,19-14-10 0,6-10 92 31</inkml:trace>
  <inkml:trace contextRef="#ctx0" brushRef="#br2" timeOffset="249811.5169">18728 7590 162 0,'0'0'119'16,"0"4"-7"-16,0 20-86 15,-10 4 0 1,-5 7-17-16,4 4 0 16,4-6-9-1,0-1 1-15,7-2-53 16,0-5-2-16,0-5-68 15,14-16-12 1,4-4 57-16</inkml:trace>
  <inkml:trace contextRef="#ctx0" brushRef="#br2" timeOffset="264268.663">19174 7227 54 0,'-4'0'69'16,"-7"4"0"-1,-7-4-36-15,-1 3 0 32,4-3-7-32,4 4-1 0,4-4-13 31,3 3-1-31,4-3 4 0,0 7 1 15,18-7 14 1,30 0-2 0,19 0-4-16,14-10 1 0,19-1-13 31,-10 1 0-31,-9 3-8 0,-14 4 1 15,-15-1-3 1,-15 4 1-16,-16 0-45 16,-6 0 0-1,-3 0-90 1,-8 0-9-16,-4 0 40 15</inkml:trace>
  <inkml:trace contextRef="#ctx0" brushRef="#br2" timeOffset="265248.6728">19992 6871 100 0,'0'0'84'16,"0"0"-4"-16,7 3-59 15,5 8 0 1,-1 6 2-16,4 8 0 15,-1 5-4-15,1 12 0 16,-3-1-5 0,2 1 1-1,-4 10-3-15,-5-8 0 16,6 2-5-1,-4 0 0 1,8-9-3-16,0 1 1 0,0-6 0 31,-4 2 0-31,4-10 0 0,0-3 0 16,0-7 1-1,-8-3 1 1,0-9-3-16,-3 2 1 16,-1-1-4-1,1-3 1-15,4 0-2 16,-1-9 0-1,5-16 0-15,-1-14 0 16,7-18 0 0,5-17 0-16,-2-26 0 15,-2-15 0-15,3 1 0 16,4 11 0-1,-11 20-13-15,-4 23 2 0,-8 26-119 32,1 10-4-32,-4 10-2 15</inkml:trace>
  <inkml:trace contextRef="#ctx0" brushRef="#br2" timeOffset="266208.6824">20522 7290 115 0,'-4'0'96'0,"-7"0"-5"15,3 0-71 1,2 0 0 0,6 0-5-16,0 0 1 15,29-4-1 1,12 4-1-1,7 0-9-15,7 0 0 16,-10 0-5 0,-9 0 1-16,-9 8-2 0,-5-3 1 15,-11 7 0 1,-4-2 0-16,-7 4 1 15,0 3 1 1,-7 3-2 0,-19 8 0-16,-4 4-3 15,-3-1 1 1,7 1 11-16,8-6 1 15,18 6 15-15,4-15 1 16,36-4-11 0,16-6 1-16,10-7-16 15,1 0 0 1,-23 0 0-1,-3 0 0-15,-15 0 0 16,-19 0 0-16,1 0-29 16,-8 0 1-1,0 0-102-15,0 4-8 16,-8-4 20-16</inkml:trace>
  <inkml:trace contextRef="#ctx0" brushRef="#br2" timeOffset="267118.6915">21259 6953 118 0,'-4'0'103'16,"4"0"-7"-1,0 0-56-15,19 4 2 16,21 0-6-16,17 0 0 15,16-2-19 1,0 2 0-16,-2-4-15 16,-8 0 2-1,-21 0-4 1,-17 0 0-16,-10 0-14 15,-11 0 1-15,-4 0-96 32,0 0-3-32,0 0-18 0,-15 0-3 15</inkml:trace>
  <inkml:trace contextRef="#ctx0" brushRef="#br2" timeOffset="267528.6956">21177 7224 148 0,'0'0'126'16,"11"0"-8"-1,31 0-74-15,8 0 0 16,33 0-29-1,-2-3 1-15,-8 3-19 16,-16 0 1 0,-17 0-38-16,-17 3 1 15,-5 11-90 1,-10-4-11-16,-8-2 36 15</inkml:trace>
  <inkml:trace contextRef="#ctx0" brushRef="#br2" timeOffset="268928.7096">19437 6999 156 0,'0'0'107'32,"-4"0"-8"-32,0 4-75 0,1 24-2 15,-1 20-2 1,1 22 0-16,-5 5-10 15,0 0 1 1,4-5-19 0,4-14 0-16,0-15-114 15,20-10-6 1,8-17 1-16</inkml:trace>
  <inkml:trace contextRef="#ctx0" brushRef="#br2" timeOffset="269608.7164">22330 6802 149 0,'0'-7'103'16,"0"-7"-8"-16,0 0-85 15,-12 4 1-15,-13 7-6 16,-2 3 0-16,-13 10-2 15,-6 28 2 1,-1 6 1 0,2 19 0-16,8 10 1 15,12-1 1 1,10 5 7-1,15-8 0-15,3-7 7 16,34-11 1 0,23-12-12-16,14-14 1 0,19-23-12 15,14-2 0 1,7-37 0-1,-2-15 0-15,-20-11 0 16,-25-12 0 0,-38 5 0-16,-29-2 0 15,-29 5 0 1,-45 12 0-16,-26 13-3 15,-8 18 1-15,8 17-127 16,11 7-4 0,38 7-13-16</inkml:trace>
  <inkml:trace contextRef="#ctx0" brushRef="#br2" timeOffset="275239.7746">13703 16842 117 0,'0'7'106'0,"0"0"-7"16,0 10-65-1,0-7 2-15,-3 2-17 16,-1-6 1 0,0 1-3-1,1 0 1-15,-1-7-2 16,0 0 0-1,-11 0-10-15,1-17 1 0,3-25-7 32,-16-6 0-32,5-15 0 0,0 1 0 15,0 0 0 1,7 0 0-1,0-3 0-15,4-15 0 16,4-4 0 0,2-16 0-1,5-7 0-15,0-4 0 16,0 7 0-16,0 4 0 15,5 0 0 1,2 0 0-16,9 2 0 16,2-5 0-1,7-1 0-15,9 0 0 16,10 0 0-1,4 14 0-15,8 1 0 16,6 5 0 0,14 1 0-16,-4 3 0 15,11 8 0-15,2-1 0 16,3 15 0-1,-2 9 0 1,-8 8 0-16,-5 16 0 16,-2 11 0-1,-12 14 0-15,4 0 0 0,-7 18 0 16,-1 9 0-1,0 16 0 1,-3-2 0-16,-7 14 0 16,-4 11 0-1,-4 6 0 1,-4 11 0-16,-3 4 0 0,-8 6 0 31,-3 4 0-31,-5 10 0 0,-3 7 0 16,-3 4 0-1,-8 3 0 1,0 4 0-16,0 0 0 15,0-9 0 1,-12 2 0-16,-2 4 0 16,-5-4 0-1,-3-1 0-15,-4-4 0 16,4-1 0-1,0-13 0-15,7-12-11 16,5-24 2-16,1-21-90 16,6-12-4-1,3-30-29 1,0 0 132-16,-4 7-140 0</inkml:trace>
  <inkml:trace contextRef="#ctx0" brushRef="#br2" timeOffset="276489.7871">14660 16603 166 0,'-5'-3'126'15,"1"-4"-9"-15,-3-7-83 16,4 7 0 0,0-3-20-1,-2 10 0-15,1-3-12 16,4 3-1-16,0 0-2 31,0 0 0-31,0 3 1 0,12 11 1 16,13 10 0-1,9 7 2-15,3 8-3 16,-4-2 0-1,-3 12 0 1,-8-8 0-16,3-2 0 16,-6-9 0-1,-4 2 0-15,0-8 0 0,-1-3 0 31,-2-1 0-31,-1-6 0 16,-3-6 0-16,-5-2 0 16,8-6 0-1,4-4 0-15,18-22 0 16,15-20 0-1,15-23 0-15,0 10-49 16,8 3 2 0,-12 5-85-16,0 6-10 15,-7 0 45-15</inkml:trace>
  <inkml:trace contextRef="#ctx0" brushRef="#br2" timeOffset="288082.9042">17418 13465 129 0,'-4'0'98'16,"-3"0"-7"-16,4 0-77 0,3 0-1 31,0 0 3-31,33 0 2 0,19 0 4 31,21 0-1-31,23 0-9 16,16 0 1-16,-1-10-5 15,-7 0 1 1,-22-5-5 0,-21 13 1-16,-23-2-6 15,-12 4 1-15,-11 0-29 16,-3 0 0-16,-9 0-93 15,4 0-7 1,-3 0 22 0</inkml:trace>
  <inkml:trace contextRef="#ctx0" brushRef="#br2" timeOffset="289012.9135">18367 13046 122 0,'0'-3'107'16,"0"0"-8"-1,0-4-72-15,0 0 2 16,0 4-24 0,0 3 0-16,0 0-5 15,0 0 0 1,7 3 5-16,0 11 0 0,0 6 1 15,4 2 1 1,-3 9 1 0,-1-4 1-16,5 8 1 15,-1-1 0 1,3 4-3-16,1 8 0 15,0-1-1 1,-4-4 0-16,0 14-2 16,5-6 1-1,-13-5-2-15,4-2 1 16,0 0 0-16,4-7 1 15,-3-1-3 1,-4-6 2-16,3-7-4 31,-3 0 0-31,-4-9 0 0,4 0 0 16,0-2 0-1,-4-6 0-15,0-1 0 16,0 0 0 0,0-3 0-16,0 0 0 15,0 0 0 1,0 0 0-1,0 0 0-15,4-3 0 0,-1-18 0 32,4-11 0-32,8-19 0 0,5-15 0 15,0-24 0 1,3-13 0-1,6-16 0-15,-2-1 0 16,-6 6 0 0,-2 17 0-16,-12 17 0 15,5 25 0 1,-1 13-39-16,-4 14 1 15,1 10-93 1,10 12-9-16,4 6 33 16</inkml:trace>
  <inkml:trace contextRef="#ctx0" brushRef="#br2" timeOffset="290022.9236">19018 13607 84 0,'0'-3'95'0,"4"-1"-6"16,-4 1-54-16,0 0 0 15,0 3-27 1,0 0 1-16,0 0 7 16,0 13 0-1,0 19 9-15,0 19 1 16,0 11-10-1,0 1 0-15,0-4-7 16,-4-7 1 0,-4-11-11-16,1-9 0 15,3-9-54 1,4-5-1-1,0-15-70-15,0-3-11 0,0-34 54 32</inkml:trace>
  <inkml:trace contextRef="#ctx0" brushRef="#br2" timeOffset="294562.969">19578 13289 90 0,'0'0'88'15,"-4"0"-4"1,4 0-63-16,-4 0 0 15,4 0 3 1,8 0-1-16,24 0 4 16,24 0 0-1,15 0-14-15,3 0 0 16,0 0-6-1,-15 0 1-15,-14 0-6 16,-15 0 0-16,-12 0-47 16,-8 0-2-1,-2 0-71-15,-1 0-11 16,1 0 48-1</inkml:trace>
  <inkml:trace contextRef="#ctx0" brushRef="#br2" timeOffset="298723.0106">20359 12850 93 0,'0'0'72'0,"0"0"-3"16,3 0-61 0,5 0 0-16,-4 0 7 15,7 0 1-15,-7 9 1 31,6 10-1-31,-7-6-5 0,6 1 0 16,-2 3-7 0,0 0 0-16,5 15-1 15,-5 2 0 1,4 7 0-1,-3-3 0-15,0 11 1 16,-5 3 1 0,1-7 0-16,-1 10 1 0,4-6 2 31,1 3-1-31,3-8-1 0,0 2 1 15,-3 3-2 1,-1-5 1 0,-7-2-1-1,0 6 0-15,0-6-1 16,4-8 0-1,-4-3-1-15,0-3 0 16,3-4-2-16,-3-3 1 16,0-6 0-1,4-5 0-15,-4 0 5 16,3-6 1-1,-3-2 5-15,0 1 1 16,4-3-5 0,1 0 0-16,-2-3-7 15,8-13 1-15,4-9-3 16,3-13 0-1,12-13 0-15,3-19 0 16,3-16 0 0,6-12 0-16,2-19-2 15,8 3 1 1,-3-7 0-1,-1 6 0-15,-15 5 1 16,5 12 1-16,-21 23 0 16,2 5 2-16,-4 26-22 15,-11 13 2 1,-4 10-101-1,0 17-4-15,0 4-5 16</inkml:trace>
  <inkml:trace contextRef="#ctx0" brushRef="#br2" timeOffset="299173.0151">20926 13490 129 0,'0'0'101'16,"7"0"-7"-16,15-14-74 16,19 3 1-16,0 5-15 31,11 6 1-31,-11 0-6 0,-8 3 0 15,-22 18 8 1,-11 4 0-16,-15 8 8 16,-30 13 0-16,-6-2-4 31,6 5 0-31,19-11-2 0,26-6 0 31,22-16-3-31,49-2 0 0,32 0-52 31,1-10 1-31,7 3-85 16,-26-1-11-16,-29-2 42 15</inkml:trace>
  <inkml:trace contextRef="#ctx0" brushRef="#br2" timeOffset="315681.1818">19733 13026 148 0,'0'-3'107'0,"4"-4"-8"16,3-4-88-16,0 4 1 15,-3 7-4 1,3 0-1-16,5 25 9 15,-1 27 0-15,0 10-2 16,-5 14 1 0,-6 11-6-1,0-1 1-15,-6-13-5 16,-5-5 0-1,0-15-60 1,3-12 0-16,4-13-73 0,4-5-10 16,4-15 58-1</inkml:trace>
  <inkml:trace contextRef="#ctx0" brushRef="#br2" timeOffset="316271.1877">21640 13068 61 0,'-10'0'85'16,"-2"0"-3"-1,-10 0-46 1,4 0 0-16,6 0-3 16,12 0 0-16,14 7 4 15,32 0-1-15,35-5-21 16,11-2 0-1,5 0-11 1,-5 0 1 0,-17 0-6-16,-21 0 0 0,-12 0-39 31,-9 0 1-31,-22 0-84 0,-11 0-9 31,0 0 35-31</inkml:trace>
  <inkml:trace contextRef="#ctx0" brushRef="#br2" timeOffset="316541.1904">21547 13303 198 0,'31'0'131'0,"21"6"-8"16,36 1-105-1,8 1 0-15,-2 6-16 31,-9-4 0-31,-24 0-33 0,-12 1 1 16,-19-1-96 0,-8 3-9-16,-7-9 24 15</inkml:trace>
  <inkml:trace contextRef="#ctx0" brushRef="#br2" timeOffset="317041.1954">22926 13019 100 0,'0'0'82'16,"0"0"-4"0,-4 0-52-1,-26 0 0-15,-11 21 5 16,-18 14 0-1,-3 13-9-15,-14 8 0 16,14 2-2-16,10 8 0 16,20-7-2-1,20 7 0-15,12-18-10 16,34-10 1-1,32-15-9-15,37-15 0 16,28-8 0 0,16-14 0-16,-2-27 0 15,-16-15 0-15,-32-20 0 16,-46 3 0-1,-51-3 0-15,-36 7 0 16,-61 13 0 0,-25 5 0-16,1 20-13 15,12 17 1 1,35 14-118-1,26 10-4-15,30 11-1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  <inkml:channel name="T" type="integer" max="2.14748E9" units="dev"/>
        </inkml:traceFormat>
        <inkml:channelProperties>
          <inkml:channelProperty channel="X" name="resolution" value="955.58472" units="1/cm"/>
          <inkml:channelProperty channel="Y" name="resolution" value="1190.22876" units="1/cm"/>
          <inkml:channelProperty channel="F" name="resolution" value="1.41944" units="1/cm"/>
          <inkml:channelProperty channel="T" name="resolution" value="1" units="1/dev"/>
        </inkml:channelProperties>
      </inkml:inkSource>
      <inkml:timestamp xml:id="ts0" timeString="2015-04-09T19:14:58.21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3852 9324 52 0,'-5'3'77'16,"2"1"-3"-16,-5 6-33 15,-3-3-1 1,1-4-16-16,-1 2 0 15,3-5-16 1,0 0 0-16,1 0-5 16,-4-5 1-1,4-5 0-15,-4-4 2 16,0-3-3-16,3-11 0 31,0 1-2-31,5-11 0 0,3-4-1 31,-4-5 1-31,1-3-1 0,-1-2 1 16,4 1-1-1,0-11 1 1,0 6-1-16,0-7 0 16,0 5 0-1,0 3 0-15,0-4-1 0,4 11 1 16,3-1-1-1,4 4 0 1,0 4-1-16,4-1 1 16,7-3-1-1,1 3 0 1,6-3 1-16,-3 0-1 15,11 0 1-15,-1-6 0 16,5 2 1 0,4 7 1-16,0-9-1 15,-1 2 1 1,8 1-1-16,-1-4 0 15,6 0 0 1,-6 0 0-16,5 4 0 16,3-1 2-1,-5 0-2 1,7 8 1-16,-2-4-1 0,1 6 2 15,-5 9-2 1,-4 2 0-16,9 0 0 16,-1 1 0-1,4-1 0 1,7 5 0-16,5-1 0 15,3 2 0-15,3 1 0 32,4 1 1-32,0 3 0 0,1-5 0 15,-1 6 1 1,8-2 0-16,13 1-1 15,3-4 1 1,12 4-2 0,-2-1 0-16,-4 8 1 15,-1-1 0 1,-10 8 2-16,3-3-1 0,4 2-1 15,1 0 1 1,6 4-2 0,-10 0 1-16,-5 0-1 15,-7 8 0 1,-10 6 1-16,-4-2 0 15,-5 2 0 1,8 3 1-16,1 1-1 16,2 3 0-1,8 1-1-15,-7 1 1 16,-3-3-1-16,-6 5 0 15,-1-1 0 1,-9 0 0-16,-6 7 0 16,-5 4 0-1,-1 0 1-15,3 6 0 16,-6 1 0-1,4 10 0-15,-4-4-1 16,-2 0 0 0,-13 1 0-16,-2-4 1 15,-6 0-1 1,2-3 1-16,-9 2 0 15,2 2 0-15,1-1 0 32,-8 6 0-32,-5-2-1 0,-1-1 0 15,6 1 1 1,-10-1 0-1,2-3 2-15,-9 4 0 16,-3 2 1 0,0-2 1-16,0 6-1 15,-11 3 0 1,-9-2-1-16,-5 3 0 15,-1 0 0 1,-10-3 0-16,-9-1-1 16,-3-6 1-1,-4-5-1-15,-10 2 1 16,2-5 0-16,-4 0 0 15,-2-2-1 1,-5-9 0-16,-6 12-1 16,3-8 0-1,0-3 0-15,-12 1 0 16,-2-8 0-1,-1 10 0-15,-7-10 0 16,-1 1 0 0,-6-4 0-1,5-1 0-15,3-2-1 0,-5-5 1 16,0 1-1-1,-7-4 1-15,-12 2-1 16,-3-2 1 0,-12 0-1-1,-3-3 0-15,8 0 0 16,-5-4 1-1,10 4-1-15,0 0 1 0,-5 0-1 32,-1 1 0-32,-11 4 3 15,0 2 0-15,-3-3 4 16,2-11 1-1,25 0-3 1,13 0 1-16,25-4-6 16,13-9 0-1,11 9 0-15,7 0 0 16,-4 1 0-16,11 3 0 15,-3 0-3 1,18 0 2-16,0 0-38 16,11 0 1-1,11 0-92-15,4 11-9 16,0-2 33-1</inkml:trace>
  <inkml:trace contextRef="#ctx0" brushRef="#br0" timeOffset="410.0041">4948 9249 131 0,'0'0'94'15,"-15"-5"-6"1,-7 5-72-16,-11 0 0 16,-16 11 0-1,-10 12 1 1,7 13-8-16,1-2 0 0,-1 0 0 31,4 2 1-31,-1 2-1 0,12-8 0 31,8-1-3-31,6-2 1 0,12 0 8 16,11-3 0-1,15 8-2 1,22-8 1-16,11 4-11 16,19-4 2-1,3 3-58-15,4 9 2 0,0 1-82 31,-7-2-10-31,-12-14 51 16</inkml:trace>
  <inkml:trace contextRef="#ctx0" brushRef="#br0" timeOffset="4205.0425">12370 4570 78 0,'0'-3'86'15,"0"-4"-4"-15,-4 0-64 16,4 4 0 0,0 3-13-1,0 0 1-15,4 17 7 0,12 7-1 16,1 15-1-1,2-2 0-15,0 4-1 16,-1 4 1 0,0 1-2-1,-3-4 0-15,11-4-1 16,-7-1-1-1,-1-8 0 1,-3-6 0-16,-4-3-1 16,-3-2 1-16,-2 0-2 15,2-1 1-15,-1-7 0 16,-3 0 1-1,5-3 8 1,-7-3 0-16,2-4-2 16,-4 0 0-1,0-6-10-15,4-12 0 16,4-13-2-1,6-8 2-15,8-19-3 16,4-21 0-16,4-19 0 16,6-5 0-1,-5 1 0-15,-6 17 0 16,-9 16-11-1,-9 23 1-15,-3 16-75 16,-4 15-2 0,0 12-41-16,0 3-11 15,0 21 88-15</inkml:trace>
  <inkml:trace contextRef="#ctx0" brushRef="#br0" timeOffset="4745.0479">13029 4923 120 0,'0'-7'96'16,"19"-7"-5"-1,18-6-77-15,7 5-1 16,1 5-14-1,-5 3 1-15,-10 7 2 16,-8 0 1 0,-11 7 5-16,-11 15 1 15,-11 8-1 1,-18-2 1-16,-13-1-8 15,9-3 1-15,3 1 13 32,23-4 0-32,7-1 4 0,37-6 1 15,26-10-16 1,12-1 1-16,6-3-59 15,-10 0-1 1,-9 4-66 0,-21-1-12-16,-10-3 62 15</inkml:trace>
  <inkml:trace contextRef="#ctx0" brushRef="#br0" timeOffset="5965.0601">13766 4632 122 0,'0'0'90'16,"0"-2"-4"-16,15-6-69 15,27-6 2 1,21 7-4-16,13-3 1 16,3 6-11-16,-6-2-1 31,-10-1-47-31,-14 0 0 0,-20 3-60 31,-22-3-8-31,-7-3 48 0</inkml:trace>
  <inkml:trace contextRef="#ctx0" brushRef="#br0" timeOffset="6215.0626">13863 4366 93 0,'11'8'89'0,"4"9"-3"15,-1 13-57 1,16 22-1 0,-16 7-12-16,1 10 1 15,-8 1-9-15,-2-1 2 16,-2-14-9-1,-3-9 1-15,4-8-71 16,0-15-1 0,3-16-39-16,8-7-3 15</inkml:trace>
  <inkml:trace contextRef="#ctx0" brushRef="#br0" timeOffset="6645.0669">14315 4349 73 0,'3'0'88'15,"-3"7"-4"-15,4 13-47 31,0 11-1-31,2 11-14 0,10 6 0 16,2 8-5 0,1 9 0-16,-1-2-5 15,5-1 1 1,-8 1-2-1,-5-12 1-15,2-6 7 16,-5-17 0 0,0-17-5-16,12-11 1 0,7-35-15 15,11-38 0 1,14-24 0-1,5-14 0-15,1 1 0 16,-14 16 0 0,-13 29-90-16,-12 20-1 15,-3 18-47 1,-3 19-12-16,-1 8 108 15</inkml:trace>
  <inkml:trace contextRef="#ctx0" brushRef="#br0" timeOffset="7275.0732">14989 4823 94 0,'-11'3'86'15,"-7"-3"-3"-15,-9 3-42 16,12-3 0 0,4 0-10-16,11 0 0 15,0 0-26 1,19-3 1-16,21-11-5 15,4 1 1 1,1 6-3-16,-11 7 0 16,-9 0 6-16,-21 10 1 15,-4 14 3 1,-15 5 0-16,-11-13-4 15,8 9 0 1,14-12-3-16,4-6 1 16,38 0-5-1,16 3 0-15,9 8-1 16,-11 2 1-1,-18 12 11 1,-27 6 1-16,-10 0 2 0,-37 0 0 16,-17-7-45-1,-9-4 1-15,13 5-97 16,13-4-10-1,22-1 31 1</inkml:trace>
  <inkml:trace contextRef="#ctx0" brushRef="#br0" timeOffset="8335.0838">15618 4708 159 0,'19'-10'111'15,"37"-7"-8"-15,28-7-92 16,13-1 0 0,-1 1-113-1,-7 11-4-15,-26 2-11 16</inkml:trace>
  <inkml:trace contextRef="#ctx0" brushRef="#br0" timeOffset="8605.0865">15770 4411 128 0,'7'14'105'15,"9"21"-7"-15,6 20-73 16,-4 21 2-1,-3 14-16-15,3-4 0 16,-10-12-5 0,-1-16 0-1,-3-16-34-15,0-12-2 16,3-19-80-1,4-11-11 1,0-35 31-16</inkml:trace>
  <inkml:trace contextRef="#ctx0" brushRef="#br0" timeOffset="8965.0901">16129 4325 136 0,'0'0'113'16,"4"17"-10"-1,-1 17-70-15,5 22-2 16,6 13-14-16,2 7 1 16,6 7-6-1,3-3 0-15,-2-11-1 16,0-11 0-1,-6-2-5-15,-1-22 2 16,2-16-8 0,-3-18 0-16,14-18 0 15,2-43 0-15,12-36 0 16,2-21 0-1,11-3 0 1,-12 17 0-16,-15 22-30 16,-6 29 1-16,-15 18-90 31,-5 29-7-31,-3 6 10 0</inkml:trace>
  <inkml:trace contextRef="#ctx0" brushRef="#br0" timeOffset="9355.094">17089 4698 176 0,'0'-7'103'31,"0"4"-6"-31,0 3-96 16,-15 10 1 0,-18 28 12-16,-19 14 0 15,0 3 2 1,11-2 0-16,15-12 1 15,18-14 0-15,13-5-3 16,31-12 1 0,23-6-54-16,12-4 0 15,0-4-93 1,-8-31-9-16,-16-17 40 15</inkml:trace>
  <inkml:trace contextRef="#ctx0" brushRef="#br0" timeOffset="9525.0957">17212 4716 213 0,'-5'24'126'0,"1"28"-6"16,4 13-109-1,0 15 1 1,9 0-35-16,12 12 2 15,8-2-107 1,1-6-6 0,-11 3 20-16</inkml:trace>
  <inkml:trace contextRef="#ctx0" brushRef="#br0" timeOffset="10897.1096">17918 4595 154 0,'30'-4'110'0,"29"-3"-8"16,30-7-84-1,4 0-1 1,-12 0-11-16,0 4 1 0,-29 3-40 31,-14 0 1-31,-20 0-78 0,-11-3-11 16,-7-11 36-1</inkml:trace>
  <inkml:trace contextRef="#ctx0" brushRef="#br0" timeOffset="11097.1116">18233 4290 150 0,'3'21'109'16,"2"31"-8"-16,-5 24-83 15,0 23 1-15,0 17-11 16,-5-13 1-1,-2-5-82-15,4-16 0 16,3-27-46 0,0-23-6-16</inkml:trace>
  <inkml:trace contextRef="#ctx0" brushRef="#br0" timeOffset="11987.1205">19041 4393 91 0,'0'-5'97'16,"0"-3"-6"0,0 2-70-16,3 6 0 15,9 0-12 1,-2 17 0-1,9 24 14-15,3 18 3 16,0 10-2 0,0 13 2-16,-3-4-4 15,-4-6 1-15,-4-14-11 16,-3-6 0-1,6-21-11-15,-3-17 2 16,4-14-3 0,6-24 0-16,17-42 0 15,-4-30 0 1,7-11 0-16,-8-11 0 15,-7 14 0-15,-12 28 0 16,-10 13-32 0,3 22 1-16,-7 20-90 15,0 14-6 1,0 7 12-1</inkml:trace>
  <inkml:trace contextRef="#ctx0" brushRef="#br0" timeOffset="12417.1248">19741 4677 121 0,'-4'0'98'0,"-4"4"-9"0,1 10-59 32,7 7 0-32,4-1-2 15,25 5-1 1,18 6-16-16,2-4 1 15,-12 1-5-15,-15-8 1 16,-18 12 2 0,-8-4 1-16,-36-10-5 15,3-2 1 1,-11-9-46-16,4-4 1 15,10-3-91 1,12-17-10-16,11-17 38 16</inkml:trace>
  <inkml:trace contextRef="#ctx0" brushRef="#br0" timeOffset="12547.1261">19822 4570 201 0,'37'-10'116'31,"14"-8"-5"-31,24-3-195 0,-1 5-1 16,-19 8-37-1,-4 2-7 1</inkml:trace>
  <inkml:trace contextRef="#ctx0" brushRef="#br0" timeOffset="13887.1395">20362 4446 144 0,'0'0'116'15,"12"-7"-8"-15,32-3-81 16,23-5-1 0,26 1-21-1,3 7 1-15,1 7-49 16,-21 0-2-1,-20 0-70-15,-26 0-10 0,-23 0 47 32</inkml:trace>
  <inkml:trace contextRef="#ctx0" brushRef="#br0" timeOffset="14137.142">20499 4110 120 0,'0'10'109'0,"12"15"-8"16,10 12-65-16,-8 33 2 15,-10 6-19 1,-4 13 1-16,0 5-10 16,0-10 1-1,-11-5-6-15,4-17 0 16,0-17-39-1,7-20 0-15,0-22-90 16,0-17-9 0,0-47 33-16</inkml:trace>
  <inkml:trace contextRef="#ctx0" brushRef="#br0" timeOffset="14527.1459">20899 4059 130 0,'0'0'98'0,"0"0"-7"0,0 6-66 15,0 22 1 1,0 17 5-16,0 21-1 16,4 2-7-1,7 9 0 1,5-1-11-16,-6-4 0 15,1-6-8 1,0-11 2-16,-3-9-6 16,7-19 0-1,-4-20 0-15,4-7 0 16,4-41 0-16,14-32 0 15,0-24 0 1,4-24 0-16,-7 0 0 16,-5 7 0-1,-14 24-16-15,-7 24 2 16,-4 25-74-1,0 20-3-15,0 21-34 16,-4 11-9 0,1 27 91-16</inkml:trace>
  <inkml:trace contextRef="#ctx0" brushRef="#br0" timeOffset="14887.1495">21688 4266 149 0,'0'0'110'16,"-7"20"-8"-16,-19 19-72 15,-7 24-2 1,3 12-4-16,8 15 1 0,11 3-10 31,11-9 1-31,33-15-11 16,26-32 2-16,20-23-7 15,-6-14 0 1,-14-24 0-16,-22-21 0 0,-34-2 0 31,-9 4 0-31,-39 16 0 16,-14 17 0-1,0 10-29-15,11 23 1 16,34 20-102-1,14-2-8-15,47 0 20 16</inkml:trace>
  <inkml:trace contextRef="#ctx0" brushRef="#br0" timeOffset="17467.1762">22293 4439 133 0,'0'0'105'15,"33"-4"-8"-15,26 4-78 16,30-3 1 0,11 0-14-16,3-5 1 15,-17 4-47 1,-16-2 2-16,-15 0-68 15,-25-6-9 1,-16-5 45-16</inkml:trace>
  <inkml:trace contextRef="#ctx0" brushRef="#br0" timeOffset="17697.1785">22599 4231 117 0,'0'14'96'15,"0"11"-6"1,0 13-70-16,0 20 0 15,0 5-8 1,8 9 2 0,-1-6-5-16,1-11 1 0,2-13-42 15,2-15 3 1,-2-13-77-16,-1-11-8 15,-2-6 34 1</inkml:trace>
  <inkml:trace contextRef="#ctx0" brushRef="#br0" timeOffset="18747.189">23103 4163 136 0,'0'0'98'16,"0"0"-6"-16,0 0-75 15,0 0 0-15,8 0-3 31,3 6 0-31,-4 0-6 0,1 1 0 16,-5 0 1 0,1 0 1-16,0-3 1 15,3 0 1-15,1-4 1 31,-5 0 1-31,0 0-6 0,2 0 1 32,-1 0-10-32,-1 0 0 0,-3 0-3 31,0 0 1-31,0 13 3 15,0 1 0-15,0 7 2 16,4 11 0 0,3 2 1-16,0 7 0 0,5 5 1 31,-9-2 1-31,9 4-2 15,2-7 1 1,-3 2-3-16,1-13 2 16,-5 9-3-1,5-18 0-15,-6-8 0 16,-2-2 0-16,0-8 0 15,0-3 0 1,-4 4 0-16,0-1 0 16,0-3 0-1,0 3 0-15,0-3 0 16,3 0 0-1,-3 0 0-15,0 0 0 16,0 4 0 0,0-4 0-1,0 4 0-15,0 0 0 0,4-2 0 31,-4-2 0-31,0 4 0 0,0-4 0 16,0 4 0 0,4-4 0-1,-4 0 0-15,0 0 0 16,4 0 0-1,-2 0 0-15,4-8 0 0,-3-2 0 16,1 3 0 0,2-3 0-1,6 3 0-15,-5-7 0 16,8 0 0-1,3-6 0 1,5-21 0-16,10-2 0 16,8-22 0-1,4-12 0-15,7-6 0 16,-11 10 0-16,-13 15-25 15,-5 24 1 1,-12 13-106-16,-11 21-7 16,0 0 15-1</inkml:trace>
  <inkml:trace contextRef="#ctx0" brushRef="#br0" timeOffset="19057.1921">23755 4705 193 0,'0'0'117'16,"0"7"-5"-1,0 17-104 1,0 11 0-16,-11 10-11 15,3 4 0 1,5 13-111-16,3-7-6 0,0-10-4 31</inkml:trace>
  <inkml:trace contextRef="#ctx0" brushRef="#br0" timeOffset="22427.2258">19859 5646 43 0,'0'-7'72'16,"0"-3"-2"-16,-15-4-24 15,-11 7 0-15,0-1-17 32,-4 8 0-32,12 0-14 0,18 0 1 15,7 0-2 1,41 12 1-16,18-2-8 15,28 0 1 1,6-3-16 0,-4-3 0-16,-7-4-91 15,-14 3-6 1,-24-3-5-16</inkml:trace>
  <inkml:trace contextRef="#ctx0" brushRef="#br0" timeOffset="22697.2285">19719 5857 172 0,'0'4'125'0,"22"-1"-9"15,29 1-91 1,16-1-2-16,25-3-18 16,8 3 1-1,-7 4-50-15,-4 0 1 16,-23-4-82-1,-3-3-8-15,-3 0 43 16</inkml:trace>
  <inkml:trace contextRef="#ctx0" brushRef="#br0" timeOffset="23107.2326">21085 5528 117 0,'-4'0'103'0,"-22"0"-7"0,-15 11-63 32,-11 17 2-32,1 23-11 0,10 9 0 31,15 5 0-31,22 5 0 15,8-12-10 1,48-6 0-16,30-25-13 16,21-23 1-1,19-8-2-15,12-41 0 16,-12-20 0-16,-26-18 0 15,-33-8 0 1,-41-8 0-16,-25 19 0 16,-54 11 0-1,-46 17 0-15,-34 18 0 16,-18 22-16-1,7 12 2-15,25 26-116 16,46 21-5 0,51 10 2-1</inkml:trace>
  <inkml:trace contextRef="#ctx0" brushRef="#br0" timeOffset="25047.252">20978 5317 114 0,'-16'0'96'16,"-9"25"-6"-1,-9 13-72-15,-3 10 1 0,1 11-81 31,13-4-2-31,12 1-37 16,11-11-3-16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  <inkml:channel name="T" type="integer" max="2.14748E9" units="dev"/>
        </inkml:traceFormat>
        <inkml:channelProperties>
          <inkml:channelProperty channel="X" name="resolution" value="955.58472" units="1/cm"/>
          <inkml:channelProperty channel="Y" name="resolution" value="1190.22876" units="1/cm"/>
          <inkml:channelProperty channel="F" name="resolution" value="1.41944" units="1/cm"/>
          <inkml:channelProperty channel="T" name="resolution" value="1" units="1/dev"/>
        </inkml:channelProperties>
      </inkml:inkSource>
      <inkml:timestamp xml:id="ts0" timeString="2015-04-09T19:15:36.390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3596 9653 54 0,'-9'0'75'15,"3"0"-2"-15,-8 0-36 16,2-11-2-1,1-9-10-15,0-9 0 16,0-8-11 0,4-4 1-16,-1-14-7 15,1 13 1-15,-1-8-4 16,2-1 1-1,-3-11-1 1,6-4-1-16,3 1-2 16,0-5 1-16,3 14-1 31,6 2 1-31,-3 5-1 0,-2 4 0 15,0 0-2 1,-4 4 0-16,4-4-1 16,3-4 1-1,0-3-1 1,4 8 1-16,0-2-1 15,1 8 1 1,-1 4 0-16,0 5 1 0,2 2-1 31,0-12 1-31,9 6-2 16,0-9 0-16,-3 4-1 15,3 4 0 1,-4-1 1-16,1 4 1 0,0 3 1 31,-1-7 1-31,11 11-1 16,-2-8 0-1,-2 6-1-15,9-5 0 16,-1 2 0 0,0 5 0-16,8 4 0 15,-4-5 0-15,12 1 0 16,2-4 0-1,8 1 0-15,-4 3 0 16,1-1 0 0,-3 4 0-16,-2 4 0 15,4 0 1 1,8 0 0-16,5-4 0 15,2 4 1 1,4-4 1 0,7-4 0-16,4-2 0 0,4 0-1 31,1-5 0-31,2 1-1 0,11 3 1 15,2 0-1 1,6-3 1 0,-1 5-1-16,-2-10 1 15,7 6-2 1,-1 1 1-16,-6 2-1 0,3-1 1 31,-7 8 0-31,0-2 0 16,-12 6 0-1,-6 5 0-15,13 4-1 16,-13 4 1-1,7 3-1-15,-1 0 1 16,-4 14-1 0,1 2 2-16,-3 9-2 15,-1-4 2-15,-8-4 0 16,-2-3 0-1,-2-4-2-15,2 0 1 16,-5-3-1 0,0 4 0-16,1 3 0 15,-1-1 0 1,1-3 0-1,-8 8 1-15,-5-7-1 0,-2-1 0 16,-4 4-1 0,-8-3 1-16,-6-2-1 15,-4 2 1 1,-9 3 0-1,5 0 0-15,-2-1 0 16,7 1 1-16,2 0-1 31,-4 7 0-31,-3-4 0 0,7 0 1 16,-4 4 0-1,0 4 0-15,-3-2-1 16,-4 5 1 0,8 3-1-1,-9 1 1-15,5-5-1 16,-4-3 1-1,-4 1 0-15,1-1 0 0,-5 3 1 32,7-2 0-32,-2 6-1 15,2 0 1-15,8 5-1 16,-6 5 0-1,-1 0-1-15,4 0 1 16,-8 4-1 0,0 0 0-16,1 4 1 15,-6 3 1 1,2 3 1-16,-4-6 0 15,0 9-1-15,-4 0 0 16,-7 2-1 0,4-1 1-1,-8-1-1-15,0-2 1 16,0-1 0-16,0-3 0 31,0-4 1-31,-5 2 1 0,-2-6-2 31,-4 2 1-31,-4-5-2 0,0 0 0 16,-4-2 0-1,2-2 1 1,-2-2 0-16,1-4 0 0,-1-4-1 31,-8-6 2-31,5 0-3 0,-1-4 0 31,-5 4 0-31,-6 0 0 16,-7-1 0 0,-11 5 0-16,-10-8 0 15,2 4 0-15,-10-4 0 16,0-2 0-1,-5-6 0-15,-2 8 0 16,-12-6 0 0,4 3 0-16,0 3 0 15,-4-3 0 1,-4 6 0-16,8-9 0 15,3-1 0-15,4 0 0 16,-7 2 0 0,4-6 0-16,-5-2 0 31,-10 3 0-31,-4 0 0 0,-7 0 0 15,-4-1 0 1,4 1 0-16,7 4 0 16,-1-8 0-1,6 4 0 1,2-4 0-16,0 1 0 0,-7 4 0 31,0-2 0-31,0 0 0 0,-3 1 0 31,3 0 0-31,-4 4 0 16,0-1 0-16,-11-2 0 15,1 2 0 1,-1 7 0 0,7-13 0-16,9-1 0 15,6-3 0-15,3 0 0 16,18-7 0-16,4-7 0 15,5 7 0 1,15-3 0 0,-4 2 0-16,15-2 0 15,5-4 0 1,5 4 0-16,1-3 0 15,3 2 0-15,8 1 0 16,-2 3 0 0,-2 0 0-16,0 0 0 15,-3 4 0 1,-4-1 0-16,-4 4 0 15,1 0 0 1,-1 0 0-16,0 0 0 16,5 0 0-1,2 0 0-15,5 0 0 16,3 0 0-16,0 4 0 15,4-4 0 1,4 0 0 0,0 0 0-16,3 3 0 15,-4-3 0 1,8 0 0-1,-3 0 0-15,3 0 0 0,0 0 0 32,0 0 0-32,0 0 0 0,0 0 0 15,0 0 0 1,0 0 0-1,-5 0 0-15,5 0 0 16,0 0 0 0,-3 0 0-16,-1 0 0 15,-3 0 0 1,3 0 0-16,-3 0 0 15,3 0 0-15,-3 0 0 16,3 0 0 0,-3 0 0-16,3 0 0 15,-4 0 0 1,4 0 0-16,1 0 0 15,-1 0 0 1,1 0 0-16,3 0 0 31,0 0 0-31,0 0 0 0,0-3 0 16,7-11 0-1,19-3 0-15,11-5 0 16,15-9 0-16,4-6 0 31,7-12 0-31,-4 7 0 0,-8 0 0 16,1 8 0-1,-14 7 0-15,-9 6 0 16,-10 3 0 0,-8 12 0-1,-7 3 0-15,-1 3 0 16,-3 0 0-1,0 0 0-15,-3 0 0 0,-8 5 0 32,-4 7 0-32,-8 1 0 15,4 1 0-15,-6 0 0 16,-8 6 0-1,-1 5 0-15,-3 3 0 0,0-1 0 32,-4 4 0-32,5 0 0 15,1-6 0 1,3-1 0-16,6-6 0 15,4-9 0 1,6 3 0-16,2-6 0 16,3-3 0-1,0 0 0-15,-1 1 0 16,1-4 0-16,4 0 0 15,0 4 0 1,-4 0 0-16,-5-2 0 16,5 6 0-1,1-1 0-15,-2 3 0 16,1-3 0-1,4-7 0 1,3 3 0-16,4-3 0 16,-3 4 0-1,3-4 0-15,0 0 0 0,0 0 0 16,0 0 0-1,0 0 0 1,0 0 0-16,0 0 0 16,-5 0 0-1,5 0 0 1,0 7 0-16,0 0 0 15,0 3 0-15,0 1 0 16,0-1 0 0,8 0 0-16,3 0 0 15,4 5 0 1,3-5 0-16,16 7 0 15,-1 7 0 1,8 0 0-16,0 1 0 16,-5-2 0-1,2 2 0-15,-8-4 0 16,-1 3 0-16,-3-4 0 15,0 6 0 1,-4-6 0-16,-1 4-121 16,6 4-4-1,-4-8-20 1</inkml:trace>
  <inkml:trace contextRef="#ctx0" brushRef="#br0" timeOffset="23070.3758">13044 3938 6 0,'0'-4'13'16,"-3"4"7"-16,-1 0 2 15,-7 0 6 1,3 0 3-16,-10 0 1 15,4 0 1 1,2 0-5 0,-7 0 1-16,5 0-12 0,2 0 1 15,6 0-3 1,0 0 2-1,6 7 6-15,0 0 0 16,24 0 3 0,16-4 1-1,20-3-5-15,13 0 1 0,16-3-11 31,0-8 1-31,0 1-6 0,-8 2 0 16,-18 6-1 0,-14-2 0-1,-20 0-3-15,-10 4 1 16,-12 0-4-1,-7 0 0-15,0-3 0 16,-3 3 0 0,-13 0-34-16,-2 0 2 15,3 0-99 1,1 7-7-16,3-3 24 15</inkml:trace>
  <inkml:trace contextRef="#ctx0" brushRef="#br0" timeOffset="23689.395">13944 3609 98 0,'-7'0'98'16,"-12"0"-7"-1,1 0-59-15,-12 6 0 0,-3 8-15 31,3 7 1-31,4 0-11 16,3-4 1-16,13 4 0 16,10-7 1-1,0-4 2-15,18-4 0 16,19-2-5-1,4 0 1-15,15 3-4 16,-9 3 0 0,6 7 0-16,-12 7 0 15,-8 5 6 1,-11 12 1-16,-11-3 0 15,-11 4 0-15,-18 2-7 32,-19-2 1-32,-12-8-4 0,-7-2 0 15,1-12 0 1,4-6 0-16,10-10-7 15,11-4 2 1,8 0-68-16,15 0-2 16,7-4-55-1,3-17-13 1,23 1 78-16</inkml:trace>
  <inkml:trace contextRef="#ctx0" brushRef="#br0" timeOffset="24099.4073">13778 3657 157 0,'-8'0'114'0,"4"0"-8"15,4 0-72 1,15 0 0-16,41-18-11 15,21-9 1 1,23-5-21 0,-14 5 0-16,-20 3-58 15,-22 17 1-15,-13 7-76 16,-25 0-11-16,-6 0 56 15</inkml:trace>
  <inkml:trace contextRef="#ctx0" brushRef="#br0" timeOffset="24819.4289">14366 3588 162 0,'0'-4'115'16,"0"-3"-8"-16,0 4-90 15,4-1 1 1,4 4-7-16,7 0 1 16,2 22 4-1,6 4 0-15,-5 9-3 16,-3 3 0-16,-4 4-8 15,-4-4 1 1,2-4-6 0,-6-2 0-1,-3-1 0-15,0-7 0 0,0-3 0 31,0 4 0-31,7-5 0 0,-7-3 0 16,4 4 0 0,-1-7 0-1,-3-7 0-15,4 0 0 0,-4-1 0 31,0-2 0-31,0-4 0 0,0 3 0 32,8-3 0-32,-4 0 0 15,7-13 0 1,3-30 0-16,12-14 0 15,19-30 0-15,3-7 0 16,-4 1 0 0,-7 20 0-16,-7 14 0 15,-11 21-30 1,-1 25 1-16,5 5-101 15,-2 8-8 1,6 8 21-16</inkml:trace>
  <inkml:trace contextRef="#ctx0" brushRef="#br0" timeOffset="56761.3886">15260 3778 51 0,'-9'0'79'0,"2"0"-2"15,-4 0-38-15,4 0 0 16,3 0-6 0,4 3 1-16,16-3 1 15,27 4-2 1,27-4-17-16,12 0 1 15,11 0-13 1,-9 0 1-16,-17 0-17 16,-11 0 1-1,-12 3-68 1,-11 4 0-16,-5-3-37 0,-22-4-7 15,-6 0 81 1</inkml:trace>
  <inkml:trace contextRef="#ctx0" brushRef="#br0" timeOffset="57151.4003">15481 3595 156 0,'0'0'114'0,"0"0"-8"0,0 17-78 15,0 14 0 1,0 17-9 0,0 15 1-16,0 3-9 15,0-1 1 1,4-6-6-16,0-11 0 15,3-3-4 1,4-11 1-16,0-5-6 16,-3-12 1-1,4-3-70-15,-9-11-2 16,-3-3-58-16,3-7-15 15,1-17 80 1</inkml:trace>
  <inkml:trace contextRef="#ctx0" brushRef="#br0" timeOffset="57881.4222">15989 3480 128 0,'0'-4'108'15,"0"1"-7"1,4 0-73-16,-4 3 3 15,3 0-11 1,4 0 0-16,4 6-1 16,8 18 1-1,7 5-8-15,0 5 1 16,4 8-8-16,-4-1 1 15,-1 1-6 1,-2 7 0-16,-9-5 0 31,1 1 0-31,0 4 0 0,-4-8 0 16,0-2 0-1,-4-9 0-15,1-2 0 16,-1-7 0 0,-3-8 0-1,4-1 0-15,-4-6 0 0,-4-3 0 16,3-3 0-1,1 0 0-15,-1 0 0 32,12-6 0-32,-3-11 0 15,2-8 0-15,17-14 0 16,-6-8 0-1,8-27 0-15,0-12 0 0,0-14 0 32,-5 3 0-32,-7-4 0 15,-10 25 0-15,0 18 0 16,-7 13 0-1,3 14-100 1,-4 17-2-16,2 14-38 16,-5 0-11-1</inkml:trace>
  <inkml:trace contextRef="#ctx0" brushRef="#br0" timeOffset="58271.4339">16818 3909 185 0,'0'7'125'0,"3"11"-6"0,9 12-92 15,-4 12 1 1,-1 11-16-16,0 1 0 16,0-1-11-1,1-9 1 1,-4-9-2-16,3-10 0 15,-3-11 0 1,0-5 0-16,0-6-130 16,-1-3-4-1,8 0-13-15</inkml:trace>
  <inkml:trace contextRef="#ctx0" brushRef="#br0" timeOffset="64230.6133">17218 3643 181 0,'0'0'126'16,"26"3"-8"-1,26 1-97 1,26-1 1-16,10-3-15 15,5 0 1 1,-4 0-9-16,-19 0 1 0,-14 0-69 31,-16 0-2-31,-9 0-56 0,-24 0-12 16,-7-3 75-1</inkml:trace>
  <inkml:trace contextRef="#ctx0" brushRef="#br0" timeOffset="64580.6238">17496 3400 170 0,'0'0'117'15,"0"8"-6"1,0 23-87-16,0 14 0 15,0 13-8 1,11 15 0-16,0-4-7 16,-3 1 0-16,-1-11-4 31,-3-12 0-31,-4-5-43 0,4-10-1 15,-1-16-92 1,4-11-10-16,-3-5 36 16</inkml:trace>
  <inkml:trace contextRef="#ctx0" brushRef="#br0" timeOffset="65210.6427">17936 3414 147 0,'0'0'103'15,"5"0"-8"1,2 0-74 0,3 14 3-16,10 17 2 15,-2 1 0-15,4 16-3 16,1-3 0-16,-2 0-12 15,-2-3 1 1,-4-4-12 0,7 0 0-16,-7-4 0 15,3-6 0 1,-3 0 0-16,0-5 0 15,-4 2 0 1,0-8 0 0,-3-6 0-16,-6-8 0 0,4 1 0 15,-6-4 0 1,3 0 0-1,1 0 0-15,3-11 0 16,4-13 0 0,0-18 0-16,4-20 0 0,0-20 0 31,11-19 0-31,-8-6 0 15,-6 14 0 1,-5 16 0-16,-7 15 0 16,0 20-108-16,0 18-3 15,0 14-31 1,0 10-8-16</inkml:trace>
  <inkml:trace contextRef="#ctx0" brushRef="#br0" timeOffset="65690.6571">18570 3774 167 0,'0'0'125'0,"15"0"-10"15,18-3-93 1,4-4 1-16,4 3-22 15,-4 4 1-15,-11 0-2 16,-15 14 0 0,-11 11 1-16,-4 6 1 0,-21-1-2 31,-9 2 1-31,5-8 8 15,13-2 0 1,16-10 3-16,12 0 0 16,32-7-17-1,4-1 1-15,23 0-120 16,-16 0-5-16,-6-2-10 15</inkml:trace>
  <inkml:trace contextRef="#ctx0" brushRef="#br0" timeOffset="77369.008">11392 7739 64 0,'0'0'66'0,"0"0"-1"15,0-10-38 1,0-13 1-16,30-9 0 15,0-2 0 1,-2 2-17-16,-8 7 1 16,-12 19-7-1,-8 6 1-15,-19 10 2 16,-18 14 1-16,-11-7-1 31,6-5 0-31,14-12-6 0,19-12 1 16,9-22-1-1,37 0 2-15,12-5-2 16,14 13 0-1,-15 8 1-15,-18 18 0 16,-27 0 4 0,-6 27 0-16,-41 5 5 15,-12-1 0-15,-4-8-2 16,12-16 0-1,22-7-10-15,22-14 1 16,15-16-3 0,38-9 1-1,14 6 0-15,-8 8 0 16,-10 11 2-1,-20 14 1-15,-25 24 4 0,-10 11 0 16,-31 0 3 0,-4-4 1-1,4-15-6 1,11-16 1-16,27 0-7 15,6-27 0 1,42-1-1-16,4 1 0 16,3 13 1-1,-16 14 1-15,-21 3 2 16,-15 28 1-16,-30 8 1 15,-14 9 1 1,-12-13 1-16,11-15 1 16,17-16-5-1,20-4 1-15,8-21-6 16,26-7 1-1,19 4 0-15,-1 13 0 16,-14 11 3 0,-15 21 1-16,-15 11 4 15,-23 6 0-15,-15-6-1 16,-2-9 0-1,7-13-3 1,18-10 1-16,15-14-2 16,0-16 0-16,41-2-2 31,3 9 1-31,-3 8 1 0,-7 15 0 15,-20 3 1 1,-14 22 1-16,-7 5-2 16,-26-1 0-1,-1-12 0 1,0-10 0-16,9-7 0 15,9-16 0 1,16-16 0-16,12-3 0 0,21 7 0 31,8 11 0-31,-7 17 0 16,-9 3 0-16,-16 26 0 15,-9 5 0 1,-12 4 0-16,-18-7 0 16,1-7 0-1,3-20 0-15,10-4 0 16,16-22 0-1,0-5 0-15,22 0 0 16,16 6 0 0,3 14 0-16,-4 7 0 15,-19 14 0-15,-10 13 0 16,-8 1 0-1,-18 0 0-15,-12-11 0 16,-7-17 0 0,11 0 0-16,11-28 0 15,11-5 0 1,4 1 0-16,26 4 0 15,8 11 0 1,-5 10 0 0,-3 7-46-16,-8 7 1 0,-2 20-87 31,-9 1-9-31,4-4 42 0</inkml:trace>
  <inkml:trace contextRef="#ctx0" brushRef="#br0" timeOffset="78789.0506">11374 9528 126 0,'0'0'108'15,"0"0"-6"-15,0 0-78 16,15 0 3 0,0 0-21-1,6 7 1-15,-6-3 6 16,-7-1 1-1,-8-3-3-15,0 0 1 0,-23 0-9 32,-10-14 0-32,3-7 6 15,2 3 0-15,8-5 2 16,17 5 0-1,3 1-8-15,18-3 1 16,23 3-6 0,-7 5 1-16,6 10 0 15,-10 2 1 1,-12 2 3-16,-14 20 0 15,-4-2-1-15,-19 1 2 16,-10-6-4 0,-8-6 0-16,7-6 0 15,8-3 0 1,15-10 0-16,7-7 0 31,10-4 0-31,17 4 0 0,6 10 0 31,-3 7 0-31,-2 7 0 0,-8 14 0 16,-12 11 0-1,-8 1 0 1,0-5 0-16,-12-7 0 0,-10-7 0 31,-4-10 0-31,3-4 0 0,5-21 0 16,18-11 0-1,0-9 0 1,22 13 0-16,4 4 0 16,-1 10 0-1,6 14 0-15,-9 0 0 16,0 21 0-1,-11 6 0-15,-6 5 0 16,-5-1 0 0,-16-7 0-16,-10-7 0 15,0-13 0 1,0-4 0-16,7-10 0 15,13-11 0-15,6-7 0 16,0 0 0 0,14 15 0-16,12 2 0 15,4 11 0 1,-4 0 0-16,-8 15 0 15,-7 5 0 1,-11 3 0-16,0-1 0 16,-15-5 0-1,-14-10 0 1,-1-7 0-16,4-14 0 0,11-18 0 15,15-11 0 1,4 4 0-16,26 4 0 16,3 17 0-1,0 15 0 1,-3 6 0-16,-15 26 0 15,-8 9 0 1,-7-4 0 0,-14 8 0-16,14-42-58 15,0 0 58-15,-48 31-56 0,25-38-77 16,2-59-11-16,-7-27 57 15</inkml:trace>
  <inkml:trace contextRef="#ctx0" brushRef="#br0" timeOffset="85343.2475">11440 7660 4 0,'0'3'54'32,"8"-3"3"-32,10 0-14 0,8-10 0 15,-4-7-17 1,1-1-1-16,-12 4-11 15,-7 4 1 1,-4 10-9 0,-23 0 0-16,-3 21-26 15,3 7 1 1,13 3-66-16,10-7-4 0,4-7 23 15</inkml:trace>
  <inkml:trace contextRef="#ctx0" brushRef="#br0" timeOffset="92843.4725">15822 5054 59 0,'-7'0'90'15,"-5"0"-4"-15,-2 0-43 16,6 0-2-1,8 0-10-15,0 4 2 0,34-1-2 32,25-3 0-32,18 0-14 15,16 0 0-15,-1-7-9 16,-10 1 0-1,-19-1-5-15,-18-5 0 0,-27 12-9 32,-3 0 0-32,-15 0-57 15,0 0-1 1,-7 5-60-16,-8 2-14 15,8-4 62 1</inkml:trace>
  <inkml:trace contextRef="#ctx0" brushRef="#br0" timeOffset="93593.495">16662 4819 97 0,'-7'0'90'15,"-7"0"-5"1,-1 0-61-16,-4 0-1 15,1 0-8 1,3 0-1-16,3 0-1 16,9 0 1-1,-1 0 4-15,4 0 0 16,12 0-2-16,20 0 1 15,17 0-8 1,13-7 0-16,2 1-7 16,6 6 0-1,-18 0 0 1,-15 6 0-16,-15 18 3 15,-22 5 0-15,-7 15-1 32,-27-8 1-32,1-6-4 0,0-5 1 15,14-12-2 1,17 8 0-16,2 3 0 15,24 0 0 1,10 3-1 0,-5 9 1-16,-10 1 2 15,-11 6 0 1,-8-9 2-16,-31-7 1 0,-12-6-8 15,-3 4 0 1,6-15-45 0,14-3 0-16,15-7-79 15,11 0-10 1,0 0 42-16</inkml:trace>
  <inkml:trace contextRef="#ctx0" brushRef="#br0" timeOffset="94103.5103">17178 4945 203 0,'3'0'123'15,"5"0"-6"-15,6 0-103 16,-3 6 1 0,1 11-2-16,3 11 0 15,-4-4-7-15,7 14 1 31,-7-6-7-31,4-1 0 0,0-4 0 32,0-3 0-32,3 11 0 15,-4-11 0-15,2-3 0 16,-5 3 0-1,0-7 0-15,-8 4 0 0,2-3 0 32,-2-8 0-32,1-6 0 0,3-4 0 15,4-14 0 1,11-32 0-1,8-2 0 1,11-24 0-16,-1 5 0 16,-3-3 0-1,-3 27 0-15,-12 4 0 16,-7 12-68-16,-7 9 0 15,3 15-66 1,4 3-13-16,-5 0 75 16</inkml:trace>
  <inkml:trace contextRef="#ctx0" brushRef="#br0" timeOffset="102936.7762">18229 5020 74 0,'-3'0'80'16,"-1"0"-4"-1,1 0-49 1,-3 4 1-16,4-4-5 16,2 0 0-16,0 0 1 15,15 0 1-15,21 0-1 16,20-4 0-1,11-3-8 1,7 0 1-16,-4 1-9 16,0 2 1-1,-10 0-5-15,-16 4 1 16,-6-4-2-16,-13 4 1 15,-6 0-27 1,-5 0 1-16,-6 0-65 16,-4 0 0-1,-4 0-25-15,0 0-7 16,-8 0 75-1</inkml:trace>
  <inkml:trace contextRef="#ctx0" brushRef="#br0" timeOffset="104956.8368">19281 4792 93 0,'0'-4'99'0,"0"1"-6"16,0-4-51-1,0 0 0-15,0 3-23 16,-7-2 0 0,3 6-12-16,4 0 0 15,0 6 5 1,4 12 0-16,14 6 1 15,0 8 1 1,5-2-2-16,0 19 0 16,2-8-6-16,-3 1 0 15,4 6-5 1,-8-3 1-16,9-7-2 15,-9-6 0 1,1 5 0-16,-5-12 0 16,-6-8 0-1,-1-8 0 1,-3-1 0-16,-1-4 0 0,1-4 0 31,7 0 0-31,8-18 0 0,-1-17 0 16,5-16 0-1,11-19 0 1,-9-12 0-16,1-1 0 15,-7-3 0 1,-8 12 0 0,-7 12-23-16,-4 14 2 15,0 9-109-15,3 12-6 16,4 20 10-1</inkml:trace>
  <inkml:trace contextRef="#ctx0" brushRef="#br0" timeOffset="105676.8584">20102 5211 44 0,'-6'0'71'15,"-1"-4"-1"1,-8 0-28-1,0 0-1-15,0 1-5 16,-7-4 0 0,3 0-11-16,1 7 3 0,3 0-11 15,4-3 1 1,8 3-4-1,3-4 1-15,0 1-3 16,18 1 1 0,22-6-3-16,8 4 0 15,4 1-6 1,8 3 1-16,-4 0-5 15,-12 3 0 1,-22 18 0-16,-19 17 0 16,-10-1 0-16,-29 2 0 15,-21 2 0 1,9-9 0-16,8-11 0 15,28-11 0 1,12 0 0-16,8 4 0 16,32 1 0-1,1 4 0-15,-7 13 0 16,-16-1 0-1,-18 8 0-15,-41-5 0 16,-21 4 0 0,-20-6 0-1,-10-9-56-15,3-3 2 0,14-5-79 31,17 9-11-31,13-7 56 0</inkml:trace>
  <inkml:trace contextRef="#ctx0" brushRef="#br0" timeOffset="115475.1529">16567 6820 110 0,'-5'0'97'16,"2"0"-4"-16,3 0-50 15,3 0 2 1,31 0-9-16,22-8 1 16,21-6-25-1,4 1 1-15,8 2-10 16,-10 4 0-16,-24 0-10 15,-14 7 1 1,-16 0-34-16,-13 0 0 16,-12 0-80-1,-4 7-10 1,-25 0 30-16</inkml:trace>
  <inkml:trace contextRef="#ctx0" brushRef="#br0" timeOffset="115795.1625">16736 6539 170 0,'0'0'119'16,"0"0"-7"-16,0 17-83 15,0 17 0-15,8 19-10 16,3 19 1 0,15 4-14-16,-4 4 1 15,-4-11-7 1,-2-6 0-16,-2-15 0 15,-3-13 0 1,-3-15-25-16,-1-6 1 16,5-14-106-1,2-17-7-15,5-21 15 16</inkml:trace>
  <inkml:trace contextRef="#ctx0" brushRef="#br0" timeOffset="116235.1757">17178 6470 170 0,'0'0'122'15,"7"4"-9"1,11 20-80-1,5 13 0-15,-1 8-16 16,0 11 1 0,0 7-16-16,-1 2 1 0,7 0-3 31,-3-9 0-31,1-5 0 15,-7-5 0-15,-1-15 0 16,-3-7 0 0,-4-7 0-16,-4-6 0 0,5-11 0 31,-1 0 0-31,7-20 0 15,9-19 0 1,5-20 0-16,5-10 0 16,0-18 0-1,-3-5 0-15,-15 0 0 16,-4 14 0-16,-8 11-81 15,-7 23-1 1,0 20-54-16,0 16-13 16,0 8 92-1</inkml:trace>
  <inkml:trace contextRef="#ctx0" brushRef="#br0" timeOffset="116645.188">17978 6874 203 0,'0'0'123'0,"0"-3"-7"16,0 3-102 0,-4 7 1-1,-15 17-2-15,-7 10 1 16,4 8-8-1,-7-4 1 1,6-7-7-16,16-3 0 16,7-11 0-1,25-3 0-15,24-14 0 16,7 0 0-16,7-10 0 15,-5-4 0 1,-2 3-27-16,-15-3 2 16,-11 4-105-1,-8-6-7-15,-8-16 15 16</inkml:trace>
  <inkml:trace contextRef="#ctx0" brushRef="#br0" timeOffset="116895.1955">18266 6767 223 0,'-4'18'134'16,"1"19"-4"-16,-8 15-119 16,-4 14 2-16,-11 10-13 31,0 0 0-31,0-3 0 0,4-7 0 15,-1-11 0 1,12-13 0-16,4-10-89 16,7-20 0-1,0-12-49 1,15-10-12-16,19-41 105 15</inkml:trace>
  <inkml:trace contextRef="#ctx0" brushRef="#br0" timeOffset="117225.2054">18681 6681 167 0,'-3'0'140'16,"-5"3"-9"-16,8-3-97 15,4 3 2-15,29-3-35 16,15 0 1-1,10 0-2-15,11 0 0 32,-10 0 0-32,-1 0 0 0,-13 0-44 31,-4 0 2-31,-7 0-90 0,-12 8-9 15,-8 6 39 1</inkml:trace>
  <inkml:trace contextRef="#ctx0" brushRef="#br0" timeOffset="117465.2126">18582 6940 247 0,'0'3'134'16,"0"1"-4"-16,29-4-130 15,19 3 0 1,11-3 0-16,4 3 0 16,7-3 0-1,-7 4 0-15,-7 4-53 16,0-6 2-1,-1-2-82-15,8 0-10 16,0-14 51 0</inkml:trace>
  <inkml:trace contextRef="#ctx0" brushRef="#br0" timeOffset="117835.2237">19722 6677 196 0,'-3'0'131'15,"-17"0"-7"1,-17 28-101-1,-3 9 0-15,10 16-17 0,3 16 2 16,17 3-8 0,10 5 0-16,26-15 0 15,33-10 0 1,34-25 0-1,11-27 0-15,15-9 0 16,-16-44 0 0,-15-23 0-1,-28-13 0-15,-41-2 0 16,-34 5 0-16,-59 17 0 15,-30 21 0-15,-26 22 0 16,12 20 0 0,7 6 0-1,29 24 0-15,27 14-130 16,29-2-4-1,26-7-13-15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92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31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0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5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22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2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5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17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2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5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8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49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18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27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8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4/9/2015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916878" y="1641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4" imgW="583920" imgH="431640" progId="Equation.3">
                  <p:embed/>
                </p:oleObj>
              </mc:Choice>
              <mc:Fallback>
                <p:oleObj name="Equation" r:id="rId4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2873554" y="297180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4784" y="3514646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583668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589" y="-28000"/>
            <a:ext cx="6222207" cy="527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application</a:t>
            </a:r>
            <a:endParaRPr lang="en-US" dirty="0"/>
          </a:p>
        </p:txBody>
      </p:sp>
      <p:grpSp>
        <p:nvGrpSpPr>
          <p:cNvPr id="45" name="Group 28"/>
          <p:cNvGrpSpPr/>
          <p:nvPr/>
        </p:nvGrpSpPr>
        <p:grpSpPr>
          <a:xfrm>
            <a:off x="1133698" y="1976322"/>
            <a:ext cx="485775" cy="1889957"/>
            <a:chOff x="1576218" y="1143005"/>
            <a:chExt cx="485775" cy="1889957"/>
          </a:xfrm>
        </p:grpSpPr>
        <p:sp>
          <p:nvSpPr>
            <p:cNvPr id="46" name="Oval 45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96241" y="3866279"/>
            <a:ext cx="160687" cy="1414811"/>
            <a:chOff x="4491655" y="3124200"/>
            <a:chExt cx="160687" cy="1414811"/>
          </a:xfrm>
        </p:grpSpPr>
        <p:grpSp>
          <p:nvGrpSpPr>
            <p:cNvPr id="5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1586215" y="4023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631099" y="465151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1456582" y="41980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1376407" y="2523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10800000">
            <a:off x="135007" y="1976322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-1517377" y="3628706"/>
            <a:ext cx="33047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135008" y="5281090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28"/>
          <p:cNvGrpSpPr/>
          <p:nvPr/>
        </p:nvGrpSpPr>
        <p:grpSpPr>
          <a:xfrm rot="10800000">
            <a:off x="4241404" y="2546065"/>
            <a:ext cx="485775" cy="1889957"/>
            <a:chOff x="1576218" y="1143005"/>
            <a:chExt cx="485775" cy="1889957"/>
          </a:xfrm>
        </p:grpSpPr>
        <p:sp>
          <p:nvSpPr>
            <p:cNvPr id="77" name="Oval 76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5649177" y="2763700"/>
            <a:ext cx="160687" cy="1414811"/>
            <a:chOff x="4491655" y="3124200"/>
            <a:chExt cx="160687" cy="1414811"/>
          </a:xfrm>
        </p:grpSpPr>
        <p:grpSp>
          <p:nvGrpSpPr>
            <p:cNvPr id="8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5820878" y="29511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5865762" y="35786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28" name="Title 1"/>
          <p:cNvSpPr txBox="1">
            <a:spLocks/>
          </p:cNvSpPr>
          <p:nvPr/>
        </p:nvSpPr>
        <p:spPr>
          <a:xfrm>
            <a:off x="5691245" y="312519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itle 1"/>
          <p:cNvSpPr txBox="1">
            <a:spLocks/>
          </p:cNvSpPr>
          <p:nvPr/>
        </p:nvSpPr>
        <p:spPr>
          <a:xfrm>
            <a:off x="3515250" y="317138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rot="10800000">
            <a:off x="4481009" y="254606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4484293" y="443602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5580221" y="269482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5561305" y="426835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9" name="Group 28"/>
          <p:cNvGrpSpPr/>
          <p:nvPr/>
        </p:nvGrpSpPr>
        <p:grpSpPr>
          <a:xfrm>
            <a:off x="4237740" y="4678135"/>
            <a:ext cx="485775" cy="1889957"/>
            <a:chOff x="1576218" y="1143005"/>
            <a:chExt cx="485775" cy="1889957"/>
          </a:xfrm>
        </p:grpSpPr>
        <p:sp>
          <p:nvSpPr>
            <p:cNvPr id="140" name="Oval 13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4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5645513" y="4895770"/>
            <a:ext cx="160687" cy="1414811"/>
            <a:chOff x="4491655" y="3124200"/>
            <a:chExt cx="160687" cy="1414811"/>
          </a:xfrm>
        </p:grpSpPr>
        <p:grpSp>
          <p:nvGrpSpPr>
            <p:cNvPr id="14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extBox 159"/>
          <p:cNvSpPr txBox="1"/>
          <p:nvPr/>
        </p:nvSpPr>
        <p:spPr>
          <a:xfrm>
            <a:off x="5817214" y="5083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862098" y="57107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62" name="Title 1"/>
          <p:cNvSpPr txBox="1">
            <a:spLocks/>
          </p:cNvSpPr>
          <p:nvPr/>
        </p:nvSpPr>
        <p:spPr>
          <a:xfrm>
            <a:off x="5687581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3505200" y="525726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rot="10800000">
            <a:off x="4477345" y="4678134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>
            <a:off x="4480629" y="6568091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5576557" y="4826890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5557641" y="6400421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0" y="657800"/>
            <a:ext cx="3900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69" name="Group 28"/>
          <p:cNvGrpSpPr/>
          <p:nvPr/>
        </p:nvGrpSpPr>
        <p:grpSpPr>
          <a:xfrm rot="10800000">
            <a:off x="4247791" y="499030"/>
            <a:ext cx="485775" cy="1889957"/>
            <a:chOff x="1576218" y="1143005"/>
            <a:chExt cx="485775" cy="1889957"/>
          </a:xfrm>
        </p:grpSpPr>
        <p:sp>
          <p:nvSpPr>
            <p:cNvPr id="170" name="Oval 169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72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5655564" y="716665"/>
            <a:ext cx="160687" cy="1414811"/>
            <a:chOff x="4491655" y="3124200"/>
            <a:chExt cx="160687" cy="1414811"/>
          </a:xfrm>
        </p:grpSpPr>
        <p:grpSp>
          <p:nvGrpSpPr>
            <p:cNvPr id="176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5820878" y="15811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5862098" y="91731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5" name="Title 1"/>
          <p:cNvSpPr txBox="1">
            <a:spLocks/>
          </p:cNvSpPr>
          <p:nvPr/>
        </p:nvSpPr>
        <p:spPr>
          <a:xfrm>
            <a:off x="5697632" y="107816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itle 1"/>
          <p:cNvSpPr txBox="1">
            <a:spLocks/>
          </p:cNvSpPr>
          <p:nvPr/>
        </p:nvSpPr>
        <p:spPr>
          <a:xfrm>
            <a:off x="3521637" y="11243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 rot="10800000">
            <a:off x="4487396" y="499029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0800000">
            <a:off x="4490680" y="2388986"/>
            <a:ext cx="12446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 flipH="1" flipV="1">
            <a:off x="5586608" y="647785"/>
            <a:ext cx="2975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5400000">
            <a:off x="5567692" y="2221316"/>
            <a:ext cx="335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33360" y="290160"/>
              <a:ext cx="8185680" cy="5826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880" y="280440"/>
                <a:ext cx="8217720" cy="585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8" name="Group 190"/>
          <p:cNvGrpSpPr/>
          <p:nvPr/>
        </p:nvGrpSpPr>
        <p:grpSpPr>
          <a:xfrm>
            <a:off x="762001" y="2306905"/>
            <a:ext cx="257175" cy="1488124"/>
            <a:chOff x="3382667" y="1835079"/>
            <a:chExt cx="257175" cy="1488124"/>
          </a:xfrm>
        </p:grpSpPr>
        <p:sp>
          <p:nvSpPr>
            <p:cNvPr id="99" name="Rectangle 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90"/>
          <p:cNvGrpSpPr/>
          <p:nvPr/>
        </p:nvGrpSpPr>
        <p:grpSpPr>
          <a:xfrm rot="5400000">
            <a:off x="1506063" y="1562844"/>
            <a:ext cx="257175" cy="1488124"/>
            <a:chOff x="3382667" y="1835079"/>
            <a:chExt cx="257175" cy="1488124"/>
          </a:xfrm>
        </p:grpSpPr>
        <p:sp>
          <p:nvSpPr>
            <p:cNvPr id="183" name="Rectangle 1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90"/>
          <p:cNvGrpSpPr/>
          <p:nvPr/>
        </p:nvGrpSpPr>
        <p:grpSpPr>
          <a:xfrm rot="5400000">
            <a:off x="1506064" y="3050967"/>
            <a:ext cx="257175" cy="1488124"/>
            <a:chOff x="3382667" y="1835079"/>
            <a:chExt cx="257175" cy="1488124"/>
          </a:xfrm>
        </p:grpSpPr>
        <p:sp>
          <p:nvSpPr>
            <p:cNvPr id="191" name="Rectangle 190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0"/>
          <p:cNvGrpSpPr/>
          <p:nvPr/>
        </p:nvGrpSpPr>
        <p:grpSpPr>
          <a:xfrm rot="5400000">
            <a:off x="2994187" y="1562846"/>
            <a:ext cx="257175" cy="1488124"/>
            <a:chOff x="3382667" y="1835079"/>
            <a:chExt cx="257175" cy="1488124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0"/>
          <p:cNvGrpSpPr/>
          <p:nvPr/>
        </p:nvGrpSpPr>
        <p:grpSpPr>
          <a:xfrm rot="5400000">
            <a:off x="2994188" y="3050968"/>
            <a:ext cx="257175" cy="1488124"/>
            <a:chOff x="3382667" y="1835079"/>
            <a:chExt cx="257175" cy="1488124"/>
          </a:xfrm>
        </p:grpSpPr>
        <p:sp>
          <p:nvSpPr>
            <p:cNvPr id="199" name="Rectangle 19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190"/>
          <p:cNvGrpSpPr/>
          <p:nvPr/>
        </p:nvGrpSpPr>
        <p:grpSpPr>
          <a:xfrm>
            <a:off x="3738249" y="2306907"/>
            <a:ext cx="257175" cy="1488124"/>
            <a:chOff x="3382667" y="1835079"/>
            <a:chExt cx="257175" cy="1488124"/>
          </a:xfrm>
        </p:grpSpPr>
        <p:sp>
          <p:nvSpPr>
            <p:cNvPr id="203" name="Rectangle 20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4" name="Straight Connector 20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1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69499" y="31829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510719" y="251916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809573" y="3923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207333" y="392361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5" name="Title 1"/>
          <p:cNvSpPr txBox="1">
            <a:spLocks/>
          </p:cNvSpPr>
          <p:nvPr/>
        </p:nvSpPr>
        <p:spPr>
          <a:xfrm>
            <a:off x="1143000" y="39576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2649576" y="3957608"/>
            <a:ext cx="1088673" cy="704673"/>
            <a:chOff x="2649576" y="3487295"/>
            <a:chExt cx="1088673" cy="704673"/>
          </a:xfrm>
        </p:grpSpPr>
        <p:sp>
          <p:nvSpPr>
            <p:cNvPr id="216" name="TextBox 215"/>
            <p:cNvSpPr txBox="1"/>
            <p:nvPr/>
          </p:nvSpPr>
          <p:spPr>
            <a:xfrm>
              <a:off x="3316149" y="34872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2713909" y="348729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18" name="Title 1"/>
            <p:cNvSpPr txBox="1">
              <a:spLocks/>
            </p:cNvSpPr>
            <p:nvPr/>
          </p:nvSpPr>
          <p:spPr>
            <a:xfrm>
              <a:off x="2649576" y="352128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 rot="10800000">
            <a:off x="2713909" y="1825983"/>
            <a:ext cx="902322" cy="369332"/>
            <a:chOff x="2713909" y="1355670"/>
            <a:chExt cx="902322" cy="369332"/>
          </a:xfrm>
        </p:grpSpPr>
        <p:sp>
          <p:nvSpPr>
            <p:cNvPr id="222" name="TextBox 221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4" name="Title 1"/>
          <p:cNvSpPr txBox="1">
            <a:spLocks/>
          </p:cNvSpPr>
          <p:nvPr/>
        </p:nvSpPr>
        <p:spPr>
          <a:xfrm>
            <a:off x="2649576" y="149064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6" name="Group 225"/>
          <p:cNvGrpSpPr/>
          <p:nvPr/>
        </p:nvGrpSpPr>
        <p:grpSpPr>
          <a:xfrm rot="10800000">
            <a:off x="1207333" y="1825983"/>
            <a:ext cx="902322" cy="369332"/>
            <a:chOff x="2713909" y="1355670"/>
            <a:chExt cx="902322" cy="369332"/>
          </a:xfrm>
        </p:grpSpPr>
        <p:sp>
          <p:nvSpPr>
            <p:cNvPr id="227" name="TextBox 226"/>
            <p:cNvSpPr txBox="1"/>
            <p:nvPr/>
          </p:nvSpPr>
          <p:spPr>
            <a:xfrm>
              <a:off x="3316149" y="135567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2713909" y="13556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143000" y="149064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335960" y="1408680"/>
              <a:ext cx="7216200" cy="2140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3000" y="1397880"/>
                <a:ext cx="7243920" cy="215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410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9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1093916" y="1338675"/>
            <a:ext cx="1088673" cy="888939"/>
            <a:chOff x="1093916" y="1338675"/>
            <a:chExt cx="1088673" cy="888939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229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47702" y="2306902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 rot="10800000"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 rot="10800000"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50640" y="1145880"/>
              <a:ext cx="6057360" cy="2475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6960" y="1139040"/>
                <a:ext cx="6087960" cy="248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40622" y="969343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(student)</a:t>
            </a:r>
            <a:endParaRPr lang="en-US" dirty="0"/>
          </a:p>
        </p:txBody>
      </p:sp>
      <p:grpSp>
        <p:nvGrpSpPr>
          <p:cNvPr id="3" name="Group 218"/>
          <p:cNvGrpSpPr/>
          <p:nvPr/>
        </p:nvGrpSpPr>
        <p:grpSpPr>
          <a:xfrm rot="10800000">
            <a:off x="3990084" y="2565162"/>
            <a:ext cx="300082" cy="1033145"/>
            <a:chOff x="3990084" y="2094849"/>
            <a:chExt cx="300082" cy="1033145"/>
          </a:xfrm>
        </p:grpSpPr>
        <p:sp>
          <p:nvSpPr>
            <p:cNvPr id="207" name="TextBox 206"/>
            <p:cNvSpPr txBox="1"/>
            <p:nvPr/>
          </p:nvSpPr>
          <p:spPr>
            <a:xfrm>
              <a:off x="3990084" y="27586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031304" y="20948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09" name="Title 1"/>
          <p:cNvSpPr txBox="1">
            <a:spLocks/>
          </p:cNvSpPr>
          <p:nvPr/>
        </p:nvSpPr>
        <p:spPr>
          <a:xfrm>
            <a:off x="3866838" y="2726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 rot="10800000">
            <a:off x="1143000" y="1858282"/>
            <a:ext cx="962069" cy="369332"/>
            <a:chOff x="1143000" y="1858282"/>
            <a:chExt cx="962069" cy="369332"/>
          </a:xfrm>
        </p:grpSpPr>
        <p:sp>
          <p:nvSpPr>
            <p:cNvPr id="227" name="TextBox 226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9" name="Title 1"/>
          <p:cNvSpPr txBox="1">
            <a:spLocks/>
          </p:cNvSpPr>
          <p:nvPr/>
        </p:nvSpPr>
        <p:spPr>
          <a:xfrm>
            <a:off x="1093916" y="133867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5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2932462" y="1600202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520756" y="3087622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2932462" y="3087972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>
            <a:off x="3477323" y="2291216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8"/>
          <p:cNvGrpSpPr/>
          <p:nvPr/>
        </p:nvGrpSpPr>
        <p:grpSpPr>
          <a:xfrm>
            <a:off x="2388649" y="1337619"/>
            <a:ext cx="1088673" cy="888939"/>
            <a:chOff x="1093916" y="1338675"/>
            <a:chExt cx="1088673" cy="888939"/>
          </a:xfrm>
        </p:grpSpPr>
        <p:sp>
          <p:nvSpPr>
            <p:cNvPr id="150" name="TextBox 149"/>
            <p:cNvSpPr txBox="1"/>
            <p:nvPr/>
          </p:nvSpPr>
          <p:spPr>
            <a:xfrm rot="10800000">
              <a:off x="1143000" y="185828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 rot="10800000">
              <a:off x="1849871" y="185828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1093916" y="133867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 rot="10800000">
            <a:off x="2515253" y="38757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 rot="10800000">
            <a:off x="3222124" y="387571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>
            <a:off x="2463529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" name="Group 162"/>
          <p:cNvGrpSpPr/>
          <p:nvPr/>
        </p:nvGrpSpPr>
        <p:grpSpPr>
          <a:xfrm>
            <a:off x="1068224" y="3875714"/>
            <a:ext cx="962069" cy="369332"/>
            <a:chOff x="1068224" y="3875714"/>
            <a:chExt cx="962069" cy="369332"/>
          </a:xfrm>
        </p:grpSpPr>
        <p:sp>
          <p:nvSpPr>
            <p:cNvPr id="160" name="TextBox 159"/>
            <p:cNvSpPr txBox="1"/>
            <p:nvPr/>
          </p:nvSpPr>
          <p:spPr>
            <a:xfrm rot="10800000">
              <a:off x="1068224" y="38757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61" name="TextBox 160"/>
            <p:cNvSpPr txBox="1"/>
            <p:nvPr/>
          </p:nvSpPr>
          <p:spPr>
            <a:xfrm rot="10800000">
              <a:off x="1775095" y="387571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62" name="Title 1"/>
          <p:cNvSpPr txBox="1">
            <a:spLocks/>
          </p:cNvSpPr>
          <p:nvPr/>
        </p:nvSpPr>
        <p:spPr>
          <a:xfrm>
            <a:off x="1016500" y="39624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Box 205"/>
          <p:cNvSpPr txBox="1"/>
          <p:nvPr/>
        </p:nvSpPr>
        <p:spPr>
          <a:xfrm>
            <a:off x="140622" y="0"/>
            <a:ext cx="353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voltage across R1 (student)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465884" y="495300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1432678" y="4579898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75"/>
          <p:cNvGrpSpPr/>
          <p:nvPr/>
        </p:nvGrpSpPr>
        <p:grpSpPr>
          <a:xfrm>
            <a:off x="1432677" y="3464875"/>
            <a:ext cx="485775" cy="1488125"/>
            <a:chOff x="5172949" y="2484911"/>
            <a:chExt cx="485775" cy="1488125"/>
          </a:xfrm>
        </p:grpSpPr>
        <p:sp>
          <p:nvSpPr>
            <p:cNvPr id="154" name="Oval 153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5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6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75"/>
          <p:cNvGrpSpPr/>
          <p:nvPr/>
        </p:nvGrpSpPr>
        <p:grpSpPr>
          <a:xfrm>
            <a:off x="1432676" y="2399026"/>
            <a:ext cx="485775" cy="1488125"/>
            <a:chOff x="5172949" y="2484911"/>
            <a:chExt cx="485775" cy="1488125"/>
          </a:xfrm>
        </p:grpSpPr>
        <p:sp>
          <p:nvSpPr>
            <p:cNvPr id="166" name="Oval 165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7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75"/>
          <p:cNvGrpSpPr/>
          <p:nvPr/>
        </p:nvGrpSpPr>
        <p:grpSpPr>
          <a:xfrm>
            <a:off x="1432674" y="458523"/>
            <a:ext cx="485775" cy="1488125"/>
            <a:chOff x="5172949" y="2484911"/>
            <a:chExt cx="485775" cy="1488125"/>
          </a:xfrm>
        </p:grpSpPr>
        <p:sp>
          <p:nvSpPr>
            <p:cNvPr id="179" name="Oval 17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2" name="Straight Connector 18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Title 1"/>
          <p:cNvSpPr txBox="1">
            <a:spLocks/>
          </p:cNvSpPr>
          <p:nvPr/>
        </p:nvSpPr>
        <p:spPr>
          <a:xfrm>
            <a:off x="465884" y="38871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7" name="Title 1"/>
          <p:cNvSpPr txBox="1">
            <a:spLocks/>
          </p:cNvSpPr>
          <p:nvPr/>
        </p:nvSpPr>
        <p:spPr>
          <a:xfrm>
            <a:off x="465884" y="28213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8" name="Title 1"/>
          <p:cNvSpPr txBox="1">
            <a:spLocks/>
          </p:cNvSpPr>
          <p:nvPr/>
        </p:nvSpPr>
        <p:spPr>
          <a:xfrm>
            <a:off x="465884" y="176500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9" name="Title 1"/>
          <p:cNvSpPr txBox="1">
            <a:spLocks/>
          </p:cNvSpPr>
          <p:nvPr/>
        </p:nvSpPr>
        <p:spPr>
          <a:xfrm>
            <a:off x="465884" y="80444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93"/>
          <p:cNvGrpSpPr/>
          <p:nvPr/>
        </p:nvGrpSpPr>
        <p:grpSpPr>
          <a:xfrm>
            <a:off x="2743200" y="2472341"/>
            <a:ext cx="160687" cy="1414811"/>
            <a:chOff x="4491655" y="3124200"/>
            <a:chExt cx="160687" cy="1414811"/>
          </a:xfrm>
        </p:grpSpPr>
        <p:grpSp>
          <p:nvGrpSpPr>
            <p:cNvPr id="19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75"/>
          <p:cNvGrpSpPr/>
          <p:nvPr/>
        </p:nvGrpSpPr>
        <p:grpSpPr>
          <a:xfrm>
            <a:off x="1432675" y="1371972"/>
            <a:ext cx="485775" cy="1488125"/>
            <a:chOff x="5172949" y="2484911"/>
            <a:chExt cx="485775" cy="1488125"/>
          </a:xfrm>
        </p:grpSpPr>
        <p:sp>
          <p:nvSpPr>
            <p:cNvPr id="173" name="Oval 17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6" name="Straight Connector 17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0" name="Straight Connector 209"/>
          <p:cNvCxnSpPr/>
          <p:nvPr/>
        </p:nvCxnSpPr>
        <p:spPr>
          <a:xfrm rot="5400000" flipH="1" flipV="1">
            <a:off x="1817177" y="1465433"/>
            <a:ext cx="20138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1675561" y="458523"/>
            <a:ext cx="1148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678670" y="6068024"/>
            <a:ext cx="1144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1732929" y="4977588"/>
            <a:ext cx="2180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itle 1"/>
          <p:cNvSpPr txBox="1">
            <a:spLocks/>
          </p:cNvSpPr>
          <p:nvPr/>
        </p:nvSpPr>
        <p:spPr>
          <a:xfrm>
            <a:off x="1918453" y="28311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334000" y="308029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Resistor circuits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r>
              <a:rPr lang="en-US" dirty="0" err="1" smtClean="0"/>
              <a:t>Kirchoff’s</a:t>
            </a:r>
            <a:r>
              <a:rPr lang="en-US" dirty="0" smtClean="0"/>
              <a:t> current law (KCL)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sz="3100" dirty="0" smtClean="0"/>
              <a:t>Examples of KCL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voltage law (KVL)</a:t>
            </a:r>
          </a:p>
          <a:p>
            <a:r>
              <a:rPr lang="en-US" sz="3100" dirty="0" smtClean="0"/>
              <a:t>Examples with KVL, KCL, Ohm</a:t>
            </a:r>
          </a:p>
          <a:p>
            <a:r>
              <a:rPr lang="en-US" sz="3100" dirty="0" smtClean="0">
                <a:latin typeface="Symbol" pitchFamily="18" charset="2"/>
              </a:rPr>
              <a:t>D</a:t>
            </a:r>
            <a:r>
              <a:rPr lang="en-US" sz="3100" dirty="0" smtClean="0"/>
              <a:t>-Y transformations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Dimming circuit</a:t>
            </a:r>
            <a:endParaRPr lang="en-US" dirty="0"/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1219200" y="2304672"/>
            <a:ext cx="838200" cy="125859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267200"/>
            <a:ext cx="1714500" cy="1714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67434"/>
            <a:ext cx="8858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four elements below: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Design a circuit that continuously dims the light. </a:t>
            </a:r>
            <a:br>
              <a:rPr lang="en-US" dirty="0" smtClean="0"/>
            </a:br>
            <a:r>
              <a:rPr lang="en-US" dirty="0" smtClean="0"/>
              <a:t>(It needs to go from completely dim to completely bright.)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Calculate the power supplied by the battery when the bulb is brightest and when it is off.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877909" y="2302750"/>
            <a:ext cx="828170" cy="1665051"/>
            <a:chOff x="3877909" y="2302750"/>
            <a:chExt cx="828170" cy="1665051"/>
          </a:xfrm>
        </p:grpSpPr>
        <p:grpSp>
          <p:nvGrpSpPr>
            <p:cNvPr id="6" name="Group 5"/>
            <p:cNvGrpSpPr/>
            <p:nvPr/>
          </p:nvGrpSpPr>
          <p:grpSpPr>
            <a:xfrm>
              <a:off x="3877909" y="2427870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13876" y="125028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1634376" y="1250464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109"/>
          <p:cNvGrpSpPr/>
          <p:nvPr/>
        </p:nvGrpSpPr>
        <p:grpSpPr>
          <a:xfrm>
            <a:off x="3043315" y="1250814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Straight Connector 185"/>
          <p:cNvCxnSpPr/>
          <p:nvPr/>
        </p:nvCxnSpPr>
        <p:spPr>
          <a:xfrm>
            <a:off x="294042" y="1250814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94042" y="2665098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3124200" y="1481378"/>
            <a:ext cx="1088673" cy="1033145"/>
            <a:chOff x="4576002" y="1786178"/>
            <a:chExt cx="1088673" cy="1033145"/>
          </a:xfrm>
        </p:grpSpPr>
        <p:sp>
          <p:nvSpPr>
            <p:cNvPr id="190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1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2" name="TextBox 191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1672398" y="1486538"/>
            <a:ext cx="1088673" cy="1033145"/>
            <a:chOff x="4576002" y="1786178"/>
            <a:chExt cx="1088673" cy="1033145"/>
          </a:xfrm>
        </p:grpSpPr>
        <p:sp>
          <p:nvSpPr>
            <p:cNvPr id="196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7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198" name="TextBox 197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00" name="Group 199"/>
          <p:cNvGrpSpPr/>
          <p:nvPr/>
        </p:nvGrpSpPr>
        <p:grpSpPr>
          <a:xfrm>
            <a:off x="300798" y="1481377"/>
            <a:ext cx="1088673" cy="1033145"/>
            <a:chOff x="4576002" y="1786178"/>
            <a:chExt cx="1088673" cy="1033145"/>
          </a:xfrm>
        </p:grpSpPr>
        <p:sp>
          <p:nvSpPr>
            <p:cNvPr id="201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2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03" name="TextBox 202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221" name="Group 49"/>
          <p:cNvGrpSpPr/>
          <p:nvPr/>
        </p:nvGrpSpPr>
        <p:grpSpPr>
          <a:xfrm>
            <a:off x="1917303" y="3766966"/>
            <a:ext cx="160687" cy="1414811"/>
            <a:chOff x="4491655" y="3124200"/>
            <a:chExt cx="160687" cy="1414811"/>
          </a:xfrm>
        </p:grpSpPr>
        <p:grpSp>
          <p:nvGrpSpPr>
            <p:cNvPr id="222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Straight Connector 22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109"/>
          <p:cNvGrpSpPr/>
          <p:nvPr/>
        </p:nvGrpSpPr>
        <p:grpSpPr>
          <a:xfrm>
            <a:off x="3326242" y="3767316"/>
            <a:ext cx="160687" cy="1414811"/>
            <a:chOff x="4491655" y="3124200"/>
            <a:chExt cx="160687" cy="1414811"/>
          </a:xfrm>
        </p:grpSpPr>
        <p:grpSp>
          <p:nvGrpSpPr>
            <p:cNvPr id="237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8" name="Straight Connector 2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1" name="Straight Connector 250"/>
          <p:cNvCxnSpPr/>
          <p:nvPr/>
        </p:nvCxnSpPr>
        <p:spPr>
          <a:xfrm>
            <a:off x="576969" y="3767316"/>
            <a:ext cx="282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576969" y="5181600"/>
            <a:ext cx="28301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3" name="Group 252"/>
          <p:cNvGrpSpPr/>
          <p:nvPr/>
        </p:nvGrpSpPr>
        <p:grpSpPr>
          <a:xfrm>
            <a:off x="3407127" y="3997880"/>
            <a:ext cx="1088673" cy="1033145"/>
            <a:chOff x="4576002" y="1786178"/>
            <a:chExt cx="1088673" cy="1033145"/>
          </a:xfrm>
        </p:grpSpPr>
        <p:sp>
          <p:nvSpPr>
            <p:cNvPr id="254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5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56" name="TextBox 255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258" name="Group 257"/>
          <p:cNvGrpSpPr/>
          <p:nvPr/>
        </p:nvGrpSpPr>
        <p:grpSpPr>
          <a:xfrm>
            <a:off x="1955325" y="4003040"/>
            <a:ext cx="1088673" cy="1033145"/>
            <a:chOff x="4576002" y="1786178"/>
            <a:chExt cx="1088673" cy="1033145"/>
          </a:xfrm>
        </p:grpSpPr>
        <p:sp>
          <p:nvSpPr>
            <p:cNvPr id="259" name="Title 1"/>
            <p:cNvSpPr txBox="1">
              <a:spLocks/>
            </p:cNvSpPr>
            <p:nvPr/>
          </p:nvSpPr>
          <p:spPr>
            <a:xfrm>
              <a:off x="4576002" y="1887415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0" name="Group 218"/>
            <p:cNvGrpSpPr/>
            <p:nvPr/>
          </p:nvGrpSpPr>
          <p:grpSpPr>
            <a:xfrm rot="10800000">
              <a:off x="4655812" y="1786178"/>
              <a:ext cx="300082" cy="1033145"/>
              <a:chOff x="3990084" y="2094849"/>
              <a:chExt cx="300082" cy="1033145"/>
            </a:xfrm>
          </p:grpSpPr>
          <p:sp>
            <p:nvSpPr>
              <p:cNvPr id="261" name="TextBox 260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268" name="TextBox 267"/>
          <p:cNvSpPr txBox="1"/>
          <p:nvPr/>
        </p:nvSpPr>
        <p:spPr>
          <a:xfrm>
            <a:off x="257319" y="3397457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(students)</a:t>
            </a:r>
            <a:endParaRPr lang="en-US" dirty="0"/>
          </a:p>
        </p:txBody>
      </p:sp>
      <p:grpSp>
        <p:nvGrpSpPr>
          <p:cNvPr id="269" name="Group 75"/>
          <p:cNvGrpSpPr/>
          <p:nvPr/>
        </p:nvGrpSpPr>
        <p:grpSpPr>
          <a:xfrm>
            <a:off x="334081" y="3703992"/>
            <a:ext cx="485775" cy="1488125"/>
            <a:chOff x="5172949" y="2484911"/>
            <a:chExt cx="485775" cy="1488125"/>
          </a:xfrm>
        </p:grpSpPr>
        <p:sp>
          <p:nvSpPr>
            <p:cNvPr id="270" name="Oval 2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Title 1"/>
          <p:cNvSpPr txBox="1">
            <a:spLocks/>
          </p:cNvSpPr>
          <p:nvPr/>
        </p:nvSpPr>
        <p:spPr>
          <a:xfrm>
            <a:off x="-365730" y="40858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KVL examples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384271" y="868362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 (instructor)</a:t>
            </a:r>
            <a:endParaRPr lang="en-US" dirty="0"/>
          </a:p>
        </p:txBody>
      </p:sp>
      <p:grpSp>
        <p:nvGrpSpPr>
          <p:cNvPr id="155" name="Group 154"/>
          <p:cNvGrpSpPr/>
          <p:nvPr/>
        </p:nvGrpSpPr>
        <p:grpSpPr>
          <a:xfrm rot="16200000">
            <a:off x="1265138" y="2078478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1978410" y="1371250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557558" y="2745079"/>
            <a:ext cx="160687" cy="1414811"/>
            <a:chOff x="4491655" y="3124200"/>
            <a:chExt cx="160687" cy="1414811"/>
          </a:xfrm>
        </p:grpSpPr>
        <p:grpSp>
          <p:nvGrpSpPr>
            <p:cNvPr id="187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Straight Connector 18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 rot="16200000">
            <a:off x="2679944" y="2077936"/>
            <a:ext cx="160687" cy="1414811"/>
            <a:chOff x="4491655" y="3124200"/>
            <a:chExt cx="160687" cy="1414811"/>
          </a:xfrm>
        </p:grpSpPr>
        <p:grpSp>
          <p:nvGrpSpPr>
            <p:cNvPr id="267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9" name="Straight Connector 2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3387349" y="1371600"/>
            <a:ext cx="160687" cy="1414811"/>
            <a:chOff x="4491655" y="3124200"/>
            <a:chExt cx="160687" cy="1414811"/>
          </a:xfrm>
        </p:grpSpPr>
        <p:grpSp>
          <p:nvGrpSpPr>
            <p:cNvPr id="28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Straight Connector 28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/>
          <p:cNvGrpSpPr/>
          <p:nvPr/>
        </p:nvGrpSpPr>
        <p:grpSpPr>
          <a:xfrm rot="16200000">
            <a:off x="1264786" y="3452484"/>
            <a:ext cx="160687" cy="1414811"/>
            <a:chOff x="4491655" y="3124200"/>
            <a:chExt cx="160687" cy="1414811"/>
          </a:xfrm>
        </p:grpSpPr>
        <p:grpSp>
          <p:nvGrpSpPr>
            <p:cNvPr id="304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Straight Connector 30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 rot="16200000">
            <a:off x="2686349" y="3452828"/>
            <a:ext cx="160687" cy="1414811"/>
            <a:chOff x="4491655" y="3124200"/>
            <a:chExt cx="160687" cy="1414811"/>
          </a:xfrm>
        </p:grpSpPr>
        <p:grpSp>
          <p:nvGrpSpPr>
            <p:cNvPr id="319" name="Group 52"/>
            <p:cNvGrpSpPr/>
            <p:nvPr/>
          </p:nvGrpSpPr>
          <p:grpSpPr>
            <a:xfrm rot="5400000">
              <a:off x="416940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22" name="Straight Connector 3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0" name="Straight Connector 3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3" name="Group 332"/>
          <p:cNvGrpSpPr/>
          <p:nvPr/>
        </p:nvGrpSpPr>
        <p:grpSpPr>
          <a:xfrm>
            <a:off x="1978949" y="2784798"/>
            <a:ext cx="160687" cy="1414811"/>
            <a:chOff x="4491655" y="3124200"/>
            <a:chExt cx="160687" cy="1414811"/>
          </a:xfrm>
        </p:grpSpPr>
        <p:grpSp>
          <p:nvGrpSpPr>
            <p:cNvPr id="334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5" name="Straight Connector 33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 347"/>
          <p:cNvGrpSpPr/>
          <p:nvPr/>
        </p:nvGrpSpPr>
        <p:grpSpPr>
          <a:xfrm>
            <a:off x="3387001" y="2745600"/>
            <a:ext cx="160687" cy="1414811"/>
            <a:chOff x="4491655" y="3124200"/>
            <a:chExt cx="160687" cy="1414811"/>
          </a:xfrm>
        </p:grpSpPr>
        <p:grpSp>
          <p:nvGrpSpPr>
            <p:cNvPr id="349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0" name="Straight Connector 34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4" name="Title 1"/>
          <p:cNvSpPr txBox="1">
            <a:spLocks/>
          </p:cNvSpPr>
          <p:nvPr/>
        </p:nvSpPr>
        <p:spPr>
          <a:xfrm>
            <a:off x="0" y="1689623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9" name="Group 75"/>
          <p:cNvGrpSpPr/>
          <p:nvPr/>
        </p:nvGrpSpPr>
        <p:grpSpPr>
          <a:xfrm>
            <a:off x="394836" y="1378092"/>
            <a:ext cx="485775" cy="1488125"/>
            <a:chOff x="5172949" y="2484911"/>
            <a:chExt cx="485775" cy="1488125"/>
          </a:xfrm>
        </p:grpSpPr>
        <p:sp>
          <p:nvSpPr>
            <p:cNvPr id="370" name="Oval 369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2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3" name="Straight Connector 37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6" name="Straight Connector 375"/>
          <p:cNvCxnSpPr/>
          <p:nvPr/>
        </p:nvCxnSpPr>
        <p:spPr>
          <a:xfrm>
            <a:off x="637723" y="1371600"/>
            <a:ext cx="2836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2057400" y="1542785"/>
            <a:ext cx="651907" cy="1033145"/>
            <a:chOff x="5337610" y="1763730"/>
            <a:chExt cx="651907" cy="1033145"/>
          </a:xfrm>
        </p:grpSpPr>
        <p:sp>
          <p:nvSpPr>
            <p:cNvPr id="38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4" name="TextBox 38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86" name="Group 385"/>
          <p:cNvGrpSpPr/>
          <p:nvPr/>
        </p:nvGrpSpPr>
        <p:grpSpPr>
          <a:xfrm>
            <a:off x="3462893" y="1575337"/>
            <a:ext cx="651907" cy="1033145"/>
            <a:chOff x="5337610" y="1763730"/>
            <a:chExt cx="651907" cy="1033145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89" name="TextBox 38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643493" y="3015889"/>
            <a:ext cx="651907" cy="1033145"/>
            <a:chOff x="5337610" y="1763730"/>
            <a:chExt cx="651907" cy="1033145"/>
          </a:xfrm>
        </p:grpSpPr>
        <p:sp>
          <p:nvSpPr>
            <p:cNvPr id="39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4" name="TextBox 39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95" name="TextBox 39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396" name="Group 395"/>
          <p:cNvGrpSpPr/>
          <p:nvPr/>
        </p:nvGrpSpPr>
        <p:grpSpPr>
          <a:xfrm>
            <a:off x="3462893" y="2935368"/>
            <a:ext cx="651907" cy="1033145"/>
            <a:chOff x="5337610" y="1763730"/>
            <a:chExt cx="651907" cy="1033145"/>
          </a:xfrm>
        </p:grpSpPr>
        <p:sp>
          <p:nvSpPr>
            <p:cNvPr id="397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8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399" name="TextBox 398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0" name="TextBox 399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01" name="Group 400"/>
          <p:cNvGrpSpPr/>
          <p:nvPr/>
        </p:nvGrpSpPr>
        <p:grpSpPr>
          <a:xfrm>
            <a:off x="2057400" y="2976692"/>
            <a:ext cx="651907" cy="1033145"/>
            <a:chOff x="5337610" y="1763730"/>
            <a:chExt cx="651907" cy="1033145"/>
          </a:xfrm>
        </p:grpSpPr>
        <p:sp>
          <p:nvSpPr>
            <p:cNvPr id="402" name="Title 1"/>
            <p:cNvSpPr txBox="1">
              <a:spLocks/>
            </p:cNvSpPr>
            <p:nvPr/>
          </p:nvSpPr>
          <p:spPr>
            <a:xfrm>
              <a:off x="5486400" y="1910568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3" name="Group 218"/>
            <p:cNvGrpSpPr/>
            <p:nvPr/>
          </p:nvGrpSpPr>
          <p:grpSpPr>
            <a:xfrm rot="10800000">
              <a:off x="5337610" y="1763730"/>
              <a:ext cx="300082" cy="1033145"/>
              <a:chOff x="3990084" y="2094849"/>
              <a:chExt cx="300082" cy="1033145"/>
            </a:xfrm>
          </p:grpSpPr>
          <p:sp>
            <p:nvSpPr>
              <p:cNvPr id="404" name="TextBox 403"/>
              <p:cNvSpPr txBox="1"/>
              <p:nvPr/>
            </p:nvSpPr>
            <p:spPr>
              <a:xfrm>
                <a:off x="3990084" y="275866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4031304" y="2094849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5" name="Group 414"/>
          <p:cNvGrpSpPr/>
          <p:nvPr/>
        </p:nvGrpSpPr>
        <p:grpSpPr>
          <a:xfrm>
            <a:off x="949973" y="2040926"/>
            <a:ext cx="797760" cy="704674"/>
            <a:chOff x="1155614" y="2530267"/>
            <a:chExt cx="797760" cy="704674"/>
          </a:xfrm>
        </p:grpSpPr>
        <p:sp>
          <p:nvSpPr>
            <p:cNvPr id="40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1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09" name="TextBox 40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10" name="TextBox 40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grpSp>
        <p:nvGrpSpPr>
          <p:cNvPr id="416" name="Group 415"/>
          <p:cNvGrpSpPr/>
          <p:nvPr/>
        </p:nvGrpSpPr>
        <p:grpSpPr>
          <a:xfrm>
            <a:off x="2362200" y="2114726"/>
            <a:ext cx="797760" cy="704674"/>
            <a:chOff x="1155614" y="2530267"/>
            <a:chExt cx="797760" cy="704674"/>
          </a:xfrm>
        </p:grpSpPr>
        <p:sp>
          <p:nvSpPr>
            <p:cNvPr id="417" name="Title 1"/>
            <p:cNvSpPr txBox="1">
              <a:spLocks/>
            </p:cNvSpPr>
            <p:nvPr/>
          </p:nvSpPr>
          <p:spPr>
            <a:xfrm>
              <a:off x="1269297" y="2530267"/>
              <a:ext cx="503117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kumimoji="0" lang="en-US" sz="20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8" name="Group 410"/>
            <p:cNvGrpSpPr/>
            <p:nvPr/>
          </p:nvGrpSpPr>
          <p:grpSpPr>
            <a:xfrm>
              <a:off x="1155614" y="2865609"/>
              <a:ext cx="797760" cy="369332"/>
              <a:chOff x="4912522" y="3115985"/>
              <a:chExt cx="797760" cy="369332"/>
            </a:xfrm>
          </p:grpSpPr>
          <p:sp>
            <p:nvSpPr>
              <p:cNvPr id="419" name="TextBox 418"/>
              <p:cNvSpPr txBox="1"/>
              <p:nvPr/>
            </p:nvSpPr>
            <p:spPr>
              <a:xfrm rot="10800000">
                <a:off x="5410200" y="311598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 rot="10800000">
                <a:off x="4912522" y="3115985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</p:grpSp>
      </p:grpSp>
      <p:sp>
        <p:nvSpPr>
          <p:cNvPr id="422" name="Title 1"/>
          <p:cNvSpPr txBox="1">
            <a:spLocks/>
          </p:cNvSpPr>
          <p:nvPr/>
        </p:nvSpPr>
        <p:spPr>
          <a:xfrm>
            <a:off x="1020022" y="4206117"/>
            <a:ext cx="503117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3" name="Group 410"/>
          <p:cNvGrpSpPr/>
          <p:nvPr/>
        </p:nvGrpSpPr>
        <p:grpSpPr>
          <a:xfrm>
            <a:off x="906339" y="4114800"/>
            <a:ext cx="797760" cy="369332"/>
            <a:chOff x="4912522" y="3115985"/>
            <a:chExt cx="797760" cy="369332"/>
          </a:xfrm>
        </p:grpSpPr>
        <p:sp>
          <p:nvSpPr>
            <p:cNvPr id="424" name="TextBox 423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5" name="TextBox 424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426" name="Title 1"/>
          <p:cNvSpPr txBox="1">
            <a:spLocks/>
          </p:cNvSpPr>
          <p:nvPr/>
        </p:nvSpPr>
        <p:spPr>
          <a:xfrm>
            <a:off x="2421386" y="4224420"/>
            <a:ext cx="814575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0" lang="en-US" sz="20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27" name="Group 410"/>
          <p:cNvGrpSpPr/>
          <p:nvPr/>
        </p:nvGrpSpPr>
        <p:grpSpPr>
          <a:xfrm>
            <a:off x="2307703" y="4126468"/>
            <a:ext cx="797760" cy="369332"/>
            <a:chOff x="4912522" y="3115985"/>
            <a:chExt cx="797760" cy="369332"/>
          </a:xfrm>
        </p:grpSpPr>
        <p:sp>
          <p:nvSpPr>
            <p:cNvPr id="428" name="TextBox 427"/>
            <p:cNvSpPr txBox="1"/>
            <p:nvPr/>
          </p:nvSpPr>
          <p:spPr>
            <a:xfrm rot="10800000">
              <a:off x="5410200" y="31159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429" name="TextBox 428"/>
            <p:cNvSpPr txBox="1"/>
            <p:nvPr/>
          </p:nvSpPr>
          <p:spPr>
            <a:xfrm rot="10800000">
              <a:off x="4912522" y="3115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6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7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164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Ohm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-292986" y="569645"/>
            <a:ext cx="5299235" cy="2972799"/>
            <a:chOff x="-292986" y="685800"/>
            <a:chExt cx="5299235" cy="2972799"/>
          </a:xfrm>
        </p:grpSpPr>
        <p:sp>
          <p:nvSpPr>
            <p:cNvPr id="206" name="TextBox 205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212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8"/>
            <p:cNvGrpSpPr/>
            <p:nvPr/>
          </p:nvGrpSpPr>
          <p:grpSpPr>
            <a:xfrm rot="16200000">
              <a:off x="1543757" y="926367"/>
              <a:ext cx="160687" cy="1414811"/>
              <a:chOff x="4491655" y="3124200"/>
              <a:chExt cx="160687" cy="1414811"/>
            </a:xfrm>
          </p:grpSpPr>
          <p:grpSp>
            <p:nvGrpSpPr>
              <p:cNvPr id="6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11"/>
            <p:cNvGrpSpPr/>
            <p:nvPr/>
          </p:nvGrpSpPr>
          <p:grpSpPr>
            <a:xfrm rot="16200000">
              <a:off x="1546862" y="2414489"/>
              <a:ext cx="160687" cy="1414811"/>
              <a:chOff x="4491655" y="3124200"/>
              <a:chExt cx="160687" cy="1414811"/>
            </a:xfrm>
          </p:grpSpPr>
          <p:grpSp>
            <p:nvGrpSpPr>
              <p:cNvPr id="8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78"/>
            <p:cNvGrpSpPr/>
            <p:nvPr/>
          </p:nvGrpSpPr>
          <p:grpSpPr>
            <a:xfrm>
              <a:off x="2254267" y="1669080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-292986" y="3657600"/>
            <a:ext cx="5299235" cy="2972799"/>
            <a:chOff x="-292986" y="685800"/>
            <a:chExt cx="5299235" cy="2972799"/>
          </a:xfrm>
        </p:grpSpPr>
        <p:sp>
          <p:nvSpPr>
            <p:cNvPr id="94" name="TextBox 93"/>
            <p:cNvSpPr txBox="1"/>
            <p:nvPr/>
          </p:nvSpPr>
          <p:spPr>
            <a:xfrm>
              <a:off x="140622" y="685800"/>
              <a:ext cx="48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Find the current flowing in this circuit (instructor):</a:t>
              </a:r>
              <a:endParaRPr lang="en-US" dirty="0"/>
            </a:p>
          </p:txBody>
        </p:sp>
        <p:sp>
          <p:nvSpPr>
            <p:cNvPr id="95" name="Title 1"/>
            <p:cNvSpPr txBox="1">
              <a:spLocks/>
            </p:cNvSpPr>
            <p:nvPr/>
          </p:nvSpPr>
          <p:spPr>
            <a:xfrm>
              <a:off x="-292986" y="20068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5 V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75"/>
            <p:cNvGrpSpPr/>
            <p:nvPr/>
          </p:nvGrpSpPr>
          <p:grpSpPr>
            <a:xfrm>
              <a:off x="673808" y="1633769"/>
              <a:ext cx="485775" cy="1488125"/>
              <a:chOff x="5172949" y="2484911"/>
              <a:chExt cx="485775" cy="148812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78"/>
            <p:cNvGrpSpPr/>
            <p:nvPr/>
          </p:nvGrpSpPr>
          <p:grpSpPr>
            <a:xfrm rot="16200000">
              <a:off x="1543757" y="926362"/>
              <a:ext cx="160687" cy="1414811"/>
              <a:chOff x="4491660" y="3124200"/>
              <a:chExt cx="160687" cy="1414811"/>
            </a:xfrm>
          </p:grpSpPr>
          <p:grpSp>
            <p:nvGrpSpPr>
              <p:cNvPr id="146" name="Group 52"/>
              <p:cNvGrpSpPr/>
              <p:nvPr/>
            </p:nvGrpSpPr>
            <p:grpSpPr>
              <a:xfrm rot="5400000">
                <a:off x="4169398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111"/>
            <p:cNvGrpSpPr/>
            <p:nvPr/>
          </p:nvGrpSpPr>
          <p:grpSpPr>
            <a:xfrm rot="16200000">
              <a:off x="1546862" y="2414482"/>
              <a:ext cx="160687" cy="1414811"/>
              <a:chOff x="4491662" y="3124200"/>
              <a:chExt cx="160687" cy="1414811"/>
            </a:xfrm>
          </p:grpSpPr>
          <p:grpSp>
            <p:nvGrpSpPr>
              <p:cNvPr id="132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78"/>
            <p:cNvGrpSpPr/>
            <p:nvPr/>
          </p:nvGrpSpPr>
          <p:grpSpPr>
            <a:xfrm>
              <a:off x="2254274" y="1669080"/>
              <a:ext cx="160687" cy="1414811"/>
              <a:chOff x="4491662" y="3124200"/>
              <a:chExt cx="160687" cy="1414811"/>
            </a:xfrm>
          </p:grpSpPr>
          <p:grpSp>
            <p:nvGrpSpPr>
              <p:cNvPr id="105" name="Group 52"/>
              <p:cNvGrpSpPr/>
              <p:nvPr/>
            </p:nvGrpSpPr>
            <p:grpSpPr>
              <a:xfrm rot="5400000">
                <a:off x="4169400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2291068" y="1673674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2291243" y="3081808"/>
              <a:ext cx="8052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425901" y="114311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414960" y="209466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373404" y="32892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KVL + KCL + Ohm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52431" y="685800"/>
            <a:ext cx="555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currents flowing in the circuit below (instructor):</a:t>
            </a:r>
            <a:endParaRPr lang="en-US" dirty="0"/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198084" y="20626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768710" y="1689581"/>
            <a:ext cx="485775" cy="1488125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638659" y="982179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 rot="16200000">
            <a:off x="3053470" y="982881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11"/>
          <p:cNvGrpSpPr/>
          <p:nvPr/>
        </p:nvGrpSpPr>
        <p:grpSpPr>
          <a:xfrm rot="16200000">
            <a:off x="1641764" y="2470301"/>
            <a:ext cx="160687" cy="1414811"/>
            <a:chOff x="4491655" y="3124200"/>
            <a:chExt cx="160687" cy="1414811"/>
          </a:xfrm>
        </p:grpSpPr>
        <p:grpSp>
          <p:nvGrpSpPr>
            <p:cNvPr id="1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3053470" y="2470651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2349169" y="1683250"/>
            <a:ext cx="160687" cy="1494983"/>
            <a:chOff x="2228161" y="2300571"/>
            <a:chExt cx="160687" cy="1494983"/>
          </a:xfrm>
        </p:grpSpPr>
        <p:grpSp>
          <p:nvGrpSpPr>
            <p:cNvPr id="99" name="Group 93"/>
            <p:cNvGrpSpPr/>
            <p:nvPr/>
          </p:nvGrpSpPr>
          <p:grpSpPr>
            <a:xfrm>
              <a:off x="2228161" y="2300571"/>
              <a:ext cx="160687" cy="1414811"/>
              <a:chOff x="4491655" y="3124200"/>
              <a:chExt cx="160687" cy="1414811"/>
            </a:xfrm>
          </p:grpSpPr>
          <p:grpSp>
            <p:nvGrpSpPr>
              <p:cNvPr id="10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3760875" y="1690464"/>
            <a:ext cx="160687" cy="1494983"/>
            <a:chOff x="2228161" y="2300571"/>
            <a:chExt cx="160687" cy="1494983"/>
          </a:xfrm>
        </p:grpSpPr>
        <p:grpSp>
          <p:nvGrpSpPr>
            <p:cNvPr id="186" name="Group 93"/>
            <p:cNvGrpSpPr/>
            <p:nvPr/>
          </p:nvGrpSpPr>
          <p:grpSpPr>
            <a:xfrm>
              <a:off x="2228170" y="2300571"/>
              <a:ext cx="160687" cy="1414811"/>
              <a:chOff x="4491664" y="3124200"/>
              <a:chExt cx="160687" cy="1414811"/>
            </a:xfrm>
          </p:grpSpPr>
          <p:grpSp>
            <p:nvGrpSpPr>
              <p:cNvPr id="188" name="Group 52"/>
              <p:cNvGrpSpPr/>
              <p:nvPr/>
            </p:nvGrpSpPr>
            <p:grpSpPr>
              <a:xfrm rot="5400000">
                <a:off x="4169402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Straight Connector 186"/>
            <p:cNvCxnSpPr/>
            <p:nvPr/>
          </p:nvCxnSpPr>
          <p:spPr>
            <a:xfrm rot="5400000">
              <a:off x="2268608" y="3755116"/>
              <a:ext cx="8087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TextBox 201"/>
          <p:cNvSpPr txBox="1"/>
          <p:nvPr/>
        </p:nvSpPr>
        <p:spPr>
          <a:xfrm>
            <a:off x="1468306" y="123990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851988" y="1240261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921571" y="210883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827292" y="3258393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858454" y="222262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468306" y="325839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smtClean="0">
                <a:latin typeface="Symbol" pitchFamily="18" charset="2"/>
              </a:rPr>
              <a:t>W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674863" y="3070932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604899" y="3070932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6188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307016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861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30366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906706" y="4485743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946189" y="4894703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52"/>
          <p:cNvGrpSpPr/>
          <p:nvPr/>
        </p:nvGrpSpPr>
        <p:grpSpPr>
          <a:xfrm rot="10800000">
            <a:off x="952544" y="2990592"/>
            <a:ext cx="805211" cy="160687"/>
            <a:chOff x="457201" y="2514600"/>
            <a:chExt cx="9144001" cy="1824765"/>
          </a:xfrm>
        </p:grpSpPr>
        <p:cxnSp>
          <p:nvCxnSpPr>
            <p:cNvPr id="87" name="Straight Connector 86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Connector 84"/>
          <p:cNvCxnSpPr/>
          <p:nvPr/>
        </p:nvCxnSpPr>
        <p:spPr>
          <a:xfrm>
            <a:off x="1757753" y="3070754"/>
            <a:ext cx="80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08154" y="3071465"/>
            <a:ext cx="44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itle 1"/>
          <p:cNvSpPr txBox="1">
            <a:spLocks/>
          </p:cNvSpPr>
          <p:nvPr/>
        </p:nvSpPr>
        <p:spPr>
          <a:xfrm>
            <a:off x="851073" y="298687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-Y transformations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909072" y="14048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2" name="Group 39"/>
          <p:cNvGrpSpPr/>
          <p:nvPr/>
        </p:nvGrpSpPr>
        <p:grpSpPr>
          <a:xfrm>
            <a:off x="6521520" y="2115822"/>
            <a:ext cx="160687" cy="1414811"/>
            <a:chOff x="4491667" y="3124200"/>
            <a:chExt cx="160687" cy="1414811"/>
          </a:xfrm>
        </p:grpSpPr>
        <p:grpSp>
          <p:nvGrpSpPr>
            <p:cNvPr id="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700000">
            <a:off x="7027626" y="925290"/>
            <a:ext cx="160687" cy="1414811"/>
            <a:chOff x="4491655" y="3124200"/>
            <a:chExt cx="160687" cy="1414811"/>
          </a:xfrm>
        </p:grpSpPr>
        <p:grpSp>
          <p:nvGrpSpPr>
            <p:cNvPr id="99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 rot="18900000">
            <a:off x="6020931" y="947693"/>
            <a:ext cx="160687" cy="1414811"/>
            <a:chOff x="4491655" y="3124200"/>
            <a:chExt cx="160687" cy="1414811"/>
          </a:xfrm>
        </p:grpSpPr>
        <p:grpSp>
          <p:nvGrpSpPr>
            <p:cNvPr id="115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itle 1"/>
          <p:cNvSpPr txBox="1">
            <a:spLocks/>
          </p:cNvSpPr>
          <p:nvPr/>
        </p:nvSpPr>
        <p:spPr>
          <a:xfrm>
            <a:off x="5272130" y="142747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0" name="Title 1"/>
          <p:cNvSpPr txBox="1">
            <a:spLocks/>
          </p:cNvSpPr>
          <p:nvPr/>
        </p:nvSpPr>
        <p:spPr>
          <a:xfrm>
            <a:off x="6519383" y="255514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1" name="Title 1"/>
          <p:cNvSpPr txBox="1">
            <a:spLocks/>
          </p:cNvSpPr>
          <p:nvPr/>
        </p:nvSpPr>
        <p:spPr>
          <a:xfrm>
            <a:off x="2566923" y="22000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32" name="Group 39"/>
          <p:cNvGrpSpPr/>
          <p:nvPr/>
        </p:nvGrpSpPr>
        <p:grpSpPr>
          <a:xfrm rot="5400000">
            <a:off x="2130100" y="1163525"/>
            <a:ext cx="160687" cy="1414811"/>
            <a:chOff x="4491667" y="3124200"/>
            <a:chExt cx="160687" cy="1414811"/>
          </a:xfrm>
        </p:grpSpPr>
        <p:grpSp>
          <p:nvGrpSpPr>
            <p:cNvPr id="133" name="Group 52"/>
            <p:cNvGrpSpPr/>
            <p:nvPr/>
          </p:nvGrpSpPr>
          <p:grpSpPr>
            <a:xfrm rot="5400000">
              <a:off x="4169406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 rot="2700000">
            <a:off x="2727384" y="1663050"/>
            <a:ext cx="160687" cy="1414811"/>
            <a:chOff x="4491655" y="3124200"/>
            <a:chExt cx="160687" cy="1414811"/>
          </a:xfrm>
        </p:grpSpPr>
        <p:grpSp>
          <p:nvGrpSpPr>
            <p:cNvPr id="148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 rot="18900000">
            <a:off x="1720689" y="1685453"/>
            <a:ext cx="160687" cy="1414811"/>
            <a:chOff x="4491655" y="3124200"/>
            <a:chExt cx="160687" cy="1414811"/>
          </a:xfrm>
        </p:grpSpPr>
        <p:grpSp>
          <p:nvGrpSpPr>
            <p:cNvPr id="163" name="Group 52"/>
            <p:cNvGrpSpPr/>
            <p:nvPr/>
          </p:nvGrpSpPr>
          <p:grpSpPr>
            <a:xfrm rot="5400000">
              <a:off x="4169400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itle 1"/>
          <p:cNvSpPr txBox="1">
            <a:spLocks/>
          </p:cNvSpPr>
          <p:nvPr/>
        </p:nvSpPr>
        <p:spPr>
          <a:xfrm>
            <a:off x="929981" y="22226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8" name="Title 1"/>
          <p:cNvSpPr txBox="1">
            <a:spLocks/>
          </p:cNvSpPr>
          <p:nvPr/>
        </p:nvSpPr>
        <p:spPr>
          <a:xfrm>
            <a:off x="1763556" y="119943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2917849" y="1870741"/>
            <a:ext cx="3899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>
            <a:off x="1300696" y="1870741"/>
            <a:ext cx="2023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2073298" y="3099369"/>
            <a:ext cx="4566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 flipH="1" flipV="1">
            <a:off x="3307814" y="1544990"/>
            <a:ext cx="347782" cy="3477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V="1">
            <a:off x="929981" y="1499404"/>
            <a:ext cx="370714" cy="370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343400" y="21937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609599" y="3886200"/>
            <a:ext cx="69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If: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641946" y="3954431"/>
          <a:ext cx="1968523" cy="76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9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946" y="3954431"/>
                        <a:ext cx="1968523" cy="769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" name="Object 2"/>
          <p:cNvGraphicFramePr>
            <a:graphicFrameLocks noChangeAspect="1"/>
          </p:cNvGraphicFramePr>
          <p:nvPr/>
        </p:nvGraphicFramePr>
        <p:xfrm>
          <a:off x="1555750" y="4876800"/>
          <a:ext cx="19923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Equation" r:id="rId5" imgW="1117440" imgH="431640" progId="Equation.3">
                  <p:embed/>
                </p:oleObj>
              </mc:Choice>
              <mc:Fallback>
                <p:oleObj name="Equation" r:id="rId5" imgW="11174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876800"/>
                        <a:ext cx="1992313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" name="Object 2"/>
          <p:cNvGraphicFramePr>
            <a:graphicFrameLocks noChangeAspect="1"/>
          </p:cNvGraphicFramePr>
          <p:nvPr/>
        </p:nvGraphicFramePr>
        <p:xfrm>
          <a:off x="1533525" y="5715000"/>
          <a:ext cx="19907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Equation" r:id="rId7" imgW="1117440" imgH="431640" progId="Equation.3">
                  <p:embed/>
                </p:oleObj>
              </mc:Choice>
              <mc:Fallback>
                <p:oleObj name="Equation" r:id="rId7" imgW="1117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5715000"/>
                        <a:ext cx="199072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" name="Object 2"/>
          <p:cNvGraphicFramePr>
            <a:graphicFrameLocks noChangeAspect="1"/>
          </p:cNvGraphicFramePr>
          <p:nvPr/>
        </p:nvGraphicFramePr>
        <p:xfrm>
          <a:off x="4965700" y="3954463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2" name="Equation" r:id="rId9" imgW="1523880" imgH="431640" progId="Equation.3">
                  <p:embed/>
                </p:oleObj>
              </mc:Choice>
              <mc:Fallback>
                <p:oleObj name="Equation" r:id="rId9" imgW="1523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3954463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4965700" y="5494337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Equation" r:id="rId11" imgW="1523880" imgH="431640" progId="Equation.3">
                  <p:embed/>
                </p:oleObj>
              </mc:Choice>
              <mc:Fallback>
                <p:oleObj name="Equation" r:id="rId11" imgW="1523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494337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5000056" y="4724400"/>
          <a:ext cx="27146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Equation" r:id="rId13" imgW="1523880" imgH="431640" progId="Equation.3">
                  <p:embed/>
                </p:oleObj>
              </mc:Choice>
              <mc:Fallback>
                <p:oleObj name="Equation" r:id="rId13" imgW="15238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056" y="4724400"/>
                        <a:ext cx="27146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3228974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3537879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935</Words>
  <Application>Microsoft Office PowerPoint</Application>
  <PresentationFormat>On-screen Show (4:3)</PresentationFormat>
  <Paragraphs>391</Paragraphs>
  <Slides>34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Review &amp; agenda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KVL application</vt:lpstr>
      <vt:lpstr>KVL examples</vt:lpstr>
      <vt:lpstr>KVL examples</vt:lpstr>
      <vt:lpstr>KVL examples</vt:lpstr>
      <vt:lpstr>PowerPoint Presentation</vt:lpstr>
      <vt:lpstr>Dimming circuit</vt:lpstr>
      <vt:lpstr>KVL examples</vt:lpstr>
      <vt:lpstr>KVL examples</vt:lpstr>
      <vt:lpstr>Questions?</vt:lpstr>
      <vt:lpstr>Sign of voltage drop</vt:lpstr>
      <vt:lpstr>Combining KVL + Ohm</vt:lpstr>
      <vt:lpstr>Combining KVL + KCL + Ohm</vt:lpstr>
      <vt:lpstr>Questions?</vt:lpstr>
      <vt:lpstr>Example problems</vt:lpstr>
      <vt:lpstr>Example problems</vt:lpstr>
      <vt:lpstr>Example problems</vt:lpstr>
      <vt:lpstr>D-Y transformations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John BURKE (pburke)</cp:lastModifiedBy>
  <cp:revision>533</cp:revision>
  <dcterms:created xsi:type="dcterms:W3CDTF">2010-03-26T00:11:49Z</dcterms:created>
  <dcterms:modified xsi:type="dcterms:W3CDTF">2015-04-09T19:19:22Z</dcterms:modified>
</cp:coreProperties>
</file>