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3.xml" ContentType="application/vnd.openxmlformats-officedocument.presentationml.notesSlide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ink/ink8.xml" ContentType="application/inkml+xml"/>
  <Override PartName="/ppt/notesSlides/notesSlide8.xml" ContentType="application/vnd.openxmlformats-officedocument.presentationml.notesSlide+xml"/>
  <Override PartName="/ppt/ink/ink9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10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11.xml" ContentType="application/inkml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28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notesSlides/notesSlide29.xml" ContentType="application/vnd.openxmlformats-officedocument.presentationml.notesSlide+xml"/>
  <Override PartName="/ppt/ink/ink16.xml" ContentType="application/inkml+xml"/>
  <Override PartName="/ppt/notesSlides/notesSlide30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notesSlides/notesSlide31.xml" ContentType="application/vnd.openxmlformats-officedocument.presentationml.notesSlide+xml"/>
  <Override PartName="/ppt/ink/ink19.xml" ContentType="application/inkml+xml"/>
  <Override PartName="/ppt/notesSlides/notesSlide32.xml" ContentType="application/vnd.openxmlformats-officedocument.presentationml.notesSlide+xml"/>
  <Override PartName="/ppt/ink/ink20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ink/ink21.xml" ContentType="application/inkml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358" r:id="rId3"/>
    <p:sldId id="359" r:id="rId4"/>
    <p:sldId id="360" r:id="rId5"/>
    <p:sldId id="365" r:id="rId6"/>
    <p:sldId id="366" r:id="rId7"/>
    <p:sldId id="367" r:id="rId8"/>
    <p:sldId id="368" r:id="rId9"/>
    <p:sldId id="279" r:id="rId10"/>
    <p:sldId id="320" r:id="rId11"/>
    <p:sldId id="322" r:id="rId12"/>
    <p:sldId id="324" r:id="rId13"/>
    <p:sldId id="323" r:id="rId14"/>
    <p:sldId id="328" r:id="rId15"/>
    <p:sldId id="330" r:id="rId16"/>
    <p:sldId id="331" r:id="rId17"/>
    <p:sldId id="339" r:id="rId18"/>
    <p:sldId id="332" r:id="rId19"/>
    <p:sldId id="335" r:id="rId20"/>
    <p:sldId id="336" r:id="rId21"/>
    <p:sldId id="326" r:id="rId22"/>
    <p:sldId id="340" r:id="rId23"/>
    <p:sldId id="341" r:id="rId24"/>
    <p:sldId id="342" r:id="rId25"/>
    <p:sldId id="343" r:id="rId26"/>
    <p:sldId id="344" r:id="rId27"/>
    <p:sldId id="346" r:id="rId28"/>
    <p:sldId id="361" r:id="rId29"/>
    <p:sldId id="369" r:id="rId30"/>
    <p:sldId id="362" r:id="rId31"/>
    <p:sldId id="364" r:id="rId32"/>
    <p:sldId id="363" r:id="rId33"/>
    <p:sldId id="347" r:id="rId34"/>
    <p:sldId id="349" r:id="rId35"/>
    <p:sldId id="280" r:id="rId36"/>
    <p:sldId id="350" r:id="rId37"/>
    <p:sldId id="351" r:id="rId38"/>
    <p:sldId id="352" r:id="rId39"/>
    <p:sldId id="354" r:id="rId40"/>
    <p:sldId id="353" r:id="rId41"/>
    <p:sldId id="355" r:id="rId42"/>
    <p:sldId id="356" r:id="rId43"/>
    <p:sldId id="357" r:id="rId44"/>
    <p:sldId id="283" r:id="rId45"/>
    <p:sldId id="291" r:id="rId46"/>
    <p:sldId id="325" r:id="rId47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7" autoAdjust="0"/>
    <p:restoredTop sz="94297" autoAdjust="0"/>
  </p:normalViewPr>
  <p:slideViewPr>
    <p:cSldViewPr snapToObjects="1">
      <p:cViewPr varScale="1">
        <p:scale>
          <a:sx n="74" d="100"/>
          <a:sy n="74" d="100"/>
        </p:scale>
        <p:origin x="64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98" d="100"/>
          <a:sy n="98" d="100"/>
        </p:scale>
        <p:origin x="-3594" y="-108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05B7173A-86B1-4F76-8A79-299130E6DC91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69A5CF54-364D-4CA1-BE5C-7DB89EA6F2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3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03:21.22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23192 958 95 0,'0'0'72'15,"0"0"-1"1,0 0-67-16,0 0 0 15,4 0 9 1,-1 0 0-16,1 4 3 0,0 10 0 31,-4-1-4-31,4 8 1 16,-1 3-2-1,9-2 1-15,-2 5-3 16,-2 0 1 0,2 4-5-16,6 5 0 15,2-9 7 1,9-3-1-16,3-3 9 15,10-7 1-15,15-14 1 16,4 0 0-16,5-11-12 16,6-20 2-1,-7-7-12 1,-8-11 0-16,-7 12 0 15,-10-1 0 1,-9-4 0-16,-10 11 0 16,-8 3-34-1,0 8 2-15,-3-1-99 16,-8 3-7-16,0 4 24 15</inkml:trace>
  <inkml:trace contextRef="#ctx0" brushRef="#br0" timeOffset="440.0088">23370 758 195 0,'15'0'137'0,"-8"0"-7"16,0 0-106-1,-7 0 1-15,0 0-25 16,0 0 0-16,0 0-8 15,0-11 2 1,0 8-84-16,-3-1-3 16,-1 1-40-1,0-1-10-15</inkml:trace>
  <inkml:trace contextRef="#ctx0" brushRef="#br0" timeOffset="700.014">23623 640 240 0,'17'0'130'15,"2"3"-4"-15,-8 1-127 0,-3-4 0 32,-5 0-40-32,1 0 0 0,-1 0-86 31,1 0-10-31,0 0 37 15</inkml:trace>
  <inkml:trace contextRef="#ctx0" brushRef="#br0" timeOffset="1429.0437">23345 512 54 0,'-34'-10'70'15,"5"3"-1"1,1 0-47-16,-4 7 1 15,6 0-15 1,-7 0 1-16,-4 3-4 16,3 14 2-1,-3 8-2-15,-44 54 1 16,10 1-1-1,23 9 0-15,11 5 2 16,15-17 0 0,18-9 1-1,4-9 1-15,4-7 2 16,26 6-1-16,-1-12 3 15,12-5 2-15,7 5 2 16,8-12-1 0,3-6-4-16,4-14 0 15,14-7-6 1,1-7 1-1,8 0 1-15,6-11 1 16,-3-7 1-16,0-2 0 16,-7-11-4-1,0-10 0-15,-5 2 0 16,-3-2 1-1,-4-12-2-15,-7 5 1 16,-15-3-6 0,-17 2 0-16,-13 4 0 0,-4 4 0 31,-6 2 0-31,-1-16 0 15,-3-10 0-15,-4-8 0 32,-23-3 0-32,-17 0 0 15,-20 6 0-15,20 35 0 16,-20 5-5-16,-17-1 1 15,-16-1-112 1,-10 11-5 0,-1 10-20-16</inkml:trace>
  <inkml:trace contextRef="#ctx0" brushRef="#br0" timeOffset="7929.3281">23526 418 29 0,'0'-3'33'16,"0"0"-4"-16,0-1 2 15,0-3 4 1,4 0 0-16,-4 0-12 15,2-3 1-15,-2 2-4 16,4 2 2 0,-4-1-2-1,0-3 1-15,0 6-12 0,0 2 1 31,0-3-6-31,-6 5 0 16,-2 0 4-16,-3 0 0 16,-4 0 4-1,-3 0 1-15,3 5-5 16,0 7 0-1,-7-5-4-15,-8 3 0 0,4 5-3 32,1-5 1-32,-5 4-2 0,-3-4 1 31,2 4 0-16,-6 3 1-15,11 1-14 16,-3 0 0-16,7-1-98 16,0-4-7-16,6 0 6 15</inkml:trace>
  <inkml:trace contextRef="#ctx0" brushRef="#br0" timeOffset="53649.2215">11829 9054 49 0,'0'0'74'16,"0"0"-2"-16,0 0-45 31,0 0 0-31,0 0-22 0,0 0 1 31,0 0 0-31,0 0-1 16,0 11 4-1,0-1 0-15,0-3-1 0,-7 3 0 16,-5-3-2 0,-6-4 0-1,0-3 3-15,-4 0-1 16,3 0 1-1,3-13 0 1,9-1-4-16,7-3 0 0,0 7-2 16,12-2 1-1,18 2-1-15,-2 3 1 31,6 4 0-31,-15 3 2 16,0 0 1 0,-16 8 1-16,-3 2-2 0,-11-8 0 15,-15 2-19 1,8-4 0-16,-2 0-84 15,6 0-4 1,14 0-5 0</inkml:trace>
  <inkml:trace contextRef="#ctx0" brushRef="#br0" timeOffset="59164.413">11833 9030 26 0,'0'0'49'31,"0"0"0"-31,0 0-23 15,0 0 0 1,-4 0 2-16,4 0 1 16,-3 0-10-1,3 0 0-15,0 0-7 16,0 0 1-1,0 0-1 1,3-4 1-16,12-3 0 16,-4-2 0-16,0-12-3 15,8 3 1 1,3 1-6-16,5-11 0 0,1 11 0 31,-1-7 0-31,6 3 0 16,-3-7 0-1,-5 7-1-15,8-3 1 0,-2-3-2 31,5 6 0-31,5-3-1 0,0-7 1 16,4-5 0 0,3 2 0-1,0 0-1-15,-4-1 1 16,-3-7 0-1,11 15 1-15,-8-4 2 16,0-4 0 0,12 0 0-1,-4-9 0-15,7-2-4 16,4-3 1-1,-1 2-2-15,2 2 1 16,-1 0 1 0,-4 3 1-16,-7 1 0 0,-7 7 0 15,-8 5 0 1,-8 8 0-16,-9 4 1 15,-10 11 1-15,-6-1-2 32,-4 7 1-32,0-4-5 15,0 4 0-15,0 0 0 16,0 0 0-16,0 0 0 31,0 0 0-31,0 0 0 0,0 0 0 16,0 0 0-1,0 0 0 1,0 0-3-16,3 0 2 15,2 0 0-15,1 0 0 16,6 6 1 0,3 5 0-16,-1 3 0 15,0 0 0 1,2 0 0-1,-1-1 1 1,-5-1 0-16,2-6 0 0,-2 1 0 16,-4-3 1-1,-6-4-2-15,0 0 0 16,3-11 0-1,-3-7 0-15,0 1 0 16,3-4 0 0,1-2 0-1,0-5 0-15,3 3 0 16,-4 5 0-16,1 2 0 15,0 4 0 1,-4 1 0 0,4-4 0-16,-4 0 0 15,0-1 0-15,0 0 0 16,0 8 0-1,4 3 0-15,-1 1 0 16,1 2 0 0,0 4 0-16,-1 0 0 15,8 0 0-15,0 0 0 31,8 8 0-31,0 6 0 16,10 9 0-16,-3-2 0 16,4-4 0-1,-9 0 0-15,6-3 0 16,-5-4 0-16,-7-3 0 15,-5-7 0 1,2 0 0 0,-1 0 0-16,-4-14 0 15,1-11 0-15,0-4 0 16,-5-10 0-1,1 0 0-15,0 2 0 16,2 2 0 0,-1-2 0-16,2 9 0 15,0 0 0 1,-3 5 0-16,1 5 0 15,-5-1 0 1,2 10 0-16,-2-2 0 16,0 8 0-1,0-4 0-15,4 7 0 16,4 0 0-1,7 17 0 1,7 4 0-16,0 8 0 0,-4-3 0 16,9 2 0-1,-6 0 0 1,-2-3 0-16,-4-12 0 15,-1-3 0 1,-2-7 0-16,-5-3 0 16,5 0 0-16,-5-10 0 15,3-18 0 1,-2-13 0-16,0-4 0 15,-1-7 0 1,-3 0 0-16,0 4 0 16,-1 3 0-1,-3 0 0-15,0 14 0 16,0 3 0-16,0 3 0 15,0 12 0 1,0 2 0-16,0 6 0 16,0 5 0-1,0 0 0 1,4 9 0-16,7 19 0 15,8 7 0-15,3 6 0 32,4 4 0-32,-7-10 0 0,-2-8 0 15,-5-6 0 1,-1-11 0-16,-3-7 0 15,-5-3 0 1,5 0 0 0,-1-6 0-16,0-12 0 15,2-9 0 1,-3-1 0-16,-2-2 0 0,0 1 0 31,-4 9 0-31,0-1 0 16,0 7 0-16,0 0 0 15,0 0 0 1,0 0 0-16,0 7 0 0,0 0 0 31,0 2 0-31,0 5 0 16,3-4 0-1,-3 4 0-15,0-4 0 16,0 4 0-1,0 0 0-15,0 0 0 16,0 0 0-16,0 0 0 16,0 0 0-1,0 0 0-15,0 0 0 16,0 0 0-1,0 0 0-15,0 0 0 16,0 0 0 0,0 0 0-16,4 0 0 15,3 0 0 1,0 0 0-1,5-4 0-15,14-2 0 0,4-12 0 32,15 1 0-32,16-10 0 0,17-9 0 15,15-12 0 1,26-13 0-1,7-9 0-15,15-10 0 16,-5 1 0 0,5 5 0-1,-15 6 0-15,-15 1 0 16,-15 13 0-16,-25 8 0 15,-16 5 0 1,-17 13 0-16,-15 4-73 16,-13 14 0-1,-7 10-62-15,-3 0-13 16,-3 24 82-1</inkml:trace>
  <inkml:trace contextRef="#ctx0" brushRef="#br0" timeOffset="62167.5277">11852 9134 55 0,'0'0'62'31,"0"0"0"-31,0 0-28 16,0 0 0-16,0 0 5 15,0 0-1 1,0 0-21-16,0 0 1 15,0 0-9 1,-4 0-1-16,0 0 3 16,1 0 0-1,-5 0 1-15,4 0 1 0,4 0-3 31,0 0 0-15,-3 0-4-16,3 0 0 16,-4 0-3-1,4 0 0-15,0 0-2 0,0 0 1 16,0 0 0-1,0 0 1 1,4 0 0-16,14 0 0 16,-3 3-1-1,3-3 0-15,5 0-1 16,2 0 1-1,5 0-2-15,4 0 1 0,-1 0-1 32,0 0 0-32,1 0 0 0,-1 0 0 15,-3 0 0 1,7 0 0-1,-8 3 0-15,8 1 1 16,-7-4 0 0,-1 0 0-16,5 0 0 15,4 0 0 1,2 0 0-1,11 0 1-15,13 0 0 16,-2-7 0 0,5 4 0-16,4 0 0 0,10 0 0 31,0-5 1-31,-3 4-1 15,-4-2 0-15,3-2-1 16,-9 2 1 0,-5 2-2-16,-8-3 0 15,-7 4 0 1,-7 3 0-16,-7-4 0 15,-16 4 0 1,-3 0 0-16,-11 0 0 16,-1 0 0-16,-3 0 0 15,0 0 0 1,0 0 0-16,0 0 0 15,0 0 0 1,0 0 0-16,4 0 0 0,-4-3 0 31,4 3 0-31,-4-4 0 16,0 4 0-1,0 0 0 1,0 0 0-16,0 0 0 16,0 0 0-16,0 0 0 15,0 0 0-15,0 0 0 16,0 0 0-1,0 0 0 1,0 0 0-16,0 0 0 16,0 0 0-1,0 0 0-15,0 0 0 16,0 0 0-1,0 0 0-15,3 7 0 16,5 7 0 0,2 8 0-16,5 1 0 15,-3-5 0 1,3-4 0-16,-1-4 0 15,-3-7 0-15,1 1 0 16,2-4 0 0,-3 0 0-16,4-14 0 15,3-7 0 1,-3-6 0-1,12 5 0-15,-9-2 0 16,-3 0 0 0,-5 6 0-16,-1 1 0 15,-2 4 0 1,0 2 0-16,0 5 0 0,-7 2 0 15,4 4 0 1,-4 0 0 0,4 10 0-16,4 7 0 15,3 7 0-15,0 5 0 16,-1-5 0-16,3 1 0 31,-3-2 0-31,1-5 0 0,8-4 0 31,-5-4 0-31,-2-7 0 16,-1 1 0-1,3-4 0-15,9 0 0 0,-2 0 0 16,-2-4 0 0,0-13 0-1,3-4 0-15,-2-7 0 16,-3 4 0-1,-6 0 0 1,-3 0 0-16,-4 6 0 0,-1 2 0 31,-3 1 0-31,0 5 0 16,0 6 0-16,0 1 0 15,4 3 0 1,0 3 0-16,3 18 0 16,4 3 0-1,0 1 0-15,0 6 0 16,1-3 0-1,-1 2 0-15,0-9 0 16,0-3 0-16,-1-11 0 16,2 0 0-1,-1-7 0-15,0 0 0 16,8-7 0-1,-4-14 0 1,-5-10 0-16,5-4 0 16,-3 4 0-16,-5-1 0 31,-3 12 0-31,-1-1 0 0,1 4 0 15,-1 7 0 1,2-4 0-16,-2 10 0 16,1 4 0-16,0 0 0 31,2 28 0-31,10 4 0 0,-4-2 0 31,2 12 0-31,1-8 0 0,3 1 0 31,1-11 0-31,-1-13 0 16,1-1 0-16,2-10 0 15,2 0 0 1,3 0 0-16,-8-14 0 0,0-7 0 31,-6-3 0-31,3 1 0 0,-11 5 0 16,-4 4 0-1,0 3 0 1,0 5 0-16,0-1 0 16,-4 3 0-1,-3 4 0 1,7 0 0-16,0 0 0 15,0 0 0-15,21 0 0 16,10 0 0 0,13 0 0-1,15 0 0-15,23 0 0 0,10 0 0 16,23-10 0 0,21 0 0-1,21-8 0-15,13-3 0 16,11 4 0-1,-7-4 0-15,12 4 0 16,-16-8 0 0,-11 16 0-16,-11-6 0 15,-18 5 0 1,-19 3 0-16,-15 4 0 15,-25-4 0 1,-15 3 0-16,-27 4-11 0,-7 0 2 16,-18 0-121-1,-4 0-3 1,-34 7-6-16</inkml:trace>
  <inkml:trace contextRef="#ctx0" brushRef="#br0" timeOffset="65164.6706">11855 9182 64 0,'-3'-3'82'15,"3"3"-4"-15,-4-4-36 16,-3 1-2-16,-1 0-10 16,4-1-1-1,1 4-13 1,-1-8 1-16,0 6-12 15,4-2 0-15,0 4-4 32,0 0 0-32,0 0-1 15,0 0 1-15,0 0 0 16,0 0 0-16,0 0 0 15,0 0 1 1,0 4 0-16,8 6 0 16,7 0 1-1,-8 1 0 1,4 3-1-16,4 3 1 15,0 1-1-15,0-2 0 16,-1 6 1 0,2-5-2-16,5 3 0 15,1 5 1 1,-4-4-2-16,4 3 1 15,5 3 0 1,-1 1 1-16,14 6 1 16,-6 0 1-1,7 2-1-15,3-2 1 16,1 4-1-1,-2 4 0-15,10-1-1 16,-1 5 0 0,7 15 0-1,-3-5 0-15,7-1 5 16,3 4 1-16,1-11 0 15,3-3 0-15,-11-3-6 16,-7-11 2-16,-8-10-4 31,-2 7 0-31,-1-11 0 16,-13-3 0-1,-5-4 0-15,-8-3 0 16,-8-4 0-16,-3-3 0 16,0 0 0-1,-4 0 0-15,0 0 0 16,0 0 0-1,0 0 0-15,0 0 0 16,0-3 0 0,0 0 0-16,0-1 0 0,0 4 0 31,0-3 0-31,0 3 0 15,0-5 0 1,0 5 0 0,0 0 0-16,0-2 0 15,0 2 0-15,0-4 0 16,0 4 0-1,0 0 0-15,0 0 0 16,3 0 0 0,-3 6 0-16,0 6 0 15,0 8 0 1,-3 4 0-16,-12-2 0 0,-3 2 0 31,3-7 0-31,3-3 0 0,5-1 0 31,4-6 0-31,3 0 0 16,0 0 0-16,3-4 0 15,16-3 0 1,7 0 0-16,3 0 0 16,8 0 0-1,0-3 0-15,8-4 0 0,-4 4 0 16,-4-1 0 15,-8 4 0-31,1 0 0 16,-12 0 0-1,-3 0 0-15,-1 0 0 0,-8 14 0 16,-3 3 0-1,-3 4 0-15,0-1 0 16,0 9 0 0,-3-5 0-1,-13 3 0-15,4-2 0 16,5 3 0-16,-4-4 0 15,4 3 0-15,-1-2 0 16,0-4 0 0,5-1 0-16,3 1 0 31,0-4 0-31,0-2 0 15,15-5 0-15,7-3 0 16,4-1 0-16,7-2 0 16,8-4 0-1,0 0 0 1,1 0 0-16,-2 0 0 15,-11-4 0 1,8 1 0 0,-15 0 0-16,-4 3 0 0,-2 0 0 15,-12 0 0 1,-1 0 0-16,-3 3 0 31,0 6 0-31,-11 5 0 0,-4 1 0 16,-4 2 0-1,1 0 0 1,-8 0 0-16,12 7 0 15,-9-5 0-15,4 1 0 16,5-3 0 0,4 4 0-16,1-1 0 15,9-2 0 1,0 0 0-16,0 2 0 15,12-9 0 1,9-1 0-16,10-3 0 16,5-4 0-1,5-3 0-15,7 0 0 16,-4 0 0-16,-2 0 0 31,-5-3 0-31,-8-1 0 16,-3 1 0-16,-8-1 0 15,-6 4 0-15,-9 0 0 16,-3 0 0-1,0 0 0-15,-15 4 0 16,-3 3 0 0,0 0 0-1,-8 0 0-15,7-1 0 16,1 2 0-16,-1-4 0 15,8-1 0 1,3-3 0-16,8 3 0 16,0-3 0-1,0 4 0-15,8-2 0 16,3 3 0-1,8 4 0-15,-1 8 0 0,1 8 0 32,10 6 0-32,4 7 0 15,12 11 0 1,0 9 0-16,3 8 0 15,4 11 0 1,6 5 0 0,13 2 0-16,3-1 0 0,0-3 0 15,4-4 0 1,0-4 0-1,-1-10 0-15,-10-3 0 16,0-4 0 0,-11-9 0-16,-12-9 0 15,-7-12-38 1,-8 6 3-16,-6-10-97 15,-8-7-8 1,-8-8 31-16</inkml:trace>
  <inkml:trace contextRef="#ctx0" brushRef="#br0" timeOffset="67963.7953">11786 9261 12 0,'0'-2'29'0,"-6"-2"-7"16,6-2 0-1,0 1 7-15,-3 2-2 31,-4-1 2-31,3-2 1 16,-4 2-6 0,5-3 1-16,0 4-6 0,-1-1 0 15,0 4-1 1,0-7 1-16,1 4-5 15,-1 3 0 1,0 0-9-16,0 0 0 16,4 0-6-1,-3 0 1-15,3 0 0 16,-5 0 0-1,5 3 0-15,-3 11 1 16,3 1-1 0,0 5 1-16,0 1-1 15,0 6 2 1,0 9-2-1,0 1 3-15,0 1-2 16,0 4 1 0,0 5-2-16,0 2 1 15,0 0 1 1,3 3 0-16,-3-1 2 15,0-5 1 1,0 12-2-16,0-5 0 16,0 1-1-16,0 2 0 15,0-1 1-15,0 1 1 16,0-1 1-1,0-6 1-15,0-8-1 16,0 0 0 0,0-2-2-1,-3-8 1-15,-1-4-1 16,1-3 2-16,3-6-2 15,-3-5 1 1,3-3-1-16,-4-2 0 16,4-4 1-1,-5-2 0-15,5 3 4 31,0-5 1-31,-3 0-1 0,0 0 0 16,-1 0-4 0,0 0 0-16,4 0-1 15,-4 0 0 1,1 0-1-16,-1-5 1 15,4 5-3 1,0-2 0-16,0 2-3 16,0 0 1-1,0 0-1-15,4 0 1 16,11 0 0-1,3 0 1-15,0 0 0 16,-3 2 0 0,0 13 1-16,-4-7 0 15,3 1 1 1,-8-5 1-16,-3 2-1 15,-3-2 1-15,0-1-2 16,-9 1 1-16,-13 3-1 16,4-4 0-1,0 4 0 1,-4 3 0-1,-1-2-1-15,1 2 1 0,4-1-2 16,-1-1 1 0,8-2 0-1,4 2 0-15,7-1 1 16,0-4 0-16,0 4 0 31,7 4 0-31,8-1 0 16,7 1 0-16,0 2-1 15,1 1 1-15,-5-3-1 16,0 3 0-1,-3-4 0-15,-3 0 1 16,-9 0 0 0,-3-3 1-1,0 4 0-15,0 2 0 16,0 1-1-16,-11 1 1 15,-4-3-1 1,0 2 0-16,-4 1 0 16,1 2 0-1,0 0 0-15,0 0 1 16,-1 1-1-1,1-4 1-15,3 4-2 16,7 2 1 0,4-3 0-16,4 0 0 15,0 0 1 1,8 1 0-16,7 0 0 15,7-1 0 1,4-3-1 0,0 3 1-16,7 0-2 15,-11-2 1-15,1-5-1 16,-9 0 0-16,-6-1 1 15,-2 5 1 1,0-3 1 0,-6 0 1-16,0-1-1 15,-6 1 1-15,-12-1-3 16,-4 1 0-1,-8-1 0-15,-3 0 0 16,-7 4 0 0,3 0 0-16,3-1-2 15,1 1 1 1,8 0-1-1,6 1 1-15,7-1 0 16,9-2 1-16,3 2 1 16,6 1 0-1,17-2 0-15,11 1 0 16,0-3 0-1,6-1 1 1,1-3-2-16,-4 0 0 16,-9 3 0-16,-5-2 0 15,-8-2 0 1,-8 0 0-16,1 2 0 15,-8-2 0 1,0 1 0-16,-4 1 0 16,-10-5 0-1,-5-3 0-15,3 0 0 0,6 0 0 31,3 0 0-31,-1 0 0 16,5 3 0-16,3 8 0 16,0 10 0-1,0 13 0-15,0 22 0 31,11 12 0-31,-1 15 0 16,2 15 0-16,-1 9 0 16,-4 4 0-16,1 6 0 15,-8 8 0-15,0 6 0 31,0 4 0-31,-11-4 0 16,-4-6 0-16,-3-13 0 16,-1-13 0-16,4-23-21 15,0-17 1 1,4-24-110-1,1-28-6-15,-2-17 9 16</inkml:trace>
  <inkml:trace contextRef="#ctx0" brushRef="#br0" timeOffset="70642.924">11648 9213 36 0,'0'0'64'15,"0"-7"1"-15,-4 7-27 16,4-3 0-1,0 3-14 1,0 0 0-16,-3 0-15 16,3 0-1-16,-4 0-5 15,4 0 0 1,-3 0 6-16,3 0 0 15,0 0 4 1,0 0 0-16,0 0-4 31,0 0-1-31,0 0-6 0,0 0 0 16,0 0 0-1,0 0 2 1,0 0 3-16,0 0 0 16,0 0 4-16,0 0 1 15,0 0-4-15,0 0 0 16,0 0-5-1,0 0 0 1,0 0-1-16,-9 0 1 16,2 0-3-1,0 10 1-15,0-3-1 16,-5 4 0-16,1-1 0 15,-4 0 1 1,1 4-1-16,-5 3 1 16,0 4-1-1,-3 3 1-15,0-3-4 16,4 3 1-1,-9 1 1-15,-3 2 0 16,5 5 2 0,-8 5 1-16,-4 2-2 15,-4 2 1 1,0 5 1-1,-15 5 0-15,5 1 2 16,-8 0 1-16,-16 6 0 16,5-5 0-1,-4 5-3-15,0-2 1 16,4-4-2-1,3-7 1-15,3 3-1 16,20-10 1 0,0-3 0-16,11-8 1 15,10-9 3 1,5-8 1-16,10-3-2 15,5-7 1 1,3 0-6-16,0 0 0 16,0 0 0-1,0 0 0-15,0 0 0 16,3-7 0-16,1 0 0 15,-4 0 0 1,0 5 0-16,0-6 0 0,0 4 0 31,0 1 0-15,0-1 0-16,-7 1 0 15,3 0 0 1,0-1 0-16,0 4 0 16,4 0 0-16,0 0 0 15,0 7 0 1,0 10 0-16,0 7 0 15,4 8 0 1,0 1 0-16,0-4 0 16,-4-1 0-1,0-5 0-15,0-13 0 0,0 2 0 31,0-5 0-31,0 0 0 0,-8-7 0 32,-7 0 0-32,-4-12 0 15,-6-2 0 1,3 2 0-16,-8-3 0 15,4 5 0-15,-3 3 0 16,3 4 0 0,3 3 0-1,1 0 0-15,7 0 0 16,1 0 0-1,3 6 0-15,-1 12 0 0,5 3 0 32,3 10 0-32,4 7 0 0,0-7 0 31,0 0 0-31,0-7 0 15,0-6 0 1,0-8 0-16,-6-3 0 16,1-3 0-16,-2-4 0 15,0 0 0 1,-8-11 0-16,0-3 0 15,-4 0 0 1,-4 0 0-16,2 0 0 16,2 8 0-16,4 6 0 15,4 0 0 1,1 0 0-1,-5 10 0-15,3 14 0 0,5 4 0 16,-1 10 0 0,8 5 0-1,-3-6 0 1,0-2 0-16,-1-9 0 15,-4 3 0-15,-2-12 0 16,-10-3 0-16,10-11 0 31,-6-3 0-31,-2 0 0 0,-9-7 0 31,2-10 0-31,-1-4 0 16,4 3 0 0,0 8 0-16,7 6 0 0,1 4 0 15,2 14 0 1,5 25 0-16,4 3 0 15,-3 9 0 1,6 4 0 0,-2-5 0-16,-2-13 0 15,0-8 0-15,0-9 0 31,1-14 0-31,-5-6 0 16,-7 0 0 0,4-14 0-16,-4-10 0 15,-4-3 0 1,9 3 0-16,-1 9 0 15,3 9 0-15,1 6 0 16,3 14 0-16,1 20 0 16,-1 8 0-16,1 6 0 31,-5 1 0-31,-7-5 0 15,-7-5 0-15,-7 3 0 16,-13-16 0 0,-7 3 0-1,-9-5 0-15,-16 7 0 0,-8 7 0 16,-10 14 0-1,-12 7 0-15,-18 17 0 16,-4 0 0 0,-7 4 0-1,-12 6 0-15,4-11 0 16,-3 6 0-16,11-16 0 15,7-12 0 1,15-9-111-16,18-19-2 31,22-21-30-31</inkml:trace>
  <inkml:trace contextRef="#ctx0" brushRef="#br0" timeOffset="73202.0407">11662 9155 33 0,'0'0'60'15,"0"-4"1"-15,0 0-20 16,0 4-1 0,0-3-3-16,0 3-1 15,0 0-10 1,0 0-1-1,-3 0-7-15,3 0 1 16,-4-4-10-16,-3 4 1 16,3-3-3-1,-3 3 0-15,-1 0 0 16,1 0 0-1,-8 0 2-15,-3 0 1 16,-5 0-2 0,0 0 1-16,2 0-4 15,-9 0 0 1,-4 0-2-16,-7 0 1 15,-10 3-1-15,3 1 0 16,-8 3-1 0,1-3 0-1,-8-2-2 1,8 6 1-16,-9-4-1 15,5-1 1-15,0 4 0 16,4-4 1-16,0 1-2 16,-5-4 0-1,4 0 0-15,0 3 0 16,-3 1 0-1,12 3 0 1,-6-4 0-16,5 7 0 16,1-6 0-16,5 2 0 15,9-2 0 1,3 0 0-16,4 0 0 15,8-2 0 1,3-2 0-16,8 0 0 16,-1 0 0-1,5 0 0-15,3 0 0 16,-4 0 0-1,4 0 0-15,0 0 0 16,0 0 0 0,0 0 0-1,-11 0 0-15,3 0 0 16,1 0 0-16,-4 0 0 15,0 0 0 1,-4 0 0-16,4 0 0 16,-4 0 0-1,4 0 0-15,-3-2 0 0,5 2 0 31,3-4 0-31,2 4 0 16,0 0 0 0,4 0 0-16,0 0 0 15,0 0 0-15,0 0 0 16,0 6 0-1,0 16 0-15,0-3 0 16,0 3 0 0,0-5 0-16,0-7 0 15,0-2 0 1,0-4 0-16,-8-4 0 0,-3 0 0 15,-7-18 0 1,-4-7 0 0,-5-2 0-1,5 2 0 1,-4 1 0-16,4 0 0 0,0 10 0 15,4 1 0 1,-6 5 0 0,7 2 0-16,2 6 0 15,0 0 0 1,0 2 0-16,1 16 0 15,-1 3 0 1,-4 6 0-16,1-6 0 0,-5-4 0 16,2-2 0-1,-6-9 0-15,9-2 0 16,-4-4 0-1,-8 0 0 1,5 0 0-16,-3-8 0 16,3-1 0-1,0-5 0-15,2 0 0 16,-3 0 0-1,1 4 0 1,9-1 0-16,2 8 0 0,-1-4 0 31,3 4 0-31,-2 3 0 16,3 0 0-1,-4 10 0-15,0 10 0 0,8 1 0 32,0 0 0-32,-1-4 0 0,4-3 0 15,-3-3 0 1,-5-8 0-1,1-3 0-15,-3 0 0 16,-9-7 0 0,5-14 0-16,-8-6 0 0,0-5 0 15,1-5 0 1,-1 12 0-16,-1 1 0 15,5 11 0 1,6 5 0 0,-5 8 0-16,10 4 0 15,0 23 0-15,0 12 0 16,2 10 0-1,6-6 0 1,0-4 0-16,3-11 0 16,-4-11 0-1,4-7 0 1,-7-10 0-16,2-10 0 0,-1-13 0 15,-2-6 0 1,4 1 0-16,1 1 0 16,-1 9 0-1,0 4 0 1,0 8 0-16,1 6 0 15,-4 0 0-15,-4 3 0 16,-4 12 0 0,-4-1 0-16,-7-8 0 15,0-2 0 1,-26-4 0-16,-3 0 0 15,-31-8 0 1,-21 1 0-16,-8 7 0 16,-22 0 0-1,-7 0 0-15,-12 15 0 31,-3 2 0-31,-4 3 0 0,4-2 0 16,-1-1 0 0,12 0 0-1,4-3 0-15,22 0 0 16,11-8-73-16,22 2 0 15,26-8-62-15,30 0-13 16,33-14 82 0</inkml:trace>
  <inkml:trace contextRef="#ctx0" brushRef="#br0" timeOffset="75885.1522">11792 9040 41 0,'0'0'69'15,"0"0"-1"-15,0 0-32 16,0 0 1-1,0 0-19-15,0 0 1 0,0 0-12 32,0 0 0-32,0 0-5 15,0 0 0-15,0 0 6 16,0 0 2-1,0 0 7-15,4 0 0 16,-4 4 0 0,0-4 0-16,0 4-4 15,0-4 0 1,0 3-5-16,0-3 1 15,0 3-4-15,0-3 1 16,0 0 1 0,0 0 0-16,0 0 7 15,0 0 1 1,0 0-5-16,0 0 2 31,0 0-12-31,0 0 0 0,0 0 0 31,-7 0 0-31,-2 0 0 0,3-3 0 16,-6-4 0-1,2-1 0 1,-2 2 0-16,-3-5 0 0,0-6 0 31,-6 4 0-31,-2-5 0 0,-2-3 0 16,-9-6 0-1,-2 3 0 1,-6-4 0-16,2-7 0 16,-5 4 0-1,-7-6 0-15,8-2 0 16,-4-6 0-1,0 0 0-15,-4-4 0 16,-4-2 0 0,1-1 0-16,3 0 0 15,-4 0 0-15,4 4 0 16,0-1 0-1,4 1 0 1,4-1 0-16,7 8 0 16,3 6 0-1,12 7 0-15,3 11 0 16,8 3 0-1,1 7 0-15,7 4 0 16,3-1 0 0,0 4 0-16,0 0 0 15,0 0 0-15,0 0 0 16,0 0 0-1,0 4 0-15,0-4 0 16,0 0 0 0,0 0 0-16,0 0 0 15,0 0 0 1,0 0 0-16,0 0 0 15,0-4 0 1,0 1 0 0,0-5 0-16,0 6 0 15,0-2 0-15,-9 1 0 16,2 3 0-16,-8 0 0 15,-3 0 0 1,-16 0 0 0,5 0 0-16,-19 3 0 15,7 1 0 1,-1-4 0-16,-2 2 0 15,15-2 0 1,7 0 0-16,11 0 0 16,11 0 0-1,0-9 0-15,11-12 0 16,21 0 0-1,2 0 0-15,7-3 0 16,0-1 0-16,-11 2 0 16,3 2 0-1,-7 4 0-15,-12-1 0 16,1 4 0-1,-12 7 0-15,-3 1 0 16,0-1 0 0,-14 2 0-1,-4 5 0-15,-16-2 0 16,-6 2 0-16,0 0 0 15,-13 0 0-15,5 0 0 16,4 0 0 0,-1 0 0-1,5 0 0-15,6 0 0 16,8 0 0-16,4-7 0 15,0-7 0 1,10 0 0 0,9 0 0-16,3-5 0 15,0-6 0 1,7 0 0-16,12-2 0 15,4-5 0 1,2 0 0-16,-7 6 0 0,2-3 0 16,-6 2 0-1,-3 3 0 1,-8 0 0-16,-3 7 0 15,0-4 0 1,0 3 0 0,-14 4 0-16,-8 1 0 15,-5 7 0-15,-1-2 0 16,-10 5 0-1,-6 3 0-15,3 0 0 16,-8 0 0 0,1 0 0-1,-4 0 0-15,8 0 0 16,14 0 0-16,4 0 0 15,12 0 0 1,3 0 0-16,11 0 0 0,0-11 0 31,3-3 0-31,19-7 0 16,12 8 0-1,-2-5 0-15,10 2 0 16,-1-2 0 0,-4 1 0-16,-8 6 0 15,-6 1 0-15,-9 6 0 16,-6 4 0-1,-8 0 0-15,0 0 0 16,-8 11 0 0,-14 3 0-1,-4-4 0-15,-3 0 0 16,3-3 0-1,-4-3 0-15,5-4 0 16,-3-4 0-16,0-20 0 16,-10-8 0-1,1-15 0 1,-11-6 0-16,-7-12 0 0,-1-15 0 15,-4-9 0 1,-3-12 0 0,-7-13 0-16,8-4 0 0,2-3 0 31,5 0 0-31,-1 3-39 15,23 11 1 1,8 17-93-16,16 17-9 0,9 18 33 31</inkml:trace>
  <inkml:trace contextRef="#ctx0" brushRef="#br0" timeOffset="78062.2467">11786 9034 87 0,'0'0'83'15,"0"0"-3"1,0 0-52-16,-6 0-1 31,6 0-3-31,0 0 0 16,0 0 0-16,0 0 1 15,0 0-9-15,0 0 1 16,0 0-8-1,0-15 0-15,0-6 4 16,0-2 1 0,6-8-3-1,-6-7 0-15,0-4-7 16,3-7 1-16,0-2-5 15,8 2 0 1,0-17 0-16,16-3 0 16,-6-14 0-16,2 8 0 15,-1-12 0 1,0 6 0-1,-3-1 0-15,-5 5 0 16,1 5 0 0,0 10 0-16,-7 3 0 15,-1 14 0-15,-4 3 0 16,-3 12 0-1,0 2 0 1,0 3 0 0,0 13 0-16,0 4 0 0,0 2 0 15,0 6 0 1,0 0 0-16,0 0 0 15,0 0 0 1,0 0 0 0,0 0 0-16,0 0 0 15,0 0 0-15,0 0 0 16,0-4 0-1,-3-3 0-15,-9-5 0 16,2 3 0 0,-5-2 0-16,0 1 0 15,-3 0 0 1,-1 7 0-16,5-5 0 15,2 4 0 1,9 4 0-16,-1-3 0 16,4 3 0-1,0-3 0-15,15-1 0 16,14-3 0-1,4-2 0 1,9-10 0-16,-6 6 0 16,-2-1 0-16,-4-3 0 15,-8 2 0 1,-11 2 0-16,-4 3 0 15,-7-4 0-15,0 0 0 16,-11-3 0 0,-14-4 0-1,-17 1 0-15,5-2 0 0,-7 1 0 31,0-2 0-31,-1-2 0 0,8 0 0 16,4-2 0 0,10 3 0-1,6-3 0-15,11 2 0 16,6-3 0-1,12-6 0-15,18 6 0 16,14-3 0 0,1 3 0-16,6 1 0 0,-3-1 0 31,-3-3 0-16,-8 13 0-15,-7-1 0 16,-11-3 0-16,-8 5 0 16,-8 0 0-16,-3 3 0 15,-11 4 0 1,-11 2 0-1,-20-2 0-15,6 4 0 16,-8-2 0 0,3 4 0-16,7-2 0 15,9-1 0 1,6 0 0-16,9-3 0 0,1-4 0 31,9 0 0-31,0-8 0 0,23 3 0 16,10-13 0-1,8 5 0 1,10-4 0-16,5-1 0 15,4-2 0 1,-5-4 0-16,-7 3 0 16,-7 7 0-1,-11 4 0-15,-5 7 0 0,-13 6 0 31,-12 5 0-31,0 2 0 16,-33 4 0-16,-1 0 0 31,-7 0 0-31,4 4 0 0,7-4 0 16,5 0 0-1,14 0 0 1,7-4 0-16,4-20 0 16,15-7 0-1,14-14 0-15,12-17 0 16,7-12 0-1,4-5 0-15,-1-7 0 0,5 0 0 32,-11-4 0-32,-12-7 0 15,0 6 0-15,-14-2 0 16,-8-1 0-1,-7 19-67-15,-4-2 1 0,0 16-68 32,0 2-13-32,-7 14 73 15</inkml:trace>
  <inkml:trace contextRef="#ctx0" brushRef="#br0" timeOffset="85949.6018">12574 5225 37 0,'0'0'59'16,"0"0"1"-16,0 0-30 15,0 0-1-15,-8 0-1 16,1 0-1-1,0 0-2 1,-4 0-1-16,2 0-2 0,-1-4-1 16,2 4-3-1,-6-4 1 1,-1 0-7-16,1 2 0 15,-2-2-7 1,-2-4 0-16,-5 5-3 16,-2-4 1-1,-9 0 1-15,2 0 0 0,-6 4-1 31,-3 3 0-31,-7-2-2 0,0 2 0 16,0 0 0 0,-4 0 1-1,-1 0-1-15,-5 0 1 16,-2 2-1-1,-3 1 0-15,1 4-1 16,-5 4 1 0,-7-5-1-1,6 2 1-15,-1-2-1 16,-5 6 1-1,-1-6-1-15,2 1 0 16,-2 0 0 0,2 2 1-16,-6-1 0 0,6 3 1 15,-6 2 0 1,3-6 0-16,-3 14-1 15,10-11 1 1,0 4-1 0,8-3 0-16,-6-1-1 15,3 1 1 1,5 2-1-16,3-3 0 15,2 1 0 1,-3-1 1-16,9 0-1 0,0 2 1 16,7-6-1-1,-4 7 0 1,5 2 0-16,4-6 0 15,-9 3 0 1,4 1 0-16,4 1-1 16,-1 0 1-1,6-1 0-15,-2 1 0 16,-3 8 1-1,11-3 1 1,-3 6-1-16,-5-7 1 16,1 2-2-16,3-3 1 15,1 5-1-15,-1-8 0 16,1 9 0-1,2-5 0 1,2 3 0-16,-1-3 1 16,1 2-1-16,-2-3 1 15,1-3-1 1,0 3 0-16,4-3 1 15,-4 3 0 1,-4 1 0-16,8 3 0 16,-7-1-1-1,3-3 0-15,-4 1 0 16,4 6 1-1,-8-3-1-15,9 3 1 16,-12 0-1 0,3 0 0-16,2 0 0 15,-13 5 0 1,8-2 0-1,-7 4 0-15,2 3 0 16,2 2 0-16,-5-2 0 16,1-2 0-1,7 5 0-15,-4-2 1 16,4-1-1-1,-5 5 0-15,-1 5-1 16,-5-2 1 0,0 3 0-16,-4 3 0 0,6 0-1 31,3 5 1-31,-2-5-1 15,0 7 1-15,1-2 0 16,0-2 0 0,-4 4 0-1,7-7 0-15,-7 5-1 16,3 2 1-16,2 1-1 15,2-5 0 1,-4 2 0-16,5-2 1 0,2 0 0 31,-2 5 0-15,-5 0-1-16,1-4 1 15,-1 7-1-15,0-4 1 16,8-1-1-16,3 6 1 16,5-11-1-1,0-1 1 1,6 1 0-16,-2-5 0 15,2-2 0 1,2 7 0-16,-2-5 0 16,5-3 1-1,-6-3 0-15,6 4 0 0,4-3 0 31,-1-5 0-31,4 4 0 16,-7 8 0-16,7-9-1 16,-5 4 1-1,1-2-1 1,-6 6 1-16,2-8-1 15,1 1 1-15,-1 1-1 16,5 2 0 0,-5 4 0-1,4-3 0-15,0 4 0 16,1 1 0-1,2-2 0-15,-4-4 0 0,6 1 0 32,-1 0 0-32,4-5 0 0,3-1 1 15,4 8-1 1,0-3 1-16,0 2-1 31,0-6 0-31,0 5 0 16,0 6 0-16,0 1 0 15,4-4 0 1,-4 6 0-16,0-2 0 0,0 0 0 31,7 0 0-31,0 5-1 16,-3-1 1-16,0-2-1 15,2 4 1 1,3-2 0-16,2-4 0 15,0 6 0-15,0-7 0 16,0 4-1 0,-3 0 1-1,0-4-1 1,2 0 1-16,-3 4 0 15,5-3 1-15,-1-4-1 16,0 6 1-16,-4-5-1 16,4 2 0-1,0-3 0-15,5 4 0 16,-6-8 1-1,1 4 0 1,4-3 0-16,-3 2 1 16,-1-2-2-16,7 0 1 15,-3 3-1 1,-4-4 1-16,3 0-1 15,10-2 1 1,-6 2-1 0,0-3 0-16,1 0 0 15,-1 1 1-15,1-1-1 16,-4 6 1-1,3-5-1-15,-3-1 1 16,0 3-1 0,-1 0 1-16,5-2-1 31,2-1 1-31,-2-1 0 15,0 9 1-15,0-9-2 16,-5 5 0-16,6-7 0 16,-2 6 0-1,0-6 0-15,1-4 0 16,2 4 0-1,-2-1 0-15,4 5 0 16,-1-5 0 0,0 0 0-16,0 2 0 15,1-2 0-15,2 0 0 16,2-6 0-1,2 7 0 1,5 0 0-16,-1-1 0 16,4-3 0-16,7 0 0 15,-7 0 0 1,4 0 0-16,0 4 0 15,4-4 0 1,-2-3 0-16,6 0 0 16,-5-1 0-1,0-2 0-15,4 2 0 16,1 5 0-1,-1-5 0-15,3 1 0 16,1 3 0 0,0 4 0-1,-4-4 0-15,12-1 0 0,-8-2 0 31,7-3 0-31,-6 12 0 0,2-9 0 16,4 0 0 0,-4 0 0-1,4-7 0-15,-7 9 0 16,8 1 0-1,-8-6 0-15,-8-1 0 16,8-3 0 0,0 6 0-16,-8-3 0 0,4 2 0 31,-4-9 0-31,1 3 0 15,0-3 0 1,-2-6 0-16,2 2 0 16,1 4 0-16,-6-3 0 15,5 4 0 1,-2-4 0-16,5 0 0 15,1-1 0 1,3-6 0-16,-4 0 0 16,3 0 0-1,-2-3 0-15,-5-1 0 16,8 0 0-1,-4 1 0-15,0 0 0 16,0 0 0 0,-3-2 0-16,7 6 0 15,0-4 0-15,-4-4 0 16,4 0 0-1,-8 0 0-15,12 0 0 16,-5 0 0 0,-2 0 0-16,-1 0 0 15,-3-4 0 1,3 0 0-1,-4 0 0-15,3 2 0 16,2-2 0-16,3 0 0 31,-7-3 0-31,3 4 0 16,4-4 0-16,-8-4 0 15,12 1 0-15,-1 0 0 16,-7 0 0 0,8 2 0-16,-4-2 0 15,0 0 0 1,3 2 0-1,0-2 0-15,0 0 0 16,2-4 0-16,-5 4 0 16,3-1 0-1,-2 1 0-15,-2-1 0 16,1 1 0-1,0 4 0-15,0-5 0 16,7 5 0 0,0-6 0-16,7 2 0 15,-2-4 0 1,-1 0 0-1,3-3 0-15,8 4 0 16,-3 1 0 0,-1-4 0-16,4-1 0 15,0-1 0 1,8-3 0-16,-4 1 0 0,6-1 0 15,5 4 0 1,-3-8 0-16,-1 4 0 16,0 1 0-1,-3-1 0 1,-1 1 0-16,-4-9 0 15,-2 15 0-15,3-6 0 16,0 3 0 0,-5-7 0-16,2 3 0 15,-1-4 0 1,-8 5 0-16,-3-1 0 15,-3-3 0 1,-5 3 0-16,-3 1 0 16,-8-2 0-1,4 3 0-15,-3 1 0 16,0-3 0-1,-1-1 0-15,8-5 0 16,-5 3 0 0,2-3 0-1,3 2 0-15,-4-3 0 16,4 4 0-16,0-3 0 15,0-8 0 1,0 4 0-16,3-1 0 16,-3-2 0-16,0-4 0 15,3 1 0 1,-3-2 0-1,3 0 0-15,-2 2 0 16,-2-8 0-16,4 3 0 16,-6 1 0-1,-1-1 0-15,0-5 0 16,1-6 0-1,2 4 0-15,4-9 0 16,-2-1 0 0,3 0 0-16,-9 0 0 0,5 0 0 31,-5 1 0-31,4-5 0 15,-8 5 0-15,1-1 0 16,-10 4 0 0,7-1 0-1,-4 1 0 1,-8 3 0-16,5 0 0 15,-2-4 0-15,6 5 0 16,-1 2 0 0,0-6 0-16,-4 3 0 15,-3 7 0 1,-4-1 0-16,0-2 0 15,-8 4 0 1,5-2 0-16,-2-3 0 0,-2 8 0 16,-4 0 0-1,8-4 0 1,-9-4 0-16,4 8 0 15,1 0 0 1,-7-5 0-16,6 9 0 16,-7-6 0-1,0 6 0-15,0-4 0 0,-3 2 0 31,-4-2 0-31,-1 6 0 16,0-6 0-16,-3 2 0 31,4 2 0-31,-4 1 0 16,0-1 0-16,8-1 0 15,-6 4 0-15,3-2 0 16,6-5 0 0,-7 6 0-1,-4 2 0-15,3-3 0 16,-3 2 0-1,0-8 0-15,5 8 0 0,-5-4 0 32,3 3 0-32,4-6 0 0,-3 10 0 15,-1-7 0 1,-3 3 0-1,0-7 0 1,0 7 0-16,0 1 0 16,0-1 0-16,0-6 0 15,-3 3 0 1,-1 0 0-16,1-1 0 0,-4-5 0 31,2 5 0-15,-2-2 0-16,0 0 0 15,-2-4 0-15,3 4 0 0,-5-8 0 16,4 8 0-1,-1-5 0 1,-3 0 0-16,3 9 0 16,-2-8 0-1,-5 0 0 1,8 0 0-16,-5-6 0 15,1-2 0 1,-3 8 0-16,-2-3 0 0,1 6 0 31,-3-2 0-31,-5 2 0 0,5-7 0 16,-11 1 0-1,10 1 0 1,8-6 0-16,-4 4 0 16,1 1 0-1,-5-4 0-15,4 7 0 16,-4 0 0-1,1-4 0-15,0 8 0 16,-1-3 0 0,1-2 0-1,-4 5 0-15,-1-1 0 16,6 4 0-16,-7-7 0 15,6 8 0 1,-1-2 0-16,1-2 0 16,-1 3 0-1,-3-1 0-15,0 1 0 16,-1 3 0-1,-6-6 0-15,10 7 0 16,-2-1 0 0,-2 0 0-16,1 1 0 0,1 2 0 15,-3 2 0 1,2-2 0-1,-1-2 0-15,1 6 0 16,1 0 0 0,-9 1 0-16,15 2 0 15,-7 1 0 1,0-3 0-16,-1 2 0 15,1-2 0 1,0-1 0 0,0 4 0-16,3-4 0 15,-3 0 0-15,4 4 0 0,-12 0 0 16,15 3 0-1,-3-3 0 1,-4 3 0-16,-5-6 0 16,2 3 0-1,-6-5 0 1,2 9 0-16,-4-5 0 15,-1 2 0 1,1-1 0-16,0 2 0 16,-8-2 0-1,9 4 0-15,-13-4 0 0,11 3 0 31,-11-7 0-31,-3 7 0 16,5-6 0-16,-7 6 0 16,2-4 0-16,-4 1 0 15,1-7 0 1,-1 7 0-1,0-8 0-15,0 12 0 16,-4-8 0 0,5 4 0-1,-1 0 0-15,-3-3 0 16,-1 5 0-1,-8 1 0-15,9-2 0 0,0 2 0 32,-4 4 0-32,-9-11 0 15,13 10 0-15,-4 8 0 16,0-7 0-1,-8 3 0-15,4-3 0 16,0 0 0 0,-3-1 0-16,-5-3 0 15,8 7 0 1,-3 1 0-16,-1 2 0 15,-3 1 0-15,-4-1 0 16,-5 1 0 0,2 3 0-16,-15 1 0 15,-8 2 0 1,-19 0 0-16,-11 4 0 15,-21 0 0 1,-13 14 0 0,-24 11-130-16,-27 9-4 15,-18 10-13 1</inkml:trace>
  <inkml:trace contextRef="#ctx0" brushRef="#br0" timeOffset="92049.903">24170 9728 0 0</inkml:trace>
  <inkml:trace contextRef="#ctx0" brushRef="#br0" timeOffset="92238.9107">24170 9728 0 0,'12'0'0'0,"-2"0"0"0,5 0 0 0,4-6 0 15,-5-2 0 1,5-5 0-16,-4 6 0 15,-5-6 0 1,2-1 0 0,-5-4 0-1,-4-2 0-15,6 2 0 16,-2-3 0-16,4 0 0 15,-11 4 0-15</inkml:trace>
  <inkml:trace contextRef="#ctx0" brushRef="#br1" timeOffset="101068.2688">11185 8265 35 0,'-8'-7'43'16,"1"1"3"-1,-11-8-33-15,-1-4 0 0,-7 1 7 32,-7 3-1-32,-1 0-10 15,0 4 0-15,-6 3-9 16,-4 3 2-1,-1 4-2-15,-3 0 1 16,4 0 0 0,-4 0 1-16,0 4-1 15,-4 6 0 1,7 4-1-1,-3 1 0-15,-7 4 0 16,10 10 1 0,-11 2-1-16,5 3 3 0,-9 1-3 31,8 10 0-31,1 0 0 0,5 0 0 15,3 0 0 1,6 6 0 0,3 2 0-16,0-4 0 15,2 2 0-15,3-6 0 16,2 7-3-1,1-1 3 1,8-5-1-16,7 6 0 0,2-8 0 31,9 5 1-31,0-7 0 16,0 3 0-16,0-4 0 15,0 4 0-15,9 0 0 16,2 0 0 0,7 6 0-1,1-2 1-15,3-8-1 31,4 15 1-31,3-11-1 16,5 1 0-16,-5-2 0 16,2 4 0-16,13 1 0 15,-7 3 1-15,3 0-1 31,8-4 3-31,0 1-3 0,8-1 0 16,11-2 0 0,-4-5 1-1,7 0-1-15,1-2 1 16,6-2-1-16,2-6 1 15,2 0-1 1,0 1 0 0,1-8 1-16,-1 0 1 15,-4 0 2 1,20 0 0-16,-4-3-1 15,3-3 2-15,3 2-3 16,-1-9 1 0,1-4 0-16,2-4-1 15,-1-3 0 1,-1 0 0-1,2 0 2-15,-1-14 2 16,-8-6 3-16,1-1 1 16,-5-10-1-1,-2-4 1-15,3-10-5 16,-4-4 0-16,-4-13-2 15,-11 0 2 1,-3-8-2 0,-7 2 1-16,-12-5-1 15,-7-7 0 1,-8 4 0-16,-12 0 0 15,-9 0-1-15,-9 0 1 16,-3-4-2 0,-3 1 1-1,-12-1-1-15,0-3 0 16,-3 0-1-16,3-10 1 15,-4 6-1 1,4-6 1-16,1-4-1 16,-1 11 1-1,0-12 0-15,-3 2 0 16,-1 9 1-1,0-2 0 1,-2 5 1-16,2-2 0 0,-10 6 1 16,-5 11 0-1,-7 6-4 1,-15 12 1-16,-21 9-3 15,-23 14 0 1,-22 17-3 0,-19 11 1-16,-4 4-65 15,-3 24-4-15,12 6-31 16,-5 9-3-1</inkml:trace>
  <inkml:trace contextRef="#ctx0" brushRef="#br1" timeOffset="110322.6814">22185 11126 0 0</inkml:trace>
  <inkml:trace contextRef="#ctx0" brushRef="#br1" timeOffset="110402.683">22185 11126 0 0,'-7'10'0'0,"3"-6"0"0,0 0 0 0,0-4 0 16,4 0 0 0,0 0 0-16,0-4 0 15</inkml:trace>
  <inkml:trace contextRef="#ctx0" brushRef="#br1" timeOffset="123820.2375">23063 2096 35 0,'0'0'46'15,"0"0"2"-15,0 0-41 16,0 0 0-16,0 4 1 16,0 0 2-1,0 6 2 1,-4 3 1-16,-4-2-3 15,5 6 0 1,-5 0-3-16,1 7 1 16,0 1-1-16,-2 3-1 15,3 13-1 1,6-2 0-16,0-2 3 15,0 8 0 1,6-10 10-16,14-4-1 16,6-7 2-1,7-10 1 1,11-7-2-16,4-7 2 15,8 0-1-15,0-17 0 16,-1-11-4 0,1-11 0-16,-12-2-6 15,-14 0 0 1,-8 2-7-16,-7 5 0 15,-5-4-18-15,-6 14 1 16,4 4-103 0,-1 3-6-16,-4-1 5 15</inkml:trace>
  <inkml:trace contextRef="#ctx0" brushRef="#br1" timeOffset="124060.2423">23485 1864 154 0,'0'0'59'0,"-11"0"-2"16,-4 0-153-16,4 0-5 16,-8 3 39-16</inkml:trace>
  <inkml:trace contextRef="#ctx0" brushRef="#br1" timeOffset="124386.2517">23703 1740 166 0,'0'0'108'0,"0"0"-6"16,0 0-103-1,0 0 0-15,0 4-49 16,0-4-1 0,0 4-50-1,0-4-6-15,0 0 49 16</inkml:trace>
  <inkml:trace contextRef="#ctx0" brushRef="#br1" timeOffset="124820.2711">23207 1799 193 0,'0'-4'114'0,"-4"1"-6"15,-3-4-122 1,-1 3 0-16,5 4-73 16,3 0-3-1,0 0-13-15,0 0-4 0</inkml:trace>
  <inkml:trace contextRef="#ctx0" brushRef="#br1" timeOffset="125296.2939">22996 1712 55 0,'-14'0'55'16,"-20"4"0"-1,-15 16-51-15,-2 15-1 0,-9 10 6 32,17 20 2-32,1 9 2 0,16 12 2 15,19 8-3 1,7-2 1-16,33 2 7 15,15-8-1 1,19-16 9 0,14-25 0-16,20-11-7 15,14-27 3-15,18-7-15 16,7-41 1-1,4-4 0 1,-2-18 1-16,-9-16 4 16,-7-21 1-16,-23 6-4 15,-21-9 0 1,-37 2-12-16,-45 4 0 31,-31 11-11-31,-53 10 0 0,-28 17-67 16,-13 10-1-1,-1 22-43 1,1 17-9-16,9 6 83 15</inkml:trace>
  <inkml:trace contextRef="#ctx0" brushRef="#br1" timeOffset="129461.4512">14837 8950 16 0,'4'0'39'0,"-4"-3"1"15,3 3-25 1,-3 0-1-16,0 0-1 15,0 0 1-15,-3 24-7 16,-9 7 0 0,-7 7-6-1,2 11 2-15,-6 2-3 16,4-2 1-1,-3-1-2-15,3 1 1 0,2-4-2 32,2 0 1-32,3 7 1 15,1-8 0 1,4 9 3-16,-3-2-1 15,-2 9 6 1,4-5 1-16,-3 0-1 0,4 7 0 16,3-3-6-1,4 3 1-15,0 1-2 16,0 5 1-1,0 2-1 1,0-4 0-16,0 6 1 16,0-5 1-1,0 1 1-15,0-2 1 16,0 0 0-1,-7 3 1 1,-1 1-2-16,-4 9 0 0,-2-3-1 31,-4 1 0-31,-9-6-1 16,6-1 0-16,-5-7 0 15,-4-1 1-15,-7-11-1 16,1-2 0 0,-9-3-1-16,-8 5 1 15,1-3-2-15,-6-2 1 31,-5 2 0-31,-1-7 0 16,1-3 0 0,-3-10 1-16,-5-4 0 0,8 4-1 15,-7-11-1 1,-8-3 1-16,8 3-1 15,-4-3 1 1,4 0 1 0,-1-1 0-16,5-1 2 15,-2-6 1 1,5-3 0-1,-7-3-1-15,0 0-1 16,7 0 1-16,-4 0-3 16,-6-3 1-16,-6-3-2 15,2-2 0 1,-1-1 1-1,-3 1 0-15,3 1 0 16,-4 0 0 0,0 4 0-16,-9 3 1 0,13-4-2 15,-8 4 2 1,1 0-2-1,3 0 0-15,1 0-2 16,0-3 2 0,-8 3-1-16,4 0 0 15,0 7 0 1,-4 7 1-16,-4-3 0 15,3 2 1 1,2-7-1-16,-4 1 1 16,7-2-1-16,-1 1 0 15,5-3 0 1,-4 4 0-16,4 1 0 15,2-2 1 1,-2-2 1-16,2-4-1 31,6 0-1-31,3 0 1 0,-11-7-1 31,5-8 1-31,3-2 0 0,3 0 1 16,-5 0-1 0,13-4 0-1,-9 1-2-15,12-5 1 0,0-3-1 31,-9-6 1-31,7 0 1 0,4-2 0 32,-2-1 2-32,4-5 1 15,-4 0 0-15,14-2 1 16,1-2-3-1,3-5 0-15,-4 3-3 16,8-5 1 0,-3-2 4-16,6 0 0 15,-3-7 0 1,4-4 1-16,3 4-5 15,1-8 0 1,3 4 0-16,-4 4-2 16,12-7 0-16,-1 2 1 15,8-1 1 1,0-5 0-16,3-2 1 31,-2 2 0-31,2-3 0 0,-3-7 1 16,-1 6-1-1,2-6 3-15,-1 4-2 16,-4 2 1-1,7 4-2 1,4-2 0-16,1 5 0 0,-5-6 0 16,1 4 0-1,-4-4 0-15,0 0 1 16,-8-4-1-1,5 15-1 1,-2-15 1-16,5 14-1 16,-7-6 1-1,7-1-1-15,-4 4 1 0,0-5-1 31,0 9 0-31,-3-3-1 16,3 5 1-16,4 8-1 16,4-8 0-1,7 5-2 1,0-6 2-16,0 3-1 15,14-1 0 1,12-8 0-16,4 5 1 16,14-4 0-16,5-1 1 15,21 1 0 1,3-4 0-16,21-2 0 15,2-5 0 1,14 1 0-16,9-5 0 16,-4 4 0-1,8-3 1-15,-1 10 0 16,4 0 0-1,-8 12 0-15,9-5 0 16,-6 14-1-16,-2 1 1 16,-4-2-1-1,-1 8 0 1,1 4 0-16,-7-1 0 15,-4 4 0 1,6 6 0 0,-6 5 0-16,-8 0 0 0,1 3 0 15,-8 3 0 1,0 3 0-16,-4 2 0 15,4 1 0 1,-8 1 1 0,16 1-1-16,-12-1 1 15,-4 0-2 1,1 0 1-16,-1 0-1 15,-3 1 1 1,0 5 0-16,3-2 0 16,1 0 0-1,6-4 1-15,10 0-1 16,1-3 1-16,1-7-1 15,7 9 1 1,-7-4-1-16,0 1 0 16,4 0-1-1,0 5 1-15,0-1 0 0,7-1 0 31,-4-1 0-31,8 2 0 16,-8 0-1 0,-3 7 1-16,0 0-1 15,-7 7 1-15,-6 0-1 16,2 0 1-1,-4 7-1 1,-7 10 1-16,-1 1-1 16,-7 5 1-1,-11 2-1-15,-8 9 0 16,0-3 0-1,-14 5 1-15,-7 1 0 16,0 9 1 0,-9-5-1-16,1 0 1 15,-7 7-1 1,-1 1 0-16,5-1 0 0,-9-2 0 15,-3-5 0 1,4 7 0 0,0-6 0-16,0 4 0 15,-5-2 0 1,2 4 0-1,-8-3-1-15,0 14 1 16,0-6 0 0,-4 2 0-16,3-4 0 15,-3 5 1-15,0 3-2 16,0-4 0-16,0-3 0 31,0 3 0-31,0-6 1 16,0-1 0-16,7 5 0 15,-3-9 1-15,-4 1-1 16,0 3 1-16,0-2-2 31,0-2 1-31,0 1-1 16,3 0 1-1,-3-10 0-15,5 0 1 16,-2-9 1-1,-3 6 1-15,0-11 0 0,-3 0 1 16,-9 3-3 0,-6-6 0-1,8 2-1-15,-3-3 1 16,3-3-1-1,2 3 0 1,5-2 0-16,-5-5 1 16,4 0 0-16,1 1 0 15,-1 2-1 1,0-2 0-1,0 3 0-15,4-1 0 16,0 5 0 0,0 0 0-16,0-1 0 0,0 7 0 15,0-4 0 1,0 1 0-16,0-4 0 15,0 5 0 1,0-5 0 0,0 0 0-16,0 0 0 15,4 0 0 1,0-3 0-16,0 4 0 15,-1-4 0 1,1 3 0-16,0-3 0 16,3-1 0-16,-4-2 0 15,2-1 0 1,-2-3 0-1,1 6 0-15,-1-5 0 0,4 2 1 16,5 1 0 0,0-2 0-16,-2-1-1 15,-3-1 1 1,1-4-1-16,0 0 0 31,-1-3-1-31,-2 0 1 16,-5 4-1-1,3-4 0-15,-3 7-4 16,0-4 0-16,0 1-22 15,0-1 1 1,-3-3-74-16,-2 4-7 0,-2-4 20 31</inkml:trace>
  <inkml:trace contextRef="#ctx0" brushRef="#br1" timeOffset="130312.4907">14866 8736 22 0,'0'0'36'16,"0"0"2"-1,0 0-36-15,9 0 1 0,1-11 6 31,1-3 1-31,3 5 5 0,5-3 1 16,0 3-6 0,-1 2-1-1,5-1-7-15,-2 2 0 16,-2-2 4-1,-4-2 1-15,0 4 8 16,0-1-1-16,0-4-2 16,-4 4-1-16,-1-3-9 15,6 3 0 16,-13-1 1-31,5 6 1 0,-4 2-2 32,-4 0 1-32,0 0-7 0,0 0 0 15,0 0-47 1,0 0-1-16,0 0-22 15,0 0 4 1</inkml:trace>
  <inkml:trace contextRef="#ctx0" brushRef="#br1" timeOffset="131270.5337">14941 8874 0 0,'3'-7'27'0,"1"0"0"0,-1-3 0 31,-3 3-14-31,0 4 1 16,0 3-15-1,0 0 1-15,0 0-3 16,-3 0 1-1,-4 0 4-15,-5 0 1 16,5 0-3-16,0 0 1 16,-1 0-2-1,4 0 0 1,1-4 1-16,-1-3 0 15,1 1-4 1,3 2 3-16,0-4-38 16,0 6 0-1</inkml:trace>
  <inkml:trace contextRef="#ctx0" brushRef="#br1" timeOffset="131832.5603">15055 8656 23 0,'0'8'36'16,"0"6"1"-1,-14 6-32 1,-9 14 2-16,-6 4 9 16,-5 25 1-1,-6-5 5-15,0 5 1 16,-2-1-11-1,-7-10 2-15,13-4-15 16,2-13 0-16,13-7-36 31,13-14 0-31,8-7-28 0,11-11 1 16</inkml:trace>
  <inkml:trace contextRef="#ctx0" brushRef="#br1" timeOffset="134726.6513">16896 5276 10 0,'22'10'23'16,"8"11"-13"-16,7 24 1 15,-4 7 5 1,4 7 1-16,1 13 0 15,2 5 0-15,1 6-7 16,3 4 1 0,0 5-2-1,1 16 2-15,-4 6-2 16,0 10 0-1,3 5-3-15,-3 6 0 16,-1 10-2-16,-3 0 2 16,4 8-1-1,-4-1 2-15,-4 3-1 16,-6 4-1-1,2 4 2-15,-6-4 0 16,-13 4 0 0,-2-1 1-16,-5 5 0 15,-3-1 0-15,0 6 0 16,0-2-1-1,5 4 0-15,-13-9 0 16,-7 8-1 0,-2-6 0-1,-6-1-2-15,-3 0 0 16,3-4-2-1,1 7 0 1,-8-2-2-16,12-5 1 0,-8 3 0 16,4-1 1-1,-3-5 0-15,-2 4 0 16,-7 0 0-1,-3 2 0 1,-7 1 0-16,-8-7 1 16,-11-10-1-1,-7 3 0-15,-1-6-1 16,-10-7 0-1,-15-1 0-15,3-7 1 16,-15-5 0-16,-10 7 0 16,-7 0 0-1,-16-6 1-15,-8-2-2 16,-13-7 1-1,-5 3-1-15,-11-4 2 16,-11-9-2 0,-8 9 2-16,-13-4-2 15,-9-9 0-15,-18 5 0 16,-14-13 1-1,-16-2 2 1,-7-8 1-16,-4 0 3 16,0-17 1-16,8-9-2 31,-8-9 0-31,4-2-6 0,0-14 1 15,-4-5-2 1,0-2 1-16,-4-11 0 16,5-2 0-1,-4-12 0 1,6-3 0-16,-2-7 0 15,-2-14 0 1,2-14 0-16,3 1 1 0,-3-11 2 31,5-10 1-31,-5 3 1 16,6-10 0-16,-3-8-4 15,14-5 1 1,5-9-3-16,7-13 0 0,12-14-1 31,2-3 1-31,1-10-1 16,4-8 1-1,10-6-1-15,15-7 0 16,4-8-1 0,11-3 1-16,12-12 0 15,17 1 1-15,8-10 0 16,8-2 0-1,3-5 1-15,7-3 0 16,8-6 0 0,12-7 0-16,10-5-1 15,4 4 0 1,15 1-1-16,0-1 0 15,19-3-1 1,6-7 1 0,8-4 0-16,12-4 1 0,6-1 0 31,16-2 1-31,7 1-1 0,11-4 1 15,7 0-2 1,19 4 1 0,15-4-2-16,7 4 0 15,21-4 0 1,10 0 0-1,10 3 1-15,11-3 1 16,11 11 0-16,11 3 0 16,8-4-1-1,3 18 1-15,19 0-1 16,11 3 1-1,7 4-1-15,16 7 0 16,9 6-1 0,16 4 0-16,9 10 1 15,12 4 0-15,13 11 1 16,0-2 0-1,21 8 0-15,5 11 0 16,13 3 0 0,9 7 0-16,11 10 0 15,15 8 0 1,-1 9 0-1,8 12 1-15,11 2-1 16,3 10 0-16,12 4-1 16,4 8 1-16,3 3-1 15,-7 9 1 1,-1 12 0-1,2 7 0 1,-8 2 0-16,-1 15 1 16,0 10-1-16,1 0 1 15,-12 17-1-15,-7 13 1 16,-7 9-2-1,-5 3 1-15,-14 13-1 32,-14 11 1-32,-24 3-1 0,-6 10 1 15,-16 1-1 1,-14 10 1-16,-10 8-1 15,-9-2 1 1,-15 11-1-16,-13 4 0 16,-10 7 0-1,-16-1 0-15,-13 8 0 16,-10 6 1-1,-8 4-1 1,-15 10 1-16,-3 1 0 16,-8 6 0-16,-3-4 1 15,-11 12 1-15,-5 12-1 16,-2 9 1-1,-9 2-1 1,-11-3 0 0,-10 0 3-16,-19-7 1 15,-23 4 3-15,-6-1 0 16,-41-4-3-16,-23 2 0 15,-14-12-63 1,6-7-1 0,-2-9-64-1,-1-28-12-15,19-38 68 0</inkml:trace>
  <inkml:trace contextRef="#ctx0" brushRef="#br1" timeOffset="135297.69">17407 5909 70 0,'-18'-4'59'16,"-20"4"-1"0,-17 0-56-16,-29 8 2 15,-29 33 5 1,-27 22 0-1,-45 30 2 1,-19 31 1-16,-29 21 5 16,-1 15 0-16,9-4-5 15,17-1 0 1,31-20-32-16,43-24 1 15,35-25-65 1,32-27-5-16,43-35 23 16</inkml:trace>
  <inkml:trace contextRef="#ctx0" brushRef="#br1" timeOffset="135558.7009">16762 6625 122 0,'-40'45'97'16,"-41"31"-9"-16,-53 49-69 16,-32 35-1-1,-24 12-10-15,1 8 1 0,20-7-58 31,20-21 0-15,46-20-55-16,37-29-4 16,38-40 57-16</inkml:trace>
  <inkml:trace contextRef="#ctx0" brushRef="#br1" timeOffset="135780.7055">16807 7933 137 0,'-14'45'106'0,"-38"42"-7"16,-37 51-80 0,-34 42 3-16,-44 31-15 15,-10 18 1-15,-15-12-46 16,9-2 3-1,28-35-74-15,26-32-9 16,44-40 44 0</inkml:trace>
  <inkml:trace contextRef="#ctx0" brushRef="#br1" timeOffset="136000.7099">16710 9978 174 0,'-44'59'109'0,"-52"37"-6"0,-45 50-99 31,-40 19 0-31,-30 19-41 0,-8-7 3 16,8-18-73-1,30-27-8 1,48-36 39-16</inkml:trace>
  <inkml:trace contextRef="#ctx0" brushRef="#br1" timeOffset="136240.7147">16570 11279 136 0,'-52'45'104'0,"-51"34"-8"16,-57 43-79 0,-58 20 1-16,-38 10-13 15,-25 2 0 1,7-15-73-16,22-16-1 15,52-28-40 1,48-35-6-16</inkml:trace>
  <inkml:trace contextRef="#ctx0" brushRef="#br1" timeOffset="136494.7225">16014 12071 189 0,'-66'41'117'16,"-60"32"-7"0,-63 49-109-1,-51 33 1-15,-43 22-12 16,-17 9 1-16,-3 5-33 31,29-11 1-31,37-21-64 0,48-28-9 16,44-37 40-1</inkml:trace>
  <inkml:trace contextRef="#ctx0" brushRef="#br1" timeOffset="136751.729">13900 12376 138 0,'-45'34'104'0,"-32"45"-7"0,-49 46-76 31,-41 55 3-31,-32 49-13 16,-32 27 1 0,-14 14-10-16,12-11 0 15,14-31-99-15,38-44-3 16,41-53-20-1</inkml:trace>
  <inkml:trace contextRef="#ctx0" brushRef="#br1" timeOffset="137022.7385">12166 12874 196 0,'-103'77'117'0,"-71"64"-5"16,-81 74-107 0,-42 37 1-16,-22 0-28 15,12-16 0 1,21-32-92-16,38-45-9 15,41-58 19 1</inkml:trace>
  <inkml:trace contextRef="#ctx0" brushRef="#br1" timeOffset="137258.7485">10037 12798 198 0,'-75'52'118'16,"-53"45"-5"-16,-66 45-113 31,-28 37 1-31,-19 5-77 16,-3-7 1-1,11-30-43-15,25-40-8 16</inkml:trace>
  <inkml:trace contextRef="#ctx0" brushRef="#br1" timeOffset="137484.7599">8121 11981 219 0,'-66'53'124'0,"-49"39"-4"0,-62 40-120 15,-20 31 0 1,-10-1-48-16,3-9-1 15,3-30-71 1,32-35-10 0,20-47 46-16</inkml:trace>
  <inkml:trace contextRef="#ctx0" brushRef="#br1" timeOffset="137753.7716">6248 11265 165 0,'-89'70'104'0,"-63"46"-7"16,-70 41-100 15,-19 12 1-31,4-24-95 16,23-24-8-1,39-45 0-15</inkml:trace>
  <inkml:trace contextRef="#ctx0" brushRef="#br1" timeOffset="138015.777">6948 9016 201 0,'-30'10'117'31,"-51"42"-5"-31,-57 49-109 15,-43 55 2-15,-56 34-5 16,-15 21 0 0,-14 10-17-16,14-27 2 0,33-31-98 31,45-53-7-31,52-51 8 15</inkml:trace>
  <inkml:trace contextRef="#ctx0" brushRef="#br1" timeOffset="138285.7824">7363 7428 182 0,'-52'24'115'0,"-52"48"-7"16,-58 53-100 0,-53 45 1-16,-45 34-5 15,-14 7 1-15,7-6-16 16,26-22 0-1,37-45-101-15,60-45-8 16,57-65 6 0</inkml:trace>
  <inkml:trace contextRef="#ctx0" brushRef="#br1" timeOffset="138525.7872">7870 5684 223 0,'-11'0'123'0,"-41"25"-5"16,-55 50-118-1,-45 58 1-15,-59 49-2 16,-38 50 1-16,-31 24-21 15,-3-3 1 1,21-18-99-16,35-45-7 16,57-58 11-1</inkml:trace>
  <inkml:trace contextRef="#ctx0" brushRef="#br1" timeOffset="138789.7936">8192 4726 222 0,'-73'66'124'0,"-54"58"-5"15,-74 69-118 1,-31 47 0-16,-28 11-16 16,9 3 1-1,28-33-107 1,46-41-6-16,54-65 7 15</inkml:trace>
  <inkml:trace contextRef="#ctx0" brushRef="#br1" timeOffset="139045.8008">9966 4296 222 0,'-37'49'127'15,"-48"59"-5"1,-59 57-118 0,-50 53 1-16,-35 25-16 15,-8-5 1-15,19-23-113 16,33-38-6-1,55-43 0-15</inkml:trace>
  <inkml:trace contextRef="#ctx0" brushRef="#br1" timeOffset="139294.8137">11577 4761 201 0,'-55'62'117'0,"-45"45"-5"15,-63 49-118 1,-34 34 1-16,-10 7-65 15,11-17 1 1,48-34-44-16,48-54-6 16,55-49 71-1</inkml:trace>
  <inkml:trace contextRef="#ctx0" brushRef="#br1" timeOffset="139551.8242">13263 4581 205 0,'-60'55'124'15,"-54"49"-6"1,-65 48-111-16,-23 28 1 15,-6 2-23 1,25-18 0-16,43-33-104 16,37-37-7-1,58-59 7-15</inkml:trace>
  <inkml:trace contextRef="#ctx0" brushRef="#br1" timeOffset="139789.8352">14847 4083 205 0,'-21'24'126'15,"-39"38"-6"-15,-46 45-109 16,-44 34 1-1,-28 23-13-15,-6-5 0 0,2-14-39 32,26-20 1-32,38-28-83 0,44-46-8 31,48-47 33-31</inkml:trace>
  <inkml:trace contextRef="#ctx0" brushRef="#br1" timeOffset="140016.8467">15993 4175 210 0,'0'29'127'0,"-23"37"-6"15,-37 44-110 1,-47 39 0-16,-45 24-10 0,-29 21 1 31,-19 0-38-31,-4-8 1 0,15-24-90 16,26-26-8-1,34-40 30 1</inkml:trace>
  <inkml:trace contextRef="#ctx0" brushRef="#br1" timeOffset="140214.8553">16726 5134 220 0,'0'18'132'16,"0"37"-4"-16,-41 31-116 0,-48 42 1 15,-41 22-103 1,-29 32-3-1,-15 15-47-15,7-6-10 16</inkml:trace>
  <inkml:trace contextRef="#ctx0" brushRef="#br1" timeOffset="143584.9883">19559 4280 128 0,'19'-4'101'32,"13"-10"-7"-32,28-3-77 15,7-4 1-15,7 1-13 16,-20 2 1-16,-1 7-2 31,-24 9 1-31,-17 2 2 0,-12 2-1 16,-8 30-3-1,-25 6 1 1,-15 7-1-16,0 10 0 15,-8-3-1-15,12 0 0 16,14-4 3 0,16-13 0-16,14-7 4 15,18-14 0 1,27-11-20-1,16-3 0-15,2-3-104 16,9-18-7-16,-13-7 8 16</inkml:trace>
  <inkml:trace contextRef="#ctx0" brushRef="#br1" timeOffset="144120.0122">20281 4252 143 0,'0'14'109'15,"0"10"-8"-15,0 11-74 16,0 14 1 0,0-9-11-1,0-1 0-15,-3-1-4 16,3-18 0-1,0-6-2-15,0-10 0 16,0-4-26-16,0-20 1 16,0-23-29-1,0-9-1-15,0-3 22 16,-4 0 2-1,4 6 41-15,0 15 1 16,0 2-4 0,0 16-1-16,0 12-14 15,11 4 1 1,11 17 2-16,1 14 0 15,2 7 3 1,9 0-1 0,-1 4 10-16,4-14 1 15,0-15-6-15,0-13 2 16,-7-2-15-16,-4-37 0 15,-4-12 0 1,-11-12 0 0,-11-3 0-1,0 7 0-15,0 8-62 16,-3 16 2-16,3 10-74 15,0 11-11 1,3 5 64-16</inkml:trace>
  <inkml:trace contextRef="#ctx0" brushRef="#br1" timeOffset="144391.0209">20771 4249 140 0,'7'13'118'0,"11"9"-8"16,16 2-63-1,10-7-1-15,12-17-24 0,3-4 1 31,3-27-21-15,-17-7 1-16,-23-4-3 16,-22-2 0-16,-22 9 0 0,-34 11 0 15,-18 10-8 1,4 14 2-1,0 0-34-15,22 17 1 16,21 7-87 0,27 1-8-16,27-15 30 15</inkml:trace>
  <inkml:trace contextRef="#ctx0" brushRef="#br1" timeOffset="144631.0257">21199 4030 165 0,'4'11'125'0,"0"7"-7"15,3 6-87 1,5 10 1 0,-1 0-19-16,-1 1 0 15,-6 10-8 1,4-18 0-16,-5-9-4 15,1-4 2 1,0-14-92-16,-4 0-1 0,0-20-48 31,-8-19-12-31,-17-17 106 16</inkml:trace>
  <inkml:trace contextRef="#ctx0" brushRef="#br1" timeOffset="144882.0308">21014 3996 126 0,'4'-4'107'15,"29"-3"-6"-15,23 1-65 16,22 2 1-1,15 4-17-15,0 10 0 16,-17 22-10 0,-16 13 1-16,-37 6-1 15,-23 5 0 1,-34 6-3-1,-25-9 1-15,-13-12-6 16,9-7-1-16,8-13-38 16,7-13 0-16,34-8-92 15,14-12-10 1,14-15 31-16</inkml:trace>
  <inkml:trace contextRef="#ctx0" brushRef="#br1" timeOffset="145376.0586">21999 3858 122 0,'0'0'91'15,"-3"0"-5"1,-15 0-62-16,-12 6-1 16,-7 19 4-1,-8 12 1 1,-7 1-14-16,8 8 0 15,0-5-7 1,11-7 1-16,14-6 3 16,19-10 0-16,4-11-1 15,40-7 0-15,11 0-7 16,13-18 1-1,-2-2-1 1,-11 3 0 0,-22 5-4-16,-18 6 0 15,-15 6-2-15,-26 10 0 16,-18 15 4-1,-1 9 1-15,12 1 2 16,14 6 1-16,19-6-2 31,4-8 2-31,30-6-5 16,32-10 0-16,5-7-75 15,6-4-1 1,9-15-59-16,0-23-13 16,2-21 84-1</inkml:trace>
  <inkml:trace contextRef="#ctx0" brushRef="#br1" timeOffset="145653.0719">22478 3785 166 0,'-19'0'106'31,"-7"3"-7"-31,-8 22-84 16,16 8-1-16,18 10 4 16,7 12 2-16,31 0-5 15,-1-3 2 1,-8 4-3-16,-22-8 0 15,-14 1-8-15,-34-4 1 16,-22-8-72 0,5-2 0-1,6-4-69 1,11-7-12-16,18-12 70 15</inkml:trace>
  <inkml:trace contextRef="#ctx0" brushRef="#br1" timeOffset="146371.1053">22407 8214 0 0</inkml:trace>
  <inkml:trace contextRef="#ctx0" brushRef="#br1" timeOffset="146515.1109">22407 8214 0 0,'-4'17'0'0,"0"6"0"0,4 2 0 0,0-4 0 15,0 3 0 1,-3-6 0-16,-1-4 0 15,0 9 0 1,4-5 0 0,0 3 0-16,-7-8 0 15,-4 1 0-15,-5-3 0 16,2-4 0-1,4-7 0-15</inkml:trace>
  <inkml:trace contextRef="#ctx0" brushRef="#br0" timeOffset="151760.3594">12000 9718 14 0,'-5'-4'60'0,"2"1"1"16,-4-4-12 0,3 0-2-16,-3 1-8 15,-1 0-1-15,1-2-7 16,0 4 0-1,3 1-18-15,0 3-1 16,4 0-10 0,0 0 1-16,8 15 5 15,10 8 1 1,12 5-1-16,-1 7 1 0,-3-5-4 31,-4-5 1-31,5-4-3 0,-13-7 1 31,-3-8-54-31,-3-2-1 16,-4-4-69-1,-1 0-13-15,-3 0 59 16</inkml:trace>
  <inkml:trace contextRef="#ctx0" brushRef="#br0" timeOffset="152215.3809">12055 9902 127 0,'0'0'103'0,"0"0"-7"15,0 0-69 1,11 0 1 0,15 13-7-16,0 5-1 0,4 2-4 15,-1-2 0 1,-6-1 1-1,-9-6 1-15,-3-4-8 16,-4-7 2-16,2 0-12 16,-2-24 0-16,4-7-36 31,4-8 2-31,0 5-97 0,0 5-8 31,-2 10 27-31</inkml:trace>
  <inkml:trace contextRef="#ctx0" brushRef="#br0" timeOffset="153239.4105">11458 9844 81 0,'0'0'91'0,"0"0"-5"15,0 0-58 1,0 0-1-1,0 0-14-15,0 20-1 16,-3 8-1 0,-8 13 1-16,0 4-7 0,0-11 1 15,-7-6-49 1,6-8-1-16,9-8-60 15,-9-12-7 1,-3 0 51 0</inkml:trace>
  <inkml:trace contextRef="#ctx0" brushRef="#br0" timeOffset="153526.428">11304 9975 111 0,'0'0'90'31,"0"0"-6"-31,0 13-65 15,-4 11 1-15,4 7-2 16,0 4 1 0,0 0-1-16,0-4 1 15,0-11-6 1,-4-2 0-16,4-4-3 15,0-7 1 1,11 0-4-16,16-7 1 16,9 0-88-1,5-7-1-15,10-10-47 16,-5-11-10-16</inkml:trace>
  <inkml:trace contextRef="#ctx0" brushRef="#br0" timeOffset="154233.4611">11011 9460 90 0,'0'0'100'16,"0"0"-5"-16,0 0-55 16,-7 0-2-16,-20 12-22 15,-7 13 0 1,-13-4-13-16,-5 7 0 15,-3-5-12-15,6 1 0 16,9-2-63 0,13-8-1-1,13-4-32-15,7-10-4 16</inkml:trace>
  <inkml:trace contextRef="#ctx0" brushRef="#br0" timeOffset="154459.4709">10685 9501 127 0,'-8'0'112'16,"-10"20"-9"0,-16 11-69-16,1 7 0 15,-1 4-22 1,16-1 0-1,7-17-5-15,11-7 0 16,15-9-15-16,21-8 1 16,21 0-111-1,2-4-5-15,7-6 1 16</inkml:trace>
  <inkml:trace contextRef="#ctx0" brushRef="#br0" timeOffset="155057.5043">11144 9040 180 0,'0'0'126'32,"0"0"-7"-17,-7 0-94-15,-13 0 1 16,-8-10-17-1,-5-14 1-15,-5 3-8 16,1 0 0-16,-4 1-3 16,8-1 1-1,6 11-17-15,9 3 0 16,8 4-50-1,2 3-1-15,8 0-48 16,0 0-10 0,4 0 57-16</inkml:trace>
  <inkml:trace contextRef="#ctx0" brushRef="#br0" timeOffset="155990.5408">10737 8944 135 0,'-3'0'97'15,"-2"0"-6"1,-2 0-83-1,-1-4 1-15,5 4-10 16,-2-8 0-16,5 6-3 16,0-2 1-1,0 1 3-15,0-5 0 0,5 6 4 31,6-5 0-31,1-4 2 16,-2 1 1 0,-2-1 1-1,-1 4 2-15,-4-3 1 16,-3 6 1-16,0 1-7 15,0 0 0-15,0 3-7 16,0 0 0 0,-6 0 1-1,-10 0 0-15,-2 3 1 16,-4 7 0 0,-1 4 0-16,1 1 0 0,0-5 2 31,0 0 0-31,7-4 3 15,-1 2 1 1,9-5 0-16,0-3 1 16,7 0-4-1,0 0 0-15,0 0-3 0,19 0 0 16,3-11 0-1,0 9 1 1,4-5 0-16,-8 0 0 16,1 3 1-1,-7 4 1 1,-5 0-1-16,-4 0 1 15,-3 0-3 1,0 8 1-16,-10 4-2 16,-9 20 0-16,-4 6-1 15,4 7 0-15,5-4 1 31,7-2 1-31,7-9 2 16,0-13 1-16,0-2-10 16,18-5 0-16,13-10-108 15,2 0-6-15,11 0-1 31</inkml:trace>
  <inkml:trace contextRef="#ctx0" brushRef="#br0" timeOffset="156522.566">11311 8361 110 0,'0'0'83'15,"0"0"-4"-15,0 0-67 16,0 0 1-16,0 25 1 16,11 0 2-1,8 3-6 1,2-2 1-16,-2-1-6 15,-5-15 0-15,-2 1-18 16,-2-1 1-16,-5-10-79 16,-5 0-7-1,0 0 6-15</inkml:trace>
  <inkml:trace contextRef="#ctx0" brushRef="#br0" timeOffset="156813.5783">11200 8386 91 0,'-8'0'101'15,"8"0"-7"1,-3 7-48 0,-1 4 0-16,4-4-16 15,0-7 0-15,0 0-18 16,0-14 0-1,15-14-11-15,-1 1 0 16,-3-1-6 0,1 7 0-16,3 11-1 31,-5 6 1-31,1 4-7 0,8 7 1 15,7 14-103 1,8 0-6-16,3-7 2 16</inkml:trace>
  <inkml:trace contextRef="#ctx0" brushRef="#br0" timeOffset="157681.6019">12025 8328 65 0,'-3'0'111'16,"3"4"-7"-16,-5-1-44 15,5-3 1-15,0 0-45 16,0 0 1 0,0-11-13-16,8-10 0 15,4-3-1 1,-1-7 1-16,-1-3-2 31,-5-1 0-31,-2 4-4 0,-3 7 1 16,0 7-9-1,0 5 0-15,0 2-1 16,0 7 1-16,0 3 8 31,0 0 0-31,-3 3 2 0,-5 11 0 16,-7 0 2-1,-3 0 0-15,6-3 6 16,2-8 0-1,10 0-3 1,0-3 0-16,0-3-5 16,10-7 0-1,13-4 1-15,-1 0 1 16,-3 6-1-1,3 8 0-15,0 0-25 0,-11 0 0 16,-3 12-91 0,-4 1-8-1,-1-2 20 1</inkml:trace>
  <inkml:trace contextRef="#ctx0" brushRef="#br0" timeOffset="158259.6277">12363 8778 161 0,'7'0'105'16,"26"-14"-6"-16,16-14-92 15,2-3 1 1,5 0-27-16,-12 6 2 16,-14 12-85-1,-15 2-7-15,-15 4 17 0</inkml:trace>
  <inkml:trace contextRef="#ctx0" brushRef="#br0" timeOffset="158399.6353">12570 8590 84 0,'0'-4'96'0,"7"2"-6"16,23-6-51-16,7 6-1 15,-4-2-17 1,-2 4 1-16,-17 4-15 16,-14 16 0-16,0 4-112 15,-22 7-6 1,-1 1-8-1</inkml:trace>
  <inkml:trace contextRef="#ctx0" brushRef="#br0" timeOffset="158974.6608">12710 8995 91 0,'0'0'90'0,"0"0"-5"15,19 0-65 1,14 0 1-16,12 0-45 16,10 0 0-1,-3 0-65 1,-11-17-5-16,-15-4 30 15</inkml:trace>
  <inkml:trace contextRef="#ctx0" brushRef="#br0" timeOffset="159150.6696">12914 8891 73 0,'11'4'90'0,"12"7"-3"16,-1 2-49-1,-6 15 1-15,-13 0-25 16,-3 7 0-1,-8-9-106 1,-7-4-7-16,-7 2-9 16</inkml:trace>
  <inkml:trace contextRef="#ctx0" brushRef="#br0" timeOffset="163640.881">19699 5553 62 0,'0'4'64'16,"23"-2"-2"0,17 10-55-16,5 8 1 15,7 7-7 1,-8 8 1-16,-7 4 3 15,-21-5 0 1,-16 14 2-16,-12-9 1 0,-29-9 1 31,-7-9 0-31,0-11 1 16,7-10 2-16,16-10-6 15,21-21 0-15,11-10 7 16,38-12-1 0,10 2 15-1,-3 2 0-15,-8-2-6 0,-18 12-2 31,-22 8-16-31,-8 11 0 16,-28-1-6 0,-9 14 0-1,-1 4-34-15,9 3 1 0,11 3-71 16,15 18-8-1,7-1 35-15</inkml:trace>
  <inkml:trace contextRef="#ctx0" brushRef="#br0" timeOffset="164035.8997">20292 5516 91 0,'-14'0'78'15,"-17"19"-5"-15,-9 13-62 16,7 9 0-1,14 8-1-15,19-8 2 16,0-10-2 0,26-3 0-16,15-11-60 15,0-7-1 1,3-10-41-16,-7 0-3 0</inkml:trace>
  <inkml:trace contextRef="#ctx0" brushRef="#br0" timeOffset="164417.9179">20471 5559 100 0,'0'8'95'16,"0"16"-6"-1,0 3-55-15,17 4 1 0,9-10-4 31,4-3-2-31,4-14-11 16,2-4 1-16,-3-22-12 16,0-12 0-16,-11-14-8 15,-2 2 0 1,-17 5-9-1,-3 3 1-15,0 17-1 32,-3 17 1-32,-5 8 7 15,-4 31 0-15,9 13 4 16,3-2 0-1,0 5 2-15,8-7 1 0,7-12-41 32,0-14-2-32,-1-12-77 0,-6-6-11 15,-2-10 41 1</inkml:trace>
  <inkml:trace contextRef="#ctx0" brushRef="#br0" timeOffset="164943.9329">20814 5545 114 0,'4'14'99'16,"4"8"-6"-16,3 15-66 16,-4-2-1-16,5-4-9 15,-5-6 0-15,-4-15-2 16,-3 0 0-1,0-10-29 1,0 0 1-16,0-20-38 16,-19-11 2-1,-2-15 25 1,-2-9 1-16,5 10 36 15,7 0 0 1,11 0 9-16,11 14-1 0,30 3-1 31,18 8 0-31,7 3-13 16,8 13 1-16,-18 4-5 15,-23 0 1 1,-29 21 2-16,-8 3-1 16,-32 3-1-1,-17-5 0-15,-6-8-4 16,10-1 1-1,17-6-1-15,17 0 0 16,15 3 7-16,4 4 1 16,33 1 2-1,7 4 0-15,9-1-5 16,-17 0 1-1,-2 2-32-15,-13-7 0 16,-9 1-91 0,-9-7-9-1,-3-7 25 1</inkml:trace>
  <inkml:trace contextRef="#ctx0" brushRef="#br0" timeOffset="165180.9454">21262 5356 134 0,'4'0'105'16,"4"14"-8"-16,-2 13-71 16,2 8 3-1,3 3-14 1,-8 3 1-16,3-7-6 15,-6-8 0 1,0-2-28-16,0-15 1 16,0-9-101-16,-16-4-8 15,-2-29 19 1</inkml:trace>
  <inkml:trace contextRef="#ctx0" brushRef="#br0" timeOffset="165490.9652">21118 5317 94 0,'0'-10'96'15,"29"3"-5"-15,16-2-54 16,18 1 0-1,7-2-20-15,-2-1 1 16,-10 8-15 0,-24 3 0-1,-23 0-1-15,-11 20 0 16,-37 1 0-16,-11 13 1 15,-4 5 2 1,7-8 0-16,11-3 8 16,24-5 0-1,10 9 3-15,4-11 0 16,30-1-7-1,6-9 0-15,8-5-36 16,0-6 1 0,-4 0-102-1,-10-3-8-15,-5-17 24 16</inkml:trace>
  <inkml:trace contextRef="#ctx0" brushRef="#br0" timeOffset="165899.9837">21930 5172 147 0,'0'0'91'16,"0"0"-5"-16,-31 0-83 15,-6 0 1-15,-14 24 6 16,-1 5 0-1,7 0-3-15,9 0 1 16,24-5 2 0,12 1 1-16,15-5-2 15,22-13 0 1,8-3-1-16,-9-4 0 15,-5 0-7 1,-21 0 1-16,-10 0-4 16,-10 3 0-1,-17 18 5-15,1 6 0 16,8 1 2-1,13 3 0 1,5-3-1-16,27-11 1 16,9-13-72-16,9-4-1 15,-5-4-54 1,-2-20-10-16,-12-20 79 15</inkml:trace>
  <inkml:trace contextRef="#ctx0" brushRef="#br0" timeOffset="166285.003">22007 5320 126 0,'4'0'106'16,"-1"18"-6"-16,5 14-67 15,0 2 0 1,-5-2-9 0,1-1 1-16,-1-14-5 0,-3-3 1 15,0-14-15 1,0-14 0-1,0-20-14-15,0-5 1 16,0 1-6-16,4-1 1 16,6 19 3-1,2 10 1-15,7 10 10 16,3 20 0-1,4 15 13 1,3-4 0 0,1-10-1-16,0-11 0 0,-4-10-12 15,-3 0 2 1,-9-24-4-16,-11-10 0 15,-3-12-19 1,0 2 2 0,0-1-75-16,0-4-3 15,0 15-28-15,0 2-7 16</inkml:trace>
  <inkml:trace contextRef="#ctx0" brushRef="#br0" timeOffset="166492.0125">22426 5131 116 0,'4'14'112'16,"-1"3"-9"-16,9 14-65 15,-2 11 1 1,1 2-25-16,3 1 0 16,2 8-7-1,-1-12 0-15,-4-13-38 16,-7-7 1-1,0-21-90 1,-4-4-8-16,-4-31 31 16</inkml:trace>
  <inkml:trace contextRef="#ctx0" brushRef="#br0" timeOffset="166644.0157">22285 5148 165 0,'8'0'116'16,"31"-3"-7"-1,17-1-94-15,11 1 1 0,-4-4-62 16,-7 3 0-1,-12 1-69 1,-3-4-9-16,-15-3 53 16</inkml:trace>
  <inkml:trace contextRef="#ctx0" brushRef="#br0" timeOffset="166874.0203">22874 5054 136 0,'0'0'107'0,"-3"12"-7"15,-17-3-78-15,2 12 1 16,11 7-8-1,7 6 1-15,4 7 5 16,14 5 1 0,0-8-5-16,-18-1 1 15,-18 6-25 1,-22-9 0-16,-5 1-123 31,5-12-4-31,20 1-1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15:14.10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24822 11991 0 0</inkml:trace>
  <inkml:trace contextRef="#ctx0" brushRef="#br0" timeOffset="80">24822 11991 0 0,'18'7'0'0,"5"5"0"0,-5-6 0 0,0 4 0 16,5-2 0-1</inkml:trace>
  <inkml:trace contextRef="#ctx0" brushRef="#br1" timeOffset="9843">3711 3273 39 0,'-23'0'55'0,"-13"0"1"16,-20 0-40-1,-11 2 0-15,-7 10-9 16,-3 2 0 0,-14 3-6-1,8 0 0-15,-6 7 2 0,-4 1 0 16,-3 5 2-1,3 2-1 1,0-5-1-16,4 14 1 16,1-2-3-1,2 6 1-15,1 0-2 16,0 0 1-1,-7 6-1-15,-1-2 0 16,-3-3-1-16,14 5 0 16,1 2 0-1,7-6 0-15,14 9 0 16,5-4 1-1,3 4 0 1,4 5 0 0,8-1-3-16,-2 1 3 0,13-4-1 15,2-3 0 1,6 1 0-16,13-2 0 15,4-8 0 1,1 10 1 0,3-10 0-16,0 0 1 15,7 3 0-15,7-3 1 16,14-7-1-1,-3 4 2-15,8-8-2 16,8 1 0 0,-1-4-1-16,5-3 0 15,-4-3 0 1,3 1 0-16,1 3 1 15,7-9 0 1,6 1 0-16,2-4 0 16,7 3-1-1,3-2 0-15,4 0-1 16,0-1 1-16,0 0 0 31,1 0 1-31,-2 1 1 16,5 2-1-16,0-6 0 15,0 4 1 1,3-4-1-16,0 3 1 15,2 0-1-15,1 0 2 16,1 0-1 0,8 0 0-1,11 7-1-15,-1-5 1 0,9-6-2 16,-5 4 1-1,15-6 0 1,1-1 1-16,6-2-1 16,8-6 0-1,1-2-1-15,6 0 1 16,-4 0-1-1,1 0 1-15,3 0-1 16,-2 0 1 0,6 0 0-16,-1 0 1 0,13 0-1 31,-5 4 0-31,8-4-1 15,1 4 0 1,-2-4 0-16,-3 0 1 16,4 0 1-16,2 0-1 15,-3 0 0 1,4 0 1-1,-2 0-1-15,-5 0 0 16,4-4 4 0,-9 0 1-16,-5 4 2 15,2-6 2 1,-5 2-5-16,-2-3 0 0,8 4-3 31,-4-1 1-31,0 1-2 0,-3-1 1 16,-1-2-1-1,-3-5 1 1,3 1-1-16,4 0 2 15,4-4-2 1,0-8 1-16,11 3 0 16,3-3 0-1,1-2-1-15,4-3 0 0,-9-2 0 31,1-8 0-15,-3 9 1-16,-5-10 0 0,-10-4 1 16,-2-6 0-16,-16-3 2 15,-9-10 1 1,-25 3 5-1,-15-7-1-15,-22-5 1 16,-16 1-1 0,-15-7-4-1,-17-4 0-15,-11 5-2 16,-27-1 0-1,-21-8-2-15,-19 1 0 0,-27-3-2 32,-15 3 1-32,-21-4-2 15,1 0 1-15,-25 5 0 16,-6-1 0-16,-14 7 0 15,-17-8 0 1,-5 8-1-16,-16-3 1 16,-7 7 0-1,-8-1 0 1,-3 7 0-16,-4 4 0 15,4-5 0 1,-8 9 1-16,-4-1-3 16,1 11 1-16,-9 0-2 31,-2 6 1-31,-7 0 1 0,-2 7 1 15,2 15 0 1,-5 3 0 0,0 3 1-16,-10 7 0 15,-16 7 4-15,-14 3 0 16,-23 21 3-1,-15 18 0-15,-21 13-9 16,8 15 1-16,5 13-95 31,27 13-1-31,36 8-25 16,31 0-5-16</inkml:trace>
  <inkml:trace contextRef="#ctx0" brushRef="#br1" timeOffset="11805">15103 3760 115 0,'-3'-4'78'0,"-4"-2"-3"16,-5-1-78-1,-10 3 0-15,-11 2 0 0,-8 2 1 32,-11 0 0-32,-4 0 0 15,-3 13 0 1,-8 8 1-16,1 0 0 15,-1 10-1 1,-4 6 1 0,-2 2 0-16,2 6 0 15,0 3 0-15,8 5 0 16,-3-2 1-1,7 8-1-15,4-4 0 0,-5 1-1 32,8 3-1-32,4-4 1 15,8 0 1 1,14-3 0-16,0-1 1 0,14 2 1 31,5-2 1-31,3-2 2 16,4 0 0-16,0 3 0 15,9-8 1 1,5 5-2-16,12-1 0 0,3-6-1 31,5-4 1-31,-2 10-1 16,13-10 1-16,4-3 0 15,6-7 0 1,15 6-1-1,0-13 1-15,5 0-2 16,13-5 0-16,-2-1 0 16,-1-1 1-1,15-4 0-15,-4 4 1 16,8 7-1-1,11-7 1-15,3-4-1 16,12 1-1 0,0-1-1-16,3 0 0 15,4 4 0 1,4-4 1-1,0 4 0-15,3-3 1 0,7-5 0 32,5 6 0-32,11-7-1 0,-1 10 0 15,9-6-1 1,-2 3 0-1,6-2 0-15,-5 5 0 16,4 1 0 0,7 1 1-16,-1 1 0 0,13 6 1 15,3-3-1 1,0-1 1-1,4-3-1-15,-8 0 1 16,15-3 0 0,1-2 1-1,-2 0-2-15,1-4 1 16,4 2-1-1,-3 4 0-15,-8-7 0 16,3-7 1 0,-7 0 2-16,-7 0 1 15,-6-14 0 1,-8-3 0-16,-5 0-2 15,-11-12 0-15,-16-5 0 16,3-17 0 0,-21-2 2-16,-17-8 1 15,-17-6 1 1,-14-5 2-16,-20-2-1 15,-29-8 1 1,-17 6-5-16,-15-10 0 16,-15-1-5-1,-33-3 1-15,-14-7-1 16,-21 3 0-1,-13-6-1 1,-18 4 1-16,-16 9 0 16,-18-2 0-16,-18-1 0 15,-16 13 0 1,-18-6-1-16,-18 11 1 15,-16-5-1 1,-14 11 1-16,-12 0 0 16,-9 11 0-1,-17 4 0-15,-6 6 1 0,-20 6 5 31,-2 8 0-31,-31 1 10 16,-3 12 1-16,-27 7 1 16,-2 5 0-1,-5 6-12-15,20 0 1 16,14 14-119-1,40 10-1 1,27 17-23 0</inkml:trace>
  <inkml:trace contextRef="#ctx0" brushRef="#br1" timeOffset="14419">3436 7345 169 0,'0'-14'103'15,"-7"-6"-5"1,-11-5-103-1,-15 1 1-15,-9 3-6 16,-13 11 1-16,-7 3 0 16,-16 7 0-16,-11 0 2 15,-23 10 2 1,8 8 4-1,-10 6 0-15,-4 7 0 16,2 7 1 0,2 7-1-16,-5 0 0 15,4 10 0 1,8 8 0-16,7 6-1 0,11 7 1 31,0 4-1-31,18 6 1 16,9-7 0-1,7 5 0-15,10-4 0 16,7 2 1-16,13-9-1 15,2 0 1 1,8 3-2-16,15-7 1 16,0 4 1-1,19-8 0 1,18 1 0-16,12-14 0 15,2-6 0 1,12-2 1-16,8-3 2 16,10-2-1-1,11-5-1-15,12-6 1 0,4-3-1 31,14-6 1-31,-4-5-1 0,16-4 0 16,7-2-1 0,7-4 1-1,8-1 0-15,6 0 0 16,13-3-1-1,9 0 1-15,9 0-1 16,0 0 0 0,3 0 1-16,8 0 0 15,-4 0 1 1,11 0 0-16,0 0 0 15,12-3 2-15,6 3-1 16,4 0 0-16,-3 0 0 16,7 0 1-1,7 0-2 1,-3 0 1-1,11 0-2-15,0 0 0 16,3 0 0-16,5 0 0 16,6 0 0-16,-4 0 0 31,14 0-1-31,1 3 1 0,5-3-1 31,-5 0 1-31,12 0 0 16,0 0 0-16,-4 0 0 15,4 0 0-15,4 0-1 16,-1 0 1-1,1 0 0-15,3-3 0 16,-4 0 1 0,5-5 1-1,-8 4 0-15,4 4 0 16,-5 0 0-1,-3 0-1-15,5 0-1 16,-1 0 0-16,0 0-1 31,-5 0 1-31,2 0-1 0,-5 0 1 16,-3 0 3-1,4 0 1 1,-5 8-5-16,1-4 1 16,0 6-5-16,-1 0 2 15,-2 4 2 1,-5-4 1-16,0-3-1 15,-6 4 1 1,6-1 1 0,-7-2-1-16,-1 1 0 15,6-2 0-15,-2 0-1 16,1-1 1-1,-1-6 2-15,1 0 0 16,-8 0 1-16,-3-2 1 16,0-9-3-1,-4 1 1-15,-4-8-2 16,-8 1 1-1,-3-7-1 1,0-11 1-16,-7 1-1 16,-8-15 1-16,-7 1-1 15,-20-4 1 1,-9-6 0-1,-23-5 0-15,-18-7 0 16,-23 2 1-16,-14-5-1 16,-27 1 1-16,-14-2-3 15,-23 5 1 1,-26-7-3-1,-18 3 0-15,-14-6-1 16,-42 10 1 0,-18-1 0-16,-30 9 0 15,-25 1 0 1,-23-1 1-16,-26 2 0 15,-26 0 1 1,-22 10 0-16,-22 1 0 16,-15 3 0-1,-18 7 0-15,-23 3 0 16,-14 4 1-16,-8 3-1 15,-26 4 1 1,4 0-1-16,-16 2 1 16,-13 5 0-1,-8 5 1 1,-8 0 0-1,-7-1 1-15,-3 2-1 16,-1 1 0-16,0 3-1 16,-11 0 0-1,8 4 1-15,-11-1 0 0,-1 4 1 31,-3 0 0-31,-8 0-1 16,1 0 0-16,-9 0-1 16,1 0 1-16,0 0-1 15,0 0 0 1,3 0-1-1,1 0 1-15,0 0-1 16,0 0 1 0,3-3-3-16,-2 3 1 15,1 0-1 1,5 0 1-16,0 0 0 15,8 0 1-15,-1 0 0 16,1 0 0-16,-1 0 0 16,-6 0 1-1,-5 14-1 1,-11 10 0-1,-7 8-1-15,-4 5 1 16,0 16-63-16,7-2-3 16,27 1-55-1,29-1-10-15,41-9 71 16</inkml:trace>
  <inkml:trace contextRef="#ctx0" brushRef="#br1" timeOffset="16466">10425 190 30 0,'-3'-10'50'15,"-1"-1"0"1,0 8-36-16,-6-1 1 15,6 1-8 1,-4 0 1-16,1 3-2 16,-1 0 1-1,2 0 3-15,-6 0 0 31,5 0-2-31,-2 0 1 0,6 0-5 16,-4 3-1 0,3 4 4-16,4 0 0 15,-4 0 6 1,4-4 0-1,0-3-3-15,0 0 1 0,12 0-4 32,3 0 1-32,4 0-2 0,6-7 2 15,4 0-5 1,5-3 0-1,-8 3-2-15,11-4 1 16,-11 9 0 0,3-2 0-16,-3 0 4 0,-7 4 0 31,-4 0 0-31,-3 0 1 15,-6 4-5 1,-6 5 2-16,0 6-4 16,0-1 0-16,-12 7 0 15,-2-1-2 1,-4 1 0-16,-1 4 0 15,0-5 1 1,1 3 0-16,7-4 2 16,4-1 0-1,7-2-1-15,0-3 1 16,0 2-3-1,7-1 1-15,4 0 0 16,14-4 1-16,-2 14 3 31,-1-3 1-31,2 0 4 16,-7 3 0-16,-10-3-1 15,-7 3-1 1,0 7-5-16,-14-3 0 16,-12-1-74-16,-67 32-2 15,9 3-37 1,9-17-5-1</inkml:trace>
  <inkml:trace contextRef="#ctx0" brushRef="#br0" timeOffset="84050">23282 12634 0 0</inkml:trace>
  <inkml:trace contextRef="#ctx0" brushRef="#br0" timeOffset="84153">23282 12634 0 0,'6'8'0'0,"-2"-4"0"0,4-1 0 15,-1-3 0-15,1 0 0 16,0 0 0-1,-1-3 0 1,-1-11 0 0,3 0 0-16</inkml:trace>
  <inkml:trace contextRef="#ctx0" brushRef="#br1" timeOffset="88196">1800 3127 120 0,'3'7'90'0,"1"11"-4"15,1 10-76 1,-2 2 1-16,0 8-4 16,1-3 0-1,0-6-26 1,-1 1 0-16,4 5-73 15,1 2-8-15,3 2 24 16</inkml:trace>
  <inkml:trace contextRef="#ctx0" brushRef="#br1" timeOffset="89336">14281 3246 61 0,'15'-8'68'16,"11"1"-1"0,0-3-40-16,0-1 0 15,-7 8-7 1,-9-1 0-1,-3 1-15-15,-3 3 0 16,0 0-9-16,-4 0 0 16,0 0 0-1,0 0 1-15,-15 17 3 16,-7 12 0-1,-4 8-1 1,-3 1 1-16,-1 4-2 16,3-5 1-16,13 5 9 15,6-11 1 1,8-4 10-16,8-9 1 15,33-7-8 1,4-3 0 0,17-8-17-16,5 0 1 15,4 0-85-15,3 0-7 16,-11 2-6-1</inkml:trace>
  <inkml:trace contextRef="#ctx0" brushRef="#br1" timeOffset="90327">14129 3314 108 0,'26'0'81'0,"26"0"-2"16,22-10-153-1,19 0-3-15,-1-4-8 16</inkml:trace>
  <inkml:trace contextRef="#ctx0" brushRef="#br1" timeOffset="91537">655 7549 20 0,'-7'0'74'16,"3"0"1"-16,-4 0-19 15,6 0-1 1,-3 0-31-16,2 0 0 0,3 0-15 31,0 0 1-31,3-7-7 0,16-3 1 31,0 2-3-31,51-5 0 16,-4 6 5-1,-29 7 2 1,-14 0 1-16,-9 10 1 0,-7 12-7 16,-2-2 0-1,-5 1-6-15,0-1 0 16,0 1 0-1,0 1 1 1,26-5 2-16,18 0 1 16,-8 11 4-1,-16-1 0-15,-20 1-2 0,-15-4 1 31,-8-3-108-31,9-1-7 0,-13 11-8 32</inkml:trace>
  <inkml:trace contextRef="#ctx0" brushRef="#br1" timeOffset="92252">2063 10123 138 0,'0'0'86'16,"0"-3"-5"-16,0 3-75 15,0 13 1 1,0 22 14-16,0 24 0 15,-8 3-7 1,-7 11 0 0,-4-11-9-16,5-6 1 15,3-8-12 1,-1-13 1-16,9-8-51 15,3-9 1-15,0-12-50 16,19-6-5-16,2-24 53 16</inkml:trace>
  <inkml:trace contextRef="#ctx0" brushRef="#br1" timeOffset="92566">2367 10203 140 0,'0'0'92'16,"-27"3"-6"-16,-6 25-81 31,-16 6-1-31,-2 8 5 16,-1 3 0-16,9-11-3 15,5-13 0-15,19-11-2 16,15-2 0-16,4-1 6 31,26 2 1-31,23 9-3 0,6 0 0 16,8-1-11-1,-3 4 0 1,-5 0-76-16,-4-1-2 15,-13-2-29-15,-9-5-5 16</inkml:trace>
  <inkml:trace contextRef="#ctx0" brushRef="#br1" timeOffset="92864">2811 10154 115 0,'0'0'83'0,"-23"0"-2"16,-15 0-73-16,-5 32 2 15,-1 13 1 1,10 6 0-16,16 11 4 15,18-9-1-15,0-12-1 32,25-3 2-32,16-10-32 15,0-8 1-15,4-5-86 16,-1-8-9-16,-15-7 20 15</inkml:trace>
  <inkml:trace contextRef="#ctx0" brushRef="#br1" timeOffset="93143">3048 10147 115 0,'0'7'89'0,"-4"25"-5"15,-11 19-65 1,1 15 0 0,-1 0 7-16,11-15 1 15,4-12-3-15,11-12-1 16,18-16-15-1,8-4 0-15,5-4-39 16,6-3-1 0,0 3-83-1,-4-3-11-15,4 0 31 16</inkml:trace>
  <inkml:trace contextRef="#ctx0" brushRef="#br1" timeOffset="94095">4044 10161 59 0,'0'-3'75'16,"0"-1"-3"-16,-19 1-44 15,1-1 0-15,-8 4-16 16,-3 7 2 0,-5 11-10-1,1 16 2-15,7-3 0 16,11-3 0-16,11-8 13 31,4-2 0-31,0-14-2 0,4-4 2 16,15-8-15-1,3-16 0-15,-7 5-10 16,-5 0-1-16,-2 13 3 31,3 6 1-31,4 0 10 0,0 25 1 31,7 4 11-31,4 3 0 0,-4-11 3 31,8-19 0-31,-5-2-13 16,2-23 1-16,-9-19-18 16,-11-6 1-1,-7-7-11-15,-21 0 1 0,-24 10 2 31,-14 16 2-31,-23 23 8 16,0 12 0-16,12 43 8 16,11 27 0-1,29 21 6-15,27 14 1 16,21-4 13-1,46-25 1 1,24-29-7-16,24-40 1 16,5-19-17-1,2-46 2-15,-19-17-3 16,-33-15 0-16,-41 4-9 15,-30-2 1 1,-52 17-66-16,-28 19-1 16,-9 22-51-1,4 7-16-15,20 14 78 16</inkml:trace>
  <inkml:trace contextRef="#ctx0" brushRef="#br1" timeOffset="94476">4759 10144 135 0,'-4'14'105'0,"2"18"-8"16,-7 15-78-1,-2 13 1-15,0 1-11 16,4-1 0-16,-6-11-2 15,7-16 0 1,6-11-69-16,-4-16 0 16,0-6-53-1,4-28-9-15,-4-30 79 16</inkml:trace>
  <inkml:trace contextRef="#ctx0" brushRef="#br1" timeOffset="94754">4700 10089 117 0,'15'-3'95'15,"6"3"-5"-15,6 0-64 16,17 27-1-16,-3 14-1 16,-1 24 0-1,5 13-4-15,-11-6 0 16,-9-6 2-1,-6-18 0-15,-8-17-10 16,-4-17 2 0,-3-14-14-16,-1-21 0 0,1-30 0 31,0-19 0-31,-4-6-15 0,0-3 2 15,0 12-117 1,0 23-4 0,9 6-1-16</inkml:trace>
  <inkml:trace contextRef="#ctx0" brushRef="#br1" timeOffset="95245">5452 10324 100 0,'-12'0'85'16,"1"4"-5"-16,-3 16-58 16,2 11 1-1,9 8 9-15,3 2 1 16,18-14-2-1,20-9 1-15,2-15-13 0,0-3 2 32,-14-27-12-32,-15-11 1 15,-11-1-13 1,-7 5 1-1,-26 5-24-15,-8 10 1 16,5 12-51-16,5 7 1 16,13 0-35-1,14 17-7-15,4 0 60 16</inkml:trace>
  <inkml:trace contextRef="#ctx0" brushRef="#br1" timeOffset="95832">5837 10314 114 0,'-4'10'96'16,"-11"10"-5"-16,-11 12-69 15,0 16 0 1,8-3 2-16,10-4 0 15,8-12 3 1,0-17 0-16,23-12-14 16,10-16 0-16,10-33-11 31,2-19 1-31,-4-15-5 15,-7-1 1 1,-16 1-5-16,-10 21 1 0,-8 11-6 31,-8 19 1-31,-21 18-1 0,3 14 1 16,-4 31 8-1,8 32 0 1,7 10 7-16,15 19 1 16,0-5 6-1,33-14 1-15,12-21 1 0,7-25 0 31,7-24-9-31,8-3 0 0,-5-30-14 32,-10-20 0-32,-18-4-2 15,-23-1 0-15,-11 9 9 16,-26 19 0-16,-14 20 3 15,3 7 1 1,14 31 1 0,16 14 1-16,7 3-8 15,33 7 0 1,19-8-106-1,7-14-3-15,26-9-16 0</inkml:trace>
  <inkml:trace contextRef="#ctx0" brushRef="#br1" timeOffset="96245">6788 10096 181 0,'0'3'114'16,"0"25"-8"-16,0 17-99 15,8 20 1-15,0 1-6 31,3 0 1-31,-5-5-81 16,-2-5 0-16,4-14-41 16,-1-15-7-1</inkml:trace>
  <inkml:trace contextRef="#ctx0" brushRef="#br1" timeOffset="97438">22755 12919 0 0</inkml:trace>
  <inkml:trace contextRef="#ctx0" brushRef="#br1" timeOffset="97558">22755 12919 0 0,'0'3'0'0,"0"4"0"0,-4-3 0 0,-7 0 0 16,-3-4 0-16,-5 0 0 15,8 6 0-15,-3-2 0 31,2-4 0-31,8 0 0 0,4 0 0 32</inkml:trace>
  <inkml:trace contextRef="#ctx0" brushRef="#br0" timeOffset="106123">8866 10199 93 0,'0'-3'94'0,"0"0"-4"15,0-4-58 1,0 3 0-16,0 4-20 15,0 0 1-15,0 0-6 16,0 0-1-16,-7 17 5 16,-4 11-1-1,0 7 3 1,3 0 0-16,8-1 3 15,0 0 0-15,0-2 0 16,11-9 1 0,8-5-9-16,-1 0 1 15,5-7-8 1,-1-11 1-16,0 0-15 31,-3 0 1-31,3-23-118 16,-3 3-4-16,-9-11-1 15</inkml:trace>
  <inkml:trace contextRef="#ctx0" brushRef="#br0" timeOffset="106258">8804 9892 201 0,'0'-7'81'0,"0"3"-4"15,0-6-189 1,18 0-8-16,8-7 30 16</inkml:trace>
  <inkml:trace contextRef="#ctx0" brushRef="#br0" timeOffset="107477">9297 10299 56 0,'-6'0'77'16,"4"0"-4"-1,-2 0-33-15,0 0-1 16,0 0-8 0,1 0 1-1,3 0-8-15,-4 0 1 16,4 0-8-1,0 0 1-15,0 0-5 16,0 0 0-16,0-2-6 16,0 2 0-1,0-4-3-15,19-4 0 16,11 2-1-1,7 2 1-15,7 1-4 16,8 3 1 0,-8 0-2-16,-3 0 1 15,-4 3 1-15,-7 7 0 16,-9 4 3-1,-17 1 0-15,-4 9 0 16,0-7 1 0,-22 0-3-1,-4-3 1-15,-4-3-7 16,13-1 1-16,1 3 1 31,16 2 0-31,4 9 2 0,22 3 1 16,7-3-1-1,0 1 1-15,-14 3 1 16,-12-4 0-16,-7 0 0 31,-18 0 1-31,-19 1-21 0,-11-8 2 31,3-2-114-31,9-9-5 0,9-3 4 31</inkml:trace>
  <inkml:trace contextRef="#ctx0" brushRef="#br0" timeOffset="111243">1822 5615 22 0,'0'3'72'0,"0"4"0"16,0-3-4-1,0 3-3 1,0-7-25-16,0 0 0 16,0 0-25-16,0 0 0 15,0-4-6 1,0-6 1-1,0-4-4-15,-4-6 1 0,4-5-4 32,0 4 0-32,0-5-2 15,0-11 1-15,0-4 0 16,0 3 0-1,8 1 2-15,2-6 0 16,-2 6 0-16,-4-4 1 16,3 2-1-1,-3-2 0 1,-4 10-1-1,4-8 1-15,3 8 1 16,-4-3 0-16,1 13 0 16,0 1 0-16,-1 2-3 31,-3-3 1-31,0 11-3 15,0 0 0-15,0-1 0 16,0 4 0-16,0 4 0 16,0-4 0-1,0 7-3-15,0-3 1 16,0 3-2-1,0 0 1-15,0 0-2 16,0 0 1 0,0 0 0-1,-7 3 0-15,-3 4 1 16,-5 3 1-16,7 1 1 15,0-1 1 1,1-2 5-16,7-2 1 16,0-6 2-16,0 0 0 15,0 0-5 1,-3 0 2-16,3-10-5 15,0-4 0 1,0 0-4-16,0-3 2 31,0 0-4-31,3 3 0 0,12 6 0 31,4 1 0-31,-1 0 1 0,4 7 0 16,1 0 5 0,6 0 1-1,0 0-28-15,5 14 1 0,11 0-97 31,-5 11-10-31,-7-1 26 0</inkml:trace>
  <inkml:trace contextRef="#ctx0" brushRef="#br0" timeOffset="112042">1749 4865 36 0,'-5'0'57'16,"5"0"1"-1,0 0-33-15,0 0 0 16,-4 0 1-16,0 0-1 31,-3 0-3-31,-7 17 1 16,-5 7-14-1,-3 0 0-15,-4 0-67 16,7 0-3 0,5-10-34-16,2-6 0 15</inkml:trace>
  <inkml:trace contextRef="#ctx0" brushRef="#br0" timeOffset="112858">1812 4819 104 0,'0'0'89'15,"0"0"-4"-15,0 0-76 16,-12 0 2-1,1 0-12 1,-8 7 0-16,-7 8 0 16,0 1 1-16,-4-2-83 15,9 11-3 1,2-8-3-16</inkml:trace>
  <inkml:trace contextRef="#ctx0" brushRef="#br0" timeOffset="113482">1215 5595 63 0,'0'-7'73'16,"0"0"-3"-16,0 3-55 31,-8 4 0-31,-3 0-9 15,-4 11 1-15,1 13 8 16,2 0 1-16,0 6 2 16,5 2 0-1,4-4-1 1,3 10-1-16,0-10 0 15,0-4-1 1,16-7-1-16,-2-7 0 0,12-3-13 31,-3-3 1-31,-1-4-111 0,-4-11-6 16,-11-16-4-1</inkml:trace>
  <inkml:trace contextRef="#ctx0" brushRef="#br0" timeOffset="113661">1222 5314 114 0,'0'0'0'15,"7"0"0"-15,0 0-83 0</inkml:trace>
  <inkml:trace contextRef="#ctx0" brushRef="#br0" timeOffset="114487">1443 5729 7 0,'-7'0'47'15,"0"0"-1"1,-1 0-13-16,2 0-2 15,2 0-6 1,4 7 0-16,-4-7 1 16,4 0-1-1,0 0 0-15,0 0 0 16,0 0-9-1,4 0-1-15,11-7-11 16,10 0 0 0,5 4-5-1,-4 3 1-15,-4 0 2 16,-3 0 1-16,-8 3 5 15,-11 11 2 1,0 7-1-16,-4-4 0 16,-15-3-9-1,5 0 1-15,-1-3-7 16,11-5 1-1,4 0 0-15,12 6 2 16,17 1 3 0,1 8 1-16,-4 3 3 0,0 8 2 31,-16 2 2-31,-10-6 0 15,-14 7-11 1,-24-11 1-16,6-4-77 16,-2-2-1-16,5-5-31 15,3-2-4 1</inkml:trace>
  <inkml:trace contextRef="#ctx0" brushRef="#br0" timeOffset="116007">10325 10072 127 0,'-7'0'104'0,"3"2"-6"16,1-2-65-1,3 0 3-15,7 0-9 16,41 0 1 0,20 0-16-16,9-10 1 15,4 3-10 1,-2 5 0-16,-21 2 1 15,-10 0 1 1,-14 0-4-16,-12-4 0 16,-11 4-40-16,-7 0 0 15,0 0-55 1,-4 0-5-16,0 0 1 15,0 4-5 1</inkml:trace>
  <inkml:trace contextRef="#ctx0" brushRef="#br0" timeOffset="116239">10425 10279 144 0,'0'0'121'0,"27"0"-10"15,21 0-78 1,14 0-1 0,25 0-24-16,-7-4 0 0,-5 4-38 31,-17 0 1-31,-13 0-90 0,-9 0-10 15,-13 0 28 1</inkml:trace>
  <inkml:trace contextRef="#ctx0" brushRef="#br0" timeOffset="116808">11329 10019 124 0,'0'0'101'0,"0"0"-5"16,12 0-71 0,24 0 1-16,24 0-9 15,14-7-1 1,7 1-9-16,-7-1 1 15,-15 2-6 1,-22 5 1 0,-22 0 0-16,-15 5 1 15,-19 15 0 1,-22 8 0-16,-10 3 0 15,-1 11 1-15,12-8 8 32,9 8 0-32,25-11 0 0,6-2 1 15,29-6-10 1,16-9 1-1,10-4-20-15,1-10 1 16,-4 0-116-16,-4 0-3 16,-8-10-2-1</inkml:trace>
  <inkml:trace contextRef="#ctx0" brushRef="#br0" timeOffset="117282">11985 10154 157 0,'4'10'122'0,"2"16"-9"15,6 8-85-15,-2 4 0 16,-2 7-14 0,0-4 0-1,-4-10-2-15,-4-9 0 16,3-13-7-1,-3-9 1-15,4-13-6 16,0-26 0-16,0-20 0 16,2-13 0-1,2-1 0 1,15-3 0-16,-2 14 0 15,2 17 0-15,-4 7 0 16,3 20 0-16,-7 15 0 16,-4 3 0-1,3 24 0 1,1 18 0-1,4 11 0-15,-5 5 0 16,-2 7 0-16,-1-6 0 16,-1 0 0-1,-1-14 0-15,-3-7 0 16,-2-10 0-1,5-10-28-15,-7-12 2 16,-2-6-104 0,0-4-8-16,0-20 18 15</inkml:trace>
  <inkml:trace contextRef="#ctx0" brushRef="#br0" timeOffset="117425">12089 10219 169 0,'33'-6'98'15,"16"-1"-6"-15,17-3-188 16,4-4-8 0,-3-10-1-16</inkml:trace>
  <inkml:trace contextRef="#ctx0" brushRef="#br0" timeOffset="119513">12769 10099 48 0,'-3'0'81'16,"-11"0"-3"-1,3 0-22 1,3 0-4-16,-3-3-28 0,7 3 0 31,4 0-14-31,15 0 1 0,21 0 1 31,13 0 1-31,14 0-8 16,-3 0 1-16,-9 0-5 16,-6 0 1-1,-16 0-45-15,-10 0 0 0,-12 0-70 31,-3-7-9-31,-4-10 45 16</inkml:trace>
  <inkml:trace contextRef="#ctx0" brushRef="#br0" timeOffset="119760">12825 9922 141 0,'0'14'115'16,"0"7"-8"-1,0 14-76-15,12 10-1 0,3 10-20 32,-1-7 1-32,-3 2-9 15,1-9 1-15,-6-4-73 16,2-12-1-1,-4-11-52-15,3-14-9 16,4 0 79 0</inkml:trace>
  <inkml:trace contextRef="#ctx0" brushRef="#br0" timeOffset="121931">13618 9994 106 0,'0'-2'99'31,"0"-2"-4"-31,0 1-68 16,0 0 0-16,-4-1-18 15,-3 4 1-15,-8 0-2 16,0 21 1-16,-7 11 2 15,8 9 1 1,2 10 2 0,12-6 1-1,0 4 2-15,23-10 1 16,6-16-5-16,8-9 0 15,3-10-10 1,5-4 2-16,-7-8-5 16,-5-9 0-1,-7-4-23-15,-12 1 2 16,-5-8-109-1,-9-7-6-15,0 4 10 0</inkml:trace>
  <inkml:trace contextRef="#ctx0" brushRef="#br0" timeOffset="122157">13662 9697 230 0,'-4'-3'131'0,"1"0"-3"0,0-3-127 32,-5 2 0-32,5 4-52 15,-1 0 1-15,4 0-76 16,0 16-10-16,0-2 46 15</inkml:trace>
  <inkml:trace contextRef="#ctx0" brushRef="#br0" timeOffset="122570">14123 10234 206 0,'0'10'132'15,"0"14"-6"-15,0 7-108 16,0 5 1 0,0-2-15-16,0 0 2 15,0-7-93 1,0 2 0-1,0-12-50-15,3-10-13 16,12-7 100-16</inkml:trace>
  <inkml:trace contextRef="#ctx0" brushRef="#br0" timeOffset="123415">15755 9912 122 0,'0'-2'97'16,"0"2"-8"-16,-3 0-68 15,-8 0 0-15,-4 0 0 32,-5 16 0-32,-2 11 1 0,-11 5 2 15,-4 6-5 1,-11 7 2-16,0-3-12 15,-4-5 1-15,8-2-10 32,22-4 0-32,3-17-30 0,15-4 1 31,4-10-99-31,4 0-8 0,15-13 24 31</inkml:trace>
  <inkml:trace contextRef="#ctx0" brushRef="#br0" timeOffset="123735">15477 9888 142 0,'0'0'115'16,"4"0"-9"-16,4 24-69 16,-4 3-2-1,10 16-14-15,8 1 1 16,-3 4-12-1,-5-2 0-15,2-8-6 16,-5 7 0 0,-4-17-2-16,-4-8 1 15,1-6-27 1,-4-7 2-1,0-4-97-15,0-3-4 0,0 0 0 32</inkml:trace>
  <inkml:trace contextRef="#ctx0" brushRef="#br0" timeOffset="123945">15374 10078 169 0,'0'0'130'0,"7"0"-8"15,26 0-87 1,12 0 0-1,18 0-26-15,0-4 2 16,-4 4-34 0,-7-2 2-1,-15 2-84-15,-11 0-1 16,-10 0-15-1,-10 0-6-15</inkml:trace>
  <inkml:trace contextRef="#ctx0" brushRef="#br0" timeOffset="124535">15400 9764 107 0,'-7'0'82'0,"-9"0"-3"16,-2 3-62-1,-4 17 1-15,-8 11 6 16,4 15-1-1,-4 16-4 1,12 6 1-16,7 10-8 16,11-3 0-1,4 2 2-15,32-16 1 0,12-11 0 31,16-13 0-31,14-16-3 16,18-13 0-16,11-8-5 16,13-25 1-1,4-20-8-15,-5-14 0 16,-8-7 0-1,-33-7 0-15,-37 0 0 16,-34-2 0 0,-25 9 0-16,-57 8 0 15,-35 15 0 1,-24 19 0-16,-14 14-73 15,11 10 0-15,19 0-62 16,36 14-13 0,45-4 82-16</inkml:trace>
  <inkml:trace contextRef="#ctx0" brushRef="#br0" timeOffset="126278">10992 4927 65 0,'0'-4'82'31,"0"1"-5"-31,-3-1-54 16,3 1 0-1,0 3-16-15,0 0-1 16,0 10 7-16,0 14 0 16,0 11 7-16,0 3 0 15,0 14-1 1,0-3 0-1,0 2-10-15,0 5 0 16,0-15-9 0,-4-10 0-16,0 1-58 15,4-18 1-15,-4-11-54 16,0-3-7-1,-3-3 62-15</inkml:trace>
  <inkml:trace contextRef="#ctx0" brushRef="#br0" timeOffset="126557">10873 5297 120 0,'0'0'102'16,"0"10"-6"-1,0 3-66 1,0 5 0-16,0 10-10 0,0-1 0 15,0 1-3 1,12-7 1 0,-5 4-2-16,8-15 1 15,0-8-9 1,0-2 1-16,10 0-19 15,2 0 0 1,6-6-114-16,11-14-3 0,-3 3-8 31</inkml:trace>
  <inkml:trace contextRef="#ctx0" brushRef="#br0" timeOffset="127096">11752 5003 147 0,'-4'3'116'15,"0"11"-9"1,0 7-74 0,1-1 0-16,3 5-12 15,0-4 1 1,0-4-10-16,18-7 0 0,4-6-56 31,9-4-1-31,-6-7-87 0,1-25-10 16,-11-16 46-1</inkml:trace>
  <inkml:trace contextRef="#ctx0" brushRef="#br0" timeOffset="127217">11674 4767 169 0,'-4'0'69'0,"4"0"-3"16,0 0-167-1,0 0-7-15,7 0 35 16</inkml:trace>
  <inkml:trace contextRef="#ctx0" brushRef="#br0" timeOffset="127503">12014 5034 190 0,'0'17'113'0,"8"4"-6"0,-1 14-142 32,8 6 0-32,-1 4-75 15,2-7-9-15,6-10 38 16</inkml:trace>
  <inkml:trace contextRef="#ctx0" brushRef="#br0" timeOffset="128280">11637 4730 121 0,'0'0'101'0,"0"0"-7"0,0 0-76 31,0 0 0-31,0 0-14 15,0 0 1 1,0 0-1-16,-3 0-1 0,3 4-6 31,0 2 3-31,0-3-3 16,0 0 1-16,7 4-29 15,7-3-1 1,5 0-68 0,-4 2-6-16,0-6 35 15</inkml:trace>
  <inkml:trace contextRef="#ctx0" brushRef="#br0" timeOffset="135987">1984 11463 184 0,'0'23'118'16,"-3"22"-7"-16,-8 14-97 15,-1 3 0 1,2-6-6-16,-2-14 0 15,5-12-12 1,0-13 0-16,3-5-89 0,4-9 0 31,0-3-30-31,8-11-7 0</inkml:trace>
  <inkml:trace contextRef="#ctx0" brushRef="#br0" timeOffset="136298">2255 11369 171 0,'0'0'107'31,"-19"0"-8"-31,-14 24-91 16,-15 10 0-1,-7 8 2-15,4 0 1 0,6-1-1 32,15-9 1-32,20-5 1 0,10 1 1 15,17-7-4 1,17 3 1-1,25 0-7-15,-7-7 1 16,-1 4-42-16,-6-4 0 16,-12 0-89-1,0-6-9-15,-10-5 37 16</inkml:trace>
  <inkml:trace contextRef="#ctx0" brushRef="#br0" timeOffset="136649">2729 11421 152 0,'0'-4'106'16,"0"1"-7"0,0-1-88-1,-14 4 0-15,-20 15 0 0,2 19-1 16,-6 11 7-1,8 11 0 1,4-5-1-16,15-10 1 16,11-3-3-16,0-10 0 15,23-10-20 1,2-8 0-16,9-6-123 15,-1-4-4 1,-3-4-1 0</inkml:trace>
  <inkml:trace contextRef="#ctx0" brushRef="#br0" timeOffset="136919">2904 11403 187 0,'0'0'120'0,"3"7"-6"15,-3 22-99 1,0 12 0-16,0 14-6 16,0 0 1-16,0 1 2 15,8-9 0 1,3-11-4-16,18-15 1 15,8-8-49 1,3-9 2 0,9-4-93-16,6 0-9 15,-10-13 33 1</inkml:trace>
  <inkml:trace contextRef="#ctx0" brushRef="#br0" timeOffset="137819">3903 11344 178 0,'0'-3'108'15,"-11"-1"-5"-15,-18 2-99 16,-1 2 1-16,-11 0-1 31,4 16 0-31,0 16-1 0,4 2 0 16,7 4 5-1,11 0 1-15,15-13 4 16,0-12 1 0,23-13-5-1,6-2 0-15,8-23-4 16,-7-14 0-1,-5 9-4-15,-6 2 0 0,-8 11-1 32,-4 13 0-32,-7 4 6 15,0 21 1-15,0 14-2 16,0 6 2-1,0-3-7-15,0-7 0 0,4-11 0 32,3-8 0-32,1-12 0 15,-5-4 0 1,5-28-13-16,-4-16 2 15,-4-13-8 1,0-2 0-16,-15 11 8 16,-14 10 1-16,-16 28 10 15,-10 14 1 1,-5 32 6-16,1 33 1 15,15 18 2 1,18 15 0-16,29-2 4 16,4-9 0-1,42-25-5-15,21-27 1 16,16-32-10-16,9-13 0 31,-2-46 0-31,-11-20 0 0,-30-17 0 31,-31-1 0-31,-21 8-15 0,-36 19 2 16,-24 30-117-1,-18 20-4 1,4 17-1-16</inkml:trace>
  <inkml:trace contextRef="#ctx0" brushRef="#br0" timeOffset="138446">4677 11223 148 0,'-3'0'108'0,"-4"0"-7"16,2 0-73-1,-2 0-2-15,4 21-4 16,-1 17 0-16,8 8-11 31,-4 9 1-31,0 1-7 0,0 2 1 31,0-12 0-31,0-17 0 0,0-7-30 31,0-12 1-31,0-10-106 0,-4-3-9 16,0-22 19 0</inkml:trace>
  <inkml:trace contextRef="#ctx0" brushRef="#br0" timeOffset="138796">4581 11230 162 0,'0'0'105'0,"0"0"-7"31,11 0-86-31,4 14 2 16,3 14 1 0,9 14 0-16,2-1-4 0,-3 7 1 15,7 0-4 1,-3 1 1-16,0-6 2 15,-5-6 0 1,-2-3-1 0,-8-13 0-16,-8-10-7 15,1-11 2-15,-1-25-5 16,0-34 0-16,-3-13 0 15,-4-11 0 1,0 4 0 0,0 9 0-16,0 22-130 15,0 17-4 1,5 13-13-16</inkml:trace>
  <inkml:trace contextRef="#ctx0" brushRef="#br0" timeOffset="139507">5292 11282 155 0,'0'0'104'0,"0"-3"-6"16,4-1-81-1,22 1 1-15,11-1-2 16,15 4 0-1,-4 0-10-15,-8 0 2 16,-6 4-5 0,-12 10 2-16,-15 6 3 15,-7 11 1 1,-10 11-1-1,-20 4 0-15,-4-2-1 16,5 1 0-16,6-7-2 16,20-6 1-1,3-5-3-15,26-13 1 16,22-7-4-1,4-7 0-15,0 0 0 16,0 0 0 0,-22 0 0-16,-1-4 0 15,-18 1 0-15,-11 3 0 16,0 0 0-1,0 0 0-15,-11 0 0 16,0 0 0 0,7 0 0-16,-3 0 0 15,3 0 0 1,1 0 0-16,-2 0 0 0,2 0 0 31,-1 0 0-31,0 0 0 16,-3 0-94-1,0 0 0 1,-3 0-45-16,-3 0-12 15</inkml:trace>
  <inkml:trace contextRef="#ctx0" brushRef="#br0" timeOffset="142734">14007 5528 121 0,'0'0'119'15,"0"0"-9"-15,0 0-69 16,3 0-2 0,5-12-31-1,6-20 1-15,2-16-6 16,2 2 1-1,1-10 0-15,-1-2 0 16,-7 7 0 0,-7 5 0-16,-4 15-2 15,0 7 1 1,-4 7-2-16,4 6 1 15,0 1-2 1,0 3 0-16,0 3-1 16,0 4 0-16,0 0-2 15,0 0 0 1,-4 0-1-16,1 0 1 0,-8 4 1 31,-4 13 1-31,-8 8 0 16,6 2 0-16,-2 0 1 15,0 1 0-15,8-6 6 16,8-12 1-1,-1-3 2 1,4-7 0-16,0 0-5 31,7-25 0-31,11-13-1 16,1 0 1-16,0 0-1 15,-1 10 1 1,-6 11-7-16,-5 7 1 0,0 10 1 31,8 0 0-31,11 13-10 16,7 8 1-16,4 10-101 15,1 1-4-15,-4 2-16 32</inkml:trace>
  <inkml:trace contextRef="#ctx0" brushRef="#br0" timeOffset="143244">13492 5484 107 0,'-3'0'105'16,"-1"3"-6"0,-3 18-60-1,7 6 1-15,0 1-20 16,0 4 1-16,3-5-5 15,8-10 0-15,7-10-32 16,5-7 1 0,-4 0-108-1,-5-21-8-15,-10-23 16 16</inkml:trace>
  <inkml:trace contextRef="#ctx0" brushRef="#br0" timeOffset="143344">13392 5283 148 0,'0'-4'6'16,"4"1"1"-1,10 0-107 1</inkml:trace>
  <inkml:trace contextRef="#ctx0" brushRef="#br0" timeOffset="143774">13707 5632 70 0,'3'0'73'15,"9"0"-2"1,4 0-46-16,-6 7-1 0,0 7 5 31,-6 7 2-31,-4 3-7 0,0 0 2 16,0 4-12-1,-4-4-1 1,4-14-4-16,4-6 0 0,26-4-20 31,3 0 1-31,12 0-95 0,-8 0-5 31,0 0 1-31</inkml:trace>
  <inkml:trace contextRef="#ctx0" brushRef="#br0" timeOffset="144254">13577 5692 166 0,'0'0'108'15,"12"0"-6"-15,17 0-134 16,8-14 0-16,18-1-74 16,-7 1-7-16,-3 1 40 15</inkml:trace>
  <inkml:trace contextRef="#ctx0" brushRef="#br0" timeOffset="147162">8873 11439 76 0,'0'0'80'15,"0"0"-4"1,0 0-52-1,0 0 1-15,0 3-1 16,-3 14 0-16,-1 10 1 16,-3 5 2-1,4 2-7-15,6 0-1 16,-3 1-5-16,0-4 0 15,14-7-3 1,9-7 0 0,3-9-6-16,3-4 1 15,-3-4-55-15,8-8 0 16,-8-16-78-1,-7-17-11-15,-12-11 53 16</inkml:trace>
  <inkml:trace contextRef="#ctx0" brushRef="#br0" timeOffset="147282">8870 11210 154 0,'0'-8'88'0,"-4"2"-4"16,4-1-176-1,0 0-6 1,4 4 4-16</inkml:trace>
  <inkml:trace contextRef="#ctx0" brushRef="#br0" timeOffset="147873">9418 11601 91 0,'-4'0'87'16,"4"0"-5"0,0 0-50-16,11-4-2 15,16-3-11 1,6 3 1-1,0 2-13-15,-3 2-1 16,-4 0 3 0,-15 10 0-16,-11 10 3 0,0 16 0 31,-23-6-3-31,-5 5 1 0,-2-4 1 31,7-6 1-31,15-9 2 16,8 2 0-16,23-11-7 15,18-7 1-15,3 0-32 16,4 0 1-1,0 0-105 1,-7 0-9-16,-7 0 17 16</inkml:trace>
  <inkml:trace contextRef="#ctx0" brushRef="#br0" timeOffset="148306">9985 11403 106 0,'0'0'107'16,"0"4"-6"-16,4 3-62 15,18-4 1 1,15 1-25-1,7 0 1-15,12-4-10 16,-7 0 2-16,-13 0-62 16,-7-4-1-1,-14-7-63-15,-12-6-11 16,-3-7 63-1</inkml:trace>
  <inkml:trace contextRef="#ctx0" brushRef="#br0" timeOffset="148498">10104 11240 140 0,'0'18'103'16,"0"20"-6"0,10 17-82-16,-2 11 1 15,4 7-74 1,-9-1 0-16,4 1-49 15,-3-21-6-15</inkml:trace>
  <inkml:trace contextRef="#ctx0" brushRef="#br0" timeOffset="150471">22463 5688 136 0,'0'0'122'16,"0"0"-8"-1,3 0-65-15,-3 0-1 16,0 0-29-16,4 0 0 15,4-8-18-15,-1-9 2 16,7-3-3 0,1-19 0-1,8-2 0-15,-12-4 0 16,7-6 0-1,-6-2 0-15,-9 9 0 16,1-2 0 0,-1 8 0-16,-3 11 0 0,0 3 0 31,0 0 0-31,0 2 0 0,0 5 0 15,0 7 0 1,0 6 0 0,0 1 0-1,0 0 0-15,0 3 0 16,0 0 0-16,0 0 0 15,0 0 0 1,0 0 0-16,0 0 0 16,0 0 0-1,-7 3 0 1,-3 8 0-16,-6 12 0 15,5 5 0-15,7 3 0 16,-6-3 0 0,-2-4 0-16,5 4 0 15,4-7 0 1,-2-11 0-1,5-3 0-15,0-7 0 16,0 0 0-16,0-10 0 16,5-18 0-1,1-9 0-15,2 0 0 16,-4 4 0-16,0-6 0 15,-4 19 0 1,0-1 0-16,0 4 0 16,0 2 0-1,0 9 0-15,0-1 0 16,0 7 0-1,0 0 0-15,0 0 0 16,0 0 0 0,-8 3 0-1,-3 11 0-15,-8 0 0 16,-3 4 0-16,-3-1 0 15,-3 3 0-15,-1 9 0 16,4-9 0 0,6-3 0-1,5-3 0-15,6-7 0 16,4 0 0-1,-3-7 0-15,7 0 0 16,0 0 0 0,21-14 0-16,10-6 0 15,9-9 0 1,-3-5 0-16,1 13 0 0,-8-3 0 31,-8 7 0-31,-12-1 0 16,5 9 0-16,-4-2 0 15,-3 4 0 1,-4 3 0-16,-1 2 0 15,-3 2 0 1,0 0 0 0,0 0 0-1,4 9 0-15,-1 8 0 16,8 4 0-16,1 4 0 15,9-1 0 1,6-7-30-16,2 15 2 0,0-12-102 31,2-3-8-31,-9-6 20 0</inkml:trace>
  <inkml:trace contextRef="#ctx0" brushRef="#br0" timeOffset="191579">10943 11110 143 0,'0'-5'100'16,"0"3"-7"-1,0 2-80-15,0 0 0 16,0 0 0 0,0 19 1-16,0 10-3 0,0 2 0 15,-3 4-4 1,-8-1 0-1,0 1-2-15,4-11 1 16,3-4 6 0,4-6 0-16,0-7 0 15,22 1 1 1,8-6-7-16,7-2 1 0,1 0-11 31,2 0 0-31,-7 0-66 16,-7-14-2-16,-7-3-55 31,-1-13-12-31,-11-9 73 15</inkml:trace>
  <inkml:trace contextRef="#ctx0" brushRef="#br0" timeOffset="191850">11122 11030 130 0,'-5'10'111'0,"2"11"-9"0,3 21-65 31,0 9 1-31,0 18-11 0,0 12 0 16,0-6-12 0,3 1 0-1,-3-10-11-15,0-15 1 16,0-5-5-1,0-18 0-15,0-7-8 16,0-12 2 0,0-5-46-16,5-4 1 0,-2-4-76 31,5-12-10-31,-1-9 46 15</inkml:trace>
  <inkml:trace contextRef="#ctx0" brushRef="#br0" timeOffset="192295">11440 11379 148 0,'0'0'110'0,"0"0"-7"16,-15 7-77 0,-3 17-2-1,6 5-5-15,6 8 1 16,2 8-1-1,4-4 1 1,0 1-11-16,4-14 1 0,7-4-9 16,14-10 1-1,-2-11-2-15,-1-3 0 16,0 0-102-1,4-23-2 1,-7-16-37-16,-8-17-10 16</inkml:trace>
  <inkml:trace contextRef="#ctx0" brushRef="#br0" timeOffset="192437">11411 11147 204 0,'0'-3'115'0,"0"-1"-5"15,0 0-160 1,0 4 0-1,0 0-65-15,0 0-10 0,14 0 55 32</inkml:trace>
  <inkml:trace contextRef="#ctx0" brushRef="#br0" timeOffset="197860">11937 11165 133 0,'0'0'102'0,"0"0"-6"16,0 0-73-1,0 0 1-15,4 0-4 16,17 7 0-1,17 3-4-15,10 4 0 16,12 0-5 0,3-4 1-16,3 4-4 15,1-8 0-15,-8-6-2 16,-12 0 1-1,-9 0-16-15,-9-6 0 16,-14-5-71 0,-4-2-1-16,-3 3-44 31,-8 2-10-31,-8 1 78 15</inkml:trace>
  <inkml:trace contextRef="#ctx0" brushRef="#br0" timeOffset="198296">11977 11410 84 0,'0'0'112'15,"0"4"-8"-15,8-4-46 16,17 0 2-16,17 0-28 15,14 0 1 1,10 0-20-16,15 0 2 16,-7 0-15-1,-3-4 0 1,-16 4 0-16,-14 0 0 15,-5 0 0 1,-16 0 0-16,-13 0 0 16,-4 0 0-1,-3 0-8-15,0 0 1 0,0 0-61 31,0 0-2-31,0 0-57 16,0 0-14-16,0 0 70 16</inkml:trace>
  <inkml:trace contextRef="#ctx0" brushRef="#br0" timeOffset="199976">13214 11015 41 0,'-4'-2'68'16,"1"2"-1"-16,-9 0-29 16,2 0 0-1,-9 0-4-15,1 0 1 16,-1 0-4-1,0 0 2-15,5 2-11 16,3 2 0 0,3 0-7-16,8-4 1 0,0 4-2 31,8-4 1-31,25 0-7 0,19 0 1 15,11 0-7 1,4 0 1 0,-5 0-3-1,-10 0 0 1,-7 17 0-16,-26 3 0 0,-19 1 0 15,-8 7 0 1,-30-1 0 0,-5 1 0-16,-2-4 0 15,9-10 0 1,9 0 0-16,23-8 0 15,8 6 0 1,33-2 0-16,11 3 0 0,-4 5 0 16,1 9 0-1,-22 4 0-15,-23 8 0 16,-16 2 0-1,-39 5 0 1,-8-5 0-16,-7-2 0 16,3-10 0-16,15-4-19 15,22-11 1 1,23-7-112-1,7-7-5-15,37 0 6 16</inkml:trace>
  <inkml:trace contextRef="#ctx0" brushRef="#br0" timeOffset="200512">13732 11347 236 0,'6'14'134'0,"-3"11"-5"16,0 14-124-16,1 5 2 15,-4 8-7 1,0-11 0-16,0-6 0 15,0-14 0 1,0-11 0 0,0-10 0-16,0-10 0 15,7-32 0-15,8-20 0 16,7-17 0-1,4-1 0 1,0-3 0-16,7 17 0 16,-10 7 0-1,3 25 0 1,-8 14 0-16,-7 12 0 0,0 8 0 15,0 28 0 1,1 17 0-16,2 23 0 16,-7 6 0-1,1 9 0 1,-1-7 0-16,-3 0 0 15,5-17 0-15,-3-7 0 16,2-14 0 0,-2-14-16-16,6-10 1 15,-4-14-115 1,-5-4-5-16,-3-27 3 15</inkml:trace>
  <inkml:trace contextRef="#ctx0" brushRef="#br0" timeOffset="200666">13874 11442 246 0,'26'-7'133'16,"26"-11"-4"-1,18-2-257-15,8-8-5 16,-1 0-14-16</inkml:trace>
  <inkml:trace contextRef="#ctx0" brushRef="#br0" timeOffset="201341">15714 11054 244 0,'0'-4'133'16,"0"-2"-4"-16,0 6-127 16,-18 0 1-1,-12 17-3-15,-7 21 0 16,-11 14 0-1,0 7 0 1,0 6 0-16,7 7 0 0,7-12 0 16,5-4 0-1,14-19 0-15,4-6 0 16,7-14-27-1,4-10 2 1,0-7-105-16,4-12-7 16,3-24 15-16</inkml:trace>
  <inkml:trace contextRef="#ctx0" brushRef="#br0" timeOffset="201591">15381 11110 215 0,'0'0'135'16,"3"3"-5"-1,9 24-115 1,6 15 1-16,1 14-16 0,7 10 0 16,-4 2 0-1,-3 2 0-15,3-8 0 16,-6-11 0-1,-6-9 0 1,-3-11 0-16,-4-17-121 16,-3-14-3-16,-7-14-21 31</inkml:trace>
  <inkml:trace contextRef="#ctx0" brushRef="#br0" timeOffset="201793">15344 11300 238 0,'26'0'133'15,"26"-4"-4"1,22-6-124-16,15 6 1 0,-4-3-6 16,-8 7 0-1,-21 0-48 1,-21 0 2-16,-11 0-86 15,-12 0-10 1,-12-3 44-16</inkml:trace>
  <inkml:trace contextRef="#ctx0" brushRef="#br0" timeOffset="202171">15318 10894 124 0,'-33'8'122'0,"-23"26"-10"15,-18 31-56 1,-4 30-2-16,11 29-33 16,27 21 1-1,30 4-22-15,20-13 0 16,49-30 0-1,45-36 0-15,25-29 0 16,35-37 0 0,20-22 0-16,6-44 0 15,-20-36 0-15,-47-23 0 16,-42-12 0-1,-59-2 0-15,-37 13 0 16,-63 33 0 0,-32 29 0-16,-35 28 0 15,0 30-80 1,8 2 0-16,23 24-56 15,32 7-12 1,45 0 88 0</inkml:trace>
  <inkml:trace contextRef="#ctx0" brushRef="#br0" timeOffset="202655">16722 11061 202 0,'-7'0'136'16,"-23"17"-6"-16,-18 24-109 15,-15 15 1-15,-15 13-22 16,8 8 0 0,10-8 0-1,16-4 0-15,11-13 0 16,14-16 0-16,11-19-130 15,8-17-4 1,0-21-13 0</inkml:trace>
  <inkml:trace contextRef="#ctx0" brushRef="#br0" timeOffset="202887">16393 11057 228 0,'3'0'133'15,"4"4"-3"1,5 24-121-16,-1 23 2 0,4 15-11 31,2 17 0-15,6 4 0-16,-1 2 0 15,-7-8 0 1,-4-13 0-16,-3-12 0 15,-4-18 0-15,-4-7-125 16,0-20-5-16,0-11-16 31</inkml:trace>
  <inkml:trace contextRef="#ctx0" brushRef="#br0" timeOffset="203073">16333 11344 247 0,'8'-3'134'16,"36"3"-4"-1,22-4-130-15,16-3 0 0,-1 5 0 32,-10-5 0-32,-15 4-130 0,-16-1-4 15,-18-6-13 1</inkml:trace>
  <inkml:trace contextRef="#ctx0" brushRef="#br0" timeOffset="203458">16227 11078 206 0,'-13'32'136'0,"2"33"-6"15,4 25-111 1,7 28 1-16,25 3-20 0,28-7 0 15,14-24 0 1,28-25 0-16,17-33 0 16,15-32 0-16,16-20 0 31,-2-54 0-31,-11-26 0 15,-34-31 0-15,-33-12 0 16,-49 2 0 0,-21 16 0-1,-63 39 0-15,-34 23 0 16,-40 40 0-16,-12 18-61 31,12 13 2-31,28 30-75 16,43 11-10-16,43-11 61 15</inkml:trace>
  <inkml:trace contextRef="#ctx0" brushRef="#br0" timeOffset="204431">2063 12438 163 0,'4'0'123'15,"3"14"-7"-15,0 17-80 16,1 11-2-1,-1 24-18 1,-7 2 0-16,0 9-13 16,0-9 1-16,-12-8-9 15,5-19 1 1,4-17-111-1,3-16-5-15,0-8-20 16</inkml:trace>
  <inkml:trace contextRef="#ctx0" brushRef="#br0" timeOffset="204704">2340 12511 179 0,'0'0'114'0,"-11"7"-6"15,-11 23-91 1,-15 9 0-16,0 2-3 15,-4-6 1 1,8 6-2-16,18-6 1 0,15-7-5 31,4-4 2-31,29-3-11 0,8-4 0 16,7-7-29 15,8-2 2-31,-1-8-103 0,-4 0-8 16,-2-22 19-1</inkml:trace>
  <inkml:trace contextRef="#ctx0" brushRef="#br0" timeOffset="204950">2836 12421 195 0,'-7'3'124'0,"-21"25"-5"16,-6 13-99 0,-1 14 2-1,10 2-10-15,14-6 1 16,11-7-11-16,7-5 2 15,19-15-4 1,4-7 0 0,3-10-67-16,4-7 0 15,1-3-67 1,-13-26-13-16,-6-14 74 15</inkml:trace>
  <inkml:trace contextRef="#ctx0" brushRef="#br0" timeOffset="205189">3103 12438 222 0,'0'24'134'16,"0"21"-4"-16,-8 17-118 15,-2 8 1-15,-2-5-13 16,12-14 0-16,0-8 0 31,8-16 0-31,18-9-10 0,11-11 2 16,11-7-122-1,15 0-3 1,14-21-7-16</inkml:trace>
  <inkml:trace contextRef="#ctx0" brushRef="#br0" timeOffset="206018">4052 12493 203 0,'-4'0'125'0,"-19"4"-7"15,1 17-103 1,-14 16 1-1,1 9-5-15,10 2 1 0,14-3-7 32,11-17 1-32,0-14-6 0,22-14 0 31,16-7 0-31,-6-32 0 15,-2-12 0 1,-12-5 0-16,1-2 0 16,-15 16 0-16,-4 5 0 15,0 25 0 1,-4 12 0-16,-7 14 0 15,-4 25 0 1,8-1 0-16,7 3 0 16,0-6 0-1,0-14 0-15,0-11 0 16,11-10 0-1,0-10 0-15,-11-21 0 16,0-18 0 0,-19-6 0-1,-10 2 0-15,-8 16 0 0,-7 26 0 16,-8 11 0-1,11 45 0-15,3 28 0 16,21 20 0 0,17 10 0-16,25-12 0 15,30-25 0 1,34-42 0-1,8-24 0-15,6-48 0 16,-7-26 0 0,-17-19 0-16,-35 0 0 15,-36-1 0-15,-19 12-16 31,-40 26 2-31,-18 25-116 16,4 31-5-16,2 0 2 16</inkml:trace>
  <inkml:trace contextRef="#ctx0" brushRef="#br0" timeOffset="206336">4800 12366 220 0,'0'2'133'0,"0"27"-5"16,-7 15-116 0,1 16 1-16,-4 5-11 15,3 3 1 1,0-5-3-16,7-11 0 15,-4-21-46 1,0-24 1-16,2-14-87 16,-7-37-9-16,-2-26 42 15</inkml:trace>
  <inkml:trace contextRef="#ctx0" brushRef="#br0" timeOffset="206591">4763 12351 214 0,'10'7'135'0,"13"25"-5"16,6 16-115-16,5 18 2 15,-8-1-17 1,0 5 0-16,-12-19 0 16,2-15 0-16,-5-16 0 15,-4-17 0 1,1-9 0-1,-5-33 0-15,0-23 0 16,-3-25 0 0,0-3-22-16,0 1 1 15,0 16-109-15,11 11-6 16,20 30 10-1</inkml:trace>
  <inkml:trace contextRef="#ctx0" brushRef="#br0" timeOffset="207147">5363 12216 138 0,'-4'0'116'15,"-2"0"-10"1,-7 0-67-16,6 0-2 15,7 0-12 1,0 0 1-16,11 0-15 16,12 0 2-16,17 0-13 15,9 5 0 1,-6 1 0-16,-6 4 0 31,-14 15 0-31,-16 9 0 16,-7 0 0-16,-18 4 0 15,-12-6 0-15,8-8 0 16,7-7 0-1,15-10 0-15,4-3 0 16,26 4 0 0,7 4 0-1,-5 9 0-15,-9 7 0 16,-15 10 0-16,-8 8 0 15,-31-5 0 1,-17-4 0-16,-3 6 0 16,-1-6-105-1,12-6-1-15,10-9-36 16,20-13-9-1</inkml:trace>
  <inkml:trace contextRef="#ctx0" brushRef="#br0" timeOffset="221702">11774 11756 70 0,'0'0'68'16,"-4"-2"-2"-16,0 2-51 31,0-4 0-31,4 4-3 16,0-4 1-16,0 4-5 15,0 0-1 1,0 0 19-16,0 0-1 0,0 0 6 31,0-3 3-31,0-1-14 16,0 4 0-16,0-3-4 15,0-4 1-15,0 3-3 16,0-3 1 0,0 4-9-16,0-1 1 15,0 4-7 1,0 0 1-1,0 7 1-15,0 18 1 16,0-5-3 0,0 4 0-16,0 1 0 15,-4-1 0-15,1 3 0 16,0-1 0-16,-1-10 0 15,0-3 0 17,0-5 0-32,1-4 0 15,3-4 0 1,-4 0 0-16,4-4 0 0,0-14 0 15,0-9 0 1,0-1 0 0,0-6 0-16,4 9 0 0,-1 2 0 31,1 6 0-31,0 2-7 15,-4 5 1-15,4-4-123 16,-4 4-5-16,0-5-7 16</inkml:trace>
  <inkml:trace contextRef="#ctx0" brushRef="#br0" timeOffset="415618.4039">2049 12663 65 0,'-5'0'81'16,"-6"0"-4"-16,-4 0-40 15,4-4 0 1,4 1-15-16,-5-4 2 16,1 7-21-1,8-3 1-15,-1-1-5 16,4 4 0-1,0 0 9-15,11 0 1 16,8 0-2-16,2 0 1 16,21 4-3-1,2-1-1 1,16 1 2-16,9-1 0 15,17-3 1 1,10 0 1 0,15 0-2-16,9-3 0 0,12-8 0 15,13 1 0 1,21-4 2-16,9 1 0 15,21-5 2 1,19-3 1 0,17 3-3-16,17-5 1 15,14 5-4 1,-8 0 0-16,1-2-2 15,-16-1 1 1,-26-3-4-16,-20 3 0 16,-37 1 0-16,-33-1 0 15,-33 7-28 1,-33 7 2-16,-25 7-104 15,-11 0-8 1,-18 14 18-16</inkml:trace>
  <inkml:trace contextRef="#ctx0" brushRef="#br0" timeOffset="419482.5428">1888 13631 120 0,'-4'-2'90'15,"4"2"-5"-15,-3 0-74 16,3 0 0-1,0 0 3-15,3 12 0 16,16 23-1 0,4 7 2-16,2 10-8 0,1 3 2 31,-3-2-3-31,-12-16 0 15,-1 5-2 1,2-15 0-16,-9-10-28 16,1-2-1-1,0-9-82 1,1-6-10-16,1 0 23 15</inkml:trace>
  <inkml:trace contextRef="#ctx0" brushRef="#br0" timeOffset="419988.5547">1677 13569 96 0,'-7'0'97'0,"0"-3"-6"16,-5-4-64-1,5-1 0 1,7 2-19 0,0-8 1-16,19 1-4 15,22-9 0 1,14 9-1-16,19 6-1 15,19 7-2 1,-4 14 1-16,8 23 1 16,-14 12 2-16,-11 6 3 15,-17 8 0 1,-33-5 3-16,-11-2 1 15,-17-8-4 1,-32-3 1-16,-22-6-6 16,-3-2 0-1,4-5-10 1,4-11 1-16,17-4-45 15,9-3 0-15,22-8-60 16,7-2-12-16,4-4 50 16</inkml:trace>
  <inkml:trace contextRef="#ctx0" brushRef="#br0" timeOffset="420648.5676">2784 13438 84 0,'0'-4'82'15,"-3"0"-3"1,-1 2-62-16,0 2 0 15,-6 0-11 1,-5 0 1-16,-4 0-1 16,-3 14 0-1,-8 6-3-15,8 8 1 16,-7 4-3-1,10-3 1-15,0 7 8 16,12-12 0 0,7-4 5-16,15-5 1 15,15-2-10 1,7-9 1-16,7 0-6 15,-3-1 0 1,-8-3 0-16,-7 0 1 16,-15 2 1-16,-11 6 1 15,0 2-2 1,-17 11 1-1,-14 1-3-15,1 7 0 0,5 3 3 32,-1-1 0-32,14 0 5 15,12 0 0-15,0-6 0 16,7 6 0-1,24-11-5-15,-6 1 1 16,8 0-23 0,1-4 1-16,0-9-97 15,6-8-7 1,-2-8 13-16</inkml:trace>
  <inkml:trace contextRef="#ctx0" brushRef="#br0" timeOffset="421186.5962">3059 13646 155 0,'0'21'110'0,"0"6"-7"15,14 21-84 1,5 4-1-16,4 4-10 15,-2-1 1 1,-2-3-3-16,-4-10 0 0,-8-15-2 31,4-10-1-31,-7-13-43 16,-4-4-2-16,-6-28-7 15,-21-20-2 1,-13-11 47-16,-6-3 1 16,2 6 29-1,3 8 0-15,8-1 2 0,7 5-1 31,23 12-9-31,3-2 1 16,26-2-6 0,25 3 1-1,13 8-12-15,2 8 1 0,5 13-4 16,-8 4 1-1,-5 24 5 1,-16 17 1-16,-17 12 7 16,-16-8 0-1,-9 7-1-15,-28-6 1 16,-9-13-6-1,-3-11 1-15,-9-5-5 16,9-11 1 0,7-6-47-16,7 0 1 0,11 0-89 31,11 0-10-31,4-6 38 15</inkml:trace>
  <inkml:trace contextRef="#ctx0" brushRef="#br0" timeOffset="421392.6042">3859 13829 236 0,'0'0'130'15,"0"3"-3"-15,0 4-139 16,-7 4 0-16,-5-1-77 15,-6 4-2 1,0-10-32 0,6-4-7-16</inkml:trace>
  <inkml:trace contextRef="#ctx0" brushRef="#br0" timeOffset="422880.6621">4702 13324 129 0,'0'-4'87'0,"0"0"-3"16,-10 4-83 0,-12 0 0-1,-15 4 4-15,-11 17 1 16,-8 3-1-16,12 7 1 15,-1 1-5 1,20-1 0-16,12 0 8 16,13 1 1-16,34-5-1 15,11 0 2 1,3 1-8-1,4-1 1-15,-11 14 4 16,-19-5 2 0,-14-2 1-16,-8-2 0 15,-30-1-5-15,-11-7 0 16,-7 1-38-1,11-13-2 1,11-7-78 0,11-5-10-16,15-7 34 0</inkml:trace>
  <inkml:trace contextRef="#ctx0" brushRef="#br0" timeOffset="423195.6747">4863 13746 94 0,'7'6'111'15,"4"4"-7"1,9-2-51-16,1-4 1 16,1-4-30-1,1-12 1-15,-6-12-18 16,-13-3 0-1,-4 0-12 1,-4-4 1-16,-21 9-4 16,-9 20 1-16,-3 2 0 15,1 2 0 1,6 20-41-16,11 9-1 15,16-11-66 1,3-3-10 0,22-9 47-1</inkml:trace>
  <inkml:trace contextRef="#ctx0" brushRef="#br0" timeOffset="423565.6793">5167 13617 131 0,'0'12'97'15,"3"12"-7"-15,0 7-63 16,5 0 0 0,-1-8 5-16,1-9 0 15,7-10-16 1,-1-4 1-1,0-10-15-15,2-18 0 0,-4 0-5 32,-2 1 1-32,-6 3-4 0,3 14 0 15,5 10 3 1,6 2 0-1,4 30 6-15,-3 6 1 16,9 11-2 0,3-5 1-1,-9 1-9-15,-3-13 0 16,0-12-112-16,-9-10-7 15,1-10-4 1</inkml:trace>
  <inkml:trace contextRef="#ctx0" brushRef="#br0" timeOffset="423787.6817">5562 13563 128 0,'11'6'102'0,"4"15"-7"15,4 20-70-15,-1 8 2 16,4 6-12-1,-3 8 0-15,-4-7-9 16,-8-9 0 0,5-12-4-1,-5-14 1-15,-3-11-49 16,-4-10 0-16,0-27-67 31,-15-18-11-31,-4-11 51 0</inkml:trace>
  <inkml:trace contextRef="#ctx0" brushRef="#br0" timeOffset="424115.6911">5562 13563 91 0,'4'3'99'16,"-4"-24"-6"-1,18-6-53-15,13-5-2 16,17 8-20 0,4-4 0-1,-1 18-15-15,-10 10 1 0,-19 0-2 31,-18 31 1-31,0 4 2 0,-42 2 1 16,-5 2-3 0,-6-11 0-16,8-8-5 15,8 1 1 1,15 7 7-1,18-4 0-15,7 7 4 16,37 3 1 0,12 5-8-16,7-8 0 15,-9-3-18 1,-1-4 1-1,-12-7-73-15,-8-7-2 16,-3-10-26 0,-1-4-5-16</inkml:trace>
  <inkml:trace contextRef="#ctx0" brushRef="#br0" timeOffset="424384.7072">6118 13404 106 0,'-11'0'99'16,"-8"6"-4"-16,-6 22-60 16,-5 13 0-16,15 7-8 15,12 12-1 1,3 2-10-16,25 0 0 15,16-11-15-15,7-5 1 16,-4-15-42 0,1-16 0-16,0-15-79 15,-4 0-10 1,-1-29 38-16</inkml:trace>
  <inkml:trace contextRef="#ctx0" brushRef="#br0" timeOffset="424811.7229">6544 13285 67 0,'0'0'79'16,"-14"4"-3"-16,-5 21-39 15,-15 5 0 1,1 5-14 0,0 20 1-16,3-10-14 0,8 1 2 15,15-12 0 1,7-3 2-1,18-14-6-15,23-7 1 16,15-2-3 0,2-2 0-16,-6 9 12 15,-15 11 0-15,-15 10 1 16,-10 8 0-1,-8-2-12 1,3-7 0 0,11-8-6-16,16-9 1 0,28-5-36 31,18-9 2-31,15-4-99 0,24 0-7 15,14-17 24 1</inkml:trace>
  <inkml:trace contextRef="#ctx0" brushRef="#br0" timeOffset="425622.7311">10880 13379 115 0,'-3'0'89'0,"-1"13"-5"0,1 19-60 31,3 6 0-31,0 8 5 16,0 1 1-16,19 5-10 15,-1-18 1 1,8 1-10-16,-4-10 0 0,4-11-54 31,-1-8 0-31,3-6-79 16,-6-27-11-1,-8-28 48-15</inkml:trace>
  <inkml:trace contextRef="#ctx0" brushRef="#br0" timeOffset="425740.7339">10929 13084 161 0,'0'0'48'0,"-4"-6"-1"16,4 0-147-1,0 2-6-15,0 4 56 16</inkml:trace>
  <inkml:trace contextRef="#ctx0" brushRef="#br0" timeOffset="426021.7413">11370 13486 197 0,'4'14'118'15,"3"13"-5"-15,1 19-107 16,-2 2 0-1,6 3-23 1,-2 2 1 0,-2-16-99-16,-4-11-7 15,4-13 11-15</inkml:trace>
  <inkml:trace contextRef="#ctx0" brushRef="#br0" timeOffset="426453.7575">12048 13389 173 0,'10'3'111'16,"24"1"-6"-16,18 0-97 16,15 0 0-1,3-2-13-15,-7-2 1 16,-4 0-79-1,-7 0-2-15,-15 0-26 0,0-2-3 32</inkml:trace>
  <inkml:trace contextRef="#ctx0" brushRef="#br0" timeOffset="426639.7653">12118 13576 178 0,'34'0'95'15,"39"0"-5"1,35 0-190 0,11-3-8-16,10-11 4 0</inkml:trace>
  <inkml:trace contextRef="#ctx0" brushRef="#br0" timeOffset="427412.7769">13470 13162 121 0,'0'0'95'0,"4"0"-4"16,29-4-72 0,12-4 0-16,13 2-12 15,1 2 1 1,4 4-5-1,-10 0 0-15,-24 18 4 16,-20 5 0-16,-9 9-1 16,-34 13 0-16,-17 4 3 15,-6-8 0 1,5 0 8-1,12-6 1-15,17 3 2 16,23-4 0 0,11-3-9-16,34 1 0 15,18-8-13-15,14-3-1 16,-6 0-58-1,-4-11-1-15,-1-4-67 16,-7-6-13 0,-18 0 61-16</inkml:trace>
  <inkml:trace contextRef="#ctx0" brushRef="#br0" timeOffset="427662.7794">14329 13379 180 0,'-7'13'125'16,"7"5"-7"-1,-4 14-88-15,8-2 0 0,-4 6-17 31,16-7 2-31,16 0-15 0,1-5 0 16,-3-14-125 0,0-6-5-1,-9-8-16-15</inkml:trace>
  <inkml:trace contextRef="#ctx0" brushRef="#br0" timeOffset="427772.7805">14341 13078 129 0,'0'-3'0'15,"0"3"0"-15,14 0-91 16</inkml:trace>
  <inkml:trace contextRef="#ctx0" brushRef="#br0" timeOffset="428276.7904">14807 13418 144 0,'0'0'110'0,"0"0"-8"0,0 0-75 31,19 0-1-31,14 0-15 16,4 0 0-16,8 3-10 16,-8 10 0-1,-15 1 0-15,-12 7 1 16,-10 3 3-1,-3 5 1 1,-19 0 3-16,-3 3 0 16,9-11 4-1,10-4 1-15,6-7-5 16,28-2 1-1,20-8-10-15,4 0 0 0,4 0-53 32,-9 0 2-32,-1 0-82 0,-20 0-10 15,-16 0 51 1</inkml:trace>
  <inkml:trace contextRef="#ctx0" brushRef="#br0" timeOffset="431075.8768">16577 13150 87 0,'4'-6'108'16,"4"-5"-6"-16,2-3-48 16,-6-4 2-16,0 9-38 15,-4 9 1 1,0 0-15-16,-11 21 0 31,-11 16 5-31,-11 16 0 0,-9 2-1 31,1 3 1-31,1-2-3 16,3-7 0-16,8-11-7 15,10-14 0-15,4-7-46 16,4-17 0 0,11 0-81-16,0-28-10 15,0-14 44 1</inkml:trace>
  <inkml:trace contextRef="#ctx0" brushRef="#br0" timeOffset="431306.8873">16344 13126 154 0,'4'0'111'16,"0"0"-8"-16,14 7-76 15,-3 22-1 1,7 12-6 0,0 7 0-1,0 4-10-15,-3 7 0 16,-4 3-5-16,-4-14 0 15,0-6-14-15,-4-11 1 16,-7-13-104 0,0-12-1-1,-4-6-18-15</inkml:trace>
  <inkml:trace contextRef="#ctx0" brushRef="#br0" timeOffset="431488.8929">16326 13289 205 0,'40'-6'120'15,"16"-2"-7"-15,25-2-116 16,-3 6 0-16,-7 4-50 16,-20 0 1-1,-18 0-62-15,-14 0-9 16,-12-7 52-1</inkml:trace>
  <inkml:trace contextRef="#ctx0" brushRef="#br0" timeOffset="431845.9079">16122 13147 101 0,'-26'21'99'15,"5"16"-7"1,-17 23-56-16,23 13-1 15,15 7-4-15,44-12-2 16,38-13-8 0,32-27 1-1,24-24-8-15,-1-14 1 0,1-39-8 31,-28-20 2-31,-40-11-9 16,-48-2 0-16,-37 4 0 16,-54 13 0-16,-39 17 0 15,-10 24 0 1,2 16-34-16,17 8 2 15,21 4-83 1,31 14-5 0,30 1 7-16</inkml:trace>
  <inkml:trace contextRef="#ctx0" brushRef="#br0" timeOffset="432184.9202">17499 13078 172 0,'0'0'113'16,"-10"0"-7"-16,-17 14-84 16,-8 20 1-16,-11 15-2 15,-6 6 1 1,4 12-13-16,4-2 1 15,3-3-16 1,19-10 1-16,-1-18-105 16,5-10-2-16,12-21-22 15</inkml:trace>
  <inkml:trace contextRef="#ctx0" brushRef="#br0" timeOffset="432400.9283">17244 13181 206 0,'8'15'124'16,"-1"9"-7"-16,7 24-107 16,-2 14 1-1,-1 0-4 1,0-2 1-1,-5-4-23-15,-1-19 0 16,-5-9-110-16,0-18-7 16,-15-10 9-1</inkml:trace>
  <inkml:trace contextRef="#ctx0" brushRef="#br0" timeOffset="432566.9359">17222 13258 195 0,'37'-4'115'16,"22"4"-5"-1,22-3-115-15,9-1 1 16,-17 1-100 0,-17 0-5-1,-12-18-8 1</inkml:trace>
  <inkml:trace contextRef="#ctx0" brushRef="#br0" timeOffset="432902.9461">16922 13133 147 0,'-8'35'112'16,"4"17"-8"-16,4 31-68 16,20 6-1-1,43-9-8 1,25-15 1-16,27-26-18 15,25-25 2 1,16-14-12-16,0-35 0 16,-12-27 0-1,-33-17 0 1,-44-9 0-16,-41 3 0 0,-40 8 0 15,-55 14 0 1,-26 34-61 0,-24 11 2-16,5 18-75 15,10 0-10 1,22 10 61-16</inkml:trace>
  <inkml:trace contextRef="#ctx0" brushRef="#br0" timeOffset="433177.9511">17148 13101 219 0,'19'12'104'16,"17"8"-4"-16,9 15-176 15,-4 6 0-15,-1 15-33 16,-11 3-7 0,2-11 70-1</inkml:trace>
  <inkml:trace contextRef="#ctx0" brushRef="#br0" timeOffset="433692.9711">18426 13137 166 0,'0'-4'114'0,"0"1"-7"16,0 3-86-1,-16 0 0-15,-9 14-7 16,-12 14 1-1,-4 5-9-15,-4 9 1 0,-4 4-5 32,14-5 1-32,5-6-31 15,10-4 1-15,10-13-96 16,6-15-9-1,4-3 23-15</inkml:trace>
  <inkml:trace contextRef="#ctx0" brushRef="#br0" timeOffset="433915.9772">18155 13144 185 0,'11'10'126'0,"4"8"-7"0,3 13-91 15,9 10 0 1,-5 12-16-16,-4 1 1 15,-6-1-13 1,-5-2 0 0,4-13-7-16,-8-6 2 0,2-20-122 31,-5-8-5-31,-8-4-11 0</inkml:trace>
  <inkml:trace contextRef="#ctx0" brushRef="#br0" timeOffset="434105.9791">18078 13203 180 0,'29'0'121'0,"19"0"-8"16,19 0-100-1,10 0 0-15,-9 0-29 16,-13 6 0-16,-15-6-99 15,-13 0-6 1,-13 0 10 0</inkml:trace>
  <inkml:trace contextRef="#ctx0" brushRef="#br0" timeOffset="434407.9823">17922 13185 157 0,'0'32'120'31,"0"26"-8"-31,19 18-77 0,39-3 1 32,17-11-16-32,21-23 0 15,19-23-15 1,7-16 1-16,-10-27-6 15,-17-25 0-15,-31-18 0 16,-35-2 0 0,-29-4 0-16,-37 17 0 0,-34 14-69 31,-25 10 1-31,-11 14-66 15,-4 9-13-15,15-2 74 16</inkml:trace>
  <inkml:trace contextRef="#ctx0" brushRef="#br0" timeOffset="449383.4439">14403 13075 22 0,'-7'0'40'15,"-4"0"2"1,4 0 0-16,-5 0-19 0,1 0 0 15,8 0-14 1,-8 0 0-16,8-3 8 16,-3 3 0-1,6 0 10-15,0 0 0 16,0 0-10-1,0 0 1 1,0-4-6-16,0-4 0 16,0 2 2-16,0-2 0 15,0 2-10 1,0-1 1-16,0 3-66 15,0 1 0 1,0 0-49 0,9-4-7-16,10-7 72 15</inkml:trace>
  <inkml:trace contextRef="#ctx0" brushRef="#br2" timeOffset="456853.6923">14292 13084 27 0,'0'-6'57'0,"-7"-14"1"16,-1-5-29 0,0-3 1-1,-2 1-11-15,-5 0 1 16,4 5-11-1,0 1 0 1,-1 4-8-16,-2 4 0 0,2 6-4 31,-2 3 1-31,3 4-2 0,-4 0 0 16,4 4 1-1,1 13 0-15,-3 3 1 32,6 5 1-32,-4 10 2 15,-7 2 0-15,2 8 0 16,-1 4 1-16,1 16-1 15,1-9 0-15,1 13 0 32,7-3 0-32,-1 0 2 15,4 6-1-15,-4-6 2 16,1 6 2-16,0 1-3 15,4-1 0 1,3-6-1-16,0-3 0 16,14 9 1-1,23-9 2 1,12-5-1-16,6-12 0 15,4-15 4 1,8-11 0-16,3-13 1 16,-3-7 1-16,4-7-3 15,-2-17 0 1,17-7 1-16,-12-7 0 15,0-14 4 1,-4-7 0 0,-7-6 2-16,-11-1-1 15,-7-3-4-15,-9-11 1 16,-5 0-6-1,-10-10 1-15,-2 4-1 16,-11-11 1 0,-4 14 1-1,-4-3 0-15,-4 2-2 16,-23 8 0-16,-6 4-3 15,-11 3 0 1,-15 10-4-16,-12 10 1 16,-10 5-9-1,-15 20 0-15,-7 12-56 16,9 12 0-1,2 8-48 1,21 20-9-16,15 3 67 16</inkml:trace>
  <inkml:trace contextRef="#ctx0" brushRef="#br2" timeOffset="457817.7302">10789 12787 61 0,'0'-3'63'0,"0"-8"-1"15,0 1-54 1,-8 2 0-16,-14 8-7 16,-3 0 0-1,-5 12-2-15,-12 19 1 16,2 14-2-1,-5 17 1-15,1 17-1 0,3 9 2 16,11 12 2 0,-4 7 0-1,10 3 1-15,1 5 2 16,8-5 1-1,8-6 1 1,10 0 1-16,-3-7 1 16,11-7 0-1,16-14-1-15,7-7 1 16,6-14-1-16,5-3 5 15,9-13 1 1,10-12 1 0,-5-7 2-16,4-5-3 0,-5-5 1 15,5-6-2 1,9-4 0-16,-6 0-6 15,8-25 0-15,4-6-2 32,7-10 0-32,1-14 2 15,-2-22 0 1,5-6 2-16,8-21 1 0,-13-10-3 31,-5-7 1-31,-12-7-1 0,-16-4 1 16,-21 5 1-1,-23 2 1 1,-11 8-7-16,-40 13 1 15,-29 17-12-15,-31 17 1 16,-26 19-19 0,-15 13 1-16,1 14-95 15,11 6-7 1,18 8 9-16</inkml:trace>
  <inkml:trace contextRef="#ctx0" brushRef="#br2" timeOffset="458976.7624">8744 10798 33 0,'0'0'42'16,"-4"0"0"0,-14 7-39-16,-4 21 0 15,-12 10 8 1,1 13-1-16,0 12 0 15,-1 9 0 1,5 5-8-16,3 6 2 16,7-4-3-1,9 8 1-15,1-5 3 16,6 8 1-1,3 1-1 1,0-1 2-16,3-4-2 16,24-3 0-16,-5-15 4 15,8-4 1 1,3-13 4-16,4-13-1 15,4 1 0 1,3-12 0-16,8-6 2 16,0 1 2-1,7-6 1-15,4 1 0 16,8-3-5-16,7-3 1 15,3 3-3 1,0-11-1-16,0-3 1 16,1 0 1-1,-1-28-3-15,-3-7 1 16,0-3-3-1,3-13 0-15,-6-7-1 16,-13-3 1 0,-5-7-2-16,-10-12 0 15,-13-2-3 1,-9-16 1-16,-13-5-3 15,-9-5 1-15,-3 1-1 16,-11 0 0 0,-18 6 0-16,-12 5 0 15,-7 8-2 1,-11 6 0-16,-8 9-4 15,-11 3 0 1,-22 19-1-16,-15 18 1 16,-18 18 2-1,-15 15 1 1,0 21-12-16,3 24 0 0,16 14-41 31,31 13 1-31,18 11-51 0,32 4-7 16,25-12 46-1</inkml:trace>
  <inkml:trace contextRef="#ctx0" brushRef="#br2" timeOffset="460109.7866">11533 10894 0 0,'-4'-2'43'0,"-7"-10"-1"16,1 3-16-1,-6-2-1-15,-2 4-18 16,-1 4 1 0,-3 3-5-16,-11 3 0 0,10 15-1 31,1 3 2-31,1 6 2 15,-2 11 1 1,4-3 3-16,0 6 0 16,1 1-4-16,0 5 1 15,-1 3-5 1,8 4 1-16,-4 9-3 15,8-1 0 1,2 4 1-16,5-3 0 16,0 0 4-1,0 2 1-15,0 0 1 16,0-2 2-1,0 6 2-15,0-7 1 16,0 1-7 0,0-5 2-1,0-7-4-15,12 6 0 16,3-10 3-16,7 2 2 15,1 0 1 1,2-8 0-16,2-2 5 16,3-5-1-1,6-6 4-15,-2-11 1 16,14-14-1-1,3-3-1-15,1-20-6 16,4-22 1 0,7-10-2-16,0-7 1 15,8-10-1-15,-5-4 1 16,-3-3-2-1,-15 0 1 1,-11-10-2-16,-11-1 0 16,-11-12-4-1,-15-3 1-15,0-5-3 16,-5 3 1-16,-20 11-2 15,-8 7 0-15,-19 13-12 32,-11 11 1-32,-12 10-10 15,-13 7 1-15,-9 7-55 16,9 10-1-1,9 4-42-15,13 0-9 16,15 3 76 0</inkml:trace>
  <inkml:trace contextRef="#ctx0" brushRef="#br2" timeOffset="461081.8253">8852 9714 0 0,'-27'0'16'0,"-13"0"-12"0,-5 0 1 16,-4 14 12-1,2 8-1 1,3 5-1-16,3 8-1 15,0 10-11 1,12 10 2 0,3 4 8-16,11 13 0 0,7 2 8 31,4 2 1-31,4-4-5 0,8 1 2 15,18 3-7 1,8-7 0-16,-1 3 3 16,7-5-1-1,11-5 2 1,12-7 1-16,16-14-1 15,7-2 0-15,9-8 0 16,13-13-1 0,-1-8 1-1,1-10 2-15,3 0-4 16,4-25 1-16,-4-13-7 31,3-7 0-31,-2-3-4 0,-1 0 2 16,-7-12-2-1,3-3 2-15,-10-5-1 16,-13-14 1-1,-18-9-2 1,-20-9 1-16,-24-7-3 16,-22-2 1-16,-22 3-5 15,-53 16 0 1,-25 14-11-16,-29 24 0 15,-27 14-37-15,-2 28-2 16,-3 10-60 0,32 10-9-1,28 21 40-15</inkml:trace>
  <inkml:trace contextRef="#ctx0" brushRef="#br2" timeOffset="462100.8633">13718 9587 18 0,'-8'-4'38'0,"-6"-3"1"16,-13 0-32-1,5 0 1-15,-11 7 4 0,0 0 1 16,-4 0 1-1,-4 14 0 1,0 7-7 0,-3 11 0-16,7-5 0 15,-3 11-1-15,-1 0 2 16,4 21 1-1,11-3 0-15,3 9 0 0,9 5 1 32,9 3 1-32,5 2-1 0,5-2 1 15,18 3 1 1,6-7-1-1,8 1 4-15,3-12 1 16,12 1-1 0,11 3 0-16,11-10 4 15,0-9 0 1,11-6-1-1,4-17 1-15,11-12-6 16,0-8 0 0,8-22-5-16,-1-15 0 0,1-18-3 31,-1-8 0-31,-7-13 0 0,-21-8 1 15,-10-12-2 1,-24-1 1 0,-31-10-4-16,-14-4 0 15,-43 12-3-15,-40 4 0 16,-31 12-5-1,-46 28 0-15,-36 14-41 16,-11 20 0 0,7 13-75-1,25 8-11-15,39 18 43 16</inkml:trace>
  <inkml:trace contextRef="#ctx0" brushRef="#br0" timeOffset="469150.0597">2426 14632 126 0,'-19'0'90'0,"-21"0"-4"16,-16 13-77-1,-15 11 1-15,4 0-8 16,12 1 1 0,14-1-1-16,23 0 1 15,18-3 6 1,8 4 1-16,37-5-3 15,13 9 1-15,12-6-2 16,-10 5 1 0,-24 5 5-1,-13 10-1-15,-23 6-2 16,-33-2 1-1,-30 2-6 1,0-7 1-16,-5-4-19 16,10-11 0-16,20-13-77 15,20-6-4 1,18-8-12-16,18-4-1 15</inkml:trace>
  <inkml:trace contextRef="#ctx0" brushRef="#br0" timeOffset="469744.0687">2703 14739 100 0,'0'0'81'15,"-11"0"-4"-15,-4 18-56 16,1 12 0 0,0 15-2-1,5 7 2-15,9 4-4 16,0 2 1-1,9-13 7-15,9-13-1 0,-1-12-5 32,14-13 0-32,-2-7-11 15,0-14 1-15,1-20-8 16,-4-12 1-1,-7-3-2-15,-4 6 1 16,-8 4 1 0,-3 8 1-16,-1 10-10 15,-3 8 0 1,0 5 0-16,0 8 0 15,0 11 10 1,4 17 1-16,1 13 0 16,1 8 0-16,6 2-1 15,-5-6 1 1,4-3-9-1,-4-4 0-15,0-10-63 16,9-4-2 0,-1-24-53-16,3-3-12 15,0-43 71-15</inkml:trace>
  <inkml:trace contextRef="#ctx0" brushRef="#br0" timeOffset="470004.0713">3111 14676 161 0,'0'0'111'0,"0"3"-7"16,11 22-82-16,8 13 0 15,-1 11-8 1,0 6 1-1,-3 0-9-15,0 3 1 16,-7-9-6 0,-8-14 0-1,4-10-29-15,-4-15 1 0,3-10-93 16,-3-10-7-1,4-25 20-15</inkml:trace>
  <inkml:trace contextRef="#ctx0" brushRef="#br0" timeOffset="470661.0929">2907 14708 130 0,'-3'0'106'16,"-5"-4"-6"0,0-3-76-16,8 1 3 0,0-6-14 31,0 2 1-31,19-3-2 15,7-5 0 1,15-6-4-16,4 3 0 0,13 8-5 31,6-1 0-31,2 10-2 16,1 4 0-16,-5 0-1 31,-13 8 0-31,-12 5 3 16,-11 4 0-16,-19-6 2 15,-7 6 1 1,-22 0-4-16,-19-3 1 0,-3 3-4 31,3-6 1-31,8 3-6 16,3-4 1-1,15 4 0-15,15 3 1 0,7 4 4 31,31 7 1-31,17-4 0 0,4 0 1 16,-11 4 3 0,-10 3 0-1,-20 0 4-15,-18 3 1 16,-11-2-4-1,-26-8 0-15,-19-3-5 16,-7-7 1-16,-7 0-2 31,19-7 0-31,10 0-6 0,14-5 2 31,10 2-31-31,13-4 0 16,4 3-85 0,0 1-6-16,26-1 16 0</inkml:trace>
  <inkml:trace contextRef="#ctx0" brushRef="#br0" timeOffset="471020.1072">3763 14984 247 0,'0'0'134'15,"0"0"-4"1,4 0-130-1,-4 0 0 1,0 0 0-16,0 0 0 0,0 0 0 16,0 0 0-1,0 0 0-15,0 0 0 16,0 0-111-1,0 0-3-15,0 0-29 16</inkml:trace>
  <inkml:trace contextRef="#ctx0" brushRef="#br0" timeOffset="479250.3722">5207 14618 18 0,'8'-7'26'16,"-5"0"-6"-1,1 3 1-15,3-7 24 16,-3 2-1 0,2-1 6-16,-1-5-2 15,3 1-10 1,-5 0 0-16,4 1-8 15,-2-4 0 1,-5 6-11-16,0 4 1 16,0 4-16-1,0 3 0-15,0 0-4 16,-12 10 1-16,-10 21 7 31,-4 4 0-31,-3 2 1 0,-1 10 0 16,-3-4-4-1,-5 3 0-15,5-5-2 16,4-7 0-1,6-9-7 1,8-4-1-16,8-10-27 16,7-7 0-1,0-2-89-15,0-2-7 16,11 4 14-1</inkml:trace>
  <inkml:trace contextRef="#ctx0" brushRef="#br0" timeOffset="479549.3814">5077 14493 170 0,'0'0'104'31,"-4"-3"-5"-31,1 3-92 0,0 0 2 31,3 10 8-31,0 22 0 16,0 12-2 0,10 12-1-16,0 5-8 0,3-5 0 15,-6-5-2 1,1-8 0-16,-1-9-17 15,-4-10 0 1,1-13-65 0,0-11-1-16,-4 0-37 15,0-21-7-15,0-17 73 16</inkml:trace>
  <inkml:trace contextRef="#ctx0" brushRef="#br0" timeOffset="479765.3895">4988 14704 174 0,'0'-3'121'0,"8"-1"-8"15,18 0-94 1,19-6 0-16,10 3-15 16,4 4 1-1,-1 3-10-15,-5 3 0 16,-12-3-30-1,-11 3 0 1,0 5-78-16,-12-8-11 16,-7 0 29-16</inkml:trace>
  <inkml:trace contextRef="#ctx0" brushRef="#br0" timeOffset="480247.4071">4844 14427 150 0,'-22'18'103'0,"-13"16"-7"16,-5 25-83 0,0 10 2-16,21 15 2 15,19 2 0 1,0-10 3-1,45-7 0-15,18-20-3 16,22-22 1-16,18-23-9 16,20-11 1-1,14-43-8-15,-14-18 2 16,-12-18-4-1,-30 3 0-15,-38-4 0 16,-34 21 0 0,-9 11 0-16,-45 17 0 0,-18 13 0 31,-15 19 0-31,0 6-23 15,4 3 2-15,12 14-70 32,24 8-2-32,24-1-26 0,14-3-7 15</inkml:trace>
  <inkml:trace contextRef="#ctx0" brushRef="#br0" timeOffset="480577.4104">6081 14386 169 0,'-11'3'117'16,"-11"11"-6"-1,-4 14-86-15,-11 20 1 0,-8 11-10 31,-7 10 0-31,8 7-10 0,7-7 1 16,7-13-18 0,12-11 0-1,7-18-111-15,7-16-5 16,4-11-4-1</inkml:trace>
  <inkml:trace contextRef="#ctx0" brushRef="#br0" timeOffset="480829.4131">5892 14434 196 0,'0'7'123'15,"0"10"-4"-15,0 18-101 16,0 10 2-1,0 10-8-15,0 11 1 16,4-3-10 0,-4-8 1-16,4-3-17 15,0-18 0-15,0-17-117 16,-1-10-3-1,-3-7-2-15</inkml:trace>
  <inkml:trace contextRef="#ctx0" brushRef="#br0" timeOffset="481014.4181">5822 14621 189 0,'7'-3'125'16,"30"-4"-6"-16,22 0-103 16,9 0 0-1,2-3-21 1,-8-1 0-16,-10 5-49 15,-18 2-2-15,-12-7-61 16,-11-3-11 0,-11-6 52-16</inkml:trace>
  <inkml:trace contextRef="#ctx0" brushRef="#br0" timeOffset="481337.4378">5844 14362 166 0,'-22'20'116'16,"-8"15"-7"-1,-6 27-88-15,2 14 0 16,23 11-3 0,11 10 0-16,27-14-3 15,27-11 0-15,24-26-10 31,15-27 2-31,14-19-7 16,0-26 0-16,-3-30 0 16,-15-24 0-1,-30-9 0-15,-40-8 0 16,-19 20 0-1,-52 15 0-15,-29 17 0 16,-23 25 0-16,-3 20-66 16,14 0 0-1,19 24-68-15,37 7-13 16,33 4 73-1</inkml:trace>
  <inkml:trace contextRef="#ctx0" brushRef="#br0" timeOffset="481846.4572">6855 14382 187 0,'0'14'126'0,"-15"21"-7"16,-10 13-97-1,-13 14 1-15,-2 11-14 16,-9 4 1 0,9-11-10-1,3-8 1-15,11-20-53 16,7-14 0-16,12-21-77 15,7-6-11 1,0-38 52-16</inkml:trace>
  <inkml:trace contextRef="#ctx0" brushRef="#br0" timeOffset="482058.4658">6704 14407 200 0,'3'3'123'0,"1"21"-6"15,0 14-98 1,-1 17 0-1,-3 11-6-15,0 14 0 16,0-7-10 0,0-1 1-16,-3-17-15 15,-5-10 1 1,5-10-114-16,-2-25-3 0,5-10-10 31</inkml:trace>
  <inkml:trace contextRef="#ctx0" brushRef="#br0" timeOffset="482257.4731">6670 14593 211 0,'29'0'124'0,"24"0"-6"15,13-4-114 1,4 4 0-16,-14 4-15 15,-8-4 0 1,-25 0-93-16,-13-10-4 0,-10-3-13 31</inkml:trace>
  <inkml:trace contextRef="#ctx0" brushRef="#br0" timeOffset="482619.4895">6640 14307 118 0,'-18'0'105'16,"-16"9"-6"-1,-14 22-69-15,0 18 2 0,8 23-15 32,17 15 0-17,23 10 0-15,15 0 1 0,45-3 1 31,21-21 0-31,15-18-10 0,11-28 2 16,12-23-11 0,-8-15 0-1,-4-37 0-15,-25-32 0 16,-19-10 0-1,-45-14 0-15,-24 7 0 16,-55 22 0 0,-23 19-11-16,-24 18 1 0,-7 24-97 31,19 11-5-31,26 3-21 15,26 10-5-15</inkml:trace>
  <inkml:trace contextRef="#ctx0" brushRef="#br0" timeOffset="483360.5177">7992 14662 215 0,'0'4'128'15,"0"3"-5"-15,0 11-109 16,0 9 1-1,0 4-8 1,0 11 2-16,0-1-9 16,0-3 0-16,0 0 0 15,0-13 0 1,0-5 0-16,4-6 0 15,-4-7-60 1,4-7 2 0,0 0-76-16,0-11-10 15,-1-16 60-15</inkml:trace>
  <inkml:trace contextRef="#ctx0" brushRef="#br0" timeOffset="483586.5259">8028 14441 173 0,'0'-4'3'16,"0"4"0"-16,0 0-115 15</inkml:trace>
  <inkml:trace contextRef="#ctx0" brushRef="#br0" timeOffset="484112.5461">8344 14642 224 0,'7'14'134'15,"1"13"-4"-15,-1 19-119 16,4 2 1 0,0 4-12-16,-3-1 0 0,0-9 0 31,-1-11 0-31,1-13 0 15,-2-12 0-15,2-6 0 16,-1-24 0-16,7-17 0 16,-2-14 0-1,7 2 0 1,0 6 0-16,2 5 0 15,2 14 0 1,-1 7 0 0,-4 17 0-16,8 4 0 15,0 29 0 1,-3 14 0-16,-1 10 0 0,-3 13 0 15,-9-1 0 1,-2-6 0-16,-1-7 0 16,4-13 0-1,-11-12 0 1,4-17-73-16,-4-10-3 15,8-27-58-15,3-26-14 16,3-19 82 0</inkml:trace>
  <inkml:trace contextRef="#ctx0" brushRef="#br0" timeOffset="484364.5524">8970 14458 242 0,'0'0'131'16,"0"0"-4"-16,0 0-125 15,0 14 1 1,0 25-1-1,0 12 2-15,0 15-4 16,0 10 0 0,0 0 0-16,-4 1 0 15,-3-12 0 1,7-16 0-16,0-15-37 0,0-17 1 15,0-17-95 1,-8-10-9 0,1-31 31-16</inkml:trace>
  <inkml:trace contextRef="#ctx0" brushRef="#br0" timeOffset="484754.5563">8845 14718 206 0,'0'-3'125'16,"0"3"-7"-16,18-4-101 15,15 4 0-15,22 0-6 16,13 0 1-1,2 0-10-15,-7 7 1 16,-4-3-3 0,-14-4 0-16,-16 0 0 15,-14 0 0 1,-11 3 0-16,-4 11 0 15,-7 6 0-15,-5 8 0 16,4 14 0 0,8-4 0-16,8-4 0 15,32-6 0 1,17-14 0-1,4-14 0-15,0-3 0 16,-14-29 0-16,-28-6 0 31,-19-3 0-31,-26-1 0 0,-22 14 0 16,-15 15-22-1,3 13 2 1,9 0-110-16,20 11-6 16,31-5 9-1</inkml:trace>
  <inkml:trace contextRef="#ctx0" brushRef="#br0" timeOffset="491189.7885">10774 14552 181 0,'0'0'116'0,"0"-4"-8"15,0 4-95 1,-12 0 1-16,-6 10-1 16,-4 21 1-16,-8 8-4 15,-3 9 0-15,-4 5-6 16,0 5 0-1,4-9-4 1,10-12 1 0,8-9-33-16,5-11 0 15,6-9-93-15,4-8-10 16,4-8 27-1</inkml:trace>
  <inkml:trace contextRef="#ctx0" brushRef="#br0" timeOffset="491454.8015">10566 14600 143 0,'0'7'114'16,"0"18"-9"-1,0 5-72-15,14 12-1 16,2 13-17 0,-1 1 0-16,-4-4-11 0,4-7 0 15,-3-7-19 1,-6-11 0-16,-2-13-105 15,-1-14-7 1,-3 0 8 0</inkml:trace>
  <inkml:trace contextRef="#ctx0" brushRef="#br0" timeOffset="491612.8065">10643 14777 212 0,'28'0'125'16,"12"-7"-6"-16,15 0-121 0,1 3 1 15,-1 2-92 1,-14 2 0-16,-16 0-31 16,-9 0-7-1</inkml:trace>
  <inkml:trace contextRef="#ctx0" brushRef="#br0" timeOffset="492026.8227">10622 14420 78 0,'-26'0'99'16,"-22"21"-6"-1,-19 17-48-15,0 21 0 16,1 17-26 0,18 18 1-1,21 6-4-15,24-10 0 16,10-6 9-16,45-29 1 15,23-24-12-15,25-28 1 16,7-13-15 0,0-39 0-16,-11-13 0 15,-30-18 0 1,-28 5 0-1,-31-2 0-15,-14 18 0 16,-34 14 0-16,-19 28-89 16,-1 9-1-1,1 8-48-15,16 0-12 16,21 4 106-1</inkml:trace>
  <inkml:trace contextRef="#ctx0" brushRef="#br0" timeOffset="492401.8377">11600 14521 165 0,'-15'13'124'16,"-11"15"-8"-16,-19 14-83 0,-11 16-2 31,-7 9-18-31,9-5 1 16,2-3-25-16,6-8 0 15,17-12-117 1,11-22-5-16,14-17 2 16</inkml:trace>
  <inkml:trace contextRef="#ctx0" brushRef="#br0" timeOffset="492618.8459">11392 14636 216 0,'0'20'132'0,"3"11"-5"0,-3 24-114 16,0 3 1 0,0 3-11-1,0-4 0-15,0-12-59 16,-3-17-1-1,-4-14-76-15,-8-14-12 0,-7-28 60 32</inkml:trace>
  <inkml:trace contextRef="#ctx0" brushRef="#br0" timeOffset="492814.8538">11392 14722 243 0,'25'0'132'15,"20"0"-5"1,4 0-134-16,-1 0 1 15,-15 0-65 1,-3 0-2 0,-11-14-53-16,-8-21-13 15,-1-17 73 1</inkml:trace>
  <inkml:trace contextRef="#ctx0" brushRef="#br0" timeOffset="493103.8656">11125 14593 198 0,'-28'43'125'15,"-7"29"-8"-15,-5 32-99 16,18 10 0 0,22-11-6-1,34-20 1-15,43-31-9 0,26-34 2 16,27-25-6-1,22-49 0 1,-4-30 0-16,-15-21 0 16,-36-15 0-1,-42 11 0-15,-50 15 0 16,-28 26 0-16,-59 29 0 15,-30 31 0 1,-9 10-111 0,-1 31-2-1,29 10-30-15</inkml:trace>
  <inkml:trace contextRef="#ctx0" brushRef="#br0" timeOffset="499258.0634">11774 12821 109 0,'0'0'86'15,"0"0"-3"-15,0 0-55 16,0 0 1 0,0 0 10-16,0 0 1 15,0 0-16 1,0 0-1-1,0-5-14-15,0-13 1 16,6-7-1-16,3-5 1 16,-2-9-5-1,0-6 2-15,-2-4-7 16,-3 1 0-16,-2 0 0 31,4 3 0-31,-4 4 0 16,0 3 0-16,0 3 0 15,0 7 0 1,-4 8 0-16,4 6 0 15,0 0 0 1,0 7 0-16,0 3 0 16,0-2 0-16,0 6 0 15,0 0 0 1,0 0 0-16,0 0 0 15,0 0 0 1,0 14 0-16,-7 3 0 16,0 3 0-1,-3 8 0 1,-6-1 0-16,-2 5 0 15,-1-4 0-15,3-4 0 16,3 0 0 0,1-7 0-16,9-3 0 15,-1-7 0 1,4-3 0-16,0-4 0 15,0 0 0 1,0-17 0 0,4-15 0-16,2-9 0 15,3-4 0-15,-3-4 0 16,-2 11 0-1,-4 4 0-15,0 13 0 16,0 10 0 0,3 4 0-16,9 7 0 15,14 0 0-15,11 18 0 16,12 3 0-1,-1 10-43-15,7-3 2 16,5-1-90 0,-1 1-10-16,4-18 37 31</inkml:trace>
  <inkml:trace contextRef="#ctx0" brushRef="#br0" timeOffset="500668.1189">13166 14656 134 0,'0'-4'112'16,"0"2"-7"-16,0-3-78 0,-4 2 1 16,-3 3-16 15,0 0 0-31,0 17 6 15,3 7 1-15,4 8-3 0,7-5 0 16,19 1-11 0,-1-7 2-16,3 0-7 15,-3-11 0 1,-3-10-67-1,0 0 1 1,-4-22-68-16,-6-19-13 0,-5-14 73 31</inkml:trace>
  <inkml:trace contextRef="#ctx0" brushRef="#br0" timeOffset="500791.1231">13203 14313 207 0,'0'0'78'15,"0"0"-4"-15,0 0-189 16,0 3-9-16,4 14 37 15</inkml:trace>
  <inkml:trace contextRef="#ctx0" brushRef="#br0" timeOffset="501266.1427">13641 14704 140 0,'0'0'107'0,"-4"0"-7"15,4-3-74 1,0-1 1 0,18-2-16-16,16 2 0 15,-1 4-11 1,-3 0 1-16,-8 0 1 15,-7 10 0-15,-15 8 3 16,0 6 1 0,-15 0 2-16,-11 8 1 15,3-9 2 1,8-2 1-16,12 1-1 0,3-10 0 31,15 2-6-31,18 0 1 16,4-7-33-1,-4 1 2-15,8-2-105 16,-7 1-7-1,-5-7 15 1</inkml:trace>
  <inkml:trace contextRef="#ctx0" brushRef="#br0" timeOffset="501605.155">14207 14683 206 0,'0'0'136'0,"11"0"-7"16,23 0-111-16,6 0 1 15,6 0-18 1,-3 0 1-1,-10 4-20-15,-6 0 2 16,-9-4-114 0,-7 0-5-16,-4-8 4 0</inkml:trace>
  <inkml:trace contextRef="#ctx0" brushRef="#br0" timeOffset="501811.163">14396 14462 195 0,'0'14'130'0,"0"10"-8"0,0 14-99 31,-11 13 0-31,-8 2-16 16,-6 6 1-16,6-1-30 31,7-5 0-31,9-12-108 0,3-10-7 15,0-17 14 1</inkml:trace>
  <inkml:trace contextRef="#ctx0" brushRef="#br0" timeOffset="502306.1828">14941 14479 176 0,'0'0'106'0,"0"0"-7"16,0 4-85 0,-15 17-1-16,-4 2 13 15,1 12 0 1,-2-4-7-1,6-6 0-15,11 2-13 0,3-6 1 16,7-8-7 0,19-1 0-16,7-10 0 31,4-2 0-31,-3 0-20 0,-2-2 2 15,-2-16-112 1,0-5-6 0,-8-20 7-16</inkml:trace>
  <inkml:trace contextRef="#ctx0" brushRef="#br0" timeOffset="502492.1915">15122 14500 247 0,'-8'21'134'0,"-3"16"-4"0,-11 12-130 15,-4 17 0 1,4 3-10-16,3-7 1 16,8-9-121-1,8-9-3 1,3-23-6-16</inkml:trace>
  <inkml:trace contextRef="#ctx0" brushRef="#br0" timeOffset="503057.2183">15693 14697 247 0,'0'0'134'0,"-4"0"-4"16,4 0-130 0,0 0 0-16,0 0-40 15,-5 0 2 1,5 4-93-1,0 3-9-15,0-4 33 16</inkml:trace>
  <inkml:trace contextRef="#ctx0" brushRef="#br0" timeOffset="503556.2394">16000 14527 107 0,'-4'0'95'0,"-3"0"-5"16,2 0-46 0,5 0-1-16,12 0-9 15,25 7 0 1,7 0-26-16,8 0 0 15,-7 7-8-15,-16 0 0 16,-11 7 1 0,-18 0 1-16,-7 13 2 15,-26-7 0 1,-4 2 2-1,8-5 1-15,3-4 0 16,22-6 1-16,4-3-4 16,15-5 1-1,33-2-10-15,11-4 2 16,4 0-75-1,0 0-2-15,7 0-53 16,-3 0-12 0,0 0 85-16</inkml:trace>
  <inkml:trace contextRef="#ctx0" brushRef="#br0" timeOffset="503856.2514">16559 14693 246 0,'3'11'133'16,"5"3"-4"-16,6 7-128 15,1-1 1 1,0 1-10 0,1-4 1-16,-2-10-123 15,1-7-3-15,-8-17-7 16</inkml:trace>
  <inkml:trace contextRef="#ctx0" brushRef="#br0" timeOffset="503979.2556">16481 14434 221 0,'0'0'89'0,"0"0"-3"15,8 0-207 1,10 3-7-16,8 8 29 16</inkml:trace>
  <inkml:trace contextRef="#ctx0" brushRef="#br0" timeOffset="504420.2736">16918 14676 170 0,'0'0'120'31,"0"0"-7"-31,15 0-97 16,7 0 0-1,-4 3-16 1,2 5 0-16,-14 6 3 16,-6 0-2-16,0 5 5 15,-6 6 1-15,-14-1 2 31,2 1 1-31,4-4 2 16,14-4 0-16,0-2-5 16,29-9-1-16,4 0-61 15,12-6 0-15,-8 0-77 31,5 0-12-31,-10-20 57 0</inkml:trace>
  <inkml:trace contextRef="#ctx0" brushRef="#br0" timeOffset="504846.291">17148 14309 214 0,'0'0'126'0,"0"0"-5"31,0 0-107-31,-4 0 1 15,4 0-6 1,-3 0 0-16,3 0-8 0,0 4 1 16,0-4-2-1,0 3 0-15,0-3 0 16,3 7 0-16,14 3 0 31,11 12 0-31,13 12 0 16,2 22 0-1,2 6 0-15,-8 14 0 16,-22 14 0-1,-15-6 0-15,-22-2-3 0,-27-17 1 16,-2-6-127 0,-8-17-4-1,7-22-13-15</inkml:trace>
  <inkml:trace contextRef="#ctx0" brushRef="#br0" timeOffset="505700.3233">15759 14403 129 0,'0'-7'115'16,"3"0"-8"-16,-3 0-79 15,0 1 0 1,0 6-23-1,-10 0 1-15,-9 27 6 16,-4 18 0-16,-6 14 0 16,7 21 0-1,7-1-5-15,12 4 1 16,3-10-10-1,14-8 1-15,20-16-123 16,14-14-5 0,8-18-8-16</inkml:trace>
  <inkml:trace contextRef="#ctx0" brushRef="#br0" timeOffset="506424.3579">17933 14483 210 0,'0'0'134'16,"0"0"-5"-16,37 0-112 15,20-11 0 1,19 5-16-16,13 2 2 15,-7 4-22 1,-5 0 2-16,-18 0-112 16,-3 0-5-16,-15 0 4 15</inkml:trace>
  <inkml:trace contextRef="#ctx0" brushRef="#br0" timeOffset="506615.3599">17985 14589 227 0,'26'0'125'16,"25"0"-3"-1,28 0-132-15,9 0 1 16,5 0-113-1,-1 0-6-15,-3 0 0 16</inkml:trace>
  <inkml:trace contextRef="#ctx0" brushRef="#br0" timeOffset="507379.3778">18822 14243 140 0,'0'0'122'0,"0"0"-9"15,7 0-70 1,30 0-1-16,15 0-25 15,15 0 0 1,10-2-12-16,-6-2 1 16,-15 1-4-1,-5 3 2 1,-13 0-4-16,-20 0 0 15,-18 0 0-15,0 0 0 16,-37 9 0-16,-8 9 0 16,-7 0 0-1,9 3 0 1,5-5 0-16,16 5 0 15,22 7 0 1,3-4 0-16,27 7 0 16,7 0 0-1,-7-3 0-15,-11 0 0 0,-19-1 0 31,-8-6 0-31,-33 0 0 16,-10-4 0-16,1-6-16 16,7-1 1-1,5-3-115-15,32 0-5 16,6-7 3-1</inkml:trace>
  <inkml:trace contextRef="#ctx0" brushRef="#br0" timeOffset="507874.3976">19466 14497 202 0,'0'14'136'0,"-4"2"-7"15,-11 15-109 1,1 4 1-1,-5 0-20-15,1-7 1 16,7-1-2-16,-1-17 0 16,12-10 0-1,0-2 0 1,0-33 0-16,0-17 0 0,8-7 0 31,7-10 0-31,11 3 0 16,-1 7 0-16,13 8 0 15,-5 12 0-15,4 15 0 16,-7 7 0-1,-5 9 0 1,5 8 0-16,-4 12 0 16,-3 15 0-1,-9 11 0 1,-3 10 0-16,-3 1 0 15,-4 2 0-15,-1 5 0 16,-3-4 0-16,0-8 0 31,0-1 0-31,0-9-64 0,0-9 1 16,0-12-71-1,-18-13-12 1,-8-17 68-16</inkml:trace>
  <inkml:trace contextRef="#ctx0" brushRef="#br0" timeOffset="508007.4019">19565 14486 209 0,'23'-7'98'16,"15"0"-3"-16,21-3-209 15,3 2-8-15,9-1 13 31</inkml:trace>
  <inkml:trace contextRef="#ctx0" brushRef="#br0" timeOffset="508482.4215">20281 14417 230 0,'4'0'132'0,"30"0"-3"0,9 0-121 15,20 0 0 1,5 0-15 0,-10 0-1-16,2 0-77 15,-12-7-3 1,-11 0-41-1,-8-7-11-15,-10-3 90 16</inkml:trace>
  <inkml:trace contextRef="#ctx0" brushRef="#br0" timeOffset="508688.4295">20347 14490 232 0,'12'3'131'16,"28"4"-3"-16,20 4-125 15,3-1 0-15,7-4-85 16,-15-1-1 0,-6-5-51-1,-12-5-10-15,-11-18 91 16</inkml:trace>
  <inkml:trace contextRef="#ctx0" brushRef="#br0" timeOffset="508939.4384">20514 14151 184 0,'19'0'126'16,"26"0"-7"-16,32 10-99 15,8 17 1 1,1 9-15-16,-5 12 0 0,-22 7-1 31,-23 4 1-31,-27 0-7 16,-12-7 1-16,-46-8-68 15,1-9-2 1,-12-4-59-16,12-6-12 15,19-19 74 1</inkml:trace>
  <inkml:trace contextRef="#ctx0" brushRef="#br0" timeOffset="509326.4537">21365 14382 235 0,'-6'11'134'0,"-9"16"-5"15,1 4-123 1,6 4 1-16,8-4-7 15,0-3 0 1,15-3-8 0,11-8 2-1,10-15-123-15,-2-2-5 16,-4-31-7-16</inkml:trace>
  <inkml:trace contextRef="#ctx0" brushRef="#br0" timeOffset="509458.4588">21344 14047 214 0,'0'0'103'15,"-4"0"-3"-15,4 0-173 16,0 0-1-16,0 10-34 16,0 14-6-1,8 3 66-15</inkml:trace>
  <inkml:trace contextRef="#ctx0" brushRef="#br0" timeOffset="509862.474">21585 14511 195 0,'14'0'126'16,"9"0"-8"-16,29 0-106 15,-4 0 0 1,0 0-10-1,-11 6 0-15,-18 11 3 16,-15 7 1-16,-4 1 3 16,-23 3 1-16,-10 3-4 15,3-4 2 1,8-5-8-1,11-5 0-15,11-3 0 16,19-4 0-16,21-8-53 16,16-2 2-1,6 0-82-15,5-9-10 16,-4-15 51-1</inkml:trace>
  <inkml:trace contextRef="#ctx0" brushRef="#br0" timeOffset="510223.4894">22066 14230 239 0,'0'0'133'0,"4"0"-4"15,25 0-125 1,12 0 2-16,11-4-6 16,4 2 0-1,-1-13-10-15,8 6 2 16,4-3-72-16,-12 6-1 15,-6-1-48 1,-15 0-11 0,-13 0 83-1</inkml:trace>
  <inkml:trace contextRef="#ctx0" brushRef="#br0" timeOffset="510446.4955">21981 14431 189 0,'7'0'132'0,"31"3"-8"16,32-3-100-1,30 0 1-15,30 0-23 16,14-9 1-1,4-3-118-15,-11 6-4 16,-26-5-22 0</inkml:trace>
  <inkml:trace contextRef="#ctx0" brushRef="#br0" timeOffset="512091.5151">23078 13808 196 0,'-8'21'118'16,"-7"21"-5"0,-3 6-105-16,4 14 1 15,2-7-23 1,8-6 0-16,4-12-102 15,0-5-8 1,0-11 10 0</inkml:trace>
  <inkml:trace contextRef="#ctx0" brushRef="#br0" timeOffset="512247.5226">22788 14286 209 0,'11'0'120'15,"30"0"-5"1,18 0-129-16,16 0 1 15,-1 0-90 1,-7 0-4 0,-4 0-6-16</inkml:trace>
  <inkml:trace contextRef="#ctx0" brushRef="#br0" timeOffset="512817.5454">22896 14479 167 0,'0'0'130'16,"0"4"-10"-16,34-1-90 15,13 4 1 1,16 4-26-16,8-4 1 15,-8 3-5 1,-26 3 1-16,-12 5 2 16,-25 0 0-1,-22-1-1-15,-14-4 1 16,-16 1-5-1,14 0 0-15,16-4 1 16,22 4 0-16,12 3 1 16,28 1 0-1,8-1-1 1,-18 1 0-1,-19 2 1-15,-11 1 2 16,-22-1-26-16,-4-3 2 16,-4-2-108-1,16-8-7-15,14-4 10 16</inkml:trace>
  <inkml:trace contextRef="#ctx0" brushRef="#br0" timeOffset="513405.5763">23514 14711 206 0,'0'7'136'16,"4"9"-6"-16,-4 9-111 31,4-1 1-31,-4 1-20 15,0-11 0 1,4-11 0-16,0-3 0 0,-2-25 0 16,6-23 0-1,3-13 0 1,1-23 0-16,7 1 0 15,2-4 0 1,-1 15 0-16,-7 14 0 16,2 12 0-1,-3 19 0-15,3 13 0 0,-8 14 0 16,4 10 0-1,-1 25 0-15,2 20 0 32,3 11 0-32,-4 6 0 15,-4 4 0-15,1-6 0 16,2 2 0-1,-1-16 0-15,-2-5 0 16,-4-16 0 0,1-7 0-1,1-13-33-15,-3-6 1 16,6-2-99-1,-1-7-7-15,5 0 24 16</inkml:trace>
  <inkml:trace contextRef="#ctx0" brushRef="#br0" timeOffset="513601.5842">23496 14566 247 0,'30'0'134'15,"29"0"-4"-15,34 0-141 16,7 0 2 0,4 0-121-16,-8 0-3 15,-19-8-6 1</inkml:trace>
  <inkml:trace contextRef="#ctx0" brushRef="#br0" timeOffset="516383.6923">3101 713 100 0,'10'-17'95'0,"-6"6"-6"15,0-3-66-15,-1 3 0 16,-3 4-18-16,0 3 1 16,0 2-2-1,0 2 1 1,0 0 1-1,-7 10 1-15,-13 39 4 16,6 6 1-16,10-10 19 16,4-28 1-16,15-17-5 15,22-4 0 1,22-30-46-16,38-21 0 15,25-18-111 1,23-10-7 0,14-10 13-16</inkml:trace>
  <inkml:trace contextRef="#ctx0" brushRef="#br0" timeOffset="518932.8005">2904 15698 182 0,'0'-4'108'16,"-16"4"-6"-1,-17 0-100-15,-11 6 1 16,-12 19 0-16,-10 9 0 15,17 4-4 1,16 1 1-16,18-5 4 16,15 1 1-1,30-7 0 1,22-5 1-16,-4-5-2 15,0-1 1-15,-17 0 5 16,-17 11 1 0,-14 11-2-16,-23 2 1 15,-21 0-22-15,-1 5 1 16,5-12-108-1,13-6-6 1,24-24 2 0</inkml:trace>
  <inkml:trace contextRef="#ctx0" brushRef="#br0" timeOffset="519338.8159">3163 16019 190 0,'0'21'121'0,"0"9"-7"16,0 12-90 0,0-7 1-16,4-3-9 15,3-20 1 1,5-12-16-1,2-6 2-15,1-32-3 16,-4-4 0-16,-8-5 0 16,1-6 0-1,-4 26 0-15,0 5 0 16,0 20 0-1,7 2 0 1,0 20 0-16,9 18 0 16,2 18 0-16,-3-1 0 15,-4-3 0 1,1-1 0-16,1-12-6 15,-5-16 1 1,0-9-119-16,-1-14-5 16,5-7-11-1</inkml:trace>
  <inkml:trace contextRef="#ctx0" brushRef="#br0" timeOffset="519910.8371">3563 15929 180 0,'0'0'122'0,"7"11"-7"15,0 15-89 1,1 10 0-16,3 16-10 16,-7 3 0-16,3-7-12 15,-4 8 2 1,-3-22-6-16,0-10 0 15,0-12 0 1,0-12 0 0,0-4 0-16,-14-28 0 0,-1-16 0 15,-11-11 0 1,0 6 0-16,-3 2 0 15,6 6 0 1,9 10 0 0,14 8 0-1,0 3 0-15,29-1 0 16,15 2 0-16,12 2 0 15,-4 4 0 1,-8 13 0-16,-10 4 0 0,-20 14 0 31,-6 14 0-31,-8-5 0 16,0 2 0-1,0-7 0-15,0-5 0 0,4 5 0 16,22-2 0 0,7 9 0-1,-4 2 0-15,-13 5 0 16,-9 1 0-1,-7 10 0 1,-26 6 0-16,-15-12-115 16,-7-6-3-1,0-17-26-15</inkml:trace>
  <inkml:trace contextRef="#ctx0" brushRef="#br0" timeOffset="520302.8529">3067 15925 162 0,'-4'8'122'31,"4"5"-7"-31,0 11-85 16,0-3 0-16,0 14-18 15,4 3 0-15,6-3-20 16,5 2 0-16,4-6-62 31,6-7-2-31,13-6-49 16,10-4-9-1,11-11 67-15</inkml:trace>
  <inkml:trace contextRef="#ctx0" brushRef="#br0" timeOffset="520845.8622">4402 16199 247 0,'0'0'134'16,"0"-4"-4"-1,0 0-130-15,0 2 0 16,0 2 0 0,0 0 0-16,0 0 0 15,0 0 0 1,0 0 0-16,0 0 0 15,0-4 0-15,0 4 0 16,0 0 0 0,0 0 0-16,0-4 0 15,0 4 0 1,0-2-81-16,-6 2-1 15,2 0-54 1,0 0-13-16,4-8 92 31</inkml:trace>
  <inkml:trace contextRef="#ctx0" brushRef="#br0" timeOffset="526771.0209">5562 15369 188 0,'0'0'110'0,"0"0"-7"31,0 2-99-31,0 22 0 0,0 13 4 31,-3 10 1-31,3 8-3 16,-4 5 0-16,4-5-6 15,0-6 1 1,0-9-33-16,0-12 0 16,0-7-81-1,4-14-11 1,3-4 29-16</inkml:trace>
  <inkml:trace contextRef="#ctx0" brushRef="#br0" timeOffset="527799.0589">5507 15569 54 0,'0'0'66'0,"18"-3"-1"16,9 3-43-1,-6 0 2 1,-2 7 3-16,-19 10 0 16,0 4 5-16,-22-4 1 15,-19-3-8 1,0-11 0-16,-3-3-17 15,11-3 1 1,9-19-13-16,22-8 0 16,10-1-2-1,35-8 0-15,20 16 2 16,8 9 1-1,-5 14 4-15,-25 0 1 16,-37 30 5-16,-8 16 1 16,-48-5 3-1,-7 1 0-15,-8-15-3 16,12-13 0-1,22-14-11-15,25-10 0 16,20-21-2 0,39-3 0-1,19 5 6 1,-4 12 0-16,-15 14 5 0,-31 3-1 15,-20 31-21 1,-33 13 0-16,-23 9-100 16,5 1-9-1,10-15 14-15</inkml:trace>
  <inkml:trace contextRef="#ctx0" brushRef="#br0" timeOffset="528263.0738">6348 15784 167 0,'-8'0'120'15,"-3"20"-7"-15,-7 12-84 16,3 16 0-16,7 1-10 16,13 2 0-1,-5-3-12-15,3-5 1 16,19-13-8-1,0-5 0-15,8-19-75 16,-4-6 0 0,0-20-59-16,-4-35-15 15,-14-25 84 1</inkml:trace>
  <inkml:trace contextRef="#ctx0" brushRef="#br0" timeOffset="528376.0779">6348 15555 209 0,'0'-3'69'15,"0"-1"-4"-15,0 4-181 16,0 0-13-1,4 0 55-15</inkml:trace>
  <inkml:trace contextRef="#ctx0" brushRef="#br0" timeOffset="528901.098">6788 15956 81 0,'0'0'85'15,"4"0"-2"1,15 0-52-16,7 0 0 16,7 7-16-1,1 0 0-15,-5 4-9 16,-14 6 0-1,-11 7 3-15,-4 0 2 16,-12 7 4 0,-10 4 0-16,-3-7 3 0,9 3 1 15,9-13-2 1,7-4 1-1,18-4-12-15,23-3 1 16,3-1-82 0,8-6-1-16,0 0-55 15,1-3-11 1,-6-21 84-16</inkml:trace>
  <inkml:trace contextRef="#ctx0" brushRef="#br0" timeOffset="529324.1142">7440 15874 114 0,'0'0'102'16,"0"0"-6"-1,19 0-64-15,13 0 1 16,10 0-19 0,7 0 0-1,2 0-12-15,-7 0 0 16,0 0-43-1,-10 0 0-15,-4 0-70 0,-8-12-8 16,-8 3 45 0</inkml:trace>
  <inkml:trace contextRef="#ctx0" brushRef="#br0" timeOffset="529519.1233">7504 16019 166 0,'7'3'109'0,"18"-3"-7"15,24 0-113 1,5 0 1 0,15 0-92-16,0-3-9 15,2-8 13-15</inkml:trace>
  <inkml:trace contextRef="#ctx0" brushRef="#br0" timeOffset="529798.1376">8429 15448 206 0,'0'0'133'0,"0"14"-6"15,0 14-109-15,-8 12 1 16,1 13-16 0,-3 6 2-16,-3-1-5 15,10 1 0 1,-4-10-21-16,3-7 1 15,4-8-110 1,0-6-6-16,0-17 9 16</inkml:trace>
  <inkml:trace contextRef="#ctx0" brushRef="#br0" timeOffset="529963.1453">8277 15866 224 0,'27'0'129'16,"17"0"-4"-16,22-4-130 15,2 4 1 1,-10 0-84-16,-10 4-1 16,-25 17-36-16,-20 4-7 15</inkml:trace>
  <inkml:trace contextRef="#ctx0" brushRef="#br0" timeOffset="530590.1856">8225 16095 87 0,'0'0'93'16,"0"4"-4"-16,0-4-50 15,12 3-1-15,18 0-13 16,7 4 0 0,3 0-13-16,-3 4 0 15,-11-1-4 1,-8 0 2-16,-10 7-2 15,-8-3 2 1,-8 8-4-16,-17-2 0 16,-12-3-6-1,2-3 0-15,14 3-1 16,10-9 1-1,11-4 1-15,4-1 1 16,17-1-1 0,2 2 1-1,-1 6 2-15,-18 0 0 16,-4 8-14-1,-22 3 1-15,-19 0-58 16,1 3-1-16,-2-10-50 16,24-10-10-1,18-4 61-15</inkml:trace>
  <inkml:trace contextRef="#ctx0" brushRef="#br0" timeOffset="531069.2079">8814 16185 161 0,'0'6'128'16,"-3"9"-7"-1,-12 5-83-15,4 8 1 16,-4-3-28-1,1-2 2 1,6-1-13 0,0-12 0-16,8-7 0 15,0-3 0-15,0-13 0 16,12-28 0-16,6-26 0 31,4-9 0-31,8-6 0 0,-4 2 0 16,-1 17 0-1,-2 10 0 1,-1 20 0-16,-3 15 0 15,-5 18 0-15,-2 0 0 16,2 28 0 0,6 13 0-16,-10 8 0 15,5 3 0 1,-4 3 0-1,0 8 0-15,-3-12-4 16,3 5 1-16,-4-11-117 16,0-13-5-1,-2-15-17-15</inkml:trace>
  <inkml:trace contextRef="#ctx0" brushRef="#br0" timeOffset="531211.2157">8963 16068 234 0,'10'0'114'15,"31"0"-4"-15,4 0-234 16,10 0-6 0,1-4 3-1</inkml:trace>
  <inkml:trace contextRef="#ctx0" brushRef="#br0" timeOffset="531771.2397">9611 16022 247 0,'0'0'134'16,"0"10"-4"-16,0 12-130 15,-7 9 0-15,-8 7 0 16,3-8 0-16,9 8-72 15,3-20-1 1,0-14-61 0,15-8-14-1,7-38 81-15</inkml:trace>
  <inkml:trace contextRef="#ctx0" brushRef="#br0" timeOffset="531884.2446">9696 15715 188 0,'0'-3'64'16,"0"-1"-4"-16,-4-4-169 0,-3 2-10 15,4-1 52 1</inkml:trace>
  <inkml:trace contextRef="#ctx0" brushRef="#br0" timeOffset="532223.2601">9885 15981 188 0,'4'10'134'15,"-1"7"-8"-15,5 4-100 16,-4-6 1-16,3-9-23 31,4-6 2-31,7-4-6 16,1-16 0-16,11-15 0 15,-5 7 0-15,1 5 0 16,-7 12 0-1,3 11 0-15,-7 4 0 16,0 23 0 0,-1 11 0-1,-5 10 0-15,-3-3 0 16,-2-6 0-16,-4-8 0 15,4-11-4 1,4-12 1-16,2-8-126 16,5-18-4-1,8-34-12-15</inkml:trace>
  <inkml:trace contextRef="#ctx0" brushRef="#br0" timeOffset="532814.2872">10425 15659 224 0,'0'0'134'16,"0"7"-4"-16,0 21-119 15,0 13 1 1,0 15-12 0,-7 3 0-16,-5 6 0 15,6 8 0-15,-2-3 0 16,4-9 0-1,4-9 0-15,0-20 0 0,16-22-24 16,-2-10 1 0,-4-24-16-1,-4-21 1 1,-6-4 28-16,-12 0 2 0,-6 1 29 31,-5 16-1-31,8 6-6 16,8 11 0-16,7 5-2 15,18 3 1 1,16 0 4-16,11 7 0 15,3 0-11 1,-12 0 2-16,-14 11-8 0,-11 13 0 16,-11 10 0-1,-11-2 0-15,-3 10 0 16,14-9 0 15,4-8 0-31,33-11 0 16,17-14 0-16,7-7 0 15,-9-21 0-15,-11-9 0 16,-24-12 0-1,-17 10 0 1,-25 2 0-16,-27 16 0 0,-12 10-38 31,2 11 1-31,6 4-94 16,26 13-9-16,19 0 32 15</inkml:trace>
  <inkml:trace contextRef="#ctx0" brushRef="#br0" timeOffset="533403.3149">11925 15874 221 0,'-3'20'134'16,"-27"11"-4"-16,-10 14-118 15,-12 7 2-15,0 11-14 16,4-8 0-1,7-10-51-15,11-14 2 16,12-21-83 0,7-10-11-1,3-37 49-15</inkml:trace>
  <inkml:trace contextRef="#ctx0" brushRef="#br0" timeOffset="533609.3251">11725 15825 241 0,'8'4'133'0,"3"20"-4"16,0 21-126-1,-4 11 2-15,-7 12-5 0,0 9 0 32,0-1 0-32,-4-4 0 15,1-17-19 1,3-16 1-16,0-22-112 15,0-17-5 1,0-14 6 0</inkml:trace>
  <inkml:trace contextRef="#ctx0" brushRef="#br0" timeOffset="533779.3325">11652 15998 235 0,'3'0'134'16,"27"0"-5"-16,14 0-123 15,16 0 1 1,6 0-7-16,1 4 0 0,-8 2-54 15,-3-2 2 1,-13-4-81 0,3-7-10-16,-10-28 52 15</inkml:trace>
  <inkml:trace contextRef="#ctx0" brushRef="#br0" timeOffset="534075.3509">11774 15735 170 0,'-26'31'127'0,"-18"24"-8"16,-8 32-85-1,11 7 1 1,30 6-23-16,22-13 2 16,59-22-14-16,35-27 0 15,23-28 0-15,2-10 0 16,-3-33 0-1,-39-23 0 1,-37-17 0-16,-38-3 0 16,-32 3-3-1,-44 24 2-15,-26 12-78 16,11 16-2-1,14 14-54-15,28 7-13 16,28 0 90 0</inkml:trace>
  <inkml:trace contextRef="#ctx0" brushRef="#br0" timeOffset="534340.3638">12803 15766 192 0,'-11'11'132'0,"-12"9"-8"16,-13 22-99-1,-1 3 0 1,-7 11-19-16,-1 6 1 15,0 11-21 1,8-12 1 0,8-6-117-16,18-20-4 15,7-28-1-15</inkml:trace>
  <inkml:trace contextRef="#ctx0" brushRef="#br0" timeOffset="534551.3737">12581 15850 247 0,'8'12'134'15,"3"17"-4"-15,3 9-130 16,1 14 0 0,-3 11 0-1,-9-2 0-15,-3-5-16 16,0 3 1-1,0-25-115 1,-7-17-5-16,-13-17 3 16</inkml:trace>
  <inkml:trace contextRef="#ctx0" brushRef="#br0" timeOffset="534684.379">12477 16026 190 0,'4'-7'122'16,"29"-10"-7"-16,15 6-99 16,15-6 0-1,12 3-17-15,-1-4 0 0,0 1-119 31,-19-10-6-31,-14-9-4 0</inkml:trace>
  <inkml:trace contextRef="#ctx0" brushRef="#br0" timeOffset="534973.3927">12541 15676 181 0,'-41'32'125'16,"-11"26"-8"0,-19 35-88-16,11 14 1 0,32 4-16 31,28-13 1-16,55-29-15-15,42-30 0 16,32-34 0-16,9-14 0 0,2-44 0 16,-30-26 0-1,-27-4 0 1,-50-11 0-16,-33 18-32 15,-48 18 1 1,-41 19-100 0,-16 26-7-16,10 9 23 15</inkml:trace>
  <inkml:trace contextRef="#ctx0" brushRef="#br0" timeOffset="535316.4078">13652 15708 242 0,'-8'0'133'0,"-18"17"-4"16,-11 21-126 0,-15 20 1-16,-11 8-4 15,-3 7 0 1,3 7 0-1,12-8 0-15,13-13-88 16,15-21 0-16,21-34-50 16,2-14-11-1,18-53 101 1</inkml:trace>
  <inkml:trace contextRef="#ctx0" brushRef="#br0" timeOffset="535519.4169">13422 15749 247 0,'7'0'134'0,"2"14"-4"15,-3 20-130-15,9 14 0 16,-12 12 0-1,-3 16 0-15,0 1 0 32,0 5 0-32,-3-13-26 15,-4-13 1-15,-4-26-105 16,-8-30-7-16,0-9 15 15</inkml:trace>
  <inkml:trace contextRef="#ctx0" brushRef="#br0" timeOffset="535933.4359">13286 15995 234 0,'3'-4'134'0,"26"-3"-5"15,22 1-123-15,18-6 2 16,3 9-8 0,4-4 0-16,-10-3-43 15,-15 0 1 1,-10-14-34-1,-23-14 0-15,-18-11 54 16,-14-10 0-16,-31 8 66 16,-11 16-1-1,-17 21 9-15,-9 17-1 0,-14 43-22 31,3 30 0-31,13 20-17 16,23 12 0 0,35-4-8-1,26-18 1-15,62-27-5 16,38-32 0-16,33-27 0 15,4-14 0 1,1-40 0-16,-39-26 0 16,-37-17 0-1,-40-4 0-15,-41 15 0 16,-51 20 0-1,-42 18-75-15,-10 27 0 0,6 21-59 32,27 0-15-32,48 14 84 0</inkml:trace>
  <inkml:trace contextRef="#ctx0" brushRef="#br0" timeOffset="536438.4592">14693 15794 210 0,'30'0'121'0,"17"0"-5"15,20-3-111 1,11-1 0-1,0-3-4-15,-12 4 0 16,-15 3-50 0,-6-4-1-1,-7 1-70-15,-9-1-11 0,-3-9 51 16</inkml:trace>
  <inkml:trace contextRef="#ctx0" brushRef="#br0" timeOffset="536645.4687">14670 15919 140 0,'8'4'126'16,"24"-4"-9"-1,24 0-80 1,22 0 0-16,16-8-50 15,5-6 1 1,-7-3-108-16,-6-10-7 16,-8-1 9-1</inkml:trace>
  <inkml:trace contextRef="#ctx0" brushRef="#br0" timeOffset="536874.4796">15137 15516 151 0,'-4'0'122'0,"4"8"-7"0,4 20-77 15,34 3 0 1,31 11-22-16,20 9 0 31,-8 14-12-31,-2-2 1 16,-14 7-3-1,-30-8 2-15,-29-7-10 0,-9 0 1 16,-35-10-124 0,-13-6-4-1,6-22-10-15</inkml:trace>
  <inkml:trace contextRef="#ctx0" brushRef="#br0" timeOffset="537885.5319">16314 15777 137 0,'0'0'109'0,"-4"0"-8"15,-6 3-64 1,3 14-2-16,-5 15-5 16,8 1 1-1,1 6-18 1,3-4 1-16,0-8-13 15,7 1 2-15,8-14-3 16,-1 0 0-16,9-7 0 16,-4-1 0-1,10-6 0 1,-3 0 0-16,0 0-107 15,3-24-1-15,2-6-34 16,3-25-9 0</inkml:trace>
  <inkml:trace contextRef="#ctx0" brushRef="#br0" timeOffset="538021.5391">16555 15348 207 0,'0'-4'101'15,"0"4"-4"-15,-4-3-153 16,1 3 0-1,-1 0-47-15,4 3-6 16,0 7 42 0</inkml:trace>
  <inkml:trace contextRef="#ctx0" brushRef="#br0" timeOffset="538572.5654">17003 15925 162 0,'0'4'121'0,"0"7"-8"16,0 3-80-1,0 10 1 1,0 6-16-16,0 12 1 15,0-1-14-15,0 1 1 16,0-14-6 0,0-4 0-16,0-6-4 15,0-12 2 1,0-6-127-1,0 0-4-15,8-14-13 16</inkml:trace>
  <inkml:trace contextRef="#ctx0" brushRef="#br0" timeOffset="539968.6282">17459 15676 205 0,'0'0'128'15,"30"0"-7"-15,18 0-109 16,7 0 0 0,11-7-14-1,-2 4 1-15,-8-1-44 16,-8 4 1-16,-19-3-79 15,-6 3-10-15,-20 0 42 32</inkml:trace>
  <inkml:trace contextRef="#ctx0" brushRef="#br0" timeOffset="540137.6363">17374 15862 173 0,'25'0'106'15,"27"4"-7"-15,38-4-151 16,17 0-2-1,12 0-53 1,10 0-6-16,-3-7 61 16</inkml:trace>
  <inkml:trace contextRef="#ctx0" brushRef="#br0" timeOffset="540804.667">18833 15168 104 0,'-7'0'115'16,"0"0"-10"-1,-1 0-58-15,8-4 1 16,15 1-25-16,29 3 1 15,19 0-13 1,14 0 0-16,-2 0-11 16,-16 17 0-1,-14-7 2 1,-9 4 1-16,-24 0 2 15,-12 3 1-15,-15 0-3 16,-29 5 1 0,-8-1-4-16,4-1 0 0,11 1 0 31,14-7 0-31,19 0 0 15,12-1 0 1,36-5 0-16,19-2 0 16,15-6-4-1,0 0 2-15,-7 0-127 16,-16 0-4-1,-19 0-13 1</inkml:trace>
  <inkml:trace contextRef="#ctx0" brushRef="#br0" timeOffset="541050.6732">18737 15573 197 0,'4'6'136'0,"25"1"-8"0,34 3-106 31,26 2 1-31,17-6-21 16,13 0 1-16,4 2-68 16,-20-2 2-1,-10 9-71-15,-22-5-13 0,-23-3 70 31</inkml:trace>
  <inkml:trace contextRef="#ctx0" brushRef="#br0" timeOffset="541498.6908">18841 15880 230 0,'0'0'133'15,"3"0"-3"-15,27 0-122 16,21 0 2-1,9 0-10-15,-1 0 0 16,-7 11 0 0,-22 3 0-16,-19 6 0 15,-11 5 0 1,-24-1 0-16,-11 0 0 0,-2 0 0 31,10-14 0-31,16 4 0 16,11-2 0-16,7 7 0 15,11 6 0 1,-2 3 0-1,-16 3 0 1,-7 3 0-16,-27-9 0 16,-4-8-73-16,6-10 0 15,17-7-61 1,15 0-14-16,11-24 81 15</inkml:trace>
  <inkml:trace contextRef="#ctx0" brushRef="#br0" timeOffset="542007.7145">19692 15998 224 0,'0'14'134'16,"0"6"-4"-1,-3 12-119-15,-5-1 1 0,1 4-12 32,-1-8 0-32,4-3 0 15,4-20 0-15,0-4 0 31,4-32 0-31,15-22 0 16,15-26 0-16,9-20 0 16,6 0 0-16,-1 2 0 15,7 19 0 1,-13 14 0-1,-9 22 0-15,-3 19 0 16,-16 18 0 0,-3 6 0-16,0 24 0 0,-4 21 0 31,-3 16 0-31,-4 9 0 0,0 6 0 15,0-3 0 1,0-3 0 0,0-2 0-16,-4-9 0 15,1-4-22 1,-1-16 1-16,0-12-109 15,-3-19-6 1,0-12 10-16</inkml:trace>
  <inkml:trace contextRef="#ctx0" brushRef="#br0" timeOffset="542132.727">19807 15898 247 0,'15'-7'134'16,"22"-4"-4"-16,38-7-155 15,17 6 1 1,7-2-106-16,16-1-7 15,0-2 15 1</inkml:trace>
  <inkml:trace contextRef="#ctx0" brushRef="#br0" timeOffset="543970.8108">2470 667 70 0,'0'-7'82'0,"0"7"-3"15,0 0-41 1,0 0 0-16,0 7 7 16,0 4 2-1,0-4-13 1,7 0 0-16,4-7-26 15,8 0 1-15,7 0-30 16,8-21 1-16,10-10-105 16,4 3-7-1,8-3 14 1</inkml:trace>
  <inkml:trace contextRef="#ctx0" brushRef="#br0" timeOffset="547226.9492">3707 16869 215 0,'0'-3'122'0,"-4"0"-6"0,-21 3-113 32,-13 0 1-17,-15 10 1-15,-8 22 1 0,-6 9-3 16,11 4 1-1,12 4 3-15,33-5 0 16,11 2 0 0,19-5 1-1,25-3-7-15,4-3 2 16,-11-7-3-1,-7-1 0-15,-23-3 0 0,-7 1 0 32,-22-1 0-32,-19-10 0 0,-7 3-33 15,4-7 1 1,10-10-99-1,22 0-7-15,12-24 24 16</inkml:trace>
  <inkml:trace contextRef="#ctx0" brushRef="#br0" timeOffset="547603.9661">3800 17108 181 0,'0'15'132'0,"0"11"-7"16,4 13-96-1,-4 6 1 1,0 0-24 0,11-14 2-16,7-9-8 15,1-20 0 1,10-2 0-16,-3-20 0 15,-1-18 0 1,-1-14 0-16,-10 7 0 0,-3 7 0 31,-4 6 0-31,-3 26 0 0,0 6 0 31,1 10 0-31,1 27 0 16,2 12 0-16,2 7 0 16,9-1 0-16,-4-10-10 15,-4-7 1 1,3-3-121-1,2-28-3-15,2-7-6 0</inkml:trace>
  <inkml:trace contextRef="#ctx0" brushRef="#br0" timeOffset="548164.9926">4296 17098 215 0,'0'4'135'32,"0"20"-5"-32,0 24-115 0,5 11 1 15,-5 7-16 1,2 3 0-1,2 0 0-15,0-16 0 16,0-16 0-16,-1-16 0 16,1-13 0-16,-1-8 0 15,-3-29 0 1,0-19 0-1,-3-14 0-15,-18-7 0 16,-7 6 0 0,-1 5 0-16,7 17 0 15,7 4 0-15,15 4 0 16,8 5 0-1,33 1 0 1,14-1 0 0,11 14 0-16,-3 7 0 0,-10 7 0 15,-28 0 0 1,-10 24 0-16,-15 5 0 15,0-3 0 1,-15-9 0-16,4 1 0 16,11-4 0-1,0 0 0 1,8 3 0-16,25 0 0 15,-11 7 0-15,-4 1 0 16,-14 6 0 0,-4 3 0-16,-25 5 0 15,-20-6-18 1,-3 4 2-16,-1-14-114 15,16-9-5 1,15-14 4-16</inkml:trace>
  <inkml:trace contextRef="#ctx0" brushRef="#br0" timeOffset="548307.9981">4856 17299 247 0,'0'3'132'0,"-16"4"-5"0,-6 7-253 16,0 0-3-1,3-3-15-15</inkml:trace>
  <inkml:trace contextRef="#ctx0" brushRef="#br0" timeOffset="548710.0167">5644 17061 247 0,'0'0'134'15,"0"0"-4"-15,0 0-130 16,-8 16 0-16,-10 19 0 15,2 24 0 1,-5 11 0 0,-5 2 0-16,4 1 0 15,4-5 0 1,-1-12-97-16,11-25-2 0,8-16-40 31,0-19-12-31</inkml:trace>
  <inkml:trace contextRef="#ctx0" brushRef="#br0" timeOffset="549215.04">5852 17008 210 0,'3'0'135'0,"4"11"-5"0,-3 20-113 31,0 13 2-31,-1 11-19 16,-3 2 0 0,0-2 0-16,-3-7 0 15,-1-9 0 1,0-15 0-16,1-14-7 15,-1-10 2-15,1-24-24 16,-1-28 0 0,0-13 21-1,4-5 1-15,0 7 30 16,0 20 0-16,0 14-11 15,11 22 1-15,4 7-7 32,3 24 2-32,5 11-8 0,-1 14 0 31,4-5 0-31,-4 2 0 15,-3-12 0 1,-1-7 0-16,-7-13 0 0,-4-14 0 16,13-7 0-1,-13-30 0-15,-7-9 0 16,0-2 0-1,0-4-13 1,0 10 2-16,3 8-119 16,27 6-4-16,11 7-2 15</inkml:trace>
  <inkml:trace contextRef="#ctx0" brushRef="#br0" timeOffset="549827.0636">5696 16635 247 0,'0'0'134'0,"-3"0"-4"16,-2 0-207-1,2 9-1 1,3 13-57-16,0 6-13 16,15 6 86-1</inkml:trace>
  <inkml:trace contextRef="#ctx0" brushRef="#br0" timeOffset="550527.0776">6444 16856 238 0,'4'0'133'16,"-4"0"-4"-1,0 27-124-15,0 12 1 16,0 9-6-1,0 11 0-15,0 10 0 16,0 4 0-16,0-7 0 16,0-4 0-1,0-24-5 1,0-13 1-16,0-25-35 15,0-4 1-15,0-31 5 32,-11-13-2-32,-11-4 64 0,-1 7-2 15,4 7 1 1,5 10 1-16,11 18-19 15,3 6 1 1,29 4-3 0,19 0 0-16,7 0-7 15,10 0 2 1,-11 8-3-16,-7 2 0 0,-16 21 0 31,-17 8 0-31,-2 2 0 16,-5 0 0-16,8-14 0 15,7-13 0 1,19-14 0-16,11-10 0 0,4-21 0 31,-12-18 0-31,-15 1 0 16,-21 0 0-1,-12 9 0-15,-29 12 0 16,-19 10-47-1,-4 10 1-15,4 7-86 16,16 3-10-16,21 8 44 16</inkml:trace>
  <inkml:trace contextRef="#ctx0" brushRef="#br0" timeOffset="551220.0941">8028 16905 238 0,'0'0'133'15,"0"0"-4"-15,-7 7-124 16,-22 20 1-1,-18 25-6 1,-21 7 0-16,2 11 0 16,-8 19 0-16,10-10 0 15,16-2 0-15,15-19-81 31,23-23 0-31,10-24-55 16,22-26-13-16,13-47 91 16</inkml:trace>
  <inkml:trace contextRef="#ctx0" brushRef="#br0" timeOffset="551425.101">7825 16912 246 0,'0'0'133'0,"0"0"-4"0,0 20-128 31,0 21 1-31,0 15-2 15,0 6 0-15,0 8 0 16,0 6 0 0,0-7-35-16,0-7 2 15,4-19-98 1,-4-31-8-1,0-12 27-15</inkml:trace>
  <inkml:trace contextRef="#ctx0" brushRef="#br0" timeOffset="551571.1068">7740 17088 247 0,'23'0'134'31,"21"0"-4"-31,15 0-130 16,20 0 0-16,-3 6-38 15,-6 2 1 1,-7-2-94-16,-21-6-9 0,-13 0 32 31</inkml:trace>
  <inkml:trace contextRef="#ctx0" brushRef="#br0" timeOffset="551940.1253">7900 16707 123 0,'-27'0'122'16,"-17"24"-9"-1,-15 22-59-15,-11 19-1 16,3 25-33-1,16 18 0-15,17 13-18 16,26 3 2-16,20-13-4 16,47-17 0-1,34-40 0-15,32-36 0 31,23-22 0-31,19-51 0 16,-11-31 0 0,-23-25 0-16,-52-7 0 0,-50-3 0 15,-39 17 0 1,-66 22 0-16,-45 26 0 15,-33 28 0 1,-15 22-126 0,12 6-5-16,40 24-15 15</inkml:trace>
  <inkml:trace contextRef="#ctx0" brushRef="#br0" timeOffset="553255.1784">10266 17067 203 0,'0'0'124'0,"-4"0"-7"15,-6 0-104 1,-5 10 0-1,3 15-1-15,6 10 1 16,1 14-6 0,5 9 2-16,5-3-9 15,16-9 0 1,9-12 0-16,3-21 0 0,19-13-80 31,-1-3 0-31,-1-28-56 16,-17-28-12-16,-3-21 88 31</inkml:trace>
  <inkml:trace contextRef="#ctx0" brushRef="#br0" timeOffset="553395.1844">10396 16756 247 0,'-8'0'134'16,"5"-4"-4"-1,-5 4-190-15,2 0 1 16,6 4-75-1,0 6-10 1,6 8 61-16</inkml:trace>
  <inkml:trace contextRef="#ctx0" brushRef="#br0" timeOffset="553871.2064">10929 17233 207 0,'0'0'136'0,"-4"0"-6"16,4 0-112 0,0 0 2-16,18 0-20 15,16 4 0 1,7 0 0-1,0 6 0-15,-3 4 0 16,-18 3 0-16,-12 3 0 16,-8 5 0-1,-8-4 0-15,-12-1 0 16,-3-6 0-1,11-4 0-15,12 1 0 16,0 9 0 0,8 1 0-16,7 4 0 15,-8 9 0 1,-7-6 0-16,-7-3 0 15,-16-6 0 1,1-4-124-16,4-8-4 16,7-7-17-1</inkml:trace>
  <inkml:trace contextRef="#ctx0" brushRef="#br0" timeOffset="554362.2275">11762 17112 247 0,'8'4'134'15,"32"-4"-4"-15,31 4-130 16,14-4 0 0,12 0 0-1,-16 0 0-15,-11 0 0 16,-25 0 0-1,-19 0 0-15,-16 0 0 16,-10 0-107 0,0 0-2-16,-14 0-34 0,-1-12-8 31</inkml:trace>
  <inkml:trace contextRef="#ctx0" brushRef="#br0" timeOffset="554569.237">11758 17316 247 0,'16'3'134'0,"24"1"-4"16,38-4-130 15,15 0 0-31,14 0-68 0,1 0 1 15,-4 0-67-15,-5-7-13 16,-13-7 74 0</inkml:trace>
  <inkml:trace contextRef="#ctx0" brushRef="#br0" timeOffset="555177.265">13074 16963 202 0,'0'0'136'15,"0"0"-6"-15,0 0-109 16,15 0 1-16,21 0-22 16,13 0 0-1,6 0 0 1,-3 0 0-16,-4 18 0 0,-22 5 0 15,-22 2 0 1,-4 11 0 0,-26 1 0-16,-11 1 0 15,-4 0 0 1,11-7 0-16,15-3 0 15,15-11 0-15,31-3 0 16,20-4 0 0,12-10-89-1,4 0 0 1,3-20-49-16,-7-23-12 15,-8-4 105-15</inkml:trace>
  <inkml:trace contextRef="#ctx0" brushRef="#br0" timeOffset="555526.2823">13696 17026 230 0,'0'7'133'0,"-4"21"-3"15,-11 13-122-15,-4 11 2 16,8-4-10 0,1-6 0-16,6-11 0 15,4-11 0 1,0-13 0-16,0-7 0 15,14-24 0 1,5-27 0-16,15-15 0 16,4-11 0-1,5 9 0-15,1 1 0 0,-3 26 0 31,-7 16 0-31,-5 25 0 16,-11 4 0 0,-3 28 0-16,-3 16 0 15,-5 7 0 1,1 7 0-16,-5 11 0 15,-3-3 0-15,4-12-44 16,0-6 1 0,-4-24-89-1,0-28-9-15,0-17 40 16</inkml:trace>
  <inkml:trace contextRef="#ctx0" brushRef="#br0" timeOffset="555662.2879">13886 17074 221 0,'24'-4'59'0,"24"-1"-2"15,26 1-181 1,17-4-11-16,15 2 70 16</inkml:trace>
  <inkml:trace contextRef="#ctx0" brushRef="#br0" timeOffset="555979.3028">14493 16991 247 0,'0'4'134'0,"17"-1"-4"0,24 1-130 31,8 2 0-31,6 2-8 0,0-5 2 31,-3-3-123-31,-11 0-5 16,-11-24-7 0</inkml:trace>
  <inkml:trace contextRef="#ctx0" brushRef="#br0" timeOffset="556147.3116">14674 16780 247 0,'0'14'134'32,"0"14"-4"-32,-4 13-130 15,4 15 0-15,0 2 0 16,0 5 0-16,0 5-20 15,0-5 2 1,19-11-112 0,6-10-6-16,12-29 7 31</inkml:trace>
  <inkml:trace contextRef="#ctx0" brushRef="#br0" timeOffset="557148.3621">15374 16569 233 0,'15'-3'133'0,"10"-1"-3"15,23-6-123 1,-3 3 1 0,6 3-8-1,-16 4 0-15,-21 4 0 0,-14 13 0 16,-14 18 0-1,-24 7 0 1,-14 2 0-16,8 4 0 0,-1-5 0 31,27-9 0-31,18-14 0 16,22-8 0-16,35-10-97 15,9-2-2-15,3 0-40 16,-5-17-12 0</inkml:trace>
  <inkml:trace contextRef="#ctx0" brushRef="#br0" timeOffset="557328.3713">15344 16956 247 0,'18'0'134'16,"34"0"-4"-1,23 0-130-15,29 0 0 32,13 0-92-32,2 0 0 0,-11-3-47 15,-15-4-11 1</inkml:trace>
  <inkml:trace contextRef="#ctx0" brushRef="#br0" timeOffset="557770.3907">15485 17116 229 0,'-4'0'133'15,"0"0"-3"1,4 4-121-16,0-4 1 0,26 3-10 31,22-3 0-31,0 7 0 16,-6 10 0-16,-21 7 0 15,-13 7 0 1,-4 0 0-16,-37 1 0 16,-1-5 0-1,8-10 0 1,15-3 0-16,11-6 0 15,19-2 0-15,21 5 0 16,1 3 0 0,-11-4 0-1,-20 4 0-15,-10 11 0 16,-14-6-7-16,-20-1 2 15,1-14-124-15,18-4-5 16,15-35-8 0</inkml:trace>
  <inkml:trace contextRef="#ctx0" brushRef="#br0" timeOffset="558143.4088">16151 17147 245 0,'0'21'133'0,"0"6"-4"0,-3 15-128 31,-16-1 2-31,0-3-3 15,2-4 0-15,9-16 0 16,8-14 0 0,0-8 0-16,0-37 0 15,11-18 0 1,15-17 0-16,0-8 0 15,0 19 0 1,3 3 0 0,-3 27 0-16,-4 13 0 15,1 20 0 1,-1 2 0-16,-4 27 0 0,-2 22 0 31,-5 10 0-31,0 7 0 0,3 17 0 16,-3-11 0-1,5-2 0-15,-2-22-130 16,1-14-4-1,-4-34-13 1</inkml:trace>
  <inkml:trace contextRef="#ctx0" brushRef="#br0" timeOffset="558266.4139">16196 17174 221 0,'7'-3'124'16,"27"0"-5"-16,25-4-237 16,11-5-4-1,12 3-14-15</inkml:trace>
  <inkml:trace contextRef="#ctx0" brushRef="#br0" timeOffset="559082.4531">17207 17102 230 0,'0'0'133'15,"30"0"-3"-15,22-4-122 0,10-6 2 16,20 3-13 0,-3-7 2-1,-10 8-93-15,-9 2-2 16,-19 0-42-1,-9-2-11-15</inkml:trace>
  <inkml:trace contextRef="#ctx0" brushRef="#br0" timeOffset="559227.4596">17196 17241 247 0,'30'0'134'0,"29"0"-4"15,37 0-194 1,26-8 2-16,16-6-72 15,10-7-11 1,-4-9 65 0</inkml:trace>
  <inkml:trace contextRef="#ctx0" brushRef="#br0" timeOffset="560190.4935">18473 16863 164 0,'0'-7'125'0,"0"5"-8"15,0-12-80 1,16 6 0-16,17-9-22 16,30-1 1-16,11 12-16 31,11 6 0-31,0 20 0 0,-3 18 0 15,-23 11 0 1,-22 2 0-16,-22 4 0 16,-15 2 0-1,-34-10 0 1,-25 9 0-16,-15-18-4 15,-11-17 2 1,11-21-4-16,5 0 0 0,16-28 1 31,15-10 1-31,31 4 10 16,11 9 0-16,41 11 1 15,4 14 1 1,9 0-8-16,1 18 0 16,-11 3-4-1,1 17 2-15,-20-11-82 16,0 0-2-1,1-9-49-15,6-14-13 16,9-4 96 0</inkml:trace>
  <inkml:trace contextRef="#ctx0" brushRef="#br0" timeOffset="560840.5065">19381 16541 159 0,'0'0'123'0,"0"0"-8"0,0 0-79 31,11 0 1-31,26-6-20 0,4-2 0 16,11 5-15 0,0 3-1-16,-16 0-3 15,1 0 1 1,-22 17 2-1,-15 4 0-15,-3 7 1 0,-30 6 1 16,3-6-3 0,4-4 0-16,15-13 0 15,11-1 0 1,22-6 0-1,23-1 0-15,25-3-82 16,-4 0-1 0,-3 0-53-1,-14-10-13-15,-9 3 93 16</inkml:trace>
  <inkml:trace contextRef="#ctx0" brushRef="#br0" timeOffset="561040.5105">19426 16908 247 0,'0'0'134'16,"7"7"-4"-16,34 0-130 15,14-5 0-15,23 3-48 16,7-2 1-1,-3 1-85-15,-16-1-10 16,-18-3 45 0</inkml:trace>
  <inkml:trace contextRef="#ctx0" brushRef="#br0" timeOffset="561519.5256">19462 17088 247 0,'0'0'134'0,"0"0"-4"16,23 0-130-1,10 0 0-15,8 6 0 16,-4 6 0-1,-7 5 0-15,-12 3 0 0,-11-2 0 32,-7 2 0-32,-29 5 0 15,6-4 0-15,2-4 0 16,8-3 0-1,13-4 0-15,9 7 0 16,16-3 0 0,-6 6 0-1,0 6 0-15,-16-3 0 16,-3 1-2-1,-33 4 1-15,0-8-128 16,3-2-4 0,8-18-13-16</inkml:trace>
  <inkml:trace contextRef="#ctx0" brushRef="#br0" timeOffset="562304.5689">20256 17140 215 0,'-9'14'135'16,"-5"6"-5"-1,-5 15-115 1,-2 7 1-1,-2-8-16-15,8-6 0 0,4-10 0 16,7-12 0 0,4-6 0-16,0-14 0 15,0-27 0 1,19-26 0-1,15-8 0-15,10-8 0 16,0 7 0-16,12 10 0 16,-19 7 0-1,0 25 0-15,-11 16 0 16,-8 18 0-1,-2 7 0 1,6 24 0-16,-8 25 0 16,-3-5 0-16,1 4 0 15,-5 8 0 1,-4-7 0-16,1 2 0 15,-1-6-42 1,-3-10 2-16,0-18-91 16,-7-17-10-16,-19-14 36 31</inkml:trace>
  <inkml:trace contextRef="#ctx0" brushRef="#br0" timeOffset="562431.576">20289 17029 243 0,'33'0'75'0,"25"0"0"16,25 0-206-1,10 0-11 1,-2 0 55-16</inkml:trace>
  <inkml:trace contextRef="#ctx0" brushRef="#br0" timeOffset="563820.6109">3970 633 179 0,'15'-17'104'16,"-4"3"-6"-16,-6 4-99 15,-3 6 1 1,-2 0 11-16,0 4-1 0,0 0 6 31,0 14 1-31,0 4 6 16,-7 3 0-16,7-1-8 15,0 1 1 1,5-7-16-16,16-14 0 16,20 0-104-1,11 0-1-15,7-21-36 16,15-7-10-1</inkml:trace>
  <inkml:trace contextRef="#ctx0" brushRef="#br0" timeOffset="623254.0172">24263 10430 84 0,'0'0'95'0,"0"0"-5"31,0 0-54-31,0 0-1 15,0 0-25 1,0 0 0-16,3 0-25 16,1 0 1-1,0 0-83-15,-4 0-6 16,4 0 11-1</inkml:trace>
  <inkml:trace contextRef="#ctx0" brushRef="#br0" timeOffset="631235.3593">1292 1959 54 0,'3'0'67'0,"-3"10"-2"16,5 31-38-1,2 7 0-15,-3 12 1 16,-4 8 0-16,0-5-6 31,4 5 1-31,-4-12-12 0,-4-15 0 16,0-13-15-1,0-3 0-15,4-18-46 16,0-7-2-1,0 0-45 1,12-22-5-16,2-2 49 16</inkml:trace>
  <inkml:trace contextRef="#ctx0" brushRef="#br0" timeOffset="631786.3704">1467 2062 108 0,'0'-4'97'0,"3"-3"-5"16,-3 1-75-16,4 2 2 16,-4 1-17-1,0 3 0-15,0 0 3 16,0 10 0-1,-11 7 0-15,-12 0 0 16,-2 5-3 0,2 5 0-16,-2-10-5 15,-2 4 1 1,16-4 4-16,4-2 1 15,7 1 10 1,7 2 1-16,19 6-5 16,15-3 1-16,-8-4-7 31,8 3 1-31,-8-6-22 0,-7-3 0 15,-3-1-89 1,-8 1-8-16,-5-1 13 16</inkml:trace>
  <inkml:trace contextRef="#ctx0" brushRef="#br0" timeOffset="632186.3784">1903 2010 136 0,'0'-4'89'0,"0"0"-4"16,0 2-87 0,-11 2 0-16,-8 6 4 15,-6 22 0 1,-5 3 7-1,4 4 1-15,8 10 0 0,3 0 0 16,7-8 2 0,8-1 2-16,0-9-1 15,19-6 0 1,3-1-12-16,1-13 1 15,2 1-74 1,5-8-1 0,-8 0-39-16,1 0-6 0</inkml:trace>
  <inkml:trace contextRef="#ctx0" brushRef="#br0" timeOffset="632489.3847">2077 2024 143 0,'0'-4'93'0,"0"-2"-4"16,0 2-91-16,0 4 0 16,4 0 4-1,-4 21 0-15,0 10 7 16,0 7 0-1,0 14-2-15,-7-1 0 16,3-12 12 0,4 2 1-16,0-17 4 15,11-2 0 1,23-16-17-16,10-6 0 0,8 0-90 31,4 0 0-31,6 0-44 16,-7 0-8-1</inkml:trace>
  <inkml:trace contextRef="#ctx0" brushRef="#br0" timeOffset="633611.4401">2822 2020 97 0,'0'-3'88'0,"0"0"-5"15,0-5-66 1,-7 2 1 0,-5 2-14-16,-3 4 0 15,0 0-3 1,-3 10 1-16,-1 18 3 15,1 3 1 1,3 0 0-16,4 11 1 0,11-4 11 31,0-7 1-31,0-13 4 16,18-16-1-16,4-2-12 31,1-14 1-31,-1-19-7 16,-4 1 0-16,-2-2-3 15,-9 2 1-15,-3 15-10 16,-1 7 2-1,-3 3-3 1,0 7 1-16,4 10 10 16,0 14 0-1,4 4 4-15,3 0 1 16,4-4 8-1,-1-6 0-15,5-12 0 0,0-6 1 32,-2-14-12-32,6-20-1 0,-8-12-10 31,-12 2 0-31,-3-8-5 15,-18 11 0-15,-22 13 1 16,-12 17 0 0,-20 11 3-16,-5 43 0 15,-1 18 4 1,19 19 1-16,22 16 9 15,34-5 0 1,10-18 10 0,52-32 0-16,18-35-1 0,20-16 0 31,3-41-10-31,-11-26 1 0,-27-2-5 15,-31-1 1 1,-31 11-27 0,-8 16 2-16,-32 24-107 15,-8 14-7-15,0 15 14 16</inkml:trace>
  <inkml:trace contextRef="#ctx0" brushRef="#br0" timeOffset="633995.4585">3429 1941 154 0,'0'0'106'16,"0"18"-6"0,-4 23-80-1,-2 14 0-15,-6 0-7 16,0 7 1-16,2-3-6 15,3-14 0 1,-4-14-12-16,11-9 1 16,0-20-109-1,0-2-7-15,0-24-5 16</inkml:trace>
  <inkml:trace contextRef="#ctx0" brushRef="#br0" timeOffset="634344.4734">3367 1985 129 0,'11'0'98'16,"-1"0"-8"-16,5 0-68 16,4 11 0-16,0 13 1 15,3 14-1 1,1-4-6-1,2 19 0-15,-3-4-4 16,0-1 1 0,-3-3 1-16,-1-15 1 15,-10-18-6 1,7-12 1-16,-1-24-10 15,1-36 0 1,0-9 0-16,-4-11 0 16,-8 11 0-1,2 7 0-15,-2 24-86 16,-3 14-1-16,4 10-50 15,-1 14-13 1,10 0 99-16</inkml:trace>
  <inkml:trace contextRef="#ctx0" brushRef="#br0" timeOffset="634892.4994">3985 1916 126 0,'-15'4'101'0,"1"6"-6"15,-10 1-70 1,2-1 1-16,8-2-1 0,3-8-1 15,11 0-7 1,0 0 0 0,25 0-11-16,17 0 0 15,13 0-3 1,-7 0 1-16,-7 0 2 15,-8 14 0 1,-18 9 2-16,-12 1 0 16,-3 1-5-1,-3 2 2 1,-5-13-5-16,8 0 0 0,4 0 0 31,23-1 0-31,6 1 0 16,-1 11 0-16,-16 3 0 15,-16 9 0-15,-12 5 0 16,-39-1 0-16,-9-7-128 31,2 2-5-31,-2-13-15 0</inkml:trace>
  <inkml:trace contextRef="#ctx0" brushRef="#br0" timeOffset="637823.6301">1684 7428 16 0,'0'4'55'0,"0"6"3"16,0 0-18-1,0 1-2 1,0 3-11-16,-3-4-1 15,-1 0-4 1,1 0 0-16,-1 1 9 0,4-8-1 31,0 4 0-31,0-7-1 0,0 0-17 31,0-21 1-31,0-9-9 16,0-12 1-16,0-7-2 16,0-6 1-16,0 6-1 15,0 5 0 1,-3 2-2-16,-1 11 1 15,-1 7-1 1,5 3 0-16,0 4-1 16,0 2 0-1,0 6-4-15,-3 1 0 16,-1 6-3-1,1 2 0-15,-1 0 3 32,-4 0 1-32,-2 10 2 0,-16 7 1 15,7 7-1 1,-3 5 1-1,-1-3-1-15,5-1 1 16,3-1 1-16,4-10 0 16,8-7 3-1,3-4 1-15,0-3-1 16,14-17 1-16,12-22-2 15,4-4 0 1,-5 0-1 0,2 2 0-16,-12 7-7 15,-5 13 1 1,-2 10-3-16,3 8 1 15,1 3 5-15,9 7 0 16,6 21-9 0,7 10 1-16,-2-1-107 15,5 6-6 1,-7-10 0-16</inkml:trace>
  <inkml:trace contextRef="#ctx0" brushRef="#br0" timeOffset="638461.6587">1029 6950 57 0,'-3'0'67'16,"3"0"-2"0,0 17-35-16,0 15-2 15,0 2 6 1,10 4-1-16,9-6-5 0,-4-11 1 31,-1-8-9-31,-2-9-1 16,-1-4-78-1,-3 0 1-15,-8-21-59 0,0-24-9 16,-4-24 76-1</inkml:trace>
  <inkml:trace contextRef="#ctx0" brushRef="#br0" timeOffset="638574.6636">940 6646 94 0,'0'0'0'0,"0"0"0"16,4 0-72-16</inkml:trace>
  <inkml:trace contextRef="#ctx0" brushRef="#br0" timeOffset="639481.7055">1252 7231 77 0,'0'0'80'16,"0"0"-4"0,0 0-59-16,0 0-1 15,3 0-12 1,16-4 1-1,2-2 0-15,2 2-1 16,-5 1 4-16,-10 3-1 16,-4 0 2-1,-4 0 1-15,-4 17-3 16,-14 0 0-16,-5 0-9 15,1 0 1 1,8-5-4 0,10-7-1-16,4 7 5 15,14-6 0-15,9 5 1 16,-1 3 1-1,-8 0 6-15,-6 2-1 16,-8 2 1 0,-8 3 0-1,-17 0-41-15,-12 3-1 16,3 3-62-16,6-6-6 15,8-4 40 1</inkml:trace>
  <inkml:trace contextRef="#ctx0" brushRef="#br0" timeOffset="641207.7621">7348 6754 109 0,'0'-4'80'0,"0"0"-3"16,0 4-65-16,0 0 0 31,0 4 14-31,0 27 0 0,0 10-6 31,0 15 3-31,-15-4-15 0,4-4 0 16,4-10-1-1,-1-14 1 1,0-10-13-16,5-11 0 16,-1-3-31-1,0 0 0-15,-2-12-14 0,-3-6-1 16,-1-6 31-1,-5 10 0 1,3-4 40-16,-3 12 1 16,1 2 8-1,11 0 0 1,-1 4 1-16,4 0-1 15,4 0-5 1,13 21 0-16,6 4-15 16,-1 3 1-16,-3-8 11 15,-5-2 1 1,-2-8-1-16,-1-10 0 15,-4 0-18 1,1-4 2-16,7-14-15 16,0-2 2-1,-1 3-74-15,5-4-2 16,2 11-46-16,-2-1-10 15,0 0 86 1</inkml:trace>
  <inkml:trace contextRef="#ctx0" brushRef="#br0" timeOffset="641647.7709">7585 6639 114 0,'0'0'93'31,"0"0"-3"-31,3 0-75 16,20-3 1-16,-1 0-13 15,4 3 0 1,0 0 1-16,-3 10 0 15,-13 7 5 1,-3 0 0-16,-7 15 3 16,0-9 0-1,-11-1-3-15,5-5 1 16,2-3 1-16,4-4 0 15,4-3-8 1,18-1 1-16,3-2-47 16,1-4-2-1,-3 0-68-15,-6 0-9 16,-9-17 42-1</inkml:trace>
  <inkml:trace contextRef="#ctx0" brushRef="#br0" timeOffset="642085.7851">7833 6742 97 0,'0'0'104'16,"0"15"-8"-1,3 6-62-15,9 3 0 0,-6 3-18 32,6 2 1-32,-8-9 0 0,-1-6 0 15,1-7 2 1,-4-4 0-1,5-3-8-15,-5 0 0 16,3-17-11 0,8-18 0-16,-3-10-3 15,6 0 1 1,5 4-1-16,-1-1 1 15,0 18-2 1,1 4 0-16,0 6-1 0,-2 6 0 16,-5 4 3-1,3 4 1 1,7 12 3-16,-8 8 0 15,2 11 0 1,-4-2 0 0,2 0 1-16,-3 0 0 15,-3-8-2 1,-1-8 1-16,-3 1-25 15,3-7 0 1,-4 3-99-16,-3 0-7 16,0 2 15-1</inkml:trace>
  <inkml:trace contextRef="#ctx0" brushRef="#br0" timeOffset="642311.7949">8070 6757 159 0,'11'0'106'0,"8"-3"-9"0,0-1-96 31,2 4 1-31,-2 0-99 16,-5 0-8-16,-5 7-2 16</inkml:trace>
  <inkml:trace contextRef="#ctx0" brushRef="#br0" timeOffset="642759.8165">7848 6798 135 0,'0'0'103'31,"0"0"-8"-31,0-7-80 16,18 1 2-1,27 2-41-15,-1-3 0 0,9 4-77 31,-13-1-6-31,-3-6 27 16</inkml:trace>
  <inkml:trace contextRef="#ctx0" brushRef="#br0" timeOffset="644957.9243">11733 6687 137 0,'0'-3'114'16,"0"-4"-10"-16,0 0-81 16,-4 4 1-16,4 3-17 15,0 0 0 1,0 14 4-1,0 20 0-15,4 8 1 16,3 6 1 0,-3 5-1-16,-4-5 0 15,0-7-4 1,0-10 0-16,0-10-21 0,0-10 0 15,0-8-99 1,-4-3-4-16,-7-7-12 16</inkml:trace>
  <inkml:trace contextRef="#ctx0" brushRef="#br0" timeOffset="645343.9405">11577 6909 161 0,'0'0'111'0,"0"0"-6"16,0 0-85-1,0 0 0-15,12 3-4 16,-1 19 1-1,3-6 0 1,-3 16 1-16,5-1-8 16,-5 1 1-16,-1-6-9 15,9-1 1 1,-8-4-3-16,7-11 0 15,5-10 0 1,2-7 0-16,6-27 0 16,-6-5 0-1,5-2-58-15,-12-4 2 16,-3 20-77-1,-3 1-11-15,-1 4 57 16</inkml:trace>
  <inkml:trace contextRef="#ctx0" brushRef="#br0" timeOffset="645908.9658">12162 6798 162 0,'-10'0'116'16,"2"0"-8"-16,1 14-81 15,3 18 1 1,0-2-5-16,4 5 1 16,0-1-13-1,12-10 1-15,9 5-12 0,2-15 0 31,-1-11-8-31,-4-3 2 16,-2-3-123-16,-2-22-5 16,-7-17-7-1</inkml:trace>
  <inkml:trace contextRef="#ctx0" brushRef="#br0" timeOffset="646048.9686">12055 6574 186 0,'0'-4'46'15,"0"4"-1"1,0-4-157-16,8 4-7 15,18 0 73-15</inkml:trace>
  <inkml:trace contextRef="#ctx0" brushRef="#br0" timeOffset="646338.9744">12448 6850 185 0,'0'8'120'15,"7"5"-6"1,-3 15-100-16,3 9 0 0,-2 12-30 31,1 3 1-31,-6-1-102 16,4 2-8-16,-4-19 13 15</inkml:trace>
  <inkml:trace contextRef="#ctx0" brushRef="#br0" timeOffset="648202.0439">15414 6695 201 0,'0'0'118'15,"0"-4"-4"-15,0 4-98 16,0 4 1-1,0 24 0-15,4 13 0 16,0 17-12 0,4 5 1-1,-8-1-6-15,0-3 0 16,0-18 0-16,0-6 0 15,0-14 0 1,0-14 0-16,0-7-22 16,0-4 1-1,0-20-109-15,-4-7-6 16,0-7 10-1</inkml:trace>
  <inkml:trace contextRef="#ctx0" brushRef="#br0" timeOffset="648499.0576">15251 6719 212 0,'-3'0'132'16,"-4"0"-5"-16,4 0-111 15,3 6 0-15,3-6-13 16,26-2 2-1,19-22-5-15,-4-8 0 16,1-14 0-16,-11 12 0 16,-9 3 0-1,-10 14 0-15,-7 17 0 16,-8 3 0-1,7 25 0 1,0 6 0-16,12 8 0 16,-3-7 0-16,1-1-130 15,6-9-4 1,-5-15-13-1</inkml:trace>
  <inkml:trace contextRef="#ctx0" brushRef="#br0" timeOffset="649161.0766">15829 6705 169 0,'0'0'120'16,"0"4"-7"0,-7 19-84-16,0 12 0 15,7 13-11 1,3 1 1-16,-3-7-13 15,11-5 2-15,4-9-8 32,7-7 0-32,-3-14 0 0,-1-7 0 15,-3 0-47 1,0-17 1-1,-4-22-86-15,-7-16-10 16,-4-13 44-16</inkml:trace>
  <inkml:trace contextRef="#ctx0" brushRef="#br0" timeOffset="649285.0818">15710 6408 233 0,'0'0'78'16,"0"-4"-1"-16,4 4-203 15,15 0-12-15,3 0 50 16</inkml:trace>
  <inkml:trace contextRef="#ctx0" brushRef="#br0" timeOffset="649809.1062">16096 6888 182 0,'0'0'122'0,"0"0"-7"16,0 0-96 0,14 0-2-16,9 0-13 15,-1 0 0 1,-1 0-5-16,2 7 1 15,-12 10 2 1,-11 7 0-16,0 5 1 16,-3 2 1-1,-11-7 6 1,6-7 0-16,8-7-2 15,8-10 2-15,26 0-26 16,13 0 1-16,12-10-115 16,1 4-5-16,-9 2 3 15</inkml:trace>
  <inkml:trace contextRef="#ctx0" brushRef="#br0" timeOffset="651101.1538">18781 6633 144 0,'0'-8'122'0,"0"2"-9"16,0-6-72-16,0 6-1 15,0 0-26 1,-3 6 1 0,3 0-10-16,-5 16 1 15,5 16-1 1,0 12 1-16,0 9-6 15,0 2 0-15,0 0 0 16,0-10 0 0,0-10-17-16,5-15 1 15,-5-5-114 1,3-13-5-16,-3-2 4 15</inkml:trace>
  <inkml:trace contextRef="#ctx0" brushRef="#br0" timeOffset="651456.1685">18607 6829 157 0,'0'0'126'15,"0"0"-8"-15,0 0-78 16,7 15 0-1,8 5-26-15,0 8 2 0,8 4-16 32,-9 1 0-17,-3 6 0-15,0-8 0 16,-4-1 0-16,1-5 0 15,-4-1 0-15,2-10 0 16,3-7 0 0,1-7 0-1,9-3 0-15,7-22 0 16,1-13 0-1,-2 4 0-15,-3-4-81 16,-3 2 0-16,0 10-55 16,-1 1-13-1,-3 4 91-15</inkml:trace>
  <inkml:trace contextRef="#ctx0" brushRef="#br0" timeOffset="652084.1977">19085 6674 136 0,'-7'0'116'0,"-1"0"-9"31,-3 0-70-31,-1 0-1 16,9 0-15-16,0 0 0 15,3 3-8 1,0-3 1-16,21 0-10 16,9 0 2-1,4 4-6-15,-5 2 0 0,1 6 0 31,-23 4 0-31,-7 1 0 16,0 1 0-16,-10 3 0 31,-13-7 0-31,8-4 0 16,8 3 0-16,7-6 0 15,4 4 0-15,25 7 0 16,-10 2 0 0,6 8 0-1,-14 0 0-15,-11 2 0 16,0-2 0-1,-18-7-2-15,0-7 1 0,-1-7-80 32,-4-4-1-32,9-3-53 0,7 0-14 15,7 0 93 1</inkml:trace>
  <inkml:trace contextRef="#ctx0" brushRef="#br0" timeOffset="652510.2179">19240 7103 228 0,'4'3'133'0,"-1"4"-3"15,1 4-121 1,0-4 2 0,0-4-11-16,2-3 0 15,3-7 0 1,2-21 0-16,3-17 0 0,5-6 0 31,-4-9 0-31,3 5 0 0,-3 11 0 16,-3 8 0-1,-5 9 0 1,-3 13 0-16,3 11 0 15,4 3 0-15,8 14 0 16,-8 16 0-16,14 8 0 31,-5 4 0-31,-6 4 0 0,1-2 0 16,-4-2 0-1,0-8 0 1,-7-2 0-16,3-5 0 16,-4-9 0-16,5-8 0 15,-1 1-49 1,5-9 2-1,2 2-85-15,-6-4-10 16,-1 0 45 0</inkml:trace>
  <inkml:trace contextRef="#ctx0" brushRef="#br0" timeOffset="652697.2254">19359 7013 247 0,'22'0'130'16,"23"0"-5"-16,7-7-254 16,-1-3-4-1,-15-1-11-15</inkml:trace>
  <inkml:trace contextRef="#ctx0" brushRef="#br0" timeOffset="654563.3008">22326 7377 181 0,'0'2'126'31,"0"2"-8"-31,0 3-89 16,0 0 1-16,4-1-17 15,-4 2 1 1,2-4-14 0,-2-4 0-16,8 0 0 15,-4-12 0-15,3-14 0 16,-4-13 0-16,2-5 0 15,2-5 0 1,-3-4 0 0,-4 13 0-16,0 1 0 15,0 1 0 1,0 14 0-16,0 4 0 15,0 5 0 1,0 5 0-16,0 7 0 16,0 3 0-1,-4 0 0-15,-8 0 0 0,-2 3 0 31,0 7 0-31,-9 7 0 0,8 1 0 16,-2 0 0 0,-3 1 0-1,2-4 0-15,7-5 0 16,3-3 0-1,5-3 0 1,3-4 0-16,0 0 0 16,0 0 0-1,7-7 0-15,12-18 0 16,3-6 0-16,4 3 0 15,-8-2 0-15,9 9 0 32,-6 4 0-32,-6 13 0 15,4 4 0-15,-5 0 0 16,4 10 0-16,2 15-87 15,-6-1-1 1,1 1-50 0,-7-5-11-16,-4 1 100 15</inkml:trace>
  <inkml:trace contextRef="#ctx0" brushRef="#br0" timeOffset="655581.353">22385 7040 32 0,'0'-3'57'16,"-4"-1"1"-1,4-2-21-15,-4 2-1 16,4 1 12-16,-3-1-2 15,3 1-9 1,-4 3 1-16,4 0-13 16,0 0 0-1,0 0-1-15,4 3 1 16,14 12-14-1,1-6 1-15,7 5-50 0,-4-3 1 32,-3-5-94-32,-1 5-9 0,-3-7 32 31</inkml:trace>
  <inkml:trace contextRef="#ctx0" brushRef="#br0" timeOffset="656710.4043">22740 7079 166 0,'0'-8'127'0,"0"6"-8"16,5 2-90-1,-5-4 1-15,0 4-18 16,3 0 0-16,-3 4-6 31,0 15 1-31,0 3-6 16,0 2 1-16,0 0-2 15,0-4 0-15,7-2 0 16,8-7 0-1,7-8 0 1,19 1 0-16,-3-4 0 16,-10 0 0-1,3-11-46-15,-10-6 1 0,-2-8-87 16,-12-5-9-1,-7-9 42 1</inkml:trace>
  <inkml:trace contextRef="#ctx0" brushRef="#br0" timeOffset="656935.4156">22896 6989 215 0,'0'10'135'16,"0"7"-5"0,0 18-115-16,0 13 1 15,0 5-16 1,0 5 0-1,0-3 0-15,0-7 0 16,0-12 0-16,-4-8 0 16,4-15 0-16,0-10 0 15,0-3-121 1,0 0-4-1,0-7-20-15</inkml:trace>
  <inkml:trace contextRef="#ctx0" brushRef="#br0" timeOffset="657473.4406">23169 7127 221 0,'0'0'129'0,"0"0"-4"0,0 0-113 32,0 4 0-32,-6 10-7 15,2 6 2-15,0 5-7 16,4-1 0-16,0 3 0 15,0-10 0 1,11-3 0 0,4-4 0-16,7-6-126 15,-3-4-4 1,3-16-16-1</inkml:trace>
  <inkml:trace contextRef="#ctx0" brushRef="#br0" timeOffset="657626.4463">23137 6864 247 0,'0'-3'134'16,"0"3"-4"0,0 0-222-16,0 0 0 15,7 7-47-15,0 10-11 16</inkml:trace>
  <inkml:trace contextRef="#ctx0" brushRef="#br0" timeOffset="657941.4546">23496 7241 247 0,'0'11'134'16,"0"13"-4"-16,0 7-134 16,0 11 1-16,0 6-126 15,7-7-4 1,-7-6-12-16</inkml:trace>
  <inkml:trace contextRef="#ctx0" brushRef="#br0" timeOffset="661953.6102">5981 2076 54 0,'0'-4'84'0,"0"4"-2"15,0-4-42-15,0 4 1 16,0 0-20 0,0 0-1-1,-4 0-5-15,-7 18 1 16,0 17-5-1,0 3 0-15,7 6 3 16,4-2 1-16,0 3 4 16,13-14 0-1,4-6-3 1,6-8 0-16,-1-7-9 15,-4-3 0 1,5-7-17-16,-13 0-1 0,5-10-119 31,-8-18-4-31,1-9-2 0</inkml:trace>
  <inkml:trace contextRef="#ctx0" brushRef="#br0" timeOffset="662149.6194">5855 1857 210 0,'-3'-2'113'32,"3"-2"-5"-32,0 4-156 15,0 0-2-15,3 0-63 16,12 10-10-1,7 14 49-15</inkml:trace>
  <inkml:trace contextRef="#ctx0" brushRef="#br0" timeOffset="663037.661">6259 2190 51 0,'0'0'63'15,"-4"0"-3"1,-3 0-38-16,-4 0 1 15,-1 0 3 1,2 0 1-16,-1 0-3 16,-1 4-2-1,4-2-10-15,1 5 0 16,3-3 2-1,4-4 1-15,0 0 5 16,0 0-1 0,19 0-5-16,11 0 1 15,11 0-7 1,0-6 1-16,3 1-8 15,-4 5 1-15,-10 0 1 16,-11 0 0 0,-12 11 6-16,-7 9 1 15,-5 2-4 1,-12 5 1-1,-6-10-10-15,5-3 1 16,7-4-2-16,7-2 1 16,4 2 2-1,11 3 0-15,16 2-1 16,-6 6 1-1,-2 2 5 1,-15 5 0-16,-4 4 3 16,-19-5 0-16,-14-3-12 15,0 0 1 1,6-7-37-16,9-9 1 0,11-2-51 31,7-2-5-31,0 0-3 16,14-4-4-1</inkml:trace>
  <inkml:trace contextRef="#ctx0" brushRef="#br0" timeOffset="663572.6833">6611 2169 167 0,'0'0'120'16,"0"0"-7"0,0 0-85-16,25 0 1 0,16 0-10 31,11-3 0-31,4-1-12 15,-4-3 2-15,-12 4-9 16,-10-4 0-16,-12 3-6 16,-7 4 2-16,1-3-27 15,-8 3 1 1,7 0-62-16,-1-3-2 31,-2-1-16-31,-4-6-5 0</inkml:trace>
  <inkml:trace contextRef="#ctx0" brushRef="#br0" timeOffset="663803.688">6804 1927 120 0,'0'0'110'0,"0"17"-7"16,7 15-62-1,3 16 0-15,-1 10-21 16,-2 8 0 0,-7 3-11-1,0 1 0-15,0-11-84 16,0-4-1-1,-4-6-56 1,-11-12-9-16,1-9 92 16</inkml:trace>
  <inkml:trace contextRef="#ctx0" brushRef="#br0" timeOffset="665881.7366">7421 2024 127 0,'0'0'98'16,"0"0"-5"-1,-10 14-67-15,-1 10 1 0,-4 3-4 32,3 22 0-32,6-7-5 15,2 3 0-15,4-7-1 16,4 0 1-1,10-14-9-15,5-3 1 16,2-15-9 0,6-6 2-16,2 0-88 15,5-23 0 1,-1-23-52-16,-7-27-12 0,-14-6 95 31</inkml:trace>
  <inkml:trace contextRef="#ctx0" brushRef="#br0" timeOffset="666037.7434">7248 1681 221 0,'0'0'115'16,"0"0"-4"0,0 0-140-1,0 0 1-15,11 0-85 16,12 14-8-16,2 7 17 15</inkml:trace>
  <inkml:trace contextRef="#ctx0" brushRef="#br0" timeOffset="666572.7673">7673 2196 124 0,'0'-6'96'0,"8"2"-7"16,11-2-68-16,2-2 0 15,9 2-10 1,0 2 1 0,0 4-10-16,-8 0 1 0,-1 7 4 31,-16 10-1-31,-5 10 3 15,-7 2 0-15,-20 9-5 16,-2-7 1-16,6-7 0 16,13-3 1-1,10-7 6-15,3 0 0 16,35-7-4-1,6-1 1 1,0-2-29 0,1 0 1-16,-12-2-92 15,-11 2-7-15,-6-1 4 16</inkml:trace>
  <inkml:trace contextRef="#ctx0" brushRef="#br0" timeOffset="668097.8374">8273 2172 31 0,'-6'-3'70'0,"-2"3"1"16,-3-3-23 0,0 3-1-1,7-4-13-15,4 4-1 16,0 0-12-1,19 0 1-15,21 0-11 0,12 0 0 16,8 0-6 0,-1 4 0-16,-8-4-53 15,-9 0 1 1,-10 0-64-1,-14-11-10-15,-13-9 55 16</inkml:trace>
  <inkml:trace contextRef="#ctx0" brushRef="#br0" timeOffset="668335.8476">8411 1965 147 0,'0'0'111'16,"0"4"-7"-16,0 27-79 15,0 10-2 1,0 4-14-16,0 14 1 16,3-10-1-1,-3-12-1 1,-3-2-24-16,-1-11 1 15,1-13-103-15,-1-11-8 16,4-8 14 0</inkml:trace>
  <inkml:trace contextRef="#ctx0" brushRef="#br0" timeOffset="668641.8598">8670 1885 182 0,'0'0'111'15,"0"0"-6"-15,0 11-92 16,-11 20 0 0,-8 7 2-1,-7 14 1-15,4-11-8 16,7-10 1-16,8-2 2 15,7-9 0 1,0-3-3-16,11-6 1 0,14-8-9 16,13-3 0-1,7 0-7 1,6-3 1-16,-6-15-122 15,-5-9-6 1,-9-12-7-16</inkml:trace>
  <inkml:trace contextRef="#ctx0" brushRef="#br0" timeOffset="668921.8654">8856 1813 155 0,'0'3'127'15,"0"21"-9"-15,0 11-77 16,3 13 0-1,-3 5-27-15,0 16 1 32,-14-4-15-32,-2 5 0 0,-2-15 0 15,-4-3 0 1,10-14 0-16,1-11 0 15,4-9 0 1,7-8 0 0,0-6-67-16,0-1 1 0,0-3-68 31,11-3-13-31,4-21 73 0</inkml:trace>
  <inkml:trace contextRef="#ctx0" brushRef="#br0" timeOffset="669279.8804">9118 1988 151 0,'0'0'108'16,"0"4"-8"-16,-11 24-71 15,-4 3-2 1,5 4 0-16,1 10 0 15,2 0-12 1,7-8 1-16,0-5-11 16,0-1 1-1,4-6-6-15,8-9 0 16,2-4 0-1,1-10 0-15,3-2-53 0,-7 0 2 16,12-20-82 0,-9-22-10-1,-3-14 51-15</inkml:trace>
  <inkml:trace contextRef="#ctx0" brushRef="#br0" timeOffset="669460.8881">9107 1736 227 0,'0'-2'127'0,"0"-2"-3"16,0-4-136-1,0 5 1 1,0 3-50 0,0 0-2-16,0 21-52 15,4 10-8-15,7 4 50 16</inkml:trace>
  <inkml:trace contextRef="#ctx0" brushRef="#br0" timeOffset="669703.906">9304 2169 157 0,'3'7'116'0,"1"11"-8"15,-1 13-85 1,-3 13-1-16,0 8-13 16,-7-3 0-1,0-5-20-15,-4-6 1 16,3-9-106-1,4-16-7 1,4-13 6-16</inkml:trace>
  <inkml:trace contextRef="#ctx0" brushRef="#br0" timeOffset="670259.9192">9551 2051 91 0,'0'0'107'0,"0"0"-7"15,0 0-53 1,5 0 1 0,28 0-23-16,3 0 1 0,12 0-13 31,-3 0 1-31,-7 0-6 0,-13 0 0 31,-6 0-6-31,-15 0 1 16,-2 0-34-16,3 0 0 15,2 0-94 1,9 0-9-16,-10 0 22 15</inkml:trace>
  <inkml:trace contextRef="#ctx0" brushRef="#br0" timeOffset="670519.9244">9448 2245 151 0,'0'0'126'31,"25"0"-10"-31,16 0-80 0,22 0 1 16,4 0-24 0,7 0 0-16,-11-3-10 15,-7 0 0-15,-19 3-61 31,-11 0-1-31,-7 3-71 0,-9 14-12 32,-2-3 62-32</inkml:trace>
  <inkml:trace contextRef="#ctx0" brushRef="#br0" timeOffset="672183.9996">10137 1944 88 0,'0'0'83'16,"0"0"-3"-16,0 0-49 15,19 0-1-15,17 0-8 16,16 0 0-16,4 0-18 15,3 0 1 1,-18 0-1 0,-13 7 0-16,-16 1 6 15,-12 9 0 1,-6 7 1-16,-32 0 0 0,-6 7-2 31,-1-4 1-31,11 1 0 0,9 0 0 31,10-4 6-31,15 4 1 16,4-5-7-1,25-1 1-15,8 2-10 0,8-3 1 16,-5-8-40 0,-3-1 1-1,-6-12-94-15,-10 0-9 16,6-22 32-1</inkml:trace>
  <inkml:trace contextRef="#ctx0" brushRef="#br0" timeOffset="672676.0192">10649 2104 129 0,'3'0'107'15,"0"17"-7"1,4 10-63 0,2 19 1-16,-3-1-10 15,-2 6 1-15,0-6-14 16,-4-14 1-1,0-10-11-15,0-11 2 0,0-6-7 32,0-4 0-32,0-24 0 15,0-22 0 1,4-12 0-16,-1-8 0 15,9 0 0 1,-2 7 0-16,10 15 0 16,2-2 0-1,-4 13 0-15,0 15 0 16,-3 4 0-1,3 10 0-15,-3 4 0 16,3 18 0 0,1 17 0-16,0 13 0 0,-4 8 0 31,-4-1 0-31,0-4 0 0,-4-6 0 31,-4 0 0-31,3-10 0 16,-6-4-52-16,3-17 1 15,-3-10-82 1,0-8-9-16,-19-35 50 15</inkml:trace>
  <inkml:trace contextRef="#ctx0" brushRef="#br0" timeOffset="672796.0216">10762 2148 182 0,'23'-3'106'15,"21"-1"-6"1,16 1-203-16,6 3-5 16,-3 0-6-1</inkml:trace>
  <inkml:trace contextRef="#ctx0" brushRef="#br0" timeOffset="674324.0944">11192 2201 166 0,'0'0'115'31,"19"-5"-8"-31,29 3-93 0,7-6 0 15,12 8-7 1,-8 0 0 0,-3 0 2-16,-15-2 1 15,-7-6-28 1,-13 1 0-16,1-3-100 15,-11-4-10-15,-7-4 19 16</inkml:trace>
  <inkml:trace contextRef="#ctx0" brushRef="#br0" timeOffset="674560.1068">11486 1988 180 0,'0'0'123'15,"0"18"-7"-15,-6 10-92 16,0 18 1-1,-6 9-13 1,2 6 0-16,-5-8-7 16,0-1 1-16,4-7-7 15,4-14 0 1,-2-7-32-16,9-7 0 15,0-3-94 1,0-11-8-16,16-3 23 16</inkml:trace>
  <inkml:trace contextRef="#ctx0" brushRef="#br0" timeOffset="674862.1194">11829 2076 120 0,'0'0'94'16,"0"0"-5"0,-7 4-59-16,-1 16 0 15,-3 18 5 1,8 10-2-1,3 1-9-15,0 3 1 16,8-10-13 0,2-8 1-16,13-10-11 0,-2-14 2 15,2-2-21 1,6-8 1-16,-2-11-114 15,2-23-5 1,-7-25 4 0</inkml:trace>
  <inkml:trace contextRef="#ctx0" brushRef="#br0" timeOffset="675047.1267">11881 1816 206 0,'-4'-7'118'16,"4"0"-6"-16,-3-3-125 31,3-1 0-31,-3 7-25 15,3 4 0-15,0 0-64 16,0 18-8-16,3 7 23 16</inkml:trace>
  <inkml:trace contextRef="#ctx0" brushRef="#br0" timeOffset="675316.14">12196 2169 83 0,'4'7'93'15,"3"13"-5"-15,4 15-50 16,-4 10-1-16,-3 4-16 15,-4 3 3 1,0-8-29 0,-4-9 2-16,-7-4-101 15,4-6-7 1,4-11 5-1</inkml:trace>
  <inkml:trace contextRef="#ctx0" brushRef="#br0" timeOffset="677417.2277">12481 2086 154 0,'0'0'116'16,"11"-4"-8"-16,29-2-84 15,20-5 0 1,3 4-15-16,4 4 0 0,-12-1-19 31,-10 4 1-31,-8 0-55 16,-11 0 2-16,-8 0-48 15,-11-3-8 1,-7-7 57-16</inkml:trace>
  <inkml:trace contextRef="#ctx0" brushRef="#br0" timeOffset="677658.2326">12641 1875 163 0,'0'0'112'0,"0"14"-6"15,0 17-86-15,0 14-1 16,0 17-8-1,0 0 0-15,3 1-11 16,-3-14 1 0,0-8-53-16,0-10-2 15,0-17-63 1,4-14-10-16,6-4 54 15</inkml:trace>
  <inkml:trace contextRef="#ctx0" brushRef="#br0" timeOffset="678356.2616">13085 1944 12 0,'-4'0'42'16,"-8"0"0"-1,-2 0-12-15,-4 0-2 16,-5 3 12-1,-5 5-1 1,0-4-4-16,7 2 0 16,7 2-9-1,1-8-1-15,13 0-11 16,4 0 1-16,30 0-14 15,4-8 1 1,20 2-3 0,-6 6 0-16,-4 0-3 15,-15 0 1 1,-10 0 4-16,-13 2 0 15,-10 13 5-15,-3 1 0 16,-23 2-4 0,0-1 1-16,-4 1-5 15,8-8 0 1,15 0 3-1,7 7 1-15,0-7 0 0,26 12 0 16,4-1-5 0,-1 3 1-16,-7 3 6 15,-18 4 0 1,-4 1 4-16,-22 2 1 15,-15-6-7 1,-4-8 0 0,-4-3-45-16,20 5 0 15,10-12-70-15,15 1-9 16,0-5 45-1</inkml:trace>
  <inkml:trace contextRef="#ctx0" brushRef="#br0" timeOffset="678935.2891">13407 2269 150 0,'0'4'108'16,"0"16"-8"-16,0 8-75 15,0 3-2 1,0 4-1-16,-4-11 0 15,4-3-2 1,-3-11 0-16,3-10-10 16,0 0 1-1,0-21-11-15,0-23 0 16,0-22 0-1,0-14 0-15,10 1 0 16,12-5 0 0,1 18 0-1,3 15 0-15,-4 6-3 0,0 20 1 16,-3 11-1-1,-4 14 1-15,3 0 2 0,1 29 1 16,-1 16 1 0,5 10 1-1,-8 7-2 1,-1 7 2-1,-3-2-3-15,-7-2 0 0,-4-10 0 16,0-9 0 0,0-9 0-1,0-16 0-15,0-7-27 16,0-8 2-1,8-6-95-15,6 0-5 16,1 0 5 0</inkml:trace>
  <inkml:trace contextRef="#ctx0" brushRef="#br0" timeOffset="679151.2987">13444 2186 209 0,'0'-6'128'0,"26"-5"-6"0,18 1-116 31,16-4 0-31,13 7-128 15,2 4-5 1,-8 3-8-16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28:22.8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3470 9781 18 0,'-3'0'47'16,"3"3"3"-1,-4-3-21 1,4 0 1-16,-4 0-1 15,4 0-1-15,-4 0-14 16,4 0 1 0,-3 0-9-16,3 0-1 15,0 0 8 1,0 0 0-16,0 0 0 15,-4-3 2 1,4-7-6-16,-4-1 0 16,1-9-1-1,-5 6 1-15,0-11-4 0,2-3 0 31,-6 1-4-31,6-8 0 16,-3 0-1 0,-2-2 0-1,11-5 0-15,0-3 1 16,0 4 0-16,0 6 0 15,0-2 0 1,4-6 0-16,3 2 0 16,2-8 1-1,-3 4-1-15,6-10 2 16,-2 3-1-1,2 10 0-15,-1 1 1 0,0 0 0 32,0 2 0-32,1-2 0 0,-6-10-2 31,9-2 1-31,0-3-2 0,-1-2 1 15,5 10 1 1,-4 3 1 0,0 0 0-16,-4 10 1 15,-7 0-3 1,3 4 1-16,1-6-3 15,2 5 1-15,-3-13-2 16,5 4 1 0,-4 0 0-1,3-2 0 1,-1 9 2-16,2-4 0 0,-1 10 0 31,0-3 0-31,-3-6-2 0,2 1 1 16,6-1-1-1,2-2 0 1,7 1 1-16,2-3 0 15,-2 7 0-15,2 5 1 16,-3 3-1-16,-4 3 0 16,-5 0-1-1,3 6 0-15,1-1 0 16,0 1 0-1,6-4 0 1,-3 4 1-16,12-4-1 16,-1 4 1-16,4-1 0 15,4-1 0 1,4 5-1-16,3-1 1 15,-4 1-1 1,1 0 1-16,3 1 1 31,4-1 0-31,3-7 0 0,5 0 0 16,6-10-1-1,-7 6 0-15,8 2 0 32,-4 3 0-32,-4 2 0 0,4 0 1 15,0 1 0 1,0 0 0-1,0-8-1-15,3 8 1 16,2-4-1-16,9 1 0 16,1-1-1-1,3 4 1-15,0-1-1 16,1 2 1-1,-8 4 0-15,1 6 1 16,-2-1 0 0,5-3 1-16,4 6-1 15,7 1 0 1,-4-1-1-16,8 4 1 15,-4-3 0-15,3 3 1 16,-3 0 0 0,-1 0 1-1,-2 0 0-15,-1 0 0 16,11 0-1-1,1 0 0-15,-1 0-1 16,7 0 0-16,-10 0 0 16,-1 0 1-1,1 0-1 1,0 3 1-16,-4 8 0 15,6-5 0-15,6 5-1 16,-8-1 1 0,-1 0-2-16,-6 8 0 15,-12 3 0 1,-11 3 1-16,-8 0 0 15,-3 3 0 1,-5 2-1-16,-1 2 1 0,-1 4-1 31,-5-1 1-31,0 4-1 16,-6 0 1-1,-4-4-1-15,-8 4 1 16,4 7-1 0,-7-4 1-1,2 2-1-15,-2-2 0 0,7 4 1 16,0 0 0-1,-8-4 1 1,1 5 0-16,0-2 0 16,-1 1 1-1,-3 8-1-15,-4 6 1 16,0-1-2-1,-7 5 0-15,3-9 1 16,0 1 1 0,1 5 2-16,-8-8 1 0,0-1-1 15,0 5 0 1,-12-4-3-1,-2 0 2-15,-5 3-4 16,-3-3 0 0,-4 0 0-16,0 3 0 15,0-9 0 1,0-2 0-16,-3-6 0 0,-4-6 0 31,-5-1 0-31,1-4 0 16,-3-5 0-1,-5-3 0-15,1 3 0 0,0-5 0 16,-1 7 0-1,0-7 0 1,-3 1 0-16,3 0 0 16,-3-6 0-1,-7 5 0 1,0-2 0-16,-8-1 0 0,-12 3 0 31,5 15 0-31,-12-8 0 16,5-1 0-1,-11 2 0-15,-2 3 0 0,-3-1 0 31,5 5 0-31,-4-2 0 16,6-6 0-16,0-3 0 16,1 3 0-16,-4-6 0 15,8-1 0 1,0 1 0-1,-1-2 0-15,0-2 0 16,5-7 0 0,-1 0 0-1,4-4 0-15,-4-3 0 16,5 4 0-1,5-4 0-15,2 4 0 0,-1 0 0 32,-3-2 0-32,3-2 0 15,0 4 0-15,4 0 0 16,-3 0 0-16,-12-4 0 15,12 3 0 1,-5 0 0-16,-3 1 0 16,-3 3 0-16,-1-1 0 31,2 5 0-31,7-1 0 15,2-3 0 1,0 0 0-16,8 1 0 16,4-6 0-16,3-2 0 15,0 4 0-15,-3-1 0 16,7 4 0-1,-8 0 0 1,8-1 0 0,7 6 0-16,-4-6 0 0,16 5 0 15,-8-1 0 1,-4 8 0-16,-3-8 0 15,-1 3 0 1,1-1 0 0,3-6 0-1,-3-3 0-15,-1 4 0 0,-3-3 0 16,4 2 0-1,-4 2 0-15,0-1 0 16,6-5 0-16,4 6 0 31,6-4 0-31,6-4 0 0,4 3 0 16,7-3 0-1,0 0 0-15,8 0 0 32,0 0 0-32,-1 0 0 15,8 0 0-15,0-3 0 16,0-5 0-1,8-1 0-15,13-9 0 0,13 0 0 32,3-9 0-32,11-4 0 15,8 3 0-15,0-7 0 16,6 4 0-1,-3 0 0 1,-10-1 0-16,-5 12 0 16,-14 3 0-16,-8 3 0 15,-11 7 0 1,-2 4 0-16,-7 3 0 15,-2 0 0 1,0 0 0-16,0 0 0 16,-11 0 0-1,-11 3 0-15,-4 8 0 16,-3 3 0-1,-5 2 0-15,-3 1 0 16,0 5 0-16,0 2 0 16,-11 0 0-1,11 0 0-15,0 0 0 16,4-3 0-1,3 0 0 1,0 0 0-16,11-8 0 16,1 1 0-1,-4-3 0-15,3-1 0 16,-3 4 0-16,3-3 0 31,1-1 0-31,1 0 0 0,4-3 0 16,6 0 0-1,4-3 0-15,3 6 0 16,10 7 0-1,31-7 0 1,22 4 0-16,26 3 0 16,22 5 0-1,8 5-41-15,10 14 1 0,1 19-91 31,-15 5-10-31,-12 4 37 16</inkml:trace>
  <inkml:trace contextRef="#ctx0" brushRef="#br0" timeOffset="26275.0466">12674 4166 18 0,'-4'0'59'15,"-8"0"1"-15,2 0-20 32,-1 0-1-32,-1 0-19 0,10 0 0 15,-4 0-10 1,3 0-1-1,3 0 14-15,0 0-2 16,15 0 6-16,19 0 1 16,21 0-9-1,16 0-1-15,21-15-7 16,4 2 0-16,4 2-6 31,-7 1 1-31,-19 6-1 16,-18 4 0-16,-15 0 7 15,-20 0 0-15,-6 0 0 16,-7 0 1-1,-4 0-27-15,-1 0-1 16,-3 0-75 0,4 0-2-1,-4 4-30-15,0 3-9 16,0 0 92-16</inkml:trace>
  <inkml:trace contextRef="#ctx0" brushRef="#br0" timeOffset="27151.0878">13600 3846 71 0,'-4'0'80'15,"0"0"-3"1,1 0-51-16,3 0 1 16,3-3-8-16,23-10 0 15,8 0-3 1,10 1 0-16,8 2-8 15,0 3 1 1,-8 4-7-16,4-1 0 0,-11 1-3 31,-4 3 1-31,-6 0 2 16,-6 0 0-1,-9 10 6-15,-5 4 0 16,-7 4-2 0,-4 8 0-16,-18 6-5 15,-15 10 0 1,-3 2-1-1,-5 9 0-15,5-2 1 16,9-6 1-16,13-3 12 16,15-11 0-1,3-3 8-15,14-11 0 0,16-6-10 16,14-4 0 0,-3-4-9-1,7 0 1 1,-11-3-6-16,-2 3 1 0,-11-3-21 31,-5 0 1-31,-4 0-82 16,-1 0-1-16,2-6-16 15,-1-11-6 1</inkml:trace>
  <inkml:trace contextRef="#ctx0" brushRef="#br0" timeOffset="27736.1191">14378 3885 137 0,'0'-3'113'15,"0"-4"-10"1,3 3-84-16,-3-3 1 0,4 7-19 31,-4 0 1-31,4 0 7 16,3 7 0-1,4 11 3-15,5 6 1 16,-6-3-2 0,1 3 1-16,0-1-3 15,-3 9 1-15,-1-4-3 16,0 2 1-1,5 6-3-15,-5-2 0 16,-3-6-3 0,-1 3 2-16,4-7-4 0,-3 4 0 15,8-8 0 1,-9 4 0-16,-3-6 0 31,0-4 0-15,0-4 0-16,0-6 0 0,8-4 0 15,10-14 0 1,12-30 0-16,18-19 0 15,4-17 0 1,0-6 0 0,-8 2 0-16,-15 19 0 15,-6 19-50 1,-9 9 1-16,5 16-83 0,4 7-11 15,-2-3 49 1</inkml:trace>
  <inkml:trace contextRef="#ctx0" brushRef="#br0" timeOffset="29922.2201">15159 4079 31 0,'-4'0'66'16,"-7"0"1"-16,-4 0-26 15,0 4 0 1,1-2-8-16,7 2-2 0,7-4 7 31,10 4 2-31,42-4-11 0,22 0 0 16,30-10-18-1,-4-2 0-15,8 3-4 16,-20-2 1 0,-14 1-2-1,-22 3 0-15,-14 3-39 16,-9 2 1-1,-13 2-97-15,-10 0-9 0,-2 0 31 32</inkml:trace>
  <inkml:trace contextRef="#ctx0" brushRef="#br0" timeOffset="45853.822">16155 3612 56 0,'0'-3'93'0,"0"-8"-4"16,0 1-35 0,0-4-3-16,0 0-29 15,3 3 2 1,-3 4-19-1,4 7 0-15,4 0-5 0,7 0 1 32,3 18 2-32,6 10 0 0,0 2 6 31,2 9 0-31,-7 5 3 15,-1 5 1-15,-2 0 0 16,-2-5 0 0,4 8-3-1,-10-9 0-15,3-2-5 16,-3 0 0-16,-1-6-3 15,0-5 2-15,0-2-4 16,-2-7 0 0,-2-6 0-1,1 2 0-15,0-14 0 16,-1 1 0-1,-3-2 0-15,4-2 0 16,-4 5 0-16,0-5 0 16,0 0 0-1,0 2 0-15,0-2 0 16,0 0 0-1,0 0 0-15,3 0 0 16,-3 0 0 0,5 0 0-16,-2-2 0 15,8-12 0 1,8-14 0-16,3-10 0 31,3-17 0-31,13-23 0 0,6-11 0 16,1-15 0-1,0-3 0-15,-9 0 0 16,-10 17 0-1,0 14 0 1,-14 17 0-16,-6 11 0 0,-2 20 0 31,-4 7 0-31,4 17-43 0,-4 4 2 16,0 22-90-1,0 19-10 1,0 4 37-16</inkml:trace>
  <inkml:trace contextRef="#ctx0" brushRef="#br0" timeOffset="46263.8302">16993 3950 164 0,'0'-2'118'0,"0"-5"-8"15,0 4-96 1,0-1 1-16,0 4-5 16,3 7 1-16,-3 14 11 31,3 9 1-31,-3 12-12 0,0-1 2 15,0 4-13 1,0 1 0-16,0-8 0 16,0-7 0-1,0-11 0 1,0-3 0-16,4-9 0 15,-4-2 0 1,0-6-130-16,4 0-4 0,11 0-13 31</inkml:trace>
  <inkml:trace contextRef="#ctx0" brushRef="#br0" timeOffset="48265.8976">17655 3563 114 0,'0'0'121'15,"0"0"-9"-15,30 4-62 16,33-4-2 0,22 0-34-1,11 0 0-15,4 0-8 0,-11 0 1 16,-26 3-21-1,-18-3 1-15,-16 0-113 16,-22 0-6 0,-7-3 6-16</inkml:trace>
  <inkml:trace contextRef="#ctx0" brushRef="#br0" timeOffset="48636.9147">17851 3210 155 0,'8'0'111'16,"6"11"-7"-16,9 24-75 15,-1 23 0 1,-4 12-2-16,1 16 0 15,-8 0-15-15,-3 4 1 32,-8-13-12-32,0-5 2 15,0-9-3-15,0-8 0 16,0-10 0-16,0-11 0 15,0-6 0 1,4-7 0-16,3-11-48 16,4-10 1-1,7-4-85 1,5-30-10-16,-1-15 45 15</inkml:trace>
  <inkml:trace contextRef="#ctx0" brushRef="#br0" timeOffset="49087.935">18422 3435 170 0,'6'0'116'15,"3"0"-6"-15,5 11-85 16,1 16 0-1,4 18-3-15,3 7 0 16,-7 13-12 0,10-1 1-1,-10-7-11-15,5-4 0 0,-3-12 0 16,-5-9 0-1,-1-1 0 1,0-14 0-16,-7-3 0 16,3-8 0-1,-4-1 0-15,5-5 0 16,4-5 0-1,6-21 0-15,4-16 0 16,12-17 0 0,3-25 0-16,7-16 0 15,0-13 0-15,-11-3 0 16,-14 10 0-1,-4 19 0-15,-11 22-5 16,0 20 1 0,-4 20-52-16,0 22 0 15,3 3-74 1,-3 34-10-16,0 19 53 0</inkml:trace>
  <inkml:trace contextRef="#ctx0" brushRef="#br0" timeOffset="49721.9648">19178 3785 185 0,'-4'0'118'0,"4"-4"-7"0,0 1-87 31,15-4-1-31,21 0-4 16,17-3 1-16,9-1-15 16,-6 7 1-1,-11 2-6-15,-1 2 0 16,-18 0 0-1,-15 0 0 1,-11 23 0-16,-18 5 0 16,-24 7 0-1,-1 0 0-15,2 2 0 16,14-8 0-1,20-5 0-15,7-5 0 0,34-1 0 16,21-7 0 0,16-4 0-1,3-7 0-15,-8 0 0 16,-14 0 0-16,-19 0 0 15,-15 0 0 1,-6 0 0 0,-9 0 0-16,1 0 0 0,-4 0 0 31,4 0 0-31,-4 0 0 15,0 0 0 1,0 0 0-16,0 0 0 0,4 0 0 16,-4 0-11-1,4-4 1-15,3 4-120 16,4 0-3-1,-5 0-5 1</inkml:trace>
  <inkml:trace contextRef="#ctx0" brushRef="#br0" timeOffset="50650.9937">11355 8490 11 0,'-3'31'35'16,"-5"22"2"-16,-2 12-31 16,1 1 1-1,2-11-44-15,0-16 2 16</inkml:trace>
  <inkml:trace contextRef="#ctx0" brushRef="#br0" timeOffset="51274.0248">14144 5266 150 0,'0'0'125'15,"26"0"-8"-15,33 0-78 16,34 0 1-1,26-12-25-15,-5 3 1 16,-7-1-12-16,-28 0 1 16,-24 6-35-1,-22 4 1-15,-15 0-101 16,-18 0-8-1,-14 0 21 1</inkml:trace>
  <inkml:trace contextRef="#ctx0" brushRef="#br0" timeOffset="51567.0373">14366 4975 154 0,'8'0'117'16,"7"7"-7"-16,3 21-72 0,1 16 0 15,-8 11-16 1,-4 15 0 0,-3 5-18-16,-4 5 2 15,0-14-6 1,0-11 0-16,-4 6 0 15,1-20 0 1,3-10-65-16,0-7 0 0,14-11-69 31,15-13-12-31,13-25 70 0</inkml:trace>
  <inkml:trace contextRef="#ctx0" brushRef="#br0" timeOffset="51873.0511">15074 5107 209 0,'0'2'135'0,"3"10"-5"15,-3 5-112 1,0 11 1-16,0 17-19 16,0-2 0-1,-7 0 0-15,3 6 0 16,-3-15 0-1,7-10 0-15,-4-7-27 16,4-10 1 0,0-7-104-16,19-24-8 15,10-17 18-15</inkml:trace>
  <inkml:trace contextRef="#ctx0" brushRef="#br0" timeOffset="52182.0652">15403 5145 169 0,'0'10'126'16,"0"14"-9"-16,0 10-82 15,0 5 0-15,4-5-21 32,22-6 1-32,18-10-15 15,5-18 0-15,3 0 0 16,-4-35 0-1,-19-3 0-15,-14-10 0 16,-15-8 0 0,-26 10 0-16,-25 12 0 15,-9 13 0 1,2 21-8-16,5 0 1 15,24 32-30 1,17 3 1-16,12 2-88 0,15-2-10 31,15-15 26-31</inkml:trace>
  <inkml:trace contextRef="#ctx0" brushRef="#br0" timeOffset="52594.084">15955 4988 220 0,'4'0'128'15,"-1"-2"-5"-15,5 2-111 0,6 2 1 31,-2 23-6-31,-2 20 1 0,-2 6-8 16,-4 10 0 0,-4 11 0-1,0-7 0-15,0 1 0 16,0-15 0-1,0-12 0-15,0-18 0 16,19-21 0 0,14-29 0-16,19-22 0 0,11-25 0 15,7-21 0 1,1 0 0-1,-12 17 0 1,-11 12 0-16,-11 27-26 0,0 16 1 16,-11 21-105-1,0 4-7 1,-8 21 15-16</inkml:trace>
  <inkml:trace contextRef="#ctx0" brushRef="#br0" timeOffset="54306.1592">16751 5193 136 0,'0'-4'110'16,"0"4"-8"-16,7-7-69 16,42-3 0-16,18 4-16 15,18 2 0 1,7 0-14-16,-10 1 1 15,-19 3-56 1,-4 0-2-16,-18 0-66 16,-15 0-13-1,-15 0 60 1</inkml:trace>
  <inkml:trace contextRef="#ctx0" brushRef="#br0" timeOffset="54776.1686">17485 4829 184 0,'0'0'111'16,"7"0"-7"-16,4 0-92 15,4 26 0 1,11 18 8 0,3 14 1-16,1 5-5 15,8 13 1 1,-5-10-11-16,0 3 2 0,1-9-8 31,-5 1 0-31,-7-13 0 16,-4-12 0-16,-2-19 0 15,-1-3 0 1,-5-14 0-16,17-21 0 15,2-21 0 1,0-24 0-16,17-24 0 16,-1-17 0-1,-10-5 0-15,-5 16 0 16,-8 13-3-16,-8 21 2 15,-1 24-75 1,-6 24-1-16,4 14-57 16,-4 31-13-1,5 11 85-15</inkml:trace>
  <inkml:trace contextRef="#ctx0" brushRef="#br0" timeOffset="55326.1796">18437 5252 109 0,'-9'-4'113'16,"3"4"-7"-16,-6-3-51 15,5 0-2 1,7-1-28-16,0 1 1 15,15-4-19 1,18 0 1-16,19-3-4 16,4 2 1-1,-8 8-5-15,-8 0 0 16,-17 0 0-16,-12 8 0 15,-11 12 0 1,-11 8 0-16,-18-1 0 31,-5 1 0-31,9-4 0 0,9-3 0 16,16 0 0-1,4-1 0-15,30 4 0 16,6 2 0 0,1 11 0-1,-16 1 0-15,-17-4 0 0,-12 5 0 16,-36-1 0-1,-12-11 0-15,-8-2-22 16,9-4 1 0,2-4-109-1,20 10-6-15,22 2 10 16</inkml:trace>
  <inkml:trace contextRef="#ctx0" brushRef="#br0" timeOffset="56642.2344">19192 5041 211 0,'12'0'128'16,"31"0"-5"-1,28-14-111-15,14 7 1 16,11 0-47 0,-3 4 1-1,-11-1-95-15,-19 4-8 16,-15-6 32-1</inkml:trace>
  <inkml:trace contextRef="#ctx0" brushRef="#br0" timeOffset="57046.2564">19755 4698 200 0,'7'-3'118'0,"13"-4"-4"0,0 0-106 31,8 7 1-31,1 7 2 15,0 25 1 1,5 19 1-16,3 7 0 16,-4 12-7-1,5 6 1-15,-6-7-7 16,-5-4 0-16,-9-16 0 15,0-8 0 1,4-23 0 0,1-18 0-16,10-18 0 15,11-40 0 1,-2-22 0-16,6-17 0 0,-15-2 0 15,-4 15 0 1,-17 19-58-16,-5 23 1 16,-3 28-76-1,-4 14-12 1,0 11 60-1</inkml:trace>
  <inkml:trace contextRef="#ctx0" brushRef="#br0" timeOffset="57371.2721">20744 4988 172 0,'3'0'112'15,"-3"12"-7"-15,0 8-87 32,0 21 0-32,-10-6 2 15,-13 0 0-15,11-8-5 16,12-10 1-16,0 4-9 15,35-10 1 1,9-7-8-16,1-4 0 16,7 0-5-1,-8 0 2-15,-4-4-125 16,0-10-4-1,-17-13-13-15</inkml:trace>
  <inkml:trace contextRef="#ctx0" brushRef="#br0" timeOffset="57567.2813">21014 4971 122 0,'-6'11'116'16,"-6"13"-10"-16,-4 11-66 16,-13 14-1-16,0 6-24 15,-4 11 1 1,-9 2-76-16,6 5-1 15,10-11-65 1,19-21-10 0,7-17 75-1</inkml:trace>
  <inkml:trace contextRef="#ctx0" brushRef="#br0" timeOffset="57984.3006">21488 4726 229 0,'8'0'133'0,"26"-10"-3"16,21-11-121-16,15 3 1 15,8 1-10 1,-8 3 0-16,-11 8-14 16,-7 2 1-1,-7 4-106 1,-16 0-5-16,-14 10-8 15</inkml:trace>
  <inkml:trace contextRef="#ctx0" brushRef="#br0" timeOffset="58211.3105">21503 4867 236 0,'8'0'134'15,"32"0"-5"-15,23 0-124 16,19 0 2-16,-1 0-26 15,1 0 1 1,-4 8-66 0,-8-1-3-16,0-4-34 15,4-3-9 1,5-20 78-16</inkml:trace>
  <inkml:trace contextRef="#ctx0" brushRef="#br0" timeOffset="58520.3246">22588 4608 169 0,'-14'22'118'15,"-12"12"-7"-15,0 14-79 16,3 11 0-1,20-1-12-15,10-12 1 0,41-8-18 32,33-21 2-32,20-17-5 15,-4-10 0 1,-5-43 0-16,-32-5 0 0,-31-15 0 31,-29 8 0-31,-52 5 0 16,-33 33 0-16,-15 20-39 31,8 7 1-31,13 31-93 15,35 21-9-15,44-10 33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33:35.8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11462 5982 111 0,'0'0'90'0,"-4"-4"-5"16,-10 4-72 0,-5 0-1-16,-6 0-10 15,2 4 1 1,1 13-2-16,1 14 1 0,9 1 6 31,8 5 0-31,4-6 12 16,0 0 2-16,23-13 1 15,6-8 0 1,8-10-11-16,11-10 1 15,-3-21-6 1,-8-11 0-16,-12-10-3 16,-6 7 0-1,-11 7-7-15,-8 14 0 16,0 14-1-1,-4 10 0 1,-4 10 12-16,5 14 0 16,3 4 5-1,30 3 0-15,25-7-28 0,15 1 0 16,15-12-115-1,8 1-6 1,0-4 10-16</inkml:trace>
  <inkml:trace contextRef="#ctx0" brushRef="#br0" timeOffset="1158.0422">11318 10692 41 0,'0'-5'65'15,"0"-1"-2"-15,0 2-28 16,0 4 1 0,7 0-5-1,9 7 0-15,5 20-7 16,2 11 0-16,-8 15-4 15,7 1 1-15,0 5-2 16,-8 1 1 0,-2-8 4-1,-8-8 1-15,-4-5-11 16,0-19 1-1,0-10-14-15,-12-10 1 16,5-10-2 0,4-24 0-16,3-8 0 15,14 3 0-15,23 13 0 16,19 9 0-1,10 13 0-15,4 4 0 16,-7 17 0 0,-13 13 0-16,-25 9 0 15,-10 3 0 1,-15-4 0-16,-30-7 0 15,-11-11 0 1,-14-13 0 0,-15-7-38-1,7-7 1-15,7-13-94 0,15-5-9 16,15 4 32-1</inkml:trace>
  <inkml:trace contextRef="#ctx0" brushRef="#br0" timeOffset="1773.0685">13618 10655 96 0,'-8'-2'96'16,"-16"2"-7"-16,-18 0-49 15,-17 21-1-15,-4 23-6 16,15 12-1 0,11 3-5-16,26 0 0 15,11-15-12 1,51-16 2-16,38-11-17 15,15-13 0 1,7-4 0-16,0-8 0 16,-14-1-38-1,-24 1 3-15,-21 5-97 16,-22 3-8-1,-22 0 31 1</inkml:trace>
  <inkml:trace contextRef="#ctx0" brushRef="#br0" timeOffset="3166.131">15762 5850 89 0,'0'0'78'0,"0"0"-3"0,0 18-44 31,0 19 0-31,0 26 6 16,4 13 1-16,-4 18-17 16,0 5-1-16,0-8-11 15,-7-11 1 1,3-14-1-16,-4-15 0 15,8-20-17 1,-3-13 0 0,3-18-111-16,0-4-8 15,0-34 5-15</inkml:trace>
  <inkml:trace contextRef="#ctx0" brushRef="#br0" timeOffset="3705.1553">15489 5937 129 0,'26'-10'111'0,"25"-12"-8"16,34 2-70-1,16-1 1-15,9 4-24 16,-2 13 0-1,-19 4-10 1,-19 4 0-16,-23 23 5 16,-20 4 1-16,-23 11 3 15,-4-7 1 1,-31-8-11-16,-23-6 1 15,-9-7-14 1,-12-4 1-16,5-2 0 16,4 5 0-1,21 4 9-15,19 7 1 16,19 8 15-1,7 9 1-15,30 11 5 16,8-3 0-16,13 2-9 16,-11 2 0-1,-7-5-4 1,-6-6 1-1,-13-1-6-15,-3-10 0 16,1-7-67-16,-1-7-2 16,7-7-59-1,8-10-13-15,11 0 74 16</inkml:trace>
  <inkml:trace contextRef="#ctx0" brushRef="#br0" timeOffset="4083.1731">16433 6466 129 0,'-15'0'105'0,"-7"14"-6"16,-15 10-69 0,8 14 3-16,9-2-3 15,13-3 0 1,7-8-9-16,30-8 1 0,22-17-17 31,-4 0 2-31,0-24-7 16,-11-4 0-16,-11-3-9 31,-11 3 2-31,-15 15 3 15,0 9 0-15,-4 8 11 16,-7 27 0-16,8 10-3 16,3 4 2-1,7-4-6 1,12-5 0-16,7-17-12 15,-1-15 1 1,-2-4-115-16,-5-23-3 16,-2-30-7-1</inkml:trace>
  <inkml:trace contextRef="#ctx0" brushRef="#br0" timeOffset="4423.1807">16715 6266 185 0,'7'3'126'15,"0"21"-7"-15,5 14-92 0,-5 13 1 31,-4 6-17-31,-3-2 1 16,0-3-11 0,0-14 1-16,0-21-2 15,0-17 0 1,0 0 0-16,11-31 0 15,30 0 0-15,15 0 0 16,15 13 0 0,2 18 0-16,-2 0 0 15,-24 31 0 1,-17 4 0-16,-30 6 0 15,-22-2 0 1,-22 2 0-16,-23-19-8 16,4-2 1-1,-7-16-123 1,3-4-3-16,19-24-7 0</inkml:trace>
  <inkml:trace contextRef="#ctx0" brushRef="#br0" timeOffset="4863.1895">17799 6169 206 0,'15'0'129'16,"19"0"-6"-1,29 0-110-15,11 0 1 16,0 0-23-16,-5 0 0 15,-5 0-116 1,-12 2-5-16,-22 2-1 16</inkml:trace>
  <inkml:trace contextRef="#ctx0" brushRef="#br0" timeOffset="5023.1927">17833 6411 197 0,'15'0'122'16,"26"0"-5"-1,28 0-117-15,17 0 2 0,11-11-119 32,6 5-6-32,-3-6-1 0</inkml:trace>
  <inkml:trace contextRef="#ctx0" brushRef="#br0" timeOffset="5587.2067">19533 6189 143 0,'-11'4'140'0,"0"-1"-11"15,-4 1-83 1,15-4 0 0,0 0-43-16,22-21 1 15,19-4-4 1,-1-9 0-16,5-11-3 15,-11-10 1-15,-9-4-11 16,-6-11 0 0,-19 8-3-16,-11 7 0 15,-22 3 9 1,-8 25 0-16,-8 6-1 15,5 13 1 1,4 8 0-16,2 0 1 16,9 26 10-1,14 8 0-15,4 28 8 16,3 11 1-16,-3 20 2 15,4 3 0 1,0 6-2 0,2-9 1-16,5-14-8 15,0-9 0-15,0-22-5 31,0-10 1-31,12-10-74 0,6-15 1 32,8-13-64-32,11-13-13 0,4-33 80 15</inkml:trace>
  <inkml:trace contextRef="#ctx0" brushRef="#br0" timeOffset="5802.2138">19914 6148 206 0,'0'17'130'16,"0"11"-7"-16,-7 13-106 16,-4-2 1-1,0 5-12 1,-4-8 1-16,10-7-32 15,3-15 0 1,2-14-105 0,0-10-8-16,0-38 18 15</inkml:trace>
  <inkml:trace contextRef="#ctx0" brushRef="#br0" timeOffset="5905.2185">19851 5871 177 0,'0'-3'0'15,"0"3"0"-15,0 0-114 16</inkml:trace>
  <inkml:trace contextRef="#ctx0" brushRef="#br0" timeOffset="6156.2308">20430 5920 182 0,'0'14'132'0,"0"10"-8"16,-12 10-95-1,-7 24 0-15,-10 8-22 16,3 1 1 0,1-1-8-16,-2-15 0 15,16-10-51 1,0-9 2-1,0-23-83-15,-4-12-11 0,-3-41 49 32</inkml:trace>
  <inkml:trace contextRef="#ctx0" brushRef="#br0" timeOffset="6327.2375">20199 6099 212 0,'19'7'123'0,"10"7"-6"16,5 11-112-1,7 1 1 1,-12 6-52-16,-6 2 0 15,-1-10-76 1,-4-10-12-16,-2-14 50 16</inkml:trace>
  <inkml:trace contextRef="#ctx0" brushRef="#br0" timeOffset="6668.254">20619 6154 223 0,'14'0'134'0,"15"0"-4"16,11 7-119-1,5 3 2-15,-4-6-13 16,-7-4 0 0,-12-4-10-1,-10-13 2-15,-12-7-8 0,-5-3 0 16,-20 6 4-1,-13 11 1-15,-3 10 11 16,-4 0 0 0,5 27 11-1,11 15 2-15,15 6 3 16,9 4 0-16,5-10-8 15,19-8 1 1,14-10-21-16,19-6 1 16,1-18-109-1,-2-14-5-15,5-24-9 16</inkml:trace>
  <inkml:trace contextRef="#ctx0" brushRef="#br0" timeOffset="7008.2696">20978 6072 164 0,'-12'3'126'15,"1"25"-8"1,3 14-81-16,8 13 0 15,0 0-23 1,19-6 1 0,33-18-15-16,11-17 0 15,15-14 0-15,3-28 0 16,-7-32-9-1,-14-18 2-15,-23-23-10 16,-18-6 1-16,-23 10 8 16,-41 28 1-1,-11 27 21 1,1 35 1-16,2 29-1 15,32 43 1-15,21 35-13 16,18 18 2 0,53 0-12-16,40-4 1 15,40-21-123 1,24-27-3-16,11-22-7 15</inkml:trace>
  <inkml:trace contextRef="#ctx0" brushRef="#br0" timeOffset="22473.9449">16766 6715 18 0,'0'0'51'16,"0"4"2"-16,0 2-16 16,0 1 1-1,0 7-4-15,0-3 0 16,0 3 12-16,0-7-1 15,0-7-4 1,0 0-2-16,-4-11-32 16,0-14 0-1,1 2-61-15,3-9-1 16,0 12-65-1,0-4-11-15,0 6 60 16</inkml:trace>
  <inkml:trace contextRef="#ctx0" brushRef="#br0" timeOffset="22913.9537">16507 6611 129 0,'0'-7'115'16,"0"0"-8"-16,0-6-65 16,-8-1-2-1,-2-3-22-15,-5-1 1 16,-4 0-17-1,0 5 1-15,1 7-38 16,7 2 0 0,7 4-87-16,1 0-10 15,3 6 31-15</inkml:trace>
  <inkml:trace contextRef="#ctx0" brushRef="#br0" timeOffset="26048.0799">15996 7507 161 0,'-3'-3'102'16,"-1"3"-7"-1,-1 0-84-15,2 3 0 16,3 32 7-16,0 27 0 16,0 11-2-1,0 17 1-15,0 0-5 16,0-4 0-1,-11-14-5 1,3-9 0-16,1-8-4 16,0-9 0-16,0-14-24 15,7-12 1 1,0-17-106-16,0-3-8 15,0-18 12 1</inkml:trace>
  <inkml:trace contextRef="#ctx0" brushRef="#br0" timeOffset="26666.1081">15815 7708 77 0,'-12'-2'84'0,"-6"-2"-5"15,-5-3-45 1,-6 3 1-16,10-4-13 16,8 2 0-1,8-1-15 1,3-3 2-16,6-4 0 15,35-7 2-15,15 0 2 16,19 0 0 0,9 8-7-16,13 3 1 15,-12 10-6 1,-11 10 0-1,-18 14 2-15,-12 10 0 16,-25 5 3-16,-15 0 1 16,-4-6 0-1,-23-8 0-15,-21-8-5 16,-12-3 0-1,-4-7-5-15,-2-5 0 16,18 2-3 0,6 0 0-16,13 3 3 15,20 3 1 1,5 4 7-16,34 7 1 0,10 10 0 31,4 7 1-31,0 3-2 0,-7 8 0 31,-11-4-1-31,-4-3 0 16,-14-8-24-1,-9-3 0-15,1-13-105 16,-4-14-8-16,0-4 14 16</inkml:trace>
  <inkml:trace contextRef="#ctx0" brushRef="#br0" timeOffset="27388.1411">16589 7916 155 0,'0'0'99'15,"0"0"-7"-15,4 0-78 16,-1 3 1-16,8 25 7 16,4 14 0-16,0 9-6 31,0 4 1-31,-1 1-1 0,-5 0 0 31,-7-15-6-31,2-13 1 16,-4-8-9-1,0-13 2-15,0-7-4 0,-6-10 0 16,-3-18 0-1,2-3 0-15,7 0 0 16,0 3 0 0,18 7 0-1,20 15 0-15,9 6 0 16,5 0 0-16,-4 10 0 15,-17 18 0 1,-21 2 0-16,-10 2 0 16,-18-1 0-16,-19-10 0 15,-12-7 0 16,1-8 0-31,0-6-10 16,7 0 1-16,12 0-45 16,10 0 1-16,12 0-72 15,7 0-9-15,0 0 45 16</inkml:trace>
  <inkml:trace contextRef="#ctx0" brushRef="#br0" timeOffset="27779.1594">17222 8127 134 0,'-4'0'108'16,"-22"0"-7"-16,-5 4-70 15,-3 16 1-15,-4 15-5 16,7 3 0 0,17 0-8-16,14 0 1 15,26-6-15 1,25-15 2-1,13-5-7 1,13-4 0-16,-3-8 0 0,-18 0 0 16,-15 0 0-1,-19 0 0-15,-15 0 0 16,-7-8 0-1,0 8-16 1,-14 0 2-16,-7 0-116 16,1 0-5-16,2 0 2 15</inkml:trace>
  <inkml:trace contextRef="#ctx0" brushRef="#br0" timeOffset="28624.1903">18159 7804 202 0,'0'0'117'0,"0"0"-4"15,0 0-107 1,-15 0 0-16,-11 0 2 15,-14 15 0 1,-5 6 0-16,-6 3 1 16,-2-3-5-16,13 0 1 15,2 0 1 1,20-5 0-16,11 2 0 15,7 3 1 1,33 3-7 0,34-1 0-16,21 2 0 15,8-4 0-15,-3 3 0 31,-18-3 0-31,-9-3-22 0,-29-2 2 16,-19 2-110 0,-18-8-6-16,-3 1 9 15</inkml:trace>
  <inkml:trace contextRef="#ctx0" brushRef="#br0" timeOffset="29244.2027">15414 7833 164 0,'0'0'111'0,"0"0"-7"16,0 0-85 0,-7 3-1-1,-19 14 1-15,-11 15 1 16,-7-4-4-1,-1 2 1-15,5-5-9 0,10-1 0 16,22-7-5 0,8 1 1-1,49-1-4-15,21 0 0 16,18-3-50-1,13 10 1 1,-12-3-83-16,-22 3-11 16,-31 4 49-16</inkml:trace>
  <inkml:trace contextRef="#ctx0" brushRef="#br0" timeOffset="34762.4001">14577 7815 100 0,'0'-3'100'16,"0"-7"-8"-1,0-2-60-15,-8 3-1 16,-2 2-21-1,-12 4 0 1,-5 3-10-16,1 0 1 16,-7 17 1-16,0 14 0 15,4 14 5 1,10 18-1-16,15-4 8 15,4 6 1 1,37-17 6-16,26-14 0 16,22-19-5-1,12-15 1-15,-1-28-11 16,-11-24 2-1,-29-3-8-15,-23-8 0 0,-33 8 0 32,-33 3 0-32,-30 17-21 15,-11 17 1 1,-8 13-110-16,-3 5-6 15,18 3 9 1</inkml:trace>
  <inkml:trace contextRef="#ctx0" brushRef="#br0" timeOffset="40257.644">18941 7597 114 0,'0'-7'100'0,"0"0"-6"16,-4 1-76 0,4-1 0-16,-4 7-8 31,4 7 1-31,-4 27 15 15,4 18 0-15,0 10-3 16,-4 3 0-16,4 2-11 16,-3-5 0-16,-1-3-5 15,-3-8 1 1,0-12-4-1,2-12 1-15,2-9-47 16,-1-14 1 0,4-4-90-16,0-18-10 15,0-16 37-15</inkml:trace>
  <inkml:trace contextRef="#ctx0" brushRef="#br0" timeOffset="40839.6678">18699 7602 78 0,'-3'-5'86'15,"-1"-2"-4"1,0-4-50-16,4 2-2 15,0-1-3-15,11-11-1 16,31 3 6 0,13-2-1-16,31 0-9 15,6 2 0 1,4 7-16-1,4 8 1-15,-15 3-8 16,-14 17 1-16,-16 12 2 16,-17 8 0-1,-24 10 3-15,-14 2 1 16,-22-3-1-1,-23-5 0-15,-7-10-3 16,-3-13 2 0,-12-11-8-16,8-7 2 15,-1 0-3 1,20-4 1-16,14-2 0 15,15 6 1-15,11 0 4 16,7 0 1 0,31 17 3-16,6 7 1 0,4 7-3 31,-3 10 2-31,-16-2-5 15,1 2 0 1,-12-3 0-16,-11-10 0 16,-4-8-41-1,2-2 2-15,-5-8-92 16,4-6-10-16,7-4 36 15</inkml:trace>
  <inkml:trace contextRef="#ctx0" brushRef="#br0" timeOffset="41343.6886">19703 7968 134 0,'0'-4'102'16,"0"1"-6"-16,-22 3-70 16,-8 0 2-16,-11 3-7 15,5 22 0 1,2-1-7-1,12 3 1-15,11 1 0 16,11-11 0 0,7-3-6-16,26-10 1 15,8-4-8 1,-1-18 1-1,2-2-3-15,-13-12 0 16,-6 5-3-16,-12-1 2 16,-11 14 0-16,0 11 1 15,0 3 1 1,0 13 0-1,0 19 0-15,0-1 1 16,4-3-2-16,10 2 0 16,5-5 0-1,0 3 0-15,-1-11 0 16,0-7 0-1,1-3-41 1,0-7 2-16,3 0-92 16,0-14-10-16,1-16 36 15</inkml:trace>
  <inkml:trace contextRef="#ctx0" brushRef="#br0" timeOffset="41795.7082">19999 7695 167 0,'0'0'110'15,"0"0"-9"-15,0 0-79 16,0 11-1 0,8 12 7-16,4 9 0 15,-1 9-14 1,0 7 1-16,-1 1-13 15,-6 2 1 1,0-5-3-16,-4-13 0 0,0-8 0 31,0-11 0-31,0-14 0 16,0-3 0-16,0-25 0 15,0-3 0 1,11-7 0-16,15 13 0 31,15 13 0-31,10 8 0 16,5 4 0-16,-8 13 0 15,0 19 0-15,-26 11 0 16,-14 3 0 0,-8 0 0-1,-37-2 0-15,-15-13 0 16,1-14-7-16,-14-9 2 15,-4-8-124-15,10-10-5 16,14-15-8 0</inkml:trace>
  <inkml:trace contextRef="#ctx0" brushRef="#br0" timeOffset="53029.1323">16210 9134 170 0,'-3'-6'128'0,"-1"-6"-8"31,0-2-94-31,1 8 0 0,0-5-29 31,-1 11 0-31,0 0-1 16,0 17 0-16,-1 12 7 16,5 9 1-16,0 13 1 15,0 11 1 1,0 4-1-1,0 0 1-15,0-14-2 16,0-3 1 0,0-15-2-1,5-7 0-15,-5-10-29 16,0-5 1-16,0-12-77 15,4-8-3-15,-4-16-9 16,4-10-4 0</inkml:trace>
  <inkml:trace contextRef="#ctx0" brushRef="#br0" timeOffset="53780.1682">16003 9128 48 0,'-7'0'67'16,"-5"-4"-1"-1,2 4-28-15,-5-4-1 16,4 4 0-16,0-4 0 15,7 4-16 1,4-2 1 0,0-6-10-16,0 1-1 15,15-10 3 1,14 3 1-16,12-3-2 0,16 2 0 31,4-2-5-31,17 4 1 0,1 2-5 31,3 9 1-31,-6 2-4 0,-6 2 1 16,-14 15-1-1,-11 5 1 1,-15-2 2-16,-12 15 0 16,-13-10 2-1,-5 1 0-15,-9-1-3 0,-13-4 2 16,-15-1-5-1,-3 1 0 1,-9 1-2 0,1-12 1-1,0 0-1-15,1-3 0 0,5-5 1 16,9-2 0-16,7 0 3 15,11 0 0 1,4 0-1 0,7 0-1-1,4 0-3-15,0 0 1 16,0 0 1-16,18 8 1 15,4 6 2-15,8 3 1 32,4 7-1-32,3 7 1 0,4 4-3 31,-12-4 0-31,-8-3 0 15,-4-1 0-15,-7-5 0 16,-6-5 0-16,-4 0 0 16,0-6 0-1,0 2-40-15,0-3 1 16,7-3-92-1,6 0-9-15,4-3 34 16</inkml:trace>
  <inkml:trace contextRef="#ctx0" brushRef="#br0" timeOffset="54368.1934">17055 9486 166 0,'0'-6'106'16,"-4"2"-6"-16,-14 0-89 16,-8 4-1-16,0 0 4 15,-7 17 0 1,-5 5-2-16,9 9 1 15,7 0-3 1,7 1 1-16,15-5 2 16,0-6 1-1,11-11-6-15,15-10 1 16,11 0-9-1,4-10 0-15,-4-14 0 16,-4-8 0 0,-7 4 0-1,-11 5 0-15,-4 5-3 16,-7 11 1-16,-4 7 2 15,0 4 0 1,0 20 2-16,8 0 1 16,10 4-3-1,8-7 0-15,4-1 0 16,10 1 0-1,-6-7-69-15,-2 3 0 16,-2-7-65 0,0-3-14-16,-5-7 77 15</inkml:trace>
  <inkml:trace contextRef="#ctx0" brushRef="#br0" timeOffset="54885.2171">17762 9460 84 0,'0'-4'75'15,"-3"0"-3"-15,-15 4-57 16,-16 0 1-1,1 0 5-15,0 10 0 16,-9 8-1 0,16 5 0-16,-3 6 1 0,11-9 0 15,10 4 6 1,8 1 1-1,8-4-5-15,28-4 0 16,9-7-14 0,14 1 1-1,4-4-11-15,-7-4 0 16,-4 8-73-1,-8-7-1-15,-14 2-57 16,-15 0-14 0,-8-6 82-16</inkml:trace>
  <inkml:trace contextRef="#ctx0" brushRef="#br0" timeOffset="55560.247">18629 9244 165 0,'0'0'115'16,"0"0"-8"-16,0 0-86 15,-18 17 0 1,-23 8-5-1,-16 6 0-15,-15 3-5 16,1 5 0 0,5-11-6-16,10-4 1 15,15-6-2 1,26-9 1-1,15 2-2-15,21 10 2 0,36-1-5 32,10-2 0-32,3 3 0 15,-4 0 0-15,-10-1 0 16,-15-2 0-16,-15-1 0 15,-15-7 0 1,-4 0-16-16,-7-3 2 16,0 0-116-16,0-4-5 31,0 1 2-31</inkml:trace>
  <inkml:trace contextRef="#ctx0" brushRef="#br0" timeOffset="56260.261">19078 9196 161 0,'0'0'121'15,"0"21"-8"1,3 13-77-1,-3 11 0-15,0 15-18 16,0 2 1 0,-3-8-16-16,-5 9 1 0,-3-15-4 15,3-9 0 1,4-12-5-1,4-6 2-15,0-18-67 16,4-3-1 0,7-10-60-16,-3-24-13 15,-8-12 75 1</inkml:trace>
  <inkml:trace contextRef="#ctx0" brushRef="#br0" timeOffset="56790.2716">18792 9161 118 0,'0'-4'116'0,"15"2"-8"0,22-6-54 16,23 1-1-1,17 1-27-15,20 0 0 16,3 6-22 0,-4 0 2-1,0 9-6-15,-25 11 0 0,-16 9 0 31,-22 2 0-31,-22 1 0 0,-11-5 0 16,-18-3 0 0,-26-7 0-1,-15-7 0-15,-1-6 0 16,-3-4 0-1,4 0 0-15,11 0-2 16,21 0 1 0,9 0 1-16,18 4 0 15,7 17 1 1,31 3 1-16,17 7-2 15,8 3 0 1,-8-3 0-16,-10 18 0 16,-11-12 0-16,-9 2 0 15,-13-8 0 1,-5 0 0-16,-7-13-31 15,0-5 2 1,4-3-101-16,3-3-9 16,8-7 22-1</inkml:trace>
  <inkml:trace contextRef="#ctx0" brushRef="#br0" timeOffset="57220.2802">19930 9556 157 0,'0'-4'115'16,"-12"4"-8"-1,-10 0-78-15,-9 0 1 0,6 14-12 31,-1 3 2-31,11 5-9 16,8-5 1-16,7-3-7 16,19-1 2-1,10-13-7 1,5 0 0-16,10-17 0 15,-15-4 0 1,-6 0 0-16,-8 0 0 16,-11 12 0-16,-4 9 0 15,0 0 0 1,-4 13 0-16,4 7 0 15,0 6 0 1,11-6 0-16,12-6 0 16,5-7 0-1,3-7 0-15,-2-7-130 16,-11-27-4-16,1-23-13 15</inkml:trace>
  <inkml:trace contextRef="#ctx0" brushRef="#br0" timeOffset="57583.2901">20199 9217 210 0,'8'6'135'16,"3"20"-5"0,4 11-113-16,-1 16 2 0,-5 2-19 15,-2 7 0 1,-7-3 0-16,0-12 0 16,0-12 0-1,0-13 0 1,0-19 0-16,0-3 0 0,0-29 0 31,0-8 0-31,15-4 0 0,18 6 0 31,7 15 0-31,11 20 0 16,2 0 0-16,-12 29 0 15,-11 7 0 1,-19 1 0-16,-11 2 0 16,-19 2 0-1,-18-6 0-15,-7-11 0 16,-13-7-130-1,-1-13-4-15,-17-4-13 0</inkml:trace>
  <inkml:trace contextRef="#ctx0" brushRef="#br0" timeOffset="58287.3149">15355 9128 165 0,'7'0'108'15,"5"0"-7"-15,-2 0-82 16,-5 12-1 0,-5 13 2-16,-15 6 0 15,-26 14-6 1,-18 0 0-16,-5-7-7 15,-2-6 0 1,6-8-6-16,13-4 1 16,13-6 1-1,24 3 1-15,10-3-1 16,44 3 2-1,22 10-5-15,16 5 0 16,11 3 0 0,-5 6 0-1,-24 1-68-15,-17 4 0 16,-31-3-66-16,-16-11-13 15,-12-11 75 1</inkml:trace>
  <inkml:trace contextRef="#ctx0" brushRef="#br0" timeOffset="58906.3432">14259 9155 163 0,'0'-8'108'0,"0"1"-7"15,-4 1-83 1,-14 6-1-16,-19 3 9 16,0 29 1-1,-3 16-7-15,6 17 1 16,11 4-17-1,23 1 2-15,19-19-6 16,40-16 0-16,30-31 0 16,7-8 0-1,12-37 0-15,-19-14 0 16,-30-11 0-1,-34-6 0-15,-28-1 0 16,-57 24 0 0,-39 12 0-1,-17 29 0-15,2 8-85 16,22 31 0-1,36 11-52-15,44-4-12 0,39-4 95 16</inkml:trace>
  <inkml:trace contextRef="#ctx0" brushRef="#br0" timeOffset="61623.4573">13570 12251 166 0,'16'-10'113'15,"8"-1"-7"-15,3 2-87 16,-9 9 1-16,4 2-2 15,-18 33 1 1,-4 24-3 0,-29 4 1-16,-27 5-9 15,-22-2 1-15,-11-11-9 16,1-16 0-16,-1-22 0 15,18-17 0 1,19-11 0 0,26-20 0-16,26-10 0 15,15 6 0 1,48 11 0-16,19 20 0 15,10 12 0 1,-3 19 0-16,-15 18 0 16,-6 4 0-1,-25 2-32-15,-17-2 1 16,-4-8-100-16,-22-13-7 31,0-18 23-31</inkml:trace>
  <inkml:trace contextRef="#ctx0" brushRef="#br0" timeOffset="62228.4842">12492 12497 157 0,'0'-8'108'16,"0"2"-8"0,0 2-86-16,0 4 2 15,-18 10 2 1,-12 19 1-16,-18 12 3 0,-11 1 1 31,-1-1-10-31,5-12 0 0,14 0-10 16,12-11 2-1,25-7-5 1,11 3 0-16,45-2 0 15,15 6 0 1,17 3 0-16,-1 6 0 0,-10 5-107 31,-6-1-2-31,-11-3-34 0,-16-11-8 16</inkml:trace>
  <inkml:trace contextRef="#ctx0" brushRef="#br0" timeOffset="62830.5108">14655 12386 165 0,'0'0'105'16,"-17"0"-6"-16,-25 0-85 15,-21 17-1-15,-19 11 6 16,-9 10 1-1,0-3-5 1,18-4 1-16,25 7-3 0,26-3 1 16,25 3-6-1,45-8 2 1,27 6-10-16,14-5 0 15,11 3-113-15,-12-7-3 16,-10-2-28 0</inkml:trace>
  <inkml:trace contextRef="#ctx0" brushRef="#br0" timeOffset="63521.5439">15285 12362 128 0,'0'4'115'16,"0"2"-8"-1,0 2-59-15,33-8-1 16,15 0-21-16,12-8 0 15,10-16-20 1,0-7 2 0,-10 0-8-16,-16-1 0 15,-18 8 0-15,-16 3 0 16,-10 8 0-1,0 9 0-15,-6 4 0 16,-13 11 0 0,4 23 0-1,0 22 0-15,8 2 0 16,0 12 0-16,-1-4 0 15,5-8 0 1,-2 2 0-16,5-19 0 0,-3-7-3 31,3-2 1-31,0-5-66 16,0-11 0-1,3-1-64-15,-3-8-15 16,0-4 76 0</inkml:trace>
  <inkml:trace contextRef="#ctx0" brushRef="#br0" timeOffset="63671.5509">15374 12821 232 0,'26'0'133'16,"36"0"-3"-1,34 0-123-15,12-5 2 16,7-7-74-1,0 9 0-15,-18 3-69 16,-15 0-12-16,-16 0 70 16</inkml:trace>
  <inkml:trace contextRef="#ctx0" brushRef="#br0" timeOffset="64458.5872">11070 12622 98 0,'-11'0'107'16,"0"24"-7"-16,-3 10-57 15,2 29 2-15,12-2-10 32,3-1 0-32,31-12-13 15,14-23 0 1,18-25-21-16,-6-4 2 15,3-38-3 1,-18-14 0-16,-24 1 0 0,-21 4 0 16,-25 2 0-1,-27 22 0 1,-15 13-26-16,1 14 2 15,18 10-106-15,18 17-7 16,26 19 14 0</inkml:trace>
  <inkml:trace contextRef="#ctx0" brushRef="#br0" timeOffset="80263.2396">14058 13794 24 0,'-3'-6'80'0,"0"-8"-2"15,-1-10-6 1,-3-1-3-16,-2 1-22 16,6 3 1-1,-1 4-32 1,1 3 1-16,3 14-12 15,0 4 1 1,0 33 8-16,3 15 1 0,10 21-7 31,-3 3 1-31,-3 4-8 0,0-4 1 16,-3-7-2-1,-4-14 0-15,4-14 0 16,0-12 0 0,0-12-79-1,-4-17 0-15,0-21-55 16,3-21-16-1,1-13 89-15</inkml:trace>
  <inkml:trace contextRef="#ctx0" brushRef="#br0" timeOffset="80766.2611">13866 13687 107 0,'-11'-3'106'15,"-11"-1"-7"-15,7 0-57 16,0-2 1-16,7-5-17 16,8-2 1-16,30-2-7 15,31-2 1 1,27-3-12-16,23 6 2 15,0 7-11 1,-7 7 0 0,-11 7 0-16,-27 24 0 15,-29-1 0-15,-23 16 0 16,-14 2 0-1,-29 1 0-15,-29-11 0 16,-13-10 0 0,-12-12 0-1,7-4 0-15,9-7 0 16,26 7 0-16,26-2 0 15,15 21 0 1,48 0 0-16,15 7 0 16,8 7 0-1,-1 3 0 1,-14 5 0-16,-20 2 0 15,-13 0-130-15,-12-7-4 16,-8-12-13 0</inkml:trace>
  <inkml:trace contextRef="#ctx0" brushRef="#br0" timeOffset="81546.2927">14922 13895 137 0,'0'0'105'15,"0"0"-7"-15,0 6-68 16,0 15 0-1,7 17 0 1,5 15 0-16,-2 5-11 16,1 5 1-16,1-5-15 15,-8-9 2 1,-1-15-7-16,-3-17 0 15,0-13 0-15,0-4 0 16,0-24 0 15,0-11 0-31,0 0 0 16,22 8 0-16,16 6 0 15,10 14 0-15,15 7 0 16,-8 7 0-16,-11 21 0 16,-17 6 0-1,-27 4 0-15,-4 0 0 31,-37-3 0-31,-11-11 0 16,-3-10 0 0,-5-10 0-16,8-4 0 0,12 0 0 15,14-7-59 1,16 0 2-16,10-1-76 15,6 2-12 1,24-2 60 0</inkml:trace>
  <inkml:trace contextRef="#ctx0" brushRef="#br0" timeOffset="81864.3029">15689 14147 155 0,'0'0'113'16,"-27"0"-8"-1,2 4-77 1,-9 13 0-16,1 10-2 15,4 8 1-15,10 0-13 16,15 4 1-16,8-2-15 16,32-6 0-1,27-14 0 1,19-10 0-16,0-7 0 15,-16 0 0-15,-3 0-130 16,-18 0-4 0,-27 0-13-16</inkml:trace>
  <inkml:trace contextRef="#ctx0" brushRef="#br0" timeOffset="82945.3246">16415 13842 198 0,'0'0'132'15,"0"0"-7"-15,11 0-103 16,25 4 0-1,23-4-17 1,13 4 2-16,1-4-7 16,-3 0 0-16,-10 0 0 31,-8 0 0-31,-15 0-31 0,-12 0 1 15,-5 0-101 1,-13 0-7-16,-7 0 22 16</inkml:trace>
  <inkml:trace contextRef="#ctx0" brushRef="#br0" timeOffset="83155.3288">16333 14085 212 0,'0'0'133'15,"37"0"-5"1,22 0-112-16,26 0 0 0,19 0-38 31,-4 0 0-31,-4 0-108 16,-14 0-7-16,-23-4 14 15</inkml:trace>
  <inkml:trace contextRef="#ctx0" brushRef="#br0" timeOffset="83876.3601">18148 13733 159 0,'0'2'113'15,"0"25"-7"1,0 16-80 0,-11 12-1-16,-23 7-4 15,-10-3 0 1,-11-7-8-16,-8-21 0 15,0-16-13 1,11-15 1-16,7-22-8 16,23-19 1-1,14-4 7-15,12-4 0 16,33 22 6-1,12 15 1-15,9 12-4 0,5 8 1 16,-7 20-5 0,-4 10 0-1,-12 0-63-15,-6 3 1 16,0-2-72-1,1-18-11 1,3-15 65 0</inkml:trace>
  <inkml:trace contextRef="#ctx0" brushRef="#br0" timeOffset="84513.3942">19085 13185 152 0,'0'0'118'0,"0"4"-8"16,0 20-74-1,0 28-1-15,4 7-13 16,6 21 0 0,4 2-15-1,-1 8 2-15,-2-3-9 16,-4 0 0-1,-4-5 0-15,1-9 0 16,0-7 0 0,-4-15 0-16,0-6 0 15,4-16 0-15,-4-17-14 31,0-12 1-31,0-19-117 16,0-30-4-16,-15-24-1 16</inkml:trace>
  <inkml:trace contextRef="#ctx0" brushRef="#br0" timeOffset="84961.415">18796 13326 177 0,'0'-6'125'0,"23"-7"-7"16,28-5-87-1,23 4 1-15,33 4-19 16,16 6 2-16,-9 4-15 16,-13 24 0-1,-28 11 0 1,-31 7 0-16,-28 17 0 15,-18-11 0 1,-40-7 0 0,-23-6 0-16,-14-17 0 15,-12-15 0-15,11-3 0 16,13 0 0-16,19-7 0 31,32 7 0-31,18 0 0 16,52 14 0-16,19 13 0 15,14 4 0-15,7 18 0 16,-17 4 0-16,-23 2 0 31,-15-4 0-31,-22 5 0 16,-12-11 0-1,-3-8-23-15,0-5 2 0,0-11-109 31,0-11-6-31,7-10 10 0</inkml:trace>
  <inkml:trace contextRef="#ctx0" brushRef="#br0" timeOffset="85364.4337">19944 13784 147 0,'-7'0'121'0,"-20"10"-8"31,-9 18-74-31,2 14-1 16,1-1-19 0,15 4 0-16,14-8-12 0,4-8 1 15,17-23-8 1,21-6 0-16,-13-17 0 15,9-21 0-15,-15-3 0 32,-7 6 0-32,-8 8 0 15,-4 17 0-15,0 10 0 16,-4 17 0-1,4 17 0-15,0 14 0 16,10-6 0 0,16-4 0-16,4-17 0 15,0-11 0 1,-1-10-68-16,1-17 1 15,-8-31-67 1,-7-36-13-16,3-9 74 16</inkml:trace>
  <inkml:trace contextRef="#ctx0" brushRef="#br0" timeOffset="85736.4517">20207 13358 169 0,'7'14'126'0,"1"32"-8"15,7 15-83-15,-5 23 0 16,2 2-22-1,-8 17 2-15,-4-13-15 16,0-17 0 0,0-11 0-1,-12-20 0-15,8-25 0 16,1-17 0-16,3-17 0 15,0-31 0 1,30-11 0-16,15 13 0 16,25 12 0-1,12 24 0-15,3 10 0 16,-8 28 0-1,-21 17 0-15,-27 13 0 16,-29 8 0 0,-26-6 0-16,-29-2 0 15,-19-13 0 1,-8-15-130-1,0-12-4-15,-3-18-13 16</inkml:trace>
  <inkml:trace contextRef="#ctx0" brushRef="#br0" timeOffset="86421.4826">13825 15154 219 0,'8'14'133'16,"3"27"-3"0,11 29-116-1,-2 13 1-15,-6 13-15 16,-4-2 0-1,6-1 0-15,-9-17 0 16,-7-13 0 0,4-18 0-16,-4-21-42 0,0-20 1 15,0-8-90 1,0-38-10-16,0-20 37 15</inkml:trace>
  <inkml:trace contextRef="#ctx0" brushRef="#br0" timeOffset="86833.5014">13492 15216 188 0,'3'-9'126'15,"35"-10"-7"1,25-5-93-16,33 1 1 15,30 5-15-15,11 11 1 16,-11 7-13 0,-23 17 0-1,-32 18 0-15,-34 10 0 16,-33 10 0-1,-19-3 0 1,-44-6 0-16,-15-17 0 0,-19-11 0 31,7-14 0-31,13-4 0 0,21-8 0 16,33-1 0-1,19 4 0 1,45 5 0-16,22 8 0 16,18 23 0-16,0 4 0 15,-8 9-14 1,-17 5 2-16,-12 3-118 15,-18-7-4 1,3-17-2 0</inkml:trace>
  <inkml:trace contextRef="#ctx0" brushRef="#br0" timeOffset="87245.5202">14800 15455 205 0,'-4'0'130'0,"-26"0"-7"15,-13 10-104 16,-18 22 0-31,6 5-12 16,3 19 1 0,19-4-8-16,14 0 0 0,19-8 0 15,26-16 0 1,20-17 0-1,17-11 0-15,2-18 0 16,-9-16 0 0,-12-11 0-16,-21 7 0 0,-16 4 0 31,-7 12 0-31,-19 13 0 0,-6 9 0 31,2 9 0-31,1 19 0 0,11 3 0 31,11 0 0-31,0 5 0 16,8-3 0-16,10-5-3 15,0-4 2 1,8-2-118-16,4-12-5 16,12-6-20-1</inkml:trace>
  <inkml:trace contextRef="#ctx0" brushRef="#br0" timeOffset="87512.5325">15251 15438 225 0,'-18'0'134'16,"-8"20"-4"-16,-6 15-120 16,4 17 2-16,14 3-12 15,14 4 0 1,14-3 0-1,24-15 0-15,28-6 0 0,4-11 0 16,12-6-88 0,4-12-1-1,3-6-49-15,-8-14-12 16,-7-17 104-1</inkml:trace>
  <inkml:trace contextRef="#ctx0" brushRef="#br0" timeOffset="87878.5459">16030 15348 240 0,'14'0'133'0,"27"0"-4"16,29 0-125 0,12 0 1-16,-1 0-5 15,-3 0 0 1,-16 3-18-16,-21 4 1 15,-22 4-113-15,-19 6-5 16,-4-3 5 0</inkml:trace>
  <inkml:trace contextRef="#ctx0" brushRef="#br0" timeOffset="88048.5493">16059 15566 247 0,'26'0'134'0,"37"0"-4"16,18 0-130-1,23 0 0 1,11 0-94-16,-4 0-1 16,0 3-45-1,-7 7-10-15</inkml:trace>
  <inkml:trace contextRef="#ctx0" brushRef="#br0" timeOffset="88799.5644">17841 15015 247 0,'3'22'134'0,"1"23"-4"16,-4 14-130-1,0 9 0 1,0 9 0-16,0-15 0 15,0-7 0 1,-4-17 0-16,-3-14-69 0,0-14 0 16,-5-10-65-1,12-20-14 1,0-26 77-16</inkml:trace>
  <inkml:trace contextRef="#ctx0" brushRef="#br0" timeOffset="88969.5678">18173 15226 247 0,'16'0'134'16,"8"0"-4"0,14 0-228-16,18 0-2 15,15 0-40 1,17 0-10-16</inkml:trace>
  <inkml:trace contextRef="#ctx0" brushRef="#br0" timeOffset="89379.576">19222 15037 209 0,'-15'20'135'16,"-3"18"-5"-16,-12 14-112 15,-10 10 1-15,-9-6-19 31,1-8 0-31,0-17 0 0,11-21 0 32,4-10 0-32,21-27 0 0,12-12 0 31,7-1 0-31,31 5 0 15,10 17 0-15,0 15 0 16,4 6 0 0,-8 25 0-16,-7 3 0 0,-7 3-40 31,3 1 2-31,-15-10-93 15,5-19-9-15,-5-6 33 16</inkml:trace>
  <inkml:trace contextRef="#ctx0" brushRef="#br0" timeOffset="89609.5806">19492 14873 232 0,'26'11'129'16,"7"23"-4"-1,12 22-121-15,-1 20 0 16,-10 7-2-16,-23 10 1 16,-15-3-49-1,-40-6 0-15,-31-11-84 16,-25-22-11-1,-6-20 47-15</inkml:trace>
  <inkml:trace contextRef="#ctx0" brushRef="#br0" timeOffset="89893.589">17496 15088 224 0,'-4'35'134'16,"4"20"-4"-1,0 32-119-15,34 2 1 0,21 5-37 32,22-18 2-32,27-14-107 0,26-28-7 15,26-26 14 1</inkml:trace>
  <inkml:trace contextRef="#ctx0" brushRef="#br0" timeOffset="90296.5997">20107 14916 227 0,'0'27'133'31,"-5"21"-3"-31,5 22-120 0,-3 16 1 16,0 0-11-1,-1-3 0-15,1-16 0 16,3-18 0 0,0-19-34-1,0-27 1-15,0-6-98 16,0-46-8-1,0-23 27-15</inkml:trace>
  <inkml:trace contextRef="#ctx0" brushRef="#br0" timeOffset="90686.6155">19944 14839 214 0,'15'-3'135'16,"29"-1"-5"-16,31 4-115 15,17 0 2 1,8 7-17-16,-11 17 0 15,-15 11 0 1,-29 10 0 0,-27-4 0-16,-18-3 0 15,-25-10 0 1,-32-15 0-16,-13-8 0 0,-8-5 0 15,8-5 0 1,11-4 0-16,21 9 0 16,28 0 0-1,10 21 0 1,33 20 0-16,30 4 0 15,3 10 0-15,2 8 0 16,-21-1 0 0,1-8-13-1,-22-1 2-15,-3-14-119 16,-8-16-4-16,0-20-2 31</inkml:trace>
  <inkml:trace contextRef="#ctx0" brushRef="#br0" timeOffset="91067.6312">20889 15268 163 0,'0'-3'112'16,"-11"3"-6"-1,-20 0-80-15,-9 0-1 16,-4 23-1-16,3 9 0 15,4 6-12 1,18 4 1-16,19-1-11 16,8-17 2-16,29-14-4 15,11-10 0 1,7-6 0-1,-10-19 0-15,-12 1 0 16,-11-1 0-16,-10 16 0 16,-8 9 0-1,-4 14 0-15,3 13 0 16,8 4 0-1,7 1 0 1,12-12-3 0,3-14 1-16,5-6-84 0,2-19-2 15,-6-30-48 1,-5-24-12-16,-7-14 100 15</inkml:trace>
  <inkml:trace contextRef="#ctx0" brushRef="#br0" timeOffset="91428.6489">21196 14870 220 0,'0'0'134'16,"-4"17"-4"-1,4 25-117-15,0 17 1 16,11 16-14 0,3 9 0-16,2 6 0 15,-9-11 0 1,-7-9 0-16,0-29 0 15,0-20 0 1,0-21 0-16,0-14 0 16,0-20 0-16,22-12 0 15,15 12 0 1,27 13 0-1,6 15 0 1,0 6 0-16,-18 12 0 16,-22 17 0-16,-30 12 0 15,-19-3 0 1,-36-7 0-16,-19-2-4 15,-8-15 2-15,1-14-127 16,6-8-4 0,27-30-13-1</inkml:trace>
  <inkml:trace contextRef="#ctx0" brushRef="#br0" timeOffset="113452.524">18889 1484 189 0,'-7'-10'116'16,"-13"-1"-6"-16,-13-3-104 15,-15 8 0 1,0 6-6-1,-11 0 1-15,3 13-2 16,12 22 1 0,14 7 1-16,8 2 0 15,19 6 5 1,3-9 1-1,14-10 7-15,23-8 1 16,7-15-1 0,4-8 0-16,8-21-9 0,-8-20 2 15,-1-18-7 1,-9-11 0-16,-11-2 0 15,-20-7 0 1,-7 9 0 0,0 4 0-16,-11 8 0 15,-16 15 0-15,-1 6-2 16,-10 23 1-1,8 4-3-15,-3 10 0 16,3 13-1-16,4 25 1 16,11 25 6-1,9 6 1 1,6 14 2-16,18-10 0 15,19-5-3-15,14-12 1 16,1-8-3 0,0-13 0-1,-7-15-93-15,-12-12 0 16,-7-8-46-1,-7-10-11 1</inkml:trace>
  <inkml:trace contextRef="#ctx0" brushRef="#br0" timeOffset="113704.5356">19018 1439 156 0,'8'4'119'16,"3"13"-6"-16,8 14-86 15,-2 4 1 1,-1-4-16-16,-2 3 1 16,2-6-13-1,-9-3 0-15,0-15-122 16,-3-10-5-1,-4-8-8-15</inkml:trace>
  <inkml:trace contextRef="#ctx0" brushRef="#br0" timeOffset="113877.5441">18955 1224 211 0,'-4'-6'102'15,"4"-2"-3"1,-4-1-152-1,4 2 2-15,0 2-53 16,18 5-7 0,5 0 38-16</inkml:trace>
  <inkml:trace contextRef="#ctx0" brushRef="#br0" timeOffset="114380.5552">19396 1252 116 0,'0'0'95'0,"0"0"-5"16,-4 3-63-1,-10 15 0-15,-2 17-5 16,1 6 0-1,8 4-4-15,7 0 0 16,0-17 6-16,4-11 0 16,11-7-11-1,-4-10 2-15,-3-24-15 31,-8-15 0-31,0-4 0 0,-5-3 0 16,-6 18-9 0,8 12 2-16,3 16-1 15,14 6 1 1,16 29 8-1,4 20 0-15,-1 14 6 0,-14 7 1 32,-16 0-2-32,-3-6 2 0,-14-19-8 31,-23-10 0-31,-1-19 0 15,1-12 0-15,4-10-13 16,3 0 2 0,12-14-119-16,7 0-4 15,11-3-2 1</inkml:trace>
  <inkml:trace contextRef="#ctx0" brushRef="#br0" timeOffset="114644.5608">19562 1273 194 0,'3'0'123'0,"2"0"-5"15,3 17-100-15,-1 7 0 16,0 7-7 0,-3 4 1-16,-1-7-19 15,-3-1 0 1,4-13-121-16,0-14-5 15,-4-14-2 1</inkml:trace>
  <inkml:trace contextRef="#ctx0" brushRef="#br0" timeOffset="114757.5657">19370 999 219 0,'0'-6'0'0,"3"-1"0"16,16-7-135-16</inkml:trace>
  <inkml:trace contextRef="#ctx0" brushRef="#br0" timeOffset="115281.5949">19822 948 178 0,'8'0'124'0,"2"24"-7"15,5 21-86 1,-5 21 0-16,10 16-17 15,-9 2 2 1,-4-11-16-16,-3-11 0 16,-4-25 0-1,0-12 0-15,0-15-41 16,0-10 1-16,0-3-91 15,3-29-10 1,5-5 37-16</inkml:trace>
  <inkml:trace contextRef="#ctx0" brushRef="#br0" timeOffset="116112.6332">20082 1121 164 0,'0'0'107'16,"-12"0"-6"-1,-7 10-89-15,-2 10 0 0,2-2 8 16,7 2 2-1,12 5 2-15,0-1 2 16,23-3-15 0,10-7 1-1,4 3-12-15,-7-9 0 16,3-8-11-1,-10 0 1-15,-8-4-25 16,-5-14 0-16,-6 5 8 16,0 2-1-1,-4-3 36 1,0 0 0-16,0 8 17 15,0-2 0-15,3 2-2 16,1 3 0 0,8-4-11-16,2 0 0 0,5-3-8 31,-1-8 2-31,8 0-6 15,-11-6 0 1,-11 7-3-16,-4 0 1 0,-4 10-2 31,-26 7 0-31,1 0 0 16,-8 14 0-16,7 13 6 15,12 11 0 1,5 4 3 0,13 3 1-16,13-11-4 15,16 4 2 1,4-13-4-16,1-12 0 15,-1-9-5 1,-3-4 2-16,-8-11-12 0,-1-16 0 31,-5-15 2-31,-1 8 0 16,-8-2 8-1,-3 13 1-15,-1 13 6 0,2 10 1 16,-5 0 12 0,3 21 1-1,4 6-3-15,8 4 0 16,8-16-8-1,6-9 1 1,4-6-6-16,1-4 0 16,-5-13 0-1,-10-7 0-15,-8 6 0 0,-7 14 0 16,6 4 0-1,-6 32 0-15,4 24 0 32,3 9 0-32,-1 15-13 15,9-4 2-15,0-3-119 16,-4-17-4-16,-4-12-2 15</inkml:trace>
  <inkml:trace contextRef="#ctx0" brushRef="#br0" timeOffset="117050.6758">18611 2632 161 0,'7'7'109'16,"4"21"-6"-16,11 10-82 16,8 18-1-16,-4-4 2 15,0-8 0-15,-8-5-4 16,-7-18 1-1,-7-19-12 1,-4-2 2 0,0-37-9-16,0-15 0 15,-4-7 0 1,1-7 0-16,3 7 0 0,3 15 0 15,16 15 0 1,11 23 0-16,0 6 0 16,7 21 0-1,7 20 0 1,-7 5 0-16,11-2 0 15,-4-2 0-15,1-19 0 16,0-11 0 0,-8-12 0-16,-11-12 0 15,-5-29 0 1,-13-13 0-16,-8-9 0 31,-11-4 0-31,-22 16 0 0,3 27 0 16,-10 17 0-1,2 7 0-15,8 31 0 16,7 17 0-1,17 12 0 1,6-1 0-16,19-8 0 16,13 1 0-16,8-21-9 15,6-13 2 1,-13-18-123-16,-3-7-3 15,-19-35-8 1</inkml:trace>
  <inkml:trace contextRef="#ctx0" brushRef="#br0" timeOffset="117382.6922">19244 2651 186 0,'15'16'132'16,"14"9"-6"-16,16 6-99 16,11-7 1-1,-4-16-23-15,6-8 2 16,-10-18-7-1,-10-14 0 1,-13 2 0-16,-17 1 0 16,-8 19 0-16,0 10 0 15,0 7 0 1,0 17 0-16,22-2 0 15,4-9 0 1,7-13 0 0,1 0 0-16,-5-21 0 15,-13-9 0-15,-16-9-13 16,0 0 1-1,-31 2-118-15,-2 6-4 16,-3 7-1 0</inkml:trace>
  <inkml:trace contextRef="#ctx0" brushRef="#br0" timeOffset="117968.718">19018 2833 204 0,'23'4'126'16,"14"-4"-7"0,18 2-113-16,4-2 1 0,4 0-126 31,0 0-5-31,0-6-11 0</inkml:trace>
  <inkml:trace contextRef="#ctx0" brushRef="#br0" timeOffset="118804.7392">19914 2421 185 0,'-4'0'108'0,"1"0"-5"16,-1 7-98 0,0 21 1-16,4 10 10 15,8 0 0 1,19-7 6-1,5-9 1-15,5-16-10 16,-3-6 1 0,-12-20-14-1,-11-12 0-15,-11-6 0 16,-8 1 0-16,-10 8 0 0,0 12 0 15,11 13 0 1,7 4 0 0,3 24 0-1,19 15 0-15,12 6 0 16,-1-4 0-1,0-13-8-15,-3-10 2 0,-11-15-53 32,-13-6-2-32,-6-25-14 0,-3-14-3 31,-15-3 86-31,-1 3 1 0,7 18 46 15,12 17-2 1,0 7-7 0,23 0-1-16,6 17-18 15,2 1 0 1,-5 3-19-16,-1-7 1 0,-10-11-9 31,11-3 0-31,-8-17 0 0,4-4 0 16,5-3 0 15,-2 3 0-31,-2 4-16 15,-1 0 1-15,-3 0-88 16,-9-12-2-16,-5-9-21 16,-5-10-9-1</inkml:trace>
  <inkml:trace contextRef="#ctx0" brushRef="#br0" timeOffset="119195.7591">20355 1885 204 0,'0'0'114'31,"0"0"-5"-31,0 4-100 0,4 20 0 31,29 22 12-31,0 9 1 0,1 17-11 32,3 14 1-32,-7 1-12 15,0-11 0-15,-5-17 0 16,1-21 0-1,-3-24 0-15,-2-14 0 16,-2-11 0 0,0-27 0-16,-9-11 0 0,-2 6 0 31,-4 11 0-16,-4 22 0-15,0 10 0 0,7 20 0 16,15 11 0 0,16 1 0-16,24-12 0 15,9-13 0 1,3-7-17-1,-15 0 2-15,-7-7-115 16,-34-13-5 0,-18 5 3-16</inkml:trace>
  <inkml:trace contextRef="#ctx0" brushRef="#br0" timeOffset="119962.7942">20662 2000 204 0,'0'0'119'16,"0"0"-6"-16,0 20-108 15,0 18 0 1,-3 14-16-16,-1 4 1 0,4 5-106 31,0-8-7-31,0-12 5 16</inkml:trace>
  <inkml:trace contextRef="#ctx0" brushRef="#br0" timeOffset="162664.5026">3625 13434 203 0,'-15'0'114'31,"5"-4"-4"-31,6 4-102 0,4 0 1 15,40 0 8 1,42 0 1 0,44 0-7-16,33 0 1 15,19 0-8-15,-7 0 1 16,-20 0-5-1,-29-2 0-15,-32-2-44 16,-32 1 1 0,-16 3-89-1,-32 0-9-15,-10 0 40 16</inkml:trace>
  <inkml:trace contextRef="#ctx0" brushRef="#br0" timeOffset="163071.5241">4070 13701 159 0,'-3'0'107'16,"-5"0"-8"-16,4 3-76 15,4 1 0 1,22-1-4-16,23-3 1 15,18 0-36 1,8 0 1 0,-5 0-103-16,-11 0-7 15,-7 0 11 1</inkml:trace>
  <inkml:trace contextRef="#ctx0" brushRef="#br0" timeOffset="163444.5342">4232 13784 166 0,'0'0'105'0,"0"0"-6"15,0 0-83 1,0 24 0-16,0 28 3 16,0 21 0-1,0 24-11-15,0 7 1 16,0-4-11-1,4-14 1-15,-4-13-117 16,-4-21-5 0,1-25-8-16</inkml:trace>
  <inkml:trace contextRef="#ctx0" brushRef="#br0" timeOffset="164052.5518">4329 13338 88 0,'0'3'97'0,"0"0"-7"16,0 4-34-16,0-3-1 15,0-1-10 1,0-3 1-16,0-3-30 15,0-36 2 1,0-23-18-16,12-38 0 0,-5-18 0 31,0-17 0-31,-7 1-51 16,0 20 1-1,-3 16-82 1,-16 22-11-16,1 11 50 16</inkml:trace>
  <inkml:trace contextRef="#ctx0" brushRef="#br0" timeOffset="164738.5828">2081 13084 152 0,'-4'0'112'0,"4"17"-8"16,0 29-78-1,12 12 0 1,2 16-8-16,-2-2-2 16,-12-2-7-16,0-8 1 15,0-14-15-15,0-13 0 31,0-11-112-31,0-3-5 0,0-18-8 32</inkml:trace>
  <inkml:trace contextRef="#ctx0" brushRef="#br0" timeOffset="165019.5949">2444 13348 206 0,'0'3'128'0,"0"4"-6"0,0 0-109 15,0 7 0-15,0 3-10 16,0 1 0-1,0-4-30 1,0-8 1 0,0-6-100-16,0 0-7 0,11-10 19 15</inkml:trace>
  <inkml:trace contextRef="#ctx0" brushRef="#br0" timeOffset="165334.6096">2644 13082 169 0,'0'0'116'0,"-4"0"-7"15,-3 0-91 1,3 2 1-16,4 6-2 15,4 13 1 1,18-4-3-16,0 3 0 16,11 5-10-1,1 3 0-15,-34-28-3 16,0 0-2-16,29 62 3 15,-29-27-3 1,0-5 0-16,-14-5-33 16,-13-8 1-16,-2-10-99 15,0-7-7 1,-9-21 24-16</inkml:trace>
  <inkml:trace contextRef="#ctx0" brushRef="#br0" timeOffset="166445.6679">2555 13046 169 0,'12'-3'106'0,"25"-14"-5"16,18-7-112-1,4 0 0-15,-4 0-90 16,-6 9-8-1,-19 5 11-15</inkml:trace>
  <inkml:trace contextRef="#ctx0" brushRef="#br0" timeOffset="166909.6895">3107 12746 166 0,'0'0'101'0,"0"0"-7"15,0 0-87 1,4 13 0-16,7 8 11 0,0 7-1 15,8 11-4 1,-1 5 0 0,0-2-5-16,5-4 1 15,-8-4 7 1,3-6 1-1,-3-18-5 1,13-10 1-16,10-24-13 16,0-27 0-16,18-19-38 15,-1-12 3 1,0 2-97-16,1 3-8 0,-9 15 31 31</inkml:trace>
  <inkml:trace contextRef="#ctx0" brushRef="#br0" timeOffset="169824.8106">7100 6359 102 0,'0'0'74'0,"0"0"-4"0,0 0-64 31,0 0-1-31,0 7 17 16,0 17-1-16,0 7 2 15,0 14-1-15,0 10-7 16,0 11 2-1,0 4-6 1,0 5-1-16,0-9-1 16,0-3 0-16,4-15-1 31,0-10 0-31,-1-14-2 15,1 1-1 1,-4-8 3-16,0-10 0 0,3-4 3 16,-3-3 0-1,0 0-2-15,0 0 0 16,0 0-6-1,0 0 1 1,0 0-5-16,0 0 0 16,0 0-2-16,-10 0 0 15,-10 0 1-15,-9 0 1 16,-5 0 1-1,-6 10 0-15,-5 4-1 16,1-4 1 0,11 2-2-1,3-2 0-15,12-1-1 16,7-1 1-16,11-1 4 15,0-4 0 1,11 4 2-16,22 0 1 16,19 0-3-1,-4-3 1 1,11 2-2-1,-7-2 0-15,-3 4-1 0,-13-5 0 16,-7 3 0 0,-6-3 0-16,-8 8-1 31,-1-8 1-31,-6 4 0 15,-8-3 0-15,0 0 1 16,0 2 1-16,-8 5-1 16,-17 6 2-1,-5 0-5-15,-3 4 1 16,-12 3 0-1,-2 3 1-15,-2 5-1 16,-3-5 1 0,8 1-1-16,3-7 1 15,7-4-1 1,17-3 0-16,9-3 2 15,8-4 0 1,0 0 1-16,18-3 2 16,23-4-4-1,7 0 0 1,-3 0 0-16,7 0 0 15,-11 0 0-15,-5 0 0 16,-9 0 0 0,-5 6 0-16,-4 2 0 15,-11-2 0 1,-7 0 0-16,0 1 0 15,-11 3 0-15,-15 5 0 16,-7-1 0 0,-4 3 0-16,-12 0 0 15,-2 4 0 1,-4-1 0-16,2 9 0 15,1-9-2 1,9-2 1-16,9-5 1 16,19-1 0-1,7-7 1-15,8-5 1 16,8 0-2-16,21 0 0 15,13 0 0 1,6 0 0-16,-8-5 0 16,-2 0 0-1,-17 2 0 1,-2 3 0-16,-12 0 0 15,1 0 0-15,-8 0-2 32,0 3 1-32,0 7-1 0,0 8 1 15,0 10 1 1,0 16 1-16,0 19 1 15,0 16 1 1,-8 22-3 0,-3 13 0-16,-4 3 0 15,1-2 0 1,2-8-2-16,5 0 1 0,3-17-118 31,8-4-5-31,-4-20-20 16</inkml:trace>
  <inkml:trace contextRef="#ctx0" brushRef="#br0" timeOffset="170794.83">7681 6965 108 0,'0'0'87'31,"0"-4"-3"-31,0 0-71 0,0 4 2 16,0 4 8-1,0 24 0-15,0 16 5 16,-4 15 1-1,-6 7-14 1,-2 10 0-16,2-3-6 16,-2-8 0-1,4-9-3-15,1-11 0 0,3-7-6 16,1-10 1-1,-1-14-40 1,4-4 0-16,0-10-83 16,0 0-9-1,7-7 35-15</inkml:trace>
  <inkml:trace contextRef="#ctx0" brushRef="#br0" timeOffset="171975.8865">7873 7456 57 0,'-3'7'83'15,"-1"3"-3"1,4 14-35-1,0-3-1-15,0-3-14 16,19-1 1 0,10-3-12-16,2-11-1 15,-3-3-8 1,3 0 0-16,-7-21-5 15,-1-7 1 1,-1-6-6-16,-7-11 0 16,-7-4-4-16,-8 1 2 15,-5-7 1 1,5 10 0-16,0 0 2 15,0 10 1 1,0 1 3-16,0 6 1 16,13 0 0-1,2 0 1-15,10 1-7 0,7 3 0 31,-1 17-4-15,-5 7 0-16,-4 21 3 16,-7 26 0-1,-8 16 6-15,1 9 0 16,7-6 10-1,22-13 0-15,26-12-4 16,19-21 2-16,17-9-29 16,9-11 2-1,-8 0-116-15,-4 0-5 0,-25 0 2 31</inkml:trace>
  <inkml:trace contextRef="#ctx0" brushRef="#br0" timeOffset="175000.0257">7663 7120 70 0,'-15'-3'93'0,"-4"-1"-5"0,-3-3-47 31,3 4-2-15,16-1-20-16,3 1 1 15,48-1-6-15,27 0 0 16,21 4-7-16,18-2 1 16,-11 2-6-1,-13 0 0 1,-25 2 3-16,-34 13 0 0,-31 9 1 31,-41 3 0-31,-40 9-5 16,-27 1 1-1,-15-2-1-15,6-3 1 0,19-2-1 31,36-16 1-31,48-14-2 0,36 0 0 16,63-21 2 0,45-6 0-1,29-5 3-15,7 5 1 16,-10 6-1-1,-41 11 0-15,-45 10 0 16,-51 0 0-16,-41 24-1 16,-68 10 0-16,-38 2-3 31,-21 1 1-16,-10-6-1-15,26-7 0 0,29-7-27 32,43-5 0-32,51-10-102 0,20-2-7 15,51 0 19 1</inkml:trace>
  <inkml:trace contextRef="#ctx0" brushRef="#br0" timeOffset="175643.0492">7496 7972 188 0,'0'-4'113'0,"4"4"-6"15,-4 0-91 1,4 4 0-16,-1 23 7 15,-3 11 0 1,4 7-13 0,-4 17 1-16,0-9-10 15,0-10 2-15,0 3-3 16,0-18 0-1,0-10 0-15,0-8 0 16,0-7-54 0,0-3 1-16,0 0-80 15,0-3-10 1,0-19 53-16</inkml:trace>
  <inkml:trace contextRef="#ctx0" brushRef="#br0" timeOffset="176003.0564">7733 8158 147 0,'0'17'113'0,"4"15"-7"0,3 9-68 31,12 4-1-31,14-14-11 0,7-13 0 31,9-18-18-31,11-4 2 16,-13-31-10-1,-14-16 0-15,-21-8-3 16,-12-1 2-16,-19 2-4 15,-22 20 0 1,-7 16-1-16,-4 16 1 16,15 6-9-1,1 20 0-15,13 12-67 16,19 6-1-1,4 4-39-15,14-8-7 16,16-6 82 0</inkml:trace>
  <inkml:trace contextRef="#ctx0" brushRef="#br0" timeOffset="176931.0836">8173 8197 64 0,'0'6'90'0,"0"2"-4"15,12 5-42 1,14 1-1-16,15 2-11 15,3-1 2-15,4-12-9 16,-1-3 0 0,-2-7-16-16,-15-24 0 15,-4-4-9 1,-18-6 0-16,-8-4-3 15,0-7 1 1,-27 6 2-16,6 9 0 16,-2 9 1-1,8 1 0-15,15 6 0 16,5 1 0-1,28 2-2-15,11 1 1 0,5 10-3 32,-2 7 0-32,-2 3 1 15,-16 28 0-15,-10 11 3 31,-7 6 1-31,-9-6 6 16,8-4 0-16,7-14 3 16,23-7 0-1,11 1-6-15,14-14 0 16,5-4-25-1,-1 0 1-15,-3 0-109 16,-15-18-7 0,4 11 11-16</inkml:trace>
  <inkml:trace contextRef="#ctx0" brushRef="#br0" timeOffset="181737.2666">11634 7982 74 0,'0'-4'90'31,"0"0"-4"-31,0-2-52 16,0 2 0-1,0 1-17-15,0 3 0 0,0-4-1 16,0 4 0 0,0 0-1-16,0 0 0 15,0 0 0 1,0 17 1-1,7 8 1-15,0 9 0 16,0 5-5-16,-3 9 0 16,-1-3-9-16,-3 1 2 15,0-5-5 1,0-7 0-16,0-6 0 15,0-7 0 1,-3-14 0 0,3 0 0-16,0-4-47 15,0-3 1-15,0 0-86 16,15-7-10-1,6-6 44 1</inkml:trace>
  <inkml:trace contextRef="#ctx0" brushRef="#br0" timeOffset="182149.2854">11892 8009 107 0,'0'0'97'15,"0"11"-4"1,0 16-59-16,0 8 0 16,0 3 2-16,22-7-1 15,5-14-9 1,9-13 1-16,9-4-19 15,-4-24 0 1,4-17-6-16,-20-8 2 16,-14 0-4-1,-11 4 0-15,-7 12-4 16,-22 4 2-16,-13 19-1 15,-2 10 1 1,-4 7-2-16,3 21 0 31,8 2-19-31,19 2 0 0,15-6-51 16,3-1 0-1,29-11-38-15,8-7-9 0,11-7 63 32</inkml:trace>
  <inkml:trace contextRef="#ctx0" brushRef="#br0" timeOffset="183039.312">12248 7931 80 0,'0'5'90'0,"0"9"-4"16,0 8-50-1,14 2 0-15,5 0-8 16,7-4 2-1,0-9-7-15,-1-8 1 16,-3-3-13-16,6-7 0 16,-10-20-7-1,-7-4 0 1,-7-8-3-16,-4-3 1 15,0-2-2 1,0 9 1 0,7 1-1-16,4 6 1 0,4 0-3 31,0 9 0-31,10 11-2 0,-10 8 0 15,0 8 2 1,-7 18 1 0,2 9 3-16,-2-1 0 15,7-6 6 1,10-3 1-16,17-11-1 15,16-8 0 1,6-2-15-16,-1-4 0 16,-8 0-63-1,-10 0-2-15,-24 0-51 16,-13 0-12-1,-8-10 71-15</inkml:trace>
  <inkml:trace contextRef="#ctx0" brushRef="#br0" timeOffset="250732.0258">6022 7324 43 0,'-4'0'75'15,"-7"0"-1"-15,-8 0-27 32,-3 0-2-32,0 0-18 15,8 4 1-15,2 3-2 16,12 0 2-1,4-4-4 1,27-3 0-16,12 0-17 0,5 0 0 16,4 0-5-1,-4 0 0 1,-11 0 0-16,-3 4 1 15,-1-1-19-15,-11 1 0 16,-4 0-40 0,1-4 1-16,-8 2-53 15,-4 2-8 1,-7 2 42-1</inkml:trace>
  <inkml:trace contextRef="#ctx0" brushRef="#br0" timeOffset="251017.0375">5925 7556 108 0,'0'4'115'0,"12"-4"-8"16,28 0-59-1,19 0 1-15,30-4-34 16,11-6 1-1,-7 0-40-15,-12 6 1 16,-18 4-96 0,-21 17-9-16,-31 11 20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40:10.9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6973 11957 150 0,'-7'0'110'0,"7"0"-7"16,0 0-80-16,19 0-2 16,14 0-13-1,8-3 0 1,8-4-7-16,-2 3 1 15,-6-3-2-15,-4 4 1 16,-4 0-36 0,-7-5-1-16,-3 4-76 15,-5-6-10 1,-6-7 35-16</inkml:trace>
  <inkml:trace contextRef="#ctx0" brushRef="#br0" timeOffset="224.0112">7015 11711 134 0,'0'4'105'16,"0"3"-7"0,0 14-74-1,0 7 2-15,14 16-14 16,9 16 1-16,-2 8-8 15,6 5 1 1,-6 7-60-16,6-4-1 16,-5-1-61-1,-1-5-9-15,-5-4 63 16</inkml:trace>
  <inkml:trace contextRef="#ctx0" brushRef="#br0" timeOffset="941.0317">7229 16506 10 0,'41'0'0'31,"28"0"0"-31</inkml:trace>
  <inkml:trace contextRef="#ctx0" brushRef="#br0" timeOffset="1814.0494">7144 16555 174 0,'19'0'105'31,"29"-10"-8"-31,26-4-195 0,11-6-8 16,8 5-5-1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40:01.2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3355 1838 69 0,'0'-12'89'15,"0"9"-4"1,0-4-40-16,0 0-1 0,0 4-18 31,0-4 2-31,0 3-16 16,0 1 0-1,0 3-9-15,0-3 1 0,0 3-3 32,0 0 1-32,0 0 0 15,0 20 1-15,0 14 1 31,4 19 0-31,10 10 2 16,-2 9 1-16,-2 15 0 16,2-2 0-1,-4 2 1-15,-1 7 0 16,-4-11 0-1,-3-4 0-15,0-13-2 16,0-18 0 0,0-16-3-16,0-15 1 15,0-10-15 1,0-7 1-16,0 0-58 0,8-14-2 15,0 1-54 1,-5 1-14 0,-3-2 67-16</inkml:trace>
  <inkml:trace contextRef="#ctx0" brushRef="#br0" timeOffset="18583.7159">2707 2816 156 0,'-11'0'114'0,"4"0"-8"16,-5 0-74-16,9-3 0 16,3 3-11-1,0 0 0 1,7-4-12-16,44 4 0 0,39-3-4 31,32 3 1-31,41 0-6 16,17 0 0-16,10 0 0 15,-15-8 0-15,-20 8 0 16,-33 0 0-1,-33 0 0-15,-30-6 0 16,-18-2-94 0,-23 5 0-1,-14 0-45 1,-4 3-12-16</inkml:trace>
  <inkml:trace contextRef="#ctx0" brushRef="#br0" timeOffset="19129.7401">3167 3142 157 0,'0'0'121'0,"0"-4"-8"16,33 4-84-1,14-4 1 1,28 4-21-16,6 0 0 16,-7 0-66-16,-11 0-2 15,-16 0-65 1,-9 0-13-16,-15-7 66 15</inkml:trace>
  <inkml:trace contextRef="#ctx0" brushRef="#br0" timeOffset="19647.7639">3929 2755 152 0,'0'0'116'16,"0"0"-9"0,0 0-71-16,15 0-1 31,22 0-11-31,11 0 1 15,27-5-18-15,-9-2 2 16,-4 4-20 0,-6-4 2-16,-11 0-121 15,-11 4-3 1,-13 3-6-16</inkml:trace>
  <inkml:trace contextRef="#ctx0" brushRef="#br0" timeOffset="20886.8214">3348 3210 65 0,'0'0'72'0,"-4"-3"-3"31,0-4-42-31,-4 4 0 16,1-5-4 0,1 6 0-16,-3-2-16 15,2 1 2 1,4-1-1-1,3 4 1-15,0 0 15 16,0 0 3-16,-4 0-5 16,4 0 1-1,-4-3-12-15,4 3 1 0,0 0-3 31,0 0 1-31,0 0-1 16,0 0 1 0,0 0-5-16,0 0 0 0,0 0-4 31,0 14 0-31,0 16 0 15,0 26 1-15,0 23-2 32,4 32 0-32,0 18 0 0,-1 9 0 15,1-10 0 1,-1-11 0-1,2-21 0-15,-1-22 0 16,-4-19 0-16,0-20 0 16,0-15 0-1,0-9 0 1,0-7 0-16,0-4 0 15,3 0-31 1,0-8 2-16,4-2-101 0,1-4-9 16,0-7 22-1</inkml:trace>
  <inkml:trace contextRef="#ctx0" brushRef="#br0" timeOffset="22186.8882">5188 2698 167 0,'0'0'114'0,"0"-4"-8"15,-3 4-97 1,3-2 0 0,0 2-3-16,0 0 1 15,0 17 11-15,14 14 0 16,2 7 1-1,-2 17 0 1,-4-3-10 0,3-3 1-16,-6-8-10 15,-4-3 0 1,2-17 0-16,1-7 0 0,-6-7 0 31,0-4 0-31,0-3 0 0,0 0 0 16,0 0-79-1,0 0 0-15,0-3-55 16,4-7-16-1,3-4 89 1</inkml:trace>
  <inkml:trace contextRef="#ctx0" brushRef="#br0" timeOffset="22432.8984">5529 2875 223 0,'0'0'131'15,"0"0"-5"-15,0 0-116 16,0 3 1 0,0 7-11-1,0 2 0-15,0-7-69 16,0-5-2-16,7 0-59 15,5 0-14-15,2-3 75 32</inkml:trace>
  <inkml:trace contextRef="#ctx0" brushRef="#br0" timeOffset="22814.9166">5725 2702 206 0,'0'0'128'0,"0"0"-6"0,0 0-104 15,8 0 1 1,15 0-11-16,6 0 2 15,11 10-10 1,5 11 0-16,0 7 0 16,-7-1 0-1,-18 12 0 1,-12-2 0-16,-8-1 0 15,-8-9 0-15,-21-3 0 16,-7-3 0 0,-6-11 0-16,5-7 0 15,7-3-12 1,4-7 1-16,9-13-119 15,5-8-4 1,8-6-2-16</inkml:trace>
  <inkml:trace contextRef="#ctx0" brushRef="#br0" timeOffset="22969.9241">5766 2605 247 0,'41'-14'134'15,"22"-6"-4"1,22-15-130-16,4 0 0 15,-4 1-130-15,-14-1-4 16,-18-3-13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41:56.05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8944 1768 188 0,'0'-8'124'0,"0"6"-6"16,0-5-107-1,0 4 0-15,0-1-14 16,0 4 0 0,4 0 4-1,7 14 0 1,7 17 3-16,5 10 1 0,-9 22 1 15,5-1 1 1,-8 10-2-16,1-3 0 16,-5 11-2-1,-4-14 1-15,1-1 1 16,-4-16 0-1,0-14-1 1,0-12 1-16,0-5-3 16,0-12 1-16,0-6-3 15,0 0 0-15,0 0 0 16,-11-3 0-1,-4-4 0 1,0 5 0-16,-3 2 0 16,-2 0 0-1,-5 0 0-15,10 6 0 16,-3 0 0-1,10 8 0-15,5-6 0 16,3-1 0-16,18 0 0 31,8 3 0-31,12 0 0 16,-5 1 0-16,0-1 0 15,-7 1 0-15,-4 2 0 16,-7-3 0 0,-3-3 0-16,-5 0 0 15,0 1 0 1,-7-2 0-1,0 5 0-15,-11 6 0 16,-4 0 0-16,-14 0 0 16,-5 1 0-1,-3 2 0-15,-5 5 0 16,7-4 0-16,-3 3 0 15,5-4 0 1,14-9 0 0,5 3 0-16,10 3 0 15,4-3 0-15,8-4 0 16,24 1 0-1,8-1 0 1,5-7 0-16,4 4 0 16,-8-3 0-1,-12-4 0 1,-10 3 0-16,-5 1 0 15,-6-4 0-15,-8 3 0 16,0 4 0-16,0 4 0 16,0 2 0-1,-22 1 0-15,-12 7 0 16,-6 3 0-1,-6 0 0 1,-1 5 0-16,7-2 0 16,2-3 0-16,12-7 0 15,8-3 0 1,14-7 0-16,4-4 0 15,15-3 0 1,11 0 0-16,7 0 0 16,3 0 0-1,-5 0 0-15,-5 0 0 16,-4 4 0-1,-4 21 0-15,-6 16 0 16,-5 18 0 0,-7 6 0-1,0 19 0-15,0-5 0 16,-11 0 0-16,0-7 0 15,0-5-14 1,0-12 2-16,8-10-118 16,3-13-4-1,0-18-2-15</inkml:trace>
  <inkml:trace contextRef="#ctx0" brushRef="#br0" timeOffset="610.0274">9725 2477 158 0,'4'0'122'15,"4"4"-9"-15,-2 20-77 16,7 20 1-16,1 9-19 16,-3 12 1-1,-4-6-16-15,-7-1 2 16,0-3-5-1,0-6 0 1,0-7 0-16,0-7 0 0,0-11 0 31,0-10 0-31,-3-8-44 16,3-6 1-1,0-10-89-15,11-21-9 0,-3-14 40 16</inkml:trace>
  <inkml:trace contextRef="#ctx0" brushRef="#br0" timeOffset="918.0414">9925 2698 178 0,'8'11'128'0,"7"10"-7"15,10 10-90 1,13-8 0-16,10-9-21 15,15-6 2 1,-4-8-12 0,-7-32 0-16,-12-9 0 15,-21-11 0-15,-15 0 0 16,-8-4 0-1,-29 19 0 1,-12 13 0-16,-13 20 0 16,2 4 0-1,8 18-52 1,18 15 1-16,22 6-82 0,8 2-9 15,15-9 50 1</inkml:trace>
  <inkml:trace contextRef="#ctx0" brushRef="#br0" timeOffset="1640.0744">10544 2778 187 0,'0'0'131'16,"0"3"-7"-1,8-3-97-15,25 0 0 16,4-3-20-1,0-14 1-15,4-7-8 16,-4-4 0 0,-4 0 0-16,-3-2 0 0,-5-5 0 31,2 4 0-31,1 2 0 15,10 5 0 1,-1 4 0 0,4 13 0-16,0 7 0 15,-4 0 0-15,-7 10 0 16,-12 21 0-1,-7 0 0-15,-7 4 0 16,-4 4 0 0,0-9 0-16,3-6 0 15,19-6 0 1,19-4 0-16,11-8 0 15,4 1-24 1,-1-2 2-16,-14 1-108 0,7-3-7 31,-14-3 13-31</inkml:trace>
  <inkml:trace contextRef="#ctx0" brushRef="#br0" timeOffset="4091.1755">15389 1477 120 0,'0'0'103'0,"0"-3"-5"15,0-1-69 1,0 1 2-1,0-1-9-15,0 4-1 16,0-3-3-16,0-1 0 0,0 1-7 31,0-1 0-31,0 4-10 16,0-3 1-16,0 3-6 15,0 0 0 1,0 0 2 0,0 3 1-16,0 15 4 15,0 6 1 1,0 8 1-16,0 12 1 15,7 2-1 1,0 1 0-16,0 9-2 16,-3-4 0-1,-4-11-2-15,0-3 1 16,0-18-2-1,4-6 0-15,-4-2 0 16,4-9 0-16,-4-3 0 16,0 0 0-1,0 0 0-15,0-3 0 16,0-9 0-1,0 6 0 1,0 2 0 0,-4 0 0-16,4 4 0 15,-4-3 0-15,4 3 0 16,0 0 0-1,0 0 0-15,0 0 0 0,0-3 0 16,16-1 0 0,9 4 0-1,5 0 0-15,3 0 0 16,-3 0 0-1,0 0 0-15,-9 0 0 16,-2 4 0 0,-8-1 0-16,-3 0 0 15,-4 1 0 1,-4 4 0-16,0-2 0 15,-4 5 0 1,-15-1 0-16,-6 4 0 0,-6 0 0 16,-5-1 0-1,-1 1 0 1,3 4 0-16,5-5 0 15,10-3 0 1,8 2 0 0,4-2 0-16,7 0 0 15,0-3 0 1,0 3 0-16,18-3 0 15,5 3 0 1,13 2 0-16,-6-6 0 0,0 0 0 31,-8 2 0-31,-4-4 0 16,-6 6 0-16,-9-6 0 15,1-4 0-15,-4 3 0 16,0 7 0 0,-15 0 0-1,-11 1 0-15,-11 3 0 16,0 0 0-1,-15 7 0-15,11-1 0 16,1 1 0 0,6 6 0-16,9-9 0 0,13-8 0 15,8 0 0 1,4-3 0-1,19 0 0 1,14-3 0-16,8 2 0 16,4-2 0-1,-1-1 0-15,-11 1 0 16,-10 2 0-1,-1-2 0-15,-11 4 0 16,-3-5 0-16,-5 0 0 16,-3-3 0-1,0 4 0 1,0-4 0-16,-6 3 0 0,-6 1 0 15,-7 3 0 1,5-4 0 0,6 4 0-16,-7-4 0 0,0 1 0 31,1 0 0-31,-5-4 0 15,11 6 0 1,4-3 0-16,1 1 0 0,-1 4 0 31,4 1 0-31,0 12 0 0,0 14 0 16,0 16 0 15,0 16 0-31,4 5 0 16,-4 8 0-16,0 3 0 15,0 0 0-15,-4-4 0 16,-3-3 0-16,-5-3 0 31,2-7 0-31,2 0-8 0,1-8 1 31,7-5-123-31,0-12-3 16,15-31-7-1</inkml:trace>
  <inkml:trace contextRef="#ctx0" brushRef="#br0" timeOffset="4843.2091">15937 1959 161 0,'0'0'104'0,"0"0"-7"15,-19 2-83-15,-10 16 1 16,-19 9-4-1,3-6 0-15,-4-3-9 16,2-5 1 0,9 1 3-1,17-4 1-15,9-3 14 16,12 8 0-16,15 12-5 15,22-6 1 1,19 7-15-16,0 2 1 16,-5 2-3-1,-2 9 0-15,-13-10-9 16,-6-7 1-1,-15-6-71-15,-8-1-2 0,-7-6-48 32,0-4-12-32,-11-7 83 15</inkml:trace>
  <inkml:trace contextRef="#ctx0" brushRef="#br0" timeOffset="5451.2371">15637 2166 179 0,'0'0'133'16,"25"0"-7"-16,31 0-96 0,29-4 1 15,26-3-26 1,16-3 2 0,-6 6-7-16,-6-2 0 15,-26 6 0 1,-19 0 0-16,-17 0 0 15,-21 0 0 1,-12 0 0-16,-10 3 0 0,-2-3 0 31,-5 0 0-31,2 0 0 16,-5 0 0-16,3 0 0 31,-3 0 0-31,4 0 0 16,-4 0 0-16,0-7 0 15,0 0 0-15,0 1 0 16,3 2 0-1,1 4 0 1,-4 0 0-16,3 10 0 16,6 28 0-1,-3 21 0-15,5 31 0 0,1 13 0 31,-1 15 0-31,-3 1 0 0,-1-6 0 16,7-9 0 0,-6-10 0-1,3-11 0-15,4-11 0 16,-1-9-98-1,5-12-2-15,3-9-40 16,8-14-10 0</inkml:trace>
  <inkml:trace contextRef="#ctx0" brushRef="#br0" timeOffset="6800.3048">14247 2048 120 0,'0'0'109'16,"5"0"-7"-16,2 0-64 15,-4 17 0-15,4 7-13 16,1 25 1 0,-4-1-7-16,-4 1 0 15,0 6-12 1,0-10 1-1,-4-14-8-15,2-3 0 16,-4-11-18-16,6-10 2 16,-3-4-114-16,3-3-5 15,0-7 4 1</inkml:trace>
  <inkml:trace contextRef="#ctx0" brushRef="#br0" timeOffset="7118.3198">14307 2297 113 0,'8'10'109'31,"3"8"-6"-31,15 5-52 16,11 2 0-16,7-4-19 15,0-10 0 1,1-11-23-16,-5-4 2 15,-13-24-11 1,-9-3 0-16,-18-10 0 16,0-1 0-1,-30 4-2-15,-6 11 1 16,-9 13-3-1,-3 10 0 1,0 4-20-16,10 18 1 0,8 5-71 16,24 5 0-1,6 0-23-15,6-14-6 16</inkml:trace>
  <inkml:trace contextRef="#ctx0" brushRef="#br0" timeOffset="8021.3621">14800 2573 115 0,'3'8'108'16,"1"-1"-6"-1,7 7-51 1,0-4 1-16,1-6-19 16,-1-4 0-16,-1 0-25 15,-3-7 1-15,-1-21-9 16,-6-7 0-1,0-13 0 1,-13-4 0-16,-5 0 0 16,-4 10 0-16,3 4 0 15,9 11 0 1,10-1 0-1,0 0 0-15,14 10 0 16,20 6 0 0,2 12 0-16,-3 0 0 15,5 20 0 1,-16 18 0-16,-3 4 0 0,-5-1 0 15,1-10 0 1,8-7 0 0,10-3 0-16,11-11 0 15,7-3-70 1,6-4 0-16,-13-3-65 15,-11 0-12 1,-15 0 77-16</inkml:trace>
  <inkml:trace contextRef="#ctx0" brushRef="#br0" timeOffset="36907.4882">4055 7417 247 0,'-54'-6'134'16,"-47"2"-4"-16,-40-3-130 15,-31 7 0 1,4 0 0 0,-4 7 0-16,20 11-66 0,20 6 1 15,21 0-69 1,36-2-12-16,38-3 70 15</inkml:trace>
  <inkml:trace contextRef="#ctx0" brushRef="#br0" timeOffset="37560.5151">3755 7906 247 0,'0'0'134'16,"0"0"-4"-16,-19 0-130 16,-10 0 0-1,-15-14 0-15,-19 0 0 16,3 0-32-1,-6 7 2-15,11 7-84 16,9 0-6-16,9 0 6 16</inkml:trace>
  <inkml:trace contextRef="#ctx0" brushRef="#br0" timeOffset="41392.6615">3467 7417 247 0,'0'0'134'15,"0"0"-4"-15,0 0-130 16,0-6 0-16,3-12 0 16,-3-15 0-1,0-28 0-15,0-17 0 16,-3-37 0-1,-12-34 0-15,-4-17 0 16,-3-6 0 0,3 15 0-16,5 40 0 15,-1 41 0 1,15 35 0-16,0 23 0 15,0 11 0-15,0 4 0 16,0 3 0 0,0 0 0-1,0 0 0-15,0 0 0 16,0 0 0-16,0 0 0 31,0 0 0-31,4 0 0 16,-4 0 0-16,0-4 0 15,0 4 0-15,0 0 0 16,0 0 0-1,6 0 0-15,9 0 0 16,19 0 0 0,21 7 0-1,27 7 0-15,37 6 0 0,18-8 0 31,21-6 0-31,9-6 0 0,0 0 0 16,-7-18 0 0,-2-2 0-16,-10 10 0 15,8 3 0 1,-12 7 0-16,5 0 0 15,-16 17 0 1,-10 3 0 0,-17-2 0-16,-27-7 0 15,-24-2 0 1,-25-1 0-16,-15-4 0 15,-12-1 0-15,-3 0 0 32,0-3 0-32,0 0 0 15,0 0 0-15,0 4 0 16,0-4 0-16,0 0 0 15,0 0 0 1,0 0 0-16,0 0 0 16,0 0 0-1,0 0 0 1,0 0 0-16,0 0 0 15,0 0 0-15,0 0 0 16,0 0 0 0,0 0 0-16,0 0 0 15,-3 0 0 1,3 0 0-16,0 0 0 15,0 0 0 1,0 0 0-16,0 0 0 16,0 0 0-16,0 0 0 15,0 0 0 1,0 0 0-16,0 0 0 15,0 0 0 1,0 0 0 0,0 0 0-1,0 0 0-15,0 0 0 16,3 0 0-16,-3 0 0 15,4 0 0-15,-1 3 0 16,5 1 0 0,-4-1 0-16,-1 4 0 15,1-4 0 1,-4 1 0-1,0-4 0-15,0 0 0 16,0 0 0-16,0 0 0 16,0 0 0-1,0 0 0-15,0 0 0 16,0 0 0-1,0 0 0-15,0 3 0 16,0-3 0 0,4 0 0-16,-1 0 0 15,-3 0 0-15,0 4 0 16,0-4 0-1,0 0 0 1,0 0 0 0,0 0 0-16,0 0 0 15,0 0 0 1,0 3 0-16,0 4 0 15,8 14 0-15,-4 20 0 16,0 29 0 0,-4 23 0-16,0 18 0 15,-19 3 0 1,-11-10 0-16,2-18 0 15,-3-17 0 1,9-24 0-16,14-13 0 16,8-11 0-16,0-12 0 15,16-5 0 1,6-1 0-16,-8-3 0 15,-5 0 0 1,-3 0 0-16,-2 0 0 0,0 0 0 31,0 0 0-31,-1 4 0 16,8-1 0-16,7 7 0 15,9-2 0 1,13 6 0 0,9 7 0-1,13 6 0-15,-6 4 0 0,-1-3 0 16,-17 0 0-1,-16-11 0 1,-22-3 0-16,-19-8 0 16,-36 5 0-1,-27-1 0-15,-15 4 0 16,-2-4 0-1,7 5 0-15,17-5 0 0,34 4 0 16,23-4 0 0,18 7 0-1,37 4 0-15,22-1 0 16,8 2 0-1,-4 2 0-15,-9-4 0 16,-12-2 0 0,-23-4 0-16,-19-8 0 15,-8 6 0 1,-29-6 0-16,-19 5 0 15,5-5 0 1,3 5 0 0,21-4 0-16,20 3 0 15,7 5 0-15,34 4 0 16,14 2 0-1,0-3 0-15,-5-1 0 16,-9-3 0-16,-15-1 0 16,-15-2 0-1,-4-1 0 1,-15-3 0-16,-4 0 0 15,1-3 0 1,3-1 0-16,8 4 0 16,7 0 0-16,0-1 0 15,0 2 0 1,11-1 0-16,0 0 0 15,0 0 0 1,0-4 0-16,-4 3 0 16,-3 5 0-1,0 3 0-15,3 14 0 16,-3 17 0-1,4 14 0-15,0 20 0 16,6 17 0 0,1 13 0-1,1 19 0-15,1 3 0 0,-6 4 0 16,-7-7 0-1,-4-10 0-15,0-22 0 16,0-12 0 0,0-26 0-1,-4-16 0-15,0-18 0 16,4-10 0-1,0-7 0-15,0-4 0 16,0 1 0-16,0-4 0 16,0 0 0-1,0 3 0-15,0 0 0 16,0 1 0-1,0-4 0-15,0 4 0 16,0 0 0 0,0-4 0-16,0 2 0 15,0-2 0 1,4 0 0-16,-4 4 0 15,0 2 0 1,-8 1 0 0,-28-3 0-16,-28-4 0 15,-32-6 0-15,-28-15 0 16,-37 0 0-1,-24 3 0-15,-11 8 0 16,0 6 0-16,-4 0 0 16,3 4 0-1,12 4 0 1,11 4 0-16,16-5 0 15,20-3 0 1,42 0 0-16,30 0 0 16,28 0 0-16,30 0 0 15,8-3 0 1,18-5 0-16,12-1-66 15,-4 1 0 1,-3 2-68-16,-8-2-13 0,-8 1 73 31</inkml:trace>
  <inkml:trace contextRef="#ctx0" brushRef="#br0" timeOffset="43815.7638">3581 8027 219 0,'-4'0'134'15,"-3"0"-4"1,0-4-117-16,-1-4 2 16,0 6-15-16,5-2 0 15,3 4 0 1,0 0 0-1,0 0 0-15,0 14 0 0,3 3 0 32,2 4 0-32,-5 0 0 15,3 14 0-15,-3 2 0 16,4 16 0-16,0 5 0 15,0 12 0 1,3 6 0-16,0 7 0 16,-1 3 0-1,3-2 0 1,10-5 0-16,-5-3 0 0,-7-6 0 31,5-12 0-31,-1 1 0 0,-3-17 0 16,3 2 0-1,-4-5 0 1,-7-1 0-16,0-14 0 15,0 3 0 1,0-10 0 0,0-3 0-16,0-6 0 0,0-2 0 15,0-2 0 1,0-4 0-1,-4 4 0-15,4-1 0 16,0-1 0 0,0 2 0-16,0-4 0 15,0 0 0 1,0 0 0-16,0 0 0 15,-3 0 0 1,3 0-130-16,-5 0-4 16,5-4-13-16</inkml:trace>
  <inkml:trace contextRef="#ctx0" brushRef="#br0" timeOffset="45030.8157">7677 7708 247 0,'-25'0'134'31,"-28"0"-4"-31,-28 0-130 0,-22 0 0 16,-30-2 0-1,-1-6 0-15,-3-2 0 16,14 5 0 0,20 3 0-1,14 2 0-15,29 0 0 0,17 0 0 16,16 0-130-1,14 0-4-15,4 0-13 16</inkml:trace>
  <inkml:trace contextRef="#ctx0" brushRef="#br0" timeOffset="45452.8355">6588 7452 216 0,'0'0'132'16,"0"0"-5"0,-7 0-113-16,-15 6 0 15,-12 13-11 1,-10 8 2-16,-8 5-5 0,0-1 0 15,-3-1 0 1,3-2 0-16,7 4 0 16,20-12 0-1,17 9 0 1,8-3 0-16,33 9 0 15,15 10 0-15,12-4-13 16,-1-2 1 0,-7 0-101-1,-11-2-4-15,-15-13-15 16</inkml:trace>
  <inkml:trace contextRef="#ctx0" brushRef="#br0" timeOffset="48431.9774">7751 7812 187 0,'0'0'118'0,"0"-4"-7"16,0 4-88 0,0-4 0-16,0 2-4 15,-11-2 1 1,4 1-16-16,-1-2 2 15,1 5-6 1,0 14 0-16,4 11 0 16,3 10 0-1,0 7 0 1,0 9 0-16,0 5 0 15,3-1 0-15,-3 4 0 16,0-11 0-16,0-7 0 16,0-9 0-1,0-15 0 1,0-3 0-16,0-10 0 15,0-4 0 1,0 0 0-16,0-4 0 16,0-3 0-1,7 0 0-15,5 7 0 16,6 0 0-1,0 11 0-15,7 6 0 16,2-3 0 0,3 3 0-16,-5-3 0 15,13-3 0-15,-16-2 0 16,-7 6 0-1,-11-9 0-15,-4-2 0 16,-19 3 0 0,-18 0 0-16,-19 0 0 0,-7-4 0 31,-6 4 0-16,6 1 0-15,14 5 0 16,23-3 0-16,15 4 0 16,18 7 0-16,34 3 0 15,11 7 0 1,7 1 0-1,4-5 0-15,-11-6 0 16,-15-7 0 0,-15-4 0-16,-22-7 0 15,0-3 0 1,-29 0 0-16,-16 0 0 15,4-3 0 1,4 0 0-16,11 3 0 16,16 0 0-1,10 0 0-15,14 13 0 0,19 12 0 16,7 3 0-1,2-1 0 1,-12 0 0-16,-11-9 0 16,-5-1 0-1,-10-7 0 1,-4-10 0-16,0 0 0 15,-15 0 0 1,0-7 0-16,-1-2 0 16,6 6 0-1,2 3 0-15,8 3 0 16,0 31 0-1,12 7 0-15,6 18 0 16,8 15 0-16,0 4 0 16,-4 6 0-16,-7 2 0 15,-3-13 0-15,-12-11 0 31,0-10 0-31,0-18 0 0,0-3 0 32,0-17 0-32,0-6 0 15,0-5 0 1,0-3 0-16,-4 0 0 0,0 0 0 15,-3 0 0 1,-12-3 0 0,-14-5 0-16,-23-2 0 15,-25-1 0 1,-37-6 0-1,-23 8 0-15,-34 5 0 0,-14 4 0 16,-11 0 0 0,-1 0 0-1,2 0 0 1,15 0 0-16,12 0 0 15,17-4 0 1,41-3 0-16,32 0-84 0,41 4-1 16,37 3-52-1,20 0-12-15,28 0 96 16</inkml:trace>
  <inkml:trace contextRef="#ctx0" brushRef="#br0" timeOffset="49054.0068">8956 8379 196 0,'0'7'137'31,"0"31"-7"-31,0 21-107 15,14 18 2 1,7 9-33-16,2 4 1 0,-8-15-123 31,4-15-3-31,-4-18-7 0</inkml:trace>
  <inkml:trace contextRef="#ctx0" brushRef="#br0" timeOffset="49240.0158">9466 8975 144 0,'4'0'0'0,"-4"0"0"0,0 0-98 15</inkml:trace>
  <inkml:trace contextRef="#ctx0" brushRef="#br0" timeOffset="49353.0207">9452 8732 7 0,'4'0'0'16,"6"7"0"-16</inkml:trace>
  <inkml:trace contextRef="#ctx0" brushRef="#br0" timeOffset="49878.0444">9877 8764 221 0,'-11'0'134'0,"-11"0"-5"31,-16 4-117-31,9 10 0 0,0 5-11 15,10 6 1 1,8 2-19-16,11 1 1 16,0-3-69-1,15-12-2-15,8-6 34 16,2-7-2-1,-2 0 116 1,10 6-3-16,-4 16 10 16,-3 19-3-16,4 22-35 15,-8 19 1-15,-4 19-31 16,-7-1 0-1,1-3 0 1,-12-7 0-16,0-25 0 16,-15-22 0-16,-11-23 0 15,1-20 0 1,-2-27 0-16,9-36 0 15,10-27 0 1,8 0 0-16,26-3 0 16,15 20 0-1,6 18-37 1,2 21 1-16,-12 13-95 15,-3 0-9-15,-20-3 31 16</inkml:trace>
  <inkml:trace contextRef="#ctx0" brushRef="#br0" timeOffset="50250.0624">10140 8543 227 0,'8'24'133'0,"3"13"-3"16,4 15-120 0,3 17 1-16,-3-9-24 0,0 2 1 31,0-10-24-31,-8-25 0 15,-3-6 13 1,0-21 0-16,6-7 33 16,5-24 1-16,8-7 8 31,10 0 1-31,0 16 6 15,1 16 0-15,-6 6-11 16,0 24 1-16,-10 7-59 16,0 4 2-16,-6-17-90 31,-9-16-10-31,1-2 37 15</inkml:trace>
  <inkml:trace contextRef="#ctx0" brushRef="#br0" timeOffset="50502.0732">10748 8494 243 0,'4'0'133'0,"3"6"-4"16,4 22-127-1,8 18 2-15,3 9-4 0,-4 11 0 31,-7 7 0-31,1-1 0 16,-12-9 0 0,6-12 0-16,9-16 0 15,12-14 0 1,10-21-33-16,11-12 1 15,1-25-99-15,-2-11-7 16,-3 12 24 0</inkml:trace>
  <inkml:trace contextRef="#ctx0" brushRef="#br0" timeOffset="50702.082">11059 8674 247 0,'-22'-4'134'16,"-26"-6"-4"0,-34-1-236-16,-36 4-1 15,-19 1-35 1,-15-1-9-16</inkml:trace>
  <inkml:trace contextRef="#ctx0" brushRef="#br0" timeOffset="65019.6481">3300 7840 11 0,'0'0'50'16,"0"-7"2"0,0 3-23-16,0 2 0 15,0 2-14-15,0 0 0 16,-8 0-9-1,1 0 2-15,3 0 6 16,0 2-1 0,4 2 11-16,0-4 0 31,23 0 0-31,13 0 0 15,13 0-4 1,10 0 2-16,12 3 0 0,-5-3 0 16,-7-9-4-1,-14 1 0 1,-8-3-7-16,-15 5 1 15,-7 2-9 1,-7 1 1-16,-1-2-44 16,-7 5 1-16,0 0-87 15,0 0-10 1,0 0 36-16</inkml:trace>
  <inkml:trace contextRef="#ctx0" brushRef="#br0" timeOffset="70594.9176">1311 7386 33 0,'0'-3'61'16,"0"-3"1"-16,0-2-32 0,0-1-1 31,0 1-16-31,0 5 0 16,0-1-7-16,0 4 1 31,0 0 11-31,4 24 2 16,7 4 10-16,3 7-1 15,9 10-2 1,-5 10 1-16,-3-4-9 15,0 2 0 1,-8-8-3-16,1-6 0 0,2-13-4 31,-10-8 0-31,0-8-7 16,0-6 1-1,0-1-35-15,0-3 2 0,-7 0-103 16,7 0-8 0,0-10 19-1</inkml:trace>
  <inkml:trace contextRef="#ctx0" brushRef="#br0" timeOffset="70948.9362">1663 7657 212 0,'0'0'121'16,"0"0"-6"-16,0 0-114 0,0 0 1 31,0 0-10-31,0 0 1 0,0 3-71 31,4 0 0-31,3-3-40 16,3-3-7-16</inkml:trace>
  <inkml:trace contextRef="#ctx0" brushRef="#br0" timeOffset="71332.9538">1784 7356 77 0,'0'0'89'16,"0"0"-3"-1,0 4-49-15,8 2 0 0,12-3-18 31,4 5 1-31,7 1-7 0,-6 8 1 16,5 5 1 0,-12 2 1-16,-10 8 0 15,-8 1 0 1,0 6-5-1,-15-9 1-15,-3-2-5 16,-2-11 1-16,2-2-20 16,0-9 1-1,3-6-108 1,0 0-3-16,4-17-7 15</inkml:trace>
  <inkml:trace contextRef="#ctx0" brushRef="#br0" timeOffset="71520.9614">1740 7282 170 0,'27'-17'114'16,"18"-14"-6"-16,20-13-96 15,6 3 1-15,-1 5-46 16,-7 9-1-1,-18 10-77-15,-16 9-10 16,-14 8 36 0</inkml:trace>
  <inkml:trace contextRef="#ctx0" brushRef="#br0" timeOffset="123453.8171">4592 10757 167 0,'0'-8'125'0,"-4"2"-8"16,-3-5-84-1,4 1 0 1,-1 6-23-16,0 1 0 0,4 3-10 16,0 0 1-1,0 24 3-15,0 17 1 31,8 8-3-31,2 10 2 0,3 10-4 32,-7-7 0-32,-2-3 0 15,0-3 0-15,-4-15 0 16,0-10 0-16,0-11-18 15,0-16 2 1,-4-4-60 0,-6-10-1-16,-3-21-44 15,3-7-9-15,-9-10 68 31</inkml:trace>
  <inkml:trace contextRef="#ctx0" brushRef="#br0" timeOffset="123817.8067">4196 10692 133 0,'-11'-8'106'16,"-4"1"-8"-1,-3-3-70-15,-5 3 3 16,5-4-11-1,11 1 2 1,7-1-6-16,11-9 2 16,44 2-4-1,23-3 0-15,33 3-9 16,17 6 1-16,14 12-6 15,-16 0 0-15,-22 24 0 16,-30 14 0 0,-37 4 0-1,-37 7 0-15,-18-2 0 16,-46 2 0-1,-24-8-17-15,-12-6 1 16,15-7-114-16,14-5-5 16,27-9 4-1</inkml:trace>
  <inkml:trace contextRef="#ctx0" brushRef="#br0" timeOffset="124350.7927">5385 10718 163 0,'0'0'132'16,"15"0"-9"-16,21 0-86 15,31 0 1-15,11 0-30 16,7 0 2-1,-3 0-10 1,-8-3 0-16,-19-1 0 16,-10 4 0-16,-14 0-13 15,-14 0 2 1,-6 0-47-16,-7 0-1 15,-4 0-64 1,0 0-9-16,-15 0 48 16</inkml:trace>
  <inkml:trace contextRef="#ctx0" brushRef="#br0" timeOffset="124537.7871">5433 10911 204 0,'3'0'136'16,"27"0"-6"-16,26 0-110 15,22 4 1 1,7-4-29-16,18 0 1 16,-14-6-123-1,-11-1-3-15,-15 11-7 16</inkml:trace>
  <inkml:trace contextRef="#ctx0" brushRef="#br0" timeOffset="125254.7675">6688 10532 198 0,'0'-4'118'0,"0"0"-5"16,4 4-99-1,0 0 0-15,4 4 4 16,13 27 0-1,2 4-10-15,6 2 2 16,9 9-10 0,-9-1 0-1,-3-3 0-15,0-1 0 16,-4-7 0-1,-4-5 0-15,-6-9 0 0,-1-16 0 16,7-4 0 0,-3-28 0-16,0-17 0 15,-1-17 0 1,2-11 0-16,-1 11 0 15,-4 3 0 1,-4 10 0 0,0 18-77-16,-3 7-1 15,3 9-57 1,5 15-13-16,6 0 86 15</inkml:trace>
  <inkml:trace contextRef="#ctx0" brushRef="#br0" timeOffset="125771.7539">7444 10805 128 0,'-11'0'108'16,"-4"-3"-7"-1,-11 3-69 1,1 6 0-16,3 22-15 16,2 14 1-16,10-5 3 15,10 2 1 1,0-12-7-16,18-16 2 15,12-11-17 1,7-11 0-16,-12-20 0 16,-2-10 0-1,-12 0 0-15,-4 2 0 0,-7 15 0 31,0 17 0-31,0 7 0 16,0 17 0-16,11 21 0 16,8 11 0-1,3-8 0 1,4-7 0-1,0-10-7-15,-4-10 2 16,-7-10-108-16,0-4-5 16,-8-20-21-1</inkml:trace>
  <inkml:trace contextRef="#ctx0" brushRef="#br0" timeOffset="126244.7443">7622 10462 177 0,'0'0'130'15,"0"0"-7"1,0 14-92-1,11 17 1-15,8 17-24 16,2 11 2-16,2 8-10 16,-5 5 0-16,-2-10 0 31,-9-13 0-31,-4-21 0 15,-3-14 0 1,0-14 0-16,0-12 0 16,4-14 0-1,11-13 0-15,14 8 0 16,16 9 0-16,-1 13 0 15,12 9 0 1,-16 0 0-16,-17 23 0 0,-19 13 0 31,-4 6 0-31,-33-4 0 0,-5-8 0 16,-9-6-11-1,1-9 2 1,1-9-121-16,9-2-3 16,11-4-6-1</inkml:trace>
  <inkml:trace contextRef="#ctx0" brushRef="#br0" timeOffset="126794.7295">8697 10497 170 0,'0'-4'117'15,"0"1"-7"1,-6 3-78-16,4 0 1 15,2 20-12-15,0 16 1 16,0 8-20 0,11 11 2-16,0 1-4 15,0-10 0 1,-4-13 0-16,1-8 0 15,-5-15-5 1,1-6 1-16,-4-4-117 16,0-25-4-1,-4-12-16-15</inkml:trace>
  <inkml:trace contextRef="#ctx0" brushRef="#br0" timeOffset="127011.7235">8270 10510 147 0,'0'0'134'0,"0"0"-10"16,7 0-80-1,34 0 1-15,26 4-37 0,18-14 1 32,18-4-9-17,-3 0 0-15,-3 5 0 16,-19-2 0-1,-15-3-53-15,-15 10 2 0,-16 4-82 16,-9 0-10 0,-15 0 51-1</inkml:trace>
  <inkml:trace contextRef="#ctx0" brushRef="#br0" timeOffset="127218.7179">8514 10788 244 0,'11'2'133'31,"30"-2"-4"-31,21 0-127 16,17 0 1-16,-1 0-49 15,3-2 1-15,-10-2-87 16,-11 0-9-1,-5 0 42 1</inkml:trace>
  <inkml:trace contextRef="#ctx0" brushRef="#br0" timeOffset="127656.7067">9359 10711 163 0,'-15'0'123'15,"-10"0"-7"1,-13 18-84-16,-3 10 1 16,1 9-17-16,10 8 0 15,8-4-11 1,19-2 2-1,3-11-7-15,28-18 0 16,10-10 0 0,2-7 0-16,6-24 0 15,-18-8 0-15,-1-2 0 31,-13 4 0-31,-10 15 0 0,-4 12 0 16,0 10 0 0,0 14 0-1,0 21 0-15,3 2 0 16,9-1 0-16,14-6 0 15,0-9 0-15,3-7 0 16,1-14-105 0,-1 0-2-16,2-31-35 31,-6-21-9-31</inkml:trace>
  <inkml:trace contextRef="#ctx0" brushRef="#br0" timeOffset="128055.6955">9633 10442 209 0,'0'0'135'15,"0"0"-5"1,23 7-112-16,6 17 1 16,0 13-19-16,0 12 0 15,-6 10 0 1,-8 7 0-16,-8-7 0 15,-3-12 0 1,-4-8 0-16,0-15 0 16,0-17 0-1,0-7 0 1,0-14 0-16,12-17 0 15,2 0 0-15,27 7 0 16,14 11 0 0,16 13 0-16,-8 0 0 15,-11 13 0 1,-24 11 0-1,-28 14 0-15,-17 0 0 16,-38 1 0-16,-12-5-24 16,-15-10 2-1,-11-6-108-15,16-12-7 16,10-6 13-16</inkml:trace>
  <inkml:trace contextRef="#ctx0" brushRef="#br0" timeOffset="136158.4559">2725 9335 82 0,'0'-4'94'0,"0"-3"-6"16,4-7-48-16,-1 4 0 15,1-4-11 1,0 1 1-16,0-1-9 16,0 6 1-16,-4 1-14 15,0 4 0 1,0-1-9-1,-4 4 0-15,-11 0 1 16,-4 18 0-16,-2 9 3 16,9 8 1-1,5 10 3-15,4-7 1 16,3 0 1-1,3-16 0 1,16-6-4 0,17-12 1-16,-2 2-6 0,2-30 0 15,-2-3 0 1,-11-11 0-16,-8-3 0 15,-12-1 0 1,-3 6 0-16,-3 17 0 16,-12 4 0-1,4 15 0 1,6 0 0-16,5 11 0 15,8 10 0-15,29-1 0 16,15 8 0 0,15-4 0-16,3 0-130 15,1 4-4 1,-20-4-13-16</inkml:trace>
  <inkml:trace contextRef="#ctx0" brushRef="#br0" timeOffset="137668.4179">2267 5726 68 0,'0'-7'75'16,"-4"-3"-2"-1,-1 3-40-15,2-7-2 16,3 4 4 0,0-2 0-16,-4 3-12 0,4 1 1 31,0 5-20-31,0 3 0 0,0 0 0 15,0 0 0 1,0 17 5 0,4 12 0-16,8 1 2 15,9 18 0-15,-2 1-1 16,0 3 0-1,-1 4-1-15,1-8 0 16,-8-3-2 0,-4-11 0-16,-4 1-5 15,2-11 2 1,-5-7-4-16,0-9 0 15,0-8 0 1,-5 0 0-16,-16-18 0 16,-6-13 0-16,9-4 0 15,4 5 0 1,14-2 0-1,-4 11 0 1,33 0 0-16,26 8 0 16,11 3 0-16,2 10 0 15,-12 0 0-15,-12 14 0 16,-7 13 0-1,-22 0 0-15,-15 12 0 32,-11-11 0-32,-30-1 0 15,-22-13 0-15,-4-7-130 16,5-1-4-1,6-6-13-15</inkml:trace>
  <inkml:trace contextRef="#ctx0" brushRef="#br0" timeOffset="141917.3031">10889 10528 100 0,'-9'0'106'16,"-9"0"-6"-1,0-4-50-15,3 4 2 16,0-2-24 0,8 2 1-16,7-4-15 0,0 4 1 15,22 0-7 1,19 0 1-1,22 0-9-15,8 0 0 16,2-4 0 0,-2 0 0-16,3-2 0 15,-7 2 0-15,-15-3 0 16,-8 0 0-1,-7 1-26-15,-7-1 2 32,-12 3-97-32,-2 4-6 0,-16 0 5 31</inkml:trace>
  <inkml:trace contextRef="#ctx0" brushRef="#br0" timeOffset="142142.2975">11000 10649 176 0,'0'0'135'15,"4"0"-7"-15,26 0-96 16,13 0 0 0,20-10-29-16,15-1 2 15,-4 1-5-15,0 6 0 16,-11 4-44-1,-6 0 2-15,-14 0-90 16,-1 8-9 0,-13-2 39-1</inkml:trace>
  <inkml:trace contextRef="#ctx0" brushRef="#br0" timeOffset="142773.2803">12614 10237 186 0,'0'-3'120'0,"0"-4"-6"16,0 4-89-16,0 3 1 16,9 17-9-1,-3 24 0-15,6 12-15 16,-5 5 2-1,3 5-4 1,-5-12 0-16,-5-7 0 16,0-5 0-16,0-15 0 15,0-7 0-15,0-5-29 16,-5-10 1-1,5-2-102-15,0-2-8 16,5-19 20 0</inkml:trace>
  <inkml:trace contextRef="#ctx0" brushRef="#br0" timeOffset="142955.2755">12974 10483 219 0,'0'3'133'16,"0"4"-3"-16,0 4-116 15,0 3 1-15,-8 0-15 16,-3 0 0 0,8-5-63-16,-1-5 1 15,4-4-72 1,4 0-11-1,10-13 65-15</inkml:trace>
  <inkml:trace contextRef="#ctx0" brushRef="#br0" timeOffset="143339.2643">13266 10258 138 0,'-3'0'115'16,"-12"0"-9"-16,4 0-68 16,3 7-2-1,2 7-10 1,6 4 0-16,2 2-14 15,25 3 2-15,2 6-14 16,4-1 0 0,-3-1 0-16,-8-2 0 0,-11 6 0 15,-7-4 0 1,-4-2 0-1,-7 2 0 1,-20-9-7-16,2-5 2 0,-8-9-124 31,-1-4-5-31,-7-17-8 16</inkml:trace>
  <inkml:trace contextRef="#ctx0" brushRef="#br0" timeOffset="143465.2615">13289 10231 231 0,'29'-12'132'0,"22"-4"-4"16,18-5-152-1,-4-3 0-15,-2 10-105 16,-19 0-8 15,-13 1 23-31</inkml:trace>
  <inkml:trace contextRef="#ctx0" brushRef="#br0" timeOffset="144329.2379">14214 10237 151 0,'4'-3'111'16,"0"0"-8"-16,3-1-75 15,5 4 0 1,-1 0-5-1,-1 0 1-15,5 10-9 16,4 11 0-16,0 3-9 31,-5 4 1-31,12 2-7 16,0 9 0-16,-4-8 0 15,-2-3 0-15,-6 7 0 32,0-8 0-32,-6 1 0 0,-1-10 0 15,-3-13 0 1,3-5 0-1,0-2 0-15,9-33 0 16,13-10 0-16,8-17 0 16,4-10 0-1,0 5 0-15,4 12-8 16,-9 0 2-1,-3 27-123-15,1 4-5 16,3 10-7 0</inkml:trace>
  <inkml:trace contextRef="#ctx0" brushRef="#br0" timeOffset="152062.9787">16229 9576 164 0,'0'0'120'0,"0"-3"-7"16,0-1-87-16,0 1 0 15,0 3-13 1,0 0 0-16,0 0-2 15,0 0 0 1,12 21-5-16,2 3 2 0,5 4-8 31,0 3 0-31,-2 0 0 16,3 0 0-1,-6-10 0-15,12 7 0 16,-7-8 0 0,-5-3 0-16,-2 1 0 15,-1-5 0-15,-1 2 0 16,-5-5 0-1,-2-3 0-15,1-3 0 16,-1 3 0 0,-3-1 0-16,4 6 0 0,-4-10 0 31,0-2 0-31,3 0 0 15,1 0 0 1,8-20 0 0,10-19 0-16,3-16 0 0,5-15 0 15,3-9 0 1,-3 6 0-16,-3 8 0 15,-6 16 0 1,-2 18 0 0,-7 11-33-16,2 13 2 15,5 7-100 1,-1 3-7-16,0 18 23 0</inkml:trace>
  <inkml:trace contextRef="#ctx0" brushRef="#br0" timeOffset="152714.9615">16985 9781 186 0,'0'-4'120'16,"0"1"-6"-1,0-4-100-15,0 0 1 16,-4 0-9-1,-7 7 1-15,-7 0 1 0,-4 18 0 32,6 2 2-32,-5 7 1 0,9 8-6 15,8-10 2 1,4-8-7-1,0 0 0-15,0-14 0 16,8-3 0-16,14 0 0 16,-3-20 0-1,3-4 0 1,-4-7 0-16,-6 3 0 15,-5 7 0 1,-3 7 0 0,-4 8 0-16,0 6 0 0,0 0 0 31,0 6 0-31,0 11 0 0,7 4 0 31,4 0 0-31,11 0 0 16,0-7 0-16,-3-4 0 15,0-10 0-15,-1 0-6 16,-7 0 1-1,0 0-86-15,-3 0-2 16,-1-14-41 0,0-13-11-16</inkml:trace>
  <inkml:trace contextRef="#ctx0" brushRef="#br0" timeOffset="153195.9483">17178 9556 227 0,'0'0'129'0,"3"0"-3"16,1 0-117-1,3 0 1 1,13 20-6-16,-10 9 2 16,5 5-6-16,0 8 0 15,-1-1 0 1,-2-3 0-16,-5-7 0 15,-3-10 0-15,-1-7 0 16,-3-8 0 0,0-6 0-1,0 0 0-15,0-10 0 16,0-11 0-16,0 4 0 15,4 7 0 1,26 7 0-16,6 3 0 16,9 0 0-1,3 10 0-15,-11 7 0 16,-11 11 0-1,-18 3 0-15,-8 0 0 16,-14 0 0 0,-17-7 0-16,-9-14 0 15,-5-10 0 1,7 0-90-1,6 0-1-15,5 0-47 16,13 0-12-16,10 0 108 16</inkml:trace>
  <inkml:trace contextRef="#ctx0" brushRef="#br0" timeOffset="153808.9295">16199 10172 97 0,'-10'0'106'16,"-5"-4"-7"-1,-8 4-56-15,5 0 2 16,7 8-8-1,11 2 0-15,22-3-14 16,41-1 1 0,44 1-24-16,41 0 0 0,31-3 0 31,13-4 0-31,-3 0 0 15,-4 0 0-15,-41 0 0 16,-25-4 0 0,-41-6 0-16,-27 3 0 0,-24 4-55 31,-20 3 1-31,-7 0-79 15,-34 0-10 1,-10 3 54-16</inkml:trace>
  <inkml:trace contextRef="#ctx0" brushRef="#br0" timeOffset="154308.9111">16584 10493 166 0,'0'0'119'0,"-3"0"-7"15,3 0-76 1,0 25 0-16,0 8-16 15,0 13 2-15,0 12-22 16,0-2 0 0,-4 0 0-16,1-1 0 15,-1-9 0 1,1-8 0-16,-2-11 0 15,5-6 0 1,0-11-7 0,0-6 1-16,0-4-123 15,0 0-5 1,5-25-7-16</inkml:trace>
  <inkml:trace contextRef="#ctx0" brushRef="#br0" timeOffset="154945.8923">16426 10614 118 0,'-4'-3'117'0,"-3"0"-9"16,-1-4-62-1,4 0-2-15,4 0-21 0,0 0 1 16,19-8-12-1,17 1 1-15,13 2-11 16,18-5 2 0,3 2-4-1,8 5 0-15,-4 6 0 16,-8 4 0-16,-14 0 0 15,-11 17 0 1,-11 1 0-16,-12 3 0 16,-14 3 0-1,-4 0 0-15,-4-3 0 31,-21 4 0-31,-16-8 0 16,0-8 0-16,-11-4 0 16,-7-2 0-16,10-3 0 15,6 0 0 1,9 4 0-16,16 2 0 15,14 5 0 1,4 2 0 0,33 5 0-16,12 10 0 15,6 5 0-15,16 6 0 16,3 3 0-1,0-2 0-15,8 3 0 16,0-12 0-16,-4-3 0 16,-7-11 0-1,-8-7-130 1,1-6-4-16,-16-4-13 15</inkml:trace>
  <inkml:trace contextRef="#ctx0" brushRef="#br0" timeOffset="155785.8631">18189 10158 149 0,'0'3'122'0,"-4"0"-8"15,4 1-71 1,0 4 1-16,26-8-25 0,14 6 1 16,20-6-20-1,10 0 0 1,0 0 0-16,-2 0 0 15,-9 0 0 1,-19 0 0 0,-11 0 0-16,-6 0 0 15,-12 0 0 1,-4 0 0-16,-3 0 0 15,0 0 0-15,-1 0-49 16,-3 0 1 0,0 0-84-16,0 0-10 15,0 0 46 1</inkml:trace>
  <inkml:trace contextRef="#ctx0" brushRef="#br0" timeOffset="156051.8539">18314 10379 185 0,'0'0'138'15,"4"0"-8"-15,26 4-102 16,18-4 2-1,22 3-30-15,11-3 0 16,1 3 0 0,-1 1 0-16,-18 0 0 15,-7 0 0 1,-19 2-116-16,-14 1-4 15,-13-1-24 1</inkml:trace>
  <inkml:trace contextRef="#ctx0" brushRef="#br0" timeOffset="156808.8359">19610 9933 179 0,'0'-4'110'0,"0"1"-6"16,0 3-85-1,0 7 1-15,0 25 7 16,8 9 1-1,11 13-17-15,-9 13 2 16,2-1-13 0,-5 3 0-16,-7-10 0 0,0-8 0 31,0-3 0-31,-7-19 0 15,4-5 0-15,-6-14 0 16,6-3 0 0,3-4 0-16,0-3-130 15,0 0-4 1,0-7-13-16</inkml:trace>
  <inkml:trace contextRef="#ctx0" brushRef="#br0" timeOffset="157045.8291">19985 10352 247 0,'0'0'134'15,"0"3"-4"1,0 4-130-16,0 0 0 16,0 0-33-16,0-4 2 15,0 1-100 1,0-4-7-16,4 0 23 15</inkml:trace>
  <inkml:trace contextRef="#ctx0" brushRef="#br0" timeOffset="157766.8095">20355 10002 159 0,'0'0'119'16,"0"-3"-9"-16,0 3-80 15,0 0 0 1,-15 0-9-16,-6 3 1 0,-9 11-13 31,7 3 2-15,4-3-11-16,9-4 0 15,10 5 0-15,0-5 0 0,26 7 0 16,7 1 0 0,11 2 0-1,-10 4 0 1,-1 11 0-16,-10-7 0 15,-16 4 0 1,-7-6 0-16,-12-5 0 16,-21 0 0-1,-8-7 0-15,-3-8 0 0,0 2 0 31,3-8 0-31,7 0 0 0,11 0 0 16,13 0 0 0,6 0 0-1,4-12-73-15,4 0 0 16,15-6-62-1,6-3-13-15,2-6 82 16</inkml:trace>
  <inkml:trace contextRef="#ctx0" brushRef="#br0" timeOffset="157961.8043">20237 9992 240 0,'14'-7'133'0,"31"-3"-4"15,33-12-125 1,19-9 1-1,10-3-42-15,-7 7 1 16,-15 2-95-16,-15 4-9 16,-29 4 31-1</inkml:trace>
  <inkml:trace contextRef="#ctx0" brushRef="#br0" timeOffset="161630.6851">20763 10082 187 0,'0'-8'117'16,"0"8"-7"-16,2 4-95 15,11-4 1 1,-6 0 2-16,4 8 0 15,4 9-7 1,4 7 1 0,2 3-9-16,-2 1 1 15,3 3-4 1,-3 4 0-16,3-4 0 0,-4-7 0 15,-7 4 0 1,7-4 0-16,-6 0 0 16,-2-2 0-1,2-5 0 1,-8-7 0-16,0-10 0 15,-1 2 0-15,2-2 0 16,5-2 0 0,15-29 0-16,6-18 0 15,6-6 0 1,4-4 0-1,-8-7 0 1,0 25 0-16,-11 3-16 0,-6 9 2 16,-6 12-116-1,1 7-5-15,-8 0 2 16</inkml:trace>
  <inkml:trace contextRef="#ctx0" brushRef="#br0" timeOffset="165665.5795">22218 9341 162 0,'0'0'118'15,"0"-2"-7"1,0-6-85-1,0 4 1-15,0 1-16 16,0 0 0-16,0 3-9 16,0 0 0-16,0 0 2 15,0 0 0 1,0 0 5-16,0 10 1 15,0 7-4 1,0 7 2 0,0 8-8-16,0 2 0 15,8 4 0-15,-4 1 0 16,-1-5 0-1,1-7 0-15,-1 2 0 16,-3-9 0 0,4-3 0-16,-4-6 0 15,0-1 0 1,4-6 0-16,-4-4 0 15,0 0 0-15,3 0-122 16,-3 0-3 0,8 0-21-1</inkml:trace>
  <inkml:trace contextRef="#ctx0" brushRef="#br0" timeOffset="165943.5723">22544 9532 227 0,'0'0'133'16,"0"0"-3"-16,0 3-120 15,0 1 1 1,0 3-11-16,0-1 0 15,0 2 0 1,-4-6 0-16,4 2-23 16,0-1 1-1,0-3-108 1,4 0-6-16,7 0 11 15</inkml:trace>
  <inkml:trace contextRef="#ctx0" brushRef="#br0" timeOffset="166402.5631">22848 9321 195 0,'0'0'129'0,"-4"0"-7"15,-10 0-99 1,-1 0 1-16,-1 6-16 15,9 8 2 1,3 1-10 0,4-3 0-16,4 6 0 15,22 0 0 1,7 2 0-16,4 1 0 15,-3-4 0 1,-8 1 0 0,-8 5 0-16,-10-1 0 0,-8-1 0 31,0-1 0-31,-20 1 0 15,-8-7 0-15,-6-4 0 16,-3-6 0 0,0-4-4-16,4 0 2 15,3-8-127 1,5-9-4-16,6-13-13 15</inkml:trace>
  <inkml:trace contextRef="#ctx0" brushRef="#br0" timeOffset="166580.5575">22837 9324 247 0,'26'-7'134'0,"10"-7"-4"16,16-3-159-1,0 0 1-15,-7 3-102 16,-15 8-8-1,-16 6 20-15</inkml:trace>
  <inkml:trace contextRef="#ctx0" brushRef="#br0" timeOffset="167010.5467">23203 9186 247 0,'4'0'134'16,"3"0"-4"-1,5 0-130 1,10 0 0-16,-4 3 0 15,-2 25 0-15,-6 4 0 16,1 5 0 0,-3 4 0-16,-4 0 0 15,-2-2 0 1,4-1 0-1,-3-14 0-15,1-4 0 0,2-8 0 16,6-12 0 0,10 0 0-1,7-29 0 1,16-5 0-16,7-22 0 15,3 5 0 1,-6 2 0-16,-13 2 0 0,-6 12 0 16,-8 17-130-1,-7 8-4 1,-7 7-13-16</inkml:trace>
  <inkml:trace contextRef="#ctx0" brushRef="#br0" timeOffset="167811.5247">21888 9961 162 0,'-3'0'118'16,"-4"0"-7"-16,-1 0-77 0,4 0 1 15,4 0-14 1,4 0 0-16,34 0-17 16,20-4 1-1,42-6-5 1,37-4 0-16,48-4 0 0,45-2 0 15,33 6 0 1,4 0 0-16,-7 4 0 16,-38 2 0-1,-38-1 0-15,-47-1 0 16,-33 2 0-1,-37 1 0 1,-26 0 0-16,-19 0 0 16,-11 4 0-16,-11 3 0 15,0-4 0 1,0 4 0-16,-8-3 0 15,-2 3 0 1,2 0-70-16,1 0 1 16,4 3-65-1,-9 9-14-15,1-6 77 16</inkml:trace>
  <inkml:trace contextRef="#ctx0" brushRef="#br0" timeOffset="172104.4075">21959 10268 178 0,'0'-3'130'16,"0"0"-8"-16,0-3-94 16,0 1 1-16,0 5-21 15,0 0 1 1,0 7-6-16,0 20 1 15,0 9-4-15,0 12 0 16,0 1 0 0,0 0 0-1,-4-2 0-15,-3-6 0 0,-1-9 0 16,5-8 0-1,-1-7 0 1,4-10 0-16,0-7-19 16,0 0 1-1,7-7-112-15,12-10-5 16,3-7 6-1</inkml:trace>
  <inkml:trace contextRef="#ctx0" brushRef="#br0" timeOffset="172475.3975">22188 10435 165 0,'0'3'130'0,"0"8"-10"16,0 7-84-16,0 5 1 15,11 5-26 1,8-4 1-1,7-3-12-15,8-7 0 16,-1-11 0 0,10-3 0-16,2-3 0 15,-4-23 0 1,-3-1 0-16,-5 0 0 0,-18-8 0 31,-15 3 0-31,-4 12 0 16,-33-1 0-16,-11 11 0 15,-4 7 0 1,-7 3 0-16,7 3 0 15,4 15-2 1,14-1 1-16,16-3-96 16,14 2-3-1,4-1-39-15,10-7-11 0</inkml:trace>
  <inkml:trace contextRef="#ctx0" brushRef="#br0" timeOffset="173680.3643">22674 10510 140 0,'0'4'115'15,"0"-4"-8"-15,3 8-69 16,5-2 0-1,6 5-17 1,2-1 1-16,2 0-11 16,4 0 0-16,-3-6-8 15,-1-4 2 1,5 0-5-16,-8 0 0 15,-1-4 0 1,-3-10 0-16,-3-6 0 16,-5-5 0-1,2-9 0 1,-5-4 0-16,0 1 0 15,0-2 0-15,0 1 0 16,0 7 0 0,0 6 0-16,10 5 0 15,16 3 0 1,7 3 0-1,9 3 0-15,-7 8 0 16,-1 3 0-16,-4 3 0 16,-8 22 0-1,1 9 0-15,-9 4 0 16,-6 7 0-1,-8-4 0 1,3-6 0-16,9-10 0 16,10 9 0-16,7-13 0 15,27-7 0 1,4-8 0-16,-2-6 0 0,-6 0 0 31,-4 0 0-31,-10 0 0 16,-13 0 0-16,-2 0-39 15,-9-2 1 1,-2-2-93-1,-5 4-9-15,1 0 33 16</inkml:trace>
  <inkml:trace contextRef="#ctx0" brushRef="#br0" timeOffset="187241.9567">3755 14282 81 0,'-7'-3'98'16,"0"-1"-5"-16,-9-3-49 16,2 4-1-1,-1-4-16-15,4 3-2 16,-1 1-13-1,9 3 1 1,0 0 6-16,3 0 0 16,25 0-1-1,31 0 1-15,29 3-19 16,38 1 0-16,13-1 0 31,1-3 0-31,-3 0 0 16,-30 0 0-16,-23 0 0 15,-22 0 0-15,-25 0-11 16,-13 0 1-1,-13 0-45-15,-8 0 0 16,0 7-68-16,-8 0-11 31,-18 0 47-31</inkml:trace>
  <inkml:trace contextRef="#ctx0" brushRef="#br0" timeOffset="187829.9363">4015 14507 151 0,'-8'0'116'16,"-3"0"-9"-1,0 4-76 1,4-4-1-16,7 0-6 16,7 0 1-16,30 0-12 15,25 0 1-15,13 0-14 16,6 0 0-1,-6 0 0 1,-20 0 0-16,-10 0-24 16,-16 0 2-1,-10 0-108 1,-12 0-7-16,-3-7 13 15</inkml:trace>
  <inkml:trace contextRef="#ctx0" brushRef="#br0" timeOffset="189038.9047">4207 14195 104 0,'0'0'101'16,"0"0"-5"-1,0 5-57 1,0 1 1-16,3 0-10 16,2 2 0-16,-2-2-6 15,1-2 0 1,-1 0-13-16,-3-1 1 15,0-3-12-15,0 0 0 16,0 0 0 0,0-3 0-1,0-7 0-15,0-14 0 16,0-8 0-16,0-6 0 15,0-11 0 1,0-13 0-16,-7-4 0 16,-1-4 0-1,-2-5 0-15,-3 5 0 16,-4 2 0-1,-1 5 0-15,-5 7 0 0,-2 1 0 32,-2 7 0-32,5 6 0 15,0 1 0 1,4 6 0-16,-1 5 0 15,1 5 0 1,3 1 0 0,4 0 0-16,3 10 0 15,8 6 0-15,0-1 0 16,0 2 0-1,12-3 0-15,10-1 0 0,7 7 0 32,8 2 0-32,15 2 0 15,15-4 0 1,14 4 0-16,16 4 0 0,14-8 0 15,18 0 0 1,12 0 0 0,7 1 0-16,11 0 0 15,-3-1 0 1,-5 1 0-16,-9-1 0 15,-18 1 0 1,-11-4 0-16,-17-3 0 0,-23-2 0 31,-9 3 0-31,-24 1 0 16,-13 6-42-1,-17 2 1 1,-10 0-90-16,0 0-10 16,-10 7 37-16</inkml:trace>
  <inkml:trace contextRef="#ctx0" brushRef="#br0" timeOffset="191177.8447">1512 12227 45 0,'0'0'75'15,"0"-4"-3"-15,0-6-30 16,0 0-1-1,6-1-11 1,-2 4-1-16,-4 1-15 16,0 2 1-16,0 1-10 15,0 3 0-15,-10 0-2 31,-2 7 0-31,-4 12 3 16,9 18 0-16,7 0 10 16,4 1 0-16,30-11 8 15,10-9 0 1,12-18-9-16,-1 0 1 15,-4-25-12 1,-17-5 1 0,-22-8-5-16,-12 3 0 0,-27-7 0 31,-21 12 0-31,-8 8 0 0,1 8 0 15,3 7-15 1,12 7 1 0,14 0-34-16,14 11 0 15,12 7-71 1,12-1-10-1,17-3 34-15</inkml:trace>
  <inkml:trace contextRef="#ctx0" brushRef="#br0" timeOffset="191777.8207">1774 12054 194 0,'3'0'127'0,"4"17"-7"16,5 14-101 0,-1 8 1-16,0 2-11 15,0 7 0 1,-7-6-5-1,-1-11 1-15,-3-11-11 16,0-9 0-16,0-11-27 16,0 0 1-16,0-17-8 15,-7-11-1 1,0-7 28-1,0 4 0-15,4-3 32 16,-2 10 0-16,1 2 13 31,4 5-1-31,0 3-11 0,0 12 0 31,12 2-5-31,13 0 0 0,8 16-7 16,9 9 1 0,-2 6-9-1,-3 3 0-15,-3-9 0 16,-1-15 0-1,-11-7 0-15,-7-3 0 0,1-19 0 32,-10-20 0-32,-2-2 0 15,-4-8 0-15,0 4 0 16,0 0 0-1,-7 13-103-15,7 12-2 16,0 3-36 0,0 6-10-16</inkml:trace>
  <inkml:trace contextRef="#ctx0" brushRef="#br0" timeOffset="192058.8107">2307 11708 189 0,'4'0'129'0,"0"0"-7"16,3 10-98-1,-7 18 0 1,0 6-16-16,0 8 1 0,-4 11-14 31,-3-12-1-31,3-10-67 0,4-10-2 16,0-16-52-1,15-5-14 1,7-26 76-16</inkml:trace>
  <inkml:trace contextRef="#ctx0" brushRef="#br0" timeOffset="192210.8047">2503 11664 200 0,'4'0'115'16,"4"6"-4"-1,6 17-121-15,1 9 1 0,4 10-98 16,-8 3-6-1,-11 6-1-15</inkml:trace>
  <inkml:trace contextRef="#ctx0" brushRef="#br0" timeOffset="192643.7887">948 11767 163 0,'7'0'104'15,"-7"6"-6"1,0 12-93-16,0-4 1 15,0 0-34-15,0 6 1 16,0 12-75 0,0-14-9-1,15-18 30-15</inkml:trace>
  <inkml:trace contextRef="#ctx0" brushRef="#br0" timeOffset="192754.7851">1103 11809 158 0,'4'10'95'0,"0"21"-6"16,0 10-181-1,7 8-8-15,3-1-1 16</inkml:trace>
  <inkml:trace contextRef="#ctx0" brushRef="#br0" timeOffset="194824.7191">5896 13084 17 0,'-8'-2'48'16,"1"-2"3"-1,-4 1-16-15,0-4 0 0,-4 3-6 16,4 4 1-1,0 0-15 1,4 0 0-16,3 0 8 16,4 0 0-1,7 0 6 1,27 4 2-16,22-4-6 15,21 0-1-15,15 0-5 16,8-4 0 0,0 0-6-16,-11 2 0 15,-22 2-7-15,-19-4 1 16,-18 4-6-1,-16 0 2-15,-9 0-3 16,-5-4 0 0,0 4 0-1,0-4 0-15,0 4 0 16,-5 0 0-16,5 0 0 15,-3 0 0 1,3-3 0 0,0 3 0-16,0 0 0 15,0 0 0-15,0 0 0 16,0 0 0-16,0 0 0 15,0 0 0 1,0 11 0 0,8 13 0-1,6-1 0-15,5 23 0 16,3 3 0-16,-7 6 0 15,-8 1 0 1,0-5 0-16,-7 5 0 16,0-15 0-1,0-6 0-15,0-3 0 0,-3-9 0 31,-1-5 0-31,1-1 0 16,-1-10 0-16,0-4 0 16,4-3 0-1,0 0 0-15,0 0 0 16,0 0 0-1,-3 0 0 1,-5 0 0 0,4 0 0-16,0 0 0 15,4 0 0-15,0 0 0 16,0 0 0-1,0 0 0-15,16 0 0 0,2 4 0 32,4-1 0-32,-1 7 0 0,-2 0 0 15,0 4 0 1,-12 8 0-1,-2 1 0-15,-5 2 0 16,0-1 0 0,-16 1 0-16,-9-5 0 15,-5 1 0 1,-3-4 0-16,-1 0 0 15,5-3 0-15,10 1 0 16,9-5 0 0,2 0 0-16,4-6 0 15,4-2 0 1,0 5 0-16,12 1 0 15,10-2 0 1,11 2 0-16,-3 2 0 31,-1 4 0-31,-3-1 0 0,-1-2 0 16,-2 3 0-1,-8-4 0-15,3 4 0 16,-14 4 0-16,0-1 0 31,-12 3 0-31,-25 9 0 0,0 0 0 16,-12 3 0-1,0 3 0-15,-3-4 0 16,8-3 0 0,10-4 0-1,14-3 0-15,14-11 0 16,2-3 0-1,22 1 0-15,19-3 0 0,3 2 0 32,8 0 0-32,-8 0 0 15,1 0 0-15,-15 1 0 16,0 2 0-1,-13 0 0-15,-9 1 0 0,-5 2 0 32,-3 1 0-32,-6 0 0 15,-16 6 0 1,-8 1 0-16,7-3 0 15,4-4 0 1,5 0 0-16,9-1 0 16,5-3 0-1,9 4 0-15,16 3 0 16,12 1 0-16,5 6 0 15,2 8 0 1,-7-2 0-16,-4 5-130 16,-7 2-4-1,-12 2-13-15</inkml:trace>
  <inkml:trace contextRef="#ctx0" brushRef="#br0" timeOffset="195774.6811">4263 14570 106 0,'0'-4'109'16,"0"0"-6"-16,0 0-53 15,0-6-1-15,0 7-23 32,0-4 0-32,0 3-20 0,0 4 1 31,0 0-8-31,0 0 1 0,0 14 5 15,4 18 0 1,10 6 1 0,6 17 1-16,1 6-4 15,-7 13 1 1,-2 2-4-16,-5 7 0 0,-3 0 0 31,-4 0 0-31,4-9 0 16,-4 1 0-16,0-9 0 15,0-1 0 1,-8-3 0-16,1-9 0 15,0-12 0 1,-1-6 0-16,0-7 0 16,5-15 0-1,-4-3 0-15,7-6 0 16,0-1 0-1,0-3 0-15,0 0 0 16,18 0 0-16,23 0 0 16,29-10 0-1,30-4 0-15,37 1 0 31,22 2 0-31,19 5 0 0,11 2 0 16,11 0 0 0,-5 0-130-16,7 2-4 15,-10-15-13 1</inkml:trace>
  <inkml:trace contextRef="#ctx0" brushRef="#br0" timeOffset="196584.6495">6885 14739 109 0,'0'0'98'0,"0"-5"-5"16,0 3-69-1,0-1-1-15,0-1-13 16,3 4 1-1,-3 0 4-15,5 4 0 16,2 16 8 0,4 14 0-1,-1 8 0-15,2 10 0 0,-1 14-13 31,-7-1 1-31,-4 9-11 0,0-2 0 16,0-3 0 0,-4-4 0-1,-7-9 0-15,3-11 0 16,1-7 0-1,0-10 0-15,3-4 0 16,1-6 0 0,-5-8 0-16,0-1 0 15,-10-1 0 1,-12-2 0-16,-18-2 0 15,-33-4 0-15,-12 0 0 16,-37 4 0 0,-25-1 0-16,-19 11 0 15,-8 4-4 1,20 9 1-16,20 1-126 15,28-4-4 1,33-10-12-16</inkml:trace>
  <inkml:trace contextRef="#ctx0" brushRef="#br0" timeOffset="197133.6335">7170 14289 167 0,'0'0'125'15,"3"0"-8"-15,1 20-82 16,-4 12 1-1,0 9-21-15,0 4 1 16,0-4-16 0,0-9 0-16,0-5-8 15,-4-9 1-15,4-11-85 16,0-7-3-1,4-11-37 1,10-23-12 0</inkml:trace>
  <inkml:trace contextRef="#ctx0" brushRef="#br0" timeOffset="197400.6255">7299 14337 137 0,'8'0'116'16,"3"22"-10"-16,16 5-56 16,5 4-1-1,9-7-23 1,4-14 1-16,3-7-27 0,-11-3 0 15,-15-13 0 1,-15-11 0 0,-7-7 0-16,-25 7 0 15,-9 3 0 1,-7 7 0-16,4 7-9 15,8 7 1 1,6 3-37-16,12 15 1 0,11 0-80 31,15 2-10-31,18-10 35 16</inkml:trace>
  <inkml:trace contextRef="#ctx0" brushRef="#br0" timeOffset="198246.5947">7836 14472 109 0,'-3'0'97'0,"-5"4"-4"16,4 6-55-16,4 1 1 16,0 3-5-1,19-8 0-15,7 1-14 16,4-7 0-1,-1 0-11-15,-2-7 1 16,-2-10-7 0,-10 0 2-1,-3-8-5-15,-5 1 0 16,0 0 0-1,8 3 0-15,3 4 0 0,19-4 0 16,-6 11 0 0,4 2 0-1,-4 8 0-15,-12 8 0 16,-9 20 0-1,-6 3 0 1,-4 3 0-16,0-2 0 16,0-5 0-1,15-9 0-15,25-12 0 16,27-6 0-16,12 0-80 15,9-10-1 1,5-11-55-16,-12-14-13 16,-14-6 91-1</inkml:trace>
  <inkml:trace contextRef="#ctx0" brushRef="#br0" timeOffset="199107.5603">6745 13203 84 0,'7'-7'103'0,"3"0"-7"0,1-1-57 31,1 2-2-31,-5 6-19 0,-7 0 0 15,0 0-2 1,-22 14 0 0,-11 6-7-16,-8 8 0 15,4-7-5 1,3-4 1-16,9-7 1 0,10 2 0 15,11-2 3 1,4-1 1 0,26 9-3-16,15-1 1 15,7-3-5 1,4 10 1-1,-8 1-27-15,-6-9-1 16,-5 2-106-16,-15-4-7 16,-6-7 15-1</inkml:trace>
  <inkml:trace contextRef="#ctx0" brushRef="#br0" timeOffset="199517.5479">6652 13300 95 0,'0'0'111'15,"0"0"-7"-15,29 0-51 16,35 0 1-16,39 0-31 15,34-3 0 1,22-19-46 0,12 1 0-16,-5 4-99 15,-8-7-9-15,-12 10 23 16</inkml:trace>
  <inkml:trace contextRef="#ctx0" brushRef="#br0" timeOffset="200456.5255">7563 13213 51 0,'0'0'79'15,"-4"0"-2"-15,-1 0-38 16,5 0 0 0,0 0-19-16,0 0 0 15,16 0-2-15,13 0 0 16,9 0 2-1,6 0 1 1,8 0-4-16,15 0 2 16,6 0-3-1,24 0 1 1,6 0-4-16,12-4 1 15,15 4-8 1,-4-6 1-16,7-1-7 0,-6 4 0 16,-9-5 0-1,-7 8 0-15,-15 0 0 16,-18 0 0-1,-15 0 0 1,-11 0 0-16,-18 0-67 16,-13 8 0-16,-9-2-67 15,-12-2-13 1,0-4 74-1</inkml:trace>
  <inkml:trace contextRef="#ctx0" brushRef="#br0" timeOffset="202366.4747">9052 13199 74 0,'0'0'81'0,"0"0"-3"15,4 0-42 1,17 0-1-16,16-3 5 15,15 3 1 1,15-3-7-16,0 3 0 0,-4-4-14 31,-15 4 0-31,-11-4-12 0,-15 0 2 16,-11 2-10-1,-7-2 0 1,-4 1 0-16,0-1 0 16,0 4 0-1,0-4 0-15,-4 4 0 0,4 0 0 31,0 0 0-31,0 0 0 0,0 4 0 32,0 17 0-32,0 10 0 15,0 17 0-15,11 18 0 16,-3 4 0-16,-2 9 0 15,-6 1 0 1,0-4 0 0,0-7 0-16,0-18 0 15,0-5 0 1,0-22 0-1,0-7 0-15,0-9 0 0,0-6 0 32,0-2 0-32,0 0 0 0,0 0 0 31,0 0 0-31,0 0 0 15,5 0 0-15,-5 0 0 16,3-2 0-16,-3 2 0 16,0 0 0-1,0 0 0-15,0 0 0 16,0 0 0-1,-8 0 0-15,2 2 0 16,-6 6 0 0,5-6 0-16,-1 6 0 15,5-4 0 1,-1 1 0-16,4 3 0 31,0-2 0-31,4 2 0 0,11 2 0 16,4 1 0-1,5-1 0 1,4 0 0-16,-7 4 0 15,-7-3 0-15,-1-1 0 16,-10-4 0-16,-3 2 0 16,0 2 0-1,-10 4 0-15,-21 0 0 31,-1 7 0-31,-6 0 0 16,5 2 0-16,-1-1 0 16,1-2 0-16,14-2 0 15,5-8 0 1,10 0 0-16,4 0 0 15,4 2 0 1,15-3 0-16,6 2 0 16,5-5 0-1,-1 2 0-15,-3-1 0 16,-4-1 0-1,-2-2 0-15,-10-1 0 16,2 1 0 0,-6-1 0-1,-2 1 0-15,0 3 0 16,-4-4 0-16,0 4 0 15,0 0 0 1,-8 8 0-16,-14-6 0 16,0 1 0-1,-4 4 0-15,4-4 0 16,4 5 0-1,3-5 0 1,3-3 0-16,12-4 0 16,0 4 0-16,8-3 0 15,18-1 0 1,3 1 0-16,1-1 0 15,0-3 0 1,-4 0 0-16,-9 4 0 16,-4-4 0-16,-6 3 0 15,-7 4 0 1,0 1 0-1,-14-2 0-15,-13 8 0 16,-3-1 0-16,-4 5 0 31,5-4 0-31,8-4 0 16,8 4 0-16,10-4 0 15,3-2 0-15,12 1 0 16,9 5 0-16,6 1 0 16,-2 4 0-1,1 6 0 1,0 17 0-16,-12-1 0 15,-5 4 0 1,-9 0 0-16,0 11 0 16,0-8 0-1,0 4 0-15,0 0-62 16,14-7 1-1,5-3-73-15,7-12-11 16,-3-5 65 0</inkml:trace>
  <inkml:trace contextRef="#ctx0" brushRef="#br0" timeOffset="203067.4507">6767 15600 95 0,'0'0'91'16,"-5"0"-5"-1,5 0-57 1,0 0 0-16,0 0-4 16,0 0 3-1,11 0-5-15,8 0 0 0,14 0-8 31,12 0 0-31,18 0 0 16,15 0 1-16,22 0-6 16,10 0 1-1,21 0-11-15,17-6 0 0,15-5 0 31,10-6 0-31,5 3 0 16,0-4 0 0,-7 4 0-16,-5 4 0 15,-14 4-36-15,-4 2 1 16,-18-3-96-1,3 1-8-15,-11-8 28 16</inkml:trace>
  <inkml:trace contextRef="#ctx0" brushRef="#br0" timeOffset="203704.4323">9707 14943 154 0,'0'0'106'16,"-4"0"-7"0,-3 0-75-1,0 0-1-15,-5 0 4 0,5 0 0 16,-1 14-8-1,5 6 0-15,0 8-13 16,3 10 1 0,0 10-7-16,0 8 0 15,3-1 0 1,8 1 0-1,-4-5 0-15,5 2 0 16,-5-12 0-16,0-6 0 16,1-8 0-1,-8-2 0-15,0-8 0 16,0-8 0-1,-15-1 0-15,-25-2 0 16,-27-2 0 0,-26 0 0-16,-30-1 0 15,-6 1 0-15,-8-1-62 16,3 1 2-1,38-4-74 1,30 0-11 0,40-32 64-16</inkml:trace>
  <inkml:trace contextRef="#ctx0" brushRef="#br0" timeOffset="204128.4219">10052 14202 188 0,'7'0'123'0,"0"7"-7"16,8 21-91-16,-8 14 0 15,-7 9-11 1,0 5 1-16,0 3-13 16,-11-14 1-1,-7-8-39-15,11-12 1 16,7-15-96-1,0-10-8-15,0-17 28 16</inkml:trace>
  <inkml:trace contextRef="#ctx0" brushRef="#br0" timeOffset="204381.4163">10222 14396 195 0,'15'11'137'16,"14"7"-7"0,5 2-106-16,9-11 1 0,-5-1-25 31,-8-8 0-31,-13-4 0 15,-17-13 0-15,-3-7 0 32,-30 0 0-32,-7 3 0 15,-1 4 0-15,10 9-29 16,13 8 1-1,15 0-102-15,3 15-8 16,30-5 20 0</inkml:trace>
  <inkml:trace contextRef="#ctx0" brushRef="#br0" timeOffset="205253.3935">10725 14431 128 0,'0'10'107'0,"4"3"-7"15,7 9-58 1,8-1 1 0,3-4-11-16,8-10 1 15,-1-7-22-15,1 0 0 16,-4-17-10-1,-8-8 2-15,-10-6-3 16,-8-4 0 0,0-6 0-16,-19 2 0 15,-4 10 0 1,5 4 0-16,11 11 0 15,7 3 0 1,0 4 0-16,25 7 0 16,20 0 0-16,3 0 0 15,1 21 0 1,-12 7 0-16,-7 6 0 15,-5-2 0 1,1-8 0-16,7-3 0 16,16-11 0-1,14-7 0-15,11-3-6 0,0 0 2 31,1 0-125-15,-24-3-4-16,-18-1-11 16</inkml:trace>
  <inkml:trace contextRef="#ctx0" brushRef="#br0" timeOffset="219705.9491">12996 12476 1 0,'12'13'16'16,"-6"5"15"-16,-2-7 1 15,0-1 2-15,0-3-1 16,-4-7-19 0,3 0-1-1,-3-10-9-15,4-4-1 16,0-14 10-16,-4 0 0 15,4-6 30 1,-4-4-3-16,0-1 13 16,0-2 1-1,0 10-16 1,-4 4 0-1,0 17-22-15,4 2 0 0,0 8-14 16,0 10 2 0,8 25-4-16,6 16 0 15,0 16 0 1,2-2 0-16,-9-2 0 15,-3-8 0 1,0-10 0 0,-4-14 0-16,0-9-6 15,0-17 2-15,0-5-118 16,0-10-3-1,0-28-16-15</inkml:trace>
  <inkml:trace contextRef="#ctx0" brushRef="#br0" timeOffset="220097.9387">12655 12161 137 0,'-14'-3'122'15,"-2"-4"-9"1,-6-3-74-16,11 2 0 15,11-6-20 1,11 1 1-16,44-5-10 16,35 5 2-1,28-1-12 1,16 7 0-16,14 7 0 15,-15 0 0 1,-22 24 0-16,-37 8 0 16,-33 5 0-1,-38 8 0-15,-13-10 0 0,-46-8 0 16,-19 1 0-1,-13-10 0 1,2-11 0-16,13-4 0 16,17-3-34-1,23 0 2-15,29 0-99 16,4 3-7-1,33 5 24-15</inkml:trace>
  <inkml:trace contextRef="#ctx0" brushRef="#br0" timeOffset="220454.9295">13641 12489 216 0,'-8'8'135'0,"-7"9"-5"15,0 4-116 1,8 6 2 0,7 2-16-16,7-10 0 0,27-7 0 31,10-12 0-31,4 0 0 0,-3-12 0 15,-16-15 0 1,-18-1 0-16,-11-6 0 16,-22 10 0-1,-22 3 0 1,-8 10 0-16,0 11 0 15,8 0 0-15,3 18-30 16,23 6 2 0,14-3-102-1,4 6-8-15,22-13 20 16</inkml:trace>
  <inkml:trace contextRef="#ctx0" brushRef="#br0" timeOffset="220959.9155">14018 12393 211 0,'0'0'135'16,"0"0"-5"-16,0 4-113 15,0 20 1-15,0 7-18 31,0 10 0-31,0-6 0 0,0 3 0 16,0-3 0 0,0-8 0-1,-4-9 0-15,4-11 0 16,-4-7-73-16,4-11-3 15,-3-23-20 1,-1-8-8-16,4-3 137 16,0 13 0-1,0 8 56 1,0 7-1-16,15 17-45 15,8 0 1-15,10 21-35 16,0 7 1 0,1-7-10-16,-9 6 0 15,-7-13 0 1,-2-7 0-16,-2-7 0 15,-2-4 0 1,-1-26 0 0,-4-9 0-16,-7-8 0 15,0-2 0-15,0 7-16 16,0 8 1-1,0 9-115-15,0 8-5 16,8 6 3 0</inkml:trace>
  <inkml:trace contextRef="#ctx0" brushRef="#br0" timeOffset="221352.9071">14696 12158 189 0,'0'0'138'0,"0"3"-8"16,0-3-104-16,11 4 2 15,19-4-28 1,17 0 0-16,10 0 0 15,-2 0 0 1,0 0 0 0,-6 0 0-16,-5 0-10 15,-11 0 2-15,-7 0-114 16,-11 0-5-1,-4 0-10-15</inkml:trace>
  <inkml:trace contextRef="#ctx0" brushRef="#br0" timeOffset="221528.9027">14744 12362 239 0,'0'0'133'16,"15"0"-4"-16,26 0-125 15,21-11 2 1,14-6-60-1,7 4 1-15,-4 2-80 16,-13 1-10 0,6-1 53-16</inkml:trace>
  <inkml:trace contextRef="#ctx0" brushRef="#br0" timeOffset="222104.8827">16481 11791 247 0,'0'3'134'0,"0"22"-4"15,0 13-130 1,0 13 0-16,0 5 0 16,-5-1 0-1,3-3 0 1,-6-7 0-16,4-14 0 15,0-6 0-15,1-8 0 32,3-10 0-32,0-5-130 0,0-2-4 15,11-6-13 1</inkml:trace>
  <inkml:trace contextRef="#ctx0" brushRef="#br0" timeOffset="222285.8755">16733 12106 247 0,'0'0'134'0,"0"0"-4"0,0 4-130 15,0 5 0 1,0 2-11-16,-7 6 2 16,7-3-121-1,0-7-3 1,0-7-6-16</inkml:trace>
  <inkml:trace contextRef="#ctx0" brushRef="#br0" timeOffset="222551.8663">16989 11885 247 0,'0'0'134'0,"0"4"-4"0,14 8-130 31,19 9 0-31,5 7 0 16,-1 3 0 0,-4 7 0-16,-16 0 0 15,-11 1 0 1,-6-9 0-16,-12-1-27 15,-10-9 2 1,-4-13-105 0,-3-7-7-16,-5-35 15 15</inkml:trace>
  <inkml:trace contextRef="#ctx0" brushRef="#br0" timeOffset="222674.8627">17212 11759 247 0,'21'-9'134'15,"12"-2"-4"1,12 1-260-16,-8 3-4 15,-15 7-13 1</inkml:trace>
  <inkml:trace contextRef="#ctx0" brushRef="#br0" timeOffset="223190.8515">17992 11908 235 0,'-3'0'134'16,"-24"8"-5"-1,-13 16-123-15,-9 9 1 0,2 10-7 31,-5-5 0-31,15-4-13 16,7-10 2 0,8-10-119-16,11-14-4 0,-1 0-2 31</inkml:trace>
  <inkml:trace contextRef="#ctx0" brushRef="#br0" timeOffset="223320.8479">17666 11978 229 0,'12'0'133'16,"24"6"-3"-1,9 15-121 1,6 13 1-16,-2 5-28 0,-1-1 2 31,-14-3-114-31,-9-7-5 16,-21-11 4-1</inkml:trace>
  <inkml:trace contextRef="#ctx0" brushRef="#br0" timeOffset="223745.8367">17062 11860 232 0,'8'-7'133'0,"15"-7"-5"16,5-3-127-16,12 4 1 16,2-2-88-16,-4 8-1 15,-9 7-46 1,0 0-11-1,-15 0 98-15</inkml:trace>
  <inkml:trace contextRef="#ctx0" brushRef="#br0" timeOffset="224465.8171">18433 12010 247 0,'0'2'134'15,"0"-2"-4"1,0 4-130-16,0 2 0 0,0-2 0 16,0 4 0-1,0-3 0-15,0 3 0 16,0-1 0-1,0-4 0 1,0 4 0-16,0-3 0 16,0-1 0-16,0-3 0 15,0 4 0 1,0-1 0-16,0-3 0 15,0 0 0 1,0 0 0-16,0-14 0 16,8-11 0-1,-5-12 0-15,1-15 0 16,-4-3 0-1,0-4 0-15,0 10 0 16,0 16 0 0,0 8 0-16,0 11 0 15,0 10 0 1,0 4 0-1,0 18 0-15,0 16 0 16,3 18 0-16,1 10 0 16,3 4 0-1,-3 1 0-15,-4-13 0 16,0-6 0-16,0-9 0 15,0-11 0 1,-4-11 0 0,1-7 0-16,-1-7 0 0,4-3 0 31,0 0 0-31,0-11-130 15,0-5-4-15,24-8-13 16</inkml:trace>
  <inkml:trace contextRef="#ctx0" brushRef="#br0" timeOffset="224631.8127">18659 12092 247 0,'3'0'134'15,"2"0"-4"1,-2 4-130-16,-3 6 0 0,0 3 0 31,0 5 0-15,0 3-130-16,8-11-4 15,2-10-13-15</inkml:trace>
  <inkml:trace contextRef="#ctx0" brushRef="#br0" timeOffset="224878.8059">18882 11732 247 0,'10'0'134'0,"-3"0"-4"0,12 7-130 31,0 17 0-31,-1 10 0 16,8 5 0-16,-15 2 0 16,-4 0 0-1,-7 2 0-15,0 1 0 16,-3-6 0-1,-15-10 0-15,-9-11-130 16,9-17-4 0,-4-13-13-16</inkml:trace>
  <inkml:trace contextRef="#ctx0" brushRef="#br0" timeOffset="225023.8023">18937 11670 247 0,'28'-14'134'0,"33"-3"-4"15,20-8-130 1,4 1 0-1,4 3-130-15,-26 12-4 16,-22 9-13 0</inkml:trace>
  <inkml:trace contextRef="#ctx0" brushRef="#br0" timeOffset="225578.7867">16227 12511 130 0,'-20'3'126'0,"2"1"-9"16,10 6-65 0,20-3 0-16,65 3-36 15,79-10 2-15,66 0-18 16,67-13 0-1,63 2 0-15,14 4 0 16,6 0 0-16,-21 1 0 16,-37-6 0-1,-55-1 0 1,-48 2-64-1,-63 6 2-15,-59 0-72 16,-62 2-11-16,-46-3 65 16</inkml:trace>
  <inkml:trace contextRef="#ctx0" brushRef="#br0" timeOffset="226154.7667">17355 12843 211 0,'0'0'131'0,"-7"0"-5"16,-8 4-110-1,-5 13 1-15,6 3-13 31,11 1 2-31,3 3-6 0,26-6 0 16,14 9 0 0,12-3 0-16,4-3 0 15,-12 0 0-15,-10 3 0 31,-23-4 0-31,-11 9 0 0,-18-2 0 16,-27-9 0 0,-10-8 0-16,-1-10 0 15,0 0 0 1,12 0 0-1,11-4 0-15,7 2 0 16,12-6 0 0,5-2-130-16,9-4-4 0,9-11-13 31</inkml:trace>
  <inkml:trace contextRef="#ctx0" brushRef="#br0" timeOffset="226315.7603">17396 12857 247 0,'31'-7'134'15,"23"-10"-4"1,24-8-130-16,11 4 0 16,4 1-130-1,-8 6-4-15,-15-3-13 16</inkml:trace>
  <inkml:trace contextRef="#ctx0" brushRef="#br0" timeOffset="227411.7319">20019 11950 174 0,'0'0'122'15,"0"0"-9"-15,3 0-84 16,5 4 1-16,-1 20-13 16,3 10 1-1,5 5-15-15,5-2 2 0,-6 1-5 31,-3-9 0-31,-7-12 0 16,3-7 0 0,-3-7 0-16,-1-3 0 15,12-10 0 1,4-22 0-16,3-9 0 15,0-10 0-15,1 2 0 32,-5 4 0-32,-3 4-130 0,4 10-4 15,-1 3-13 1</inkml:trace>
  <inkml:trace contextRef="#ctx0" brushRef="#br0" timeOffset="227730.7231">20440 11767 213 0,'15'0'123'15,"11"0"-6"-15,4 0-114 16,-1 13 1-1,-6 8-1 1,-16 4 1-16,-7 16 8 16,-11-3 0-16,-15 0-3 15,4-10 2 1,7-3-11-16,15-9 0 15,7-6 0 1,27 2 0-16,10-7-37 16,1-1 1-1,-5 4-95 1,-7-2-9-16,-21 1 31 15</inkml:trace>
  <inkml:trace contextRef="#ctx0" brushRef="#br0" timeOffset="227970.7163">19966 12323 247 0,'19'0'134'0,"33"0"-4"16,18 0-130 0,30 0 0-16,-11 4-8 0,0 3 1 15,-15 0-113 1,-22 3-3-1,-23 1-15-15</inkml:trace>
  <inkml:trace contextRef="#ctx0" brushRef="#br0" timeOffset="228769.6947">20026 12843 247 0,'0'0'134'16,"15"0"-4"-16,14-8-130 15,8-9 0 1,7 0 0-1,-10-4 0-15,-5 4 0 16,-13 0 0 0,-6 0 0-16,-6 2 0 0,-4 5 0 31,0 6 0-31,0 1 0 0,0 3 0 15,12 0 0 17,6 0 0-32,4 0 0 15,12 11 0-15,-9 7 0 16,5-1 0-16,-8-1 0 15,-7 2 0 1,-7-4 0 0,2-4 0-16,9 1 0 15,7-7 0 1,7-2-103-16,5 1-1 15,-2-3-37 1,5-3-10-16</inkml:trace>
  <inkml:trace contextRef="#ctx0" brushRef="#br0" timeOffset="231320.6143">21407 12251 76 0,'-8'0'98'15,"-6"-4"-5"-15,0 4-35 16,-2-2 0-1,5 2-15-15,11 0 1 16,4 0-26 0,26 0 1-16,14 0-18 15,15 0 2-15,0 0-3 16,0 0 0-1,-3 0 0-15,-12 0 0 16,-6-4-24 0,-16 4 1-16,-7 0-107 15,-15 0-7 1,0 0 14-16</inkml:trace>
  <inkml:trace contextRef="#ctx0" brushRef="#br0" timeOffset="231495.6075">21348 12407 224 0,'33'0'129'0,"23"0"-5"15,29 0-134-15,4 0 1 16,-4 7-115-1,-11 0-7-15,-22-4 4 16</inkml:trace>
  <inkml:trace contextRef="#ctx0" brushRef="#br0" timeOffset="232627.5767">22278 11739 238 0,'0'0'133'16,"3"7"-4"-1,1 18-124-15,-1 9 1 0,-3 0-6 31,0 18 0-31,0-10-7 16,0-4 1-16,0-11-123 16,0-6-5-16,0-14-7 15</inkml:trace>
  <inkml:trace contextRef="#ctx0" brushRef="#br0" timeOffset="232755.5739">22399 12010 147 0,'0'2'99'16,"0"5"-6"-16,-3 8-119 0,-5-2 1 15,1-6-71 1,7-4-8 0,0-3 34-16</inkml:trace>
  <inkml:trace contextRef="#ctx0" brushRef="#br0" timeOffset="233053.5655">22622 11736 206 0,'0'0'136'16,"4"3"-6"-16,7 8-111 15,3 6 1 1,5 7-20-16,3 4 0 15,-3 10 0 1,-4 3 0-16,-11-3 0 16,-4-6 0-1,0-9-19-15,-4-4 1 16,-15-17-112-1,-3-2-5-15,-9-31 6 16</inkml:trace>
  <inkml:trace contextRef="#ctx0" brushRef="#br0" timeOffset="233168.5627">22637 11708 198 0,'22'-7'119'15,"11"-4"-5"1,23 1-152-16,-8-3-2 16,4 6-77-16,-12 3-9 15,-10 4 45 1</inkml:trace>
  <inkml:trace contextRef="#ctx0" brushRef="#br0" timeOffset="233471.5531">23078 11964 247 0,'0'4'134'16,"0"1"-4"-16,0 3-130 16,-4 7 0-1,0-1 0-15,0-5 0 16,1 2 0-1,-1-7 0-15,0-4-130 16,4 0-4-16,0 0-13 16</inkml:trace>
  <inkml:trace contextRef="#ctx0" brushRef="#br0" timeOffset="234531.5107">23307 11650 154 0,'0'-4'119'0,"0"4"-7"15,0-4-77 1,0 4 1-16,0 0-16 15,0 0 1-15,4-3-15 16,0 3 2 0,-2 0-8-16,-2 0 0 31,0 0 0-31,0 0 0 0,-2 11 0 31,-10 9 0-31,-6 11 0 0,-1 4 0 16,1 6 0-1,0 4 0 1,2 14 0-16,1-14 0 0,4-3 0 31,4-12 0-31,4-6 0 0,3-12 0 31,-4-7 0-31,-1-1 0 16,5 0 0-16,0-4 0 15,0 0 0 1,0 0 0-16,0 0 0 16,0 0 0-1,5 0 0-15,2 0 0 16,-3-13 0-1,7-2 0-15,7 1 0 16,12-3 0 0,-4 2 0-16,0 10 0 15,1-2 0 1,-5 7 0-16,-4 0 0 15,-3 3 0-15,-1 14 0 32,-3 12 0-32,-3-5 0 0,-8 6 0 15,-8-2 0 1,-21-1 0-16,-12 1 0 15,0-3 0 1,0-12 0 0,1-2 0-16,14-11 0 0,4 0 0 15,3-4-115 1,4-20-3-16,8-18-26 15</inkml:trace>
  <inkml:trace contextRef="#ctx0" brushRef="#br0" timeOffset="234701.5039">23260 11664 247 0,'17'-12'134'16,"13"2"-4"-16,8-4-143 15,-2 4 2 1,-2 6-92-1,-9 4-4-15,-6 0-24 16,-12 14-8 0</inkml:trace>
  <inkml:trace contextRef="#ctx0" brushRef="#br0" timeOffset="235328.4855">23000 11777 203 0,'0'0'131'0,"0"8"-7"0,0 16-104 31,0 3 0-16,0 22-14-15,-12-4 1 16,-6-2-7-16,-8 6 0 16,0-14 0-1,4-4 0-15,7-7-59 16,5 1 2-1,5-7-76 1,5-1-12-16,0-7 60 16</inkml:trace>
  <inkml:trace contextRef="#ctx0" brushRef="#br0" timeOffset="235699.4711">22085 12410 227 0,'0'0'133'0,"26"0"-3"15,29 0-120 1,42 0 1-16,32 0-11 15,23-7 0-15,11 4 0 32,-19 0 0-32,-13 3-12 0,-25 0 1 15,-20 0-119 1,-20 0-4-16,-29 0-2 15</inkml:trace>
  <inkml:trace contextRef="#ctx0" brushRef="#br0" timeOffset="236122.4543">22285 12714 207 0,'-4'0'136'16,"4"0"-6"0,0 0-112-16,0 0 2 15,15 0-20 1,11 0 0-16,3 18 0 15,-3 3 0 1,-4 6 0-16,-10 5 0 0,-9-1 0 31,-3 0 0-31,-11-4 0 16,-11-3 0-16,0-10-40 15,0-6 1 1,3-8-92-16,-3-4-9 16,4-24 34-1</inkml:trace>
  <inkml:trace contextRef="#ctx0" brushRef="#br0" timeOffset="236252.4491">22411 12639 239 0,'29'-7'108'15,"23"-3"-3"-15,11-2-231 16,12 3-7-1,-13-1 11-15</inkml:trace>
  <inkml:trace contextRef="#ctx0" brushRef="#br0" timeOffset="236962.4207">23751 12206 233 0,'0'0'133'16,"0"0"-3"-1,8 0-123-15,2 15 1 16,-1 11-8 0,-2 20 0-16,-4-2 0 15,1 2 0 1,1-12 0-1,1-3 0-15,2-17 0 16,3-14 0-16,4 0 0 16,2-24 0-16,7-11 0 15,-10 0 0 1,1 1 0-1,-7 10 0-15,-5 17 0 16,2 7 0 0,5 14 0-1,8 20 0-15,5 5 0 16,9-8 0-16,10-6 0 15,7-23 0-15,-2-2 0 16,1-27 0 0,-11-14 0-1,-15-9 0-15,-10-12-88 16,-12 0 0-1,0 3-50-15,-15 8-11 16,-10 16 101 0</inkml:trace>
  <inkml:trace contextRef="#ctx0" brushRef="#br0" timeOffset="237595.3967">22226 12753 247 0,'0'0'134'16,"0"-7"-4"-16,0-7-130 16,18-6 0-1,9-9 0-15,5 9 0 16,16 6-9-1,0 4 2-15,8 5-123 16,-3 5-3-16,-6 0-8 16</inkml:trace>
  <inkml:trace contextRef="#ctx0" brushRef="#br0" timeOffset="238699.3623">12292 14431 131 0,'3'0'105'0,"2"0"-7"16,2 10-64-1,0 25 0-15,8 23-3 16,-4 15 1-1,-7 24-14-15,-4-1 0 16,0 2-14 0,4-22 2-16,-19-13-6 15,7-25 0 1,6-18 0-1,-4-17 0-15,3-3-54 0,-4-23 1 32,-5-15-80-32,-9-22-10 0,-9-1 53 15</inkml:trace>
  <inkml:trace contextRef="#ctx0" brushRef="#br0" timeOffset="238950.3559">11914 14600 142 0,'-3'-3'99'16,"3"-7"-7"-1,0-7-69-15,44-5 1 16,38-5 7-1,36-1-1-15,37 14-17 16,6 11 0 0,-25 3-9-16,-33 21 1 15,-44 9 3 1,-47 13 1-16,-27-2-5 15,-43 7 1 1,-25-10-74-16,6-10-1 16,3-11-62-1,10-13-15 1,20-4 80-16</inkml:trace>
  <inkml:trace contextRef="#ctx0" brushRef="#br0" timeOffset="239463.3411">12666 15033 158 0,'0'10'115'0,"0"10"-7"15,4 12-75 1,15 6 0 0,6-1-9-16,5-12 0 15,7-11-17 1,-4-14 2-1,-3-7-9-15,-15-20 0 16,-12-11 0 0,-3-1 0-16,-33 4 0 15,-7 5 0 1,-8 9-55-16,10 11 1 0,12 6-79 31,15 4-10-31,11 7 54 16</inkml:trace>
  <inkml:trace contextRef="#ctx0" brushRef="#br0" timeOffset="240023.3187">13010 15078 186 0,'8'10'132'16,"0"11"-7"0,3 3-98-16,0 11 1 15,-4-11-22 1,-3-3 1-1,-1-8-7-15,1-6 0 0,-4-7 0 32,0 0 0-32,0-7 0 0,0-17 0 15,-7-10 0 1,-8-11 0-1,-7-3 0-15,-4-2 0 16,11 2 0 0,0 0 0-16,1 10 0 0,10 8 0 15,4 5 0 1,4 1 0-1,25 3 0-15,8 3 0 16,7 4 0 0,12 4 0-1,0 0 0-15,3 5 0 16,-11 5-27-1,-3 0 2-15,-12 0-105 16,-15 0-7-16,-10 0 15 16</inkml:trace>
  <inkml:trace contextRef="#ctx0" brushRef="#br0" timeOffset="240243.3099">12970 14988 244 0,'0'0'133'16,"4"0"-4"0,18 0-127-1,23 0 1-15,3 0-14 16,4 0 2-16,-4 0-108 31,-4 0-3-31,-7 0-16 0</inkml:trace>
  <inkml:trace contextRef="#ctx0" brushRef="#br0" timeOffset="240753.2895">13389 14991 149 0,'3'7'125'16,"5"3"-7"-1,-1 11-75-15,8 4 1 16,1 5-29-1,-6 5 2-15,-3-10-17 16,0-8 0 0,1-8 0-16,-4-9 0 15,-4 0 0 1,0-12 0-16,0-20 0 15,0-16 0-15,-15-5 0 16,-6-5 0 0,-10 3 0-16,9 10 0 31,3 7 0-31,5 9 0 0,6 6 0 31,8 9 0-31,0 3 0 0,25 1 0 16,13 0 0-1,14 3 0 1,3 0 0-16,1 0 0 0,-4 7 0 31,-12 0 0-31,1 0-14 0,-15 0 2 16,-7 0-118-1,-9 0-4 1,-2 0-2-16</inkml:trace>
  <inkml:trace contextRef="#ctx0" brushRef="#br0" timeOffset="240928.2831">13452 14943 232 0,'0'2'131'0,"22"-2"-3"15,18 5-133 1,16-5 1-16,7 0-124 15,0 0-4-15,-1-7-3 16</inkml:trace>
  <inkml:trace contextRef="#ctx0" brushRef="#br0" timeOffset="241407.2687">14569 14472 170 0,'0'4'132'16,"20"-1"-8"-16,24 1-90 15,12-1 1 1,10-3-28-16,1 0 2 16,-8 0-9-16,-7 0 0 15,-11 0-23 1,-8 0 1-16,-11 0-95 15,-3 0-4 1,-8 4-1-16</inkml:trace>
  <inkml:trace contextRef="#ctx0" brushRef="#br0" timeOffset="241623.2631">14660 14666 225 0,'18'0'134'0,"30"0"-4"15,29 0-120 1,20 0 2-16,6 0-37 16,4 0 2-1,-10 3-107-15,-19 15-7 16,-15 3 14-1</inkml:trace>
  <inkml:trace contextRef="#ctx0" brushRef="#br0" timeOffset="245399.1467">1084 16044 211 0,'0'0'123'15,"0"0"-6"1,0 0-107 0,0 2 1-16,0 27-1 0,0 5 0 31,0 1-4-31,-7 12 0 0,7-12-13 31,0-7-1-31,-3-11-57 16,3-5-2-16,-4-12-57 15,4-4-12 1,0-28 62-16</inkml:trace>
  <inkml:trace contextRef="#ctx0" brushRef="#br0" timeOffset="245591.1391">1174 15966 172 0,'3'-3'114'0,"1"0"-6"16,11-1-94-16,-8 4 1 15,-3 7-7 1,-4 18 0-16,0 6-6 16,0 8 0-1,0 2-42-15,0 0-1 16,-4 0-75-1,4-6-9-15,0-11 39 16</inkml:trace>
  <inkml:trace contextRef="#ctx0" brushRef="#br0" timeOffset="245901.1267">1388 16283 178 0,'4'9'119'16,"0"11"-7"-16,7 12-81 15,0-11 0 1,7-8-12 0,5-9 2-16,-1-4-21 15,4-10 0 1,-7-14 0-16,-5-14 0 0,-10 3 0 31,-4 0 0-31,-15 11 0 16,-11 7 0-16,-3 17-34 15,-5 0 1 1,1 7-98-1,10 10-8-15,16-7 27 16</inkml:trace>
  <inkml:trace contextRef="#ctx0" brushRef="#br0" timeOffset="246340.1119">1644 16254 202 0,'4'7'134'15,"3"11"-6"1,1 13-108-16,-4 0 1 16,-4 0-19-1,0-7 2-15,0-6-4 16,0-8 0-16,0-6 0 15,0-4 0 1,0-14 0-16,0-14 0 16,-12-14 0-1,1-14 0 1,-4 1 0-1,4 1 0-15,4 5 0 16,7 4 0-16,0 10 0 16,0 11 0-16,18 3 0 15,8 7 0 1,11 7 0-16,4 1 0 15,0-2-21 1,0 1 1 0,-1 0-84-16,0 1-2 15,-6-2-16-15,-15 2-6 16</inkml:trace>
  <inkml:trace contextRef="#ctx0" brushRef="#br0" timeOffset="246506.1079">1629 16195 146 0,'0'0'97'16,"22"4"-5"0,11-4-112-1,4 0 2 1,9 0-77-16,-1-10-6 15,-5-8 25-15</inkml:trace>
  <inkml:trace contextRef="#ctx0" brushRef="#br0" timeOffset="246855.0979">1988 16244 184 0,'0'10'131'16,"0"1"-7"-16,0-1-96 15,0 3 1 1,0-9-22-16,0-4 1 15,0 0-8 1,-11-27 0-16,-2-5 0 16,-3-12 0-1,1-5 0-15,8-4 0 16,-1 12 0-1,8 3 0-15,0 14 0 0,4 6 0 16,18 8 0 0,8 4 0-1,3-2 0 1,0 8 0-16,4 0-27 15,-2 0 2-15,-3 0-105 16,-3-2-7 0,-2-2 15-1</inkml:trace>
  <inkml:trace contextRef="#ctx0" brushRef="#br0" timeOffset="247031.0935">2044 16099 195 0,'0'0'115'16,"19"6"-6"-16,10 1-174 15,8-3 1 1,4 3-53 0,0-7-8-16,3 0 77 15</inkml:trace>
  <inkml:trace contextRef="#ctx0" brushRef="#br0" timeOffset="247865.0707">4263 16991 219 0,'15'0'134'0,"25"0"-4"15,26 4-117-15,13 3 2 16,2-5-15-16,-3 6 0 16,-16-4-3-1,-10 2 2-15,-15 1-104 16,-3-3-2-1,-16 3-34 1,-7-7-9-16</inkml:trace>
  <inkml:trace contextRef="#ctx0" brushRef="#br0" timeOffset="248184.0619">4467 17254 169 0,'0'0'124'0,"0"0"-6"16,0 0-96-1,20 0 0-15,11 0-26 16,18 4 0-1,-1 3-41-15,-1 0-2 16,-2-4-68 0,1 0-10-16,-6-3 41 0</inkml:trace>
  <inkml:trace contextRef="#ctx0" brushRef="#br0" timeOffset="248954.0355">4603 16943 121 0,'0'0'108'15,"0"0"-8"-15,0 3-57 16,0 7 0-1,4-3-10-15,-4 0 1 0,0 0-20 32,0-7 1-32,0 0-15 15,0 0 0-15,-4-24 0 16,2-17 0-1,-3-22 0 1,1-9 0-16,-3-11 0 16,0 6 0-1,3 19 0-15,0 12 0 16,4 15 0-16,-3 14 0 15,3 7 0 1,0 3 0-16,0 7 0 16,0 0 0-1,0 0 0-15,25 0 0 16,24 0 0-1,28-3 0-15,38-1 0 16,29-9 0-16,27 1 0 16,6 10 0-1,1-6-3-15,-15 2 1 16,-14 2-96-1,-11-2-2 1,-21-6-38-16,-14 2-12 16</inkml:trace>
  <inkml:trace contextRef="#ctx0" brushRef="#br0" timeOffset="249916.0079">4662 17331 97 0,'0'0'104'0,"0"0"-7"15,0 0-50 1,-3-4 1 0,3 0-23-16,-4-3 1 15,4 4-19 1,0 3 1-16,0 0 4 0,0 0 1 31,0 18-2-31,7 13 1 0,1 10-11 31,3 10 2-31,-8 8-3 0,-3 14 0 16,0-4 0-1,-10-6 0 1,-9-1 0-16,5-24 0 16,-2-3 0-16,6-11 0 15,-2-11 0 1,10-5 0-1,-3-4 0-15,5-2 0 16,22-2 0 0,34 0 0-16,37 0 0 15,43-6 0-15,38 2 0 16,33 8 0-1,20-4 0 1,10 21 0-16,3 5-102 16,2 6-1-1,-10 6-38-15,-2-18-10 16</inkml:trace>
  <inkml:trace contextRef="#ctx0" brushRef="#br0" timeOffset="252601.9339">5870 16372 73 0,'0'0'70'16,"0"-4"-1"-1,0 4-54-15,0 0-1 16,0 0 5-16,0 0 1 15,0 0 5 1,0 0 1 0,0 0-9-1,0 0 1-15,14 4 2 16,20 2-2-16,14 6 5 15,15-2 0-15,26-6-3 16,23-4 0 0,14 0-10-16,14 0 1 15,12-4-11 1,-12-6 0-1,-10-5 0-15,-23 1 0 16,-21 1 0-16,-24 2 0 16,-21 4 0-1,-3 4 0-15,-24 3 0 16,-3-3 0-1,-3 3 0 1,-5 0 0-16,-3 0 0 16,0 0 0-16,0 0 0 15,0 0 0 1,0 0 0-16,-3-8 0 15,0 8 0 1,3 0 0-16,0-4 0 16,0 4 0-1,0 0 0 1,0 0 0-16,0 0 0 15,0 0 0-15,0 12 0 16,6 8 0 0,-2 11 0-16,3 8 0 15,-2 2 0 1,-5 7 0-16,3-6 0 15,1-4 0 1,-4-4 0-16,0-10 0 16,0-7 0-1,0-9 0-15,0 2 0 16,0-6 0-16,0-4 0 15,0 0 0 1,0 0 0 0,-4 0 0-16,1 0 0 15,-5-4 0-15,-3-2 0 16,3 6 0-1,-3 0 0-15,-1 0 0 16,2 0 0 0,-1 0 0-1,-8 10 0-15,9-3 0 16,2 0 0-16,3 0 0 15,2-1 0 1,3 5 0-16,0-1 0 16,16 0 0-1,9 1 0 1,0 2 0-16,6 2 0 15,-9-5 0-15,0 4 0 16,1-4 0 0,-8 1 0-16,-5-1 0 0,-2-6 0 31,-8 0 0-31,0-4 0 15,0 0 0 1,0 0 0-16,0 0 0 16,0 0 0-1,-8 6 0-15,-10 2 0 16,-2 1 0-16,-1-6 0 15,-1 4 0 1,8-3 0 0,2 0 0-16,5 2 0 15,-2 2 0 1,9-2 0-16,0 1 0 0,0 4 0 31,9 2 0-31,13-2 0 16,4-1 0-16,0 0 0 15,4-3 0 1,-5 4 0-1,-2-5 0-15,-1 2 0 0,-4-1 0 16,-3-5 0 0,-12 2 0-1,1 0 0-15,-4 3 0 0,0-4 0 31,0 1 0-31,0-1 0 16,-7 1 0 0,-4-1 0-16,0 1 0 0,-12-1 0 31,2 4 0-31,-2 4 0 15,-3 2 0-15,0 4 0 32,1 0 0-32,3-2 0 15,6 5 0-15,4-2 0 16,6-8 0-16,2-3 0 15,4-4 0-15,0 4 0 32,0-3 0-32,10 6 0 0,13 3 0 31,7-5 0-31,2-2 0 15,6-6 0 1,0 0 0-16,-13 0 0 0,-6 0 0 16,-5 0 0-1,-6 0 0-15,-4 0 0 16,-4 0 0-1,0 0 0 1,-4 4 0-16,-7 4 0 16,0-2 0-16,0 1 0 15,-4 0 0 1,-7 7 0-16,-4-1 0 31,-7 1 0-31,3 3 0 16,-4 1 0-1,0 3 0-15,5 3 0 0,4-7 0 16,13 1 0-1,9-12 0-15,3 1 0 16,3 0 0-16,16-7 0 16,10 0 0-1,-2 0 0 1,-2 0 0-16,-2 0 0 15,-1 0 0 1,-3 3 0-16,-8-3 0 16,-1 0 0-16,-6 0 0 15,4 0 0 1,-1 4 0-1,5 4 0-15,2 9 0 16,5 4 0-16,-1 6 0 16,0 14 0-1,5 5 0-15,-1 5 0 16,-4 5 0-1,-2-4 0-15,-2-11 0 32,-3-6 0-32,0-1 0 15,0 1 0-15,-6 0 0 16,-2-4 0-16,1-7 0 15,-4-7 0 1,0-7 0-16,0-2 0 16,0-6 0-1,0-2 0 1,-7 0 0-16,-24 0 0 15,-24 0 0-15,-30-6 0 16,-33-4 0 0,-42-1 0-16,-18 4 0 15,-11 0-24 1,15 4 2-16,22 3-108 15,42-4-7-15,35 4 13 16</inkml:trace>
  <inkml:trace contextRef="#ctx0" brushRef="#br0" timeOffset="253854.8947">7708 17579 115 0,'3'-6'118'0,"7"-2"-8"0,2-1-69 31,-1-3-1-31,4 9-31 16,-4 0 1 0,-8 3-3-16,-3 0 1 15,0 14-2-15,-18 3 1 16,-7 0-1-16,-9-4 0 15,8-1 2 1,1-9 0-16,5 0-3 16,9-3 2-1,4 0-7 1,7 0 0-16,0 0 0 0,0 11 0 15,18 6 0 1,12 11 0 0,3 5 0-16,4 6 0 15,1-11-16 1,-5-3 2-16,-4-15-116 15,-6-3-5 1,-5-7 2-16</inkml:trace>
  <inkml:trace contextRef="#ctx0" brushRef="#br0" timeOffset="254301.8823">7751 17683 176 0,'0'4'120'16,"8"3"-7"-16,33 0-98 15,25 3 0-15,38-3-127 16,22-5-5-16,7-2-13 15</inkml:trace>
  <inkml:trace contextRef="#ctx0" brushRef="#br0" timeOffset="256348.8271">8185 17655 3 0,'0'0'46'15,"0"-7"0"-15,0 4-8 16,0-1-2-16,-3 1-4 16,-3-4 0-1,3 4-5-15,0-4 0 0,-1 7-16 31,1 0-1-15,3 0-9-16,-4 0 0 16,-1 0 10-16,3 0 0 15,-2 3-3-15,0-3 1 16,4 0-9-1,0 4 0 1,-4 2 0 0,4-2 1-16,0-1 0 15,0 1 1-15,0-4 0 16,0 3 0-1,0 4 0-15,0-3 0 0,0 6 0 32,0 0 1-32,0 5 4 0,0-5-1 15,0-3 3 1,0-7-1-1,0 0-4-15,0 0 1 16,0 0-3 0,-7 0 0-16,-1 0 1 15,4 0 1 1,4 0 2-1,0 0 1-15,0 0 2 16,0 0 0 0,0 0-2-16,0 0 1 0,0 0-6 31,0 0 1-31,0 0-2 0,0 0 1 15,12-5 2 1,7 3 1 0,-1-1-1-16,4-4 0 15,4 7-2-15,1 0 0 16,1 0 1-1,3 0 0-15,5 0 0 16,-6 0 0 0,4 0-2-16,-9 7 0 15,-2-2-23 1,-9-5 0-16,2 8-107 15,-6-4-7 1,-2-4 13-16</inkml:trace>
  <inkml:trace contextRef="#ctx0" brushRef="#br0" timeOffset="258877.7407">8452 17683 64 0,'0'0'76'0,"-4"4"-4"15,0-4-38-15,4 0 0 16,0 0 1-1,0 7 0 1,8-7-7-16,10 0 0 16,12 0-13-1,-1 0 0 1,1 0-3-16,-4-3 0 0,0-1 2 31,-9-4 0-31,-5 6-5 0,-1 2 0 16,-6-4-7-1,-2 4 1 1,-3-4-3-16,0 0 0 15,4 1 0 1,-1-4 0-16,1-7 0 0,3 4 0 31,-3-4 0-31,0 4 0 16,2 0 0-1,0-1 0-15,-12-6 0 16,12-4 0-16,-6-3 0 16,0-1 0-1,0-2 0-15,0-1 0 16,0-3 0-1,0-3 0-15,0-4 0 16,0-4 0 0,-6-3 0-16,4 0 0 15,-2 0 0 1,0-3 0-16,0 6 0 15,0 8 0-15,1-2 0 16,-1 5 0 0,1 4 0-16,-1-4 0 15,1-1 0 1,-5-2 0-16,0 7 0 15,1-1 0 1,2-4 0-16,2 12 0 16,0-1 0-1,-1-3 0 1,0 10 0-16,-4-7 0 15,2 3 0-15,-2 5 0 16,-3-1 0 0,3 4 0-16,1 3 0 15,4-10 0 1,-1 10 0-1,4 0 0-15,-7 0 0 16,7 7 0-16,0-3 0 16,14 3 0-1,12-4 0-15,7-2 0 16,8-6 0-1,7-1 0-15,20 0 0 16,2-2 0 0,15 1 0-1,0 1 0-15,0 2 0 16,-7 1 0-16,-12-5 0 15,-17 10 0-15,-24 1 0 16,-6 4 0 0,-11 0 0-1,-1-4 0-15,-7 4 0 16,4 0 0-16,-4 0 0 15,0 0 0 1,0 0 0-16,0 0 0 16,0 0 0-1,0 8 0-15,0 15 0 31,3 5 0-31,-3 6 0 16,4 15 0-16,3 4 0 16,-2 2 0-16,-5-1 0 15,0-4 0 1,0-9 0-16,0-14 0 15,0 0 0 1,0-13 0 0,0 1 0-16,0-12 0 15,0 1 0-15,0-1 0 16,0-3 0-1,0 0 0-15,0 0 0 16,-9 0 0-16,-1 0 0 16,-1 0 0-1,-4 0 0 1,0 0 0-16,-3 0 0 15,3 4 0-15,0-1 0 16,4 1 0 0,4-1 0-16,2-1 0 15,5 3 0 1,0-2 0-16,12 1 0 15,2 3 0 1,6-1 0-16,-3 1 0 16,2-2 0-1,0 1 0-15,-5 0 0 16,-3-2 0-1,-3 0 0-15,-1-4 0 16,-3 0 0 0,-4 4 0-16,0 2 0 15,0-2 0-15,-11-1 0 16,-1 1 0-1,-9-2 0-15,-2 6 0 16,-2 2 0 0,-2 1 0-16,6 3 0 15,2 0 0 1,7-1 0-1,1 1 0-15,8-8 0 16,3 2 0-16,0-4 0 16,3-2 0-16,11 2 0 15,9 4 0 1,3-2 0-1,-3-2 0-15,-1 3 0 16,-4-4 0 0,-2 0 0-1,-9 1 0-15,-4-4 0 16,-3 0 0-1,0 0 0-15,0 2 0 0,0 3 0 16,0 2 0 0,-3 0 0-1,-12 3 0-15,-4 0 0 16,-3 0 0-1,-4 4 0-15,4-3 0 16,0 3 0 0,-1-4 0-16,13 4 0 15,2-3 0-15,4-5 0 16,4 1 0-1,4 0 0-15,14-4 0 16,12-3 0 0,3 4 0-16,1-4 0 15,-5 0 0 1,-3 3 0-16,-7-3 0 15,-8 0 0 1,-7 0 0-16,-4 0 0 16,0 0 0-1,0 4 0-15,-11 3 0 16,4-1 0-1,-9-2 0 1,9 0 0-16,0-4 0 0,3 0 0 31,4 4 0-31,0 6 0 0,0-1 0 16,11 15 0-1,7 5 0 1,12 22 0-16,-8 2 0 16,1 9 0-1,-2 7 0-15,-6-6 0 16,-3-8 0-1,-6-7 0-15,2-13 0 0,-8-8 0 32,0-13 0-32,0-10-130 15,0-4-4-15,0-7-13 31</inkml:trace>
  <inkml:trace contextRef="#ctx0" brushRef="#br0" timeOffset="260009.7099">7637 17998 50 0,'-4'0'87'0,"-4"0"-2"16,1 0-25-1,0 0-2-15,0 0-20 16,2 0 0-16,2 0-27 31,-1 0 1-31,4 0-11 16,0 0 1-1,0 0 9-15,0 0 1 0,4 0 1 31,11 0 1-31,7 0-8 0,8 3 1 16,3 1-5 0,4-4 2-1,7 3-4-15,4-3 0 16,4 0 0-16,16 0 0 15,-2 0 0 1,4 0 0 0,3 0 0-16,6-7 0 15,2 4 0 1,-7-4 0-1,-3 0 0-15,-1 0 0 16,-3 0 0-16,0 0 0 16,-8 1 0-16,1-2 0 15,-5 2 0 1,-7 2 0-16,-8 1 0 15,-6-2 0 1,-2 5 0 0,-9-2 0-16,0-2 0 15,-4 0 0-15,-2 4 0 16,2 0 0-1,3 0 0 1,-3 0 0-16,11 0 0 0,-5 8 0 16,-2-1 0-1,-1-4 0 1,-7-3 0-16,0 0 0 15,3 0 0-15,-2 0 0 16,6-3 0 0,-8-2 0-16,5 3 0 15,-5-2 0 1,2 4 0-1,-2 0 0 1,1 0 0-16,-4 0 0 0,-4 0 0 16,-3 0 0-1,3 0 0-15,5 0 0 16,-1 0 0-1,7 6 0 1,-3 2 0-16,-5 2 0 16,2-6 0-16,-5 0 0 15,-4-4-66 1,3 0 0-16,-3 0-68 15,0-18-13 1,8-9 73-16</inkml:trace>
  <inkml:trace contextRef="#ctx0" brushRef="#br0" timeOffset="260591.6939">9788 16924 247 0,'0'0'134'31,"4"0"-4"-31,4 12-130 16,-4 13 0-1,-2 9 0-15,-2 7 0 16,0 7 0-16,-2-6 0 16,-6 0 0-1,-3-8 0 1,3-3 0-16,1-13 0 15,3-11-84 1,4-7-1-16,0-11-52 16,7-27-12-1,16-10 96-15</inkml:trace>
  <inkml:trace contextRef="#ctx0" brushRef="#br0" timeOffset="260900.6859">9992 17004 174 0,'4'0'139'16,"0"12"-8"-1,3 15-98-15,0 7 1 16,4-3-34-1,4 8 0-15,1-8 0 16,9-14 0 0,5-6 0-16,-1-11 0 0,1-18 0 31,-3-16 0-16,-13-12 0-15,-6 3 0 0,-8-3 0 16,-15 8 0-16,-15 18 0 16,-16 8 0-1,-1 12 0 1,-5 0 0-16,8 18-63 15,11 0 1 1,18-1-72 0,15-7-11-16,15-6 65 15</inkml:trace>
  <inkml:trace contextRef="#ctx0" brushRef="#br0" timeOffset="261801.6651">10477 17088 104 0,'0'3'109'16,"0"4"-8"-1,0 3-50-15,0 2 1 16,0 8-19-1,0-3 1-15,12-6-21 16,6-5 1 0,-3-6-14-16,0 0 0 0,-4-17 0 15,-7 0 0 1,-1-11 0-1,-3 0 0-15,0-6 0 16,0 0 0 0,-7-1 0-1,3 10 0-15,4 5 0 16,0 6 0-16,11 4 0 15,14 6 0 1,6 4 0-16,1 0 0 0,2 16 0 31,-5 16 0-31,-6 7 0 16,4-5 0-1,6 2 0 1,11-10 0-16,15-9 0 0,8-2 0 16,8-8-62-1,-2 0 2-15,-22-7-74 31,-20 0-11-31,-31-17 64 16</inkml:trace>
  <inkml:trace contextRef="#ctx0" brushRef="#br0" timeOffset="262665.6411">5953 16973 150 0,'2'-6'132'0,"6"-5"-10"15,-5 1-87 1,4 3 0-16,-7 7-26 15,4 0 1 1,0 4-2 0,0 23 2-16,4 11-10 15,-1 11 0-15,-7 6 0 16,0 1 0-1,4-15 0-15,-4-9 0 16,0-8 0 0,0-7 0-16,0-11-49 15,0-6 1 1,0 0-84-16,0-23-10 15,0-15 46 1</inkml:trace>
  <inkml:trace contextRef="#ctx0" brushRef="#br0" timeOffset="262974.6327">6196 17019 117 0,'0'14'119'16,"0"10"-8"0,0 7-52-16,8 4-2 0,6 3-34 15,8-7 2 1,4-14-25-1,4-11 0 1,3-6 0-16,-6-6 0 16,-10-17 0-1,-13-9 0-15,-4-6 0 16,-14 3 0-16,-13 7 0 15,-5 11 0 1,-2 10 0-16,-3 7 0 0,8 14-21 31,6 10 1-31,12 7-79 16,11-3-2-16,0-5-20 15,30-11-8 1</inkml:trace>
  <inkml:trace contextRef="#ctx0" brushRef="#br0" timeOffset="263592.6159">6530 17106 61 0,'0'2'91'0,"0"10"-3"15,0 8-32 1,3 1-3-16,17-1-15 15,4 1-2-15,3-8-9 16,-2-1 1-16,-2-10-14 16,-5-2 1 15,-7 0-14-31,-4-6 2 15,-7-15-3 1,0-3 0-16,-7-7 0 0,-8-8 0 16,-3 5 0-1,6-4 0 1,12 6 0-16,0 13 0 0,27 4 0 31,9 8 0-31,4 7 0 16,-2 0 0-16,-15 22 0 15,-15 9 0-15,-8 10 0 16,0 4 0-1,0-7 0-15,3-10 0 16,11-10 0 0,14-6 0-1,12-4-71-15,11-2 1 16,4 5-65-1,5 3-12-15,-8-7 77 16</inkml:trace>
  <inkml:trace contextRef="#ctx0" brushRef="#br0" timeOffset="265757.5511">16103 14161 180 0,'7'0'122'0,"-2"0"-7"16,-2 27-90-1,8 9 1-15,-4 12-10 16,1 13 0 0,-1 6-11-16,-7-5 1 15,0 0-6 1,0-10 0-16,0-10 0 15,0 2 0-15,-3-13-38 16,-1-6 1 0,1-4-94-16,-2-11-9 15,5-10 32 1</inkml:trace>
  <inkml:trace contextRef="#ctx0" brushRef="#br0" timeOffset="265964.5455">16455 14611 239 0,'0'0'116'15,"0"3"-3"-15,-7 1-203 16,-5 6-2-16,5-2-31 16,7-8-9-1</inkml:trace>
  <inkml:trace contextRef="#ctx0" brushRef="#br0" timeOffset="266486.5315">16870 14316 127 0,'0'0'96'0,"0"0"-5"15,0 0-62 1,7 0 1-16,30 7 0 16,15 11-1-16,11 6-16 15,1 7 0 1,-16 4-2-16,-19 6 1 15,-21-6-1 1,-8-4 1-16,-27-7-9 0,-20-3 1 31,-16-4-40-15,-5-13 2-16,-2-4-97 15,0-4-8 1,-1-24 27-16</inkml:trace>
  <inkml:trace contextRef="#ctx0" brushRef="#br0" timeOffset="266601.5283">16785 14272 180 0,'36'-14'110'15,"24"-3"-6"1,25-8-111-16,4 4-1 16,4 4-96-1,-15 10-7-15,-19 4 3 0</inkml:trace>
  <inkml:trace contextRef="#ctx0" brushRef="#br0" timeOffset="267590.5019">17859 14538 247 0,'0'0'134'15,"0"0"-4"1,0 0-142-16,0 0 2 15,-4 0-103 1,-3 7-3-16,3-7-17 16</inkml:trace>
  <inkml:trace contextRef="#ctx0" brushRef="#br0" timeOffset="268700.4707">18096 14300 186 0,'0'0'113'15,"0"0"-7"-15,-18 9-96 32,-19 19 1-32,-19 11 1 15,-16 10-1-15,-8-2-6 16,2 2 1-16,5-4-28 15,20-7-2 1,5-6-95-16,22-23-10 16,15-9 20-16</inkml:trace>
  <inkml:trace contextRef="#ctx0" brushRef="#br0" timeOffset="268900.4627">17658 14309 187 0,'16'0'119'15,"2"7"-6"1,19 18-99-16,-7 10 0 15,0 9-7 1,-5 4 0-16,-9 5-5 0,-2 2 1 31,-10-10-41-31,3-4 0 16,4-10-84-1,15-16-10-15,-5-15 38 16</inkml:trace>
  <inkml:trace contextRef="#ctx0" brushRef="#br0" timeOffset="269248.4519">18385 14178 210 0,'0'0'134'15,"7"22"-6"-15,-3 19-111 16,3 7 0-1,-7 14-15-15,0 7 1 0,0 1-3 32,0-8 0-32,-7-14 0 15,-1-12 0-15,5-13 0 31,-4-6 0-31,7-10-15 16,0-7 2 0,0 0-117-16,0-14-4 15,7-10-1-15</inkml:trace>
  <inkml:trace contextRef="#ctx0" brushRef="#br0" timeOffset="269485.4455">18751 14351 247 0,'4'0'134'16,"-4"0"-4"0,0 0-130-16,0 4 0 15,0 6 0 1,-14 7 0-16,-9 1 0 15,12 2 0 1,3-6-46-16,8-3 1 0,0-8-87 31,11-3-9-31,20 0 42 16</inkml:trace>
  <inkml:trace contextRef="#ctx0" brushRef="#br0" timeOffset="269948.4359">19047 14241 159 0,'0'0'123'15,"0"0"-8"-15,0 0-79 16,0-4 1-16,0 1-20 16,0-1 0-1,0 0-14-15,9 2 1 16,8 2-4-1,6 0 0-15,3 0 0 16,7 10 0 0,1 14 0-16,2 7 0 0,-6 3 0 31,-4 12 0-16,-19-8 0-15,-7 0 0 16,-18-7 0-16,-23-3 0 0,-6-5 0 16,-13-9 0-1,0-7 0 1,8-3 0-16,-3-4-59 15,18 0 1 1,8-18-76 0,14-16-10-16,7-12 60 15</inkml:trace>
  <inkml:trace contextRef="#ctx0" brushRef="#br0" timeOffset="270098.4315">19199 14154 242 0,'34'-7'133'15,"7"0"-4"1,22-7-130-16,-4 4 0 15,-14 2-69-15,-1 5-1 16,-22 3-59 0,-11 0-14-1,-11 3 75-15</inkml:trace>
  <inkml:trace contextRef="#ctx0" brushRef="#br0" timeOffset="270797.4131">16158 14940 113 0,'0'3'109'0,"4"-1"-7"0,41-2-50 31,37 0 0-31,58 0-20 16,72-5 1-16,69-13-25 15,52-3 2 1,48-3-10-16,16 0 0 16,-2-4 0-1,-27 0 0-15,-38 8-6 0,-57 9 1 31,-62 8-124-15,-62 3-4-16,-61 3-10 16</inkml:trace>
  <inkml:trace contextRef="#ctx0" brushRef="#br0" timeOffset="283148.0347">4941 12182 77 0,'0'-7'93'16,"0"0"-5"-16,0 0-43 16,0-3-2-1,0 2-21 1,0 2 1-16,0 2-20 15,0 4 0-15,0 0-3 16,0 0 1 0,0 4 3-16,0 14 0 15,0 2 2-15,0 3 1 16,7 6 0-1,7 2 1-15,1 18-1 16,0-8 0 0,0 4-1-16,0-4 0 15,-8 1-1 1,4-4 0-16,-4 0 0 15,-1-3 0 1,-4-4 1 0,-2-10 0-16,4-4 0 15,-4-10 0-15,0-4-3 16,0 2 1-1,0-3-4-15,0-2 0 16,0 3 0 0,0-3 0-16,0 0 0 15,0 0 0 1,0 0 0-16,0 0 0 15,0 0 0 1,-4 0 0-16,4 0 0 16,-2 0 0-1,2 4 0-15,0-4 0 16,0 0 0-1,17 0 0-15,16 0 0 16,16 0 0-16,10 0 0 16,0 0 0-1,1 0 0 1,-5 0 0-16,-15 0 0 15,-9-4 0 1,-14 1 0 0,-5 3 0-16,-5 0 0 15,-3-2 0-15,-1 2 0 16,1-5 0-16,8 5-9 15,-5-3 2-15,4 3-26 32,0 0 1-32,-3-7-42 15,-1 0 0-15,-7-3-1 16,0-1-3-1,-4-7 66-15,-12-1 2 16,-1 1 51-16,-6 0-1 16,2 5 21-1,-1-1-3-15,-1 7-6 16,5 0 2-1,10 4-32 1,1-1 0-16,7 4-17 16,0 0 0-16,3 0 2 15,23 0 0 1,8 0 1-16,2 0 0 15,4 7-3 1,-2-3 0 0,-4 6-4-16,-1 4 2 15,-7-1-3-15,-11 1 0 16,-4 4 0-1,-7 9 0-15,-11 1 0 16,-23 1 0 0,-15 4 0-1,4 2 0-15,-3-1-32 16,14-6 1-16,15 0-100 15,15-4-7 1,8-10 23-16</inkml:trace>
  <inkml:trace contextRef="#ctx0" brushRef="#br0" timeOffset="284953.9803">5452 15908 10 0,'-4'-7'59'31,"0"-3"1"-31,0-1-8 0,0-3 0 16,4 5-8-1,-3-3-3 1,-1 3-13-16,4 6 0 15,-4-1-19 1,4 4-1 0,0 0-4-16,0 0 1 0,0 7 8 15,11 14 0 1,5 6 3-16,-2 8 0 15,1 2-2 1,-4-2 1 0,0 6-6-16,-3 2 0 15,-1-9-7 1,-3 1 2-16,-4 2-4 15,3-5 0 1,-3-8 0-16,0-4 0 0,-7-12 0 16,0-2 0-1,-1-6 0 1,4 0 0-16,4 0 0 15,0 0 0 1,0 0 0-16,16-6 0 16,13-8 0-1,15-7 0-15,8 4 0 16,4 3 0-1,11 0 0-15,-12 4 0 16,-11 2 0 0,2-2 0-16,-21 10 0 15,-5 0 0 1,-10 0 0-16,-7 0 0 15,1 0 0 1,-4 0 0-16,3 0 0 16,-3 0 0-1,0 0 0-15,0-4 0 16,0-2-6-1,0-1 2-15,0-3-24 16,4-8 1 0,0-7-3-16,0 2 1 15,-1-9 25 1,-3 8 0-16,0 7 15 0,0 4 0 15,0 1 4 1,-15 6 1 0,-3 6-2-16,0 0 1 15,3 0 0 1,8 0 1-16,7 0-7 15,0 10 1 1,29 1-10-16,4-1 0 16,5-3 0-1,-5 7 0 1,4 3 0-16,-11 4 0 15,-8-3 0 1,-10 5 0-16,-8 9 0 16,-12 2 0-16,-17 8-12 15,3-8 1 1,4-2-68-16,14-11-2 15,8-1-45 1,26-2-12-16,12-5 80 16</inkml:trace>
  <inkml:trace contextRef="#ctx0" brushRef="#br0" timeOffset="287729.8947">17455 14922 75 0,'-4'0'63'16,"1"0"-1"-16,-1 0-84 15,1 0 0 1,-1 0-41-16,-4 4 0 0</inkml:trace>
  <inkml:trace contextRef="#ctx0" brushRef="#br0" timeOffset="288498.8751">17259 15170 187 0,'0'-6'128'16,"0"-4"-5"-16,0-3-97 15,0-2 1 1,-4 1-18-1,1 7 2-15,3 0-11 16,-4 7 0 0,4 0 0-16,0 25 0 0,0 10 0 31,0 14 0-31,0 9 0 0,0 0 0 31,-4 5 0-31,-3 2 0 0,-4-12 0 16,3-12 0-1,-3-9 0 1,0-9 0-16,7-9 0 15,1-8 0 1,3-6-3-16,0-2 1 16,0-16-89-1,0-5-2-15,23-6-44 16,-2 5-12-16</inkml:trace>
  <inkml:trace contextRef="#ctx0" brushRef="#br0" timeOffset="288987.8615">17585 15330 173 0,'0'-3'109'0,"0"-1"-6"16,-4 4-89-16,-11 0 0 15,-7 14 6 1,8 18 0-16,6 16-1 16,8 4 0-1,4-5-10 1,29-8 2-16,7-8-11 15,5-13 0-15,3-18 0 16,1 0 0 0,-9-18 0-16,-14-20 0 15,-15-6 0 1,-11-9 0-16,-11 5 0 15,-22 3 0 1,-12 14 0 0,-6 9 0-16,2 20 0 15,9 2 0-15,2 6-20 16,24 19 1-1,14 3-111-15,4 3-6 16,25-4 8 0</inkml:trace>
  <inkml:trace contextRef="#ctx0" brushRef="#br0" timeOffset="290132.8319">20266 14725 187 0,'0'0'126'16,"4"0"-7"-16,22 0-92 15,33-7 0-15,11-3-15 16,12 3 1 0,0-1-13-16,-16 8 0 15,-14 0 0 1,-15 4 0-16,-10 7 0 15,-13-1 0-15,-3-3-19 16,-4 0 1-16,-3 0-76 16,0-4-1-1,-4-3-27 1,0 0-9-1</inkml:trace>
  <inkml:trace contextRef="#ctx0" brushRef="#br0" timeOffset="290381.8247">20326 14867 196 0,'4'3'132'0,"25"4"-8"0,30-4-101 31,22 1 0-31,19 3-19 0,3 0-1 16,-2 3-59 0,-12 11 0-1,-30 0-75-15,-14 0-11 16,-23-4 55-1</inkml:trace>
  <inkml:trace contextRef="#ctx0" brushRef="#br0" timeOffset="291693.7779">21747 14122 151 0,'0'0'113'0,"0"0"-9"15,0 15-72 1,-3 16 0-16,3 7-5 16,-7 14 1-1,0-3-17-15,-9-5 2 0,1-2-13 31,1-4 0-31,3-11-22 16,3-6 1 0,8-7-109-16,0-10-6 15,0-4 10-15</inkml:trace>
  <inkml:trace contextRef="#ctx0" brushRef="#br0" timeOffset="291833.7723">21826 14448 171 0,'0'3'104'16,"0"4"-6"-16,-4 1-145 15,-1 2-1-15,5-3-57 16,0-7-6 0,5 0 54-16</inkml:trace>
  <inkml:trace contextRef="#ctx0" brushRef="#br0" timeOffset="292103.7615">22166 14168 189 0,'0'3'126'15,"0"11"-6"1,8 7-101-16,10 10 0 15,1 4-12 1,-8 2 1 0,-3 1-15-16,-8 1 1 15,0-12-120-15,-16-9-4 16,-10-15-5-1</inkml:trace>
  <inkml:trace contextRef="#ctx0" brushRef="#br0" timeOffset="292236.7591">22237 14126 213 0,'34'-6'121'15,"13"-6"-5"-15,16 2-137 16,1 3 1 0,-17 7-97-16,-13 0-9 15,-16 0 17 1</inkml:trace>
  <inkml:trace contextRef="#ctx0" brushRef="#br0" timeOffset="293037.7367">22918 14275 170 0,'0'0'113'0,"-11"0"-7"15,-11 11-91 1,-15 10 0-16,-12 9-8 15,5 12 1 1,4-4-15 0,2-4 0-16,9-9-75 15,11-15-1-15,6-10-31 16,5-14-7-1</inkml:trace>
  <inkml:trace contextRef="#ctx0" brushRef="#br0" timeOffset="293168.7339">22670 14282 193 0,'7'0'117'15,"12"0"-5"1,2 0-105-16,2 14 2 0,3 10-7 31,-4 18 1-31,-2-1-20 16,5 7 1-16,-10-6-99 15,-4-3-8 1,4-30 12-16</inkml:trace>
  <inkml:trace contextRef="#ctx0" brushRef="#br0" timeOffset="293446.7247">23178 14079 197 0,'3'0'130'0,"1"6"-8"15,-1 17-100-15,1 13 1 16,-4 15-15-1,0 5 1 1,-4 6-9-16,-10 1 0 16,-1-12 0-1,4-2 0-15,0-8-5 0,7-17 2 31,0-10-126-31,4-14-4 16,0-10-12-16</inkml:trace>
  <inkml:trace contextRef="#ctx0" brushRef="#br0" timeOffset="293606.7183">23396 14351 229 0,'0'4'126'15,"-4"6"-4"1,-7 7-136-16,0 1 0 15,7-1-108-15,1-9-8 16,3-8 7 0</inkml:trace>
  <inkml:trace contextRef="#ctx0" brushRef="#br0" timeOffset="293836.7091">23474 14178 222 0,'18'0'130'31,"1"4"-5"-31,6 14-116 0,2 6 1 15,-8 6-6 1,-13 5 1-16,-6 6-18 31,0-6-1-31,-6-4-74 16,-13-10-2-16,-4-18-33 15,-3-3-10 1,-3-27 89-16</inkml:trace>
  <inkml:trace contextRef="#ctx0" brushRef="#br0" timeOffset="293958.7043">23615 14144 209 0,'30'-4'118'15,"31"1"-5"1,18 0-195-16,-1 3 1 16,-11 0-44-1,-31 0-5 1</inkml:trace>
  <inkml:trace contextRef="#ctx0" brushRef="#br0" timeOffset="294291.6943">21940 14662 141 0,'0'4'118'16,"8"3"-7"-16,43 3-63 15,46 4-1 1,58 0-25 0,39-3 2-16,27-1-24 0,1 0 0 15,-14 0 0 1,-27 1 0-1,-29-1-130-15,-49-3-4 16,-35-7-13 0</inkml:trace>
  <inkml:trace contextRef="#ctx0" brushRef="#br0" timeOffset="294701.6859">22330 15002 165 0,'0'0'127'0,"0"0"-7"16,0 23-84-1,0 13 1 1,-19 12-25-16,1 7 2 16,-16 7-14-1,5-2 0-15,2-9 0 16,12-13 0-1,7-10-88-15,8-18-1 0,12-10-49 32,22-24-12-32,11-17 104 0</inkml:trace>
  <inkml:trace contextRef="#ctx0" brushRef="#br0" timeOffset="294926.6803">22503 15258 189 0,'0'7'138'16,"8"7"-8"-16,11 0-104 15,6-8 2 1,16-6-28-1,-5-11 0-15,2-15 0 16,-16-10 0 0,-18-6 0-16,-4 2 0 0,-26 8 0 15,-22 11 0 1,-3 14-27-1,2 7 2-15,12 18-105 16,15 13-7 0,22 11 15-16</inkml:trace>
  <inkml:trace contextRef="#ctx0" brushRef="#br0" timeOffset="295931.6523">24006 14683 108 0,'5'-4'98'15,"-1"1"-4"-15,-1-4-70 16,5 7 0-1,-5 0-7 1,4 7-1-16,-3 21 6 16,4 7 0-16,-5 9 0 15,5-5 0 1,-4-4-6-16,7-15 0 15,0-6-12 1,11-14 2-16,0 0-6 16,12-11 0-16,-5-8 0 15,-3-3 0 1,-4 5 0-1,-7 13 0 1,-4 4 0-16,1 11 0 16,9 13 0-16,-2-7 0 15,11-10 0-15,-12-7 0 16,-3 0 0-1,22 0 0-15,-4-10 0 16,-2-14 0 0,-6-7-68-1,-6-4 1-15,-9-10-67 16,-6 21-13-16,-1-5 74 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9:13:28.82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22692 1121 87 0,'0'0'79'16,"0"0"-3"-1,-4 0-51-15,-14 13 0 16,-8 22-3 0,-11 0 2-16,1 3-13 15,-5 4 0-15,7 2-11 31,4-9 1-31,9-8-96 0,6-9-8 16,2-5-4 0</inkml:trace>
  <inkml:trace contextRef="#ctx0" brushRef="#br0" timeOffset="180.0036">22299 1255 180 0,'31'8'117'31,"13"23"-8"-31,19 0-99 15,11 7 0-15,-4 1-39 16,-3 8-2 0,0-9-81-1,-8 1-9-15,-7-18 29 16</inkml:trace>
  <inkml:trace contextRef="#ctx0" brushRef="#br0" timeOffset="1822.0366">22459 1515 89 0,'-8'8'95'16,"-3"2"-6"-16,1-4-41 16,-6 2-3-1,5-2-8-15,4-6-1 16,3 0-23-1,4-20 1-15,4-19-14 16,23-6 1 0,5-10-105-16,12 13-1 15,-3 4-27 1</inkml:trace>
  <inkml:trace contextRef="#ctx0" brushRef="#br0" timeOffset="3362.0674">22188 2127 85 0,'-3'0'96'16,"-2"18"-5"-16,5 21-46 15,0 8-1 1,23 9-7-16,22-8-2 0,3-10-8 31,19-10 0-31,-7-15-16 16,2-13 2-16,-10 0-13 15,-15-7 0 1,-8-16-43-1,-14-5 2-15,-11-11-90 16,-4-2-10-16,-8-8 37 16</inkml:trace>
  <inkml:trace contextRef="#ctx0" brushRef="#br0" timeOffset="3562.0714">22318 1930 198 0,'0'0'114'16,"0"0"-6"0,-7 4-171-16,7 6 2 15,0 1-55 1,0-7-8-1,19 2 71-15</inkml:trace>
  <inkml:trace contextRef="#ctx0" brushRef="#br0" timeOffset="3702.0742">22618 2006 189 0,'0'0'86'16,"0"0"-5"-1,0 0-187-15,0 0-9 16,4-4 22-1</inkml:trace>
  <inkml:trace contextRef="#ctx0" brushRef="#br0" timeOffset="4196.0844">22081 1736 104 0,'-34'24'105'16,"-20"25"-8"-1,-13 35-55-15,7 25 2 16,27 20-22-16,33 6 2 16,14-4-9-1,38-20 2-15,23-17-2 16,21-25 0-1,14-35-10-15,28-23 1 16,22-15-6 0,16-51 0-16,10-29 0 15,-11-25 0 1,-31-20 0-1,-49-10 0-15,-42 5 0 0,-53 6 0 16,-47 14 0 0,-65 30 0-16,-48 16-9 15,-29 23 1 1,-3 23-121-1,15 22-5-15,43 0-6 16</inkml:trace>
  <inkml:trace contextRef="#ctx0" brushRef="#br0" timeOffset="5506.1106">3052 4850 70 0,'-12'0'85'16,"-3"0"-5"-16,-3 0-53 15,-4 0-1 1,4 0-12-16,6 0-1 16,12 5 10-1,0-3-1-15,37 2 3 16,30-4-2-1,37 0-5-15,29 0 1 16,19 4-8-16,3-2 0 16,1 6-8-1,-28 2 1 1,-14 1-45-16,-34-1 0 15,-17-3-84 1,-26 0-9 0,-15-4 42-16</inkml:trace>
  <inkml:trace contextRef="#ctx0" brushRef="#br0" timeOffset="6116.1228">3267 5170 97 0,'0'2'92'0,"18"1"-4"0,22 1-69 31,23-4 0-31,23 3-103 15,14-3-5 1,-1 0-8-16</inkml:trace>
  <inkml:trace contextRef="#ctx0" brushRef="#br0" timeOffset="7246.1454">3607 4799 73 0,'0'0'78'16,"0"3"-2"-16,0 4-40 15,0 7 0-15,0-8 14 16,0-2 2-1,3-1-15 1,2-3-2-16,-5 0-28 16,0-13 1-16,0-15-7 31,0-6 1-31,-5-5-1 0,-2-9 0 31,0-8 0-31,3 1 1 0,-7 3-1 16,-3-3 0-1,-6 4-1 1,-1 2 1-16,2-3-1 15,-2 3 1 1,-2 8-1-16,1-4 1 0,-4 10-1 31,3 4 1-31,-2-1 0 16,10 8 0-1,7-3-2-15,0 6 0 16,4 1-4-16,4 3 1 16,0-4 0-1,16 4 0-15,21-1 2 16,11 4 1-1,23-7 0-15,21 8 1 16,34-8 0 0,29 1 0-16,31-5 0 15,29 0 0-15,14 1 1 16,4 0 0-1,4 6 3-15,-18 5 1 32,-28-1 0-32,-23 4 0 0,-35-1-3 31,-10 4 1-31,-23 4-10 0,-7-5-1 15,-1 6-56 1,-4-6-1 0,5 1-59-16,7 1-14 0,4-11 62 31</inkml:trace>
  <inkml:trace contextRef="#ctx0" brushRef="#br0" timeOffset="8906.1786">6433 3639 77 0,'0'0'89'16,"0"-4"-3"-1,0 2-50-15,0-2 0 0,0 0-14 16,0 0 2 0,0 4-15-1,0-3 2-15,0 3-14 16,0 0 0-1,0 0-1-15,0 11 1 16,0 17 10 0,6 10-1-16,3 21 2 15,2 17 0-15,3 14-3 16,-2 3 0-1,3 14 2-15,0 4 1 16,-5-11 0 0,2-2 1-16,-5-18 0 15,-7-12 0 1,0-20-1-16,0-9 1 15,0-8-1 1,0-14 1-16,0-7-4 16,0-6 1-1,0 0-6-15,0-4 0 16,0 0 0-1,0 0 0 1,-4-4 0-16,1-2 0 0,-1 2 0 31,4 0 0-31,-3 0 0 0,-2 4 0 16,5-3 0-1,0 3 0 1,0-3 0-16,0 3 0 16,0-4 0-1,0 4 0-15,12-3 0 16,10 3 0-1,0 0 0-15,-3 10 0 16,-1 5 0 0,-7-1 0-16,-4-5 0 15,-7 9 0-15,0-1 0 16,-18 0 0-1,-15 4 0-15,-15 4 0 16,7-5 0 0,-7-2 0-16,-1 9 0 15,9-3 0 1,10-3-2-16,12-4 1 15,11 1 1 1,7-8 0-16,11-3 1 16,26 0 1-16,15-4-2 31,6 4 0-31,2 0 0 0,-5 7 0 15,-7-7 0 1,-3-1 0-16,-16 6 0 16,-3-3 0-1,-14 6 0 1,-10 2 0-16,-2 0 0 15,-10 11 0 1,-20-8 0-16,-3 7 0 0,-11 2 0 31,3-3 0-31,-3-4 0 16,11-1 0-16,6-1 0 15,12-5 0 1,8-5 0 0,7 0 0-16,7-6 0 15,19-1 0-15,11-3 0 16,11 0 0-16,-7 0 0 15,4 0 0 1,-16 0 0 0,-13 0 0-16,-5 0 0 15,-8 0 0 1,-3 7 0-16,-7 7 0 15,-16 6 0 1,-6 1 0-16,-5-4 0 16,-6 18 0-16,10-7 0 15,0 3 0 1,20 8 0-16,3 12 0 15,7 5 0 1,0 2 0 0,14 8-13-16,1 0 2 15,1 0-119 1,-10-11-4-1,-6 6-2-15</inkml:trace>
  <inkml:trace contextRef="#ctx0" brushRef="#br0" timeOffset="9786.1962">3488 5199 78 0,'0'-3'86'15,"0"0"-4"1,-2-1-51-16,2-6-1 15,-5 6-22 1,5 4 1-16,0 0-7 16,0 18 1-1,0 17 12-15,11 23 0 16,4 19 2-1,7 23 1-15,-4 11-7 16,2 17 1-16,-10 3-5 16,-6 4 1-1,-4-7-38-15,4-14 0 16,-4-7-85-1,11-13-8 1,3-25 30-16</inkml:trace>
  <inkml:trace contextRef="#ctx0" brushRef="#br0" timeOffset="11684.2348">7104 4902 121 0,'0'0'91'32,"0"-3"-4"-32,0 3-75 0,0 0 2 15,-16 3-3 1,-9 15 1-16,-13 7-1 15,-6 1 1 1,-4 6-4 0,3-8 2-16,5 0-3 15,7-7 0 1,10-3-4-16,4-6 1 0,13-2 2 31,6 1 0-31,0 3 4 16,18 8 0-16,22 6-4 15,12-4 0 1,11 8-5-16,8 0 1 15,-12-5-29 1,-8-1 1-16,-6-7-93 16,-15 1-8-1,-12-6 23-15</inkml:trace>
  <inkml:trace contextRef="#ctx0" brushRef="#br0" timeOffset="11974.2406">6948 5148 159 0,'48'4'116'32,"41"-4"-6"-32,51 0-87 0,39 0 1 15,16 0-20 1,6 0 1-1,-1-14-119-15,-18 3-7 16,-20 1-7 0</inkml:trace>
  <inkml:trace contextRef="#ctx0" brushRef="#br0" timeOffset="12754.2562">6504 5958 111 0,'0'-8'105'0,"0"5"-6"16,0-3-69-1,0-1 1-15,0 2-26 16,0 5 1 0,0 0-7-16,0 8 1 15,11 19 6-15,-1 22 1 16,20 20 6-1,-4 18 0 1,7 17-4-16,1 17 1 16,-1 0-10-1,1 0 1 1,-1-11-44-16,-8-16-1 0,-10-14-72 31,-7-22-10-31,-8-20 42 0</inkml:trace>
  <inkml:trace contextRef="#ctx0" brushRef="#br0" timeOffset="13944.28">3507 6349 58 0,'0'-4'86'16,"0"-3"-3"-16,0 0-47 15,0 4-1 1,0-4-30-1,0 7 1-15,0 0-7 16,4 0 1 0,0 14 3-16,7 10 1 15,3 13 3-15,1 12 0 16,4 10 0-1,-6 11 1-15,3 2-2 16,3 7 1 0,-9-2-2-16,6-1 2 15,-9-4-3 1,5-2 1-16,-9-2-2 15,5-2 1 1,-5 4-2-16,-3-12 1 16,0-2 0-16,0-4 0 15,0-10 1 1,-3-11 0-1,-5-7 0-15,5-10 1 16,3-1-2 0,-4-6 0-1,4 0-2-15,-4-3 0 0,4-4-1 31,-4 4 0-31,4-4-2 0,0 0 1 16,0 0 1 0,0 0 0-1,0 3 3-15,8-3 0 16,14 3-1-1,8-3 0-15,14 0-1 16,15 0 0 0,10 0 0-16,25 0 0 15,9-10 0-15,16-4 0 16,11-3 0-1,4 3 0-15,14 0 4 16,0-3 0 0,22-1 2-16,0 5 0 15,11 3-4 1,1 2 0-16,7 4-30 31,-7 1 1-31,3 3-95 0,-11 0-8 16,0-10 22-1</inkml:trace>
  <inkml:trace contextRef="#ctx0" brushRef="#br0" timeOffset="14694.295">6821 6681 115 0,'0'0'101'16,"-3"0"-6"-16,0 0-75 15,-1 0-1 1,4 0-14-16,0 0 1 16,0 24 4-1,0 7 0 1,14 11-1-16,9 9-1 15,-1 12-3 1,4-2 0-16,-1 13-2 0,-2-13 0 16,-8-4 1-1,3-2 1 1,-10-14 3-16,-5-6 1 15,-3-8 1 1,0-2 0 0,0-11-3-16,-3 0 1 15,-19-8-4-15,-8-2 0 16,-15-4-3-1,-25 0 0-15,-19 0-1 16,-26-6 0 0,-22-2-1-16,-4 8 0 15,-3 0-53 1,22 0-1-16,25 0-72 15,39 4-10 1,27-4 56-16</inkml:trace>
  <inkml:trace contextRef="#ctx0" brushRef="#br0" timeOffset="15624.3136">6885 7435 156 0,'0'0'108'16,"0"0"-9"-16,0 0-78 15,11-3-2 1,22-4 1-16,30-1 1 16,26 2 0-16,34 2 1 15,36 4-11 1,22 0 2-16,12 8-13 15,10 9 0 1,-3-4-3-16,-7-2 1 16,-4-9-88-1,-14-2-1-15,-20-9-46 16,-18-23-12-1,-26-13 110 1</inkml:trace>
  <inkml:trace contextRef="#ctx0" brushRef="#br0" timeOffset="16484.3308">1449 4841 98 0,'0'0'79'15,"0"0"-4"1,0 0-52-16,0 9 1 16,2 23 7-1,14 27 0-15,1 13-11 16,2 7 1-1,0 1-11-15,-7 0 0 16,-6-12-4-16,-2-11 0 16,-4-13-30-1,4-10 1-15,-4-5-93 31,4-12-7-31,3-10 23 0</inkml:trace>
  <inkml:trace contextRef="#ctx0" brushRef="#br0" timeOffset="16734.3358">1848 5380 156 0,'4'7'110'16,"-1"-1"-7"0,1 8-89-16,-4 0 0 0,0 3-18 31,0 0 0-31,0-2-80 15,0-8-2-15,8-7-25 16,6 0 3 0</inkml:trace>
  <inkml:trace contextRef="#ctx0" brushRef="#br0" timeOffset="17114.3434">2055 5027 124 0,'0'0'103'0,"12"0"-8"16,13 0-68 0,1 7 1-1,8 17-10-15,-5 8 0 16,-3 2-4-1,-11 4 0 1,-11-4-2-16,-4 5 1 0,0-8-11 16,-15-4 1-1,-4-6-55-15,0-11-1 16,-6-10-69-1,-11-4-12 1,1-30 53-16</inkml:trace>
  <inkml:trace contextRef="#ctx0" brushRef="#br0" timeOffset="17284.3468">1940 4951 176 0,'8'-6'114'0,"25"-12"-5"16,19-7-101-1,15-2 1-15,0 9-57 16,-1 2 1-1,-11 4-65-15,-14 9-10 16,-15 0 53 0</inkml:trace>
  <inkml:trace contextRef="#ctx0" brushRef="#br0" timeOffset="17714.3554">2349 4771 130 0,'6'10'100'0,"2"8"-6"31,10 16-75-31,1 4 1 0,-1 14-6 31,0 7 1-31,1-7-3 16,-7 4 1-16,-2-8 6 15,-3-16 0 1,-3-9 0-16,0-13 1 0,5-10-12 31,-3-21 1-31,5-23-9 16,4-28 0-16,0-6 0 15,0-4 0 1,-1 17-105 0,-3 9-1-16,-3 17-36 15,3 15-9-15</inkml:trace>
  <inkml:trace contextRef="#ctx0" brushRef="#br0" timeOffset="18694.375">8296 5086 101 0,'-11'10'95'16,"-1"15"-6"-1,2 16-58-15,6 4 0 16,4-4 0 0,26-10 0-16,29-6-2 15,12-15-2 1,11-10-11-16,-7-23 1 15,-16-9-11 1,-18-10 1-16,-26-5-7 16,-11 1 0-16,-41 12 0 15,-14 5 0 1,-12 16-51-16,0 13 1 15,11 0-82 1,11 24-11-16,28 11 50 16</inkml:trace>
  <inkml:trace contextRef="#ctx0" brushRef="#br0" timeOffset="19594.393">9111 7313 128 0,'-7'-6'97'31,"-8"6"-5"-31,-11 0-71 16,-4 17 0-16,-6 19-8 15,-2 7 1 1,19 12-7-16,16 8 0 15,3-14 7 1,36-17 0-16,28-19-2 16,6-13 1-1,8-28-5-15,-7-13 0 16,-13-8-3-1,-24-3 0-15,-30 0-8 16,-16 8 1 0,-37 8-16-16,-5 9 0 15,-13 23-103 1,8 4-6-1,11 12 7-15</inkml:trace>
  <inkml:trace contextRef="#ctx0" brushRef="#br0" timeOffset="21044.422">5129 5010 91 0,'0'0'89'16,"0"7"-5"-16,0 24-55 15,7 11 2 1,1 13-12 0,0-1 0-16,-4 6-10 15,-1-2 0 1,-3-9-3-16,0-11 0 0,4-6-44 31,0-5 2-31,2-17-71 16,6-6-9-16,-1-4 43 15</inkml:trace>
  <inkml:trace contextRef="#ctx0" brushRef="#br0" timeOffset="21454.4302">5315 5370 77 0,'15'10'92'0,"8"3"-5"16,11 8-36-1,12-7-1-15,2-10-12 16,-4-4-1 0,1-18-20-16,-8-16 0 15,-8-4-13 1,-18-7 1-1,-11 0-10-15,-14 4 0 16,-23 0-3 0,-11 16 0-16,-8 7 0 0,-3 18 0 15,3 0 2 1,15 21 0-1,16 3 0-15,14 11 1 16,11 6-48 0,22 2 2-1,19-2-59-15,18-14-9 16,0-16 55-1</inkml:trace>
  <inkml:trace contextRef="#ctx0" brushRef="#br0" timeOffset="22364.4484">5799 5414 30 0,'0'7'72'16,"5"4"0"0,13-5-16-16,-1 9-3 15,3-13-21 1,-2-2 1-16,-3 0-22 15,-3-17 2 1,-8 0-11-16,-4-7 0 16,-4-3-2-16,-16-5 1 31,-2-2-1-31,-1 6 1 0,6 4-3 31,6 0 0-31,7-1 0 0,4-3 1 16,15 11-1-1,7 0 1 1,4 3-4-16,0 14 2 15,-4 0 3 1,-7 21 0-16,-4 6 8 0,0 9 0 16,0-5 9-1,16-7 0 1,9-11-17-16,20-1 0 15,3-10-111 1,-7 5-8 0,-8 0 3-16</inkml:trace>
  <inkml:trace contextRef="#ctx0" brushRef="#br0" timeOffset="23484.4708">9277 4930 55 0,'0'-10'73'0,"4"-1"-1"16,-4-2-51-1,0-1 1-15,0 11-18 16,-18 3 1 0,-5 0-2-16,-6 6 0 15,-1 25 2 1,1 4 0-16,10 14 7 15,4-5 0 1,15-2 18-16,0-15-1 16,11-13-3-16,12-14 1 15,6 0-22 1,-6-20 0-16,-5-12-4 15,-7 1 0 1,-7 0-2-16,-4 6 0 16,0 8-4-1,0 7 1-15,0 10 9 16,19 0 1-1,14 10 7 1,18 7 1-16,20 1-16 0,6-11 1 16,5-7-115-1,-15 4-6-15,-4-4-4 16</inkml:trace>
  <inkml:trace contextRef="#ctx0" brushRef="#br0" timeOffset="24454.4902">9870 6868 122 0,'-4'0'85'16,"4"0"-3"-16,0 6-68 15,0 22 0 1,8 6 6-16,10 12-1 16,4 9-5-1,4 0 0-15,-4-6-2 16,-7 0 1-1,-3-15 10-15,-5-10 1 16,-3-10-3-16,-4-11 1 16,0-3-17-1,0-9 2-15,-4-16-7 31,4-3 0-31,0 0-3 0,11-2 1 16,34 9 1 0,28 3 1-16,21 8-1 15,-6 6 1-15,-3 4 0 31,-33 7 1-31,-30 14 1 0,-22 11 2 16,-41-2-4 0,-36-2 0-16,-23-4-9 31,-20-10 1-31,6-4-121 15,14-3-5-15,14-7-6 16</inkml:trace>
  <inkml:trace contextRef="#ctx0" brushRef="#br0" timeOffset="36449.7305">13125 4933 64 0,'-7'0'77'16,"-8"0"-3"-16,4 0-49 15,0 0-1 1,4 0 2-16,7 0 0 0,26 0 4 31,33 0 1-31,37 0-16 16,26-3 0-16,19-4-9 15,-7 4 1 1,-8-1-15-1,-23 1 0-15,-29-1-93 16,-19 1-5-16,-21 3-7 16</inkml:trace>
  <inkml:trace contextRef="#ctx0" brushRef="#br0" timeOffset="37039.7423">13337 5189 7 0,'-4'0'67'0,"-3"0"1"16,-1 0-10-1,4 0-2-15,4 0-27 16,15 0 0 0,22 0-19-1,11 0-1-15,19 0-98 16,0 4-6-16,-1-4-5 31</inkml:trace>
  <inkml:trace contextRef="#ctx0" brushRef="#br0" timeOffset="38173.7653">13555 4945 65 0,'0'0'104'16,"0"2"-6"-16,4-2-49 16,-4 0 0-1,0 0-33-15,4 0 2 16,-4-14 0-1,0 1 0-15,0-8-2 16,0-7 1 0,0 0-8-16,0-3 1 15,0-6-6-15,-11-8 0 16,0-14-3-1,-7-4 1-15,-2-3-1 16,2-3 0 0,-1-4 0-16,5 4 0 15,0-4 0 1,-6 1 0-16,2 10 0 15,-1 0 0 1,-3 10 0 0,0-3 0-16,-1 6 0 0,1 3 1 15,0 3-2 1,4 0 0-16,3 8 0 15,3 5 0 1,4-1 0 0,1 6 0-16,-3 7 0 15,10 1 0 1,0 8 0-1,0 2 0-15,0-3 0 16,0 2 0-16,3 1 0 16,19 0 0-16,12 0 0 15,15 4 0 1,17-4 0-1,30 3 0-15,37-8 0 16,38 1 0 0,32-3 0-16,34-4 0 15,23 4 0 1,-8 7 0-16,-18-7-15 15,-32 8 2 1,-43-1-117-16,-28 7-4 0,-42-4-1 31</inkml:trace>
  <inkml:trace contextRef="#ctx0" brushRef="#br0" timeOffset="39123.7843">15362 3500 85 0,'-7'-6'93'16,"0"0"-5"-1,-4 2-54-15,0-4-1 16,3 5-23 0,8 3 0-16,0 0-11 15,0 0 1-15,11 0 6 16,15 0 1-1,8 0 6-15,7 0 2 16,22 0 0 0,22-3 0-16,21 0-5 15,13-1 1 1,4 0 0-1,-8 1 0-15,-15 3 0 16,-27-3 1-16,-20 3-5 16,-17-4 0-16,-13 4-4 15,-12-3 2 1,-4 3-5-1,-3-4 0-15,-4 4 0 16,0-3 0-16,0 3 0 31,0 0 0-31,0 0 0 0,0 0 0 31,0 0 0-31,0 17 0 0,4 11 0 16,10 27 0 0,-5 18 0-1,-3 10 0-15,6 17 0 16,-5-3 0-1,0-14 0-15,1-7 0 0,-5-20-73 32,1-12 0-32,0-13-61 15,-1-6-14-15,1-18 81 16</inkml:trace>
  <inkml:trace contextRef="#ctx0" brushRef="#br0" timeOffset="40043.8027">16326 4149 89 0,'0'-4'87'16,"0"0"-5"-16,0-3-53 16,0 4 0-16,0-1-9 31,0 1-1-31,0 3-14 0,0 0 0 15,0 0-5 1,0 0-2-16,0 0 4 16,0 7-1-1,0 11 5 1,4 6 0-16,-1 10 5 15,1 11 0-15,7 7 1 16,3 3 0-16,-1 0-2 16,-3-6 0-1,-2-11-1 1,-5-7 0-16,1-10-1 15,-1-7 0 1,-3-7-1 0,0 0 0-16,0-4-1 15,0-3 0-15,0 0-3 16,0 0 1-16,0 0-4 15,0 0 0 1,0 0 0 0,0 0 0-16,0 0 0 15,0-3 0 1,0-1-8-16,0 1 2 15,0-1-59 1,0 1-1-16,-3-1-61 16,-1 1-14-16,4-1 67 15</inkml:trace>
  <inkml:trace contextRef="#ctx0" brushRef="#br0" timeOffset="41103.8239">16362 4595 73 0,'-3'0'92'32,"3"-4"-3"-32,-7 4-53 0,3-4 0 15,4 4-20 1,0 0 1-1,0 0-2-15,4 0 1 16,19 4-10 0,-2 6 1-16,1 0-6 15,1 4 0 1,-6 1 0-16,-1-5 0 15,-5 0 2 1,-7-3 0-16,0 3 0 16,-4-3 1-16,0 4-2 15,-17-1 1 1,-4 5-2-16,-1-1 0 15,-4-2-1 1,0 3 0-16,7 2 0 16,-2-3 0-1,10-4 1-15,3-3 1 16,4 0 7-1,4 0 1-15,4-1 0 16,15 1 0-16,17 0-8 31,-3 5 1-31,-2-6-2 0,-2-2 0 16,-3-2-1-1,-4 6 0-15,-7-8-2 16,-7 4 1 0,-5 2 1-1,-3 5 1-15,0-1 1 0,0 0 0 31,-15 1-1-31,-7 3 0 0,-9 2-1 32,3-2 1-32,-5 3-2 15,-1 5 1-15,1-8-1 16,15 10 0-1,2-11 2 1,5-2 1-16,11-1 3 16,0-6 0-16,4 0-2 15,19-2 1-15,-1-2-4 16,7 0 1-1,0 0-2 1,-6 0 0-16,-5 0-2 16,-3 4 1-1,-5 3 0-15,-5 3 1 16,-1 1 1-1,-4 6 1-15,-11 0-1 16,-8 7 0-16,-3 5 0 16,4-2 1-1,3 1 3-15,0-1 1 16,7 12-1-1,6-5 0 1,2 0-3-16,0 2 1 16,0 15-24-1,2-3 2-15,10 8-110 0,-1 6-6 16,-1-6 9-1</inkml:trace>
  <inkml:trace contextRef="#ctx0" brushRef="#br0" timeOffset="41833.8385">16322 5595 107 0,'0'-4'82'15,"4"1"-2"1,-4-4-68-16,0 3-1 0,0 4 7 31,4 4 0-31,-1 19 7 16,5 12 2-16,-1 14-2 15,11 9 0 1,-7 15-6-1,1 3 1-15,-1 4-6 16,-1-5 1-16,-5-1-9 16,-2-12 1-1,1-7-7-15,-4-21 0 16,4 1-32-1,-4-14 2-15,0-3-101 16,0-8-7 0,3 1 22-16</inkml:trace>
  <inkml:trace contextRef="#ctx0" brushRef="#br0" timeOffset="43263.8671">16359 6442 95 0,'-7'0'92'15,"-1"0"-6"-15,1 0-60 16,3-3 0-1,1 3-8 1,3 0 0-16,0 0 2 16,0 0 1-1,11 0-9-15,18 3 0 0,8 7-10 31,-3 0 1-31,-5 8-2 16,-3-4 0-16,-8 0 1 16,-5 3 1-1,-7-7 0-15,-6-3 0 16,0 4-2-1,-6-4 1-15,-14 7-2 16,-6-4 1 0,-7 3-1-16,3 1 0 15,-3 0-1-15,0 0 0 16,14 0 0-1,0 0 1-15,8-4 2 16,11-3 1 0,0 0 1-16,11 7 0 15,19-4-2 1,19 0 1-16,-1 1-2 15,-4-1 0 1,-8 1-2-16,-2-1 1 16,-12-3 0-1,-6 0 0 1,-10 3 1-16,-6 1 1 0,0 2-1 31,-22 1 1-31,-7 3-1 0,-9 1 0 16,-2 3-1-1,-1 0 0 1,1 0-1-16,3-5 1 15,15-9 3 1,6 8 0-16,16-9 2 0,0 1 1 31,19-7-3-31,14 0 0 16,4 0-2-1,1 0 0-15,-5 0-2 16,-8 0 1 0,-6 0-2-16,-8 0 0 15,-7 0 2-15,-4 0 1 16,0 7 1-1,-19 4 0-15,4-4 0 16,1 0 0 0,3-1 1-16,7-6 0 15,0 0-2 1,4 0 0-16,0 0-3 15,4 4 1 1,7 7 1 0,1 9 1-16,2 21 1 0,-3 21 1 15,0 18-3 1,1 21 0-16,-9 2 0 15,4-5 0 1,-3-2-21 0,0-20 2-16,-4-10-111 15,0-21-6-15,-8-28 8 31</inkml:trace>
  <inkml:trace contextRef="#ctx0" brushRef="#br0" timeOffset="44927.9007">13366 5273 52 0,'3'-4'69'16,"5"1"-2"-16,0-4-34 15,-1 0-1 1,1 0-3-16,-5 0 0 16,1 4-15-16,-4 3-1 15,0 0-12 1,3 0 1-16,-3 0 0 31,4 0 0-31,-4 7 3 0,4 10 0 16,0 7 0-1,3 7 0-15,2 14 0 16,-6 7-1-1,4 14 0 1,4-1 2-16,0 11-2 0,0-2 1 16,-3 8 1-1,6-2 0-15,-7 10-2 16,6 2 1-1,-3 6-2 1,1 2 0-16,0-6-1 16,0-1 1-1,0-10-1-15,4 0 0 0,3-7 0 31,-2 3 1-31,2-1 1 16,-4 1-1-16,5 4 2 16,-7 0 0-1,-5 4 0 1,4-5 0-16,-4 8-2 15,-3-11 0 1,0 1 0-16,-1-7 0 16,-3 3 1-16,0-6 0 15,0-1-1 1,0-7 0-16,4-7-1 15,-4-3 0 1,0-10 1-16,0-11 1 16,0-4 0-1,0 1 0-15,-4-14-2 16,-3-1 1-1,-1-1-3-15,5-9 0 16,-1 0 0-16,1 1 0 16,3-4 0-1,-4 0 0 1,-3 3 0-16,-1 1 0 15,-4 5 0 1,5 2 0 0,0-1 0-16,4 1 0 0,-2-1 0 15,2 1 0 1,0 0 0-16,-1 6 0 15,0-7 0 1,0 0 0 0,4-4 0-16,0-1 0 15,0-2 0-15,0 3 0 16,8 2 0-1,7 2 0 1,2-3 0-16,21 0 0 0,3 0 0 31,18-7 0-31,8 0 0 0,14 0 0 16,19 0 0-1,8-7 0 1,10-3 0-16,15-1 0 16,4 0 0-1,12 2 0-15,3-5 0 0,10-1 0 31,-1 2 0-31,5-1 0 16,-4 0 0 0,1 4 0-16,4 6-40 15,-4 4 2 1,-11 0-93-16,0 0-9 15,-23-3 33 1</inkml:trace>
  <inkml:trace contextRef="#ctx0" brushRef="#br0" timeOffset="45637.9149">13337 5199 36 0,'0'0'73'0,"0"0"-1"0,15 0-32 32,18 0-2-32,11 0-25 0,8 0 0 15,4 0-46 1,-4 8 0-1,-15-4-52-15,-11-2-3 0,-16-2 42 32</inkml:trace>
  <inkml:trace contextRef="#ctx0" brushRef="#br0" timeOffset="46087.9239">12710 4961 42 0,'-2'0'71'31,"-10"-4"-2"-31,-3 4-35 0,4 0 1 16,7 0 2-1,4 0 1-15,37 4 2 16,41-4 2 0,44 0-18-1,44 0 0-15,35-10-9 0,18-11 1 16,-5 4-8-1,-21 0 1-15,-45 0-6 16,-37 3 1 0,-44 10-24-1,-34 0 2-15,-26 4-112 16,-7 0-6-1,-18 0 7 1</inkml:trace>
  <inkml:trace contextRef="#ctx0" brushRef="#br0" timeOffset="47217.9465">17481 4601 144 0,'0'0'107'16,"0"10"-8"-16,-7 19-70 15,-12 5 0 1,-14 8-4-1,-11-1 0-15,-12-3-9 16,-7-17 1-16,11-14-10 16,4-7 1-1,16-17-12-15,9-14 1 16,18-10-5-1,5 9 1-15,28 14 6 16,12 11 0 0,11 7 6-16,9 18 1 15,3 13-1-15,-8 10 1 16,0-2-31-1,-7-4-1-15,-3-9-104 16,-11 6-8 0,-5-25 20-16</inkml:trace>
  <inkml:trace contextRef="#ctx0" brushRef="#br0" timeOffset="48217.9665">18048 4449 114 0,'3'14'114'0,"5"6"-8"16,0 18-57-16,-1 15-1 31,-3 13-22-31,-4 2 1 0,0-1-16 31,0-13 0-31,0-16-9 0,0-3 1 16,0-17-8-1,0-11 2 1,0-7-81-16,0 0-1 15,0-18-49 1,3-16-12-16,1 6 93 0</inkml:trace>
  <inkml:trace contextRef="#ctx0" brushRef="#br0" timeOffset="48707.9763">18244 4660 135 0,'11'0'112'15,"4"14"-7"-15,26 3-59 16,-1 8-1 0,8-7-17-16,4-9 0 15,8 1-23 1,-1-10 2-16,-7-10-7 15,-7-7 0 1,-13-11 0-16,-9-6 0 16,-17-5 0-16,-6-2 0 15,0 7 0 1,-18 5 0-16,-4 5 0 15,-7 10 0 1,-1 8 0 0,-3 6 0-16,-1 0 0 15,-9 10 0-15,3 12 0 31,-2 1 0-31,-3 8 0 0,12-3 0 16,3 11 0 0,12-9 0-16,11-6 0 15,7-3 0 1,0-4-4-1,10-5 1-15,13-6-80 16,7-6-2 0,2 0-49-16,6 0-13 0,-5-10 93 15</inkml:trace>
  <inkml:trace contextRef="#ctx0" brushRef="#br0" timeOffset="49507.9923">18941 4726 120 0,'3'8'103'31,"8"-2"-5"-31,12 7-62 0,-2-5 3 32,-2-2-17-32,4-6 1 15,-13-6-17 1,-2-15 0-16,-5 3-6 15,-3-9 0 1,0-8-1-16,-6 0 0 16,-6 1 3-16,-6 10 0 15,6 3 2 1,8 0 1-16,4 5-1 15,0-2 0 1,12 4-2-16,22-3 0 16,-1 3-3-1,7 7 0-15,-7 3-2 16,-6 4 0-1,-2 4 2 1,-10 13 0-16,-4 10 4 0,-7 5 0 16,-1 3 7-1,5-4 1-15,11-1-3 16,17-1 2-1,13-12-10 1,14-3 0-16,7-11-22 16,3 0 1-1,-10-3-109-15,-2 4-6 0,-17-4 10 31</inkml:trace>
  <inkml:trace contextRef="#ctx0" brushRef="#br0" timeOffset="50508.0123">16481 7743 64 0,'0'-4'87'16,"0"4"-4"-16,0-3-44 15,0-1-1-15,0 1-26 31,0 3-1-31,0 0-10 0,0 0 0 32,4 7 6-32,7 18 1 0,3 9 4 31,5 4 1-31,-4 14 0 15,-4-4-1-15,-4 1 0 16,1 6 1 0,-8-10 3-16,0 0 0 0,-11-7-2 31,-21-6 1-31,-21-13-9 15,-11-15 0-15,-13-4-21 16,-5-9 0 0,5-16-113-1,13-7-6-15,20-2 5 16</inkml:trace>
  <inkml:trace contextRef="#ctx0" brushRef="#br0" timeOffset="51608.0343">17144 6566 130 0,'0'0'102'16,"7"0"-7"-16,1 12-63 15,7 17 2-15,0 14-1 16,10 16 1-1,-9 3-15-15,-2 3 1 16,-3-13-15 0,-4-10 2-16,1-15-7 15,-5-6 0 1,-3-10 0-16,5-4 0 15,-5-4-35 1,0-3 2 0,3 0-98-16,5-14-8 0,-1-10 27 31</inkml:trace>
  <inkml:trace contextRef="#ctx0" brushRef="#br0" timeOffset="51788.0379">17326 6771 149 0,'0'0'122'0,"0"0"-7"16,18 0-87-16,16 0 0 16,15 0-47-1,-2 0 0-15,1-7-97 16,-4-3-8-1,-11-8 16-15</inkml:trace>
  <inkml:trace contextRef="#ctx0" brushRef="#br0" timeOffset="52218.0465">17873 6476 123 0,'8'0'110'15,"0"0"-8"-15,6 22-63 16,-4 12 0-16,-1 8-14 16,-5 3 0-16,-4 10-9 15,-4-6 1 1,-26-5-10-1,-7-9 1 1,4-15-10-16,-4-16 1 0,0-4-9 31,7-28 1-31,4-6-4 16,23 2 0-1,3 5 13-15,22 6 0 0,15 18 6 16,4 3 0 0,3 6-3-1,1 18 0-15,-5 7-4 16,-7 1 1-1,-6-4-33-15,-6-1 0 0,-2-10-91 32,-8-9-8-32,-7-8 28 15</inkml:trace>
  <inkml:trace contextRef="#ctx0" brushRef="#br0" timeOffset="52498.0521">18027 6224 185 0,'0'0'120'15,"21"0"-7"1,16 21-98-16,6 17 0 31,7 17-7-31,-6 21 1 0,-15 4-3 31,-18 13 0-31,-11-3-25 0,-26 0 0 16,-18-11-105-1,-22-16-6 1,-16-22 12-16</inkml:trace>
  <inkml:trace contextRef="#ctx0" brushRef="#br0" timeOffset="52828.0587">16973 6466 107 0,'-7'4'113'16,"3"24"-8"-16,-3 20-56 16,7 13 0-16,0 13-27 31,23 5 0-31,17-3-19 0,23-13 1 15,11-12-122 1,1-2-4-16,2-21-15 16</inkml:trace>
  <inkml:trace contextRef="#ctx0" brushRef="#br0" timeOffset="53428.0707">18685 6379 164 0,'0'0'125'15,"0"3"-8"-15,0 26-80 16,3 12 0 0,-3 15-22-16,0 6 1 15,0 4-16 1,-10-7 0-1,-1-4 0-15,3-17 0 0,0-6 0 32,1-16 0-32,7-12-58 0,0-4 1 15,0-32-76 1,0-19-12-1,0-11 60-15</inkml:trace>
  <inkml:trace contextRef="#ctx0" brushRef="#br0" timeOffset="53728.0767">18855 6639 182 0,'11'21'131'16,"15"0"-8"-16,19 17-94 15,6-11 0 1,12-9-21-16,-3-18 1 15,-5-7-9 1,-14-27 0-16,-19-15 0 16,-22-14 0-1,-15 8 0-15,-29-1 0 16,-7 18 0-1,-9 15 0-15,-3 9-14 16,0 14 2-16,8 0-38 31,6 17 0-31,19 11-71 0,12 10-9 16,18-7 37-1</inkml:trace>
  <inkml:trace contextRef="#ctx0" brushRef="#br0" timeOffset="54548.0931">18829 6470 104 0,'-3'0'94'16,"-1"10"-5"-1,4 22-66 1,0 2 0-16,15 7-19 15,18 5 1-15,8-2-96 32,7-10-8-32,3-9-3 0</inkml:trace>
  <inkml:trace contextRef="#ctx0" brushRef="#br0" timeOffset="55598.1141">19466 6691 87 0,'4'8'89'15,"8"4"-5"-15,2 5-52 16,8 5 0-16,4-5-12 16,4-3 1-1,-5-7-9-15,-2-4 2 16,2-3-7-1,-10-3 1-15,1-14-5 16,-9 0 0 0,-7-5-2-16,0 5 0 15,0-7 2-15,-15 10 0 16,7-6 0-1,2-4 1 1,1 2-1-16,5 1 0 16,8 1 2-1,18-1-2-15,3 1-2 16,1 6 0-16,-8-1-3 31,-6 15 0-31,-2 0 4 0,-8 25 0 16,3-1 15-1,2 5 0-15,7-3-2 16,7-1 0-1,28-1-14 1,18-14 2-16,10-6-14 16,8-4 1-1,8 0-94-15,-16 0-4 0,-11-7-24 31,-18-14-9-31</inkml:trace>
  <inkml:trace contextRef="#ctx0" brushRef="#br0" timeOffset="56528.1327">16270 5806 82 0,'-3'0'79'0,"3"0"-5"15,0 0-52 1,14 0 1-16,15 3-4 15,9 4-1 1,21 0-6 0,10-5-1-16,-1-2-6 0,10 4 0 15,10-4-3 1,12 0 1-16,16 0-2 15,20 0 1 1,16 0 2 0,19-4 0-16,22 2 11 15,18-5 1-15,29 0 0 31,27 0 1-31,36 1-1 0,31-6 1 16,32 6-1 0,13-8 1-16,9 7-11 15,-10-4 0 1,-11 1-5-1,-27-4 1-15,-28 8-2 16,-42 2 0 0,-44 1-60-16,-52-2 2 0,-44 5-76 15,-61 0-10 1,-42 0 60-1</inkml:trace>
  <inkml:trace contextRef="#ctx0" brushRef="#br0" timeOffset="57308.1483">16393 8272 135 0,'-4'0'103'31,"4"0"-8"-31,0 0-72 0,21 0 2 16,31-3-8-1,34-8 0-15,28-2-13 16,42 2 1-1,29 1 2 1,45 2 0-16,40 3 10 0,37-7 0 16,31 2-3-1,21-7 0-15,19-4-9 16,-4-6 1-1,-7-2-15 1,-4 2 1-16,-19 3-91 16,-15 0-4-1,-29-7-30-15,-22-11-9 0</inkml:trace>
  <inkml:trace contextRef="#ctx0" brushRef="#br0" timeOffset="57938.1609">22166 5661 151 0,'0'-4'98'16,"0"0"-7"0,-7 0-87-16,-15 4 1 15,2 0 7 1,2 25 1-16,7 13 8 15,11 14 0 1,34 3 1-16,32-13 0 16,12-18-5-16,3-18 1 15,-11-6-11 1,-28-20 2-16,-31-18-9 15,-18-7 0 1,-49-7-17-16,-19 14 1 16,-6 14-114-1,4 13-5-15,6 11 4 16</inkml:trace>
  <inkml:trace contextRef="#ctx0" brushRef="#br0" timeOffset="58828.1787">20659 8051 134 0,'0'-7'102'16,"3"0"-6"-1,24-1-65-15,24-6 2 16,27 5-2 0,30-1 0-1,17 3-12-15,23 4 0 0,8 3-12 16,0 0 1-1,-4 0-8-15,-16 0 0 16,-17 0 0 0,-30 0 0-1,-22 0 0-15,-19 0 0 16,-23 0 0-1,-13 0 0 1,-12-4 0-16,0-4 0 0,-22 2 0 16,-16-5 0-1,-10 11 0-15,0 0 0 16,-7 11 0-1,3 10 0 1,11 5 0-16,19 10 0 16,22-5 0-1,37 7 0-15,41-17 0 16,14-11 0-1,13-10 0-15,-20-10 0 16,-22-21 0-16,-24-14 0 16,-34 7 0-1,-24 0 0-15,-36 10-36 16,-20 10 2-1,1 18-97-15,7 0-8 16,31 29 27 0</inkml:trace>
  <inkml:trace contextRef="#ctx0" brushRef="#br0" timeOffset="59868.1995">11503 4730 157 0,'5'0'115'15,"1"16"-7"-15,9 26-77 16,-3 6 0-16,2 15-12 16,-7-5 0-16,-7-2-11 15,0-1 1 1,0-14-10-1,-3-9 1-15,-8-7-81 16,4-9-1 0,3-2-49-1,4-14-13-15,0-3 90 16</inkml:trace>
  <inkml:trace contextRef="#ctx0" brushRef="#br0" timeOffset="60068.2035">11752 5086 192 0,'0'4'116'32,"0"5"-6"-32,0 1-105 15,0 8 0-15,0-4-60 16,-4-3-1-1,4-1-60-15,0-10-10 16,4-10 63 0</inkml:trace>
  <inkml:trace contextRef="#ctx0" brushRef="#br0" timeOffset="60548.2131">11941 4823 150 0,'0'0'105'15,"0"0"-8"1,0 0-77 0,14 0 0-16,16 6-4 15,-1 15 1-15,1 4-6 16,-8 9 1-1,-8 2 0-15,-5-6 0 16,-9-5 0 0,-9-5 0-16,-8-6-11 15,-6-7 0 1,-7-7-56-16,-3 0 0 15,-10-17-74 1,-2-4-9-16,4-4 52 16</inkml:trace>
  <inkml:trace contextRef="#ctx0" brushRef="#br0" timeOffset="60678.2157">11780 4809 174 0,'20'-10'121'16,"9"-8"-8"-16,23-10-99 16,1 5 0-1,5-2-103 1,-13 8-1-16,-19 3-33 15,-9 7-7-15</inkml:trace>
  <inkml:trace contextRef="#ctx0" brushRef="#br0" timeOffset="61118.2245">12177 4536 158 0,'4'0'112'0,"4"0"-7"16,3 6-79 0,3 19-1-16,4 3-4 15,-2 19 0 1,2 6-7-16,-7 2 1 15,-3 4-9 1,-1-3 2-16,-4-12-8 16,2-8 0-16,-1-10 0 15,-1-5 0 1,0-7 0-16,1-7 0 15,-1-3 0 1,3-4 0-16,-4 0 0 16,10-17 0-1,-1-29 0-15,7-23 0 16,8-14 0-1,0-21 0-15,-3 1 0 16,-2 9 0 0,-2 14-130-16,-4 15-4 15,11 13-13 1</inkml:trace>
  <inkml:trace contextRef="#ctx0" brushRef="#br0" timeOffset="97397.9556">22977 5739 68 0,'5'-10'86'15,"-2"3"-5"-15,4-3-37 31,1 2-2-31,-5-1-15 0,-3-2 2 16,0 5-16 0,0-2-1-16,-7 4-8 15,-7 4 0 1,-5 0-2-1,-7 4 1-15,0 18-1 16,0-2 1 0,4 14 1-16,-1 2 1 0,13-5 8 31,10-4 1-31,0-13 1 15,25-11 0-15,5-3-9 16,3-14 0 0,-3-10-5-1,-8-3 0-15,-7 2-8 16,-4 8 1-1,-11 13 5-15,4 4 0 16,3 18 9-16,16 20 1 16,13-3-5-1,20-1 1-15,7-2-40 16,0-8 1-1,-4-7-97-15,-7-7-8 16,-23-6 28 0</inkml:trace>
  <inkml:trace contextRef="#ctx0" brushRef="#br0" timeOffset="98277.9732">22954 7761 138 0,'0'0'96'16,"0"0"-5"-1,-3 0-68 1,3 3 1-16,-3 21 8 15,3 10 0 1,-4 4-8-16,4 4 0 0,-4-1-13 31,1-6 1-31,-2-10-11 16,5-13 2-16,0-12-3 15,0 0 0 1,0-19 0-16,22-5 0 0,16-8 0 31,18 15 0-31,11 13 0 16,-1 4 0-1,-11 21 0-15,-17 21 0 16,-16 3 0 0,-22-4 0-16,-19 11 0 15,-28-18 0-15,-5-16 0 16,-11-11 0-1,-1-7-38-15,-2-14 3 16,7-13-97 0,11-1-8-16,18-10 31 15</inkml:trace>
  <inkml:trace contextRef="#ctx0" brushRef="#br0" timeOffset="99567.999">5584 9975 172 0,'0'-7'127'0,"0"-4"-8"31,0-3-96-31,0 4 1 0,-3 6-20 31,3 4 1-31,0 4 3 0,7 20 1 16,12 13-2 0,14 9 1-1,-3 13-6-15,0-4 1 0,8 18-3 31,-6 7 0-31,2-1 0 0,-9 11 0 16,5-1 0 0,-8-1 0-1,-7-9 0-15,-3-13 0 16,-5-14 0-1,-4-17 0-15,-3-11 0 16,0-14 0 0,4-10 0-16,-4-17 0 15,3-21 0 1,5-24 0-16,7-29 0 15,0-19 0 1,7-24 0-16,4-12 0 16,-4 1 0-1,8 24 0-15,-12 23 0 16,-3 26 0-16,-7 34-95 15,-1 13-2 1,0 21-42-16,0 4-11 16</inkml:trace>
  <inkml:trace contextRef="#ctx0" brushRef="#br0" timeOffset="100274.0136">6537 10729 159 0,'0'-11'116'0,"0"1"-7"16,-4-4-89-1,-11 4 1-15,-7 7-10 16,-12 3 1-1,1 23-1-15,3 22 0 16,4 4 1 0,12 6 0-1,11-2-4-15,3-19 1 16,17-17-9-16,21-17 0 15,-1-10 0 1,0-28 0-16,-7-11 0 16,-15 1 0-1,-5 6 0-15,-6 11 0 16,-4 21 0-1,0 10 0-15,9 24 0 16,1 17 0 0,8 11 0-16,8 1 0 15,7-9 0-15,4-12 0 16,-3-8-10-1,3-18 2-15,-12-6-122 16,-6-10-3 0,-11-28-7-1</inkml:trace>
  <inkml:trace contextRef="#ctx0" brushRef="#br0" timeOffset="100704.0222">6808 10389 206 0,'7'12'136'16,"3"7"-6"-16,13 20-111 16,-1 16 1-1,1 14-20-15,-2 8 0 0,-10 2 0 16,-3-13 0-1,-5-15 0 1,-3-13 0-16,0-21 0 16,0-17 0-1,0-2 0-15,0-33 0 0,4-6 0 31,22-4 0-31,33 4 0 16,8 9 0 0,14 15 0-16,-14 17 0 15,-22 3 0-15,-23 28 0 16,-22 7 0-1,-37 7 0-15,-29-4 0 16,-8 2 0 0,-8-20-78-16,-3-9-1 15,18-14-56 1,11-7-14-16,27-23 89 15</inkml:trace>
  <inkml:trace contextRef="#ctx0" brushRef="#br0" timeOffset="101274.0336">8014 10210 169 0,'-6'3'135'15,"-6"-3"-9"-15,4 4-91 32,5-4 0-32,3 2-30 0,36-2 1 15,24 0-6 1,13 0 0-16,21 0 0 15,-9 0 0 1,-4 5 0 0,-10-2 0-16,-11 1 0 15,-17 2 0-15,-9-2-60 16,-16-4 2-16,-14 0-76 31,-4 0-10-31,-19 0 60 16</inkml:trace>
  <inkml:trace contextRef="#ctx0" brushRef="#br0" timeOffset="101484.0378">7996 10504 246 0,'12'0'133'15,"31"0"-4"1,46 0-128-1,23 0 1-15,21-4-2 16,4-3 0 0,-11 7-6-16,-8 0 2 15,-21 14-125 1,-16 18-4-16,-14 6-11 15</inkml:trace>
  <inkml:trace contextRef="#ctx0" brushRef="#br0" timeOffset="104606.1004">3500 9339 206 0,'0'0'131'16,"0"17"-7"-16,7 17-106 15,4 7 1 1,7 8-13-16,1 3 1 15,3-8-7-15,-7-5 0 16,-7-5-3 0,-1-16 2-16,-7-12-78 15,0-6-2 1,-7-13-54-16,-19-28-13 15,-15-9 90 1</inkml:trace>
  <inkml:trace contextRef="#ctx0" brushRef="#br0" timeOffset="104916.1066">3310 9345 205 0,'0'-4'126'0,"0"-2"-7"15,5-2-105 1,20 5 0 0,20 3-4-16,18 3 1 15,7 21-6 1,4 7 2-1,1 1-7-15,-9-4 0 0,-7-4 0 32,-18-14 0-32,-11-10 0 0,-8-10 0 15,-11-28 0 1,-11-14 0-1,-4-10 0-15,-18-8 0 0,-12 12 0 32,-2 3 0-32,6 16-29 15,8 15 1 1,7 4-102-16,11 12-8 15,4 4 20-15</inkml:trace>
  <inkml:trace contextRef="#ctx0" brushRef="#br0" timeOffset="105156.1114">4140 9390 235 0,'19'0'134'16,"14"0"-5"-1,19-22-123-15,5-15 1 16,-10-16-7-1,-18 2 0-15,-29 3 0 16,-10 6 0-16,-50 11 0 31,-18 21 0-31,-15 10-31 0,9 28 1 16,13 13-101-1,34 0-7-15,37 4 22 16</inkml:trace>
  <inkml:trace contextRef="#ctx0" brushRef="#br0" timeOffset="105596.1202">5047 8801 167 0,'0'0'119'16,"16"28"-8"-16,8 17-86 16,7 4 1-1,3 21-10-15,-5-19 0 16,1 4-6-1,-12-14 0-15,-8-16-33 16,-5-15-1 0,-5-10-106-16,-11-6-8 15,-23-26 20-15</inkml:trace>
  <inkml:trace contextRef="#ctx0" brushRef="#br0" timeOffset="106146.1312">4681 8860 150 0,'0'-3'115'15,"0"-4"-9"1,15-7-72-16,18-3-1 15,8-8-8 1,18-5 0-16,13-5-15 16,11 4 0-1,6 3-9-15,1 7 1 16,-9 11-2-16,-10 10 0 15,-27 0 0 1,-16 13 0-16,-22 13 0 16,-12 4 0-1,-34 5 0-15,-19-8 0 16,-7 8 0-1,7-11 0-15,14-6 0 32,23-8 0-32,22 0 0 0,26 0 0 15,40-6 0 1,30 0 0-16,-3-4 0 15,-4 6 0-15,-26 9 0 32,-26 5 0-32,-37 18 0 0,-22 0 0 15,-41 0 0 1,-18 0 0-16,-8 0-20 15,7-14 2 1,16-3-79 0,25-7-2-16,30-7-24 15,11-7-7 1</inkml:trace>
  <inkml:trace contextRef="#ctx0" brushRef="#br0" timeOffset="106640.1414">5607 8584 167 0,'0'0'112'0,"0"0"-7"16,0 10-80-1,4 18 0-15,18 10 2 16,0 0 0 0,4 0-16-16,11-10 1 15,-3-1-12-15,2-17 0 16,-2-10 0-1,-8-7 0-15,-4-23 0 16,-8-12 0 0,-10-2 0-16,-4-9 0 15,0 8 0 1,-7 10 0-1,3 15 0-15,0 13 0 0,4 7 0 32,0 17 0-32,11 22 0 0,9 5 0 15,1-2 0 1,9-4 0-1,-8-7 0-15,-3-10 0 16,-4-7-9 0,-4-10 2-1,-8-4-72-15,1-12-1 16,-4-25-50-16,0-8-11 15,0-11 83 1</inkml:trace>
  <inkml:trace contextRef="#ctx0" brushRef="#br0" timeOffset="106900.1466">6066 8390 186 0,'7'0'121'0,"5"0"-6"15,2 0-92 1,2 3 0 0,-6 26-7-16,2 14 0 0,-10 10-11 31,3-1 1-31,-1-7-6 0,3-11 0 31,8-13 0-31,3-10 0 16,12-11 0-1,7 0 0-15,1-21 0 16,2-7 0-16,-10-10-106 15,-8-3-2 1,-8-12-34-16,-9 9-9 16</inkml:trace>
  <inkml:trace contextRef="#ctx0" brushRef="#br0" timeOffset="107110.1508">6433 8279 185 0,'6'17'129'15,"7"1"-7"-15,5 10-94 31,4 16 0-31,1 1-19 0,-5 7 1 16,4-10-10 0,-7-7 0-16,-8-11-21 15,-3-18 2 1,-4-6-111-1,-4-20-6-15,-18-19 8 0</inkml:trace>
  <inkml:trace contextRef="#ctx0" brushRef="#br0" timeOffset="107630.1612">6159 8252 151 0,'0'0'113'15,"0"0"-9"-15,0 0-70 16,0 0-1 0,8 0-6-1,13 0 1-15,13 0-18 16,10-18 1-1,12-5-11-15,14 1 0 16,0 1 0 0,1 4 0-16,0 10 0 15,-21 7 0-15,-5 0 0 16,-29 24 0-1,-16 11 0-15,-8 2 0 16,-26 9 0 0,-10-14 0-16,0-8 0 15,14-14 0 1,8-4 0-16,22-6 0 15,11 0 0-15,38 0 0 16,21 0 0 0,0 0 0-1,-7 15 0-15,-22 2 0 16,-30 11 0-1,-22 13 0 1,-45 4 0-16,-26 14 0 0,-10 0-93 31,-7-3-1-31,6-9-45 0,14-12-11 16</inkml:trace>
  <inkml:trace contextRef="#ctx0" brushRef="#br0" timeOffset="138004.769">10866 10137 201 0,'-8'14'128'0,"-13"11"-7"15,-16 16-101 1,-11-7 1-1,-12-3-13-15,5-10 1 16,-9-17-8 0,13-4 1-1,3-22-2-15,14-7 0 16,12-8 0-1,22 11 0-15,4 1 0 16,33 18 0-16,18 7 0 16,16 7 0-1,3 24 0-15,1 4 0 16,-5 3 0-1,-8 4 0-15,-6-8-61 16,-7 1 2 0,-14-4-75-16,-7-17-10 15,-6-7 61 1</inkml:trace>
  <inkml:trace contextRef="#ctx0" brushRef="#br0" timeOffset="140306.8152">12663 9881 133 0,'0'0'97'16,"0"0"-6"-1,3 7-69-15,-3 15 0 16,8 7 4-16,-5 7-1 16,6-2-6-1,-6 0 0-15,-3-3-7 16,0 5 1-1,0-13-7-15,0-2 0 16,0-7-11 0,3 0 1-16,-3-10-59 15,0-4-2 1,0 0-59-16,16-4-12 15,2-20 64 1</inkml:trace>
  <inkml:trace contextRef="#ctx0" brushRef="#br0" timeOffset="140646.822">12958 10002 120 0,'0'0'102'16,"0"14"-6"-16,-3 17-62 31,0 11 2-31,3-1-8 0,0-3 0 31,22-3-7-31,14-14 0 0,13-11-11 31,2-10 0-31,9-10-8 16,-7-21 1-16,-17-15-3 15,-9-2 0 1,-21-8 0-16,-6 12 0 0,-22 10 0 31,-15 8 0-31,-15 16 0 16,-4 10 0-1,-3 0-54-15,7 18 2 16,12 6-81 0,14-1-10-16,19-5 52 15</inkml:trace>
  <inkml:trace contextRef="#ctx0" brushRef="#br0" timeOffset="142498.8592">9600 10753 61 0,'-9'0'79'0,"-1"0"-3"16,-5 0-40-1,5 0-1-15,2 0-12 16,4 0 0 0,4-4-11-16,0 4 1 15,4 0-8 1,14-2 1-16,5 2-2 15,10 0 1 1,15 0 0-16,4 0-1 16,7 0-3-1,8 0 1 1,7 0 1-16,15 0 0 0,4 0 4 31,14 0 1-31,22 0-1 0,12 0 1 16,33 0-4-1,23 0 1 1,25-4 0-16,33-4 0 0,30-2 2 31,26 0 0-31,30-4 3 16,30-3 1-1,21-4-1-15,23 3 1 16,22 4-7-1,4 5 2-15,11 5-6 16,-11 4 0-16,-15 0 0 16,-23 4 0-1,-37 17-47-15,-32 3 1 16,-45 3-86-1,-41-3-10-15,-48 1 44 16</inkml:trace>
  <inkml:trace contextRef="#ctx0" brushRef="#br0" timeOffset="145498.9192">10774 11234 117 0,'0'0'97'16,"0"0"-6"-16,0 10-63 16,-15 18 0-16,-7 6-2 31,-11 7-1-31,-12 2-8 0,-7-8 0 15,-7-5-5 1,-4-16 0-16,12-14-6 16,-6-10 0-1,17-24-9 1,10-8 0-16,23 3 0 15,7 9 1 1,37 12 5-16,18 15 0 0,12 3 2 16,-1 28 1-1,-2 12 0 1,-13 6 0-16,-10 2-4 15,-4-6 0 1,-7-8-38-16,-12-10 1 16,1-13-94-1,-4-11-10-15,2 0 31 16</inkml:trace>
  <inkml:trace contextRef="#ctx0" brushRef="#br0" timeOffset="145808.9254">11059 11196 189 0,'3'0'128'0,"5"6"-7"15,3 15-95 1,-7 7 0 0,0 14-16-16,-4 6 1 0,0 1-11 31,0 0 0-31,0-8 0 0,-4-7 0 15,0-9-19 1,4-12 1 0,0-13-112-16,0-6-5 0,8-26 6 31</inkml:trace>
  <inkml:trace contextRef="#ctx0" brushRef="#br0" timeOffset="146068.9306">11229 11397 174 0,'19'10'133'16,"4"14"-8"-1,17-4-93-15,11-6 1 16,-2-10-27-16,2-4 2 16,-5-24-8-1,-21-11 0-15,-21-10 0 16,-4 4 0-1,-34-1 0-15,-11 15 0 16,-9 10 0 0,-2 17 0-16,8 6-67 15,14 29 1 1,23 4-68-1,15-2-13-15,37-9 73 0</inkml:trace>
  <inkml:trace contextRef="#ctx0" brushRef="#br0" timeOffset="146538.94">12089 11234 193 0,'0'0'126'0,"19"0"-5"15,21 0-101-15,26 0 1 16,12-8-14 0,0-4 0-16,-15 4-29 15,-11 2 0 1,-19 2-99-16,-22 4-6 31,-11-7 7-31</inkml:trace>
  <inkml:trace contextRef="#ctx0" brushRef="#br0" timeOffset="146768.9446">12204 11023 193 0,'3'14'129'0,"4"17"-8"31,1 14-97-31,-1 14 0 16,-4 7-16-16,-3 2 1 16,0-5-52-1,5-1-1-15,-5-13-88 16,4-18-9-1,10-17 41-15</inkml:trace>
  <inkml:trace contextRef="#ctx0" brushRef="#br0" timeOffset="147288.955">13381 11005 156 0,'4'0'113'16,"3"0"-8"-16,1 28-70 15,-1 10 0 1,4 17-9 0,-7 15 1-16,3-1-21 15,-7-6 2 1,0-1-8-16,0-17 0 15,-7-8-9-15,-1-9 2 16,4-7-123 0,4-17-3-16,0-4-8 15</inkml:trace>
  <inkml:trace contextRef="#ctx0" brushRef="#br0" timeOffset="147448.9582">13681 11248 213 0,'22'-8'113'0,"16"2"-5"15,10-2-201 1,-4 5-2 0,9 0-25-16,-13 3-6 15</inkml:trace>
  <inkml:trace contextRef="#ctx0" brushRef="#br0" timeOffset="147788.965">14315 11033 167 0,'0'0'123'16,"0"24"-7"-16,-8 12-84 15,-24 15-2 1,-17 7-14-16,-11-2 0 15,-3-8-11-15,8-13 1 16,3-21-6 0,11-14 0-16,19-8 0 15,18-18 0 1,4 1 0-16,23 8 0 15,21 10 0 1,4 7 0-16,0 3-3 16,-3 15 2-16,-8 7-82 15,-8 4-2 1,1-4-51-1,6-7-12-15,2-15 94 16</inkml:trace>
  <inkml:trace contextRef="#ctx0" brushRef="#br0" timeOffset="148628.9818">14370 10798 127 0,'0'0'108'0,"0"0"-7"15,0 0-71 1,4 0 2-16,3 0-19 16,8 7 0-16,7 21-7 15,4 19 0 1,4 16-1-16,-8 17 0 15,-11 10 0 1,-11 7 0-16,-7-3-31 16,-30-8 1-1,-19-11-95 1,-19-9-8-16,2-25 23 15</inkml:trace>
  <inkml:trace contextRef="#ctx0" brushRef="#br0" timeOffset="148948.9882">13022 10954 161 0,'-14'31'116'0,"-5"31"-7"0,7 25-89 31,12 17 1-31,4 2-21 16,41-2 0-16,21-13-113 15,23-19-5 1,16-13-5-16</inkml:trace>
  <inkml:trace contextRef="#ctx0" brushRef="#br0" timeOffset="149458.9984">14955 10954 202 0,'0'0'134'15,"0"18"-6"1,0 19-108-16,0 11 1 15,-4 14-19 1,-6 8 2-16,2-4-4 16,1-3 0-1,-1-16 0-15,5-9 0 16,-2-14-20-1,5-9 1-15,0-15-111 16,0-3-6-16,19-29 8 16</inkml:trace>
  <inkml:trace contextRef="#ctx0" brushRef="#br0" timeOffset="149789.005">15166 11230 173 0,'0'18'128'16,"3"16"-8"-16,5 14-87 15,15 1 0-15,6-7-22 16,16-4 2 0,10-25-13-1,12-13 0-15,-1-17 0 16,-10-35 0-1,-16-14 0 1,-20-13 0-16,-17 10 0 16,-10 6 0-16,-38 26 0 15,-22 16 0-15,-18 21 0 16,-3 3 0-1,2 31-55 1,27 19 1-16,22 3-79 16,33-2-10-1,4-1 54-15</inkml:trace>
  <inkml:trace contextRef="#ctx0" brushRef="#br0" timeOffset="163882.2879">18481 10133 205 0,'4'0'132'0,"3"7"-6"16,4 21-107-1,-1 23 0-15,-1 15-15 16,-5 4 2-1,-4 3-6-15,0-4 0 16,-4-7 0 0,1-7 0-16,-5-14 0 15,0-2 0 1,1-15 0-16,7-7 0 15,0-5-21-15,0-12 2 16,0 0-111 0,17-25-6-16,3 1 8 15</inkml:trace>
  <inkml:trace contextRef="#ctx0" brushRef="#br0" timeOffset="164102.2923">18925 10476 247 0,'0'0'134'0,"0"4"-4"15,0-1-130 1,0 7 0-1,0-3-11-15,0-3 1 16,0-4-120-16,0 0-3 16,4-4-5-1</inkml:trace>
  <inkml:trace contextRef="#ctx0" brushRef="#br0" timeOffset="164612.3025">19518 10147 136 0,'0'0'105'15,"-11"0"-8"-15,-7-3-69 16,-1 3 3 0,-10 0-8-1,7 0 0-15,-5 7-6 16,8 3 0-1,12 5-5-15,7 5 1 0,4 1-9 16,25 3 1 0,9 7-5-1,7-4 0-15,-9 2 0 16,-10-2 0-1,-15 4 0-15,-11 1 0 16,-11-8 0 0,-22 3 0-16,-23-10-13 15,8-6 2 1,-8-11-119-16,4-14-4 15,4-27-2-15</inkml:trace>
  <inkml:trace contextRef="#ctx0" brushRef="#br0" timeOffset="164762.3055">19303 10110 229 0,'25'-11'133'16,"25"1"-3"-16,16-5-123 16,12 1 0-1,-12 5-136-15,-14 1-4 16,-11 5-13-1</inkml:trace>
  <inkml:trace contextRef="#ctx0" brushRef="#br0" timeOffset="165262.3155">20165 9933 200 0,'5'-4'129'15,"-1"4"-7"1,7 0-101-16,-3 0 1 15,2 22-14-15,1 5 1 16,5 14-9 0,-6 8 0-16,-3 6 0 15,-3-6 0 1,1 6 0-16,-5-3 0 15,3-7 0 1,-3-4 0-16,0 1 0 16,0-19 0-16,0-4 0 31,0-6 0-31,7-13 0 0,16-3 0 15,18-28 0 1,14-21 0-16,7-10 0 16,13-8 0-1,-1-2 0 1,-8 13 0-16,-3 1 0 15,-7 9 0 1,-7 11-130-16,-13 3-4 0,1 0-13 31</inkml:trace>
  <inkml:trace contextRef="#ctx0" brushRef="#br0" timeOffset="166122.3327">7904 12476 201 0,'0'0'136'16,"0"3"-6"-16,18 1-109 31,27 0 2-31,28-2-23 0,20-2 0 16,19 0 0-1,-6 0 0-15,-3 8 0 16,-9-4 0-16,-20-1 0 31,-15 4 0-31,-18-4-16 0,-7 4 2 16,-13 0-67-1,-13-3-2-15,-4-4-40 16,-4 3-10 0,0-3 77-1</inkml:trace>
  <inkml:trace contextRef="#ctx0" brushRef="#br0" timeOffset="166372.3377">8018 12726 178 0,'0'3'138'16,"3"4"-7"-16,46-4-100 16,35-3 2-16,43 0-33 15,21-10 0 1,8-11 0-16,-12-4 0 15,-7 8 0 1,-18 10 0-16,-15 4-130 16,-23 3-4-1,-18 10-13-15</inkml:trace>
  <inkml:trace contextRef="#ctx0" brushRef="#br0" timeOffset="182444.6601">11211 12608 63 0,'7'-11'100'16,"0"-6"-5"-16,20-11-39 16,-6 1 0-16,6 13-29 15,-5 4 0-15,-3 10-9 16,-8 3 1-1,-11 25-3 1,-23 20 0-16,-25 0-9 16,-15-5 1-1,-7-2-7-15,3-14 1 16,8-20-2-1,14-7 0-15,17-14 0 16,16-10 0-16,12-1 0 16,29 13 0-1,19 4 0-15,12 8 0 16,6 0 0-1,1 8 0-15,-12 18-37 16,-6 9 2 0,-12-4-96-16,-11 0-8 31,-8-7 28-31</inkml:trace>
  <inkml:trace contextRef="#ctx0" brushRef="#br0" timeOffset="183634.6839">11144 12642 147 0,'0'0'95'16,"0"0"-5"-1,0 0-79-15,4 7 0 16,-4 15 14 0,4 15 1-16,-16 8 0 0,-14-7 0 15,-14-8-11 1,-5-12 0-1,-7-18-10-15,0 0 1 16,0-31-5 0,1-10 1-1,10-12-3-15,12 2 0 16,14 2 3-1,15 1 0-15,19 7 1 16,22 17 2-16,10 16-5 16,12 8 0-1,3 39 0-15,5 30 0 16,-5 3 0-1,5 10 0-15,-13-12 0 16,-1-17 0 0,-5-12-38-16,-12-23 1 15,5-8-94 1,-8-10-9-16,-3-8 32 15</inkml:trace>
  <inkml:trace contextRef="#ctx0" brushRef="#br0" timeOffset="184172.6953">11237 12569 186 0,'0'-10'124'0,"29"-17"-6"0,16 2-108 32,21-6-2-32,15 3-125 0,2 4-6 15,-10 3-5 1</inkml:trace>
  <inkml:trace contextRef="#ctx0" brushRef="#br0" timeOffset="184692.7057">12444 12330 172 0,'4'0'127'16,"3"25"-8"-1,0 13-86-15,2 15 1 16,-9 15-22 0,0 1 2-16,0 1-14 0,-12-9 0 15,1-8 0 1,4-16 0-1,-1-6-73-15,8-9-3 16,0-12-58 0,11-10-14-1,16-3 82-15</inkml:trace>
  <inkml:trace contextRef="#ctx0" brushRef="#br0" timeOffset="184942.7107">13026 12729 222 0,'0'0'134'0,"0"3"-4"15,0 4-118 1,0-3 1-16,-8 2-13 15,0 0 0-15,6 2-62 16,2-4 1 0,0-4-73-1,0 0-11-15,18-8 65 16</inkml:trace>
  <inkml:trace contextRef="#ctx0" brushRef="#br0" timeOffset="185432.7205">13438 12452 179 0,'-16'0'116'0,"4"0"-8"15,-2 0-87 1,3 3 0-16,11 7 1 15,0 8 1-15,25 0-13 16,24-1 1 0,-1 13-11-16,4 2 0 15,-11-2 0 1,-15 6 0-16,-15-9 0 15,-11 8 0 1,-15-4 0-16,-18-7 0 16,-8-7-89-16,-15-13-1 31,2-4-48-31,-3-25-12 0,2-20 106 31</inkml:trace>
  <inkml:trace contextRef="#ctx0" brushRef="#br0" timeOffset="185552.7229">13432 12428 246 0,'46'-11'133'0,"28"-6"-4"15,26-3-155 1,3 2 0-16,-14 4-104 0,-7 7-8 16,-39 3 19-1</inkml:trace>
  <inkml:trace contextRef="#ctx0" brushRef="#br0" timeOffset="186732.7465">15730 10922 76 0,'0'-11'67'15,"0"-6"-3"-15,0 3-64 16,-34 14 0-1,-29 12 0 1,-44 50 2-16,-49 45 0 0,-21 34 1 16,-20 22-68-1,8 3-2-15,23-21 1 16</inkml:trace>
  <inkml:trace contextRef="#ctx0" brushRef="#br0" timeOffset="187282.7575">11571 10790 88 0,'0'0'75'31,"-23"15"-3"-31,-25 33-58 0,-30 39 0 15,-37 37-2 1,-30 32 1 0,-3 7-50-16,7-11-2 0,27-35-49 31,32-51-1-31</inkml:trace>
  <inkml:trace contextRef="#ctx0" brushRef="#br0" timeOffset="187612.7641">13837 9560 74 0,'-12'0'69'0,"-32"13"-1"16,-48 43-50 0,-49 43-1-16,-52 47-1 15,-33 44-1 1,-14 28-91-1,17 7-3-15,19-7-8 0</inkml:trace>
  <inkml:trace contextRef="#ctx0" brushRef="#br0" timeOffset="195262.9171">14577 12313 116 0,'0'0'95'31,"0"0"-6"-31,0 14-59 0,4 10-1 16,4 5 2-1,6 1-1 1,-2 6-9-16,-1-6 0 0,1-2-7 31,-2-4 0-31,-3 7-7 16,-2-7 1-1,-3 1-6-15,2-8 2 16,4-10-4-16,7-7 0 15,22-18 0 1,18-30 0-16,30-21 0 16,19-18 0-1,10 0 0-15,-2 5 0 16,-15 26-51-1,-13 12 1-15,-20 15-82 16,-16 13-11 0,-15-2 50-16</inkml:trace>
  <inkml:trace contextRef="#ctx0" brushRef="#br0" timeOffset="243784.103">22293 5719 45 0,'0'0'73'0,"-5"0"-1"15,-2 0-33 1,4 0-1-16,3 0-22 15,0-3 1 1,0-4-13-16,10 2 0 16,13-1 3-1,17-8 1-15,12 0 3 16,11-7 0-16,15-10 1 15,26 1 2 1,11-5-4-16,14-2 2 16,5-2-6-1,6 4 1 1,-14 14-4-16,-7 4 1 15,-19 3-3 1,-15 4 1 0,-15 3-2-16,-18 0 1 0,-7 7-1 15,-9 0 0 1,-9 0-1-1,-9 0 1-15,-8 0-1 16,2 0 0 0,-4 4 0-16,0 3 1 15,-2 6 0 1,6 4 1-16,-1 4 2 0,4 4 0 15,-1 20 3 1,5 2 0 0,0 12 1-16,2 15 1 15,2-2-1 1,-1-3 0-16,-7-7-1 15,0-2 0 1,-4-19-1-16,-4-6 0 16,0-11 1-1,-3-7 1-15,-4-3-2 16,4-11 1-16,0 1-5 15,-4-4 2 1,0 0-3 0,0 0 0-16,0 0 0 15,0 3 0-15,-8 1-2 31,-3-1 1-31,-7 7 0 0,-8 4 1 16,-4 7 0 0,-3-1 1-16,-1-3-1 15,1 5 0 1,3-5-2-1,8-3 1-15,7-4 1 16,15 1 1 0,0-1 1-16,23-4 1 0,18 8-3 31,7 1 0-31,7-1 0 15,-7-4 0-15,-3 4 0 16,-8-4 0 0,-3 5 0-16,-9-5 0 0,-6 0 0 31,-9-1 0-31,-10 3 0 15,0-2 0 1,-18 4 0-16,-8 3 0 16,-3 0 0-1,-5 5 0-15,-3 2 0 16,-4-5 0-16,-4 3 0 15,9-1 0 1,2-1 0-16,9-3 0 16,6-3 0-1,9-4 0-15,10 2 0 16,0 1 0-1,25-6 0-15,13-3 0 16,5-1 0 0,17-3 0-1,-9 0 0-15,-2 0 0 0,-9 0 0 16,-13 0 0-1,-9 0 0-15,-3 0 0 16,-8 0 0 0,-7 3 0-1,0 1 0-15,-10 6 0 16,-20-3 0-1,-3 14 0-15,-1-7 0 0,4 3 0 32,9-3 0-32,12-4 0 15,9 1 0-15,0 3 0 16,23-4 0-1,10 10 0 1,5 9 0-16,-2 8 0 16,1 22 0-1,-11 11 0-15,-4 16 0 16,-3 8 0-16,-1 2 0 15,-7-3 0 1,-3-6 0-16,-1-7 0 16,1-11 0-1,-4-3 0-15,-4-11 0 16,3-3 0-1,-3-4 0-15,0-6 0 16,0-4 0 0,0 0 0-16,0-3 0 15,0-4 0-15,-3 0 0 16,3-7 0-1,-4 8 0 1,-1-8 0-16,-5-7 0 16,2 0 0-16,-3-3 0 31,0-4 0-31,-7-2 0 0,3-6 0 15,-15-2 0 1,-18 0 0-16,-16 0 0 16,-24 0 0-1,-30 0 0 1,-31 4 0-16,-27 4 0 15,-25 1 0 1,-10 2 0-16,15-2 0 0,18 3-24 31,18-10 2-31,23 2-108 16,37-4-7-16,26 0 13 15</inkml:trace>
  <inkml:trace contextRef="#ctx0" brushRef="#br0" timeOffset="244516.0738">24378 5639 130 0,'0'0'102'15,"-4"14"-7"1,-1 17-70-16,2 14 2 15,0 25-8 1,-5 2 0-16,1 11-10 16,-5-7 0-1,5-3-18-15,7-22 1 16,0-16-86-16,0-14-3 15,0-21-17 1,0-17 1 0</inkml:trace>
  <inkml:trace contextRef="#ctx0" brushRef="#br0" timeOffset="244985.0554">24203 5695 131 0,'0'-3'105'16,"0"-5"-7"-16,8 2-72 0,21-2 3 31,12 4-9-31,-7 4 1 15,6 0-11-15,-14 0 0 16,22 4-8 0,-3 6 1-16,4 8 2 15,-21 0 1 1,-9 5 0-16,-19-2 1 15,-11 3-4 1,-33-9 0-16,-20-8-8 16,1-4 1-16,30 1 4 15,14 8 0 1,19 10 10-16,8 5 1 15,14 2-5 1,-7 2 2-16,1-11-8 31,9 11 0-31,4 14-40 0,2 0 1 16,-13-4-92-1,-3-3-9-15,-12-3 34 16</inkml:trace>
  <inkml:trace contextRef="#ctx0" brushRef="#br0" timeOffset="245935.0174">24681 6082 161 0,'4'-10'106'0,"-4"6"-7"16,0 1-86-1,0 3 0-15,0 0-3 16,0 3 1-16,0 11-2 16,0 7 1-1,-7 0-2 1,-2 7 1-16,3-1 0 15,-2 4 0-15,1-4 4 32,-1-3 0-32,8 5-5 0,0-9 2 31,0 1-10-31,19 1 0 0,10-9-23 15,12-3 1 1,0 0-108 0,4 0-6-16,-1-2 11 15</inkml:trace>
  <inkml:trace contextRef="#ctx0" brushRef="#br0" timeOffset="265444.237">12741 10860 170 0,'-8'-4'112'16,"4"1"-6"-1,-11 0-92-15,-3 3 0 16,-1 0-7-16,0 0 0 15,5 0-4 1,-1 3 0-16,3 12-1 16,9 2 1-1,-1 7-1 1,4 7 1-1,0 4 1-15,0 9 0 0,7 15 2 32,-1 3 1-32,-4 12-1 0,-2 5 1 15,0 7-2 1,-8 0 0-1,-6 1 0-15,-4-11 1 0,-1 1-3 32,5-11 1-32,-1-11-3 0,7 0 1 31,8-18-2-31,0-8 0 15,19-12 0 1,18-8 0-16,19-4 0 16,6-5 0-16,16 0-110 15,-7 0-3 1,0 0-29-16,-8 0-4 15</inkml:trace>
  <inkml:trace contextRef="#ctx0" brushRef="#br0" timeOffset="266454.1966">15941 11009 113 0,'0'0'89'0,"0"0"-5"16,0 6-64-16,0 19 1 15,0 6-1 1,0 8 2-16,0 12-3 16,0 2-1-1,0-2-4-15,0 5 0 16,0-16-6-1,0-1 0-15,-4-8-4 16,0-3 1 0,4-11-28-16,0-3 0 15,0-11-97 1,0-3-8-16,18 0 20 15</inkml:trace>
  <inkml:trace contextRef="#ctx0" brushRef="#br0" timeOffset="266754.1846">16110 10968 109 0,'0'0'85'0,"8"0"-4"0,0 4-59 31,-1 23-1-31,1 14 7 16,-1 18 1-16,-4 10-7 15,1 1 0 1,-1 2-11-16,-3-6 1 0,0 0-7 31,0-15 0-31,0-5-10 16,-7-13 0-16,4-4-111 15,3-12-7 1,-4-14-4-1</inkml:trace>
  <inkml:trace contextRef="#ctx0" brushRef="#br0" timeOffset="267804.1426">16474 11027 84 0,'0'0'89'16,"0"0"-5"0,2 6-49-16,3 22-1 15,-1 14-11 1,0 13 1-16,-4 4-12 15,0 3 0 1,0-6-7-16,0-8 1 16,0-6-3-16,4-16 0 15,-4-8-36 1,0-11 1-16,0-7-77 15,0-4-10 1,6-17 33-16</inkml:trace>
  <inkml:trace contextRef="#ctx0" brushRef="#br0" timeOffset="268466.1162">16377 11119 50 0,'-2'-2'80'0,"-3"-2"-3"15,1-6-34 1,4 3-3-16,0-4-9 15,9-3-1 1,16 0-1-16,11-3 0 16,9 0-13-16,11 3 1 15,0 4-13 1,-1 6 1-16,-7 4-5 15,-8 4 0 1,-10 12 1 0,-11 9 0-16,-15 3 0 15,-4 7 0-15,-27-12-3 16,-2-2 1-16,-11-7-2 15,-5-7 1 1,0-3 0 0,9-1 1-16,2-3-2 15,8 4 1-15,15 2 5 31,11 5 0-31,0 10 9 16,14 2 1 0,5 16-2-16,3 0 1 0,-6-2-7 15,-2 5 1 1,-2-4-6-1,-6-8 1-15,-2-5-23 16,0-4 1 0,-4-11-98-16,7-2-4 0,-3-6-1 31</inkml:trace>
  <inkml:trace contextRef="#ctx0" brushRef="#br0" timeOffset="268906.0986">16973 11300 178 0,'0'0'118'31,"0"0"-8"-31,0 4-90 0,0 13 0 16,0 3-4 0,-7 4 1-16,-4 4-6 15,-3 0 0 1,6-7-7-1,5 0 2-15,-5-4-6 16,8-7 0-16,0-3 0 16,19 0 0-16,18-4 0 31,3-3 0-31,12 0-14 15,-8 0 1-15,-3 0-117 16,-11 0-4 0,-1 0-1-1</inkml:trace>
  <inkml:trace contextRef="#ctx0" brushRef="#br0" timeOffset="270116.0502">17170 10880 94 0,'0'0'99'16,"0"0"-7"-16,0 0-50 0,4 0 0 31,7 0-12-31,11 0-1 0,8 0-12 31,-1-2 0-31,1-2-10 16,0 4 1-16,-8-3-6 15,4 3 0 1,-11 0-2 0,-5 0 0-16,-2 0 1 15,-1 7 1-15,1 14 2 16,-1 13 1-1,5 1 0-15,-2 12 1 16,1 6-3 0,1 5 1-16,-1 5-4 15,0 6 0 1,0-6 0-16,0 2 0 15,1-3 0 1,-5-10 0-16,-3 0 0 16,-4-14 0-16,0-3 0 15,-11-8 0 1,-12-3 0-16,-14-3 0 15,-6-3 0 1,-14-11 0 0,-2-4-50-16,0-3 2 15,3-3-84 1,21-22-11-16,18 1 48 0</inkml:trace>
  <inkml:trace contextRef="#ctx0" brushRef="#br0" timeOffset="271505.9946">15393 12119 141 0,'-42'0'92'32,"-49"28"-6"-32,-55 17-86 0,-65 17 0 15,-51 32 4 1,-57 13 0-16,-34 4 3 15,-27 13 0 1,-20 7-22 0,7-1-1-16,15 3-79 15,26-8-5 1,48-31 16-16</inkml:trace>
  <inkml:trace contextRef="#ctx0" brushRef="#br0" timeOffset="271785.9834">11314 12493 200 0,'141'21'118'16,"114"24"-5"-1,139 24-114-15,87 25 1 16,66 13-107-1,39 11-6-15,18 17-12 16</inkml:trace>
  <inkml:trace contextRef="#ctx0" brushRef="#br1" timeOffset="397243.9682">13892 2370 26 0,'-18'-7'43'15,"-12"-8"1"-15,-7 2-40 16,-15-5 1-1,-3 8-5 1,-8 8 0-16,-11 2-1 16,3 0 1-1,-11 2 0-15,5 12 1 0,-4 3 0 16,-5 5 0-1,-3 9 1 1,1-1 0-16,6 9-1 16,-3-1 1-1,-4 10 0-15,4 1-1 16,-1 2 0-1,1 5 0-15,0-1 0 16,0 8 0 0,3 2 1-16,-2 12-1 15,9-1 1-15,13 6 1 16,-5 5-2-1,1 3 1-15,5 4-2 16,3-5 1 0,-5 15-1-16,3-7 1 31,2 0-1-31,-5 7 0 0,7-5-1 31,4-1 1-31,7-4-1 0,4 5 0 16,4-8 0-1,8 2 0 1,-1-3-1-16,12 4 2 0,7-4 0 31,-1-1 2-31,8 1 0 0,1-3 0 16,-5 3 0-1,8-1 2 1,0 2-2-16,0 2 1 15,0-6-1 1,0 6 0-16,0 0 0 16,11-9 1-1,1 9-2-15,3-3 1 16,-1 0-1-1,1 10 2-15,8-10-2 16,-4 0 1 0,-1 0-1-16,-3-4 0 15,3 1-1-15,-3-8 2 16,0 5-2-1,-5 2 0-15,5 1-2 32,-3-5 2-32,-1 1-1 0,6-6 1 15,-5 5 0 1,3-4 0-16,-4 4-1 15,4-2 1 1,1 6-1 0,1 0 1-16,6 1 0 0,3 0 0 15,7-8 0 1,4-3 0-16,3-3 0 15,2-4 0 1,2 7 0 0,8-3 1-16,0-4-1 15,0-4 1 1,6 12-1-16,5-12 1 0,8 9-1 31,-1-9 2-31,5-2-2 16,9-5 0-16,-1-3 0 15,-2-3 1 1,15-6-1-1,-7-5 1-15,6 0-1 16,6-6 0 0,-1 0 1-16,7-8 0 15,8-3 0-15,1 0 2 16,5-7-2-1,2 1 0-15,6-7 0 16,0 3 0 0,2 3 0-16,6-3 0 15,-1-4 1 1,12 0-1-16,4-2 0 15,12-6 0 1,2 6-1-16,0-8 1 16,1 0-1-16,11 0 0 15,-11 0 0 1,0 0 1-1,-5 0-1-15,17 0 1 16,-2 0-1 0,1-8 0-1,11-9 0-15,-5-4 0 0,13-2 0 16,-8 2 0-1,0-11 1-15,-4 1 2 16,-11-10 2 0,12-8 2-1,-5-2 0-15,-7-11-1 16,3-8-2-1,2-5-1-15,-6-5-1 16,2-4 0 0,-5-16 4-16,-7 3 0 0,0-7 4 31,-15-6 1-31,0-8-6 15,-12 0 1-15,2-3-4 16,-4-13-1 0,-5-8 4-1,-6-3-1-15,-13-8 8 16,-6-6 1-16,-11-1 3 15,-18-9 0 1,-20 2-4-16,-15-8 0 16,-14-6-8-1,-11-2 0-15,-15-7-5 16,0 4 1-1,-11-5-1-15,-15-13 0 16,-14 3 1-16,-9-10 0 16,-18 10 1-1,-10-3 1-15,-9 4-2 16,-18 5 1-1,-10 2-3-15,-20 6 1 16,-14 8-3 0,-7-2 0-1,-19 9-1-15,-15 8 1 16,-11 9 1-1,-20 10-1-15,-11 7 4 0,-18 5-2 16,-14 16 4 0,-18 9 2-1,-16 19 0-15,-17 20 1 16,-20 14-3-1,-11 24 2 1,-21 23-4-16,-5 8 1 16,-14 45-1-1,1 21 0-15,-9 28-7 16,-4 30 1-16,4 24-42 15,1 33-1 1,7 33-52-16,0 29-5 16,7 23 46-1</inkml:trace>
  <inkml:trace contextRef="#ctx0" brushRef="#br1" timeOffset="398923.901">6508 16324 25 0,'-4'3'51'15,"0"4"1"1,4 3-15-16,0-6 1 0,18-1 1 31,34-3 0-31,18-3-14 0,27-8 1 16,21 1-13-1,12-1 1 1,3 5-8-16,-11 2-1 0,-7 0-17 31,-22 2 1-31,-16 2-87 0,-17 0-9 31,-16-5 10-31</inkml:trace>
  <inkml:trace contextRef="#ctx0" brushRef="#br1" timeOffset="399463.8794">6866 16511 58 0,'-11'2'60'15,"4"5"0"1,-1 4-41 0,8-5 3-16,53-2-6 15,27-4 3 1,35-6-14-16,11-12 1 0,8 1-5 15,-19-1 0 1,-12 5-48 0,-24 2-1-16,-20 4-33 15,-26 7 1 1</inkml:trace>
  <inkml:trace contextRef="#ctx0" brushRef="#br1" timeOffset="400423.841">6767 16365 101 0,'-8'0'72'16,"4"-4"-3"0,4-2-73-1,7-8 0-15,42 3 4 16,33 1 1-1,24 0 0-15,6 2 1 0,-12 8 2 32,-15 0 1-32,-44 25 5 15,-41 3 0-15,-30 3 2 16,-52-3 1-1,-22 6 5 1,-10-10 2-16,14-10-16 16,26-14 1-16,49-10-15 15,28-18 0 1,59-6 6-16,31 6 1 15,11 3 1 1,-11 12 1-16,-27 9 3 16,-29 4 0-1,-37 24-43-15,-12 14 0 16,-35 4-52-1,10-4-2-15,4-11 52 16</inkml:trace>
  <inkml:trace contextRef="#ctx0" brushRef="#br1" timeOffset="401053.8158">10071 15940 102 0,'25'0'84'15,"27"-4"-5"-15,29-7-71 32,23-2 2-32,0 2-7 0,-1 1 1 31,-14-1-15-31,-7 1-1 0,-16-1-71 31,-18 2-5-31,-21-5 15 16</inkml:trace>
  <inkml:trace contextRef="#ctx0" brushRef="#br1" timeOffset="401293.8062">10373 15738 95 0,'0'15'85'16,"8"16"-3"-16,7 24-65 16,3 11 0-1,5 13-10-15,-4 5 1 16,-5-8-29-1,-3-7 1-15,-3-21-69 16,-5-14-5 0,-3-9 25-16</inkml:trace>
  <inkml:trace contextRef="#ctx0" brushRef="#br1" timeOffset="401523.797">10204 16361 115 0,'7'0'85'0,"38"0"-4"16,17 0-76 0,26 0 1-16,13 0-2 0,3 0-1 15,-15 0-42 1,-12 0 0-1,-14-6-49-15,-11-8-3 16,-19-11 49 0</inkml:trace>
  <inkml:trace contextRef="#ctx0" brushRef="#br1" timeOffset="402113.7734">9866 15749 37 0,'-26'31'51'16,"-14"25"1"0,-17 23-40-1,10 18 2-15,13 14 2 16,20 3 2-16,14-10 5 31,41-12 0-31,29-12 0 0,27-14 0 16,27-10-6-1,21-11 1-15,26-28 4 16,10-13 1-1,19-11 4 1,0-31-1-16,-11-28-8 16,-18-13 0-1,-13-22-10-15,-16-7 0 0,-31-13-6 31,-34 1 0-31,-32-5-5 16,-38 4 0-16,-32 14-2 16,-65 13 0-1,-50 10 2-15,-53 33 0 16,-36 20-7-1,-38 24 0-15,-14 10-54 16,6 32 0 0,12 16-51-16,30 15-8 15,22 7 61 1</inkml:trace>
  <inkml:trace contextRef="#ctx0" brushRef="#br1" timeOffset="402953.7398">8414 15659 76 0,'5'0'67'0,"1"0"-1"15,9 0-55 1,8 17 1-16,-1 19 6 15,4 15 0 1,0 5-1 0,-4 9 0-16,-4 7-5 15,-3 4 1 1,-3 8-5-1,-2-9 1-15,1 3-4 16,-3-17 1-16,3-9 2 16,1-10 2-16,-2-11 16 15,1-10 0 1,1-18-2-1,-1-3 0-15,0-24-18 16,-3-27 1 0,2-19-7-16,5-27 0 0,-3-14-4 31,-5-7 0-31,3 18-8 15,-6 13 1-15,1 22-57 16,-2 21-3 0,-3 8-48-16,4 22-9 15,-1 7 67 1</inkml:trace>
  <inkml:trace contextRef="#ctx0" brushRef="#br1" timeOffset="403383.7226">9104 15919 94 0,'3'0'86'0,"4"23"-4"15,1 19-54 1,-5 28 0-16,-3 6-6 15,0 14-1-15,0-4-13 16,-11-2 0 0,4-16-22-16,0-13 2 15,-1-13-58 1,1-18-5-16,4-10-20 15,-2-14-2 1</inkml:trace>
  <inkml:trace contextRef="#ctx0" brushRef="#br1" timeOffset="403573.715">8948 16302 126 0,'18'-7'85'16,"23"-2"-4"-1,11-2-91 1,3 5 0-16,-6-2-73 0,-12 1-4 16,-15 0 10-1</inkml:trace>
  <inkml:trace contextRef="#ctx0" brushRef="#br1" timeOffset="404115.6934">9329 16054 100 0,'8'0'89'15,"7"7"-5"-15,-1 19-56 16,2 20-1-1,-9 10-5-15,-4 9 2 16,-3 1-7-16,0 4 0 16,-3-9-5-1,-9-9 1-15,-2-14-3 16,-1-7 1-1,0-6-4-15,1-15 1 16,2-10-10 0,9 0 1-16,3-24-6 31,0-4 1-31,10-7 0 0,13 11 0 15,6 7 3 1,1 10 1-16,3 7 4 16,1 10 1-16,-9 19-1 31,-2 15 1-31,0 1-11 0,9-1-2 15,6-5-85 1,6-8-3-16,26-27-20 16,12-15 1-1</inkml:trace>
  <inkml:trace contextRef="#ctx0" brushRef="#br1" timeOffset="406025.617">10603 15462 54 0,'4'7'74'16,"0"11"-2"-1,-1 2-37-15,5 7 1 16,-5-6-3-16,1-3-1 16,0-8-8-1,-4-3 3-15,0-3-12 16,0-4 1-1,0 0-7-15,0 0 2 16,0-17-9 0,0-12 1-16,0-6-2 15,0-5 0 1,0-16-1-16,0-3 0 15,0-6 0-15,0-8 0 16,0 0 0 0,-4-3 1-16,-14 10-1 15,-1 1 1 1,-11 5-1-1,8 9 0-15,-4 5 0 16,-7 2 0-16,14 9-1 16,-3 4 1-16,7 10-5 15,8 5 2 1,3 8-5-1,4-2 1-15,4 6 4 16,22 4 0-16,7 0 3 31,30 0 1-31,15 0-1 0,26 0 1 31,29 0-1-31,23 4 1 0,25-1 0 16,16 4 1 0,14-7 2-1,-1 0 1-15,-6-17 1 16,0 3 1-1,-12-3-1-15,-25-1 0 0,-22 4-1 32,-35 4 1-32,-32-1 1 15,-25 5 0 1,-27-1-3-16,-7 4 0 15,-17 3-5-15,6 0 1 16,-8 0 1 0,0 0 0-16,0 0 0 15,0 0 1 1,0 0-5-16,0 0 0 15,0 0-3 1,0 0 1-16,0 0 2 16,8 0 1-16,-1 13 2 15,4 11 0 1,-3 8 0-16,2 9 1 31,-3 17-1-31,-2-3 0 0,-5 2 1 31,0-5 0-31,0-18 4 0,3-10 0 16,-3-7 3-1,0-13 0 1,4-4-4-16,4 0 2 0,6-24-6 31,1-7 0-31,8-7 0 0,2-14 0 16,4 7 0-1,1 0 0 1,-3 3 0-16,-2 1 0 16,-6 17-3-1,-5 6 2 1,-2 4-4-16,-8 14 0 15,3 0 1-15,1 22 0 16,3 15 4 0,-4 22 0-16,8-3 0 15,-4-1 0 1,4-3 1-16,-1-14 1 15,4-11 3 1,5-9 0-16,0-12-1 16,6-6 1-16,8 0-5 15,0-24 0 1,0-13 0-16,-3-12 0 15,3-13 0 1,-4-1 0-16,-3-2 0 16,-8 9 0-1,-7 11 0 1,-4 11 0-16,-8 9-3 15,1 12 1-15,-4 9-1 16,0 4 0-16,0 27 1 16,-7 22 0-1,-4 17 1 1,0 10 0-16,3-10 4 15,8-8 1 1,0-23 0 0,33-21 2-16,27-14-6 15,21-14 0 1,16-17 0-16,17-14 0 0,16 7 0 15,8 0 0 1,14 10 0 0,14 4 0-16,0 14-21 15,1 6 2 1,-8 4-111-16,-11 7-6 15,-29 7 8 1</inkml:trace>
  <inkml:trace contextRef="#ctx0" brushRef="#br1" timeOffset="406935.5806">10770 16756 138 0,'0'4'108'31,"0"23"-7"-31,0 18-71 0,4 14 0 16,-4 11-12-1,3 9 1-15,-3-3-10 16,-7 6 1 0,-7-8-4-1,-2-9 0-15,1-16-4 16,1-1 0-1,-1-16-3-15,8-8 1 0,3-7 1 32,4 0 0-32,11-7 1 15,18-3 1-15,27-7 0 16,25 0 0-1,38-10 2 1,44-14 1-16,52-4-2 16,33 1 1-16,41-5-5 15,19 4 0-15,2 15 0 16,-2-1 0-1,-20 7-14 1,-17-3 2-16,-26-5-118 16,-38-5-4-1,-22-15-2-15</inkml:trace>
  <inkml:trace contextRef="#ctx0" brushRef="#br1" timeOffset="407605.5538">13129 15091 146 0,'0'4'98'0,"3"24"-5"15,2 24-84 1,-5 13 0-16,0 11-2 15,-8 1 1-15,-3-8-4 32,3-11 1-32,1-16-12 0,0-14 0 15,0-10-36 1,3-8-1-16,-4-8-54 15,5-2-5 1,3-6 39 0</inkml:trace>
  <inkml:trace contextRef="#ctx0" brushRef="#br1" timeOffset="408095.5342">12925 15320 39 0,'0'-4'58'16,"0"-7"2"-16,0 2-22 16,19-8 0-1,18-4 1-15,23-4 0 16,17-1-22-1,5 3-1-15,4 14-15 16,-17 9 1 0,-17 0 0-16,-15 24 1 15,-29 7 3 1,-8 1 1-16,-34 2-3 15,-10-7 1-15,-16-9-4 16,5-8 1 0,3-3-3-16,11-3 1 15,16-4-6 1,13 0 1-1,12 7 3-15,3 7 2 16,27 6 7 0,11 11-1-16,-3 10-2 0,-2 0 2 15,-5 5-3 1,-13 0 1-1,-3-5-32-15,-9-7 3 16,2-9-63 0,-1-8-7-1,0-11 8-15</inkml:trace>
  <inkml:trace contextRef="#ctx0" brushRef="#br1" timeOffset="408405.5218">13662 15323 109 0,'4'0'85'16,"-1"0"-5"-16,9 7-58 15,-4 21-2-15,-1 7 2 16,-3 16 0 0,-1 2-12-1,-3 2 0-15,0-7-14 16,0-6 1-16,0-18-42 31,-3-7-1-31,-1-13-55 0,-3-4-6 16,-5-14 44-1</inkml:trace>
  <inkml:trace contextRef="#ctx0" brushRef="#br1" timeOffset="408565.5154">13603 15530 130 0,'0'0'97'16,"0"-2"-8"-1,0 2-76-15,11 0 0 0,16 0-14 31,1 0 0-31,10 0-50 16,-7 0-2-16,-7 0-41 16,3-8-5-1,-16-15 56-15</inkml:trace>
  <inkml:trace contextRef="#ctx0" brushRef="#br1" timeOffset="408935.5006">13947 15182 138 0,'11'0'98'15,"0"20"-6"-15,5 15-77 16,-5 16 0 0,-7 12 3-16,-4 3 1 15,-4 0-6 1,-11-15 1-16,0-12-3 15,1-12 1 1,6-19-9-16,8-8 1 16,0-8-11-16,14-26 0 31,20-2 0-31,3 6 1 0,8 9 5 31,7 17 0-31,-8 4 5 0,4 29 0 16,3 5 1-1,2 11 0 1,10-8-27-16,3-8 0 15,5-16-94 1,7-13-9-16,11-7 21 0</inkml:trace>
  <inkml:trace contextRef="#ctx0" brushRef="#br1" timeOffset="409815.4654">15166 14589 120 0,'0'0'90'16,"19"0"-5"0,29 0-67-16,22 0 2 0,27-2 8 31,3-5 2-31,18-3-9 15,-6 2 1-15,-20 4-16 16,-18 4 0 0,-19 0-5-16,-13 0 0 15,-17 0 0 1,-10 0 0-16,-4 4 4 15,-7 0 1 1,0-4 0-16,-4 0 1 16,0 0-6-16,-4 0 0 15,-14 0-5 1,-9 0 1-16,1 0-3 15,0 0 1 1,-4 17 2-16,8 14 0 16,16 17 6-1,6 5 0-15,48-11 5 16,17-16 0-1,22-18 3-15,9-8 0 16,-11-21-4 0,-26-17 1-1,-17-7-8-15,-40-6 0 0,-9 4-6 31,-37 6 1-31,-15 14-41 0,-19 10 1 16,4 17-82 0,0 3-11-1,7 28 40-15</inkml:trace>
  <inkml:trace contextRef="#ctx0" brushRef="#br1" timeOffset="410885.4226">13548 17350 144 0,'0'0'103'0,"22"0"-7"16,15 0-74-16,11-2 1 15,26-5-2 1,22-1 0-16,23 2-10 15,15 2 0 1,21 4-7-16,15 0 1 16,16 0 0-1,21 0 0-15,0 0 5 16,5 0 1-1,-5 0-3-15,-11-4 0 16,-11-6-7-16,-22-4 1 16,-33 1-2-1,-12-4 0 1,-25 6 0-16,-23 1 0 16,-18 3 0-1,-19 3 0 1,-14 4 0-16,-11 0 0 0,-8 0 0 31,0 0 0-31,0-4 0 0,-15 2 0 16,-11 2 0-1,-12 0 0 1,-6 0 0-16,-12 2 0 0,-6 16 0 31,-1 7 0-31,-4 2 0 0,11 11 0 31,16-3 0-31,21-8 0 16,19 1 0-16,38-18 0 15,31-10 0 1,20-3 0-16,19-35 0 16,-12-8 0-1,-18-12 0-15,-26-1 0 16,-37 4 0-1,-22 0 0-15,-58 20 0 16,-18 17 0 0,-17 15-115-16,0 3-2 15,25 24-27 1</inkml:trace>
  <inkml:trace contextRef="#ctx0" brushRef="#br0" timeOffset="418422.1214">16375 14621 4 0,'-5'0'26'16,"1"0"0"0,-3 0 1-16,-8 0-2 31,4 0-2-31,8 0-16 0,-9 0 2 15,4 0-9 1,5 0 1-16,3 0 5 16,0 0-1-1,7 7 2 1,16-7 1-16,29 0-1 0,14 0 0 15,27 0 12 1,21 4 1-16,27-4 7 31,18 0 1-31,20-11-6 16,6 8 0-1,7-4-11-15,4 0 0 16,-3 3-8-16,-11 1 1 0,-9-1-4 31,-17 4 0-31,-15 0-36 16,-26 0 0-16,-19 0-62 15,-15 0-7 1,-21 0 39 0</inkml:trace>
  <inkml:trace contextRef="#ctx0" brushRef="#br0" timeOffset="420512.0378">18766 14636 8 0,'0'0'31'15,"0"0"6"1,0 0 2-16,0-4-6 31,0-7-1-31,0 8-17 0,0-1 1 16,0 1-8-1,0-1 0-15,-4 4-5 16,4 0 1-16,0 0-4 31,0 0 1-31,0 7 0 0,0 15 1 16,0 4 1-1,0 13 1-15,8 6 5 16,7 4 0 0,3 13 1-1,-2-3 1-15,-6 2-2 16,2 2 2-1,-6-12-3-15,2-5 2 0,-4-13-4 32,-1-4 0-32,1-12 0 15,-4-7 1-15,4-6 0 16,-4-4 0-1,0 0-3-15,0 0 0 0,0 0-5 32,0 0 1-32,-11 0-3 15,-7 3 3 1,-4 4-2-16,-12 3 2 15,4 2-1 1,-3 1 1-16,-1 0-2 16,5 2 0-1,7-5-1-15,12 0 1 16,5 1 1-16,5-1 1 15,22 4 0 1,15-3 1-16,4 3-1 16,3-2 0-1,3 6 0-15,-5-4 0 16,-8 0 0-1,-9 0 0 1,2-7 0-16,-17 4 0 0,4-5 0 31,-5 5 1-31,-5 6 1 0,-4-4 0 16,-8 5 0-1,-18-1 0 1,-7 5-2-16,-8 1 1 16,-3-3-1-1,-12 5 0 1,4 6-1-16,-4-3 1 15,-2-1-1-15,9 5 0 16,5-4-2 0,6 0 1-16,16-4 0 15,12-5 0 1,10-1 2-16,10-4 1 15,20 0 0 1,8-3 0-16,13-5 0 16,-7 2 1-1,9-5-1-15,-13 1 1 16,-3-2-2-16,-8 2 1 15,1 0-1 1,-11 0 1-16,-8-2 2 16,-11 5-2-1,0 0 2 1,-7 4 0-16,-20-1-2 15,-10 4 0-15,-3 3-1 16,-4 1 0-16,-1 0-1 16,-3 1 0-1,7 6-1 1,8-4 1-16,14-4 1 15,12-4 1-15,7 5 2 32,7 0 0-32,20-1-1 15,5-3 1 1,6-1 0-16,2 1-1 0,-7-7 5 15,-7 4 1 1,0-5 2 0,-3-2 0-16,-5 0-4 15,-7 0 1 1,4-4-1-16,-4 0 0 0,-11 0-4 31,0 0 1-31,0 0-4 16,0 3 1-16,0 6 1 15,-7 6 0 1,3 16 0-16,4 3 0 15,0 15 1 1,0 17 0-16,11 10 0 16,4 20 1-1,4 2-1-15,6 5 0 16,-2-3-1-1,2 4 1-15,1-3-1 16,0-15 0-16,1-9 0 16,-6-26 1-1,-2-16 3-15,-4-12 1 31,-7-5 2-31,-5-10 0 0,-3-5-4 32,0-3 1-32,-26 0-5 0,-27-11 0 15,-30-7 0 1,-44-2 0-1,-46-4 0-15,-58 14 0 0,-46 6 0 32,-27 1 0-32,4 3-88 0,37 0-1 15,49 0-49 1,65 0-12-1,56-34 104-15</inkml:trace>
  <inkml:trace contextRef="#ctx0" brushRef="#br0" timeOffset="421072.0154">19741 15262 126 0,'0'6'93'0,"0"31"-6"0,0 29-63 16,-4 32 0-1,-4 10 1 1,-7 13 0-16,-3-4-17 16,-4-9 0-1,-1-19-16-15,9-14 0 16,-1-22-52-1,11-18 1-15,4-29-48 16,0-8-8-16,19-41 58 16</inkml:trace>
  <inkml:trace contextRef="#ctx0" brushRef="#br0" timeOffset="421661.9918">19385 15469 96 0,'0'-4'78'0,"4"-6"-3"0,26-4-47 31,21-7 0-31,26 1 10 0,16-1 0 16,18 8-22-1,-7 5-1 1,-8 8-14-16,-10 0 0 15,-21 25 1 1,-20 9 0-16,-18 11 3 0,-27 0 0 31,-4-7 0-31,-41-6 1 16,-6-13-4-1,-9-4 1-15,-7-18-3 16,16 3 1-16,10-4-7 16,16-4 1-1,13 6 1-15,12 2 1 16,0 0 11-1,26 24 1-15,8 7 5 16,10 14 1 0,-3 14-2-16,-5 13 0 15,-9-3-8 1,-9 7 2-16,-7-10-7 15,-4-3 0-15,-7-15-12 32,0-6 2-32,0-15-52 0,4-13 0 15,-4-7-62 1,4-7-10-16,4 0 54 15</inkml:trace>
  <inkml:trace contextRef="#ctx0" brushRef="#br0" timeOffset="422171.9714">20507 15950 192 0,'0'0'117'15,"0"0"-5"-15,0 0-97 16,0 13 1 0,-19 15 2-16,-4 10 1 15,2 3-10 1,-5 8 1-16,4-15-9 15,0 2 1-15,7-9-2 16,7-10 0 0,1 4 0-16,7-10 0 15,0-1 0 1,15-2 0-1,33-3 0-15,10 7 0 16,21-6 0 0,7 4 0-1,2 4 0-15,5-3 0 0,-5 3-58 16,2 3 1-1,-1-7-76-15,-20-6-12 16,-17-4 60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49:24.0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4702 2148 51 0,'-2'0'60'0,"2"0"0"16,0 4-30-16,0-1-1 15,18 4 6 1,27-3-1 0,28-4-9-16,35 0 0 0,25 0-9 31,34 0 3-16,29 0-7-15,27-11 1 0,2 1-4 16,-6 0 1-16,-30-1-16 16,-18 5 0-1,-34 2-106 1,-23 4-6-16,-11 0 0 15</inkml:trace>
  <inkml:trace contextRef="#ctx0" brushRef="#br0" timeOffset="2483.9831">6699 2114 59 0,'0'-4'78'16,"0"-6"-2"0,0 2-40-16,5 5-2 15,-2-4-12-15,-3 7 0 16,4 0-8-1,-4 0 1-15,0 0-12 16,0 0 1-16,0 0-9 16,0 0 0-1,0 0 2 1,0 0 1-16,0 18 2 15,4 9 1-15,-4 1 2 16,0 7 0 0,3 6 1-16,4 11 0 15,1 0-1 1,-2 7 2-16,3 11-2 15,-2 2 1 1,0 4 1-16,1-3 0 16,-8-1-1-1,0-9 0-15,0 2 0 16,0-9 0-1,0-5 2 1,0 5 0-16,0-11-2 16,3 0 0-16,-6 0-3 15,0-7 1-15,-5 0 0 16,4-8 1-1,1 6 1 1,-1-12 0-16,1-6 7 16,3-5 1-1,-6-2 0-15,4-8 1 16,-2-3-8-1,-4 0 0-15,1 0-2 16,-4 0 1 0,8 0-2-16,-2-7 2 15,5 4-7 1,0-1 1-16,0 1-1 15,0 3 0-15,12 0 0 16,16 0 1 0,-5 0 1-16,7 3 0 15,-4 8 1 1,0 2 0-16,-4-3 0 0,-3 1 1 31,-4-4-1-15,-1 0 1-16,-7 0-1 15,-3 0 1-15,0 7 0 16,-4-8 1-16,0-3 0 15,0 9 0 1,-15 0-1 0,-3 0 0-16,-8-2-1 15,-4 7 0 1,-2 0-1-16,-6 1 1 0,5 3-1 31,-5-1 1-31,5-6-3 16,11 0 1-1,3 0-1-15,12-4 1 16,7 1 3-1,0-1 1-15,11-3-1 0,14 3 1 16,9-2-3 0,-4 2 1-1,7-3-1-15,-7 2 0 16,0 2 0-1,-8-1 0 1,-4 8 0-16,-7-8 1 16,0 4 1-1,-3 1 0-15,-8-2 0 16,0 0 1-1,0-2-2-15,-8 3 1 0,-6-4-1 32,-1 1 0-32,0-1 0 15,-3 0 0-15,-1 7-1 16,0-5 1-16,1 0-2 15,4 2 1-15,2-7-1 32,4 1 0-32,1-2 1 0,7 1 1 31,0 0 1-31,0 4 0 15,19-1-1 1,3 0 0-16,4 5 0 0,7-1 0 16,-3 2 1-1,-5-6 0 1,6 1 0-16,-10 0 0 15,-6-5-1 1,-7-2 0 0,-2-1-1-16,-6 1 1 0,0-1 0 15,0 1 0 1,-2-1 0-16,-6 4 0 31,-11 3 0-31,1-2 0 16,-8 2 0-1,-2 1 0-15,-7 5-1 0,-2-2 0 16,1 11-1-1,-2-5 1-15,8 1-1 16,5-1 1 0,6-2 0-1,8-1 0-15,11-6 3 16,0-1 0-1,14-3-1-15,20 0 1 16,3 3-3 0,8 2 1-16,-5-7 0 15,1 7 0-15,-15-6-1 31,-8 0 1-31,-7-2-1 16,-6 4 1-16,-5-5 0 16,0 4 0-16,-8 0 0 15,-11 0 0-15,1 6-1 16,-5-2 1-1,-10 3-1-15,3 0 1 32,1 2-1-32,-5 1 0 15,8 1-2-15,1 0 0 16,10-1 1-16,7 3 1 15,8 9 4 1,0-5 0-16,19 10 0 16,10-2 0-1,2-5-2 1,4 11 0-16,3-7-48 15,-4 8 1-15,-1-12-82 16,-4-3-11 0,2-10 48-16</inkml:trace>
  <inkml:trace contextRef="#ctx0" brushRef="#br0" timeOffset="3288.9754">6815 4964 83 0,'0'-3'91'0,"0"-1"-5"15,-4-2-51 1,4 0-1-16,-3-2-21 15,3 4 0 1,0 1-14-16,0 3 1 16,0 0-1-1,0 0 0 1,0 3 4-16,0 11 0 15,0 3 5 1,0 15 2-16,0-1 2 0,7 10-1 16,-4 4-3-1,4 4 1 1,-2 0-4-1,-2 2 1-15,1 1-3 16,-4 0 0-16,3-4 4 16,1 1 0-1,-4-4 3-15,0 0 0 16,0 2-3-1,0 10 0 1,0-10-3-16,-7-1 1 0,3-4-23 31,1-9 0-31,-2-4-108 0,5-5-7 16,0-11 11-1</inkml:trace>
  <inkml:trace contextRef="#ctx0" brushRef="#br0" timeOffset="4362.9684">6848 5840 87 0,'0'0'94'16,"-8"-3"-4"-16,8-5-46 0,-3 4 0 0,-1 2-19 31,1-2-1-31,3 4-21 16,0 0 1-16,0 0 0 15,0 10 0 1,0 15 6 0,7 9 0-1,4 12-1-15,0 2 1 16,-4 6-4-16,4 9 0 15,-3-8 0 1,-5-2 1-16,5-1-1 16,-4-4 1-1,-4-10-4-15,0-4 1 16,0 1-3-1,0-7 2-15,0-4-3 0,0 0 0 32,0-2 0-32,0-2 0 15,4 1 0 1,3-8 0-1,-4-1 0-15,4 0 0 16,-3-1 0-16,4-1 0 16,-5-2 0-1,1-2 0-15,-4-2 0 16,4-4 0-1,-4 4 0-15,0-4 0 0,0 0 0 32,0 0 0-32,0 0 0 15,0 0 0 1,-8 0 0-16,-10-4 0 0,-4 0 0 31,-8-2 0-31,-15 2 0 16,-14-4 0-16,-26 5 0 15,-19 3 0 1,-25 0 0-16,-30 3 0 15,-8 11 0 1,-11 11 0-16,1 3-46 0,2 3 2 16,23 0-88-1,16-7-9-15,32-13 41 31</inkml:trace>
  <inkml:trace contextRef="#ctx0" brushRef="#br0" timeOffset="5881.9579">7144 5172 109 0,'0'-2'92'15,"0"-2"-6"1,0 0-73-16,0 4-1 0,0 0-8 31,-4 0 1-31,-18 10 5 0,-4 11 1 16,-7-3-3-1,-1 2 1 1,-6-3-7-16,-1 1 2 16,4 2-3-16,3 1 3 15,9 4 6-15,14-1 1 31,11 0 9-31,7 3 0 0,34 2-5 32,22-2 1-32,7 1-11 15,0-1 1-15,-3 0-11 16,-8-5 0-16,-10 6-81 15,-16-8-1 1,-7-6-38-16,-11-4-8 16</inkml:trace>
  <inkml:trace contextRef="#ctx0" brushRef="#br0" timeOffset="6365.9547">6944 5393 152 0,'0'0'119'16,"4"0"-9"-1,36 0-74-15,27 0 0 16,33 0-17 0,30 0 0-16,15 0-16 15,10 0 1-15,0 4-74 16,5-4-2-1,-9 0-60 1,12-4-12-16,-14-12 78 16</inkml:trace>
  <inkml:trace contextRef="#ctx0" brushRef="#br0" timeOffset="7689.9419">8196 5300 41 0,'0'0'72'16,"-4"0"-1"-16,0 0-31 15,1 0 0-15,3 0-23 16,0 0 0 0,3 0-8-16,20 0 1 15,18 0 8 1,21 0-1-16,15 0-3 15,24 0 1 1,11-7-7-16,-5 5-1 16,7 2 0-1,-14 0 1-15,-11 0 0 16,-11 0 1-1,-18-5-5-15,-12 5 2 16,-15 0-4-16,-10 0 1 16,-13 0 2-1,-2-3 1 1,-5 3-1-16,-3 0 1 15,0 0-2 1,0 0 0 0,0 0 0-16,4 0 0 0,-4 0-1 15,0 0 1 1,0 0-2-16,4 0 0 15,-4-4-1 1,0 4 0 0,0-3 1-16,0 3 0 15,0-3 1 1,4-4 0-16,-4-5-1 15,2 0 0 1,4-2-1-16,-3-7 1 16,1-7-2-16,-1-3 0 15,4-8 0 1,-2-2 0-16,-5-10 0 15,0-5 0 1,0-6 0-16,0-11 0 16,-5-7 0-1,-5 1 0-15,-5-4 0 16,0-4 0-1,-3 4 0-15,-1-3 0 16,-7 7 0 0,7-4 0-16,0 2 0 15,-2-1 0-15,2-8 0 31,8-3 0-31,-4-8 0 0,4 0 0 16,0 9 0 0,-1-2 0-16,-2 11 0 15,3 7 0-15,3 13-51 31,-3 8 1-31,1 10-82 0,5 7-11 32,2 7 50-32</inkml:trace>
  <inkml:trace contextRef="#ctx0" brushRef="#br0" timeOffset="10132.9232">8948 3058 38 0,'0'-3'64'16,"-4"3"0"-16,4-5-29 15,-4 0-1 1,4-6-1-1,0 4-1 1,0-3-10-16,0-1 0 16,0 1-12-16,0-4 1 15,0-6-3-15,-3-1 0 31,3-3 0-31,-4-8 0 0,-1 9-2 32,2-6 1-32,0 5-5 15,-1-4 1-15,4 8-3 16,0-8 0-16,0 7-1 15,0 1 1 1,0 3-1-16,0-1 0 16,10 0 0-1,2 5 0-15,-1-1 0 16,4 4 0-1,8-4 1-15,7 3 0 16,7 1 2 0,7-1 0-16,1 1 1 15,16 0 0-15,7-4 0 16,6 4 0-1,7 3 1 1,15-4 0 0,8 1 2-16,23 0-2 15,14 3 0-15,-9 0 1 16,-2 3 1-16,-19 0 0 15,-22 4-1 1,-20-2 1 0,-16 2-3-16,-12 0 0 15,-15 0 0-15,-12 0 1 16,-3 0-2-1,-7 0 1-15,-1-4-4 16,-3 4 1 0,5 0-2-16,-5 0 1 15,0 0 0 1,0 0 1-16,0 0-1 15,0 0 1 1,4 10-2-16,-4 15 1 16,3-1 0-1,1 17 0-15,-4 11 1 16,7 17 0-1,-3 11 0 1,0 10 1-16,3 3 3 16,0-14 0-16,1 1 1 15,-1-17 1 1,-4-8-3-16,3-6 0 15,-3-16-2 1,-3-10 2-16,3-10-3 16,-3-7 0-1,0-2 0-15,0-4 0 16,0 0 0-1,0 0 0-15,0 3 0 16,-3-3 0 0,-6 0 0-16,3 4 0 15,-2-4 0 1,1 3 0-16,3 1 0 15,4-1 0-15,0 0 0 16,19 12 0 0,6-8 0-16,9 3 0 0,-1 3 0 31,-3-3 0-16,-4 5 0-15,-7-1 0 16,-12-4 0 0,-4 4 0-16,-3-4 0 15,0 5 0-15,-22 11 0 16,-4-3 0-16,-11-7 0 15,-3 5 0 1,3-3 0 0,-1 2 0-16,9-3 0 15,-1 0 0 1,19 1 0-16,0-8 0 15,11-3 0 1,0 3 0-16,15 0 0 16,10 2 0-1,9-2 0-15,2-3 0 16,2 0 0-1,-5-5 0-15,1-2 0 0,-12 4 0 16,-3 0 0 0,-11-1 0-1,-5-3 0-15,-3 4 0 16,0 2 0-1,-11 5 0 1,-8-1 0-16,-7 4 0 16,0 0 0-1,-11 0 0-15,-1 0 0 16,9-1 0-1,0 1 0-15,2 0 0 0,17 0 0 32,2-4 0-32,5 1 0 15,3-4 0-15,11-1 0 16,14-2 0-16,9 4 0 15,2-5 0 1,2 0 0 0,3 1 0-16,-7-2 0 0,-13 10 0 31,-1-7 0-31,-6 3 0 0,-8-2 0 31,-1 2 0-31,-5 2 0 16,-11 4 0-16,-15 1 0 15,-7-2 0 1,-5 8 0-16,-10-4 0 0,7 4 0 31,5 3 0-31,2-7 0 16,16-3 0-1,10 0 0-15,8-8 0 16,8 5 0-1,21 3 0-15,16-4 0 16,3-3 0 0,-3 0 0-16,-5-3 0 15,-7 3 0-15,-6 0 0 16,-9 3 0-1,-11 4 0-15,-7 0 0 16,0 2 0 0,0 2 0-16,-7-1 0 15,-4 4 0 1,0 3 0-1,0 11 0-15,7-4 0 0,4 10 0 32,0 8 0-32,0 10 0 0,0 4 0 15,0 13 0 1,12 3 0-1,-5 14 0-15,-4 8 0 16,4 5 0 0,-4 10 0-1,-3 1 0-15,0-13 0 0,0 7 0 16,0-15 0-1,0-6-29-15,0-8 1 16,12-12-102 0,3-7-8-1,-1-22 20-15</inkml:trace>
  <inkml:trace contextRef="#ctx0" brushRef="#br0" timeOffset="10797.9169">6640 6732 102 0,'0'0'99'16,"4"0"-7"-1,25 0-60-15,13-9-2 16,20-3-12-1,14 0 0-15,7 0-4 16,18 9 1 0,6 3-4-16,12 0 0 15,18 0-4 1,17 15 0-16,29-3 7 15,13-4 1 1,11-8-4-16,12 0 1 16,-1 0-11-1,-10 0 1-15,-2 0-65 16,-9 0 1-1,-12 0-72-15,-2-4-11 16,-6-20 65 0</inkml:trace>
  <inkml:trace contextRef="#ctx0" brushRef="#br0" timeOffset="11714.9107">10652 5736 59 0,'0'-7'76'16,"7"4"-2"-16,0-4-43 15,4 0-1-15,1 4-3 16,-5-4 0-1,1 0 3 1,-6 0 3-16,3 3-14 16,-5 4 1-1,3 0-19-15,-3 0 0 16,0 0-3-1,4 0 0-15,7 11 4 16,4 13 1 0,7 17 3-16,1 15 0 15,2 6 1 1,5 14 1-16,-1 11-1 0,-2 2 1 15,-2 5 1 1,2-11 0 0,-13 4-2-16,-3-15 0 0,-3 1-5 31,-4-15 1-31,-1-2-2 15,-3-10 1 1,0-5-2-16,0-14 0 16,0-3 0-1,0-10 0-15,0-4 0 0,-7-5 0 16,-7-5 0 15,-5 0 0-31,-4 0 0 16,-3 0 0-16,-4-5 0 15,-10-5 0-15,-8 3 0 16,-19-3 0-16,-22-4 0 31,-29 4 0-31,-31 0 0 0,-32-2 0 31,-34 12-13-31,-18 0 1 16,-12 12-118-1,5 15-4-15,14 4-1 0</inkml:trace>
  <inkml:trace contextRef="#ctx0" brushRef="#br0" timeOffset="14113.8898">5666 3875 148 0,'0'-4'97'16,"0"1"-5"-16,0 3-82 15,0 0 1 1,0 3 2-16,4 21 1 16,-1 19-5-1,-3 4 1-15,4 9-3 16,-4 3 1-16,-11-8-17 15,4-13 0 1,1 1-71 0,0-22-3-1,6-17-26-15,0 0-3 0</inkml:trace>
  <inkml:trace contextRef="#ctx0" brushRef="#br0" timeOffset="14368.8877">5766 4189 115 0,'19'15'112'0,"14"2"-8"16,15-3-59-1,11-11 0-15,4-3-21 16,-15-3 0-1,-3-25-16 1,-27-10 0-16,-18 3-11 16,-11-3 0-16,-33 4-1 15,-4 6 0 1,-11 18 0-16,-1 10 1 15,8 0-50 1,8 17-1-16,22 13-67 16,19 6-11-16,6-9 54 15</inkml:trace>
  <inkml:trace contextRef="#ctx0" brushRef="#br0" timeOffset="15379.8809">11518 3494 151 0,'0'14'123'0,"0"7"-8"15,0 10-78-15,-10 11 0 16,-6 6-21-16,-2 7 0 16,-1-4-11-1,4-8 1 1,8-5-4-1,-1-21 1-15,8-7-41 16,0-10 3-16,0-10-82 16,15-21-6-1,7-11 32-15,5 4-4 0,-2 11 140 31,2 12 0-31,3 13 38 0,-9 2-5 16,1 26-19 0,5 9-2-1,9 0-11-15,12-4-1 16,16-20-25-16,9-11 1 15,-1-11-21 1,-14-27 0 0,-25-3 0-16,-25-1 0 15,-16 1 0 1,-32 12 0-1,-23 19-55-15,-4 10 1 0,8 14-79 32,25 18-10-32,34-8 54 0</inkml:trace>
  <inkml:trace contextRef="#ctx0" brushRef="#br0" timeOffset="16515.874">4677 2096 97 0,'0'-4'97'16,"0"-2"-7"-16,0 0-66 16,-7-2 1-1,-15-2-18-15,-11 10 0 0,-4 0-1 31,-16 18 0-31,21 12-2 16,2 12 2-16,19 7 13 16,11-5 0-16,25-6 5 15,31-24 1 1,18-14-11-1,3-21 0-15,-6-20-8 0,-23-8 1 32,-22-2-22-32,-26-2 0 15,-19 16-107 1,-36 9-4-16,-12 17-3 0</inkml:trace>
  <inkml:trace contextRef="#ctx0" brushRef="#br0" timeOffset="17454.8676">5081 6715 130 0,'0'0'97'0,"-8"0"-8"15,-2 0-67 1,-6 13 0-16,-2 13 1 16,7 1-2-1,0 0 2-15,11 1 0 16,0-10-1-1,22-1 1-15,19-17-16 16,11 0 2 0,-1-7-9-16,-2-17 0 15,-12-1 0 1,-19 1 0-16,-18 0 0 15,-4 3 0 1,-30 3-5-16,-9 13 1 16,-5 5-64-1,3 9-1-15,9 16-61 16,22-4-14-16,14-14 73 15</inkml:trace>
  <inkml:trace contextRef="#ctx0" brushRef="#br0" timeOffset="18298.862">3800 1505 98 0,'-8'-4'78'0,"-10"0"-4"16,-15 4-69-1,3 0 2-15,-3 18 6 0,7 10 2 16,6 10 16 15,13 0-2-31,7-11 2 16,0-9 0-16,15-8-12 15,0-10 0-15,0 0-11 16,-7-6 1 0,-1-6-18-16,-7 2 0 15,3 3 4 1,10 7 1-1,4 0 16-15,24 11 1 0,11 7-1 32,18-1 0-32,8-3-53 0,-1-8 0 15,-6 5-88 1,-19 3-12-16,-24 4 47 15</inkml:trace>
  <inkml:trace contextRef="#ctx0" brushRef="#br0" timeOffset="19261.8549">3900 6161 150 0,'0'-9'116'15,"-4"-2"-9"-15,0-2-96 16,4 1 0 0,0 12-14-16,0 0 1 0,4 29 13 31,10 19 1-31,-2 10-2 15,-5 5 1-15,-7-7 3 32,0-8 1-32,0-17 1 15,0-14 1-15,0-13-10 16,0-4 1-1,0-18-14-15,15-6 2 16,22 0-3 0,7 2 1-16,23 13 2 15,-4 9 0-15,-3 0 8 16,-27 21 0-1,-18 6 4-15,-15 4 0 16,-34 1-6 0,-18-4 0-16,-18-11-83 15,-4-7-1 1,4-10-53-1,-1-10-14-15,8-39 93 0</inkml:trace>
  <inkml:trace contextRef="#ctx0" brushRef="#br0" timeOffset="20164.8459">3736 1439 94 0,'0'0'88'15,"0"0"-3"-15,-3 0-70 16,3-4 1-1,0 4-11-15,0 0 1 16,3 0 4 0,9 14 1-1,-5 7-5-15,1 3 1 16,3 1 0-1,-8-5 0-15,4 8-56 0,9-4-2 16,2 4-54 0,4-1-4-1,12-2 66-15</inkml:trace>
  <inkml:trace contextRef="#ctx0" brushRef="#br0" timeOffset="21736.8343">14869 1010 102 0,'6'0'92'0,"4"10"-5"15,5 29-57 1,3 16 0 0,5 18-3-16,-4 9 0 15,-5 8-7 1,-3-3 1-16,-7-7-2 15,0-11 0 1,-4-20-6-16,0-19 1 16,0-12-10-1,0-18 2 1,0-28-6-16,10-13 0 15,31-1-4 1,18 8 2-16,13 20 0 16,8 14 0-16,-21 10 4 15,-22 35 0 1,-29-1 0-16,-12 9 2 15,-37-2-4 1,-13-12 0-16,-21-12-11 16,8-16 2-16,-7-11-121 15,8 0-3 1,6-4-6-1</inkml:trace>
  <inkml:trace contextRef="#ctx0" brushRef="#br0" timeOffset="23080.8253">14633 1515 101 0,'0'-10'97'15,"-4"-1"-5"1,-10-3-64-16,-5 1 0 15,-8 2-21-15,5 4 0 16,-15 7-6-16,4 0 0 31,-3 18 3-31,-2 12 2 0,13 8 9 31,7-3 0-31,18-7 7 16,0-13 1-16,18-15-7 16,11-4 1-16,1-17-11 15,-4-3 1 1,-12-1-19-16,2 12 1 15,-13 6-2 1,-3 7 0 0,7 0 19-16,16 20 1 15,13 8-1-15,12-7 0 16,16-8-126-1,6-1-5-15,-7-12-11 32</inkml:trace>
  <inkml:trace contextRef="#ctx0" brushRef="#br0" timeOffset="23648.8216">13341 1073 158 0,'0'0'116'16,"0"24"-7"-16,6 10-80 16,9 22 1-1,-3 9-9 1,-1 5 1-1,0-2-12-15,-4 5 0 16,-7-10-8-16,7-19 2 16,-3-13-10-1,-4-13 2-15,4-18-36 16,-4-6 1-1,0-30-82-15,0-8-9 16,-8-9 26 0</inkml:trace>
  <inkml:trace contextRef="#ctx0" brushRef="#br0" timeOffset="24018.819">12963 1024 136 0,'0'-11'105'0,"23"-3"-7"16,28-6-66-1,26-7 1-15,26 1-15 16,21 10 1 0,-10 12-18-16,-6 4 1 0,-30 17 4 15,-30 22 0 1,-37 5 2-1,-15 9 1-15,-48-5-5 16,-26-10 1-16,-14-10-6 16,3-7 1-1,12-9-8 1,21 6 0-16,33 0 11 15,23 3 1 1,34 10 8-16,40 3 0 16,18 8-8-1,12 2 0-15,-8 2-40 0,-7 3 0 16,-15 6-94-1,-11-10-10 1,-8-15 33-16</inkml:trace>
  <inkml:trace contextRef="#ctx0" brushRef="#br0" timeOffset="24442.8162">15789 1027 88 0,'-12'-3'113'15,"1"3"-9"-15,-3-4-50 16,9 4 1-16,5 0-31 31,12 0 0-31,36 0-13 16,7 4 1-16,16-1-13 15,-4 1 0 1,-1-4-70-16,-14 3-2 16,-19-3-54-1,-22 0-12 1,-11 0 77-16</inkml:trace>
  <inkml:trace contextRef="#ctx0" brushRef="#br0" timeOffset="24624.8148">15662 1249 163 0,'8'0'111'16,"28"3"-7"-1,28 0-90 1,28-3 0-16,12 0-33 16,11-10-2-16,0-11-87 15,-1-6-8 1,-6-5 19-1</inkml:trace>
  <inkml:trace contextRef="#ctx0" brushRef="#br0" timeOffset="24913.8129">16733 827 172 0,'-7'-4'131'16,"7"4"-9"-1,7 0-89-15,49 0 1 16,29 4-25-16,7 10 1 16,4 5-10-16,-44 17 0 15,-33-6 0 1,-19 9 0-16,-37 2-31 15,-18 9 2 1,3-3-101 0,15-2-9-16,22 1 22 15</inkml:trace>
  <inkml:trace contextRef="#ctx0" brushRef="#br0" timeOffset="25006.8123">17104 1467 8 0,'0'0'0'16,"0"0"0"-16</inkml:trace>
  <inkml:trace contextRef="#ctx0" brushRef="#br0" timeOffset="27096.796">5677 8646 87 0,'-4'0'74'16,"-6"0"-4"-16,-9 0-65 15,-3 14 1 1,7 10 3 0,8 17-1-16,3 4 12 15,4 14 0-15,22-11 13 16,26-12 0-1,8-26 4-15,3-10-1 16,-7-17-16 0,-15-25 2-1,-15-7-16-15,-22-2 0 16,-19 2-11-16,-25 8 0 15,-15 13-25 1,0 14 0-16,3 14-60 16,3 4-2-1,21 16-14-15,17 5-4 16</inkml:trace>
  <inkml:trace contextRef="#ctx0" brushRef="#br0" timeOffset="27618.7932">5892 8715 84 0,'-11'0'75'0,"0"0"-3"16,-4 0-52 0,15 0-1-16,0 0 8 15,45 0 0 1,28 0-4-16,27 0 2 15,31-7-9 1,28-6 0-16,11-1-3 16,26 3 0-16,4-3 0 15,4 0 0 1,0 4-5-1,-5 0 0 1,-17 3-3-16,-4 7 0 16,-23 0-1-16,5 0 1 15,-23 0-17 1,-19 0 1-16,-14 0-66 15,-18 0-3 1,-20-4-41-16,1-3-8 0,-16-3 73 31</inkml:trace>
  <inkml:trace contextRef="#ctx0" brushRef="#br0" timeOffset="29200.7825">8719 8622 71 0,'0'-7'88'31,"0"0"-4"-31,0-7-45 0,0 4 0 16,0-7-14-16,-5 7 2 15,5-2-11 1,-3 6 0-16,3-2-13 31,0 8 0-31,0 0-3 16,0 12 1-16,0 12 5 15,11 17 0-15,11 7 4 16,0 7 1-1,-3 12-1-15,7 2 0 16,-8-3-3 0,-2 2 1-1,-5-13-2-15,-1-2 1 16,-6-18-2-16,-1-15 1 15,1-7-3 1,-4-9 1-16,0 0-4 16,0-4 0-1,0 0 0-15,0 0 0 16,0 0 0-1,0-4 0-15,0 4 0 16,0 0 0 0,0 0 0-16,-7 0 0 15,-4 0 0 1,-8 14 0-16,-3-3 0 15,-7 3 0 1,6 9 0 0,-3-2 0-16,0-4 0 0,16 0 0 15,3-5 0 1,7-2 0-1,7 0 0-15,26-3 0 16,7-3 0 0,8 2 0-16,0-2 0 15,1 6 0 1,-8-3 0-16,-4 3 0 0,-15 4 0 31,-7 0 0-31,-8 4 0 16,-7-1 0-16,-4 0 0 15,-17 1 0 1,-13-5 0-16,-7 11 0 15,-15-6 0 1,1 6 0 0,-5-7 0-16,1 4 0 15,11-4 0-15,4 0 0 16,14 1 0-1,11-7 0 1,19-1 0-16,4 0 0 16,30-3 0-16,11 0 0 15,6 0 0-15,5 1 0 16,-5 4 0-1,-2-5 0 1,-6 3 0-16,-12-2 0 16,-9 2 0-1,-11-2 0-15,-11 2 0 16,0 4 0-1,-7-4 0-15,-19 0 0 0,-7 0 0 32,-12 2 0-32,4-3 0 15,0 6 0-15,4-1 0 16,8 3 0-1,18-4 0-15,11-6 0 16,0 4 0 0,19-5 0-16,21 6 0 15,-3-3 0 1,15 1 0-1,-12 8 0-15,0 6 0 16,-9 7 0 0,1 14 0-16,-12 4 0 0,-6 9 0 31,-6 7 0-31,-8 1 0 0,0 7 0 15,0-7-59 1,0-4 1 0,7-2-76-16,9-23-10 15,-6-16 60-15</inkml:trace>
  <inkml:trace contextRef="#ctx0" brushRef="#br0" timeOffset="30167.7758">8997 10565 33 0,'0'-6'40'0,"0"-4"-15"31,0 3 4-31,0-3 1 16,0 2 1-16,0 6 5 15,0-6 0 1,0 1-4-16,-6 0-2 15,6-3-7-15,-2 6 2 16,2-2-12 0,-4 2 0-16,4 1-14 15,0-1 1 1,0 4 0-16,0 0 1 15,0 14 11 1,12 17 1-16,5 10 6 16,9 18 0-1,-3 19-2-15,-1 0 1 16,0 16-10-1,-7-1 1 1,-4 0-9-16,-11-7 0 0,4-8 0 16,-4-17 0-1,0-8 0 1,0-16 0-16,0-12 0 15,0-8 0 1,0-7 0 0,0-2 0-16,0-6-32 15,0 2 1-15,0-4-100 16,8 0-7-1,6 0 23-15</inkml:trace>
  <inkml:trace contextRef="#ctx0" brushRef="#br0" timeOffset="31146.7678">6833 5269 104 0,'0'-3'91'0,"0"-1"-5"16,11-4-60 0,26-8 1-16,26-5-13 15,18 0 1 1,2-5-18-16,-10 11 0 15,-18 5-30-15,-18 3-1 16,-11 7-46 0,-21 0-6-16,-5 10 14 15</inkml:trace>
  <inkml:trace contextRef="#ctx0" brushRef="#br0" timeOffset="32499.7587">9085 11490 46 0,'0'-4'71'15,"0"1"-1"-15,0 0-44 16,0 3 0-16,0 0-16 31,0 0 0-31,0 0 14 16,0 0-1-1,0 0 7-15,-3 0 0 0,-9 0-12 31,-2 0-2-31,-13 0-11 0,-5 0 0 16,-9-4-3 0,-19 4 0-1,-14 0-1-15,-8 0 1 16,-14 0 1-16,-8 0 0 15,4 0-1 1,4 0 1-16,15 7-8 16,6 0 1-1,20 0-91 1,26 10-4-1,10-6-19-15</inkml:trace>
  <inkml:trace contextRef="#ctx0" brushRef="#br0" timeOffset="33157.7541">8973 11504 62 0,'0'0'72'0,"0"3"-2"16,0-3-39-1,31 4 1-15,21-4 5 16,32 0 0-1,50-4-13-15,17-6 3 16,21-1-20 0,-7 8 1-16,-2 0-6 15,-22 3 0 1,0-4-61-1,-30-7 0-15,-11-6-54 0,-29-6-8 16,-16-2 66 0</inkml:trace>
  <inkml:trace contextRef="#ctx0" brushRef="#br0" timeOffset="34814.7426">10392 11500 20 0,'0'0'53'0,"0"-3"0"0,0-4-7 32,0 0 1-32,0-4 1 0,0 2 0 15,0-3-28 1,0 6 0-1,0 6-19-15,4 0 0 16,4 0 8-16,-1 14 2 16,7 17 11-1,5 14-1-15,-1 10-1 16,1 19 0-1,4 1-5 1,-8 5 0-16,-5-10-7 16,-6-2 1-16,-4-15-8 15,0-12 2 1,0-14-3-16,0-5 0 15,0-16 0 1,0-6 0-16,0 0 0 16,0 0 0-1,0-4 0 1,-8-2 0-16,2 2 0 15,-2 4 0-15,-3 0 0 16,-8 0 0-16,4 4 0 16,-7 10 0-1,-4 2 0-15,4 5 0 16,3-7 0-1,8 0 0 1,7-4 0-16,4 1 0 16,4-4 0-16,22-1 0 15,16-2 0 1,-2 4 0-16,0-2 0 15,-6 2 0 1,-5-2 0 0,-14 7 0-16,-11 1 0 15,-4 4 0-15,-7-1 0 16,-20 1 0-1,2 2 0-15,-8-3 0 16,-9 5 0 0,5-5 0-16,-3 0 0 15,10 3 0 1,12-6 0-16,6-2 0 15,12 0 0 1,4-1 0-16,22-1 0 16,7-2 0-1,4-2 0-15,0 1 0 16,-7-3 0-1,3 6 0-15,-14 4 0 16,-11-1 0 0,-5 5 0-16,-3 2 0 0,-18 5 0 31,-19-4 0-31,-7 3 0 15,-6-11 0 1,6 8 0-16,7-6 0 16,12-9 0-1,21-2 0-15,4-4 0 16,15 0 0-16,26 0 0 15,-1 0 0 1,8-4 0-16,-11 4 0 16,0 0 0-1,-3 0 0 1,-20 14 0-16,4 21 0 15,-13 6 0-15,-5 18 0 16,0 17 0 0,-5 10 0-16,-13 11 0 15,4-3 0 1,10 6 0-16,0-6 0 15,4-18-45 1,0-11 2-16,22-20-88 16,16-31-11-16,5-24 41 15</inkml:trace>
  <inkml:trace contextRef="#ctx0" brushRef="#br0" timeOffset="35214.7386">11180 12175 206 0,'5'0'136'0,"-1"28"-6"0,-1 14-111 15,-3 20 1 1,0 3-20 0,4 9 0-16,-27-6 0 15,2-6 0 1,9-13 0-16,1-18 0 0,7-16-37 31,4-15 1-31,0-5-95 16,23-33-9-16,14-17 31 15</inkml:trace>
  <inkml:trace contextRef="#ctx0" brushRef="#br0" timeOffset="35452.7363">11381 12469 159 0,'11'14'124'0,"4"14"-9"0,22 6-75 15,15 1-2 1,11-24-21-1,3-11 1-15,-2-18-18 16,-16-30 0-16,-27-1 0 31,-21-3 0-31,-21 4 0 0,-35 6 0 31,-21 25 0-31,-9 17 0 0,-3 0-38 16,22 24 3 0,23 11-97-1,30-1-8-15,14-10 31 16</inkml:trace>
  <inkml:trace contextRef="#ctx0" brushRef="#br0" timeOffset="36893.7239">8091 11552 81 0,'0'-6'97'15,"0"-1"-5"-15,0-3-47 16,0-1-1-16,0 0-18 31,0 1-1-31,0-1-12 0,0 8 2 16,0 0-7-1,0 3 1-15,0 0-4 16,0 0 1-1,0 0-5-15,0 0 1 16,0 0-3 0,0 0 1-1,0 0 0-15,0 10 0 16,0 14 2-1,0 5 1-15,-3 4 0 16,3 9 1-16,-3 0-1 31,3 9 1-31,0 1 0 0,0 0 0 16,0 0 0-1,0-3 1 1,0-4-2-16,0 4 1 16,6-8-4-16,7-4 0 15,-6 1 0 1,1-3 0-16,-2 2 0 15,-2 0 0-15,0-10 0 32,7 11 0-32,-7 3 0 15,2 1 0-15,-1 3 0 16,-5 6 0-16,0 2 0 15,0 2 0 1,-7 0 0-16,-1 7 0 16,-3 1 0-1,3-1 0 1,2 3 0-16,-2-8 0 15,-3 4 0-15,-1-5 0 16,1-1 0 0,0 7 0-16,-4-6-33 15,12 0 1 1,3-12-99-1,0-10-7-15,0-13 24 16</inkml:trace>
  <inkml:trace contextRef="#ctx0" brushRef="#br0" timeOffset="38082.7131">8008 13261 122 0,'0'7'105'0,"3"0"-8"16,0 11-64-1,-3 3 2-15,4 3-13 16,-1 3 2-16,-3 8-12 16,4-7 1-1,-4-1-4-15,3 1 0 16,-3-1 0-1,0 0 0 1,0-1-4-16,0-2 2 16,-7-4-7-1,0-2 0 1,4-4 0-16,0 0 0 0,-1-4 0 15,4-3 0 1,0-1 0-16,0-2 0 16,0-4 0-1,0 4 0 1,7 2 0-16,0-2 0 0,0-1 0 31,5 1 0-31,2-4 0 0,8 3 0 16,5-3 0-1,6 0 0 1,7 0 0-16,1 0 0 15,0-3 0 1,4-4 0-16,-8 3 0 16,-1 1 0-1,-5 0 0-15,-2-1 0 16,1 4 0-1,7 0 0-15,-8 0 0 16,1 0 0-16,-1 0 0 16,1 0 0-1,-4 0 0-15,0-4 0 16,4 4 0-1,-5-4 0-15,13 4 0 32,-1-2 0-32,11-1 0 0,4 3 0 15,4-4 0 1,-1 4 0-16,7-4 0 15,5-2 0-15,11-1 0 32,1 2 0-32,6-1 0 0,6 2 0 31,2-2 0-31,3-2 0 0,4 5 0 31,-3 0 0-31,0 3 0 16,-1 0 0-16,14 0 0 15,-6 0 0 1,1 0-54-16,-6 0 1 0,-14 0-80 31,-3 0-10-31,-15-4 53 16</inkml:trace>
  <inkml:trace contextRef="#ctx0" brushRef="#br0" timeOffset="39329.7024">9514 13631 64 0,'0'0'90'16,"-3"0"-5"0,3-2-32-16,-5-2 0 15,5 4-20 1,0 0 0-16,0 0-25 15,0 0 0-15,-2 0-7 16,2 0 0 0,0 0 4-1,0 4 0-15,0 2 2 16,0 8 0-16,0 7-1 31,0 3 1-31,10 3 1 0,1 8 1 16,1 10-1-1,2 0 1 1,-3 4-5-1,4 2 0-15,-1 8-3 0,-1 0 1 16,2-3-2 0,-5 6 0-16,-2-7 0 15,11 0 0-15,-9-6 0 31,1-1 0-31,-3-6 0 0,3 3 0 16,4-10 0 0,-4-5 0-16,0-5 0 15,-1-2 0 1,-5-5 0-16,-1 7 0 15,-4-12 0 17,0-2 0-32,0-5 0 0,0 1 0 15,0-3 0 1,-4-1 0-16,-11-3 0 15,-4 0 0-15,-6 0 0 32,-8 0 0-32,-9 0 0 15,-16-14 0-15,-6 2 0 16,-17-6 0-16,-11 0 0 15,-23 8 0 1,-4 6 0-16,-18 4 0 16,-22 0 0-1,-8 0 0 1,-30 0 0-16,-24 0 0 15,-24 7 0 1,-22 7 0-16,-21 10 0 16,-16 0 0-16,-11 4 0 15,3 7 0 1,6 6-59-16,16 11 2 15,20-10-76 1,36-15-12 0,53-27 60-16</inkml:trace>
  <inkml:trace contextRef="#ctx0" brushRef="#br0" timeOffset="40039.6983">9148 9307 150 0,'4'0'117'16,"3"0"-8"-16,4 14-73 31,-4 16-1-31,4 16-12 0,1 2 0 16,-1 4-15-1,-8 0 2-15,5-11-10 16,-5-6 0-1,-3-11-29-15,3-13 2 16,6-11-103 0,2-7-8-1,4-27 19-15</inkml:trace>
  <inkml:trace contextRef="#ctx0" brushRef="#br0" timeOffset="40301.6965">9382 9469 163 0,'10'0'122'16,"12"28"-7"-1,12 7-77-15,6-5-1 16,23-5-20-1,5-19 2-15,5-6-19 0,-3-20 0 32,-21-14 0-32,-12-19 0 15,-41 2 0 1,-36 2 0-16,-31 4 0 15,-22 18 0-15,-3 20-5 32,8 7 1-32,14 14-47 0,36 13 1 15,34 11-79 1,23-6-10-16,40-5 47 15</inkml:trace>
  <inkml:trace contextRef="#ctx0" brushRef="#br0" timeOffset="41090.6913">10104 9462 87 0,'0'10'94'16,"0"11"-5"-16,0 7-46 15,0-3 0-15,14-9-8 16,16-9-1-16,3-7-16 31,8-9 1-15,-1-26-11-16,1-18 1 0,8 9-5 31,-13-8 0-31,-2 7-10 0,-12 17 1 15,-7 15-1 1,-8 13 1-16,1 0 9 16,-8 27 1-1,0 12 6 1,7-5 0-16,12-3-4 0,10-4 1 15,19-6-8 1,15 3 0-16,22-2-7 31,12-5 2-31,-1-3-124 16,-3 2-5-16,-7-2-8 15</inkml:trace>
  <inkml:trace contextRef="#ctx0" brushRef="#br0" timeOffset="41968.6853">5515 14770 166 0,'-4'-4'126'0,"-8"-3"-8"15,-6-6-88 1,0 1 1-16,-5 7-23 0,1 1 0 31,0 4-7-31,-4 0 0 16,15 24 3-1,5 7 0 1,6 11 0-16,0-1 1 0,20-10-3 16,22-13 1-1,13-18-3-15,11-14 0 16,-2-23 0-1,-17-16 0 1,-13 4 0-16,-30 8 0 16,-8 14 0-1,-37 9 0-15,-22 18 0 16,-11 6 0-1,7 26-73-15,8 6-3 0,37-4-58 16,22-20-14 0,32-16 82-1</inkml:trace>
  <inkml:trace contextRef="#ctx0" brushRef="#br0" timeOffset="49273.635">12063 12434 17 0,'-5'7'64'15,"5"7"2"-15,-3 3-16 16,3 0-1-16,8 5-16 16,18-15-2-1,3 3-11-15,5-10 0 31,6 0-9-31,-3-24 2 16,-11-4-7-16,-4-10 2 16,-10-3-5-1,-9-5 1-15,-3 8-3 16,0 7 0-16,-3 0-1 15,-1 15 1-15,4-3-1 32,25 9 0-32,17 7 3 15,6 3 0-15,4 24 10 16,-19 11 1-1,0 13-1-15,-14 0 1 16,-8-6-4 0,3-8 1-16,13-13-2 15,13-7 0 1,20-14-34-16,10 0 0 0,12 0-104 31,-6 0-7-31,3-9 19 0</inkml:trace>
  <inkml:trace contextRef="#ctx0" brushRef="#br0" timeOffset="55067.5924">14547 10645 165 0,'-3'0'119'16,"3"0"-8"-1,0 0-81 1,22 0 1-16,15 0-14 16,22 0 1-16,5-2-14 15,6 2 0-15,0 0-3 16,2 0 1-1,-17 0-24 1,-4 2 0-16,-11 6-106 16,-2-8-8-1,-13 0 13-15</inkml:trace>
  <inkml:trace contextRef="#ctx0" brushRef="#br0" timeOffset="55323.5906">14618 10909 204 0,'4'2'136'16,"25"-2"-6"-16,27 0-110 16,26 0 1-16,29 0-40 15,10 0 2 1,10 0-113-16,2 0-5 0,-15 8 5 15</inkml:trace>
  <inkml:trace contextRef="#ctx0" brushRef="#br0" timeOffset="56165.585">3363 11476 157 0,'0'0'116'15,"0"0"-8"-15,0 0-81 16,15 0 0 0,26 0-14-1,14-4 1-15,15-3-10 16,8 7 1-16,-4 0-5 15,-3 0 1 1,-5 0-46-16,-12 4 1 16,-1-4-80-1,-23 3-9-15,-19-3 44 31</inkml:trace>
  <inkml:trace contextRef="#ctx0" brushRef="#br0" timeOffset="56350.5836">3470 11763 115 0,'45'0'89'0,"21"-9"-4"15,38-13-76-15,11 1 0 16,10 3-93-1,-6 1-4-15,-8 8-5 16</inkml:trace>
  <inkml:trace contextRef="#ctx0" brushRef="#br0" timeOffset="57343.5769">5063 8608 80 0,'-4'-4'83'16,"-2"-2"-3"-16,-7-2-57 15,-2 4 0 1,-8 2-13-16,-2 2 0 15,-11 0 0 1,2 17 2-16,-3 18-2 0,0 3 0 16,7 7-3-1,8 0 1 1,18 6 9-1,4-13-1-15,26-14 2 0,7-12 0 16,4-12-7 0,1 0 0-1,-8-22-8-15,-16-5 0 16,-7-8-4-1,-7-2 0 1,0 8-1-16,-14 5 1 16,2 11 0-1,9 6 0-15,3 7 6 0,19 0 0 16,21 3 1-1,15 14 0-15,16 0-68 16,7 1-2 0,10-4-64-1,-5 13-12-15,-6-7 73 16</inkml:trace>
  <inkml:trace contextRef="#ctx0" brushRef="#br0" timeOffset="58297.5695">4440 14091 150 0,'-4'-2'108'16,"1"-6"-7"-1,-1 6-89-15,4-2 1 16,0 4-5-16,4 10 1 15,22 21 6 1,11 11 0 0,11 16-4-16,0 5 1 15,-7-5 3 1,-7 8 0-1,-17-15-4-15,-9-8 0 0,-8-8-9 32,0-19 1-32,-4-9-3 0,-17-7 0 15,-5-21 0 1,3-13 0-1,16 0 0-15,7-1 0 16,44 4 0-16,23 3 0 16,18 11 0-1,-4 3 0-15,-7 18 0 16,-25 6 0-16,-27 17 0 31,-22 8 0-31,-26 2 0 16,-29-5 0-16,-19-11-53 15,-1-7 1-15,-3-14-81 16,8-10-10-1,16-33 52-15</inkml:trace>
  <inkml:trace contextRef="#ctx0" brushRef="#br0" timeOffset="73556.46">16715 8480 114 0,'-8'0'92'16,"-3"0"-5"-16,-8 0-63 16,-3 10 1-16,0 25-7 15,3 10 2-15,15 3 3 16,4 0-1-1,23-12 5 1,21-19 0-16,15-17-14 16,-2-11 0-1,-6-27-11-15,-21-14 2 16,-27 8-4-1,-3 1 0-15,-36 9-49 16,-12 17 2 0,3 10-85-16,4 7-10 15,23 4 45 1</inkml:trace>
  <inkml:trace contextRef="#ctx0" brushRef="#br0" timeOffset="74089.4564">16818 8549 126 0,'0'0'101'0,"0"0"-7"16,0 0-59 0,15 0 2-1,29 0-1-15,27 0 0 16,36 0-18-1,27 0 1 1,39 0-15-16,20 0 1 0,19-6-5 16,13 2 0-1,5-4 0-15,-8 5 0 16,-11 0-8-1,-19 3 2 1,-25 0-123 0,-30 0-5-16,-33 0-7 15</inkml:trace>
  <inkml:trace contextRef="#ctx0" brushRef="#br0" timeOffset="75594.4462">16481 14009 104 0,'-7'4'88'15,"3"23"-6"1,-4 18-60-16,4 10-2 15,4 5 14 1,8-17 1-16,25-18 0 16,16-18 0-16,-1-7-16 15,-3-32 1 1,-9-11-12-1,-17-13 1-15,-19 1-12 16,-11 6 1-16,-26 10-26 16,-15 19 1-16,-3 14-101 15,3 6-9 1,11 20 19-16</inkml:trace>
  <inkml:trace contextRef="#ctx0" brushRef="#br0" timeOffset="76104.4427">16755 14212 204 0,'0'0'132'15,"0"0"-7"-15,38 0-106 16,31 0 1 0,31-3-15-16,37 0 1 15,26-1-6 1,19 4 0-16,15 0-52 15,10 0 1-15,19 7-82 16,-4-7-9 0,1 0 50-16</inkml:trace>
  <inkml:trace contextRef="#ctx0" brushRef="#br0" timeOffset="77789.4323">19010 8553 163 0,'0'-4'112'0,"0"-2"-6"16,12-6-82-1,13 2 0 1,17-4-2-16,10 4 0 15,14 3-8 1,23 7 0 0,14-3-10-16,9-4 2 0,-1 4-6 31,-7-4 0-31,-19-4-64 0,-26 5 2 15,-15 2-72 1,-18 0-11 0,-19 4 65-16</inkml:trace>
  <inkml:trace contextRef="#ctx0" brushRef="#br0" timeOffset="78704.4261">18248 14300 32 0,'-4'-4'63'16,"-4"0"1"-16,-2-2-25 15,3-1-1 1,-5 3-9-16,4 1-1 15,5-1-5 1,-1 4 1-16,4 0 7 16,15-3 1-1,29-1 4-15,32-3 0 0,23-4-19 31,22 5 2-31,10 3-19 16,-6 3 0-16,-14 0 0 16,-7 0 0-1,-19 7-41-15,-10-1 1 16,-16-2-91-1,-8-4-10 1,-21 0 37-16</inkml:trace>
  <inkml:trace contextRef="#ctx0" brushRef="#br0" timeOffset="80999.4089">19837 8531 70 0,'0'-3'89'15,"0"0"-3"-15,-4-4-43 16,4-4 0 0,0 8-16-16,0-4 3 0,0 4-14 31,0-1 0-31,0 4-10 15,0 0 0 1,7 0 2-16,-3 10 1 16,7 25 4-16,-3 14 1 15,3 6-3 1,8 11 0-16,-5-1-6 15,-3 5 0 1,1-4-4-16,-5-11 1 16,0-14-2-1,-4-7 0-15,1-12 0 16,-4-5 0-1,0-10-101-15,0-4-2 16,0-3-38-16,0 0-9 31</inkml:trace>
  <inkml:trace contextRef="#ctx0" brushRef="#br0" timeOffset="83166.3917">19903 9227 13 0,'0'-4'64'15,"0"1"2"-15,0-4-7 16,0 0-3-16,0 4-15 16,0 0-1-16,0-1-19 15,-4 4 3 1,4 0-13-16,-3 0 1 15,0 0-6 1,-2 0 1 0,2 0-4-16,-4 4 1 15,7 2 1 1,0 11 1-16,7-3-3 15,11 4 1-15,13 3-3 32,-2-1 0-32,4 1-1 15,-7 3 1-15,-4-7 1 16,0-3 1-16,-14 0 2 15,-4-3 0 1,-4 3-1-16,-4-1 0 16,-19 1-3-1,-9 4 1 1,-2-2-2-16,-7 9 1 15,0-4-1-15,1 0 0 16,10 0-1 0,4-5 0-16,8-2 2 15,7 1 1 1,11-5 2-16,0 0 1 15,24 1-1 1,14-1 0 0,7-3-1-16,0 0 0 15,-5 0-3-15,-7-1 1 16,-6-2-1-1,-10 4 1-15,-5-6 1 16,-9 8 1 0,-3 1-1-1,0 3 1-15,-21 0-3 16,-17 10 0-16,-6-3 0 15,-12 4 0 1,-7-1 0-16,5 3 0 0,2-3 0 16,15-3 0-1,18-1 0 1,17-6 0-1,6-7 0-15,25 1 0 16,20-6 0 0,14-2 0-16,-4 0 0 15,1 0 0-15,-12 0 0 16,-10 0 0-1,-16 0 0-15,-7 0 0 16,-11 4 0 0,0 10 0-16,-14 3 0 0,-12 1 0 15,0-1 0 1,-1 7 0-1,10 3 0-15,-2 12 0 32,8-1 0-32,7 4 0 15,4-1 0 1,0-3 0-16,0-3-11 15,0-4 2-15,0-4-121 16,4-6-3 0,3-18-6-16</inkml:trace>
  <inkml:trace contextRef="#ctx0" brushRef="#br0" timeOffset="83640.3883">20433 9397 211 0,'4'3'135'15,"-1"18"-5"1,1 14-113-1,-1 16 1-15,-3 2-18 16,0-2 0-16,0 5 0 16,0-12 0-1,0-12 0-15,0-4 0 16,0-22-72-16,8-2 1 15,8-35-64 1,6-8-13 0,-1-5 80-16</inkml:trace>
  <inkml:trace contextRef="#ctx0" brushRef="#br0" timeOffset="83870.386">20619 9597 161 0,'7'0'126'0,"4"22"-7"0,7 8-81 32,16-2 1-32,7-4-26 0,7-17 2 15,11-7-15 1,-11-11 0-1,-16-16 0-15,-16-7 0 16,-16-5 0 0,-22 8 0-16,-26 14 0 15,-8 10 0 1,-7 7-37-16,8 4 2 15,13 12-96-15,17 5-8 16,14 1 28 0</inkml:trace>
  <inkml:trace contextRef="#ctx0" brushRef="#br0" timeOffset="84630.3784">21344 9622 94 0,'-4'0'104'15,"-3"7"-5"1,-4 6-49-16,3 5 1 15,5-1-16 1,3 0 0-16,0-3-18 16,7-8 1-1,12-6-15-15,7 0 2 16,-1-3-5-16,-2-11 0 15,-1-2 0 1,-8 2 0-16,2-4 0 16,-9 8 0-1,0-4 0-15,4 4 0 16,0 0 0-1,12-2 0 1,6 2 0-16,0 8 0 16,2-3 0-1,-5 5 0-15,0 0 0 0,-8 17 0 16,0 9 0-1,9-3 0 1,6 2 0-16,15-7 0 16,7-2-4-1,9-6 1 1,-5-3-126-16,-7-3-4 15,-23 0-12-15</inkml:trace>
  <inkml:trace contextRef="#ctx0" brushRef="#br0" timeOffset="86322.3625">19782 10340 108 0,'3'-5'103'16,"-3"1"-6"-1,4-3-61-15,-4 0 1 16,0 4-22-1,0 3-1-15,0 0-10 16,0 0 0 0,0 0 0-16,0 7 0 15,0 7 0-15,0 9 1 16,3 8 1-1,1 8 1-15,2 9-1 32,3 4 0-32,-2 10 0 0,0-3 0 15,5 7-1 1,2-5 1-1,-2 2 0-15,3 4 1 0,6-5-2 32,2 3 1-32,-5-2-5 0,5-1 2 15,-5 0-3 1,-7-7 0-1,-4 0 0-15,-3 1 0 16,-4-3 0 0,0 5 0-1,0-3 0-15,-4 1 0 16,-3 6 0-16,4 0 0 15,-1 3 0 1,0-5 0-16,4-1 0 16,0 3 0-1,0-1 0 1,0 2 0-16,0 0 0 0,0 2 0 15,0 1 0 1,0 0 0 0,0 3 0-16,0-7 0 15,0-3 0 1,-3-1 0-16,3-5 0 15,0 6 0 1,0 6 0-16,0-2 0 16,0 2 0-1,0-2 0-15,0-1 0 16,0-1 0-16,0 2 0 15,0-4 0 1,-4 3 0-16,-4-3 0 16,1 3 0-1,-1-3 0-15,1 1 0 31,0-5 0-31,0-4 0 0,-1 8 0 16,4-7 0 0,-4 0 0-16,5 0 0 15,-5-3 0-15,-3-4 0 31,1-4 0-31,-3 0 0 0,7-6 0 16,6-11 0 0,-4-3 0-16,0-7 0 15,4-8 0 1,-4-2 0-1,4 0 0-15,-3-4 0 16,-4 4 0 0,0-4 0-16,2 6 0 0,-2 1 0 31,-4 0 0-31,3 0 0 15,1 3 0-15,-3 4 0 16,-6 3 0-16,-3 1 0 16,1-1 0-1,0 0 0 1,-1-3 0-16,-3-7 0 15,-4 0 0 1,-8-7 0 0,-6 0 0-16,-16 0 0 15,-11 0 0 1,1-3 0-16,-16 3 0 0,-3 0 0 31,0 0 0-31,3 13-49 0,5 4 1 16,11-3-84-1,17-4-10 1,16-10 46-16</inkml:trace>
  <inkml:trace contextRef="#ctx0" brushRef="#br0" timeOffset="87558.3541">19770 9193 70 0,'0'0'73'15,"0"3"-2"-15,15 1-47 16,2 2 0-16,-1 1 24 31,-4 0 0-31,-5-7 4 16,-4 0-1-16,4 0-32 15,-3-24 1 1,0-3-15-16,-4-11 1 0,0-1-11 15,0 1 1 1,4 10-125 0,-4 12-4-16,4 1-11 15</inkml:trace>
  <inkml:trace contextRef="#ctx0" brushRef="#br0" timeOffset="96587.2881">12244 3795 147 0,'-3'10'105'16,"3"11"-7"-16,0 3-78 16,0 4 1-1,0-7 5-15,3-7 1 16,5-3-5-1,-1-11 0-15,4 0-15 16,4-15 1 0,-5-5-5-16,5-9 2 15,0-5-5 1,4-4 0-16,3 0 0 15,1 4 0-15,-4 6 0 16,-1 0 0 0,-3 14 0-1,3 11 0-15,0 3 0 16,-3 14 0-16,7 17 0 31,-4-3 0-31,9-5 0 0,14-8 0 16,14-9 0-1,12-6 0-15,14-10-43 16,8-7 1-1,0-3-89 1,-15-5-10-16,-19-3 38 16</inkml:trace>
  <inkml:trace contextRef="#ctx0" brushRef="#br0" timeOffset="97679.2786">5715 3646 70 0,'0'4'82'15,"10"3"-2"1,9 3-31-1,10 1-1-15,-3-5 3 16,-3-2 0-16,-1-4-20 16,-7 0 0-1,-4-17-23-15,-8-8 2 16,-3-6-10-1,-3-14 0-15,-12 4 0 16,-3 0 0 0,-1 9 0-16,12-2 0 15,3 3 0 1,4 3 0-16,32 3 0 15,2 8 0 1,8 17 0-16,-4 0 0 16,-6 10 0-1,1 4 0-15,-11-7 0 16,15-7 0-16,8-14-28 15,6-17 1 1,6-3-103-16,-10 7-8 0,-13 12 19 31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52:49.31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8111 12296 59 0,'0'-7'88'16,"0"-3"-4"-16,-7-1-35 31,-9-6-1-31,-2 7-21 16,-4 6 2-16,2-3-14 15,0 4 1-15,-3 3-5 16,5 0 1-1,3 0-2-15,11 0 0 16,4 0 2 0,0 0 0-1,29 0-3-15,12 8 1 16,11-6-7-1,-1 2 1-15,-2-4-3 0,-15 4 1 16,-13 2-2 0,-9 1 0-1,-12 11 0-15,0-5 0 16,-23 5 0-1,-6-2 0 1,-4 9 0-16,-5-5 0 0,1 2 0 31,0-2 0-31,18-2 0 16,6-5 0-16,13-2 0 15,0-1 0 1,10-3 0 0,20 3 0-16,3-2 0 0,-3 2 0 15,-8 7 0 1,-1-6 0-16,-12 12 0 15,-9-2 0-15,0 3 0 32,-15-3 0-32,-4-3 0 15,4-8 0 1,12 1-130-16,3-5-4 0,0-2-13 31</inkml:trace>
  <inkml:trace contextRef="#ctx0" brushRef="#br0" timeOffset="2728.9814">6936 12518 200 0,'0'-4'127'0,"0"4"-7"16,0-3-102-16,0 3 0 15,0 0-9 1,12 3 1-16,-1 11-6 16,3 13 1-1,1-2-5-15,-7-4 0 16,0-4 0-1,-5-7 0-15,-3-4 0 16,0-6 0 0,0 0 0-16,0 0 0 15,-8-16 0 1,1-5 0-1,7-3 0-15,0 3 0 16,0-6 0-16,7 16 0 16,9 1 0-1,6 3 0-15,8 7 0 16,-5 0 0-1,-2 10 0 1,-8 4 0-16,-5 10 0 16,-2-7 0-16,-4-6 0 15,-4-8 0 1,0 1 0-16,0-4 0 0,0 0 0 31,0 0 0-31,0-7 0 16,0-4 0-16,0-3 0 15,0-9 0 1,0 12 0-16,3-6 0 15,1-1 0 1,3 4 0 0,4 1 0-16,3 7 0 15,2 6 0 1,2 0 0-16,-3 0 0 15,-1 16 0 1,2-2 0-16,-4-1 0 0,-2-1-4 16,-3-2 1-1,-7-7-126-15,0-3-4 16,0-3-12-1</inkml:trace>
  <inkml:trace contextRef="#ctx0" brushRef="#br0" timeOffset="3168.977">7370 12410 157 0,'7'4'125'15,"4"6"-8"-15,5 4-77 16,5 3 0-1,-2-3-25-15,0-11 2 16,-5-3-17 0,-3-3 0-16,-3-20 0 15,-4-9 0 1,-4-14 0-16,-4-5 0 15,-7-4 0 1,-4 9 0-16,0 5 0 16,8 13 0-16,7 7 0 31,0 7 0-31,11 12 0 0,15 2 0 15,-4 13 0 1,0 15 0-16,3 3 0 16,6 0 0-1,2-9 0 1,12-16 0-16,3-6 0 15,-4 0 0 1,1-4-51-16,-16-3 1 0,-6-2-82 31,-12 4-11-31,-8-2 50 16</inkml:trace>
  <inkml:trace contextRef="#ctx0" brushRef="#br0" timeOffset="10730.921">7408 12276 213 0,'-12'0'120'0,"-7"0"-5"31,-10 10-115-31,-4 17 1 0,3 11 1 16,4 14 1 0,11 5 3-1,4-3 0-15,11 1 6 16,7-16 1-1,26-19-4-15,19-16 2 0,15-8-11 32,4-31 0-32,-13-16 0 15,-13-12 0-15,-26 5 0 16,-19 5 0-1,-26 12 0-15,-26 24 0 16,-18 17-110 0,-4 3-3-16,10 28-29 15,19 11-4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54:31.8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5666 2239 29 0,'0'-8'35'0,"0"-6"-5"31,0 0 2-31,0 5-1 0,0-1 0 16,0 2-17 0,0 4 0-16,0 1-11 15,0 3-3 1,0-3 5-1,0 3 2-15,0 0 2 16,0 0 0 0,0 0-4-16,0 0 1 0,0 0-1 31,0 6-1-31,0 8 0 0,0 1 1 15,7 5 0 1,-3 4 1 0,0 7 0-16,0-2 0 15,4 1 0 1,-1 1 1-16,4 8 1 15,0-2 0 1,-4 5-2 0,-3 0 0-16,1 9 0 15,-5-6 0-15,2 8-1 16,-2 2 1-16,4-4 0 31,0 15 0-31,4-4 4 16,-5 4-1-16,-3 7-1 15,4-1 1 1,-4 5-4-16,0-5 1 15,0 1-2 1,0-7 0-16,0-1 0 16,0-12 0-1,0-12 1-15,0-3 1 16,3-14 2-1,-3-7 0-15,0-6 3 0,0-8 0 16,0 1-3 0,0-4 0-1,0 3-6-15,0-3 2 16,0 0-4-1,0 0 0 1,0 0 0-16,0 0 0 16,0 0 0-1,0 0 0-15,7 0 0 16,5 0 0-1,-1 0 0-15,0 0 0 16,-7 4 0 0,0-1 0-16,-1 1 0 0,-3-1 0 15,0 0 0 1,0 8 0-1,-19-1 0-15,-7 4 0 0,-14 4 0 32,-8-1 0-32,3-4 0 15,-7 5 0 1,3 2 0-16,9 1 0 0,4-4 0 31,6-2 0-31,8-5 0 0,7-3 0 16,6 0 0-1,7-4 0 1,2 4 0-1,8 3 0-15,17-3 0 16,13 0 0-16,5-3 0 16,10 0 0-1,6-2 0 1,3 2 0-16,3 0 0 15,-15 3 0 1,-13 0 0-16,-7 3 0 16,-8-1 0-1,-3 5 0-15,-7 1 0 0,-2 2 0 16,-6 0 0-1,-4 4 0-15,0 3 0 16,-14-3 0 0,-10 0 0-1,-1-4 0-15,-9 4 0 16,1-7 0-1,-7-1 0-15,3 5 0 0,-5 3 0 32,5-4 0-32,1 0 0 15,6 4 0-15,4-4 0 16,7 4 0-1,9-4 0-15,6 1 0 16,4 9 0 0,18-6 0-1,23 3 0-15,4-3 0 0,10 3 0 16,-7-3 0-1,-3-3 0-15,-9-2 0 16,-2 1 0 0,-8-2 0-1,-4-1 0-15,-7 0 0 16,-7-4 0-1,-4 0 0-15,-4 0 0 16,0 4 0 0,0-3 0-16,-20 3 0 15,-6-4 0-15,-7 7 0 16,-4-3 0-1,-3 0 0-15,-5 3 0 16,4 1 0 0,-3-1 0-1,14 7 0-15,0-10 0 16,7 0 0-16,9 3 0 15,7-7 0-15,4 1 0 16,3 3 0 0,10-4 0-1,24 4 0-15,14 3 0 16,8-10 0-16,-1 4 0 31,0-4 0-31,1-4 0 0,-15 4 0 31,-7 1 0-31,-13-2 0 0,-2 4 0 31,-10-3 0-31,-9 3 0 16,0 8 0-16,-20-1 0 16,-21-1 0-1,-18 9 0-15,-8 3 0 0,-14-3 0 31,14-1 0-31,11 0 0 16,12-13 0-16,18 2 0 16,12 1 0-1,14-11 0-15,10 0 0 16,27-3 0-1,4 0 0-15,0 0 0 16,-1-3 0 0,-6 0 0-16,-8 3 0 15,-8 0 0 1,5 3 0-16,-8 14 0 15,-5 8 0 1,-2 10 0-16,-4 16 0 16,-1 8 0-16,-3 11 0 31,0 16 0-31,0 7 0 0,-3 4 0 15,-1 28 0 1,0 3 0-16,0 14 0 16,1 3 0-1,3 7 0 1,3-3 0-16,-6 0 0 15,-1 0 0 1,-10-4 0-16,-5 3 0 0,-3-6 0 16,-8-10 0-1,8-7 0 1,-4-18-3-1,0-21 1-15,0-17-127 0,0-23-4 16,7-36-13 0</inkml:trace>
  <inkml:trace contextRef="#ctx0" brushRef="#br0" timeOffset="845.0296">5470 1913 58 0,'-4'0'57'0,"-3"0"-1"16,-8 3-40-1,0 28 0-15,-3 1 10 16,3 16 0-1,6-3 15 1,9 1-2-16,13-19 0 16,31-17 0-16,19-10-18 15,7-24 0 1,6-25-6-16,-18-6 1 15,-17-11-13 1,-27 4 0-16,-14 14-7 16,-37 10 0-1,-26 27 2-15,-7 11 1 16,-8 7-58-1,23 35-2-15,17 10-66 16,28 4-12 0,10-5 66-16</inkml:trace>
  <inkml:trace contextRef="#ctx0" brushRef="#br0" timeOffset="1744.0457">5570 7840 46 0,'0'0'63'0,"-11"0"-2"16,-12 0-39-16,-6 7-1 16,-8 6-2-1,-4 9 0-15,5 4-1 16,2 6 1-1,19 0 9-15,4 5 0 16,11-9 9 0,14-11 0-16,24-13-12 31,21-4 1-31,4-18-13 0,0-16 1 15,-15-18-8 1,-7 4 0-16,-27 2-8 16,-14 5 0-1,-20 10-2-15,-31 14 0 16,-12 10-6-1,-3 7 1 1,4 10-48-16,14 14-1 16,32 11-63-1,16 0-11-15,12-11 52 16</inkml:trace>
  <inkml:trace contextRef="#ctx0" brushRef="#br0" timeOffset="3079.1045">4167 1609 56 0,'0'-8'57'15,"-12"5"-3"1,-14-4-45-1,-11 7 0-15,-11 0 2 16,0 18 0-16,-4 5-6 16,4 16 2-1,4 2-3-15,21 7 2 16,9-9 23-1,14-18 0-15,10-11 0 16,20-10 0 0,15-7-17-16,-5-17 1 15,1-11-6-15,-11-7 1 16,-8 8-10-1,-7 2-1-15,-11 12-9 16,-4 14-1 0,3 6 16-1,5 0 0-15,6 2 23 16,20 12-1-16,14-4-9 15,22-2 1 1,12-4-67-16,9 2-2 0,-8 8-69 31,-16 10-11-31,-27 12 61 16</inkml:trace>
  <inkml:trace contextRef="#ctx0" brushRef="#br0" timeOffset="4007.1406">3792 7608 117 0,'0'-4'78'0,"0"2"-3"16,0 2-70 0,0 0 2-1,0 20 17-15,12 15 0 16,2 14 0-16,-3 2 1 15,0 0-8 1,-7-2 0-16,-4-7-1 16,0-10 1-1,0-13 3-15,0-5 1 31,0-6-10-31,-8-8 2 16,-3-4-13 0,1-17 0-16,10-7 0 0,-4 1 0 15,37-1 0 1,19 4 0-16,15 6-4 15,-5 11 1 1,5 7 0 0,-19 12 0-16,-14 18 5 15,-31 5 1-15,-6 9 0 16,-38 2 2-1,-18-1-5-15,-8-7 0 16,-8-4-45 0,-2-9 1-16,6-11-88 15,9-11-9 1,21-3 41-16</inkml:trace>
  <inkml:trace contextRef="#ctx0" brushRef="#br0" timeOffset="5684.212">4422 5317 43 0,'-7'11'71'0,"-12"-1"-3"16,-3 8-27-16,0-1 0 16,3-3-2-1,1-4 0 1,6-3-8-16,10-4 1 15,-3-3-18 1,5 0 1-16,26-20-8 16,33-21 0-1,37-32-3-15,38-30 1 0,42-38 1 31,52-21 0-31,38-14 6 16,5-6 0-16,-5 15-4 16,-36 14 2-1,-45 39-10-15,-45 20 0 16,-46 29 0-1,-39 13 0-15,-33 25 0 16,-7 7 0 0,-15 8 0-1,0 9 0-15,-6 3 0 16,-10 0 0-1,4 0 0-15,2 3 0 0,-1 5 0 32,7-1 0-32,0-1 0 0,4-2 0 15,0-4 0 1,0 4 0-1,0-4 0-15,0 0 0 16,0 0 0 0,0 0 0-16,0-11-15 15,0-3 1 1,0 4-7-16,0-1 1 0,-15 1 10 31,-7-1 0-31,-8 4 7 16,-3 1 0-16,0 2 7 15,-1 4 0-15,9 0 9 16,2 0 0-1,15 0 5 1,5 0 0-16,3-3-8 16,7-5 1-16,31-6-9 31,28-2 1-31,15-5-3 15,20 0 0-15,13 0 0 16,-6-4 0-16,-16 2 0 31,-17 2 0-31,-9 4 0 0,-25-1 0 16,-15 8 0-1,-11 4 0 1,-7 2 0-16,-5 0 0 16,-3 4 0-1,0 0 0-15,-3 4 0 16,-17 16 0-1,-5 12 0-15,-5 9 0 16,-7 11 0 0,-11 4 0-16,7 6 0 15,-3-7 0-15,6-3 0 31,5 0 0-31,8-11 0 0,6-6 0 16,4-8 0 0,-3 1 0-16,10-10 0 15,0-8 0 1,8 0-34-1,0-6 1-15,0-4-98 0,0-4-8 16,-14-20 27 0</inkml:trace>
  <inkml:trace contextRef="#ctx0" brushRef="#br0" timeOffset="5901.2202">6439 3799 180 0,'-2'-4'121'0,"-2"-3"-7"16,0 0-103-1,0 0 1-15,4 7-9 32,14 0 2-32,24 7 8 15,10 21 1-15,20 6-12 16,2 12 0-16,-8 3-126 15,1-2-5 1,-3-8-7-16</inkml:trace>
  <inkml:trace contextRef="#ctx0" brushRef="#br0" timeOffset="33928.1949">15544 1748 152 0,'4'-8'113'16,"-1"-2"-8"-16,1-8-79 15,-1-2 0 1,1 2-10-16,-4 0 0 15,0 1-13 1,0 5 0-16,-14 0-8 31,-12 10 1-31,-7 2 0 16,-9 6 1-16,-2 25 0 15,-8 14 1-15,1 8 1 16,2 5-1-16,8 3 5 31,24 2 0-31,17-8 10 0,22-9 0 16,37-22 2-1,29-17 0-15,25-14-9 16,1-34 1 0,-10-22-7-1,-20-9 0-15,-32-8 0 16,-40 11 0-1,-15 7 0-15,-46 17 0 0,-34 13-58 32,-5 22 2-32,-4 10-77 0,-1 10-11 15,30 26 57 1</inkml:trace>
  <inkml:trace contextRef="#ctx0" brushRef="#br0" timeOffset="34788.2035">15377 2124 114 0,'0'-10'110'16,"0"0"-7"-1,0-2-62 1,4 2 0-16,-4 0-27 15,0 3 1-15,3 4-15 32,-3 3-2-32,0 0 4 0,5 18-1 15,-1 29 7 1,3 16 0-16,3 23 0 15,2 11 1-15,10 7-1 32,-11 0 1-32,4-8-2 15,-4-9 0 1,-3-14-4-16,-4-14 2 0,-1-18-5 31,1-13 0-31,-4-4-36 16,0-14 2-16,0 0-97 15,3 2-8 1,9 1 27-16</inkml:trace>
  <inkml:trace contextRef="#ctx0" brushRef="#br0" timeOffset="37052.2562">15307 3138 97 0,'-4'-4'105'16,"1"-6"-8"-16,-1 3-55 16,4-3 1-1,-3-1-24-15,3 4 0 16,0-3-14-1,0 3 0-15,0-3-3 16,7-2 0 0,3 3 5-1,1-1 0-15,1-4 2 0,-4 3 0 16,-1 1-3-1,0-8 1-15,-3 5-4 16,-1-1 0 0,-3 0 2-1,4 0 0-15,-4-4 0 16,0 5 1-16,0 3-5 15,0-1 1 1,0 4-2-16,0 5 0 16,0-3-4-1,0 5 2-15,0 0 0 31,4 18 1-31,3 20 3 0,9 17 0 16,-2 18 0 0,-3 16 1-16,12 5-3 15,-5 3 0-15,-2-4 0 31,-2-7 0-31,-7-6 0 0,0-17 0 16,-3-11 0 0,7-8 0-1,-7-16 0-15,0-10 0 16,-1-8 0-16,1-3 0 15,1-7 0 1,-5 0 0-16,0 0 0 16,0 0 0-1,0 0 0 1,0 0 0-16,0-3 0 15,0 3 0-15,0-4 0 32,-9 4 0-32,-2 0 0 0,-11 0 0 15,1 4 0 1,-7 6 0-16,-1 1 0 15,14-1 0 1,1-3 0 0,9-1 0-16,5 1 0 15,16 3 0 1,17 1 0-16,19 3 0 0,1 0 0 31,2 0 0-31,-11-1 0 16,-11 5 0-16,-3 0 0 15,-12-1 0 1,-10 0 0-16,-8 7 0 15,0-3 0 1,-26 3 0-16,-12 4 0 16,-17-1 0-1,-8 12 0-15,-11-12 0 16,7 11 0-16,5-4 0 15,14 1 0 1,3-7 0-16,19-11 0 16,11-3 0-1,11-3 0 1,4 0 0-16,15-5 0 15,22-2 0-15,8 0 0 16,3-4 0 0,4 0 0-16,3 0 0 15,-3 0 0 1,-1 3 0-16,-10-1 0 15,-3 5 0 1,-13 0 0-16,-3 0 0 16,-10 0 0-1,-5 4 0-15,-7 6 0 16,-3 0 0-1,-20 4 0-15,-17 3 0 16,-12 3 0 0,-7 5 0-16,-15-1 0 15,3 4 0 1,8-4 0-16,11-7 0 15,15 1 0 1,11-5 0-16,8-10 0 16,18 5 0-16,0-1 0 31,18-4 0-31,23-3 0 15,8-4 0-15,6 1 0 16,7-1 0-16,9 1 0 16,-4-1 0-1,-8 0 0-15,-7 4 0 16,-15-3 0-1,-7-1 0 1,-9 0 0-16,-13 1 0 16,-8 4 0-16,0 1 0 15,-18 6 0 1,-23 16 0-16,-14 0 0 15,-12-1 0 1,-7 5 0-16,4 0 0 16,14 4 0-1,8-9 0-15,15-2 0 0,10-11 0 31,13 0 0-31,10-9 0 16,0-2 0 0,36-6 0-16,16-2 0 15,10-2 0 1,3-4 0-1,-14 2 0-15,-15 2 0 16,-9 4 0-16,-13 14 0 16,-10 20 0-1,-4 12 0-15,-8 9 0 0,-13 21 0 31,-6 1 0-31,-2 18 0 16,0 6 0 0,11 3 0-16,2 10 0 0,4 4 0 31,6 6 0-31,-2-6 0 15,8-7 0-15,0-11-26 16,0-6 1 0,0-16-105-16,8-8-7 15,-5-11 15 1</inkml:trace>
  <inkml:trace contextRef="#ctx0" brushRef="#br0" timeOffset="37881.2833">15422 6802 124 0,'-8'0'101'0,"1"0"-7"16,-7 0-68-16,-5 10 0 16,0 7-7-1,-3-2-1 1,3 2-5-16,-2 3 0 0,-2 5 0 31,4 3 1-31,1 5 2 16,0 16 0-16,3 6-8 15,0 8 2 1,7 3-10-16,8-1 0 15,0-2 0-15,33-12 0 16,12-13 0 0,10-13 0-16,12-18 0 15,11-11 0 1,5-44 0-16,-18-18 0 31,-20-17 0-31,-31-7 0 0,-14-3 0 31,-41 17 0-31,-22 11 0 0,-18 22 0 16,0 20-87-1,3 11 0 1,11 10-50-16,26-2-13 0,31-10 100 31</inkml:trace>
  <inkml:trace contextRef="#ctx0" brushRef="#br0" timeOffset="38688.3037">16041 4180 201 0,'7'-5'128'16,"-3"-1"-6"-1,-1 0-113 1,-3 2 1-16,0 4-12 16,-25 4 1-1,-16 15 7-15,-7 20 1 0,-4-2-1 31,1 5 1-31,6-7-3 16,7 0 0-16,9-5-1 16,13 5 0-1,16 7-2-15,4-1 2 16,37 1-3-16,14-1 0 15,13 4 0 1,-2-10 0 0,0 0-34-1,-14-8 2-15,-21-3-99 16,-9-6-7-1,-19-11 24-15</inkml:trace>
  <inkml:trace contextRef="#ctx0" brushRef="#br0" timeOffset="39115.323">15803 4521 231 0,'0'0'134'15,"0"0"-5"1,12 0-121-16,28 0 1 15,49 0-9-15,37 0 0 16,37 0 0 0,33-6 0-1,19 2 0 1,3 2 0-16,-10-2 0 15,-23 4 0-15,-33 0 0 16,-33 0 0-16,-42 0 0 31,-22 0 0-31,-28 0-40 16,-5 0 2-16,-15 0-93 15,1 0-9-15,3 0 33 16</inkml:trace>
  <inkml:trace contextRef="#ctx0" brushRef="#br0" timeOffset="40236.3676">17578 4587 55 0,'-8'-3'81'31,"0"-4"-3"-31,-6-3-34 0,-1-1 0 16,8 5-15-1,-1-6 0 1,8 6-10-16,0 3 0 15,0-1-6-15,0 4 0 16,0-4 3-16,0 4 0 16,0-3-5-1,0 3 1 1,0-3-10-1,8 3 1-15,10-4 1 16,16 4 0-16,14 0 2 16,15 0 0-16,29 0-3 15,12 0 1 1,7 0-4-16,0 0 0 15,-22 0 0 1,-15-10 0-16,-15 4 0 16,-21-2 0-1,-17 4 0-15,-6 4 0 16,-11-3 0-1,-1 3 0-15,-3-3 0 16,0 3 0 0,0-4 0-1,0 4 0-15,0 0 0 16,0-3 0-16,0 3 0 15,0 0 0 1,0 7 0-16,0 13 0 16,0 19 0-1,0 16 0 1,0 21 0-16,-3 10 0 15,3 22 0-15,-4 13 0 16,0 6 0 0,1 6 0-16,-5 2 0 15,5-4 0 1,3 0 0-16,0-3 0 15,0 0 0 1,0 1 0-16,0-8 0 16,7-15 0-16,-3-19 0 15,-1-17 0 1,-3-22 0-16,4-20 0 15,-4-12-76 1,0-4-1 0,0-12-58-1,0 0-13-15,0-8 85 16</inkml:trace>
  <inkml:trace contextRef="#ctx0" brushRef="#br0" timeOffset="40713.3865">18162 6456 193 0,'-7'0'134'16,"-7"18"-8"-1,-9 23-102-15,4 14 1 16,5 8-21 0,14 3 1-1,0-1-5-15,25-9 0 16,24-18 0-16,18-22 0 15,14-16 0 1,11-3 0 0,8-39 0-16,-17-20 0 0,-24-14 0 31,-19-4 0-31,-33 8 0 15,-17 7 0-15,-39 23 0 16,-25 24 0-16,-19 18-38 16,1 7 3-1,18 31-97 1,33 18-8-16,34-8 31 15</inkml:trace>
  <inkml:trace contextRef="#ctx0" brushRef="#br0" timeOffset="42598.4337">18207 6539 24 0,'0'-4'53'15,"6"1"3"1,7-4-25 0,-3-3 1-16,2-7-1 15,-9 5-2 1,1 2-12-16,-4 4 2 0,-7 2-10 31,-22 4 0-31,-17 0-4 16,-5 14 1-16,3 4-94 15,11 5-4 1,14-5-5-16</inkml:trace>
  <inkml:trace contextRef="#ctx0" brushRef="#br0" timeOffset="44275.4565">16314 1332 17 0,'8'-7'65'0,"0"-4"2"16,-1-9-13-1,4-11-2 1,0 10-21-16,-11-7-1 0,0 8-21 16,0 3 0-1,-11 5-9-15,-7 12 0 16,-16 0 4-1,-11 12 0 1,1 15 2-16,3 14 0 16,8 8 2-1,18-1 2-15,15-6 10 16,8-21 0-16,28-7 0 15,12-14 1 1,4-21-11-16,4-7 1 16,-22-10-9-1,-9 0 0-15,-17-1-15 16,-8 19 1-1,0 9 1 1,-4 11 1-16,4 14 21 16,8 11 0-16,39 13 5 15,31-14 1-15,34-4-52 16,6-6 1-1,5 0-95 1,-20 1-10 0,-18-15 38-16</inkml:trace>
  <inkml:trace contextRef="#ctx0" brushRef="#br0" timeOffset="45242.492">19225 5702 114 0,'0'-4'79'16,"-3"1"-3"-16,-1 3-59 15,4 7 1-15,0 20 17 16,0 32 0-1,0 7-6-15,7 21-1 16,1-2-10 0,-4 9 1-16,-1-11-5 15,-3-20 0 1,4-12-7-16,-4-23 1 15,0-7-8 1,-11-21 0-16,-8 0 0 16,-6-31 0-1,10-14 0-15,7-8 0 16,8-1 0-1,23 9 0-15,50 13 0 16,21 18 0-16,24 14 0 16,-4 14 0-1,-17 21 0-15,-35 13 0 16,-39 8 0-1,-27-8 0 1,-43-3 0-16,-32-10 0 16,-6-18-24-1,-15-11 1-15,7-6-107 16,5-10-7-16,3-27 14 15</inkml:trace>
  <inkml:trace contextRef="#ctx0" brushRef="#br0" timeOffset="48125.5913">14759 7829 65 0,'-4'7'77'16,"0"7"-4"-16,1 10-44 15,-1 18 0 1,1 3-3 0,-1 0-1-16,0-4-3 15,4-10 1-15,-4-2-6 16,4-12-1-16,-3-3-2 31,0-8 1-31,-6-6-6 0,5 0 1 16,-3-6-9-1,7-22 1 1,0-10-4-16,0-5 1 15,0 6-4-15,15 6 1 16,4 10-2 0,3 8 1-1,3 5 4-15,9 8 0 16,0 8 5-1,7 19 2 1,-1 5 0-16,-3 5 1 0,-7 5 1 16,-4-8 0-1,-8-6 1-15,-7-7 1 16,-4-11-3-1,-3-7 0 1,0-3-44-16,0 0 0 16,-1 0-92-16,1-7-11 15,8-6 35 1</inkml:trace>
  <inkml:trace contextRef="#ctx0" brushRef="#br0" timeOffset="48434.6033">15255 8015 87 0,'5'0'92'0,"-3"5"-4"16,6 19-46 0,3 0-1-16,4-7-2 15,7 1-1 1,4-14-15-16,7-4 1 15,-3-8-18 1,-11-19 1-16,-4-1-9 16,-23-7 0-1,-11 8-5-15,-11 9 1 16,-10 8-12-16,-1 10 1 15,8 0-39 1,7 14 0 0,20 10-54-16,6-1-9 0,0 2 47 15</inkml:trace>
  <inkml:trace contextRef="#ctx0" brushRef="#br0" timeOffset="48744.6154">15581 7788 151 0,'0'0'114'15,"4"7"-8"-15,4 13-79 16,2 8 0 0,-3 11-13-1,4-2 1 1,-3 5-7-16,0-4 1 15,-1 0-16 1,0-10 0-16,-3-8-50 16,0-2-1-1,-4-11-57-15,0-7-12 0,-15 0 51 31</inkml:trace>
  <inkml:trace contextRef="#ctx0" brushRef="#br0" timeOffset="48917.6237">15430 8058 147 0,'14'0'106'15,"17"-4"-7"-15,12-6-90 16,9-5 2 0,4-5-110-16,-8 0-5 15,-12-5-7 1</inkml:trace>
  <inkml:trace contextRef="#ctx0" brushRef="#br0" timeOffset="49341.64">15803 7688 107 0,'12'7'106'16,"2"6"-6"-16,1 15-58 16,7 7 2-16,-7 6-21 15,-3 7 1-15,-12 5-12 16,0-5 1-16,0-3-2 31,0-11 1-31,-4-9-4 16,4-22 1-16,0-3-9 15,0-3 0-15,0-25-5 16,10-10 2-1,9 7-4-15,4-1 1 16,2 12 0 0,5 3 0-1,-8 10 4-15,4 7 1 16,-4 0 4-1,-3 16 0-15,-4 12 0 16,3 4 1-16,-7-1 0 31,-4 3 0-31,-2-9-10 0,-2-8 1 16,1-3-123-1,-1-14-4 1,4 0-5-16</inkml:trace>
  <inkml:trace contextRef="#ctx0" brushRef="#br0" timeOffset="49527.6478">16326 7961 184 0,'0'11'115'15,"0"3"-6"-15,0 9-100 16,0 8 0-16,0-6-21 15,0-8 0 1,0-4-100-16,0-13-7 16,0-17 7-1</inkml:trace>
  <inkml:trace contextRef="#ctx0" brushRef="#br0" timeOffset="49597.6503">16274 7746 107 0,'0'-7'0'15,"0"0"0"1,0-3-80 0</inkml:trace>
  <inkml:trace contextRef="#ctx0" brushRef="#br0" timeOffset="50043.6598">16470 7870 196 0,'4'12'123'15,"-2"8"-6"-15,3 11-102 16,-5 4 1-16,0-4-3 16,0-3 1-1,0-11-6-15,0-14 1 16,0-3-9-1,0-7 0-15,15-20 0 16,16-4 0-16,-3-4 0 16,6 4 0-1,-1 7-6 1,0 6 2-16,-7 4 0 15,-8 14 1-15,-7 0 4 32,-3 22 1-32,-8 4-1 0,0 9 1 15,0 0 0 1,-8-4 1-16,5-3-8 15,3-7-1 1,0-11-43 0,3-6 0-16,23-4-68 0,8-4-10 31,10-24 33-31</inkml:trace>
  <inkml:trace contextRef="#ctx0" brushRef="#br0" timeOffset="50447.6642">17066 7836 76 0,'0'-3'72'15,"0"-3"-4"1,0-2-54-16,-11 4-1 0,-11 4 12 31,-8 0-1-31,5 12 12 16,-5 8-1-1,0 7-9-15,8 1-2 16,3-3-9-1,12-2 0-15,7-5 2 16,0-4 1-16,15-10-7 16,3-4 0-1,5-8-17 1,-1-13 1-16,-8-3-8 15,2 4 0-15,-5 2 1 16,-4 15 0-16,4 3 6 16,11 14 0-1,4 23 7 1,0 16 0-16,0 12 3 15,-15 7 1 1,-11 6-5-16,-14-3 1 16,-35-3-87-1,-21 1-1-15,-16-7-36 16,-20-14-6-1</inkml:trace>
  <inkml:trace contextRef="#ctx0" brushRef="#br0" timeOffset="50927.669">14648 7874 91 0,'7'11'79'0,"0"6"-5"16,5 8-72-1,-5 9 2-15,1 8-78 31,-4 2-5-31,-4-13 5 0</inkml:trace>
  <inkml:trace contextRef="#ctx0" brushRef="#br0" timeOffset="51696.6928">13841 9390 137 0,'0'4'125'15,"25"2"-11"-15,16-6-65 16,29 0-1-1,8-24-31 1,0-13 1-16,-8-16-17 31,-11-13 1-31,-21-3-2 0,-23-11 0 16,-15 4 0-1,-12-4 0-15,-25 18-6 16,-11 8 2-16,0 19-6 31,4 24 1-31,7 11 2 16,3 32 0-16,17 30 8 15,1 14 1-15,8 31 6 32,1 7 1-32,0 7-1 0,-8 4 0 15,-8-8-5 1,-2-2 1-1,-9-19-4-15,5-6 0 16,7-24-4 0,3-11 2-16,11-23-68 15,6-18-2-15,2-14-60 16,6-28-14-1,23-38 78-15</inkml:trace>
  <inkml:trace contextRef="#ctx0" brushRef="#br0" timeOffset="52002.7045">14481 8989 137 0,'3'13'121'16,"6"15"-8"-16,-6 20-67 16,1 18 0-1,3 7-26-15,-7 3 0 16,0-4-17-1,0-6 2 1,-7-17-5-16,0-8 0 16,-2-10-13-16,6-14 2 15,-1-13-119 1,4-4-4-16,0-17-2 15</inkml:trace>
  <inkml:trace contextRef="#ctx0" brushRef="#br0" timeOffset="52273.7154">14718 9418 177 0,'5'17'129'0,"9"4"-8"16,11 3-90 0,6-1 1-16,5-11-22 15,4-12 1 1,1 0-11-1,-7-29 0-15,-18-5 0 16,-16-7 0-16,-9 6 0 16,-27 4 0-1,-13 7-18-15,1 13 1 16,0 11-46-1,4 4-2-15,18 21-52 16,15 4-12 0,11 3 52-16</inkml:trace>
  <inkml:trace contextRef="#ctx0" brushRef="#br0" timeOffset="52713.7207">15389 9368 161 0,'-5'-3'111'0,"-20"3"-7"16,-16 0-82-1,-11 11-1-15,1 17-8 16,2 10 1-16,24-8 1 31,10 9 1-31,15-15-2 0,15-13 0 16,19-11-12-1,13-4 2-15,-3-20-4 16,0-5 0-1,-17 0 0 1,-9 7 0-16,-11 8 0 0,-7 14 0 31,0 0 0-31,0 18 0 0,4 9 0 31,7 7 0-31,8-5 0 16,-1-9 0-16,9-10-27 16,-2-3 1-1,-2-7-104-15,-5-27-8 0,4-22 18 31</inkml:trace>
  <inkml:trace contextRef="#ctx0" brushRef="#br0" timeOffset="52953.7231">15555 9054 206 0,'3'0'130'0,"5"24"-6"16,4 12-106-16,-1 7 1 15,7 13-13 1,-4 7 2-16,-2 0-8 15,-4-2 0 1,-1-1 0-16,-4-17 0 16,1-7-42-1,-4-9 2 1,0-17-91-16,-11-10-10 15,-23-3 36 1</inkml:trace>
  <inkml:trace contextRef="#ctx0" brushRef="#br0" timeOffset="53073.7243">15410 9435 188 0,'0'-11'118'15,"0"-6"-7"1,12 0-103-16,28-8 1 15,16 1-34 1,7 0 0 0,4 3-90-16,-9 3-7 0,-9-1 23 15</inkml:trace>
  <inkml:trace contextRef="#ctx0" brushRef="#br0" timeOffset="53393.7275">16077 8764 187 0,'0'14'111'31,"-7"17"-6"-31,-8 3-113 0,-3 4 1 16,-1-4-99 0,4 1-6-16,8-24 1 15</inkml:trace>
  <inkml:trace contextRef="#ctx0" brushRef="#br0" timeOffset="53523.7288">16136 8743 159 0,'5'10'100'15,"2"5"-7"-15,3 26-186 16,6 7-5 0,-5 8-8-16</inkml:trace>
  <inkml:trace contextRef="#ctx0" brushRef="#br0" timeOffset="54122.741">13474 8553 154 0,'0'-4'112'0,"0"4"-8"15,4 0-80 1,-1 8-1-1,1 19-9-15,0 11 0 0,-4 10-6 32,0 4 1-32,0-6-45 15,0-3 1-15,-8-11-88 16,8-15-9-16,0-17 38 15</inkml:trace>
  <inkml:trace contextRef="#ctx0" brushRef="#br0" timeOffset="54258.7483">13669 8604 144 0,'0'18'91'16,"0"12"-5"-16,8 20-174 15,-4 8-5 1,4 5-3-1</inkml:trace>
  <inkml:trace contextRef="#ctx0" brushRef="#br0" timeOffset="57547.8837">15407 1748 82 0,'-7'0'87'16,"0"0"-4"0,-5 0-57-16,1-4-1 15,0-10-17 1,3-11 0-16,1-9-5 15,4-10-1 1,-1-16-3 0,4-13 1-16,0 0-2 15,14-9-1-15,24-5 1 16,6 8 1-1,16-4 0-15,-2 27 0 16,-13 15 0 0,0 3 0-16,3 6 0 15,22-13 0 1,15-6 0-16,22 0 1 15,17-2-1 1,11-3 0-16,14 8 0 16,-72 27 1-1,24-7 6-15,21 11 0 16,8 0 5-1,14 7-1-15,16 6-2 16,-1 4 0 0,18 4-4-16,7 9 1 15,21 1-6-15,6 0 1 16,11 0-3-1,6-1 1 1,-8 2 1-16,-5-5 0 16,-16 1 1-1,-13-1 0-15,-23-1-1 16,-18 2 0-1,-15 3-3-15,-27 0 0 0,-9-4-13 32,64 32-1-32,-76-6 0 15,-45 1 0-15,-37-2 17 16,-4-11 1-1,-15-14 0-15,5-7 1 16,5-3-30-16,7 0-1 16,2 0-24-1,0 0-3 1,-4 0 34-1,-11 0 0-15,-15 0 47 0,-6 0 1 16,-23 14 11 0,-16 10 0-16,-10 8-12 31,11 2 1-31,8-3-12 0,17-3 1 15,30-7-2 1,19-7 1 0,48-18-8-16,35 4 0 15,9-3-9-15,12 0 0 16,-20 3 3-1,-32 24 0-15,-29 20 9 16,-27 19 2 0,-44 13-2-1,-18 17 0-15,-6-3-5 16,13-6 1-16,30-8-2 15,29-18 0 1,11-17-3-16,53-5 1 16,5-5 1-1,6-4 1-15,-2 18 9 16,-21 7 0-1,-18 20 0-15,-24 15 2 16,-10 0-11 0,0-4 1-16,19-4-4 15,26-20 0-15,40-18 8 16,22-6-1-1,27 7 13 1,-8-1 0-16,-11 18-2 16,-27 14 0-1,-17 17-30-15,-1 20 0 0,-11 18-108 16,5 11-6-1,-6-11 8 1</inkml:trace>
  <inkml:trace contextRef="#ctx0" brushRef="#br0" timeOffset="58283.8997">18337 6621 90 0,'-4'0'72'32,"0"0"-3"-32,4 0-55 0,0 0 0 15,8 0 13 1,29 4 0-1,22 10 8-15,19 4 1 0,29-5-5 32,34-6 1-32,41-7-17 0,28 0 1 15,24-10-42 1,-1-14 1-1,-4 0-100-15,-21-11-10 16,-19-20 26 0</inkml:trace>
  <inkml:trace contextRef="#ctx0" brushRef="#br0" timeOffset="59780.9468">20011 923 44 0,'-8'-6'50'0,"-10"-1"0"16,-4 3-43-1,-7 1 1-15,2 3 4 16,-2 3-1-1,10 14 2 1,4 15-1-16,4 6-4 16,8 11 1-16,3 12-1 15,0 5 1 1,7 14 2-16,3-1 1 15,2 12-2 1,-1 9 2-16,4 4-2 16,-7 13 0-1,-2 14-4-15,2 4 0 0,-8 11-2 31,0-1 0-31,0 4-1 16,0 0 0-16,0-1-1 16,7 5 1-1,-3 9 2-15,8 1 1 16,-2 0 2-1,9 2 1-15,7-5 0 16,11-9 0 0,3 2-3-1,5 0 1-15,3-5-2 16,8 1 1-1,11-8-1-15,6-5 0 16,9-15 0-16,18-14 0 16,11-21 3-1,19-23 1-15,13-28 0 16,25-29 0-1,9-9-3-15,17-39 1 0,1-23-1 32,9-15 0-32,7-23-1 15,4-22 0 1,-4-14-1-16,-7-9 0 15,-8-15-2-15,-18-7 2 16,-4-6-4 0,-19-14 0-16,-18-4 0 15,-22-11 0 1,-15 5 0-1,-19 7 0-15,-25-2-8 16,-21 5 1-16,-25-3-2 16,-10-1 1-1,-37 4 5-15,-19 3 1 16,-25 18 2-1,-27 5 0-15,-21 16 1 16,-45 10 1-16,7 47 0 31,-11 36 1-31,-3 13-1 0,-182-20 0 16,-137 21-4-1,-78 41 1-15,78 27-86 16,84 53-2-16,65 34-42 31,81 31-12-31</inkml:trace>
  <inkml:trace contextRef="#ctx0" brushRef="#br0" timeOffset="60444.9565">21262 5075 62 0,'0'-7'74'15,"0"0"-1"1,0 0-47-16,0-3 1 16,0 10-16-1,0 0 2 1,0 10-9-16,0 18 1 0,0 14 1 31,-3 13 1-31,-1 20 2 0,0 17 2 16,-3 0-1-1,-7 19 0 1,-17-3 3-16,-9-1 1 15,-23 0 8 1,-19 0-1-16,-33-3-1 16,-21-11 1-1,-31-9-25-15,-7-5 1 0,3-9-118 31,5-19-6-31,18-20 0 0</inkml:trace>
  <inkml:trace contextRef="#ctx0" brushRef="#br0" timeOffset="61267.9857">21507 2338 46 0,'-4'-3'70'0,"-14"3"-2"16,-20 0-32-1,-2 3 0-15,-8 29-8 0,3 12 0 16,5 12-4 0,25 6-1-16,15-3 1 15,15-4-1 1,44-16-10-1,7-15 0-15,9-14-79 16,2-10 1-16,-6 0-56 16,-12-17-8-16,-14-25 78 31</inkml:trace>
  <inkml:trace contextRef="#ctx0" brushRef="#br0" timeOffset="61490.9918">21754 2335 90 0,'0'17'98'15,"0"18"-5"1,0 13-57-16,0 15 0 16,0 2-21-1,0-2 1 1,9 0-11-16,-9-15 0 0,3-14-30 15,-3-7 1-15,4-9-81 16,-4-18-8 0,4-7 23-1</inkml:trace>
  <inkml:trace contextRef="#ctx0" brushRef="#br0" timeOffset="61780.9947">21930 2484 115 0,'3'17'99'0,"4"14"-5"0,4 8-69 31,-3 2-1-31,-1-2-11 16,1-1 1-16,-4-18-3 16,-1-6 0-1,-3-11-43-15,0-3 0 16,0-14-79-1,-10-17-9-15,-17-11 39 32</inkml:trace>
  <inkml:trace contextRef="#ctx0" brushRef="#br0" timeOffset="62078.01">21763 2394 106 0,'0'-3'95'15,"29"-8"-4"1,19-6-68 0,11 2 2-16,13 5-20 15,-3 10 1 1,-21 0-4-16,-22 8 0 15,-23 9 3 1,-3 7 1-16,-29-4-4 16,-5 1 0-16,-2-3 0 15,6 0 0-15,13 2 8 16,17 1-1-1,0 13 2-15,22-6 1 16,18 0-10 0,-3-4 0-1,0-7-78-15,-4 0 0 16,-14-7-41-1,-8-10-5-15</inkml:trace>
  <inkml:trace contextRef="#ctx0" brushRef="#br0" timeOffset="62341.0228">22470 2321 64 0,'0'0'76'16,"-23"0"-4"-1,-7 10-29-15,-6 22-1 16,-1 12-2 0,11 5 1-16,11 0-14 15,15-5-1-15,23-5-9 16,14-11 0-1,7-8-29-15,8-5 1 16,-12-9-112 0,-2-6-6-16,-20-4 9 15</inkml:trace>
  <inkml:trace contextRef="#ctx0" brushRef="#br0" timeOffset="62787.0395">22666 2391 161 0,'4'16'113'0,"3"9"-7"16,12 10-81-1,-8-8 0 1,5-6 0-16,-2 3 1 16,-3-17-12-16,0-7 2 15,0-4-26 1,-7-30 1-16,0 0 0 15,-4-12 0-15,0 5-4 16,0 14 1 0,0 15 5-1,0 12 0-15,3 8 15 16,8 20 1-1,5 6-2-15,6-2 1 16,-4-8-3-16,-3-7 1 16,0-7-46-1,-8-10 1 1,-4 0-87-1,-3-20-9-15,0-19 40 0</inkml:trace>
  <inkml:trace contextRef="#ctx0" brushRef="#br0" timeOffset="62947.0465">22911 2311 106 0,'3'0'98'0,"9"24"-4"15,-1 4-67 1,-4 10-1 0,-3-7-14-16,2-3 2 15,-1-11-11-15,-1-7 2 16,7-10-97-1,0 0-4-15,4-17-16 16</inkml:trace>
  <inkml:trace contextRef="#ctx0" brushRef="#br0" timeOffset="63106.0516">23111 2276 126 0,'4'0'109'15,"7"7"-7"-15,3 15-70 16,5 4 0 0,0 6-21-1,2 6 0 1,-2-7-14-16,7-7 1 15,-10-6-108-15,-6-8-6 16,-6-10-6 0</inkml:trace>
  <inkml:trace contextRef="#ctx0" brushRef="#br0" timeOffset="63293.0595">23129 2432 151 0,'15'6'103'15,"7"6"-7"1,8 2-86-16,-8-1 1 15,4 1-33 1,-4-4 1-16,-3-6-80 16,-4-1-9-1,-4 1 25-15</inkml:trace>
  <inkml:trace contextRef="#ctx0" brushRef="#br0" timeOffset="64260.0959">23085 2342 124 0,'23'-4'95'32,"17"-9"-7"-32,15-1-102 0,8 4 1 15,-6-1-78 1,-10 8-5-16,-9-1 23 15</inkml:trace>
  <inkml:trace contextRef="#ctx0" brushRef="#br0" timeOffset="87404.8794">7204 10864 111 0,'0'-4'93'16,"-8"-3"-5"-1,0 0-70-15,-14 4 2 16,-4 3-10-16,-6 0 1 15,-13 13-3 1,3 23 1 0,2 5-1-16,-1 18 2 0,12 13-2 31,11 4 1-31,18 4 3 15,11-11 0-15,33-21 3 16,33-20 1 0,16-21-3-16,14-24 0 15,1-28-4 1,-16-21 0-16,-21-6-5 15,-38-1 1 1,-33 7-9-16,-25 10 2 16,-42 22-16-1,-22 17 0 1,-11 13-110-16,0 4-6 15,7 28 5 1</inkml:trace>
  <inkml:trace contextRef="#ctx0" brushRef="#br0" timeOffset="88854.9128">7185 11566 36 0,'0'-6'42'15,"3"-6"2"1,-3 3-2-16,0-1 0 16,0-1-1-1,0 4-8-15,0 0-1 16,0-4-11-16,0 1-1 15,-3-1-7 1,3 2 2-16,0 1-4 16,-4 1 0-1,4 4-6-15,0 0 1 16,0 0-9-1,0 3 1 1,0 0-1-16,0 0 0 16,0 9 4-1,0 12 0-15,0 10 1 0,4 15 1 16,7 5 2-1,-7 12 1 1,3 13 2-16,11-3 1 16,-10 7 1-1,3-5 0-15,4 0 0 16,-1-8 0-16,1-5-2 31,-4 0 1-31,-3-3-4 16,-4-4 1-1,-4 1-4-15,0-8 1 0,0-9-3 16,0-12 0-1,0 4 0 1,0-17 0-16,0 0 0 16,0-7 0-1,0-4 0-15,0 1 0 0,0-4 0 31,0 0 0-31,0 0-36 16,0 0 1 0,0 0-96-16,0 0-8 15,7 0 28-15</inkml:trace>
  <inkml:trace contextRef="#ctx0" brushRef="#br0" timeOffset="90680.9658">7288 12649 104 0,'-3'0'96'31,"3"0"-7"-31,-3 0-62 0,-2 0 1 31,1 0-12-31,4 0 1 0,0 0-6 32,0 0-1-32,0 4-3 15,12-1 1-15,7 0-3 16,2 1 0-16,13 6-4 15,-5-3 1 1,1 10-1 0,0-6 1-16,-8-1 0 15,-4-2 0-15,-6-5 1 16,-5 0 1-1,-7 1 1-15,0 3 0 32,0-4-2-32,0 4 0 0,-11-1-2 15,-8 2 0 1,-3 2-1-1,-3 4 0-15,-1-1-1 16,-1 4 1-16,2 1-1 16,-2 0 1-16,6 3-1 15,5-8 0 1,5-3 1-16,4-3 1 15,7 4 2 1,0-5 0 0,7 2 0-16,12-4 0 15,7-2-2-15,0 6 0 16,-1-4-2-1,6-1 1-15,-5 0-1 16,-5 4 1 0,1-3-1-1,-7 2 1-15,-3 0-1 16,-5 2 1-16,-3-1 0 15,-1 0 1 1,-3 0 0-16,0 3 1 16,0 7-1-1,-7-3 1-15,-12 4-2 16,-3-2 1-1,-4-1-1 1,-3 9 0-16,-1-7-1 16,4 5 1-16,4-3-2 15,4-1 1 1,2 0 0-16,5-5 0 15,5 1 2 1,6-4 1-16,3 1 0 16,16-5 0-1,10-2-2-15,1 0 1 16,3 0-2-1,1-2 1-15,-9 6-1 16,1-1 0-16,-7 0 0 16,-5 2 0-1,-3 1 1 1,-7 2 1-16,-4 1 1 15,0 1 0 1,-4 0-1-16,-17 7 0 16,-6-3-1-16,-6-2 1 15,-3 5-1 1,-5 0 0-1,3-1-1-15,8-2 1 16,8-1 0-16,8-3 1 16,10 0 1-1,4-7 0-15,0 0-1 16,23-4 1-1,6 1-2-15,-1-1 1 16,6-3-1 0,-3 0 1-16,-5 0-1 15,-5 0 0 1,-2 0-1-16,-4 0 1 15,0 4 0-15,-11-4 0 16,-1 0 1 0,-3 3 0-16,0-3-1 15,0 4 1 1,0-1-1-1,-3 7 0-15,-1 4 2 16,0 6 0-16,-1 19 3 16,2 10 0-16,3 10-2 15,0 13 2 1,0 18-5-1,3 14 0-15,6 3 0 16,-2 14 0 0,-3 4 0-1,-1 0 0-15,1 5 0 16,-1 8 0-1,-3 5 0-15,8-2 0 16,-8-9 0 0,0-7 0-16,0-11-20 0,0-21 2 15,0-93-112 1,0 0 130-16,-11 132-136 15,7-97 7-15</inkml:trace>
  <inkml:trace contextRef="#ctx0" brushRef="#br0" timeOffset="92412.0228">7559 15655 171 0,'0'-3'115'0,"0"0"-7"15,0-4-96 1,-11 3 1 0,-4 4-11-16,-7 0 1 15,-8 0-2 1,0 11 0-16,0 6-1 15,-6 4 1-15,6 7 0 16,0-2 0 0,4 10 0-16,9 12 1 15,1 1 0 1,16 0 0-16,0 6 2 15,38-11 1 1,17-8 7-16,19-13 1 16,11-19 1-16,8-8 1 15,0-33-10 1,-12-19 2-16,-22-9-7 15,-26-1 0 1,-25 3 0 0,-16 7 0-16,-33 16 0 15,-22 15 0-15,-14 11-34 31,6 10 2-31,9 4-99 0,17-3-7 16,31-7 24 0</inkml:trace>
  <inkml:trace contextRef="#ctx0" brushRef="#br0" timeOffset="93637.0418">7852 12992 91 0,'2'-4'97'31,"3"0"-5"-31,-1-2-69 0,-4 2 1 16,0 1-23-1,-19 3 1 1,-14 0 3-16,-12 9 0 0,-7 9 1 31,1 0 1-31,-5-1-3 0,12-4 1 16,10-1-4-1,9-6 1 1,9 2 4-16,13-5 1 16,3 6 7-1,3 6-1-15,23 9-4 16,8 0 1-1,10 8-4-15,-7 2 2 16,1 0-8 0,-1-6 2-16,-8-6-52 15,-7-5-2 1,0-7-65-1,-3-8-10-15,-1-2 55 16</inkml:trace>
  <inkml:trace contextRef="#ctx0" brushRef="#br0" timeOffset="94249.0481">7554 13147 87 0,'0'0'85'0,"0"0"-4"15,0 0-53 1,9 0 0-16,27 0-1 16,13 0-1-1,17 0-4-15,16-3-1 16,7-1-12-16,22 4 1 15,-3 0-3 1,2 0 1-16,4 0 0 16,-13-3 1-1,-8-1-5-15,-15 1 1 16,-15-1-3-1,-19 4 0-15,-14 0-8 16,-11 0 0 0,-9 0-38-16,-6 0-1 15,-4 0-71 1,0 0-10-16,0 4 37 15</inkml:trace>
  <inkml:trace contextRef="#ctx0" brushRef="#br0" timeOffset="95861.1193">8722 13158 36 0,'-3'-4'52'0,"-5"4"2"16,1 0-17-1,-6-7-1-15,3 7 6 16,2 0-1-16,8 0-24 15,0-3 2 1,16-1-9-16,14 4 0 16,21-3 2-1,1-1 1-15,3 4 2 16,1-3 0-1,-19-1 0-15,0 1 0 16,-15-4-7 0,-7 4 1-16,-7-9-6 15,-1 10 0-15,-3-1-4 16,-4-1 1-1,0 4-4 1,0 0 1-16,0 0 0 16,0 0 0-16,0 0 2 0,0 7 0 31,0 10 0-31,0 11 1 15,0 0 0 1,0 9 1 0,0 8 0-16,3 10 1 0,1 5 1 15,-1 13 0 1,6 7 3-1,1-2 0-15,2 12 4 16,6 0 0 0,-3 4-2-16,0-5 1 15,3 2-6 1,-7-5 1-16,0-2-4 0,1-12 0 31,-5 1 0-31,0-8 0 0,0 1 0 16,1-8 0-1,-1-5 0 1,4 9 0-16,-3-10 0 31,-1-4 0-31,-3 4 0 0,0-7 0 16,3 3 0-1,-3 5 0-15,0 1 0 16,-2 3 0-1,4-2 0 1,-3 0 0-16,-3-3 0 16,4 0 0-16,-4 0 0 15,3 0 0 1,1-8 0-16,-4-1 0 15,3-6 0 1,-3-13 0-16,5-10 0 16,-2-7 0-1,-3-3 0-15,0-4 0 16,0 0 0-1,0 0 0-15,0 0 0 16,0 0 0 0,0 0 0-16,0-4 0 15,0 1 0 1,0-1 0-16,0 4 0 15,0 0 0 1,0 0 0-16,0 0 0 16,0 0 0-16,0 0 0 0,0 0 0 31,0 0 0-31,0 0 0 15,0 0 0 1,0-3 0 0,0-1 0-16,0-3 0 0,-3 4 0 15,-2-4 0 1,2 3 0-1,-4-2 0-15,-6 2 0 16,-1 4 0 0,-7 0 0-16,-2 0 0 15,-6 10 0 1,-2 11 0-16,3 7 0 0,8 7 0 31,6 6 0-31,7 4 0 16,7-8 0-16,3-1 0 15,23-12 0 1,11-10 0-16,11-14 0 15,8 0 0 1,-1-24 0-16,1-11 0 16,-8-3 0-1,-18-4 0 1,-20 0 0-16,-10 4 0 15,-17 8 0 1,-39 5-14-16,8 12 2 16,-7 9-118-1,6 4-4-15,12 0-2 0</inkml:trace>
  <inkml:trace contextRef="#ctx0" brushRef="#br0" timeOffset="96544.1471">7818 15839 98 0,'-4'0'100'0,"-3"0"-6"16,-4 0-54-16,0 0-1 16,3 0-10-1,4 0 0-15,4 0-3 16,27 0 1-1,39 0-13 1,56 0 1-16,56-3-15 16,44-8 0-16,23 7 0 15,7 2 0 1,-19 2-79-16,-32 2 0 15,-39 13-55 1,-46-8-16-16,-40-7 89 16</inkml:trace>
  <inkml:trace contextRef="#ctx0" brushRef="#br0" timeOffset="99957.2148">7670 15738 0 0,'-3'0'50'16,"-16"0"1"-16,-7 0-1 15,-11-3-1 1,0-1-17-1,0 2 1-15,3-2-27 16,12 4 2 0,15 0 0-16,7 0 2 0,33 0 9 31,38 6 2-31,29 1-6 15,25-7 2-15,16 0-6 16,11 0 2 0,-4-9-8-16,-7-5 1 0,-15-3-4 31,-23 2 1-31,-25 5 0 15,-33-1 0 1,-31 8-3-16,-20 3 1 16,-50 0-3-16,-37 10 1 15,-33 8 1 1,-18 3 0-16,3 0-1 15,7 6 1 1,34-10-4-16,34-3 1 16,40-14 0-1,37 0 1-15,67-10 6 16,44-14 1-1,56-11 6-15,19 7 0 16,6 0-3-16,-3 4 1 31,-25 6-8-31,-35 9 1 0,-37 6 1 31,-46 3 1-31,-54 0 0 0,-33 3 1 16,-70 18-4 0,-51 6 1-1,-35 1-2-15,-25 6 1 16,3-2-1-1,19-8 0-15,41-4-5 0,41-6 0 16,48-6-2 0,55-8 0-1,34 0 6-15,66-11 1 16,53-6 5-1,24-1 0 1,24 8-1-16,-9 3 1 16,-17 4-5-16,-26 3 1 15,-42 0 2 1,-34 0 1-16,-41 0 1 15,-36 3 1 1,-67 7-5 0,-50 1 1-16,-53-1-2 15,-29 4 0-15,-8 0 0 16,4 0 0-1,25 0 0-15,42 0 0 16,44-9-4 0,37 3 1-16,44-8 0 15,31 0 0 1,62 0 4-16,55-13 1 15,52-1 1 1,35 0 1-16,10 4 2 16,-4-1 0-16,-18 0-1 15,-34 5 0 1,-40-1-3-16,-46 0 1 31,-61 0-3-31,-53 3 0 0,-92 1 0 31,-82 3 0-31,-66 0 0 0,-30 10 0 16,15 11-130-1,40 0-4 1,60-3-13-16</inkml:trace>
  <inkml:trace contextRef="#ctx0" brushRef="#br0" timeOffset="102221.2801">15377 10760 74 0,'-7'0'69'16,"-15"0"-2"-16,-12 0-49 15,-10 0 0 1,-8 16 7-16,-11 20 0 16,8 16-4-16,6 13 1 15,12 21-5 1,23 4 2-16,17 5 3 15,45-20-1 1,42-22 8-16,20-34 0 16,16-19-12-1,0-23 1-15,-11-33-18 16,-27-12 0-16,-39-13 0 31,-38 2 0-31,-25-1 0 0,-54 14 0 16,-27 18-38-1,-13 21 1-15,-7 13-94 16,15 14-9-1,19 21 32 1</inkml:trace>
  <inkml:trace contextRef="#ctx0" brushRef="#br0" timeOffset="103141.2893">15333 11393 32 0,'0'-3'68'16,"0"-1"1"0,0 1-22-16,0-4 0 15,0 0-12 1,-4-3-1-16,4 2-15 15,0-2 1 1,0 6-10-16,0 2 2 16,0-3-7-1,0 3 1-15,0 2-5 16,0 0 1-16,0 0 0 15,-3 13 0 1,-2 18 4-16,2 14 1 16,3 21 5-1,0 13 0-15,0 19 1 31,0-2 0-31,0 8-1 0,0-7 0 16,0-11-6 0,-8-3 1-16,5-11-7 15,3 2 0-15,-4-12 0 31,1-10 0-31,-1-7 0 0,4-16 0 16,0-13-28 0,0-9 1-16,0-3-103 15,0-4-8 1,0 0 19-1</inkml:trace>
  <inkml:trace contextRef="#ctx0" brushRef="#br0" timeOffset="104478.3456">15270 12489 82 0,'0'-2'84'16,"-4"-2"-3"-16,-2-3-60 15,-6 0 0 1,5 0-15-1,-1 5 0-15,1 2-2 16,-4 0 0 0,3 0 3-1,1 2 2-15,0 8 2 16,7 5 1-1,0-1 0-15,0-1 1 0,17-2-7 32,14 9 2-32,-2-6-4 15,1 3 1-15,-4-2 1 16,-8-5 0-16,-3-3-3 15,-8-1 0 1,1-2-1-16,-8 0 1 16,0-1 0-1,0 0 0 1,-15 3-2-16,-3 6 1 15,-9 1-2 1,-2 4 1-16,-8 4-1 16,4 0 0-16,-5 4-1 31,13-5 0-31,2-3 0 0,8-3 0 15,8 4 3 1,7-5 0 0,0 1 2-16,26 0 1 15,7-3-3-15,4-1 2 16,11 0-2-1,-6-3 0-15,-2 3-2 16,-11-3 1-16,-2-3-2 31,-13 3 0-31,-3-1 1 16,-7-2 0-16,0 4 2 15,-4-2 1 1,0 5-2-16,-15 6 1 16,-8-4-2-16,-6 1 0 15,0 0-1 1,-4 0 1-1,2 3-2 1,7 4 1-16,1-1 1 16,8-5 0-1,8 2 3-15,7-3 0 16,0 0-1-1,17-4 1-15,17-2-2 16,0 2 0-16,-2-1-1 16,6-1 1-16,-9 2-2 15,1-4 0 1,-15-2 1-16,-7 10 0 15,-8 4 1 1,-8 2 0-16,-18 8-1 16,-11 9 1-1,-8 2 1 1,9 14 0-16,9-12 4 15,17 0 1-15,10-7-1 16,14-2 1 0,27-4-34-16,14-1 0 15,8-7-101 1,12 9-8-16,-2-15 21 15</inkml:trace>
  <inkml:trace contextRef="#ctx0" brushRef="#br0" timeOffset="106143.4113">13552 12864 128 0,'0'0'91'16,"0"-5"-5"-16,3 5-75 16,-3 0 2-1,0 15 6-15,0 19 1 0,-18 1 4 31,-16 17 0-31,-14-7-8 0,-11-10 1 16,-4-11-9 0,0-7 1-1,3-17-6-15,5-11 0 16,18-16-9-1,15-8 0-15,22 4 1 16,4 11 0 0,33 12 7-16,18 8 0 15,19 4 1 1,1 17 0-1,2 10-3-15,12 4 0 16,0-9-116 0,0 6-5-16,4-15-13 0</inkml:trace>
  <inkml:trace contextRef="#ctx0" brushRef="#br0" timeOffset="106947.4431">13952 12700 171 0,'-5'0'101'0,"5"0"-5"16,0 0-91-16,0 14 1 15,0 18 9 1,0 13-1 0,8 7-4-16,-1 3 0 15,0-6-3 1,-7-1 0-16,0-17-5 15,0-11 1-15,0-8-49 16,0-12-1 0,-7 0-71-1,0-15-9-15,-4-12 47 16</inkml:trace>
  <inkml:trace contextRef="#ctx0" brushRef="#br0" timeOffset="107502.4635">13766 12732 97 0,'0'-3'93'0,"0"-4"-5"15,0-7-57 1,0 0 0-16,23-9-3 16,13 5 0-1,16-3-11-15,4-1 0 0,3 13-14 31,1 5 2-31,-5 4-5 16,-3 4 2 0,-15 20 1-16,-7 0 0 15,-12 0 1 1,-18 11 0-16,0-7-1 15,-30-1 1-15,-10-3-5 16,-11-10 0 0,-10-11-2-16,6-3 0 0,3 0-3 31,11-10 0-16,19 7 3-15,16 3 0 16,6 0 10 0,10 10 0-16,23 14 1 0,7 8 0 15,9 5-4 1,-5 2 1-1,1 6-4 1,-15-7 1-16,-8-4-19 16,-4-6 1-16,-11-7-89 15,2-7-4 1,-6-14-10-16</inkml:trace>
  <inkml:trace contextRef="#ctx0" brushRef="#br0" timeOffset="108148.4768">14537 12980 101 0,'0'-2'79'15,"-4"2"-4"1,-7 0-58-16,-11 0 0 15,6 17 9 1,-2 7 0-16,7 7-1 16,11-3 2-16,0-5-4 15,19-8 1 1,10-12-7-16,9-3 0 31,-10-18-10-31,-8-1 1 0,-9-5-13 31,-11-1 1-31,-15 1-90 0,-4 3-4 16,-3 7-33-1,11-3-8 1</inkml:trace>
  <inkml:trace contextRef="#ctx0" brushRef="#br0" timeOffset="109966.4984">13852 4300 124 0,'0'0'97'0,"0"11"-7"15,0 16-71 1,0 15-1-16,6 10-6 15,10-1 1 1,-4 8-6 0,-6-2 1-16,2-6-4 15,-5-13 0 1,1-10-24-16,-4-10 0 0,0-16-84 15,0-2-10 1,-4-24 19 0</inkml:trace>
  <inkml:trace contextRef="#ctx0" brushRef="#br0" timeOffset="110429.5078">13510 4400 107 0,'-3'-7'90'15,"-1"-6"-3"1,4-8-63-16,11-7 1 15,30-3-4 1,18-3 1-16,23 3-10 16,3 10-1-1,4 11-11 1,-4 10 1-1,-18 0 0-15,-15 13 0 0,-19 19 5 16,-22 5 1 0,-11-2-1-16,-18-4 1 15,-24-7-8 1,-13-7 0-1,-4-10-2-15,-4-2 1 0,7-5-5 32,26 0 0-32,16 2 7 0,14 5 1 31,11 14 11-31,22 0 0 0,23 6-5 31,0 8 1-31,-4 0-2 16,-9 7 0-16,-5 5-1 15,-12-8 0 1,-8-4-17-16,-6-8 0 15,-1-13-85 1,-4-10-2 0,8-4-21-16,0-21-4 0</inkml:trace>
  <inkml:trace contextRef="#ctx0" brushRef="#br0" timeOffset="110647.517">14322 4684 150 0,'10'4'123'0,"20"3"-7"16,11-7-78-1,7 0 0 1,-3-21-21-16,-8-11 0 16,-19-9-17-1,-18 7-1-15,-14 5-33 0,-27 12 0 16,-4 11-91-1,-3 2-9-15,19 4 22 16</inkml:trace>
  <inkml:trace contextRef="#ctx0" brushRef="#br0" timeOffset="111824.5618">14307 4532 150 0,'-11'4'104'0,"-8"6"-8"0,-6 4-88 16,2 13 0-1,4 4-46 1,16 8-2-16,3-5-62 15,37 5-7 1,22-23 45-16</inkml:trace>
  <inkml:trace contextRef="#ctx0" brushRef="#br0" timeOffset="113821.6256">15278 13704 12 0,'0'-3'46'15,"0"-1"2"-15,-4-3-10 16,4 1 2 0,0-2 0-1,0 4 0-15,0-1-19 16,0 1 1-1,0-6-13 1,0 6 2-16,0 4-4 16,0-3 1-1,0 3-1-15,0 0 0 0,0 0-2 16,0 0 0-1,0 0-2 1,0 0-1-16,0 0-2 16,0 0 1-16,0 0 2 15,0 7 0 1,7 20 4-1,5 14-1-15,2 8 3 16,-3 6 0 0,0 7 4-16,-3-6 1 15,-4-12-1 1,-4-5 1-16,0-11-4 0,0-7 0 15,0-11-2 1,0-4 1-16,0-1-4 16,0-3 1-1,0-2-6 1,0 0 0-1,0 0 0-15,0 0 0 16,0 0 0 0,0 0 0-16,0 0 0 15,0 0 0 1,-8 0 0-16,-4 0 0 15,-2 10 0 1,0 4 0-16,-5 4-3 16,0 0 2-16,8-5 0 15,8-2 0-15,3-1 2 16,0 4 0-1,25-4 0 1,5 0-1-16,11 1-1 16,-4-1 0-1,-1 4 0-15,-16 7 1 16,-6 1 1-1,-14 4 0-15,-11 6 0 16,-15-5 2-16,-19 1-3 16,1-4 0-16,0 1 0 31,-1-5 0-31,9-2-2 15,9-1 1-15,20 0 1 16,7-7 0 0,7 0 1-16,20 2 1 15,9-2-2 1,1-3 0-1,0-1 0-15,-11 1 0 16,-4-3 0 0,-3 3 0-16,-12 10 0 0,-7 0 0 15,0 4 0 1,-18 14 0-16,-12 3 0 15,4 3 0 1,4 11 0 0,15 3 0-16,7 1 0 15,15-1 0 1,22 4-67-16,-4-7 1 15,-3-3-68 1,-16-5-13-16,-14-13 73 0</inkml:trace>
  <inkml:trace contextRef="#ctx0" brushRef="#br0" timeOffset="114652.6583">13062 14507 184 0,'-3'0'117'16,"3"0"-7"0,0 0-101-16,3 0 1 15,12 14-7 1,4-1 2-16,-1 5-1 15,-3-4 1-15,0 0-2 16,-4-7 1 0,-4 3-3-16,1-3 1 31,-4 7 0-31,-4 10 0 15,0-4 3-15,0 5 0 16,0 6 3-16,0 8 1 16,0 1-2-1,0-1 1-15,-8-5-5 16,4-6 2-1,1-8-5 1,3-5 0-16,0-5 0 16,0-8 0-16,0-2-20 15,0 0 1 1,0 0-111-16,0-2-6 15,3-12 8 1</inkml:trace>
  <inkml:trace contextRef="#ctx0" brushRef="#br0" timeOffset="114872.6677">13462 14691 232 0,'12'0'128'0,"9"-4"-4"0,13-7-143 16,3 1 1 0,7 3-77-1,-7 4-2-15,1-1-18 16,-9-3-7-1</inkml:trace>
  <inkml:trace contextRef="#ctx0" brushRef="#br0" timeOffset="115271.6824">14058 14462 179 0,'4'10'124'0,"-4"11"-7"15,0 13-92 1,-7 11 1-16,-19 11-12 0,-11-1 0 16,-8-6-9 15,-2-4 2-31,-1-22-7 15,6-19 0-15,13-4-7 16,10-27 1-16,12-11 0 16,7 3 1-1,19 4 6 1,14 14 0-16,4 11 0 15,11 6 1 1,-7 6-5-16,-12 17 1 0,-2 6-74 31,-9 5-2-31,-3-6-52 0,-8-11-11 16,2-17 84-1</inkml:trace>
  <inkml:trace contextRef="#ctx0" brushRef="#br0" timeOffset="115901.7076">14296 14517 180 0,'4'10'125'0,"-1"11"-8"16,1 11-94 0,-1-1 1-16,-3 14-15 15,0-4 1 1,0-4-9-1,0 2 1-15,0-15-24 16,-3-13 0-16,-1-11-57 16,-3 0-1-1,0-21-28 1,-7-9-7-16,-2-12 123 0,-6-4-1 15,-1-2 95 1,-2 10-5 0,6-4-34-16,15 12 1 15,4-2-30-15,15 4 0 16,30 4-21-1,6 0 0-15,1 17-13 16,0 7 0 0,-19 0 1-1,-14 29 1 1,-15 0 0-16,-4 7 1 0,-14-5-2 15,-13-11 1 1,-3-3-2-16,5-9 0 16,10-4 0-1,11 2 0-15,4 1 0 16,7 7 0-1,24 0 0 1,2 17 0-16,-3-4 0 16,-9 5 0-16,-2-4-73 15,-1 2 0 1,-10-12-62-16,-1-12-13 15,-3-6 82 1</inkml:trace>
  <inkml:trace contextRef="#ctx0" brushRef="#br0" timeOffset="116111.716">14610 14752 220 0,'8'0'134'16,"7"0"-4"-16,3 0-117 16,1-6 1-1,-8-11-14-15,-3-8 0 16,-8 4 0-1,0 4 0-15,-27 3-26 16,3 7 2 0,-7 7-106-1,5 0-7-15,14 0 14 16</inkml:trace>
  <inkml:trace contextRef="#ctx0" brushRef="#br0" timeOffset="116823.7296">13992 14341 54 0,'-3'-4'77'16,"3"-3"-2"-1,0 0-40-15,0 4-2 16,3 3-15 0,19 0-1-16,12 21-7 15,-1 20 1 1,-4 18-5-16,-10 14 0 15,-19 13-35 1,-6 5 0-16,-36 1-68 16,-21-8-6-1,-14-8 36-15</inkml:trace>
  <inkml:trace contextRef="#ctx0" brushRef="#br0" timeOffset="117193.7333">12948 14300 138 0,'-23'0'107'0,"-13"20"-7"15,-16 22-69 1,-4 23 0-16,8 29-11 16,7 13 1-1,23 14-14-15,21 3 1 16,16-6-42-16,37-18 0 15,36-13-88 1,30-25-9-16,30-34 34 16</inkml:trace>
  <inkml:trace contextRef="#ctx0" brushRef="#br0" timeOffset="117803.7394">15481 13825 120 0,'8'-3'84'15,"6"-4"-4"-15,9 3-64 16,-11 4 0-16,-12 4 10 16,-5 20 1-1,-32 11-7-15,0 0-1 16,-12 2-10-1,13-2 1-15,10-3-2 16,19 2 0 0,7-6 0-16,29-5 0 15,27 1-23 1,14-6 0-1,8 0-104-15,-8-8-7 0,0-3 9 32</inkml:trace>
  <inkml:trace contextRef="#ctx0" brushRef="#br0" timeOffset="118153.7429">15493 13975 181 0,'45'0'119'0,"35"0"-8"16,49 0-98-1,31 0 1-15,33 0-24 16,17 0 1 0,1 0-106-16,1 2-7 15,-15-2 5 1</inkml:trace>
  <inkml:trace contextRef="#ctx0" brushRef="#br0" timeOffset="118961.7571">15329 15202 104 0,'0'-3'93'16,"0"-1"-5"-1,0 1-59-15,0 3 1 16,0 15-1-1,0 18 0-15,4 20-11 16,4 16 0-16,-5 3-14 31,-3 1 0-31,0-3-43 0,0-19 0 16,7-27-78-1,12-24-11-15,14-27 41 16</inkml:trace>
  <inkml:trace contextRef="#ctx0" brushRef="#br0" timeOffset="119765.7889">16589 13987 88 0,'0'0'90'16,"0"0"-5"-16,21 0-46 15,28-3 0 1,28-14-7-16,24 3 1 16,3 4-19-1,3 0 1-15,-14 3-12 16,-22 3 0-16,-24 4-1 15,-14 0 1 1,-18 14 1 0,-11 10 1-16,-4 0-3 15,-15 5 0 1,-8 8-2-1,-6 11 1-15,3 12 2 16,0 12 0-16,15 14 8 16,8 11 1-1,3 17-3-15,0 15 1 16,7 6-9-1,20-4 1-15,-2 4-2 16,0-10 0-16,5-14 0 16,-9-15 0-1,-1-12 0-15,2-16 0 16,-3-13 0-1,-1-13 0-15,-18-42-116 16,0 0 116-16,35 42-118 16,-25-35-26-16</inkml:trace>
  <inkml:trace contextRef="#ctx0" brushRef="#br0" timeOffset="120751.8146">15659 15721 219 0,'0'0'59'15,"0"0"-2"-15,0 0-180 16,0 0-11-16,0 0 69 15</inkml:trace>
  <inkml:trace contextRef="#ctx0" brushRef="#br0" timeOffset="121404.8214">15362 15652 98 0,'-7'0'74'15,"-7"0"-3"-15,-6 0-51 16,-5 3 0-16,-1 1 23 0,-6-1 0 15,4-3-13 1,11 4 0 0,1-4-20-16,8 3 0 15,8 1-2 1,0-1 0-1,16 1 2-15,17-1 1 16,15 4-3-16,12 1 1 16,21-6-6-1,15 2 2-15,30-4-5 16,11 0 0-1,18-10 0-15,5 3 0 16,7 0 0 0,0 3 0-16,-12 4 0 15,-3 0 0 1,-19 0 0-16,-15 0 0 15,-21 0 0-15,-19 0 0 16,-30 0 0 0,-7 0 0-1,-16 0 0-15,-17 0 0 16,-8 0-8-1,0 0 2-15,-4 0-123 16,-3 0-5-16,-4 0-7 31</inkml:trace>
  <inkml:trace contextRef="#ctx0" brushRef="#br0" timeOffset="122331.8556">15314 15780 71 0,'0'-3'84'15,"0"-8"-5"1,0 1-41-1,0-5 0-15,0 3-7 16,0-2 1-16,0-1-10 16,0-2 0-16,-4 10-12 15,-3 4 1 1,4-1-7-16,-1 4 1 15,1 0 8 1,3 35 1 0,0 14 0-16,0 23 1 15,7 28-12-15,0 21 2 16,-4 14-5-1,-3 18 0-15,0-1 0 16,-3-9 0 0,-15-12 0-16,-5-22 0 15,-2-11 0 1,-6-22 0-16,2-11-76 15,14-16-1 1,15-49-58-16,0 0 135 0,-11 24-148 16,15-65 85-1</inkml:trace>
  <inkml:trace contextRef="#ctx0" brushRef="#br0" timeOffset="123770.9113">17259 15749 33 0,'3'0'65'0,"8"0"2"16,8-8-20-1,0-2-2 1,-1-3-6-16,1 3-1 15,-5 0-20-15,-6 2 1 16,0 5-15 0,-5 3 1-16,-3 0 5 15,0 0-1-15,-19 3 5 16,-14 7 0-1,-15 2-1 1,-11-6 0-16,7-6-17 16,11 0 1-1,19 0-116-15,22-6-6 16,30-16-1-1</inkml:trace>
  <inkml:trace contextRef="#ctx0" brushRef="#br0" timeOffset="128615.0843">15215 17149 110 0,'0'-19'106'0,"0"-3"-6"15,0-5-60 1,0-4 2-16,-5 3-28 15,-5 10 1-15,-15 12-9 16,-3 6 0 0,-12 6 8-1,-8 33 0-15,-1 16-1 16,9 15 1-16,14 9-8 15,23-3 1 1,6-17-6-16,53-21 2 16,33-24-3-1,7-18 0-15,15-37 0 16,-18-11 0-16,-30-10 0 31,-38-1 0-31,-25 5 0 16,-25 12 0-16,-27 15-130 15,-15 19-4-15,0 0-13 16</inkml:trace>
  <inkml:trace contextRef="#ctx0" brushRef="#br0" timeOffset="130749.1681">18703 11650 200 0,'7'26'129'15,"1"16"-6"-15,0 20-102 16,-6 15 1-1,-2 2-15-15,0 1 2 16,-10-11-9 0,-5-7 0-16,0-13-24 15,1-8 1 1,7-16-107-1,-1-8-7-15,8-17 14 16</inkml:trace>
  <inkml:trace contextRef="#ctx0" brushRef="#br0" timeOffset="130910.1752">18599 12057 192 0,'0'-3'132'0,"19"-8"-8"16,14-2-102-1,19-1 1-15,7 3-25 0,1 2 1 16,-4 4-41-1,-12 5 0 1,-15-3-83-16,1-4-9 0,-12-10 35 31</inkml:trace>
  <inkml:trace contextRef="#ctx0" brushRef="#br0" timeOffset="131182.1844">19073 11611 158 0,'0'0'123'31,"0"21"-8"-31,-11 17-76 16,0 17 1-16,1 11-23 16,-5 14 2-16,3-1-19 15,1 5 0-15,7-8 0 31,1 3 0-31,3-17 0 16,0 0 0-16,0-20-14 16,3-14 2-16,1-14-118 15,3-14-4 1,1-21-2-16</inkml:trace>
  <inkml:trace contextRef="#ctx0" brushRef="#br0" timeOffset="131680.1964">19182 11805 141 0,'0'0'109'0,"0"0"-9"15,0 4-65 1,7 19-1-1,0 16-4 1,15 8 1-16,-3 13-18 0,-1-4 1 16,1-5-13-1,-1-10 2-15,-3-12-3 16,4-16 0-1,2-13 0-15,5-7 0 16,8-24 0-16,-4-14 0 16,7-3 0-1,-12 7 0-15,-2 9 0 16,-5 15 0-1,-3 17 0-15,-8 24 0 16,1 21 0 0,3 7 0-16,4-1 0 15,3-12 0 1,19-18 0-1,4-21 0-15,8-11 0 0,-1-27 0 16,-4-17 0 0,-12-10 0-16,-1-9-16 15,-17-2 1 1,-10 1-115-1,-4-2-5-15,0-3 3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06:39.1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13581 9849 100 0,'0'-2'98'0,"-4"-5"-4"15,4-1-71 1,-3 6 2-16,3 2-21 0,0 0 1 15,0 10 0 1,0 14 1-16,0 10 0 16,0 15 2-1,7-2-3 1,1-1 1-16,-8 6-3 15,3-7 1 1,-3-6-2-16,4 2 1 16,-4-7-5-16,0-10 0 15,4-10-38-15,-4-4 2 31,3-10-66-15,4 0-10-16,-3-10 40 0</inkml:trace>
  <inkml:trace contextRef="#ctx0" brushRef="#br0" timeOffset="495.0231">13429 9988 118 0,'0'-6'97'0,"0"-8"-5"16,12-7-61 0,13-4 0-1,16-9-8-15,4 13-1 16,3 3-17-16,-4 5 1 15,-7 13-5 1,-8 0 1-16,-1 13 0 16,-8 16 0-1,-8-5 0-15,-12 10 2 31,0-9-6-31,-4-8 1 16,-18-3-4-16,-4-7 0 16,0-4-1-16,-4 1 1 15,9 2 0 1,2 1 0-16,7 7 10 15,12 0 0 1,0 7 7 0,8 3 0-16,15 1-4 15,-6 2 1-15,10-7-5 16,-9 9 0-1,1-9-25-15,-9 1 1 16,2-11-100 0,-4-6-8-16,2-4 16 15</inkml:trace>
  <inkml:trace contextRef="#ctx0" brushRef="#br0" timeOffset="628.0284">13900 10256 150 0,'3'9'101'15,"8"8"-7"1,8 8-106-1,0-1 1 1,-2 3-86-16,3-2-5 16,-9-7 15-16</inkml:trace>
  <inkml:trace contextRef="#ctx0" brushRef="#br0" timeOffset="1349.0613">12044 10922 126 0,'0'0'102'16,"0"0"-6"-1,0 21-68-15,0 13 1 0,0 12-11 16,0 2 0 0,0 0-11-1,4-6 0-15,3-11-10 16,-4-9 1-16,2-13-66 31,-2-9 2-31,5-3-50 16,-5-21-8-1,-3-11 72-15</inkml:trace>
  <inkml:trace contextRef="#ctx0" brushRef="#br0" timeOffset="1751.0799">11952 11001 111 0,'-4'-2'99'0,"0"-5"-7"16,4-4-61-16,0-6-1 15,22 0-3 1,16-8-2 0,13 2-13-16,2 9 0 15,-6 7-11 1,2 7 1-1,-21 0 2-15,-8 24 0 0,-17-4-3 32,-3 5 1-32,-14-8-7 0,-13-4 1 15,-10-1-1 1,1-9 0-16,5 0 0 15,10 1 1 1,9 2 7 0,12 8 1-16,3 7 10 15,27 10 0-15,1-3-2 16,5 3 0-16,-6 0-6 31,-5 0 0-31,-5-6-15 16,-2-2 1-16,-3-8-105 15,-5-5-1-15,5-10-17 16</inkml:trace>
  <inkml:trace contextRef="#ctx0" brushRef="#br0" timeOffset="2121.0881">12514 11057 182 0,'0'0'110'15,"0"0"-6"1,0 0-95-16,0 0 0 0,4 0 3 31,10 0 1-31,2 0-8 0,2 0 1 31,1 4-2-31,-9 6 1 0,-5 12 0 16,-2 2 0 0,-3 3-2-1,0 1 1-15,7-8 2 16,12-6 1-1,15-3-13-15,11-11 0 16,6 0-121 0,0 0-4-16,-2-11-4 15</inkml:trace>
  <inkml:trace contextRef="#ctx0" brushRef="#br0" timeOffset="2761.1009">10011 10947 147 0,'0'3'106'16,"0"19"-7"-16,3 7-79 15,5 14 0 1,-1 2-11-16,1 6 1 15,3-6-16 1,-7-4 1 0,3-12-87-16,0-9-4 15,4-16-18 1</inkml:trace>
  <inkml:trace contextRef="#ctx0" brushRef="#br0" timeOffset="3211.1099">9881 11013 141 0,'0'-8'108'15,"0"2"-8"-15,0-12-71 16,30-6 0-1,15 3-12-15,6-4 1 16,-2 8-14 0,1 3 1-16,-16 12-2 15,-8 2 0 1,-15 0 1-16,-7 16 0 15,-4 5-3 1,-7-7 1-16,-15 0-2 16,-2-7 1-16,2-3-6 15,4-4 0 1,7 6 1-1,5 6 1-15,6 5 9 16,0 3 0-16,25 8 1 31,4 3 1-31,2 4-4 0,2-4 0 16,-8-4-26-1,-2-6 0-15,-4-7-104 16,-5-4-6 0,-4-10 14-1</inkml:trace>
  <inkml:trace contextRef="#ctx0" brushRef="#br0" timeOffset="3708.1284">10592 10989 42 0,'-7'0'76'31,"-5"0"0"-31,-9 3-32 16,6 4-2-16,-8-1-17 15,-2 2 1 1,13-2-2-16,9-2 1 15,-1 0-7 1,4-4 0 0,4 0-13-16,22 0 0 0,-1 0-4 31,-2 0 1-31,-5 0 2 15,-4 6 1 1,-14 15-1-16,0 0 1 0,-3 3-5 31,-1-4 1-31,4-3-2 16,4-2 1-16,19-1 0 15,-1 3 1 1,-1 3 1-16,-9 4 1 16,-12 8-18-1,0 3 0-15,-26 0-103 16,0-8-7-16,0-3 9 15</inkml:trace>
  <inkml:trace contextRef="#ctx0" brushRef="#br0" timeOffset="4476.1708">8896 8580 158 0,'0'0'113'0,"0"14"-7"16,0 17-86-1,0 14 0-15,10 7-11 0,2 8 0 16,-5-2-6-1,1-3-1-15,-1-18-46 16,1-1-2 0,0-19-70-1,-5-17-10-15,1-17 45 16</inkml:trace>
  <inkml:trace contextRef="#ctx0" brushRef="#br0" timeOffset="4939.1923">8685 8594 57 0,'0'-4'84'16,"0"-6"-4"-16,12-10-31 15,13-1-2 1,19 0-13-16,12-3 2 15,3 13-21 1,-3 1 0 0,-8 10-11-16,-14 0 0 15,-13 14 2-15,-9-1 1 16,-12 12 0-1,0-5 0-15,-23-8-5 16,-2-2 1 0,-9-3-4-16,12-11 0 15,2 4-4 1,6 10 0-16,11-4 6 15,3 12 0-15,0 7 11 16,17 6 1 0,6 4-3-1,-4 2 0-15,8-5-6 16,-10-2 1-16,-2-5-8 15,0-8 0 1,-7-3-59-16,3-7-1 0,-1-7-65 31,-1 0-12-31,1-14 63 16</inkml:trace>
  <inkml:trace contextRef="#ctx0" brushRef="#br0" timeOffset="5196.2052">9222 8604 192 0,'0'0'118'16,"0"0"-5"-1,0 0-102-15,0 7 0 16,0 21-6-1,0 3 1-15,3 4-2 16,5-1 1 0,3-9-16-16,8-15 1 15,3-6-110 1,0-4-8-16,-4-25 5 15</inkml:trace>
  <inkml:trace contextRef="#ctx0" brushRef="#br0" timeOffset="5353.2113">9340 8584 164 0,'0'17'118'0,"0"11"-8"31,0 17-91-15,0 10 1-16,12 7-34 15,-1 0 1-15,-1 0-101 16,-1-9-7-16,5-23 10 31</inkml:trace>
  <inkml:trace contextRef="#ctx0" brushRef="#br0" timeOffset="5880.236">10537 7338 174 0,'3'14'115'0,"-3"13"-6"15,8 11-97-15,-4 11 1 16,2 3-23 0,2-3 1-16,3-12-103 15,-8-1-6 1,-3-27 6-16</inkml:trace>
  <inkml:trace contextRef="#ctx0" brushRef="#br0" timeOffset="6280.2536">10440 7345 163 0,'12'-7'118'16,"17"-3"-7"0,23-7-91-1,4 0 0-15,-5 5-16 16,-6 12 1-16,-16 0-5 15,-21 14 1 1,-8 14 0-16,-30-7 0 0,-10 0 2 31,-5-8 0-31,0-6-1 16,16-3 1-1,10-4 1-15,12 3 1 16,7 4 2 0,26 8 1-16,7-2-2 15,12 8 1-15,-4 3-2 16,-12-2 0-1,-10-3-8 1,-5 3 1-16,-6-5-43 16,-5-3 1-1,1-7-82-15,11-7-10 0,-3-4 36 16</inkml:trace>
  <inkml:trace contextRef="#ctx0" brushRef="#br0" timeOffset="6493.2637">10889 7379 173 0,'0'0'129'16,"0"7"-9"0,0 10-94-16,0 8 1 0,0 10-18 31,0-3 1-31,0-9-4 15,18-5 1 1,12-12-48-16,4-6 0 0,1-6-91 31,-1-26-9-31,-18-14 39 16</inkml:trace>
  <inkml:trace contextRef="#ctx0" brushRef="#br0" timeOffset="6622.271">11034 7428 165 0,'-5'21'104'0,"5"20"-8"0,0 15-190 31,0 13-7-31,5-10-10 16</inkml:trace>
  <inkml:trace contextRef="#ctx0" brushRef="#br0" timeOffset="7096.2912">12466 6985 196 0,'0'0'128'16,"0"28"-7"-16,0 13-101 31,0 18 1-31,0 6-12 0,-4-2 0 16,1-8-7-1,3-20-1 1,0-14-108-16,0-13-4 15,0-8-30-15,0-36-7 16</inkml:trace>
  <inkml:trace contextRef="#ctx0" brushRef="#br0" timeOffset="7416.3056">12386 6992 194 0,'14'-7'130'16,"15"-7"-8"-1,19 10-104-15,7 4 0 16,-6 0-14-1,-16 15 0-15,-14 9 2 16,-19 7 0 0,-8 1-2-1,-22-9 1-15,-3-2-8 16,3-10 1-16,1 2 2 15,22-1 0 1,7 0 2-16,22 2 1 16,15 3-3-1,8 1 0-15,3-4-43 16,-7-4 1-1,-8 1-89-15,-11-4-10 0,-7-3 38 32</inkml:trace>
  <inkml:trace contextRef="#ctx0" brushRef="#br0" timeOffset="7828.3252">12870 7088 156 0,'0'4'119'31,"0"0"-6"-31,11 3-83 16,3 10 0-1,8 8-16 1,-2-2 1-16,-9 5-10 0,-7 0 1 16,-4-4-121-1,-8-2-3-15,-13-16-22 16</inkml:trace>
  <inkml:trace contextRef="#ctx0" brushRef="#br0" timeOffset="7958.3278">12974 7054 177 0,'15'-9'105'16,"25"-3"-6"-1,8-1-198 1,4-1-7-16,-4 0-8 16</inkml:trace>
  <inkml:trace contextRef="#ctx0" brushRef="#br0" timeOffset="8750.3606">14148 7874 130 0,'0'0'106'0,"0"11"-6"0,0 20-71 32,0 7 0-32,0 7-14 15,0 10 1 1,0-10-8-16,0-6 1 0,0-12-30 15,0-10 1 1,0-17-97 0,0 0-8-16,-7-24 20 15</inkml:trace>
  <inkml:trace contextRef="#ctx0" brushRef="#br0" timeOffset="9141.3709">14052 7860 140 0,'18'-7'112'0,"19"-3"-9"15,15 0-80 1,3 4 0 0,-3 6-17-16,-15 0 0 15,-18 9 0 1,-19 12 0-16,-7 4-1 15,-27-1 1 1,-6-7-2-16,-1-7 0 16,4-7-4-1,7 1 0-15,11-4 1 16,15 0 1-1,4 7 7-15,13 3 1 16,16 5 0-16,0 2 0 16,0 7-4-1,-2 0 0-15,-5 7-14 16,-12-10 0-1,-2 7-56-15,0-12-1 16,-1 2-57 0,1-11-12-16,7-7 60 15</inkml:trace>
  <inkml:trace contextRef="#ctx0" brushRef="#br0" timeOffset="9542.379">14474 7954 192 0,'0'14'125'15,"0"14"-4"-15,0 20-105 16,7 7 2 0,5 4-8-1,2-3 1-15,16-16-4 16,-5-15 1-1,-2-18-19-15,7-7-1 16,-16-14-3 0,-10-18 0-16,-4 3 14 15,0 0 0-15,-18 15 4 16,-12 14 1-1,7 0-3-15,5 25 0 16,7 2-119 0,11 1-5-16,0-11-13 15</inkml:trace>
  <inkml:trace contextRef="#ctx0" brushRef="#br0" timeOffset="15546.6378">5370 15804 77 0,'0'0'70'16,"0"0"-3"0,0 0-59-16,0 0 1 15,7 0-2 1,12 0 0-16,-4 0 0 15,3 0 0 1,9 0 2-16,5 0 1 16,5 0-1-1,8 0 1-15,0 0-5 16,13 0 0-1,-6-3-3-15,4-1 1 16,0 1-1 0,-1 0 1-16,6 3 1 15,-3 0-1-15,1 0 0 16,4 0 1-1,-4 0-1-15,4 3 0 16,0-3 3 0,-4 3 1-1,-7-3 2-15,-8 4 1 16,1-4-4-1,3 3 0-15,4 1 2 16,0-1 0 0,11-3 2-16,-8 0 0 0,1 0-2 15,-7 0 1 1,-13 4-2-1,-13-4 1-15,-2-4-3 16,-13-3 1-16,-1 7-3 16,-7 0 0-1,0 0-12 1,0 0 1-16,0 0-70 15,0 0-1 1,-3 0-41-16,-5 0-7 16,-3 0 82-1</inkml:trace>
  <inkml:trace contextRef="#ctx0" brushRef="#br0" timeOffset="17860.7452">5407 15894 0 0,'0'-3'30'31,"0"3"2"-31,0-4-10 16,0 4 2-1,0-3 5 1,0-4 1-16,0 0-2 15,0-1 0-15,4 3-5 16,-4-7 1-16,0 6-4 31,0 3 1-31,0-4 0 16,0 3 0-16,0-2-6 15,0-2 1-15,0 5-10 16,-4-1 0-16,0 1-5 31,1-1 1-31,3 1-4 0,-4 3 1 31,4 0 0-31,-3 0 0 16,-3 7 2 0,4 11 0-16,-6 6 0 15,8 10 1-15,0 8 1 16,-4-1 1-1,4 4 1-15,-3 11 0 16,3-1 2 0,-3-4 0-16,3-2 1 15,0 4-2-15,-4-10-2 16,4-4 1-1,-4-8 0-15,4-3 0 16,0-14 8 0,0 3 0-1,0-10-3 1,-4-7 2-16,4 0-12 0,0 0 0 15,-2-3 0 1,2-18 0-16,0 11 0 16,-6 2 0-1,6 2 0 1,0 2 0-16,0 0 0 0,0 4 0 31,0 0 0-31,0 0 0 0,0 0 0 31,-3 0 0-31,-1 0 0 0,4 0 0 16,-4 0 0-1,1 4 0 1,3 4-2-16,0-6 1 16,0 6 0-1,0-6 0-15,0 6 0 0,14 9 0 16,6-7 1-1,6 1 0 1,-4-1 1-16,-1 4 0 16,6 0 0-1,-9-1 0 1,-3 1 0-16,-4-6 1 15,-7-2-2-15,0-6 0 16,-4 4 0 0,0-4 0-16,0 4 0 15,-16 2 0-15,-2-2 0 16,-7-1 0-1,-6 4 0 1,6 0 0-16,-5 7 0 16,13-4 0-1,-6 1 0-15,8 2 0 16,2-2 0-1,7-5 0-15,6 1 0 16,0 1 0 0,0 2 0-16,19-3 0 15,-1 3 0 1,8-6 0-16,0 6 0 15,4-3 0-15,-5 3 0 32,-2-3 0-32,-5-4 0 15,-3 4 0-15,0 4 0 16,-8-4 0-1,0 4 0-15,-7-5 0 16,0 2 0-16,0 5 0 16,0-3 0-1,-14-3 0 1,-9 4 0-16,1-4 0 15,-8 3 0 1,1-2 0-16,-8 1 0 0,3 5 0 16,5-4 0-1,3 4 0 1,7 0 0-16,5-7 0 15,10 0 0 1,4-3 0-16,0-1 0 16,11-1 0-1,15 3 0-15,4-5 0 16,6 3 0-1,-6-3 0-15,4 4 0 16,-5-4 0 0,-3 3 0-1,-7-3 0-15,-1 7 0 0,-3-4 0 16,-4 1 0-1,-4 4 0 1,-4-2 0-16,-3-3 0 16,0-3 0-1,0 0 0-15,-6 3 0 16,-9 1 0-1,-7 4 0-15,-1-6 0 0,2 6 0 32,-2-5 0-32,5 3 0 0,3-2 0 15,4 0 0 1,-4 0 0-1,12 2 0-15,-1 5 0 16,4 6 0 0,0 7 0-16,0 8 0 15,0 11 0 1,7 17 0-16,0 16 0 0,-7 11 0 31,0 7 0-15,0 5 0-16,-4-12 0 15,-6-11 0 1,2-21 0-16,6-23-11 0,-4-5 2 15,6-20-121 1,0-7-3 0,0-41-6-16</inkml:trace>
  <inkml:trace contextRef="#ctx0" brushRef="#br0" timeOffset="18386.7698">4363 16597 204 0,'-4'0'113'0,"4"0"-4"15,-4 0-107-15,4 14 0 16,-3 23 6-1,3 19 0-15,0 10-3 16,0-4 0 0,0-7-7-16,0-18 1 0,0-8-23 31,0-15 0-31,0-11-92 15,3-3-8 1,9-24 16 0</inkml:trace>
  <inkml:trace contextRef="#ctx0" brushRef="#br0" timeOffset="18874.7906">4296 16639 67 0,'-11'0'88'15,"-1"0"-4"1,2 0-45-16,6-4-1 0,4-7-2 31,4-10 1-31,29-6-8 0,15 0 1 31,15 2-24-31,-7 12 1 0,-9 8-4 31,-9 5 0-31,-12 7 4 16,-15 15 1-16,-8-2-1 16,-3-3 1-1,-10 8-5-15,-9-11 0 16,-7-8-5-1,8-2 0 1,3 4-8-16,2-6 1 16,11 8 2-1,2 5 0-15,0 9 13 16,8 0 1-1,14 17 3-15,-4 5 1 0,5-1-6 16,-5 6 1 0,-7-6-6-1,-4-4 0-15,2-6-13 16,-9-3 2-16,0-11-119 15,0-8-4-15,0-13-2 32</inkml:trace>
  <inkml:trace contextRef="#ctx0" brushRef="#br0" timeOffset="19144.804">4941 16801 147 0,'0'7'120'0,"0"13"-8"0,0-2-83 15,0 17 1 1,-8-4-27-16,0 0 2 31,1-1-67-31,4-1-1 0,3-2-58 31,0-6-11-31,0-6 72 16</inkml:trace>
  <inkml:trace contextRef="#ctx0" brushRef="#br0" timeOffset="20232.8536">4522 16742 36 0,'-4'-4'58'15,"1"2"0"-15,3-6-28 32,-12 1 0-32,5 4 5 15,-4-8 0-15,0 8 2 16,4 0 0 0,-1-1-14-16,1 1 1 15,2-1-15 1,-2 1 0-16,3 3-8 15,1 0 1 1,3 0-4-16,0 0 1 16,11 17 2-1,4 3 1-15,3-2-6 0,1 2 0 16,0 2-106-1,6 2-6 1,5 0-4-16</inkml:trace>
  <inkml:trace contextRef="#ctx0" brushRef="#br0" timeOffset="22675.9419">6952 15891 26 0,'-4'0'36'16,"4"0"-2"-16,-4 0 3 15,0-7-4 1,0 0 2-16,4 0-15 16,-3 3 1-16,3 0 1 15,-4 1 0 1,4 1 8-16,-4-2 1 31,4 1-7-31,-4-4 1 0,4 3-18 31,-3 1 0-31,3 0-12 0,-4 3 1 16,4 0-2-1,0 0 1 1,0 0 5-16,0 10 0 16,0 9 4-16,0 13 1 15,0 10 2 1,0 13 1-16,4 4 4 15,-4 3 0 1,0 1 4 0,0-15 1-1,3-14-3-15,-3-8 0 16,-3-14-9-16,-1 3 2 15,1-5-7-15,-1-3 0 16,4 0 0 0,0 0 0-16,0-7 0 15,0 0 0 1,0 0 0-1,0 0 0-15,0 0 0 16,-3 0 0-16,3 0 0 16,-11 0 0-1,6 0 0-15,-2 0 0 16,3 0 0-1,-3 0 0-15,3-4 0 16,4 4 0 0,0 0 0-16,0 0 0 0,4 0 0 31,14 4 0-31,8 13 0 15,-7 3 0-15,-4-2 0 16,0-4 0 0,-1-4 0-16,-6-2 0 31,-8 5 0-31,0-6 0 0,0 3 0 15,-8 1 0 1,-15-4 0 0,2 3 0-16,-8 0 0 15,2 0 0 1,-2 4 0-16,14 1 0 15,0-9 0 1,12 2 0-16,3-2 0 0,0 1 0 16,6-3 0-1,17 6 0 1,6-3 0-16,-2 7 0 15,-2-4 0 1,-2 0 0-16,-5 2 0 16,4 0 0-1,-6-1 0-15,-2-1 0 0,-3 1 0 31,-7-1 0-31,-4 1 0 0,0-4 0 16,-4-1 0 0,-14 5 0-1,-8-1 0 1,0 4 0-16,3-4 0 15,5 0 0-15,0-2 0 16,6-1 0 0,9 0 0-1,-1 0 0-15,4 3 0 16,7 0 0-1,12-3 0-15,7 3 0 0,-5-2 0 32,13-2 0-32,-4 6 0 0,-3-3 0 15,-5 1 0 1,-8-2 0-16,-3-2 0 15,-3 2 0 1,-8-2 0 0,0 1 0-16,0 0 0 15,-4 0 0 1,-15-5 0-16,1 6 0 15,-12-1 0 1,0-3 0-16,-6-1 0 16,6 0 0-16,4 1 0 31,4-1 0-31,7 4 0 0,8-3 0 31,3-4 0-31,4 3 0 0,0 8 0 16,14 3 0-1,1 10 0 1,4 18 0-16,-1 5 0 15,-3 13 0-15,-7 16 0 16,-2-1 0-16,-6 2 0 31,0 6 0-31,0-14 0 0,-6-10 0 16,-6-11-20-1,1-16 1 1,4-22-111-16,7-20-6 16,0-53 8-16</inkml:trace>
  <inkml:trace contextRef="#ctx0" brushRef="#br0" timeOffset="24900.0507">6844 15877 56 0,'0'0'68'15,"-4"-3"-2"1,4-5-47-16,-3 4-1 15,-1-1-1-15,1 1 2 16,-2 1 6 0,1 3 0-16,4-5-9 15,0 5-1 1,0 0-6-1,0 0 1-15,12-2 3 16,14-2 1-16,11 1-1 16,11 0 1-1,15-1-5-15,7 4 0 0,8 0-1 31,-4 0 0-31,-7 4 5 16,4 2 1 0,-8-2-4-1,3-2 1-15,1-2-7 16,-5 0 0-16,-2 0-3 15,-8-2 2 1,-19-5-3-16,-12 4 0 16,-5-1 0-1,-9 4 0-15,-3-4 0 16,3 0 0-1,1 2 0-15,3-2 0 0,4 0 0 32,-8 1 0-32,4-1 0 15,-3 4 0-15,-1 0 0 16,-3 0 0-1,0-3 0 1,-4 3 0-16,0 0 0 16,0 0 0-16,0 0 0 15,0 0 0 1,0 0 0-16,0 0 0 0,0 0 0 31,4 0 0-31,-4 0 0 16,0 0 0-16,0 14 0 15,0 10 0-15,3 11 0 16,4 16 0-1,-3 15 0 1,0 13 0-16,3 4 0 31,1 1 0-31,3-9 0 16,-7-15 0-16,-4-16 0 15,0 2 0 1,0-12 0-16,0-10 0 0,0-9 0 31,0-5 0-31,0-6 0 0,0-4 0 31,0 0 0-31,0 0 0 16,0-4 0 0,0-4 0-16,0-2 0 0,0 3 0 15,0 4 0 1,0-1 0-1,0 4 0-15,0-2 0 16,0-3 0 0,3 5 0-16,12-3 0 15,3 3 0-15,5 0 0 31,-6 0 0-31,-5 0 0 0,-1 0 0 16,-3 0 0 0,-8 3 0-1,0 4 0 1,-8 4 0-16,-18 2 0 0,-7 2 0 15,-4-1 0 1,4 3 0-16,7 0 0 16,-4-6 0-16,23-5 0 31,2 6 0-31,5 0 0 15,0-1 0-15,0-1 0 16,19 1 0-16,12 3 0 16,-2-4 0-1,8 7 0-15,1 0 0 16,-6 1 0-1,-2-5 0 1,-4 2 0-16,-11-1 0 16,-7-1 0-16,-2-2 0 15,-6 2 0 1,-6-1 0-16,-22-3 0 15,-12 8 0 1,3-2 0-16,-7-1 0 16,3 3 0-1,8-5 0 1,3 3 0-1,16-8 0-15,6 0 0 16,8-4 0-16,0-3 0 16,15 0 0-1,18 0 0-15,4 0 0 16,4 0 0-1,-3 5 0-15,-6-5 0 16,5 0 0-16,-7 0 0 16,-12 2 0-16,9 2 0 15,-16 6 0 1,-11 0 0-16,0 1 0 15,-19 3 0 1,-18 0 0 0,-11 3 0-16,3 5 0 15,1-3 0-15,7-1 0 16,15-4 0-1,7-4 0-15,15 1 0 16,4-8 0 0,25-3 0-1,12 0 0-15,3 0 0 16,-3 0 0-16,8 7 0 15,-20 14 0 1,1-1 0-16,-8 7 0 16,-7 9 0-1,-4 15 0 1,-11 21 0-16,0 16 0 15,-7 15 0-15,-12 11 0 16,0 1 0 0,1-11 0-16,10-21-37 15,1-24 2 1,7-21-96-16,7-38-8 15,7-18 28 1</inkml:trace>
  <inkml:trace contextRef="#ctx0" brushRef="#br0" timeOffset="27552.1767">7929 15821 77 0,'-4'0'93'16,"-3"0"-5"0,-4 0-53-16,4 0 1 15,-1 0-28 1,8 0 0-16,0 0-7 15,0 0 1 1,0 4 6-16,0 4 1 16,8-2 3-1,10 0 0-15,9-6-6 16,9 0 1-16,8 0-2 15,19 0 0 1,8 0 4 0,18 0 0-1,18 0 5-15,20 0 0 16,5-2 2-16,13-8 0 15,-12-2-8 1,-6 6 1-16,-13-5-8 16,-22 4 2-16,-17 4-3 15,-12 0 0 1,-12 3 0-1,-13 0 0-15,-9 0 0 0,-6 0 0 32,-9 0 0-32,-7 0 0 15,-4 0 0-15,-3 0 0 16,0 0 0-1,0 0 0-15,0 0 0 16,0 0 0 0,0 0 0-16,0 0 0 0,0 0 0 31,0 0 0-31,0 0 0 15,0 0 0-15,0 0 0 32,0 0 0-32,0 0 0 15,0 0 0-15,0 13 0 16,0 16 0-16,0 15 0 15,-3 12 0 1,0 2 0 0,-5 15 0-16,5-4 0 15,-4 1 0 1,3-12 0-16,0-9 0 15,4-11 0 1,0-8 0-16,0-12 0 0,0-4 0 16,0-10 0-1,0-2 0 1,0-2 0-16,0 0 0 15,0-2 0 1,0-6 0-16,0-2 0 16,0 0 0-1,0 2 0-15,0 5 0 16,0 3 0-1,4 0 0 1,-4 0 0-16,0-3 0 16,0 3 0-1,0 0 0-15,4 0 0 0,-2 0 0 31,-2 0 0-31,0 0 0 0,0 3 0 16,0 8 0 0,0-5 0-1,0 2 0-15,0-2 0 16,-14 2 0-1,-5-2 0-15,2 5 0 16,-6 3 0 0,1-8 0-16,3-2 0 0,9-1 0 15,5 1 0 1,5-1 0-1,0 1 0-15,5-1 0 16,9 4 0-16,15 0 0 16,2 3 0-1,1 5 0 1,-6-2 0-16,0 4 0 15,-4-6 0 1,-7-1 0 0,-3 0 0-16,-10 1 0 15,-2-1 0-15,-2-3 0 16,-21 0 0-16,-9 1 0 15,-2 1 0 1,0 6 0-16,8-6 0 16,4 1 0-1,4 2 0 1,3-9 0-16,12 4 0 15,3 0 0-15,0 0 0 16,18 3 0 0,19 7 0-1,-1-2 0-15,9-2 0 16,3 0 0-16,-10-1 0 15,-13-6 0 1,2 5 0-16,-10-5 0 16,-8 5 0-1,-9-1 0-15,-9 8 0 16,-27 0 0-16,-16 11 0 15,-15 0 0 1,-11 2 0 0,4-1 0-1,8 1 0-15,6-2 0 16,20-5 0-16,17-11 0 15,23 1 0-15,4-10 0 16,37-4 0 0,18 0 0-1,8-7 0-15,7-13 0 16,-4 6 0-1,-14 7 0-15,-13 0 0 16,-9 7 0 0,-11-4 0-16,-5 4 0 15,-7 0 0 1,-3 7 0-16,-8 10 0 15,0-3 0-15,-3-4 0 16,-6 1 0 0,-2-5 0-16,5-2 0 15,-2 0 0 1,4 2 0-16,4-2 0 15,-4 7 0 1,4 3 0 0,0 3 0-16,0 0 0 15,0 0 0-15,0 7 0 16,0 5 0-1,0 2 0-15,-7-1 0 16,-4 5 0-16,-11-4 0 16,-1-7 0-1,5 1 0 1,3-15 0-16,5-3 0 15,1-4 0 1,2-3 0-16,3 0 0 16,4 0 0-16,-3 0 0 15,3 0 0 1,0 0 0-1,0 0 0-15,0 0 0 16,0 0 0-16,0 7 0 16,0 11 0-1,0 13 0-15,0 7 0 16,0 4 0-1,0 6 0 1,0-7 0-16,0-9 0 16,0-15-68-16,0-14 0 15,3-6-66 1,1-39-13-16,15-28 75 15</inkml:trace>
  <inkml:trace contextRef="#ctx0" brushRef="#br0" timeOffset="34014.4461">10896 7458 45 0,'-4'0'77'0,"4"-2"-2"15,0-9-20 1,0 8-3-16,-3-4-20 31,3 4 0-31,0 3-26 16,-4 0 0-16,-1 0-5 15,-2 3 2 1,-4 11 4-16,4 0 0 0,4-4 8 31,3-2 0-31,0-6-5 0,14-2 1 16,23 0-10-1,3 0 0 1,9 0 0-16,-4 7 1 15,-8 7 7-15,-14 3 1 16,-16 4 3 0,-7 7 0-1,-19-1-8-15,-18 4 2 16,-7-2-7-1,6-9 0-15,9-2 0 16,10-5 0-16,12-9-29 31,7-1 2-31,0-3-103 0,18 0-8 16,2-17 19-1</inkml:trace>
  <inkml:trace contextRef="#ctx0" brushRef="#br0" timeOffset="34204.4539">10858 7458 207 0,'15'-23'134'32,"26"-12"-7"-32,18-13-113 15,12-5 1-15,-1 2-98 16,-11 13-1-16,-14 14-50 15,-20 6-12 1,-16 8 96-16</inkml:trace>
  <inkml:trace contextRef="#ctx0" brushRef="#br0" timeOffset="35192.4823">13044 7047 50 0,'0'-7'76'0,"0"0"-2"0,0-3-33 31,0 3-1-31,0-3-19 15,0 7 0 1,-7-1-15-16,-4 4 1 16,-15 0-1-16,3 14 1 15,-2 10 3 1,-4 10 2-16,-2 8 0 15,9 10 0 1,4 4-4-16,7-1 1 16,11 4 1-1,0-11 1-15,21-10 4 16,17-17 1-16,10-18-2 15,0-3 0 1,8-28-7-16,-23-10 0 31,-18 1-9-31,-15-2 0 0,-15 8-3 31,-29 17 0-31,-11 14 2 0,6 0 0 16,1 32-4 0,14-1 0-1,23 0-108-15,11-4-2 0,30-6-16 31</inkml:trace>
  <inkml:trace contextRef="#ctx0" brushRef="#br0" timeOffset="36210.5137">14241 8015 73 0,'0'0'88'0,"-4"0"-5"0,4-2-46 16,0 2-2-16,0 0-12 15,15 0-1 1,14-4-4 0,8 1 1-1,5-4-5-15,-9-3 1 16,-3-1 0-16,-9 5 0 15,-2-2-7 1,-12 1 1 0,0 7-11-16,-3 0 0 0,-4 0 1 31,3 0 0-31,-3 17 6 15,5 8 1-15,-1 9 3 16,-1 5 1-16,-3 9-4 16,0-3 1-1,0 4-7-15,0-9 0 16,-7-1 0-1,2-8 0 1,5-6 0-16,0-5 0 16,0-6-62-1,0-7 2-15,5-7-74 16,-1 0-11-16,-4-17 64 31</inkml:trace>
  <inkml:trace contextRef="#ctx0" brushRef="#br0" timeOffset="36365.522">14385 8214 225 0,'29'-11'129'0,"23"-6"-5"16,15-1-160 0,3 1 0-16,-3 4-90 15,-19 2-11 1,-15-3 39-1</inkml:trace>
  <inkml:trace contextRef="#ctx0" brushRef="#br0" timeOffset="37658.5833">14222 9335 161 0,'0'0'105'16,"0"0"-6"-1,0 0-80-15,0 10-1 0,4 13 0 31,7 16 1-31,-1 6-11 0,2-4 0 16,-2 1-1 0,-4-11 0-1,-4-4-2-15,2-13 0 0,-4-2-39 31,0-12 0-31,0 0-90 0,0-8-9 16,0-22 30 0</inkml:trace>
  <inkml:trace contextRef="#ctx0" brushRef="#br0" timeOffset="38058.5913">14152 9365 154 0,'11'-7'120'16,"29"-3"-6"-16,23-3-85 15,9-1 1 1,8 7-23-16,-14 7 0 16,-17 0-4-16,-31 0 0 15,-18 17 1 1,-7 3 0-16,-37 5-3 15,-5-7 0 1,1-8-2-16,0-3 0 16,15-4-6-1,7 1 1-15,15-1 9 16,11 4 1-16,0 7 10 31,25 4 1-31,17-2-9 0,-1 11 1 16,-1 2-7-1,-3-1 0-15,-11 5 0 16,-19-1 0-1,0-4-18 1,-7-4 2-16,0-7-114 16,4-3-5-1,4-8 4-15</inkml:trace>
  <inkml:trace contextRef="#ctx0" brushRef="#br0" timeOffset="38488.5999">14800 9497 172 0,'14'4'123'16,"13"2"-8"-16,1 8-91 15,3 4 1 1,-9 9-15-16,-18 12 0 16,-4 2-2-1,-19 0 0-15,-13-2-2 16,-6-12 0-16,8-9-5 15,12-18 2 1,13-25-5-16,5-17 1 16,26-9 1-1,11-1 0 1,5-3 1-16,-13 6 1 15,-9 12-2 1,-20 8 0 0,-5 12 0-16,-28 10 0 0,-8 7-53 15,4 7 1 1,4 17-81-16,18-2-10 15,15-20 52 1</inkml:trace>
  <inkml:trace contextRef="#ctx0" brushRef="#br0" timeOffset="41029.678">9522 15821 23 0,'-4'0'47'16,"4"0"1"-1,-4-6-24-15,-4-1-1 16,2 3-4 0,-2 1-1-16,1 3-8 15,3 0 1 1,0 0 12-16,4 0 1 15,0 0 10 1,34 0-1-16,21 0-5 16,23 0 0-1,34-4-8-15,-2-2 0 16,-3-1-4-16,-3-4 1 15,-25 1-5 1,-24 3 0-16,-18 4-6 16,-15-1 1-1,-12 0-4-15,-5 4 2 16,-1 0-5-1,-1 0 0 1,1 0 0-16,-4 0 0 0,0 0 0 31,0 0 0-31,0 0 0 0,0 0 0 16,0 0 0-1,0 0 0 1,4 8 0-16,-1 16 0 16,8 18 0-1,15 1 0 1,-7 14 0-16,3 5 0 15,-7-7 0-15,-5 0 0 16,-2-6 0 0,-8 0 0-16,0-18 0 15,0-7 0 1,-3-11 0-16,-4-1 0 15,3-10 0 1,0-2 0-16,0 0 0 16,4 0 0-1,-4 0 0-15,4 0 0 16,0-2 0-1,0-2 0-15,-3 0 0 0,-1 4 0 32,-4 0 0-32,-3 0 0 15,1 0 0-15,-5 0 0 16,3 8 0-1,1-2 0-15,4-2 0 16,3 3 0 0,4-5 0-16,0 2 0 0,8-1 0 31,14 2 0-31,4 1 0 15,-4 4 0 1,3-2 0 0,-6 2 0-16,-7-3 0 15,-1 0 0-15,-3 0 0 16,-5-1 0-1,-3 5 0-15,0-1 0 16,-19 0 0 0,-3 4 0-16,-4 0 0 15,-4-1 0 1,5 9 0-16,-5-8 0 0,15-4 0 31,0 5 0-31,8-9 0 16,7 5 0-1,0-5 0-15,15 1 0 16,7 0 0-1,19-3 0-15,3-2 0 16,1 2 0-16,-5 4 0 16,5-5 0-1,-9 4 0-15,-2 0 0 0,-12 3 0 31,-11 4 0-15,-7-4 0-16,-4 1 0 16,0-1 0-1,-18 8 0-15,-8-1 0 0,-4 0 0 16,4-3 0-1,-3 3 0 1,3 3 0-16,4-2 0 16,7-4 0-1,3 4 0-15,5-5 0 16,7-3 0-1,0-3 0-15,4-3 0 0,14-4 0 32,8 0 0-32,0 0 0 0,4-4 0 31,-4-3 0-31,-16 1 0 15,5 2 0 1,-8 4 0-16,-7 0 0 16,0 7 0-16,0 14 0 15,-18 6 0 1,4 12 0-1,-5 4 0-15,4 18 0 16,1 11 0 0,3 8 0-16,3 10 0 0,4-8 0 31,4-5 0-31,0-9 0 0,0-19 0 31,0-14-73-31,0-21 0 0,0-14-61 31,23-39-14-31,-1-37 81 16</inkml:trace>
  <inkml:trace contextRef="#ctx0" brushRef="#br0" timeOffset="42875.7506">10248 15801 87 0,'-4'0'95'15,"0"-7"-5"-15,-3 4-56 16,-1-1-1 0,2 4-17-16,6 0 1 31,0 0 2-31,6-3 0 0,28-1 1 31,14-3 0-31,30-3-8 16,11 0 1-16,17-2-5 15,20 2 0-15,12 4-2 16,3 2 1-16,7-2-4 15,-15-5 1 1,-14 1-4-16,-24 3 0 16,-23 0 0-1,-24 3 0-15,-19 1 0 16,-17 3 0-1,-5 0 0-15,-7 0 0 16,0 0 0 0,0 0 0-1,0 0 0-15,0-4 0 0,0 4 0 31,0 0 0-31,0 0 0 0,0 0 0 16,0 25 0 0,4 19 0-1,6 9 0-15,2 9 0 16,3 10 0-1,-9-6 0 1,3 11 0-16,-6-15 0 16,-3-13 0-16,0-15 0 15,0-7 0 1,0-13 0-16,0-7 0 15,0-3 0 1,0-4 0-16,0 0 0 16,0 0 0-1,0 0 0-15,0-8 0 16,0 8 0-16,0-3 0 15,0 3 0 1,0-3 0-16,-7 3 0 16,-4 0 0-1,-4 0 0-15,-7 3 0 16,4 8 0-1,-5-1 0 1,4 1 0-16,8-5 0 16,4 2 0-16,7-6 0 31,3 6 0-31,20-2 0 0,11 5 0 15,6-4 0 1,0 3 0-16,1-3 0 16,-4 0 0-1,-11 3 0-15,4-3 0 16,-19 0 0-1,-8 1 0 1,-3 6 0-16,0-4 0 0,-29-4 0 31,-4 7 0-31,-5 5 0 0,-2-4 0 16,3 0 0-1,7-3 0-15,12-5 0 16,3-2 0 0,7 2 0-1,8-1 0-15,8 1 0 16,22-3 0-1,7-3 0-15,11 0 0 16,1 0 0 0,-2 0 0-1,-6 0 0-15,-15 4 0 0,-19 3 0 31,-7 7 0-31,-7 3 0 16,-27 0 0-16,-10 7 0 16,-1-6 0-16,1 2 0 15,3 1 0-15,11-3 0 16,5-8 0-1,13 4 0-15,9 0 0 32,3-11 0-32,19 0 0 15,6 1 0 1,9-4 0-16,-5 3 0 15,-6 4 0-15,-5 7 0 16,-2 0 0 0,-13 7 0-16,-3 3 0 15,0 5 0 1,-3 8 0-16,-9-2 0 15,0 6 0-15,2-3 0 16,6 0 0 0,4-6 0-1,0-5 0 1,0-7 0-16,4-5 0 15,-1-1 0 1,0-4 0-16,1-3 0 0,-4 0 0 16,0 0 0-1,0-4 0-15,0 0 0 16,0-3 0-16,0 0-130 15,0-13-4 1,0-22-13 0</inkml:trace>
  <inkml:trace contextRef="#ctx0" brushRef="#br0" timeOffset="44859.8418">11529 15715 19 0,'0'-3'68'16,"-3"-1"0"-16,3-4-13 16,-4 6-1-16,4-6-19 15,-4 8-1 1,4-3-15-16,0 3 2 15,0 0-4 1,8-4 0 0,18 4-2-16,14-7 1 15,16 4-4-15,10-4 0 16,12 0-3-1,15 3 0-15,11 4-2 16,7-3 0 0,7 0-2-16,8-1 1 15,-8 1-4 1,-3-1 2-16,-15 0-4 0,-15 2 0 31,-18-2 0-31,-15 1 0 16,-23 3 0-1,-10 0 0-15,-11 0 0 16,-8 0 0-1,0 3 0 1,0 3 0-16,-12 2 0 16,4-1 0-16,1 3 0 15,7 4 0 1,0 11 0-16,0 12 0 0,0 19 0 31,13 15 0-31,-7 9 0 16,2 10 0-1,-4-6 0-15,-4-9 0 0,0-19 0 16,0-15 0-1,0-17 0 1,0-9 0-16,0-8 0 16,0-7 0-1,0 0 0-15,0-7 0 16,0 0 0-1,-4-1 0-15,-4 6 0 0,2 2 0 32,-10 0 0-32,-10 0 0 15,-3 10 0 1,-1 4 0-1,4 3 0-15,7-3 0 16,11 3 0-16,8-3 0 16,0-4 0-16,16-2 0 15,9-2 0 1,6 2 0-1,-6-5 0-15,-2-1 0 16,-9 10 0 0,-7-6 0-16,-7 5 0 0,0 3 0 31,0 6 0-31,-21 4 0 0,-9 1 0 31,-7-4 0-31,-4 6 0 16,4-5 0-16,11-6 0 15,11-3 0 1,12-1 0-16,3-6 0 15,33-2 0 1,19-4 0-16,4 0 0 16,-5 0 0-16,1 0 0 31,-15 0 0-31,-8 7 0 15,-13 3 0 1,-16 4 0-16,-16 13 0 0,-24 5 0 31,-5-1 0-31,5-7 0 0,7-7 0 16,10-5 0-1,12 2 0 1,11-5 0-16,4-3 0 16,22 12 0-16,3 3 0 15,1 14 0-15,-8 3 0 31,-10 14 0-31,-12-1 0 0,0-5 0 32,0-2 0-32,-4-9-126 15,4-15-4-15,4-20-16 16</inkml:trace>
  <inkml:trace contextRef="#ctx0" brushRef="#br0" timeOffset="46183.8878">12777 15638 91 0,'0'0'93'0,"0"-4"-7"31,0 4-47-31,0 0-1 15,0 0-2-15,19 0-1 16,22 8-9-16,29-5 0 16,15 1-11-1,33-4 0-15,20 0-10 31,6 0 1-31,8-7-6 16,-7-1 0-16,-9-1 0 16,-20 2 0-16,-25 0 0 15,-20 0 0 1,-22-1 0-16,-24 2 0 15,-9 6 0 1,-9-4 0-16,-4 4 0 16,1 0 0-1,-4 0 0-15,0 0 0 16,0 18 0-1,0 12 0-15,0 16 0 16,3 19 0 0,1 23 0-16,4 12 0 15,-1 3 0 1,1-3 0-1,-1-10 0-15,1-14 0 0,-5-20 0 16,4-22 0 0,0-12 0-1,1-8 0-15,-8-9 0 16,0-5 0-1,0 0 0-15,0-5 0 16,-18-9 0-16,3 10 0 16,-7 0 0-1,0 2 0-15,-1 2 0 16,1 0 0-1,11 0 0-15,4 6 0 16,3-2 0 0,4 6 0-16,0-1 0 15,0 6 0 1,11-1 0-16,0 0 0 15,-11 6 0-15,0 1 0 16,-14-1 0 0,-9 5 0-1,-6-11 0-15,2 7 0 16,9-7 0-1,12-10 0 1,6-2 0-16,6-2 0 0,24 0 0 31,6 0 0-31,9 0 0 0,-7 0 0 16,-13 7 0-1,-10 8 0 1,-15 8 0-16,-15 5 0 16,-14 10 0-1,-5-6 0-15,8-5 0 16,15-13 0-1,11-7 0-15,19 0 0 16,28 0 0-16,13 3 0 16,-4-2 0-1,-15 8 0-15,-12 11 0 16,-25 5 0-1,-4 9 0-15,-12 5 0 16,-12 5-25 0,15 2 1-16,9-5-106 15,3-7-7 1,35-21 15-16</inkml:trace>
  <inkml:trace contextRef="#ctx0" brushRef="#br0" timeOffset="48687.0077">5400 17769 65 0,'0'4'83'0,"0"-1"-4"15,-4 1-57 1,4-1-1-16,0-3-20 31,-3 3 0-31,3 1 1 16,-6 6 2-16,6-6 2 15,0 7 0-15,0-4 7 16,0-5 0 0,0 6 3-16,-2 2-1 15,2-3-3 1,-8 3 1-16,8-3-7 15,0 0 1 1,0-3-4-16,0 3 0 16,0-4 2-1,0-3 1-15,0 0-1 16,0 0 1-1,8 3-1-15,7-3 0 0,3 4 2 32,4 4 1-32,8-6 1 15,-1 6 2-15,5-5-1 16,3 1 1-16,0-4-4 15,15 0 0 1,-4 0-2 0,4 0 0-16,0 0-3 31,-1 0 1-31,-2 2-2 15,3-2 1-15,-4 4-2 16,4-4 0-16,3 4 0 16,-3-4 0-16,3 2 0 31,-3-2 0-31,-4 5 0 15,4 2 0-15,-4-5 0 16,0 6 0-16,-3 2 0 16,7-3 0-1,-4 4 0-15,0-8 0 16,-7 0 0-1,7 1 0 1,-7-4 0-16,-4 3 0 16,0-3 0-1,4 4 0-15,-4-1 0 16,7 1 0-16,1-1 0 15,3-3 0 1,-3 0 0-16,-5 0 0 16,-3 0 0-1,10 0 0 1,-5 0 0-16,-1 0 0 15,-1 7 0-15,1 1 0 16,4-6 0 0,-1 6 0-16,1-6 0 15,7-2 0-15,-4 0 0 31,0 5 0-31,0-5 0 16,-5 0 0-16,6 0 0 16,-4 0 0-16,10 0 0 15,-3 0 0 1,0-5 0-16,4-1 0 15,-4 2 0 1,0 2 0 0,-1-2 0-16,8 0 0 15,0 0 0-15,4 4 0 16,5-3 0-1,-2 0 0-15,4-1 0 16,-3 1 0 0,-1 6 0-1,-2-3 0-15,3 0 0 16,-1-3 0-16,4 3 0 15,-3-4 0 1,3 1 0-16,-3 3 0 16,3-4 0-1,-7-2 0-15,3 2 0 16,2 1 0-1,2-1 0 1,8 1 0-16,-8-4 0 16,5 4 0-16,-2-5 0 15,2 2 0 1,2-1 0-16,0 2 0 15,2-1 0 1,2 6 0-16,1-4 0 16,-2 4 0-1,-1 0 0-15,-1 0 0 16,3 0 0-16,-3 0 0 15,0 0 0 1,3 0 0-16,5 0 0 31,-1 4 0-31,3 0 0 16,5-2 0-16,4-2 0 15,-1 0 0-15,-1 0 0 16,10 0 0-16,-1 0 0 16,3 0 0-1,8 0 0 1,-9 0 0-1,10 0 0-15,2 0 0 16,-3-2 0 0,8 2 0-16,-9-4 0 0,9 4 0 15,2 0 0 1,2 0 0-1,-2 0 0-15,5-4 0 16,-4 4 0 0,4 0 0-16,-13-2 0 15,9-2 0-15,-18-3 0 16,-1 1 0-16,-10-2 0 15,-15 4 0 1,-19 1 0 0,-19 0 0-1,-18-1-125 1,-10 1-5-16,-2-11-16 0</inkml:trace>
  <inkml:trace contextRef="#ctx0" brushRef="#br0" timeOffset="49398.0404">14362 17164 27 0,'0'-3'86'15,"0"-4"-4"-15,0 0-12 0,0-3-4 16,0-4-20 0,0 3 0-16,0 5-15 15,0 2 1 1,-2-4-20-1,2 5 1-15,0-4-13 16,0 4 0-16,0-1 0 16,0 1 0-16,-5 3 0 15,5 0 0 1,0 10 0-16,-7 14 0 15,-3 11 0 1,-2 8 0 0,8 0 0-16,-3 13 0 15,-1 0 0-15,4-5 0 16,1 9 0-1,-5-9 0-15,5-6 0 16,-5 0 0 0,2 7 0-1,0-3 0-15,3 2 0 16,-1-10 0-16,4-5 0 15,0-12 0 1,0-4 0-16,0-6 0 16,0-7 0-1,0-4 0 1,0-3-130-16,-3-6-4 15,-1-22-13-15</inkml:trace>
  <inkml:trace contextRef="#ctx0" brushRef="#br0" timeOffset="50284.0642">13008 17178 131 0,'0'-4'92'15,"-8"4"-6"1,0 0-80-16,5 0 2 15,-5 0 6 1,4 0 1 0,-10 0 16-16,9 0-2 0,-1 0-3 31,6 0-2-31,-4 0-15 0,4 0 1 15,0 0-5 1,0 4 0 0,0 13 1-16,0 7 0 15,0 11-3 1,-4 6 2-16,4 9-5 15,-7 4 0 1,-1 9 0-16,4-1 0 16,2 4 0-1,-7-8 0-15,5 0 0 16,1-5 0-16,-1-14 0 15,1-13 0 1,3-1 0-16,0-4 0 16,0-7 0-1,0 0 0-15,0-10-42 31,0-4 1-31,0 0-90 0,0-8-10 16,10-23 37 0</inkml:trace>
  <inkml:trace contextRef="#ctx0" brushRef="#br0" timeOffset="51185.0895">11755 17108 204 0,'0'0'123'16,"0"0"-7"0,0 0-107-16,0 0 0 15,-3 0-2 1,-1 4 1-1,0 7 1-15,-3 9 0 0,3 5-3 32,0 9 0-32,4 8-4 0,0 13 1 15,-4 4-3 1,4 3 0-16,-3 1 0 15,-5-2 0 1,1-1 0 0,-5-2 0-16,6-6 0 15,-6-14 0 1,1-4 0-16,0-2 0 15,4-1 0 1,0-3 0-16,3-7-59 0,4-15 2 16,0-6-76 15,0-17-12-31,0-31 60 15</inkml:trace>
  <inkml:trace contextRef="#ctx0" brushRef="#br0" timeOffset="51869.1203">10411 17490 94 0,'0'0'109'0,"0"-4"-8"16,0 1-46 0,0-1 2-16,0-3-23 15,0 1 1 1,0 2-23-16,0 0 2 15,0 0-14 1,0 4 0-16,3 4 0 16,-3 14 0-16,0 9 0 15,0 11 0 1,0 11 0-1,0 9 0 1,0 12 0-16,-8-8 0 16,-2-10 0-16,-1-7 0 15,3-10-15-15,4-16 2 16,4-11-117-1,0-8-4-15,0-37-1 16</inkml:trace>
  <inkml:trace contextRef="#ctx0" brushRef="#br0" timeOffset="52432.147">9570 17583 181 0,'0'0'121'0,"0"0"-8"16,0 0-97-16,-4 0 1 15,-3 16 0 1,-1 13 0-16,-3 12-4 15,-1 10 0 1,2 9-12-16,-4-4 1 16,2-2-2-1,-3-1 0-15,8-9-12 0,0-12 1 16,7-11-119 15,-4-14-4-31,4-7-2 16</inkml:trace>
  <inkml:trace contextRef="#ctx0" brushRef="#br0" timeOffset="53188.1682">7004 17599 170 0,'0'0'119'15,"0"0"-6"-15,0 0-87 16,0 0 0-16,-5 12-7 31,-2 22 0-31,3 12-10 0,-7 8 1 16,-3 5-10-1,3 3 0-15,-1-13 0 16,1-1 0 0,0-17-73-1,7-14 0-15,4-17-61 16,0-10-14-1,0-42 81-15</inkml:trace>
  <inkml:trace contextRef="#ctx0" brushRef="#br0" timeOffset="53778.18">6237 16728 138 0,'0'8'106'0,"0"16"-7"31,0 10-66-31,0 12 0 16,0 15-10 0,7 5 1-16,-7-4-16 15,4-3 0 1,-4-10-6-16,5-15 1 15,-5-17-29 1,0-17 1-16,2 0-98 16,-2-27-8-16,0-18 20 15</inkml:trace>
  <inkml:trace contextRef="#ctx0" brushRef="#br0" timeOffset="54168.1878">6137 16801 161 0,'0'-7'123'15,"7"-7"-7"-15,22-4-85 16,13-6 0-16,6 7-20 16,4 17 0-1,-11 0-5 1,-12 28 1-16,-18 7-2 15,-11 3 0 1,-8-4-4 0,-14 1 2-16,0-7-3 15,3-15 0-15,5-9-2 16,7-1 1-16,-1 1 1 15,8 6 0 1,15 4 1 0,7 10 1-16,4 4-2 15,-4 3 0 1,4 0 0-16,-11 4 0 0,0-2-49 31,-4-8 2-31,-4-4-85 16,5-10-10-16,-2-8 45 15</inkml:trace>
  <inkml:trace contextRef="#ctx0" brushRef="#br0" timeOffset="54606.2052">6544 17157 187 0,'0'0'126'0,"0"0"-6"16,0 0-102 0,15 0 0-16,-1 4-15 0,-2 9 1 31,-4 5-2-31,-5 9 1 15,-3 5 0-15,0 5 1 16,-11-6 2 0,7-5 1-16,4-9-3 15,7-11 2 1,19-6-39-1,8 0 1-15,10 0-99 16,1-10-7-16,3-11 24 16</inkml:trace>
  <inkml:trace contextRef="#ctx0" brushRef="#br0" timeOffset="55075.2265">7937 17278 164 0,'0'0'0'15,"3"0"0"-15,2 0-108 16</inkml:trace>
  <inkml:trace contextRef="#ctx0" brushRef="#br0" timeOffset="55206.2364">8348 17285 163 0,'18'0'0'16,"16"-7"0"-1,18-10-107 1</inkml:trace>
  <inkml:trace contextRef="#ctx0" brushRef="#br0" timeOffset="55320.2422">8856 17178 246 0,'3'3'19'31,"11"2"-1"-31,9-5-160 0</inkml:trace>
  <inkml:trace contextRef="#ctx0" brushRef="#br0" timeOffset="55423.2469">9118 17174 209 0,'4'0'50'16,"7"0"-1"-16,15 0-169 16,7 0-10-16,8-6 76 15</inkml:trace>
  <inkml:trace contextRef="#ctx0" brushRef="#br0" timeOffset="56429.2947">14844 16414 202 0,'-3'0'130'31,"-1"0"-6"-31,0 17-104 15,-3 17 1-15,-9 12-15 16,2 5 2-16,-5 16-8 16,1-6 0-1,3 5-6-15,0-14 2 16,9-20-49-1,1-9 1 1,5-20-77-16,8-3-10 16,14-34 49-16</inkml:trace>
  <inkml:trace contextRef="#ctx0" brushRef="#br0" timeOffset="56851.3137">14774 16365 212 0,'19'-4'131'16,"10"-2"-5"-16,15-1-113 15,8 3 1 1,-8 4-12-1,-6 7 1-15,-9 14-1 16,-17 11 1-16,-12-5-1 16,0 4 1-1,-27-7-3-15,-2-7 0 16,-5-9 0-16,5-8 0 15,3 0 0 1,11-5 0-16,9 2 0 16,6 3 0-1,2 0 0-15,24 14 0 16,12 14 0-1,-1 6 0-15,-1 8 0 16,-6 3 0 0,-8-4-42-1,-7 8 1-15,0-14-90 16,3-15-10-16,9-20 37 15</inkml:trace>
  <inkml:trace contextRef="#ctx0" brushRef="#br0" timeOffset="57398.3388">15362 16552 184 0,'12'0'135'0,"14"0"-6"15,7 0-101 1,19 3 1 0,1 4-27-1,-10 14 2-15,-6 13-4 16,-18 5 0-16,-19 9 0 15,0 8 0 1,-27-8 0-16,-2-14 0 0,-4 1 0 16,0-25 0-1,3-10 0 1,7 0 0-16,16-33 0 15,7-6 0-15,20-16 0 16,20-11 0 0,7 7 0-1,-2 3 0-15,-11 14 0 16,-27 5 0-1,-7 13 0-15,-30 6 0 16,-22 11 0 0,-7 7 0-16,4 7-31 0,13 21 2 15,21-1-101 1,21-3-9-1,14-12 22-15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51:54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5770 5985 140 0,'15'-3'100'16,"25"-1"-6"-16,27-6-81 15,7 0 1-15,16-1-5 16,6 5 0-1,11 2 2-15,7 1-1 16,13-2 4 0,17 3 1-1,16-2-2-15,21 1 0 16,19 0-7-1,7 3 1 1,19-8-1-16,10 8 0 16,6-4 3-1,-1 2 0-15,-1-6-4 16,-6-2 0-16,-8-4-4 15,-19-3 1 1,-8 3-2-16,-13-1 0 16,-30 3 0-16,-16 1 0 15,-28 1 0 1,-24 0 0-16,-16 2 0 15,-29 1 0-15,-13-3 0 32,-11 6 0-32,-12-3 0 15,-7 0 0-15,0 4 0 16,0-7 0-16,0 3 0 15,0 4 0 1,0 3 0-16,4 0 0 16,-1 13 0-1,8 28 0 1,8 8 0-16,-4 10 0 15,-1 7 0-15,1-7 0 16,4-4 0 0,-4-7 0-16,-1-20 0 15,-2-14 0 1,7-14 0-1,-1-10 0-15,0-29 0 16,9-16 0-16,-2-7 0 16,-3 3 0-1,4-7 0-15,-4 8 0 16,1-2 0-1,-5 13 0-15,0 4 0 16,1 2 0 0,-5 4 0-1,-6 15 0-15,0 1 0 0,-5 11 0 16,6 10 0-1,-3 0 0-15,6 17 0 16,-5 19 0 0,0 18 0-1,1 13 0-15,-1 1 0 16,4 12 0-16,4 0 0 15,11-18 0 1,3-10 0-16,9-14 0 16,5-24 0-1,18-14 0-15,-6-36 0 31,3-22 0-31,2-14 0 16,-12-23 0-16,8-1 0 16,-8 10 0-16,-15 0 0 15,-6 16 0 1,-12 7 0-16,-2 22 0 15,-5 7 0 1,-4 13 0 0,0 7 0-16,-4 0 0 15,4 14 0-15,-4 17 0 16,3 18 0-1,1 20 0-15,4 15 0 16,2 6 0-16,5 7 0 16,8-10 0-1,10 0 0 1,8-18 0-16,7-11 0 15,11-16 0 1,8-10 0-16,7-18 0 16,4-22 0-16,-8-22 0 15,-7-18 0 1,-16-21 0-1,-5 10 0 1,-23-11 0-16,-8 23 0 0,-11-1 0 16,0 19 0-1,0 13 0-15,-8 5 0 16,5 15 0-1,-1 10 0-15,4 28 0 16,0 30 0 0,0 22 0-16,11 3 0 15,7 6 0 1,5-16 0-16,2-10 0 15,16-22 0 1,4-13 0-16,10-21 0 16,8-7 0-1,-4-17 0-15,-4-21 0 16,-10-11 0-1,-19-9 0-15,-15 8 0 16,-11 6 0-16,-7-1 0 16,-15 21 0-1,7 6 0 1,7 8 0-1,8 7 0-15,38 3 0 16,36 0 0-16,52 0 0 16,48 0 0-1,62-11 0-15,61-2 0 16,40-1 0-16,45 3 0 15,18-7 0 1,7 16 0 0,1 2 0-16,-23 0 0 15,-30 0 0-15,-29 0 0 16,-48 2 0-1,-56-2-130-15,-51 0-4 16,-53-13-13 0</inkml:trace>
  <inkml:trace contextRef="#ctx0" brushRef="#br0" timeOffset="534.9965">11237 4055 152 0,'0'0'119'16,"0"0"-7"-16,11 20-73 15,-4 29 0-15,4 9-18 31,-4 30 0-31,-3-6-18 16,-4-2 2-16,0-15-5 16,0-12 0-16,0-16-18 15,0-16 1 1,0-11-113-16,0-10-5 15,0-27 5 1</inkml:trace>
  <inkml:trace contextRef="#ctx0" brushRef="#br0" timeOffset="786.9947">11511 4075 201 0,'7'0'133'16,"4"28"-6"-16,1 20-106 15,-5 18 0 1,-3 13-18-16,-4 1 2 16,0-3-5-1,3-19 0-15,-3-19-25 16,4-12 1-1,8-23-106 1,-2-8-7-16,1-35 15 0</inkml:trace>
  <inkml:trace contextRef="#ctx0" brushRef="#br0" timeOffset="1002.9932">11614 4255 201 0,'-7'0'123'16,"0"11"-6"-16,-8 13-96 15,11 4 0 1,4 3-8-16,11-4 2 15,31-3-15 1,9 1 0-16,12-15-49 16,-1-10 1-1,-1 0-84-15,-14-18-10 16,-6-11 46-1</inkml:trace>
  <inkml:trace contextRef="#ctx0" brushRef="#br0" timeOffset="1456.9902">12017 4231 106 0,'0'4'98'15,"0"6"-5"-15,0 3-60 16,8 9 0-16,7-2-4 15,-3 1-1 1,-1-4-1 0,3 1 0-16,9-4-12 0,-5-10 0 31,1-4-12-31,-4 0 1 15,7-11-4-15,-4-21 0 16,-6-9 0 0,-5-14 0-16,-4-5 0 15,-3 9 0 1,4-5 0-16,7 16 0 0,12 4 0 31,6 6 0-31,13 16 0 16,5 10 0-16,-3 4 0 31,1 20 0-31,-4 19 0 15,14-1 0-15,7-4 0 16,7-2 0-16,-7-5-52 16,-7-10 1-1,-21-2-82 1,-27-12-9-16,-10-3 50 15</inkml:trace>
  <inkml:trace contextRef="#ctx0" brushRef="#br0" timeOffset="1767.9873">11733 4169 215 0,'-16'13'110'16,"-9"12"-5"-16,-5 13-221 31,2 7-6-31,1 0 0 0</inkml:trace>
  <inkml:trace contextRef="#ctx0" brushRef="#br0" timeOffset="4092.9708">5622 9581 173 0,'0'0'112'16,"0"0"-7"-16,0 0-87 15,14 0 1-15,20 0 2 16,29 0 1-16,22-5-8 16,30-5 1-1,40-4-10-15,27 4 2 16,29-4-7-1,4 7 0 1,3-3 0 0,-14 2 0-16,-15-2 0 0,-19-3 0 15,-22 2 0 1,-25 4 0-16,-27 5 0 15,-29-6 0 1,-19 4-130 0,-15 1-2-16,-11 0-16 15</inkml:trace>
  <inkml:trace contextRef="#ctx0" brushRef="#br0" timeOffset="5432.9617">7870 9456 207 0,'0'-4'123'31,"0"0"-7"-31,0 1-103 16,0 3 1 0,7 3-1-16,16 15 1 0,2 9-9 31,5-2 1-31,0-1-6 15,-7-4 0-15,-3-13 0 16,-4-7 0 0,10-9 0-1,-5-30 0-15,-1-10 0 16,-10 5 0-16,9-8 0 15,-11 11 0 1,-2 9 0 0,3 11 0-16,-2 15 0 15,-1 6 0 1,6 2 0-16,7 27 0 15,7 9 0 1,0 11 0-16,3-5 0 0,1-10 0 16,-11-3 0-1,-5-13 0 1,1-7 0-16,-4-11 0 0,0 0 0 31,8-29 0-31,3-14 0 16,1-6 0-1,-2-6 0-15,6 6 0 16,-9 11 0-1,1 6 0-15,-8 15 0 0,-3 10 0 16,6 7 0 15,1 18 0-31,6 16 0 16,6 8 0-16,3 2 0 15,-4 2 0-15,4-12 0 16,7-9 0-16,-4-15 0 31,7-10 0-31,-6 0 0 16,-9-31 0-1,-7-14 0-15,-10-10 0 0,-8 2 0 32,0 8 0-32,-14 8 0 0,-1 23 0 15,0 14 0 1,11 0 0-16,4 17 0 15,40 15 0 1,39-8 0 0,28-10 0-16,26-11 0 15,24-3 0-15,1 0 0 16,5-11 0-1,-10 5 0-15,-9-2 0 32,-22 1-72-32,-11 7 1 15,-19 0-64 1,-11-3-13-16,5-11 80 0</inkml:trace>
  <inkml:trace contextRef="#ctx0" brushRef="#br0" timeOffset="7012.9518">10318 9186 169 0,'0'0'109'16,"0"0"-7"0,22 0-91-16,11 0-1 15,8 0 4 1,7 0 1-16,4 0 4 15,-11 0 1 1,4 0-8 0,-8-14 0-16,-3-11-8 0,-5-12 1 31,-4-5-3-31,-2-2 1 15,-5-2-2 1,-7 8 2-16,1 7-3 16,-4 11 0-16,-1 8 0 15,0 12 0 1,7 4 0-16,9 28 0 15,2 12 0-15,5 11 0 16,7 8 0 0,0-7 0-16,0-5 0 15,1-13 0 1,-1-9 0-16,-12-17 0 15,1-8 0 1,-8-4 0-16,4-28 0 16,-2-13 0-1,-6-4 0-15,-3 0 0 16,1 4 0-1,3 2 0-15,-5 8 0 16,-1 14 0 0,-7 7 0-1,10 10 0-15,-1 13 0 0,7 25 0 16,9 11 0-1,2 3 0 1,1 0 0-16,3-18 0 16,-4-3 0-1,5-19 0-15,3-12 0 16,1-12 0-1,-2-25 0-15,1-16 0 0,-7-5 0 32,-4-7 0-32,-12 5 0 0,-6 11 0 15,-5 23 0 1,1 4 0-1,-4 19 0-15,4 3 0 16,3 31 0 0,5 18 0-16,6 17 0 15,4 2 0 1,4-9 0-16,15-7 0 15,-4-14 0-15,4-21 0 32,3-12 0-32,-3-5 0 15,-8-14 0-15,-11-21 0 16,1-4 0-16,-15-8 0 15,-8 4 0 1,0 6 0-16,-16 5 0 16,-13 5 0-1,6 9 0 1,0 11 0-16,6 7 0 15,9 0 0-15,8 4 0 16,22 10 0 0,27-1 0-16,25 1 0 15,37-3 0 1,21-5 0-16,20-6 0 15,24 0 0 1,11 0 0-16,3 0 0 0,-1 0 0 31,-15 0 0-31,-26-2 0 16,-22-2 0-1,-30 0 0-15,-25 0 0 16,-23 1 0 0,-11 3 0-1,-15-2-39-15,-15 2 1 0,-3-4-93 16,-4 4-9-1,0 0 33 1</inkml:trace>
  <inkml:trace contextRef="#ctx0" brushRef="#br0" timeOffset="7940.9455">13852 8919 222 0,'0'0'132'16,"0"0"-5"0,0 11-116-16,14 16 1 0,9 5-9 31,-2-5 1-31,6-7-4 0,-6 2 0 15,-2-12 0 17,0-10 0-32,-5 0 0 15,5-20 0-15,4-9 0 16,-1-9 0-16,4-13 0 15,0 12 0 1,-4 1 0-16,0 11 0 16,1 6 0-1,-6 15 0 1,6 6 0-16,3 12 0 0,4 20 0 31,-4 14 0-31,0 5 0 0,7 4 0 31,0-10 0-31,1-3 0 0,2-14 0 31,9-7 0-31,2-15 0 16,13-6 0-16,4-13 0 16,-2-26 0-1,1-6 0-15,-6 0 0 16,-17-6 0-1,-7 10 0 1,-7 9 0-16,-11 11 0 16,-4 11 0-1,-8 10 0-15,-3 7 0 0,0 23 0 31,0 12 0-31,4 17 0 0,3-11 0 16,5-9 0 0,3-12 0-1,3-5 0-15,7-22 0 16,9 0 0-16,3-32 0 15,8-14 0 1,-4-1 0 0,-8-10 0-16,-11 24 0 0,-11 11 0 15,-11 22 0 1,0 4 0-1,-7 30 0-15,7 19 0 16,18-5 0-16,57-13 0 16,47-8 0-1,47-16 0-15,32-11 0 16,7-21 0-1,17-11 0 1,-6-2 0 0,-15 3-68-16,-15 14 1 0,-23 7-67 15,-29 6-13 1,-48-4 74-16</inkml:trace>
  <inkml:trace contextRef="#ctx0" brushRef="#br0" timeOffset="8714.9404">7481 8258 209 0,'0'-4'123'15,"0"4"-6"1,7 0-100 0,9 29 1-16,1 26-5 15,-2 21 1 1,-3 14-14-16,-6 7 0 15,-6-17 0 1,0-18 0-16,0-11 0 16,-2-19 0-1,-2-11-114-15,0-11-3 16,4-10-27-1</inkml:trace>
  <inkml:trace contextRef="#ctx0" brushRef="#br0" timeOffset="9397.9357">7866 8553 198 0,'4'14'137'32,"11"9"-7"-32,4 9-108 15,-1 2 2-15,0-2-24 16,-6-5 0-16,-1-10 0 15,-7-6 0-15,-1-1 0 32,-3-10 0-32,0 0 0 0,0-17 0 31,0-11 0-31,-7-2 0 15,3-9 0 1,4 4 0-16,0-2 0 0,8 5 0 16,10 1 0-1,5 17 0 1,2 4 0-16,8 10 0 15,1 0 0 1,-1 17 0 0,0 14 0-16,-3 8 0 15,-12-2 0-15,-7-9 0 16,-3-11 0-16,-4-10 0 31,-1-7 0-31,-3-17 0 16,0-18 0-1,0-9 0-15,0-5 0 0,8 15 0 16,-1 2 0-1,5 14 0-15,2 9 0 16,5 9 0 0,-1 17 0-1,1 18 0-15,-1-1 0 16,-7 7 0-1,0-2 0-15,0-8 0 16,-3-10 0 0,0-8 0-16,2-6-130 0,5-7-4 15,10-10-13 1</inkml:trace>
  <inkml:trace contextRef="#ctx0" brushRef="#br0" timeOffset="9888.9314">8611 8473 200 0,'0'10'136'0,"7"4"-6"15,8 10-108-15,15 0 1 16,4-2-23-16,6-9 0 15,-4-9 0 1,2-4 0-16,-12-4 0 16,-11-19 0-1,-11-6 0-15,-4-9 0 16,-8-7 0-1,-7-3 0-15,-4 3 0 16,5 11 0-16,14-1 0 16,4-3 0-1,25 9 0-15,15 6 0 16,1 9 0-1,-8 14 0 1,4 0 0-16,-16 32 0 16,-6 5 0-1,-7 4 0 1,2-2 0-16,8-15 0 0,15 3 0 15,7-9 0 1,16-8-33-16,4 1 1 16,-2-11-99-1,4 0-7 1,-3 0 24-16</inkml:trace>
  <inkml:trace contextRef="#ctx0" brushRef="#br0" timeOffset="10541.9258">11170 7968 178 0,'3'0'128'16,"9"10"-8"-1,3 21-89-15,3 21 0 16,1 20-20-1,-1 6 1 1,-7 7-12-16,-4-8 0 16,-7-5 0-1,0-20 0-15,0 0 0 0,0-21 0 16,-2-10-10-1,2-14 2-15,0-7-122 16,0-7-3 0,2-31-7-1</inkml:trace>
  <inkml:trace contextRef="#ctx0" brushRef="#br0" timeOffset="10816.9245">11500 8068 196 0,'8'0'137'16,"2"4"-7"-1,5 23-107 1,-5 12 2-16,-1 12-25 16,-9 14 0-16,0 5 0 15,0-1 0 1,-4-9 0-16,-3-19 0 15,3-10-4 1,4-17 1 0,0-14-85-16,0-32-2 0,6-10-46 15,22-9-11 1,5-11 104-16</inkml:trace>
  <inkml:trace contextRef="#ctx0" brushRef="#br0" timeOffset="11022.9231">11792 8172 189 0,'0'-4'125'16,"0"4"-6"-1,0 0-93 1,-6 0 0-16,-28 21-14 15,-8 10 2-15,6 11-14 16,10-8 0 0,22-2 0-1,12-11 0-15,35-1 0 16,24-3 0-16,15-6-28 15,-4-1 1 1,-5 1-103-16,-5-7-8 16,-17-4 19-1</inkml:trace>
  <inkml:trace contextRef="#ctx0" brushRef="#br0" timeOffset="11693.9178">12377 8286 140 0,'0'7'120'16,"3"3"-8"-16,9 7-64 15,6 1 0 1,9-7-27-16,7-8 1 16,-5-3-22-16,3-10 0 15,-16-25 0 1,-16-10 0-16,-4-10 0 31,-29-4 0-31,-12-4 0 0,8 11 0 16,4 11 0-1,26 10 0-15,10 6 0 16,46 12 0-1,21 6 0 1,14 7 0-16,2 24 0 0,-15 18 0 31,-9 9 0-31,-24 5 0 0,-13-1 0 31,-2-13 0-15,-6-4 0-16,14-17 0 16,2-12-4-16,8-5 1 15,-1-4-126-15,5 0-4 16,-4-10-12-1</inkml:trace>
  <inkml:trace contextRef="#ctx0" brushRef="#br0" timeOffset="12287.9122">14577 7868 230 0,'12'0'133'16,"6"20"-3"-16,1 15-122 15,3 10 2-15,-4 14-10 16,-6 3 0 0,-5 7 0-1,-7-7 0-15,0-10 0 16,0-14 0-16,0-13 0 15,0-8 0-15,0-17-58 16,0 0 58-16,0 6-57 16,0-6-76-1,0-16-12-15,11-12 60 16</inkml:trace>
  <inkml:trace contextRef="#ctx0" brushRef="#br0" timeOffset="12884.9082">14985 7992 234 0,'11'0'134'16,"0"0"-5"-1,8 17-123-15,-1 14 2 16,-7 1-8-16,0 9 0 15,-3-3 0 1,-5-3 0 0,1-10 0-16,-1-20 0 0,2-5 0 31,2-5 0-31,-7 5 0 15,0 0 0-15,14-78 0 16,-2 34 0-16,3 6 0 16,7-4 0-16,0 15 0 15,12 6 0 1,-8 10 0-16,3 11 0 15,-3 4 0 1,-4 20 0 0,-7 11 0-16,-7 6 0 15,-8-6 0-15,0-4 0 16,0-10 0-16,0-14 0 31,3-7 0-31,4-7 0 0,4-21 0 16,11-10 0-1,8 7 0 1,11 2 0-16,-7 13 0 15,3 13 0-15,-12 3 0 16,-6 10 0 0,-4 13 0-1,-7 6 0-15,-5-5 0 16,-3 7-66-1,3-3 1 1,8-8-69-16,8-9-12 0,-19-11 70 16,0 0 76-16</inkml:trace>
  <inkml:trace contextRef="#ctx0" brushRef="#br0" timeOffset="14445.895">15777 8020 147 0,'-2'9'115'15,"-3"2"-9"-15,5 3-62 16,0 0 0-16,11-7-19 16,18-7 1-1,5 0-25-15,7-21 2 16,0-6-3-1,-5-11 0-15,-9-1 0 16,-16-5 0 0,-11-5 0-16,-11 4 0 15,-16 4 0 1,2 6 0-16,6 7 0 15,15 8 0 1,11 6 0-16,38 0 0 16,30 11 0-16,6 3 0 15,-4 17 0 1,-9 17 0-16,-17 15 0 15,-21-2 0 1,-1-4 0-16,-6-8 0 16,13-18 0-1,17-8 0 1,13-9-40-16,12 0 1 0,4 0-92 31,6 0-9-31,-6 0 34 0</inkml:trace>
  <inkml:trace contextRef="#ctx0" brushRef="#br0" timeOffset="21453.8449">10337 10839 219 0,'0'21'133'16,"3"18"-3"-16,0 19-116 15,2 8 1 1,-1 4-15 0,-4 2 0-16,0-17 0 0,0-14 0 31,-4-9 0-31,-1-19 0 0,5-9-40 31,0-4 2-31,0-6-93 16,23-16-9-16,7-2 33 15</inkml:trace>
  <inkml:trace contextRef="#ctx0" brushRef="#br0" timeOffset="21576.844">10481 11306 235 0,'0'4'52'15,"0"4"-1"1,0-5-182-16,8-3-12 15,25 0 85 1</inkml:trace>
  <inkml:trace contextRef="#ctx0" brushRef="#br0" timeOffset="22234.8397">11162 10922 136 0,'0'-3'109'15,"0"-7"-7"1,-4 3-81-16,-10-1 0 15,-5 8-13 1,-14 5 1 0,0 22 4-16,-1 19 1 15,9 5 3-15,14 7 1 16,11-3-3-1,11-16 1 1,29-22-11-16,24-17 2 0,2-17-7 31,-11-24 0-31,-3-15 0 16,-25 1 0-16,-27 0 0 15,-8-2 0-15,-33 20-19 16,-11 13 1 0,-7 17-112-1,12 7-5-15,12 17 6 16</inkml:trace>
  <inkml:trace contextRef="#ctx0" brushRef="#br0" timeOffset="22713.8364">11514 10922 148 0,'-6'14'114'16,"-2"10"-8"-16,0 15-66 16,8 9-1-1,16 1-13-15,24-15 0 31,16-10-21-31,2-20 2 16,2-4-7-16,-12-24 0 16,-18-14 0-16,-22-14 0 15,-13 3 0 1,-32 4 0-16,-19 1 0 31,-2 9 0-31,-2 17-43 16,11 11 1-16,20 7-89 15,15 7-10-15,14 18 38 16</inkml:trace>
  <inkml:trace contextRef="#ctx0" brushRef="#br0" timeOffset="23135.8341">12014 10936 146 0,'-14'0'111'16,"-5"0"-7"-16,-7 21-70 15,0 14-2 1,8 6-4 0,11 7 0-16,7-7-15 15,18-12 2-15,26-19-15 16,12-10 0-1,-4-21 0-15,3-16 0 16,-22-12 0-16,-18 4 0 16,-15 0 0-1,-29 7 0 1,-15 6-62-16,-12 23 2 15,-7 9-74 1,15 7-11-16,15 20 64 16</inkml:trace>
  <inkml:trace contextRef="#ctx0" brushRef="#br0" timeOffset="25002.8214">10377 11314 102 0,'0'0'105'16,"0"-4"-7"0,0 4-61-16,0-4 1 15,0 2-26 1,0-2-1-16,0 0-10 15,8 1 0 1,3 3 8-16,-3 0 1 0,-1 0 5 31,-7 0 1-31,0 0-7 0,0 0 1 16,0 0-6-1,0 0 0 1,0 0-3-16,0 0 1 0,0 0-2 31,7 0 0-31,3 0-2 0,2 0 1 31,-4 0-1-31,-4 0 1 16,3 7 1 0,-7 3 1-16,3 1 2 15,-3-4 0-15,0 0 4 16,0-5 0-1,0-2-2 1,0 0 1-16,4 0-6 16,0 0 0-16,0-9 0 15,-4 2 0-15,0 0-3 16,0 7 2-1,0 0 0-15,0 0 0 16,0 0 2 0,0 0 0-1,0 0 0-15,0 0 2 16,0 0-3-1,0 0 0-15,0-4 0 16,0-2 0 0,0-2-6-16,0 8 2 0,0 0-76 31,0 0-1-31,0 10-52 0,0 2-11 31,0-9 87-31</inkml:trace>
  <inkml:trace contextRef="#ctx0" brushRef="#br0" timeOffset="25547.8177">10725 11310 138 0,'0'0'108'16,"0"-4"-8"-1,0 4-78-15,9 0 0 16,5 0-7-16,-3 4 1 15,-4 7 5 1,-7-4 1 0,0 0-5-16,-10-7 0 15,-9 0-11 1,0 0 1-1,7-14-7-15,6 3 0 0,6-3-4 32,0 4 1-32,0 6-65 0,0 4 0 31,0 0-64-31,0 11-13 15,4 0 74 1</inkml:trace>
  <inkml:trace contextRef="#ctx0" brushRef="#br0" timeOffset="26700.8066">12792 10911 133 0,'0'-2'106'15,"0"-5"-7"-15,0-3-81 16,-11-2 2-1,-4 6-16-15,-7 3 1 16,0 3 1 0,-4 3 1-16,0 22 0 15,4 2 1 1,3 4 4-16,13 7 1 15,6-3 7 1,10-4 1-16,27-14-8 16,15-17 1-16,7 0-12 15,4-24 1 1,-4-11-3-16,-18 1 0 15,-19-4 0 1,-22-3 0 0,-3-5 0-16,-31 15 0 15,-14 10 0 1,-1 11 0-1,2 6-19-15,-1 4 2 0,14 8-51 16,12 12-1 0,15 8-49-16,7 0-11 15,15 0 58 1</inkml:trace>
  <inkml:trace contextRef="#ctx0" brushRef="#br0" timeOffset="27080.8028">13237 10911 152 0,'0'0'101'0,"-12"0"-8"15,-6 8-81 1,0 13 1-16,6 7 8 16,9 5 0-16,3-1 6 15,15 3 0 1,13-18-9-16,14-9 0 15,2-8-15 1,-3-22 2-16,0-9-5 31,-23-14 0-31,-11 4 0 0,-7-2 0 16,-25 6 0-1,-23 9 0-15,-3 18-32 16,-6 10 1-16,9 10-100 31,19 24-7-31,18-3 23 0</inkml:trace>
  <inkml:trace contextRef="#ctx0" brushRef="#br0" timeOffset="28013.7959">13658 10780 155 0,'0'-4'109'16,"11"2"-8"0,30-2-83-16,11 1-1 15,15 3-10 1,4 0 0-1,-13 17-5-15,-13 4 1 16,-23 10 2 0,-22 7 1-16,-7-1 4 0,-22 2 1 15,-2-8 7 1,10-3 0-16,13-4-7 15,12-13 2 1,44-5-28 0,23-6 2-16,18 0-117 15,11 0-4 1,0-3-1-16</inkml:trace>
  <inkml:trace contextRef="#ctx0" brushRef="#br0" timeOffset="28547.7929">14855 10698 180 0,'0'0'130'15,"0"0"-7"-15,7 0-93 16,8 24 0-1,-7 14-22-15,3 7 2 16,-11 10-10-16,0-4 0 16,-7 2 0-1,-7-4 0 1,-2-15 0-1,4-13 0-15,9-11-62 0,3-10 2 16,0-21-74 0,22-21-11-16,15-13 64 15</inkml:trace>
  <inkml:trace contextRef="#ctx0" brushRef="#br0" timeOffset="28759.7916">15114 10694 181 0,'0'0'117'0,"-14"4"-7"15,-16 23-92-15,-3 8 0 16,-4 10 3-1,15 0 0-15,10-7-9 16,12-7 1 0,37-10-13-1,15-7 0-15,11-8-3 16,0-2 1-16,0-4-120 15,-14 0-6-15,-13-14-15 16</inkml:trace>
  <inkml:trace contextRef="#ctx0" brushRef="#br0" timeOffset="29553.7863">15644 10739 67 0,'0'0'87'15,"0"0"-5"-15,0 0-39 16,0 0-3-16,0 0-13 16,0 0 0-1,0-4-3 1,0 4-1-1,0-3 0-15,0 0 0 0,0 3-7 16,0-4 0 0,0 4-10-16,0 0 1 15,0 0-7 1,-11 0 0-16,-4 4 0 31,-4 6 0-31,5 8 0 16,3 5 0-16,3-1 0 15,4 5 0-15,4-10 0 16,0-3 0-1,19-10 0-15,3-4 0 16,8 0 0 0,-4-8 0-16,-4-9 0 15,-3 0 0 1,-13-3 0-16,-2 8 0 15,0 2 0 1,-4 0 0-16,0 7 0 16,8-4 0-1,7 0 0-15,3 3 0 16,12 2 0-1,3 2 0-15,-3 0 0 16,0 0 0 0,-9 13 0-16,-6 7 0 15,-3 2 0-15,6-2 0 16,12-3 0-1,6-3 0 1,6-3-130 0,-5-1-4-16,7-10-13 15</inkml:trace>
  <inkml:trace contextRef="#ctx0" brushRef="#br0" timeOffset="31035.7762">12366 11611 216 0,'0'0'125'15,"0"0"-5"-15,20 0-106 16,8 17 0-1,10 15-4-15,2 13 2 16,5-4-12 0,-8 4 0-16,-8-14 0 15,-9 0 0 1,-6-7 0-16,-7-16 0 15,-3-8 0 1,-4-14 0-16,7-35 0 16,1-2 0-16,3-12 0 15,4-3 0 1,-1 8-5-1,1 13 1-15,0 10-83 16,0 11-2 0,22 13-45-16,7 5-13 0,12 2 102 15</inkml:trace>
  <inkml:trace contextRef="#ctx0" brushRef="#br0" timeOffset="31309.7744">13286 11451 185 0,'-23'8'120'15,"-15"9"-7"1,-2 7-89-16,10 7 1 16,27-7-8-1,10 1 1-15,37-4-14 0,1 3 1 16,-7 1-5-1,-28 9 0-15,-10 0-18 16,-41 11 1 0,-11 1-113-1,1-2-5-15,9-8 5 16</inkml:trace>
  <inkml:trace contextRef="#ctx0" brushRef="#br0" timeOffset="31957.77">10300 12767 203 0,'0'17'136'15,"3"17"-6"1,5 19-110-16,-1 13 2 15,-7 2-22 1,0-1 0-16,0-9 0 31,0-13 0-31,0-15-41 0,0-12 2 16,0-14-92-1,0-4-10-15,19-31 36 16</inkml:trace>
  <inkml:trace contextRef="#ctx0" brushRef="#br0" timeOffset="32066.7693">10552 13029 210 0,'0'4'73'0,"0"3"-4"16,-4 3-186-1,4 4-9-15,0-6 46 16</inkml:trace>
  <inkml:trace contextRef="#ctx0" brushRef="#br0" timeOffset="32544.7668">11222 12825 94 0,'-4'0'95'15,"-7"0"-5"-15,-4 0-47 16,0 25-2 0,0 9-2-16,11 15-2 15,4 2-12 1,4-2 1-16,30-7-16 15,7-21 1 1,18-21-11-16,-7-7 0 16,-8-28 0-1,-3-14 0-15,-30-9 0 0,-11 5 0 31,-37 2 0-31,-8 9 0 16,-13 18-28 0,2 17 1-16,8 7-103 15,10 7-8-15,24 17 19 16</inkml:trace>
  <inkml:trace contextRef="#ctx0" brushRef="#br0" timeOffset="32993.7638">11692 12780 138 0,'-3'0'113'0,"-5"24"-9"15,4 11-62-15,4 17-1 16,12-6-14-1,24-3 1-15,9-14-20 16,-1-9 2 0,13-20-10-1,-10-10 0-15,-13-17 0 16,-16-14 0-16,-18-2 0 15,0-6 0 1,-33 2 0-16,-12 8 0 16,-6 15 0-1,-4 14 0 1,-6 10-7-16,21 0 2 15,14 14-69-15,19 13-2 16,7 1-54 0,29-1-13-16,15-9 79 15</inkml:trace>
  <inkml:trace contextRef="#ctx0" brushRef="#br0" timeOffset="33307.7617">12181 12801 186 0,'-7'20'131'0,"-1"23"-7"15,8 8-97 1,0 5 1-16,26-8-21 15,14-21 1-15,13-27-8 16,6-10 0 0,-7-31 0-1,-11-11 0-15,-23 0 0 16,-18-6 0-1,-3 9 0-15,-27 14 0 0,-15 15-70 32,-9 13 1-32,5 7-65 0,12 4-14 15,14 13 77 1</inkml:trace>
  <inkml:trace contextRef="#ctx0" brushRef="#br0" timeOffset="33974.7573">13152 12683 142 0,'-8'0'112'0,"-4"0"-8"16,-2 25-68 0,-1 10-2-16,8 6-6 15,7 10 0-15,4-5-15 16,28-8 1-1,13-18-14-15,11-12 0 16,3-8 0 0,-10-22 0-16,-16-12 0 15,-15-10 0 1,-18-5 0-1,-11 4 0-15,-29 6 0 16,-12 8 0-16,-8 11 0 16,8 13 0-1,12 7-50-15,10 0 1 16,19 15-83-1,11 11-11-15,14 3 49 16</inkml:trace>
  <inkml:trace contextRef="#ctx0" brushRef="#br0" timeOffset="34334.7547">13529 12700 177 0,'-6'0'123'15,"-7"8"-7"1,-2 16-87-16,9 14 0 16,6 8-14-1,11-5 0 1,22-10-12-16,11-14 1 15,5-17-4-15,2-4 0 16,-6-23 0 0,-15-8 0-16,-16-6 0 15,-14-4 0 1,-14 10 0-1,-28 0 0-15,-13 15 0 16,7 10 0-16,-4 6-22 16,7 4 1-1,20 7-105-15,21 10-6 0,4 7 6 31</inkml:trace>
  <inkml:trace contextRef="#ctx0" brushRef="#br0" timeOffset="34695.7524">13958 12683 127 0,'-11'0'114'16,"-3"21"-9"-1,-5 4-55-15,15 9-2 16,4 4-21 0,34-14 1-16,14-10-23 15,15-14 2-15,5-14-7 16,-10-17 0-1,-21-10 0 1,-22 2 0-16,-19 1 0 16,-36 15 0-16,-26 9 0 15,-5 7 0 1,-4 7-19-16,12 14 1 0,30 6-112 31,22 18-5-31,15 1 6 16</inkml:trace>
  <inkml:trace contextRef="#ctx0" brushRef="#br0" timeOffset="35147.7492">14859 12493 206 0,'3'0'136'0,"1"21"-6"0,-1 20-111 31,-3 12 1-31,-7 2-20 0,-11 0 0 16,-8 0 0 0,4-10 0-1,7-13-20 1,8-15 2-16,7-17-112 0,0-8-6 15,15-30 7 1</inkml:trace>
  <inkml:trace contextRef="#ctx0" brushRef="#br0" timeOffset="35364.7477">15103 12472 170 0,'-3'0'125'0,"-20"21"-9"0,-17 11-82 31,-8 12 1-31,0 9-20 0,10-12 1 16,20 0-16-1,18-13 0 1,22-7 0-16,37-11 0 16,19-10 0-16,7 0 0 15,-4-10-112 1,-10-11-3-16,-19 1-28 15</inkml:trace>
  <inkml:trace contextRef="#ctx0" brushRef="#br0" timeOffset="36384.7397">15493 12580 58 0,'0'0'72'16,"-4"0"-2"-1,-8 0-34-15,1 0 0 16,0 0 1 0,0 0-1-1,-3 0-15-15,10 0 2 16,0 0-14-1,0 11 0-15,4-1 0 0,0 3 0 16,0 1 5 0,8-3 1-1,10-1 0-15,-3-6 1 16,1-1-7-1,-6-3 0 1,-6 0-6-16,3 0 2 16,4-14-5-1,4-10 0-15,1-3 0 16,1-12 0-1,9 1 0-15,3 3 0 0,2-3 0 32,2 7 0-32,-4-3 0 15,-6 9 0-15,-5 8 0 16,-7 6 0-1,-7 5 0-15,-4 6 0 16,0 0 0 0,0 17 0-16,0 15 0 0,0 5 0 31,7 6 0-31,16-6 0 15,17-6 0 1,20-3 0 0,6-4 0-16,5-14 0 15,-8-3-54-15,6-7 1 16,-17 0-80-16,-14-14-10 15,-9-23 53 1</inkml:trace>
  <inkml:trace contextRef="#ctx0" brushRef="#br0" timeOffset="37330.7342">15393 10790 158 0,'0'0'115'16,"0"-2"-8"-16,0 2-78 0,14 0 0 31,9 0-7-31,17 0 1 0,-3 0-12 31,4 0 0-31,-4 0-9 0,-8 0 2 16,-6 0-4-1,-12-8 0 1,-4-8 0-16,-7-5 0 15,-4-7 0-15,-21 0 0 16,-8-6 0 0,2 9 0-1,13 8 0-15,7 3 0 16,11 4 0-1,18 3 0-15,24 7 0 16,13 0 0-16,3 10 0 16,2 18 0-16,-16 14 0 15,-13-4 0 1,-6-7 0-1,-6-3 0 1,6-11 0-16,9-7 0 16,11-6 0-1,7-4 0-15,-8 0-63 0,4 0 2 16,-15-4-73-1,-14 0-11-15,-15 0 64 16</inkml:trace>
  <inkml:trace contextRef="#ctx0" brushRef="#br0" timeOffset="37686.7318">15489 10826 195 0,'-8'0'130'31,"-18"10"-7"-31,-19 4-104 0,-3 4 0 15,0 2-47 1,8-6 0-16,14-1-98 16,22-9-9-1,4-4 24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41:03.7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17285 10563 128 0,'0'0'105'15,"-4"0"-6"-15,-4 0-76 16,5 0 2 0,-1 0-12-16,0 0-1 15,4 0 8 1,11 0 1-16,29 0 2 31,28 0 0-31,21 0-14 0,11 0 1 16,8 0-10-1,-5-4 0-15,-22 4 0 16,-10-4 0-16,-15 0-18 31,-23 4 1-31,-14 0-93 0,-16 0-1 16,-3 0-15-1,-3 0-3-15</inkml:trace>
  <inkml:trace contextRef="#ctx0" brushRef="#br0" timeOffset="460.0092">17474 10788 120 0,'-7'0'102'15,"2"0"-7"1,2 0-59-16,3 2 2 16,11 2-9-1,26-4 1 1,11 0-18-16,8 0 0 15,7 0-53 1,-15 0 0-16,0 0-83 0,-8 0-10 16,-2 0 41-1</inkml:trace>
  <inkml:trace contextRef="#ctx0" brushRef="#br0" timeOffset="1196.0292">17544 9943 110 0,'0'-4'101'16,"-3"-2"-6"-1,3-5-63-15,-4 4 1 16,4 2-21-16,0-3 0 16,0 8-8-1,0 0 0-15,0 8 4 16,0 15 0-1,4 12-1 1,3 9 1-16,0 12-3 16,-3 3 0-16,3 7-7 15,-3-3 1 1,4-5-113-16,-1-10-7 0,0-9-7 31</inkml:trace>
  <inkml:trace contextRef="#ctx0" brushRef="#br0" timeOffset="2141.0709">17559 11015 10 0,'0'0'25'0,"0"-2"-12"0,0-2 0 16,0 0 7-1,0-2 0 1,0 2 7-16,0 1 0 0,0-4-5 31,0-1-1-31,0 3 2 16,0-3 0-16,0-2-1 15,0 3 0-15,0 3-3 16,0-3 0 0,0 0-2-16,0 0 0 15,0-4 0 16,0 2 0-31,0 1 0 16,0 2 0-16,0-2-6 16,0 2 0-16,0 6-10 15,0 0 0-15,0 0 0 31,0 11 0-31,3 15 5 16,-3 23 0-16,4 18-1 16,3 16 1-16,-2 7-4 31,-2 6 0-31,5 1-15 0,-8-14 0 15,0-7-110 1,0-17-6-16,0-14 2 16</inkml:trace>
  <inkml:trace contextRef="#ctx0" brushRef="#br0" timeOffset="2896.1064">17544 10414 48 0,'0'0'81'16,"0"6"-1"-16,7 2-36 15,-3-1 0-15,0 17-23 16,-1-7 1-1,1-3-4-15,0 0 2 16,-1-4 11 0,-3-2-1-16,0-8-4 15,0 0 1 1,0-18-19-16,0-10 0 0,-3-13-7 31,-8 7 1-31,-4-5-8 16,4 5 2-16,8-1-125 15,3 4-4 1,0 6-11-16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09:25.796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24140 7577 194 0,'0'0'131'0,"0"0"-7"0,4 0-100 32,-4 0 0-32,4 0-18 0,-4 0 2 15,0 0-8 1,0 0 0-1,0 0 0-15,0 0 0 16,0 0 0-16,0 0 0 16,0 0 0-1,0 0 0-15,0 0 0 16,0 0 0-1,0 0 0 1,0 0 0-16,0 0 0 16,0 0 0-16,0 0 0 15,0-3 0 1,0 3 0-16,0 0 0 15,0-4-130 1,0 1-4-16,0-8-13 16</inkml:trace>
  <inkml:trace contextRef="#ctx0" brushRef="#br1" timeOffset="8835.7936">12663 9404 43 0,'0'-4'81'31,"0"-2"-2"-31,0-2-31 16,0 2-1-1,-5 2-30-15,-1 0 1 16,-2 4-16 0,-3 0 0-1,-5 0-2-15,2 14 0 0,0 7 0 16,-1 3 0-1,0 1 0 1,4 8 1-16,4-4 0 16,3 2 0-1,4-7 8-15,0 0 0 16,11-10 9-1,3-10 1-15,1-4-7 0,0-10 0 32,0-14-8-32,-8-1 1 0,2-3 0 31,-9 7 1-31,2 3 2 15,-2 1 0-15,0 14-6 16,0 3 0-16,0 0-2 16,0 17 0-1,4 8 7 1,19 6 1-16,17 0-1 15,9-11 1-15,17-8-128 32,-7-12-5-32,0-8-18 15</inkml:trace>
  <inkml:trace contextRef="#ctx0" brushRef="#br1" timeOffset="10458.7561">13174 5266 109 0,'0'-4'98'16,"-4"1"-5"0,0 3-75-16,4 0 1 15,0 0-10 1,0 17 1-16,15 11 10 15,4 20 0-15,4-7-5 16,-5 2 0 0,-4 0-2-16,1-14 0 15,-8-9 5 1,-3-6 0-16,-4-11-7 15,0-3 1 1,0-3-12 0,-4-17 0-16,-3-4-4 15,7-11 1-15,-4 8 2 16,38-2 0-16,7 12 2 15,10 7 0 1,1 10 0 0,-7 7 0-16,-16 20 1 15,-22 9 1 1,-7 12-3-1,-18-7 0-15,-19-9-78 16,-11-3 0 0,7-17-57-16,-3-12-14 0,7-24 88 15</inkml:trace>
  <inkml:trace contextRef="#ctx0" brushRef="#br1" timeOffset="11776.7186">3718 747 180 0,'0'-14'106'15,"0"8"-6"1,0 2-94-16,0 11 1 15,4 39 8 1,-4 26 0-16,7 24-5 16,-3-6 0-1,-1-10-4-15,2-11 0 16,-5-17-4-1,0-18 0-15,0 1-74 16,0-21-3-16,0-10-50 16,0-4-12-1,0-21 84 1</inkml:trace>
  <inkml:trace contextRef="#ctx0" brushRef="#br1" timeOffset="12394.7063">3678 841 26 0,'-23'-7'76'16,"8"0"1"-1,0 3-20 1,-3 0-1-16,7-2-20 16,2 2-2-16,-4-3-16 15,-2 0 1 1,3-3-6-16,9-4 1 15,3 1 6 1,0-1 1-16,23-3-9 16,6-8 0-1,15 8-11-15,8-4 1 16,0 6-3-1,4 6 1-15,-4 9 3 16,3 0 0 0,41 31 1-16,-47 28 0 15,-42 3-6 1,-18 6-1-1,-34-15-9-15,-10-14 0 16,-6-12 4-16,3-3 1 16,13-14 2-1,16 1 0-15,15-8 4 16,14 4 0-16,3 1 14 15,30 2 1 1,12 3-2 0,10 7 0-16,-7 9-8 15,-3 5 1-15,-12 7-5 16,-14-2 0-1,-8-4-31-15,0 3 1 16,-11-7-101 0,0-11-7-16,0 1 22 15</inkml:trace>
  <inkml:trace contextRef="#ctx0" brushRef="#br1" timeOffset="12965.6964">4429 1165 135 0,'0'0'92'0,"-11"0"-7"16,-7 0-75 0,-1 22 0-16,-3 9 2 15,4 6 0-15,2 9 3 16,13 2 1-1,3-9 11-15,7-13 0 0,19-5-5 32,0-21 1-32,11 0-18 0,-8-21 1 31,-6-13-8-16,-6-1 0-15,-8-2-3 0,-5 9 0 16,-4 11 1 0,0 17 0-16,0 0 6 15,0 10 0 1,7 18 5-1,4 6 0-15,15-6-3 16,-3-3 0 0,2-5-64-16,-6-7-1 0,-1-9-70 31,-6-4-12-31,-9-20 63 0</inkml:trace>
  <inkml:trace contextRef="#ctx0" brushRef="#br1" timeOffset="13459.6868">4644 921 178 0,'0'0'112'0,"0"0"-5"15,0 0-89-15,4 17 1 16,18 14 2-16,0 13 0 16,11 16-9-1,-3-2 1 1,2 12-9-16,-9-8 2 15,-4-7-6 1,-8-3 0-16,-3-20 0 16,-8-5 0-1,0-21 0-15,0-6 0 0,0-16 0 31,0-15 0-31,0-8 0 16,4 0 0-16,29 9 0 16,11 13 0-1,8 6 0-15,0 11 0 16,-4 0 0-1,-14 21 0-15,-20 14 0 16,-14 6 0 0,-4-2 0-16,-25-8 0 0,-8-7-45 31,-4-11 2-16,-4-6-88-15,8-3-11 0,16-4 41 16</inkml:trace>
  <inkml:trace contextRef="#ctx0" brushRef="#br1" timeOffset="14190.6718">5555 740 142 0,'-16'0'100'15,"6"0"-7"1,3 0-60-1,3 0 1-15,4 0 0 0,0 0 1 16,4 7-22 0,13-1 0-16,14 5-8 31,1-4 0-31,6 3-6 15,3-3-1-15,3-3-39 16,1-1 1-16,-11 1-88 16,-1-1-11-1,-11 1 35-15</inkml:trace>
  <inkml:trace contextRef="#ctx0" brushRef="#br1" timeOffset="14534.6652">5573 1044 107 0,'0'0'121'31,"0"0"-9"-31,29 4-54 16,16 4-2-16,23-2-37 16,-2 1 0-1,8 7-50-15,-7 0 1 0,4-1-98 16,-16 1-9-1,1-7 28 1</inkml:trace>
  <inkml:trace contextRef="#ctx0" brushRef="#br1" timeOffset="15697.6415">6614 612 170 0,'11'-6'115'16,"4"-2"-7"-16,4 2-96 15,10-2 0 1,-6 5-8-16,14 3 0 16,-4 0 9-1,4 0-1-15,-7 0 3 16,-5 7 1-1,-10 7-11-15,-7 3 1 16,-8 4-42 0,0-4 0-16,0 0-91 15,-19 32-9 1,12-4 31-1</inkml:trace>
  <inkml:trace contextRef="#ctx0" brushRef="#br1" timeOffset="16257.628">6873 1197 152 0,'4'0'102'16,"4"0"-8"-16,0-3-77 15,3-2 3 1,-4-1 9-16,0 3 0 15,-4 3-6 1,-3 0 1-16,0-3-16 16,0-1 1-16,0 0-8 15,0 0 2 1,0 2-3-16,0-6 0 15,0 4 0 1,0 1 0-16,-3 0-29 16,-1-1 1-1,-3 4-102-15,-4-7-8 16,3-3 20-1</inkml:trace>
  <inkml:trace contextRef="#ctx0" brushRef="#br1" timeOffset="29043.3451">5418 15735 84 0,'-3'0'88'0,"3"0"-5"16,0 0-55 0,0 0 0-1,0-4-8 1,0 4 0-16,0 0-9 15,0-2 2-15,0 2-12 16,0-4 1 0,0 4 4-16,0 0 0 0,0 0 8 31,0 4 1-31,-4 2-1 0,-7 4 1 15,-12 1-9 1,5-1 1 0,6-6-44-16,5-1 1 15,7-3-85 1,4 0-10-16,15-20 37 15</inkml:trace>
  <inkml:trace contextRef="#ctx0" brushRef="#br1" timeOffset="29759.3295">5025 15061 147 0,'-10'-4'99'0,"-5"4"-5"15,-8 0-87 1,-2 6 0-1,-2 19-4-15,9 10 1 16,3 6 8-16,11-3 0 16,4 0 10-1,0-13 1-15,19-11-3 16,-1-14 1-1,1 0-11 1,-1-17 1-16,-3-12-6 16,-8-5 1-16,1 5-4 15,-4 6 1 1,-4 5-4-16,0 8 0 15,11 10 1 1,4 0 0-16,16 10 2 16,9 5 1-1,3-5-3-15,6-3 0 16,-1 0-130-1,-4 3-4 1,-6 4-13-16</inkml:trace>
  <inkml:trace contextRef="#ctx0" brushRef="#br1" timeOffset="30516.3082">5470 17804 106 0,'-4'0'108'0,"1"0"-7"0,-1 7-58 31,1 0 2-31,-1-3-12 0,0-2 1 16,4-2-14-1,0 0 1 1,0 0-21-16,0 0 0 15,0 0 0 1,0 0 0-16,0 0 0 16,4 0 0-1,3 0-46-15,0 0 2 0,0 0-88 31,5 0-9-31,-12 0 41 16</inkml:trace>
  <inkml:trace contextRef="#ctx0" brushRef="#br1" timeOffset="31210.2941">4325 17706 203 0,'0'0'113'16,"0"0"-4"0,0 5-103-1,8 12 1-15,11 11 13 16,10 16 1-16,1 9-8 15,-5 9 1-15,-6 4-12 16,-7-12 1-16,-5-11-3 16,-7-2 0-1,0-13 0 1,0-21 0-16,0-7 0 15,-11-22 0 1,11-26 0-16,0 7 0 16,24-8 0-1,18 8 0-15,21 9 0 16,-3 19 0-1,-12 13 0-15,-1 21 0 16,-31 20 0 0,-16 4 0-16,-10-3 0 0,-14-11 0 15,-3 4-118 1,-1 10-3-1,-24-8-23 1</inkml:trace>
  <inkml:trace contextRef="#ctx0" brushRef="#br1" timeOffset="35141.2095">6044 1875 171 0,'0'-4'108'16,"0"4"-8"-1,0 8-90-15,0 23 0 16,0 18 3-1,0 9 1 1,0 5-2-16,-4 9-1 16,-7-7-6-16,0-2 1 15,-7-12-14 1,6-12 0-16,9-12-81 15,3-13-1-15,0-14-31 16,0-4-5 0</inkml:trace>
  <inkml:trace contextRef="#ctx0" brushRef="#br1" timeOffset="35712.1978">5859 1920 141 0,'0'-4'99'31,"0"1"-6"-31,0-4-75 16,11-3 1 0,19-7-2-16,10-5 0 0,16 8-11 31,7 1 1-31,7 9-6 0,5 4 1 15,-16 12-1 1,-11 7 1 0,-11 9 2-16,-19 0 1 15,-14 0-2-15,-4-4 1 16,-22-1-17-1,-19-5 1-15,-7-4-5 16,-3-3 0 0,-2-1 9-16,13 0 1 31,6 1 11-31,16 3 1 0,14 2 17 15,4 16 0 1,18-1 2-16,12 10 0 16,7-2-11-1,3 9 1-15,-6-6-17 16,-8-7 1-1,-4-4-82 1,-11-4-2-16,-3-13-44 16,-5-11-10-16,2-3 92 15</inkml:trace>
  <inkml:trace contextRef="#ctx0" brushRef="#br1" timeOffset="35938.193">6525 2231 177 0,'5'4'116'0,"-5"24"-6"16,0 2-99-1,0 6 0-15,0 1-120 16,0 2-5 0,0-16-12-16</inkml:trace>
  <inkml:trace contextRef="#ctx0" brushRef="#br1" timeOffset="36734.1771">6948 1730 167 0,'0'-4'101'16,"0"4"-7"-16,0 0-86 15,0 8 0 1,4 22 12-1,3 19-1-15,0 13 2 16,0 4-1-16,-3 3-7 16,0 1 1-16,-4-5-10 31,4-9 1-31,-4-15-2 0,0 4 0 15,0-21-18 1,0-10 1 0,0-10-114-16,7-4-6 15,5-12 5-15</inkml:trace>
  <inkml:trace contextRef="#ctx0" brushRef="#br1" timeOffset="37043.1708">7111 1736 186 0,'0'0'113'16,"0"0"-6"-1,4 12-95 1,2 21 0-16,6 16 6 16,-1 24 0-16,4 0-5 15,-4 6 0 1,0-3-8-16,-7-11 0 15,-1-16-18 1,-3-4 1-16,0-24-117 16,0-11-5-1,0-10 2-15</inkml:trace>
  <inkml:trace contextRef="#ctx0" brushRef="#br1" timeOffset="37352.1645">7525 1813 200 0,'0'27'127'0,"4"14"-7"16,0 19-99-16,-4 13 1 16,0-5-12-1,0 5 1-15,0-11-11 16,3-13 0-1,-3-10-43 1,0-19 2-16,0-16-90 16,0-8-10-16,0-34 37 15</inkml:trace>
  <inkml:trace contextRef="#ctx0" brushRef="#br1" timeOffset="37813.1552">7345 1775 142 0,'7'-11'123'0,"29"-5"-9"15,24-6-70 1,13-2-1-16,10 10-26 15,-2 4 1 1,-7 10-15-16,-19 7 1 0,-17 20-3 31,-24 12 1-31,-14 5-2 0,-12 4 0 16,-24-6-9-1,-9-11 1 1,-7-6 0-16,8-7 1 16,12-16 1-1,9 2 1-15,15 7 7 16,8 1 1-1,0 6 10-15,25 7 0 0,6 9-8 32,7-3 2-32,-9 11-7 15,-3-4 0-15,-8-4 0 16,-11-2 0-16,-4 6-15 15,2-13 2 1,3-5-117 0,6-10-4-16,4-10-1 15</inkml:trace>
  <inkml:trace contextRef="#ctx0" brushRef="#br1" timeOffset="38166.148">8040 2114 209 0,'0'-4'128'0,"11"-2"-6"16,23 2-109-1,0 4 0 1,13 0-10-16,-13 0 1 16,-12 0-2-1,-15 18 0 1,-7 5 0-16,-11 2 0 0,-11 3 0 31,2-1 1-31,17-9-1 0,3-5 2 16,27-2-24-1,18-8 1 1,10-3-111-16,0 0-6 15,-3-14 8-15</inkml:trace>
  <inkml:trace contextRef="#ctx0" brushRef="#br1" timeOffset="38797.1294">8704 1605 143 0,'0'0'108'16,"0"4"-9"-1,0 19-66-15,7 16-1 16,1 20-4 0,2 6 0-16,1 11-14 15,1-6 1 1,-8-5-10-16,-1-9 1 15,-3-18-6-15,4 0 0 16,-4-14-14 0,0-10 2-1,3-6-118-15,1-8-4 16,3-15-2-1</inkml:trace>
  <inkml:trace contextRef="#ctx0" brushRef="#br1" timeOffset="39047.1219">8989 1605 190 0,'0'0'129'15,"0"10"-6"-15,0 25-98 16,0 14 1-1,0 20-18-15,0 3 2 16,-12 8-10 0,8-4 0-16,1-4 0 15,3-2 0-15,0-7-14 16,3-19 1-1,-3-2-117-15,12-22-4 16,3-20-1 0</inkml:trace>
  <inkml:trace contextRef="#ctx0" brushRef="#br1" timeOffset="39497.1084">9492 1656 179 0,'0'18'123'15,"4"13"-8"1,11 18-93-16,-1 6 1 15,-5 17-12-15,-6-6 1 16,-3-7-5 0,0-7 0-16,0-24-23 15,0-4 0 1,0-20-113-16,-3-8-6 15,-9-30 8 1</inkml:trace>
  <inkml:trace contextRef="#ctx0" brushRef="#br1" timeOffset="39937.0952">9218 1695 215 0,'0'-7'135'16,"26"-3"-5"-1,21-12-115 1,25-2 1-1,13 5-16-15,7 7 0 0,-3 12 0 16,-7 14 0-16,-23 17 0 16,-25 8 0-1,-20 2 0 1,-14-3 0-1,-14-7 0-15,-24-10 0 16,-10-11 0 0,-4-6 0-16,11-4-7 15,5 0 2 1,17 0 5-16,15 0 0 0,4 13 5 15,38 15 2 1,2 4-7 0,16 2 0-16,-4 5 0 15,-12 5 0 1,-10-6 0-16,0-7 0 0,-20 4-62 31,-6-14 2-31,-4-4-74 16,0-10-11-16,0-7 64 15</inkml:trace>
  <inkml:trace contextRef="#ctx0" brushRef="#br1" timeOffset="40440.0811">10081 1996 95 0,'-4'0'103'32,"-2"0"-6"-32,6 0-46 15,0 0 1-15,0 0-16 16,14 0 0-1,12 0-20-15,11 0 0 0,-4-4-12 32,-7 4 1-32,-4 0-5 15,-11 4 0 1,-11 6 0-16,0 11 0 0,0-7 0 31,-7-4 0-31,3-3 0 16,4 0 0-16,11-4 0 15,15 9 0 1,4-3 0-1,-15 12 0-15,-8 4 0 16,-7 2 0 0,-18 12 0-16,-20-9 0 0,-2 5-90 15,7-11-1 1,6-3-47-1,17-7-12-15,10-10 108 16</inkml:trace>
  <inkml:trace contextRef="#ctx0" brushRef="#br1" timeOffset="41006.0685">10752 1609 216 0,'0'-4'126'15,"-4"0"-6"1,4-2-107-16,0 6 0 15,11 20-4 1,-4 21 1-16,4 22-9 16,1 13 2-1,-9-4-3-15,2 5 0 16,-5-11 0-1,0-11 0 1,0-16 0-16,0-5 0 16,0-13-63-16,3-11 2 15,8-10-73 1,0-7-11-16,4-34 64 15</inkml:trace>
  <inkml:trace contextRef="#ctx0" brushRef="#br1" timeOffset="41274.0631">10977 1557 189 0,'8'7'127'0,"-1"20"-5"16,5 26-97-1,-2 8 1-15,-6 15-16 16,0 4 2-1,-4 0-12-15,0-11 0 16,0-7 0 0,3-16 0-16,-3-12-30 0,4-10 1 15,1-10-101 16,1-14-8-31,10-24 21 16</inkml:trace>
  <inkml:trace contextRef="#ctx0" brushRef="#br1" timeOffset="41537.058">11503 1639 247 0,'5'21'134'16,"-5"14"-4"0,0 18-130-16,0 8 0 15,0 11 0 1,0 2 0-16,0-15 0 15,3-5 0 1,-3-18 0-16,0-5 0 16,0-21-130-1,-3-10-4 1,-2-14-13-16</inkml:trace>
  <inkml:trace contextRef="#ctx0" brushRef="#br1" timeOffset="42005.0481">11348 1577 233 0,'26'-7'133'15,"11"-10"-3"1,26 7-123-1,6 2 1-15,6 8-8 0,-12 0 0 16,-7 8 0 0,-19 23 0-1,-22 8 0-15,-15 4 0 16,-15 0 0-16,-26-12 0 15,-7-10 0 1,-3-4 0 0,6-14-9-16,11-3 2 15,8 4 6 1,23 6 1-1,3 7 7-15,26 7 0 0,11 14-6 16,3 1 1 0,5-1-2-16,-9-10 0 15,-6 5 0 1,-8-4 0-16,-10 2-77 15,3-11 0 1,-8-10-58 0,7-6-13-16,5-4 85 15</inkml:trace>
  <inkml:trace contextRef="#ctx0" brushRef="#br1" timeOffset="42231.0433">12048 1867 220 0,'0'0'134'0,"0"0"-4"15,0 12-117 1,0 12 1-16,0 7-14 16,0-6 0-16,4 4 0 31,7-11 0-31,15-7 0 15,-5-8 0-15,6-3-130 16,-9-14-4 0,4-27-13-16</inkml:trace>
  <inkml:trace contextRef="#ctx0" brushRef="#br1" timeOffset="42363.0412">12200 1864 192 0,'0'21'117'0,"0"17"-6"15,0 12-132 1,-4 15-1-16,-7 1-90 15,-3-1-10 1,-2-9 24 0</inkml:trace>
  <inkml:trace contextRef="#ctx0" brushRef="#br1" timeOffset="42936.0274">12623 1523 194 0,'0'0'121'16,"2"12"-5"-1,6 27-92-15,3 17 0 16,0 23-9 0,-8 7 2-16,2-2-17 15,-5-4 0 1,0-19 0-16,0-16 0 15,0-14-26-15,3-9 1 16,5-22-105 0,-1-8-7-16,4-44 15 15</inkml:trace>
  <inkml:trace contextRef="#ctx0" brushRef="#br1" timeOffset="43126.0217">12933 1557 239 0,'0'24'133'0,"0"14"-4"15,0 24-125 1,-8 8 2 0,0 9-30-16,5 1 2 15,3-2-108 1,0-11-7-1,11-12 13-15</inkml:trace>
  <inkml:trace contextRef="#ctx0" brushRef="#br1" timeOffset="43579.0136">13385 1595 159 0,'0'0'116'16,"0"24"-6"-1,4 21-82 1,-1 13 1-1,1 9-13-15,0 8 1 16,-1-9-10-16,-3-8 1 16,0-19-19-1,0-18 0-15,0-14-116 16,0-7-5-1,-7-28 3-15</inkml:trace>
  <inkml:trace contextRef="#ctx0" brushRef="#br1" timeOffset="43998.0073">13314 1453 207 0,'33'-7'130'16,"23"0"-7"-16,22 3-111 15,0 4 0-15,-11 25-9 16,-27 16 1 0,-14 15 2-16,-22 2 0 15,-15-2-3 1,-27-15 2-16,-13-13-8 15,-1-14 2-15,0-10-3 16,8-4 0-16,6 0 0 16,28 0 0-1,10 2 8-15,18 15 0 16,30 12 1-1,4 8 2 1,7 5-7-16,-7 3 0 16,-4 1-3-1,-15-8 1-15,-11-7-85 16,-10-11-2-16,-8-9-47 15,-4-11-13-15,0 0 104 16</inkml:trace>
  <inkml:trace contextRef="#ctx0" brushRef="#br1" timeOffset="44301.0013">14000 1826 173 0,'0'0'137'16,"14"4"-8"-16,13 9-96 15,13 5 0 1,12 2-31-1,-4 5 2-15,-11-1-4 16,-18 7 0 0,-19 4 0-16,-8-4 0 0,-21-3 0 31,-16-7 0-31,4-11-130 15,1-10-4-15,4-6-13 16</inkml:trace>
  <inkml:trace contextRef="#ctx0" brushRef="#br1" timeOffset="44458.9983">14100 1760 247 0,'26'-6'134'16,"18"-4"-4"-16,15-4-210 15,4 0 0 1,-7 3-56-16,-4 5-12 15,-4-5 88 1</inkml:trace>
  <inkml:trace contextRef="#ctx0" brushRef="#br1" timeOffset="44935.9887">14885 1398 176 0,'4'0'127'0,"0"0"-8"15,3 21-87 1,0 20 0-16,1 18-20 15,-8 20 1 1,0 4-13 0,0 0 0-16,-12-17 0 15,2-11 0-15,6-20-32 16,4-14 2-1,0-18-101 1,0-3-7-16,0-31 22 16</inkml:trace>
  <inkml:trace contextRef="#ctx0" brushRef="#br1" timeOffset="45169.9839">15018 1402 216 0,'8'0'135'31,"7"17"-5"-31,3 17-116 15,0 18 2-15,-6 20-16 16,-1 7 0 0,-8 5 0-1,-3-11 0-15,4-5 0 0,-4-15 0 16,0-14-130-1,3-16-4 1,1-19-13-16</inkml:trace>
  <inkml:trace contextRef="#ctx0" brushRef="#br1" timeOffset="45427.9782">15466 1431 247 0,'0'22'134'0,"4"16"-4"16,1 14-130 0,-3 28 0-16,2 2 0 15,4-6 0 1,-8-6 0-1,0-18 0-15,0-14 0 16,0-18 0-16,0-8-126 16,0-12-5-1,0-8-15-15</inkml:trace>
  <inkml:trace contextRef="#ctx0" brushRef="#br1" timeOffset="45890.9692">15344 1390 242 0,'33'-2'133'15,"20"-2"-4"-15,20-4-126 16,17 8 1-1,-21 4-4-15,-17 14 0 16,-19 19 0-16,-25-2 0 16,-11 4 0-1,-39-9 0 1,-9 8 0-16,-9-20 0 15,-1-12-4 1,4-6 2-16,17 0-3 16,17 0 1-16,23 8 6 15,4 10 0 1,36 1 3-16,13 13 1 15,6 2-6 1,-4 2 0-16,-10-7 0 16,-9 0 0-1,-2 3-6-15,-16-3 1 0,-3-3-73 31,4-6-1-31,0-3-52 16,4-6-13-16,5-11 84 16</inkml:trace>
  <inkml:trace contextRef="#ctx0" brushRef="#br1" timeOffset="46229.962">16030 1613 180 0,'-8'2'129'0,"4"27"-8"0,-4 12-91 32,8 22 0-32,4-5-20 0,26 3 1 15,11-12-11 1,10-18 0-1,6-19 0-15,1-12 0 16,-13-12 0-16,-19-15 0 16,-15-4 0-1,-11 3 0 1,-26 10 0-16,-11 15 0 0,-6 3 0 31,9 21 0-15,15 11-87-16,19-2 0 15,2-2-50 1,29-10-13-16,13-11 100 0</inkml:trace>
  <inkml:trace contextRef="#ctx0" brushRef="#br1" timeOffset="46815.9497">16707 1443 177 0,'0'0'127'16,"3"10"-7"-1,2 17-89 1,-2 22 1-16,5 17-21 15,2 10 2-15,2 7-13 16,-5-14 0 0,-4 1 0-16,1-22 0 15,0-20-4 1,-4-5 2-16,0-15-127 15,0-8-4-15,0-12-13 16</inkml:trace>
  <inkml:trace contextRef="#ctx0" brushRef="#br1" timeOffset="47065.9422">16903 1429 233 0,'7'0'133'16,"5"20"-3"-16,-1 22-123 31,8 10 1-31,-9 28-8 0,-2-1 0 31,3 4 0-31,1-13 0 0,-9-12 0 31,0-16 0-31,-3-12-109 16,4-5-1-16,-4-21-33 16,8-4-6-1</inkml:trace>
  <inkml:trace contextRef="#ctx0" brushRef="#br1" timeOffset="47386.9326">17526 1390 190 0,'4'15'123'16,"-1"15"-6"-16,5 15-96 15,-1 8 1 1,0 5-8-16,0 11 0 16,-7-3-10-1,0 0 2 1,0-7-6-16,-7-7 0 0,0-14-7 31,0-18 1-31,7-12-123 0,0-8-5 16,0-14-7-1</inkml:trace>
  <inkml:trace contextRef="#ctx0" brushRef="#br1" timeOffset="47816.9197">17214 1460 185 0,'8'-7'138'16,"29"-11"-8"0,30 2-102-16,14-5 2 15,15 11-30 1,0 10 0-16,-10 0 0 15,-9 14 0 1,-36 19 0-16,-22 12 0 0,-19 4 0 16,-15-4 0-1,-25 0 0 1,-9-18 0-16,-3-9 0 15,12-11 0 1,3-4 0-16,18-3 0 16,15 4 0-1,4 6 0-15,15 7 0 16,17 8 0-16,13 9 0 15,-4-6 0 1,4 3 0-16,-8 3 0 16,-4 5-32-1,4-5 1-15,11-5-100 16,4-9-7-1,8 3 23-15</inkml:trace>
  <inkml:trace contextRef="#ctx0" brushRef="#br1" timeOffset="48416.9017">18022 1716 166 0,'0'0'126'16,"19"0"-7"-1,18 0-83-15,13 0 0 16,14 0-23 0,3-11 2-16,-12 1-15 15,-10 0 0-15,-16 3 0 31,-14 3 0-31,-11 4 0 0,-4 0 0 16,0 4 0 0,0 17 0-16,-11 10 0 15,3 10 0 1,-2 1 0-1,2 9 0-15,5 1-4 16,-2-9 2 0,2 0-100-16,-1-7-3 0,0-19-35 31,-6-17-8-31</inkml:trace>
  <inkml:trace contextRef="#ctx0" brushRef="#br1" timeOffset="48556.8975">18318 1916 206 0,'23'-6'99'15,"14"-1"-5"1,11 0-207-16,-1-8-8 16,-7 5 13-1</inkml:trace>
  <inkml:trace contextRef="#ctx0" brushRef="#br1" timeOffset="49149.8807">18878 1345 164 0,'0'0'119'32,"0"0"-8"-32,4 14-84 15,3 17 0 1,0 32-7-16,-4 10 1 15,2 2-11 1,-5 2 2-16,0-15-12 16,0-13 0-16,0-18 0 15,0-8 0 1,0-9-93-16,0-14-1 15,3 0-45 1,8-37-11-16</inkml:trace>
  <inkml:trace contextRef="#ctx0" brushRef="#br1" timeOffset="49414.8738">19155 1280 200 0,'7'0'133'15,"5"21"-7"1,3 13-105-16,-5 19 1 16,9 12-18-16,-12 15 1 15,-3 2-5 1,0 5 0-16,-4-14-4 15,0-22 2 1,0-10-127-16,-4-15-4 31,-7-20-13-31</inkml:trace>
  <inkml:trace contextRef="#ctx0" brushRef="#br1" timeOffset="49806.866">18178 1916 202 0,'25'-6'95'0,"23"-1"-5"16,12-7-202-1,3 4-7 1,-9-5 15-16</inkml:trace>
  <inkml:trace contextRef="#ctx0" brushRef="#br1" timeOffset="50434.8531">19489 1335 157 0,'0'0'120'0,"0"0"-9"15,0 28-81 1,0 7 0 0,3 20-13-16,9 3 1 15,-2 5-8-15,-2 2 0 16,-1-9-7-1,-7-11-1-15,4-14-49 16,-4-7 0 0,0-20-84-16,0-4-11 15,-8-39 45 1</inkml:trace>
  <inkml:trace contextRef="#ctx0" brushRef="#br1" timeOffset="50877.8411">19314 1335 187 0,'23'-7'130'15,"21"-3"-6"-15,22 0-97 16,34 0 0-1,0 6-20-15,4 4 2 16,-18 0-9 0,-16 14 0-16,-18 6 0 15,-22 4 0-15,-23 4 0 16,-7-6 0-1,-15-3-6-15,-19-5 1 16,-14-6-8 0,4-8 1-16,-9 0-2 15,10 0 0 1,6 3 7-16,11 7 1 15,11 8 18 1,15 9 1 0,15 7 6-16,26 5 0 0,7 2-13 31,11 8 2-31,0-8-17 15,1-2 2-15,-4-6-123 16,-13-1-3-16,-6-18-8 16</inkml:trace>
  <inkml:trace contextRef="#ctx0" brushRef="#br1" timeOffset="51651.8252">20307 1577 114 0,'0'4'110'16,"23"6"-7"-16,6 0-59 15,19 2 0 1,-11 2-25-16,-3 5 1 16,-9 9-14-1,-14 7 1-15,-11 4-1 16,-11 2 0-1,-18-7-2-15,-8 0 0 16,-1-12-9 0,-2-16 1-16,25-6-9 15,4-24 1 1,11-21 7-16,11-7 0 15,11-3 22 1,14-8 0 0,-13 15-2-16,-15 0 1 0,-8 21-16 15,-11-5 0 1,-22 15-7-1,-1 10 1-15,1 7-112 16,3 7-3 0,19 13-17-16</inkml:trace>
  <inkml:trace contextRef="#ctx0" brushRef="#br1" timeOffset="64722.5573">20230 1567 82 0,'0'-3'83'15,"0"-8"-3"1,0 1-45-16,0 2-2 15,0 2-2-15,0 3 0 16,0 0-9 0,0-1 0-1,0 0-11-15,0 4 0 16,0 0-10-16,0 0 1 31,0 0-2-31,0 0 1 16,0 4-44-1,0 6-1-15,10-4-73 0,1 2-11 16,4-4 45-1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08:27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4763 3813 98 0,'47'-4'98'16,"35"-3"-7"-1,44-7-59-15,29 4 1 16,19-4-12-1,4 4 1-15,-10-5-7 16,-13 6 0-16,-30 2-7 16,-25 0 0-1,-29 4-4-15,-27 3 0 31,-17 0-17-31,-12 0 0 0,-8 6-57 32,0 5 1-32,2-2-41 0,-3-1-6 15,5-5 62 1</inkml:trace>
  <inkml:trace contextRef="#ctx0" brushRef="#br0" timeOffset="13948.5372">6366 3699 64 0,'0'2'65'16,"0"6"-2"-1,0 8-50-15,0 2 1 16,0 6 0-1,0-3 0 1,4 0-1-16,-4-4 0 16,3-3 2-1,-3-4 1-15,0-6 15 16,4 0 0-16,-4-4-6 15,8 0-1-15,-1-12-22 16,5-8 1 15,-1-4-2-31,3 0 0 16,5-4 0-16,-5 3 0 0,5 9-6 15,0 2 0 1,-4 10-2 0,0 4 0-16,-1 10 5 15,5 19 1-15,-5 12 2 31,5-3 0-31,-4-1 3 16,3-1 1-16,-7-12 13 16,3-4 0-1,2-16 1-15,2-4 0 16,5-14-12-1,5-20 1-15,3-8-5 16,-5-3 1 0,-1-7-4-16,-6 8 0 15,-6 5-2 1,-3 12 0-16,-3 9-9 15,-4 5 0-15,5 9-2 16,-1 4 1 0,5 17 9-1,6 14 0-15,4 4 4 16,1 3 0-1,6-3 3-15,-3-1 1 16,1-9 4 0,-2-8 1-16,1-4 1 15,-4-6 0-15,0-7-6 16,-3 0 2-1,-1-10-7 1,-4-17 0-16,-5-8 0 0,5-6 0 16,5 5 0-1,-12 6 0 1,1 5 0-16,-4 8 0 15,-2 6-5 1,-2 2 2-16,0 9-2 16,0 0 0-1,0 9 2-15,-2 12 1 16,2 0 5-1,0-3 1-15,25-8 1 0,20-7 0 16,25-3-4 15,15-7 1-31,11-6-1 16,-6-5 1-16,-13 0-2 0,-17 8 0 15,-20-3 0 1,-14 10 0 0,-10-1 0-16,-6 4 0 15,-6 0-3 1,4 0 2-1,-1 0-1-15,0 0 0 16,0 20 0 0,1 5 1-16,-1 13 0 0,-2 7 1 15,-2 17 0 1,-3 7 1-16,0 22-1 15,0 1 1 1,0 16 0 0,4 3 0-16,-1-3 0 15,5-2 1-15,-1-9-1 16,4-14 0-1,-7-9 0 1,-1-16 1-16,1-7-2 16,-4-19 0-1,4-8 0 1,-4-10 0-16,0-14 0 0,4 0 0 15,0 0 0 1,0-14 0-16,-1-3 0 16,0 6 0-1,-3 5 0-15,4-4 0 16,-4 2 0-1,0 4 0 1,0-3 0-16,-14 7 0 16,-2 5 0-16,-2-5 0 15,7 0 0 1,4 0 0-16,7 6 0 15,3 2 0 1,23-2 0-16,4 0 0 16,3 6 0-1,4 1 0-15,-11-3 0 16,-14 1 0-16,-6 3 0 15,-6 6 0 1,-11 1 0-16,-15 11 0 31,-14-8 0-31,0 10 0 16,-9 0 0-16,4-2 0 15,-3-1 0-15,18-11 0 16,8 8 0 0,8-10 0-16,10-4 0 15,4-1 0 1,15-7 0-1,18 2 0-15,5-1 0 16,9-3 0-16,-6-1 0 16,-3 0 0-1,-9 1 0-15,-11-1 0 16,4-3 0-1,-11 11 0-15,-3-4 0 16,-8 3 0 0,0 0 0-16,-5 4 0 0,-13 0 0 31,-15 0 0-31,4 7 0 15,-12-1 0-15,4-3 0 16,4-3 0 0,3 3 0-1,14 1 0 1,6-7 0-16,6-4 0 0,4 3 0 15,12-3 0 1,13 1 0 0,16-2 0-16,0-3 0 15,4 4 0 1,-5 0 0-16,1-1 0 15,-12 6 0 1,-3-2 0-16,-14 11 0 0,-12 3 0 16,0 0 0-1,-19 3 0 1,-7-2 0-16,-15-4 0 15,3-1 0 1,6 4 0-16,3-3 0 16,7-11 0-1,6-2 0-15,5-1 0 0,7-7 0 31,4 0 0-31,0 0 0 0,11 0 0 16,4 0 0 15,4-7 0-31,-1 3 0 16,-7 0 0-16,-3 4 0 15,-4 0 0-15,-4 0 0 16,0 0 0 0,0 12 0-1,0 8 0-15,0 7 0 16,0 11 0-1,-4 15 0-15,-4-2 0 0,1 18 0 32,-1 7 0-32,-2 1 0 0,2 9 0 15,1 3 0 1,-1 3 0-16,1 8 0 15,-1 0 0 1,-3 4 0 0,4-4 0-16,0-11 0 15,3 1 0 1,4-13 0-16,-4-11 0 15,4-10 0 1,0-13 0-16,0-4 0 16,0-17 0-1,0-10 0 1,0-5 0-16,0-7 0 0,0 0 0 15,0-7 0 1,0-5 0-16,0 1 0 16,0-3 0-1,0 7 0-15,0 0 0 16,0-1 0-1,0 6 0 1,0 2 0-16,0-4 0 0,12 4 0 31,13-4 0-31,9 4 0 0,3 0 0 16,-4 0 0-1,0 0 0 1,-11 8 0-16,-6 2 0 0,-16 4 0 31,0 0 0-31,-34 6 0 0,-11 4 0 31,-3 0 0-31,0-3 0 16,4-3 0 0,18-1 0-16,3-3 0 15,12-4 0 1,7 0 0-16,4-3 0 15,4-3 0-15,23-1 0 16,3 0 0 0,13-3 0-16,2 0 0 15,-7 4 0 1,-6 0 0-16,-6 0 0 15,-11 2 0 1,-8 1 0-16,-7 7 0 16,0 0 0-1,-15 3 0 1,-18 7 0-16,-3 7 0 0,-5 1 0 15,-4-1 0 1,0 0 0-16,12-3 0 16,4 3 0-1,6-11 0 1,8 1 0-16,12-7 0 15,3-1 0 1,0-5 0-16,21 2 0 16,6-3 0-1,3-3 0 1,-5-1 0-16,6 1 0 0,-6-4 0 15,-6 0 0 1,-4 0 0-16,-5 0 0 16,2 2 0-1,-12 3 0 1,0 1 0-16,-4 6 0 0,-18 4 0 31,-4 5 0-31,0 0 0 0,-8-4 0 31,15 0 0-31,-2 0 0 0,9-3 0 31,5-3 0-31,7-4 0 16,0 3 0-16,11 3 0 16,23-5 0-16,3-4 0 15,7 2 0 1,4 1 0-1,-11 0 0-15,-7-1 0 16,0 9 0 0,-19 2 0-1,-11 11 0-15,0 3 0 16,-23 3 0-1,-13 4 0-15,-5-6 0 0,4-8 0 16,7 3 0 0,8-13 0-16,11-3 0 15,7-4 0 1,-3-7 0-1,-1 3 0-15,8-3 0 16,0 0 0 0,0 0 0-16,0 8 0 15,5 9 0 1,-5 3 0-16,3 11 0 15,8 18 0 1,0 13 0-16,-4 11 0 0,-3 13 0 16,0 7 0-1,-4 11 0-15,0-7 0 16,0 6 0-1,0 1 0 1,0-9 0-16,0-6 0 16,0-6 0-1,0-10 0-15,3-14 0 16,-3-11 0-1,4-13 0 1,-4-7 0-16,0-15 0 0,0-3 0 31,0-6 0-31,0-4 0 16,0 0 0-16,0 0 0 15,0 0 0-15,0 0 0 16,0 0 0 0,0-4 0-16,0 4 0 15,0-3 0-15,8 3 0 31,7-4 0-31,6 1 0 16,10 0 0 0,2-1 0-16,-4 1 0 15,-4 0 0-15,-9 3 0 16,-9 0 0-16,-7 0 0 15,-7 3 0 1,-23 14 0 0,-10 4 0-1,-9 3 0-15,1 1 0 0,4-1 0 16,7 1 0-1,14-6 0-15,5-5 0 32,14 4 0-32,4-8 0 0,4 4 0 31,22-5 0-31,3 6 0 0,20-5 0 15,-8 2 0 1,0 4 0 0,-5-3 0-16,-6 1 0 0,-9 4 0 31,-1-4 0-31,-17 3 0 0,-3 0 0 15,0 1 0 1,-3 6 0 0,-12 4 0-16,-8-7 0 15,1-4 0 1,4 0 0-16,-1-3 0 15,5-4 0 1,6-2 0-16,4-6 0 16,4 2 0-1,0 0 0-15,4-1 0 16,18 4 0-1,4-3 0-15,7-1 0 16,-2 4 0-16,-6-3 0 16,5 1 0-1,-16 13 0-15,-5-4 0 31,-9 7 0-31,0 0 0 0,-23 3 0 16,-17 7 0 0,-9 4 0-16,-10 7 0 15,-4-5 0 1,0 5 0-1,18-4 0-15,9-3 0 0,13-11 0 16,15-7 0 0,8-3 0-16,15-7 0 15,18-3 0 1,9-4 0-16,9 0 0 15,2 0 0 1,-2-4 0 0,-3-3 0-16,-14 3 0 15,-15 4 0 1,-13 0 0-16,-6 0 0 15,-11 11 0-15,-18 5 0 32,-19 2 0-32,3 0 0 15,5-1 0-15,6-3 0 16,20-4 0-16,14-3 0 15,0-3 0 1,29-4 0-16,11 4 0 16,5-4 0-1,3 0 0 1,-10 0 0-16,-9 3 0 15,-3 4 0 1,-12 3 0-16,-14 1 0 16,0-1 0-16,0-4 0 15,-10-2 0-15,-5-1 0 16,0-3 0-1,3 0 0 1,5 0 0-16,0-3 0 16,4-5 0-1,-1 6 0-15,0-1 0 16,4-1 0-1,0 4 0-15,0 0 0 16,0 7 0-16,0 6 0 31,0 8 0-31,4 4 0 16,3 8 0-16,0 16 0 16,0 4 0-16,1 9 0 15,-4 17 0 1,-4 5 0-16,0 15 0 15,0 5 0 1,0-3 0 0,0 3 0-16,-8-18 0 15,2 0 0-15,1-21 0 16,2-4 0-1,-1-20 0-15,1-10 0 16,3-11 0 0,0-5 0-16,-4-13 0 15,4-2 0 1,0 0 0-16,0-6 0 15,0-8 0 1,0 1 0-16,0 3 0 16,0 2 0-1,0 4 0-15,0 4 0 16,0 0 0-1,0 0 0 1,0 4 0-16,-12 6 0 16,-3 4 0-16,-3 0 0 15,7-3 0-15,7-1 0 16,4 0 0-1,0-3 0 1,8 7 0-16,17-7 0 16,-2 0 0-1,2 0 0-15,-2-1 0 16,-8 6 0-16,-8 2 0 15,-7-2 0 1,0 20 0-16,-14-4 0 16,-19 9 0-1,-1 2 0-15,-14-1 0 16,3 1 0-1,5-6 0-15,10 2 0 16,12-4 0 0,6-7 0-16,12-6 0 15,0-5 0 1,30-5 0-1,11-2 0-15,10-2 0 16,8-4 0-16,-7 0 0 16,5 0 0-1,-14 0 0-15,-9 2 0 16,-12 6 0-1,-15 3 0-15,-7 2 0 16,-3 11 0 0,-30 0 0-16,-15 5 0 0,-4 1 0 31,0 1 0-31,-4 0 0 15,16 1 0 1,9-5 0-16,10-6 0 16,17-7 0-16,4-6 0 15,29-2 0 1,15-2 0-16,12-4 0 15,0 0 0 1,7 0 0 0,-7 0 0-16,-4 0 0 0,-12 0 0 31,-14 4 0-31,-11 2 0 15,-9 8 0 1,-6-1 0-16,-6 8 0 0,-28 3 0 16,-13 5 0-1,-17-3 0 1,0 13 0-16,-1-8 0 15,-6 4 0 1,19-11 0-16,9 4 0 16,9-11 0-1,5 0 0-15,20-7 0 0,9 2 0 31,27-2 0-31,10-1 0 0,11-1 0 32,7-2 0-32,5 2 0 15,-6 2 0-15,3 0 0 16,-16-3 0-1,-8 3 0-15,-14 7 0 16,-12-5 0 0,-7-2 0-1,-11 0 0-15,-19-4 0 16,-7-6 0-1,-4 0 0-15,3 0 0 0,5 0 0 32,19 0 0-32,3 0 0 0,3 0 0 31,8 0 0-31,0 0 0 0,0 12 0 15,8 8 0 1,7 4 0 0,-1 17 0-16,9 1 0 15,2 10 0 1,-2 11 0-16,-5-1 0 15,1 0 0-15,-4 4 0 16,-4-4 0 0,0-3 0-16,-8 3 0 15,1-14 0 1,0-2 0-16,-4-9 0 15,0-13 0-15,0-10 0 16,0-3 0 0,0-7 0-1,0-2 0 1,0-2 0-16,0 0 0 15,0 0 0-15,0 0 0 16,0 0 0-16,0 0 0 16,0 0 0-1,0 0 0-15,0 0 0 31,0 0 0-31,0 0 0 16,0 0 0-16,0 4 0 16,-8-4 0-16,-10 0 0 15,-12 0 0 1,-13 4 0-16,-20-1 0 15,-16 8 0 1,-21 3 0-16,-19 7 0 16,-14 2 0-1,-11 5 0-15,4 3 0 16,-5 4 0-1,11-1 0-15,8-6 0 32,8 0 0-32,14-8 0 0,15-2 0 15,23-8 0 1,10-7 0-1,15 1 0-15,24-4 0 16,1 0 0-16,9 0 0 16,3-7 0-1,4-3 0-15,0 3 0 16,-4 1 0-1,4-9 0-15,-7-2 0 16,-1-7 0 0,-2-4 0-16,-5-3 0 15,3 3 0 1,5 8 0-16,0 6 0 15,3 6 0 1,4 8 0-16,0 0 0 16,-3 18 0-16,3 13 0 15,-5 7 0 1,2 4 0-16,3-11 0 15,-4-4 0 1,0-6 0-16,1-6 0 31,-1-9 0-31,0-6 0 0,-3 0 0 16,-4-21 0-1,0-17 0-15,-4-7 0 16,0 0 0-16,1 7 0 31,-5 8 0-31,11 4 0 0,1 9 0 16,0 8 0-1,-1 2 0-15,6 7 0 16,-3 0 0 0,5 7 0-1,0 16 0-15,0 9 0 16,0 2 0-1,0-3 0-15,0 0 0 0,0-6 0 32,0-11 0-32,0-4 0 15,-4-10 0-15,-7 0 0 16,-7-17 0-1,-9-22 0-15,-9-12 0 0,-5-4 0 32,0-8 0-32,0 15 0 15,12 6 0 1,10 14 0-16,4 8 0 15,8 6 0 1,3 6 0-16,4 8 0 16,0 4 0-1,0 17 0-15,0 14 0 16,0 3 0-1,0 0 0-15,0-7 0 16,0-4 0 0,0-10 0-16,-7-5 0 15,-8-12 0-15,-7-4 0 16,-12-24 0-1,1-17 0-15,-4 3 0 16,3 4 0 0,13 11 0-1,2 10 0-15,11 10 0 16,1 7 0-16,7 7 0 15,0 17 0-15,0 10 0 16,0 1 0 0,0-4 0-1,0-7 0-15,4 0 0 16,-4-13 0-1,0-5 0 1,0-2 0-16,0-4 0 16,0 0 0-1,0 0 0-15,0 0 0 0,0-4 0 16,0 1 0-1,0 0 0 1,0 3 0-16,0 0 0 16,-7 0 0-1,-15 0 0-15,-5 0 0 0,-17 0 0 31,-5 0 0-31,-17 0 0 16,-16 3 0 0,-10 8 0-16,-16-1 0 15,1 1 0-15,4 3 0 16,3-4 0-1,10-3 0-15,20-4 0 16,15 1 0 0,17-4 0-16,9 0 0 15,14 0 0 1,4 0 0-16,7 0 0 15,4 0 0 1,0 0 0-16,0 0 0 16,0 0 0-16,0 0 0 31,0 0 0-31,0 0 0 0,0 0 0 31,-2 0 0-31,-11-4 0 0,-1-6 0 16,-12-7 0-1,-7-5 0 1,3 2 0-16,0 0 0 15,0-1 0 1,5 3 0-16,6 4 0 0,5 3 0 16,-1 5 0-1,4-1 0 1,3 7 0-16,4 0 0 15,0 0 0 1,4 13 0 0,0 16 0-16,0 3 0 15,0 1 0-15,0-1 0 16,0-1 0-1,0-6 0-15,0-13 0 16,-7-1 0 0,-10-11 0-16,-11 0 0 15,-5-11 0 1,-15-19 0-16,-4-8 0 15,4-1 0 1,0 1 0-16,7 4 0 16,11 6 0-1,13 4 0-15,1 10 0 16,8 7 0-1,5 7 0-15,3 3 0 16,0 18 0 0,0 11 0-16,0-1 0 15,3 1 0-15,5-3 0 16,-4-3 0-1,0-9 0-15,-4-11 0 16,0-2 0 0,-8-4 0-16,-22-10 0 15,-6-15 0 1,-9-6 0-16,0 0 0 15,5 3 0 1,11 4 0 0,6 7 0-16,9 9 0 15,3 8 0-15,-1 0 0 16,5 8 0-1,-1 15 0-15,4 9 0 16,4 2 0 0,0 2 0-16,0-5 0 15,0-7 0 1,-4-4 0-16,1-13 0 15,-1-3 0 1,-14-4 0-16,3-14 0 16,-14-17 0-1,2 0 0-15,-2-1 0 16,3 13 0-1,12 4 0-15,-1 8 0 16,-4 7 0 0,1 0 0-16,-5 14 0 15,-6 6 0-15,10 1 0 16,-10 1 0-1,-1-2 0 1,-8-6 0-16,-5 0 0 16,-9-4 0-1,-12-2 0-15,-2-2 0 0,-12-3 0 16,4 4 0-1,5 6 0 1,0-1 0-16,11 1 0 16,13-2 0-1,8-4 0-15,12-4 0 0,6-3 0 31,4 0 0-31,4 0 0 16,7 0 0 0,4 0 0-16,0 0 0 15,0 0 0 1,0 0 0-1,0 0 0-15,0 0 0 0,0-7 0 16,0-10 0 0,0-8 0-16,0-6 0 15,0-10 0 1,0-11 0-1,0-17 0-15,-7-14 0 16,-20-17 0 0,-7-12 0-16,6-1 0 15,-5-2 0 1,3 11 0-16,0 4 0 0,12 7 0 31,-1-1 0-31,1 8 0 16,2 3 0-16,2 4 0 15,-8 12 0-15,0 9 0 16,-5 6 0-1,9 4 0 1,-1 12 0-16,5 9 0 16,-1 10 0-1,8 3 0-15,3 7 0 0,0 4 0 31,1 3 0-31,3-4 0 16,-5 4 0-16,2 0 0 16,3 0 0-1,0 0 0 1,0 0 0-16,19 0 0 15,21 0 0-15,8-4 0 16,15-12 0-16,8-5 0 16,-9-7 0-1,-6 0 0 1,-12 8 0-16,-6-1 0 15,-12 4 0 1,-11 0 0-16,-11 6 0 16,-4-3 0-1,-12 0 0-15,-17-6 0 16,-5 6 0-16,-8 3 0 15,2-7 0 1,4-2 0-16,2-1 0 16,16-3 0-1,0 3 0 1,2 1 0-16,9-1 0 15,7 7 0 1,0 0 0 0,15 1 0-16,18 2 0 0,12 1 0 15,-4-1 0 1,-1 4 0-16,-11-3 0 15,-6 0 0 1,-15-1 0 0,-8 5 0-16,0-2 0 0,-14-2 0 31,-14-1 0-31,-9 1 0 0,-7-7 0 15,-4 3 0 1,8-3 0 0,-9-4 0-16,27 3 0 15,4-1 0 1,14-3 0-16,4 5 0 15,4-7 0 1,21-1 0-16,16 4 0 16,7 1 0-1,19 3 0-15,-15-1 0 16,-8 8 0-16,-18 0 0 15,-8 2 0 1,-10 1 0-16,-8 1 0 16,-3-4 0-1,-23-4 0-15,-8-4 0 31,-7-9 0-31,1 6 0 0,7-4 0 16,-1-1 0 0,12-3 0-16,3-3 0 15,8-5 0 1,0 6 0-16,8-4 0 15,3 7 0-15,0 9 0 32,7 5 0-32,19 10 0 15,3 4 0 1,5 10 0-16,3 15 0 15,-5-1 0-15,-5-4 0 16,2-6 0-16,-10-4 0 16,-4-6 0-1,-4-4 0 1,-3-4 0-1,-1-16 0-15,-7-12 0 16,0-5 0 0,0-9 0-16,-4-5 0 0,-7-1 0 15,-4-14 0 1,8 0 0-16,-3-7 0 31,-3-7 0-31,6 2 0 16,-1-13 0-16,2 5 0 15,6-7 0 1,0 5 0-16,0-1 0 0,0 6 0 31,0-4 0-31,-4 8 0 0,4-4 0 16,0-1 0-1,4 12 0 1,-1 3 0-1,0 3 0-15,1 11 0 0,-4 14 0 16,4 6 0 0,-4 3 0-1,3 15 0-15,-3 4 0 16,4 2 0-1,-4 8 0 1,0 3 0-16,0-4 0 0,0 4 0 31,0 0 0-31,0 0 0 0,0 0 0 31,-4 0 0-31,1 0 0 16,-1-3 0 0,-3 0 0-16,0-5 0 0,-6 4 0 15,7 2 0 1,2-2 0-16,4 0 0 15,0-3 0-15,27 0 0 32,7 0 0-32,6-3 0 15,0 0 0-15,-3 0 0 16,-11 3 0-1,-15-4 0-15,-11 4 0 16,0 4 0-16,-22-4 0 16,-7 0 0-1,-5 1 0 1,0-6 0-1,5 2 0-15,3 0 0 0,8-4 0 16,5-3 0 0,13 3 0-16,0-3 0 15,9-1 0 1,20-9 0-16,12 7 0 15,11-5 0 1,7-3 0 0,8-3 0-1,-1 0 0-15,-10-7 0 0,-8 4 0 16,-10 5 0-1,-17 2 0-15,-2-1 0 16,-15 11 0 0,-4 0 0-1,-23-1 0-15,-13 5 0 16,-12-1 0-16,-9 0 0 15,6 0 0 1,3 0 0-16,15-3 0 16,3 2 0-1,8 3 0-15,11-6 0 31,7-7 0-31,4 5 0 0,19-1 0 16,15-6 0 0,6-1 0-16,15 0 0 15,-7 0 0-15,-4-2 0 16,-3 1 0-1,-14 12 0 1,-5-4 0-16,-22 8 0 16,0-1 0-1,-30-1 0-15,-18 6 0 16,-8 2 0-16,-7-1 0 15,4-6 0 1,7 8 0 0,11-1 0-16,12-3 0 15,14 3 0-15,15-4 0 16,0-2 0-1,22-1 0-15,27 0 0 16,14-3 0 0,6-1 0-16,-2 1 0 15,-3-4 0 1,-12 4 0-1,-16 7 0-15,-10-1 0 16,-7 5 0-16,-12 2 0 16,-4 0 0-1,-3 4 0-15,0-4 0 16,-7 2 0-1,-4-6 0 1,4 1 0-16,-1-3 0 16,5-4 0-16,3-3 0 15,0-8 0 1,0 5 0-16,0-18 0 15,0-4 0 1,0-5 0-16,0-13 0 16,-11-6 0-1,-12 1 0-15,9-8 0 0,-8-6 0 31,4-11 0-31,-1-7 0 16,0-17 0-16,4-8 0 16,4-6 0-1,7 1 0-15,1 2 0 16,-1 0 0-1,4 7 0 1,-4 11 0-16,-2 7 0 16,6 14 0-16,0 16 0 15,0 7 0 1,0 12 0-1,0 10 0-15,0 10 0 16,0 13 0 0,0 4 0-16,0 1 0 0,0 9 0 15,-6 0 0 1,6 4 0-1,-3 0 0-15,-1 4 0 0,0 13 0 32,1-7 0-32,3-2 0 15,-4-1 0 1,4-4 0-16,0-3 0 0,11 0 0 31,23-3 0-31,11-8 0 16,14-7 0-16,-4 1 0 15,-7 0 0 1,-10 7 0-1,-13 0 0-15,-6 6 0 16,-11 0 0-16,-8 0 0 16,0 4 0-1,-16 0 0 1,-14 0 0-16,-7 0 0 15,-3-2 0 1,3-2 0-16,4-2 0 0,11-1 0 31,10 0 0-31,8 0 0 0,4-3 0 16,4-2 0-1,30 2 0 1,17-7 0-16,8-4 0 16,8 3 0-1,-7 2 0-15,-8 2 0 16,-15-7 0-1,-8 4 0-15,-14 3 0 0,-8-4 0 32,-7 2 0-32,0-13 0 15,-22 5 0-15,-12 0 0 31,2-4 0-31,-13 1 0 0,0-1 0 16,1-3 0 0,7 4 0-16,3 3 0 15,5-5 0-15,7 2 0 31,3-1 0-31,8-6 0 16,8 13 0-16,3 0 0 16,3-7 0-16,35 1 0 31,10-8 0-31,7 4 0 0,0 0 0 15,-6 0 0 1,-4 2 0 0,-17 2 0-16,-16 7 0 15,-8 1 0-15,-4 7 0 16,-27 1 0-1,-28 8 0 1,-11 0 0-16,-17 3 0 16,6 0 0-1,10 0 0-15,12 0 0 16,23 3 0-16,15 0 0 15,17 1 0 1,11-4 0-16,30 3 0 16,15-3 0-1,7 0 0 1,-3 0 0-16,-12-3 0 0,-8-4 0 15,-14 0 0 1,-11-1 0-16,-7 2 0 31,-8-2 0-31,0-2 0 0,-8-7 0 31,-11 3 0-31,1-10 0 0,-4-7 0 16,0-4 0 0,3-6 0-1,-3 2 0-15,0-12 0 0,-1-7 0 31,5-2 0-31,-8-16 0 0,12 7 0 16,-1-14 0 0,-1 10 0-1,5-10 0-15,1 0 0 16,1-7 0-1,3-3 0-15,2 13 0 16,0-6 0 0,-4 13 0-16,5 3 0 15,-1 15 0 1,0 10 0-16,-3 10 0 15,4 5 0 1,-1 9 0-16,0 7 0 16,4 7 0-1,-4 7 0-15,4 0 0 16,0 0 0-16,-2 0 0 15,2 0 0 1,0 0 0-16,0 0 0 16,0 0 0-1,0 0 0 1,0 0 0-16,0 0 0 15,28 4 0 1,20-4 0-16,30 3 0 16,30-3 0-16,29 0 0 15,41 0 0 1,29-7 0-16,19-11 0 15,-4-2 0 1,-3 3 0-16,-35-4 0 31,-24 14 0-31,-34 7-99 16,-23 7-1-16,-17 21-40 15,-16-8-10-15</inkml:trace>
  <inkml:trace contextRef="#ctx0" brushRef="#br0" timeOffset="14700.5724">4777 3671 170 0,'0'0'108'15,"0"0"-7"1,19-7-91-16,18-11-1 15,15-3-5 1,4 5 1-16,-9 5-5 16,-10 1 0-1,-22 10 4-15,-15 0 0 0,-44 17 4 16,-34 3 0-1,-30 5-68 1,0-4 0-16,28-14-59 16,32-11-11-1,48-49 73-15</inkml:trace>
  <inkml:trace contextRef="#ctx0" brushRef="#br0" timeOffset="15843.6243">23274 7931 0 0</inkml:trace>
  <inkml:trace contextRef="#ctx0" brushRef="#br0" timeOffset="15971.6307">23274 7931 0 0,'-4'43'0'0,"4"-2"0"0,-7 2 0 16,-2-12 0-1,-5 13 0-15,-4-9 0 16,-1-4 0-16,1-6 0 16,-4-1 0-1,-1-20 0-15,5-4 0 16,-1-12 0-1,4-12 0-15</inkml:trace>
  <inkml:trace contextRef="#ctx0" brushRef="#br1" timeOffset="25029.0508">3603 2854 20 0,'-33'21'43'0,"-26"17"1"16,-27 21-29-16,-14 10 1 15,1 10-6-15,6 8 0 16,4 18-9-1,12 5 1-15,14 5-1 16,17 5 1 0,24-3 1-1,15-6 1-15,7-11 2 16,45 0 1-16,14-10 10 15,33 5 1 1,31-9 2-16,16-10 1 16,37-11-9-1,13-9 0-15,22-18-7 16,22-11 2-1,4-27-1-15,8-17 1 16,10-38-1 0,-1-42 2-16,-11-24-2 15,-25-27 1 1,-28-15 4-1,-36-14 1-15,-28-10 2 16,-33-7 0-16,-37-6-9 16,-53-1 1-1,-34 11-8-15,-79 20 0 16,-75 39-2-1,-78 48 0-15,-74 59-6 16,-40 38 2 0,-23 61-41-16,14 33 1 15,49 27-51 1,67 38-6-16,55-4 45 15</inkml:trace>
  <inkml:trace contextRef="#ctx0" brushRef="#br1" timeOffset="25700.0827">7963 3050 17 0,'-38'-2'34'0,"-28"2"0"16,-30 0-23 0,-19 0 1-1,0 10-2 1,7 19 2-16,5 14-11 15,17 27 1-15,23 17 0 16,23 24 0 0,32 13 3-1,16 14 0-15,47 1 0 16,34 0 2-1,30-15 7-15,29-13 0 16,22-14 11 0,23-32-1-16,14-34 6 0,19-31 0 31,4-38-5-31,-4-45-1 0,-3-38-8 31,-38-32 2-31,-41-16-6 16,-59-18-1-16,-66 7-10 15,-64 14 0 1,-88 21-14-16,-68 34 0 15,-54 46-23 1,-23 36 0-16,-3 29-38 0,36 39-4 16,45 37 0 15,67 24 2-31</inkml:trace>
  <inkml:trace contextRef="#ctx0" brushRef="#br1" timeOffset="26303.0982">8048 5712 115 0,'-15'-3'79'32,"-22"-4"-4"-32,-19 3-80 15,-18 4-1-15,-22 24-1 16,-7 32 0-1,-1 16 3 1,7 28-1-16,8 22 4 16,30 13 1-16,23 11 1 15,24 1 2 1,12-1 4-16,48-18 2 15,26-21 11 1,34-38 2-16,40-30-1 16,37-39 1-1,37-46-9-15,34-53 0 16,6-34-2-1,-21-29 1-15,-36-17-1 16,-76 5 1-16,-63 12-7 16,-69 16 0-1,-94 32-18-15,-69 35 1 16,-57 45-62-1,-20 34-2-15,-6 48-30 16,24 42-5 0</inkml:trace>
  <inkml:trace contextRef="#ctx0" brushRef="#br1" timeOffset="26823.1086">7988 8300 77 0,'-25'20'74'15,"-24"29"-2"-15,-25 38-55 16,0 33 0-16,4 36-7 16,13 15 0-1,25 1-4 1,24-12 0-16,16-30 11 15,52-29 1-15,43-39 4 32,31-55 1-32,32-39-8 0,16-67 0 15,6-50-4 1,-28-35 1-16,-49-13-5 15,-49 11 0-15,-65 26-13 32,-60 43 0-32,-63 51-33 0,-41 63-1 31,-18 37-69-31,-4 63-9 0,22 28 33 31</inkml:trace>
  <inkml:trace contextRef="#ctx0" brushRef="#br1" timeOffset="27293.118">7948 10868 118 0,'-23'20'93'16,"-10"25"-5"0,-11 27-75-16,7 36 1 15,17 19-7 1,20 12 0-1,34-14 8-15,41-18 2 0,21-34 2 32,27-46-1-32,35-33-7 0,5-64 0 15,8-34 0 1,-26-34 1-1,-42-17-4-15,-56-2 1 16,-47 16-13 0,-66 23 1-16,-55 45-36 0,-35 56 0 15,-30 42-80 1,9 64-8-1,17 22 31 1</inkml:trace>
  <inkml:trace contextRef="#ctx0" brushRef="#br1" timeOffset="28034.1521">8070 13527 115 0,'-22'-2'81'16,"-5"2"-4"-1,-17 0-77-15,-19 0 0 16,-11 24-4-1,-22 21 1-15,-9 14-1 16,-9 38-1-16,-15 9 11 16,-1 22-1-1,12 8 5-15,9-2 0 16,22-6-6-1,35 1 1-15,33-4-3 16,26-15 0 0,57-10 5-16,43-28 1 0,38-27 9 31,39-45-1-16,32-37 13-15,9-60 0 16,16-41-1 0,-7-36 1-16,-24-16-13 0,-39-3 1 15,-52 2-13 1,-57 18 0-1,-65 34-39-15,-101 39 0 16,-74 52-94 0,-78 48-8-16,-48 48 26 15</inkml:trace>
  <inkml:trace contextRef="#ctx0" brushRef="#br1" timeOffset="28548.1811">4948 13953 88 0,'-12'22'70'32,"-9"33"-3"-32,-6 27-65 15,2 40 0-15,-2 20-1 16,13 3 1-1,10-7 6-15,8-17-1 16,10-24 23 0,28-31-1-16,13-32 9 15,27-34 1-15,25-37-14 16,30-67 1-1,15-49-11-15,-8-40 1 16,-18-18-13-16,-44 11 0 16,-60 26-32-1,-37 39 1 1,-74 49-93-16,-33 48-7 15,-44 38 20 1</inkml:trace>
  <inkml:trace contextRef="#ctx0" brushRef="#br1" timeOffset="29145.2096">1967 13587 0 0,'-60'93'25'0,"-11"42"-7"15,5 25 0-15,25 9-8 16,27 14 1-1,17-13 2 1,46-8 2-16,32-17 24 16,38-23 0-1,29-40 7-15,37-33 0 16,22-49-14-1,22-35 0-15,16-65-8 16,-7-49 1 0,-2-31-11-16,-28-41 0 0,-38-17-6 31,-47-9 1-31,-61 1-13 15,-62 39 2-15,-70 31-9 16,-78 48 0-16,-60 58-14 16,-48 56-1-1,-21 32-63 1,10 41-5-16,30 11-2 15</inkml:trace>
  <inkml:trace contextRef="#ctx0" brushRef="#br1" timeOffset="29747.2362">2522 10123 7 0,'-59'10'22'16,"-30"25"-7"-1,-27 21 0 1,-10 13 13-16,-6 24 1 16,5 4-14-16,24 14 1 15,29 3-13 1,33 0 1-16,34 4 6 15,17-4 2-15,50-21 14 32,37-17 1-32,43-41-3 15,37-35 1-15,35-48-16 16,28-57 2-1,20-40-1-15,-9-39 1 16,-27-19 10-16,-47-12 0 16,-58 4-1-1,-56 17 1 1,-63 25-17-16,-78 41 1 15,-59 34-18 1,-74 60 1-16,-41 34-68 16,-19 59-3-16,5 35-23 15,36-1-3 1</inkml:trace>
  <inkml:trace contextRef="#ctx0" brushRef="#br1" timeOffset="30371.265">2429 6836 41 0,'-40'35'55'0,"-20"34"1"0,-21 31-37 31,3 25-1-31,15 17-3 0,19 9 0 32,30-1 1-32,20-5 2 15,51-16 4-15,46-25 1 16,31-25-6-16,50-37 1 15,31-42-8 1,25-39 0 0,24-51-2-16,10-38 1 15,-23-31 0 1,-32-18 2-16,-52-6 2 15,-63 10 0-15,-70 18-19 16,-57 30 0 0,-88 38-106-16,-83 53-7 15,-61 34 7 1</inkml:trace>
  <inkml:trace contextRef="#ctx0" brushRef="#br1" timeOffset="31251.3058">16341 2491 118 0,'0'17'89'15,"0"24"-4"-15,0 15-75 0,3 6 0 16,1 8-4-1,0-9 2-15,-4 5-7 16,7-11 0 0,-4-9-73-1,5-8-4-15,-1-20-21 16</inkml:trace>
  <inkml:trace contextRef="#ctx0" brushRef="#br1" timeOffset="31556.3155">16562 2896 102 0,'22'13'105'15,"20"1"-7"1,28 0-50-16,8-14 1 15,18-7-22 1,-7-35 1-16,-15-13-20 16,-22-4 0-16,-33 4-13 31,-19 11 1-31,-38 15-7 0,-32 15 1 15,-27 14-67 1,-3 14 0-16,4 21-43 16,15 3-10-1,36-14 91-15</inkml:trace>
  <inkml:trace contextRef="#ctx0" brushRef="#br1" timeOffset="32213.3316">17566 2712 63 0,'7'25'68'16,"5"2"-1"-1,2 7-37-15,-2 7-1 16,3-12 17-1,-12-9-2-15,1-12-17 16,-1-8 1 0,-3-28-31-16,0-17 1 15,0-14-3 1,8-11 1-16,6 8 0 15,10 7-1-15,5 20 1 16,-3 19 0 0,4 16 5-1,-1 16 0-15,-3 15 5 16,0 15 1-16,-8-8 0 31,1 3 1-31,-8 1-7 16,-8-8 1-16,1-2-27 15,-4-11 0 1,4-9-79-16,2-12-10 15,3-12 20-15</inkml:trace>
  <inkml:trace contextRef="#ctx0" brushRef="#br1" timeOffset="32450.3497">18018 2636 78 0,'9'10'76'16,"1"15"-3"-16,12 2-47 16,11 1 0-1,19-11-2-15,11-17 0 16,0-13-12-1,-11-19 0 1,-19-6-11-16,-26 4 0 16,-14 3-4-1,-41 17 0-15,-18 14 2 16,-13 4 1-1,13 23-54-15,21 0-4 16,27-3-41 0,18-12-5-16</inkml:trace>
  <inkml:trace contextRef="#ctx0" brushRef="#br1" timeOffset="33108.3795">18688 2414 141 0,'0'18'93'0,"0"17"-5"16,-7 10-80 0,4 14 1-16,3-4 21 15,10-18 0 1,16-11-2-1,11-23 0-15,8-10-19 16,6-32 0-16,-2-22-9 16,-8-19 1-16,-23-18-6 15,-14-8 1 1,-4 6-1-1,-22 9 0-15,-19 19-4 16,0 22 1 0,-3 23-3-16,3 27 1 15,15 24 8 1,4 46 1-16,18 16 7 15,4 22 1 1,23 6 5-16,17-17 0 16,26-21 1-1,9-27 0-15,10-29-5 16,0-20 1-16,1-14-11 15,-13-31 1 1,-14-10-6-16,-22-15 0 16,-18 9 1-1,-19 2 1-15,-10 17 1 16,-28 18 1-1,-2 20 4 1,-5 12 1-16,1 33 1 16,14 14 1-16,12 4 2 15,14 3 0 1,4-6 0-16,10-9 1 15,28-11-37 1,14-12 0-16,10-17-98 16,20-7-9-1,19-41 26-15</inkml:trace>
  <inkml:trace contextRef="#ctx0" brushRef="#br1" timeOffset="33314.3889">19766 2141 181 0,'-7'0'111'16,"-1"11"-8"-16,8 21-96 15,0 15 0-15,31 15 1 16,9 8 1 0,-7-1 3-16,-23 4-1 15,-16-7-8 1,-51 6 0-1,-31-3-118-15,-19 0-5 16,-1 1-11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8:11:05.2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3348 3252 33 0,'-8'7'57'0,"-13"14"2"15,2 6-31 1,-4 4 0-1,5 1-3-15,6 2 0 16,12-3 1 0,0-3-1-16,8-11 1 15,33-3 0 1,3-8 10-16,8-6-1 15,8-24-4 1,-8-6 0-16,-9-18-22 0,-16-1 2 16,-24 1-11-1,-10 3 0-15,-34 13-5 16,-18 15 1-1,-8 10-91 1,0 7-3-16,12 21-38 16,14 10-11-1</inkml:trace>
  <inkml:trace contextRef="#ctx0" brushRef="#br0" timeOffset="1121.9808">3415 5082 85 0,'0'-3'79'16,"0"-1"-3"-16,-8 4-66 15,-11 0 0 1,-2 0-10-1,-2 7 2-15,-2 18-2 16,2 16 0 0,4 10 2-16,5 9 1 0,10 1 11 31,4-8 1-31,15-15 16 0,18-17-1 15,8-17 9 1,3-12-1-16,0-27-10 16,-3-12 0-1,-14-8-18 1,-20 2 1-16,-7 8-18 15,-19 14 1 1,-18 14-60 0,-3 13-1-16,-2 4-60 15,9 0-15 1,18 0 69-16</inkml:trace>
  <inkml:trace contextRef="#ctx0" brushRef="#br0" timeOffset="2003.9574">3581 3269 73 0,'-4'0'84'16,"-3"0"-3"-16,4 0-59 31,-1 0 1-31,4-6-22 0,0 6 1 31,0 0 1-31,0 0 1 0,0 0 9 31,14 6 0-31,1-2 3 0,0-2 0 16,10-2-4-1,13 0 1 1,3 0-3-16,15 0-1 16,10 0-1-1,8 0 0-15,20 0 3 16,5-6 0-1,19-4-1-15,16-1 1 0,7-6-7 32,7 3 1-32,-16 7-16 15,-2 4 1 1,-18 3-109-16,-16 0-7 0,-11 14 3 15</inkml:trace>
  <inkml:trace contextRef="#ctx0" brushRef="#br0" timeOffset="2797.9415">3615 5297 73 0,'0'0'83'16,"0"0"-4"0,0 0-43-16,0 0 0 15,17 0-10 1,18 0 0-1,20 0-7-15,19-6 1 0,22 1-7 16,13 5 1 0,12 0-6-1,9 0 0-15,-5 0-41 16,5-3 0-1,-8-4-84-15,-7-7-10 16,-11 0 35 0</inkml:trace>
  <inkml:trace contextRef="#ctx0" brushRef="#br0" timeOffset="7002.8359">3436 5304 75 0,'0'-4'89'16,"0"1"-4"0,-3-1-62-16,-1 2 1 15,4-3-24 1,0 5 1-16,30 0 0 15,18 7 0 1,8 14-84-16,10 3-3 16,1-3-5-1</inkml:trace>
  <inkml:trace contextRef="#ctx0" brushRef="#br0" timeOffset="8479.7996">4707 5266 33 0,'0'0'67'16,"-5"0"-1"-1,5 0-36-15,0-4 1 16,-2 1-20 0,2 3 0-1,0 0-2-15,0-5 1 16,0 5 2-16,0 0 0 15,0 0 1 1,0-2-1-16,0 2-5 16,0 0 0-16,0 0-8 31,0 0 1-31,0 0-3 15,0 0 1-15,0 0 3 16,0 0 1-16,0 0 2 16,2 0 1-1,18 0-2-15,-6 0 1 16,3 0-2-1,-3 0 1 1,15 0-2-16,-7 0 1 16,0 0 0-16,1 0 0 15,-1 0 0 1,-4-4 0-16,4 4-1 15,-3-3 0 1,-1 3 0-16,1 0 1 16,-4 0-2-1,0 0 1-15,-4 0-1 16,-4 0 2-16,4-3-4 15,-4 3 2 1,9 0 0 0,-2 0 0-16,16 0 4 15,-1 0-1 1,5 0 7-1,7-4-1-15,3 4-1 16,1-3 1-16,-5 3-6 16,-10 0 0-1,0 0-1-15,-12 0 0 0,-3 0-1 31,-4 0 0-31,4 0-74 16,4 0-1-16,-1 7-44 16,1-7-7-1</inkml:trace>
  <inkml:trace contextRef="#ctx0" brushRef="#br0" timeOffset="11290.7291">5025 3166 10 0,'0'0'39'16,"0"0"1"-16,0 0-18 31,0 0 1-31,0-4 7 0,0 1 0 16,0-1-2-16,0 1 0 15,-3-1-15 1,-1 0-1-1,4 2-13 1,0 2 0-16,0 0-2 16,0 0 1-1,0 0 6-15,4 0 2 0,10 0 3 31,3 0 1-31,3 0-3 0,7 0 1 16,-2 0-5 0,6 0 1-1,1 0 1-15,2 0 0 16,3 0 0-1,0 2 1-15,3-2-3 16,-6 0 1 0,11 0-3-16,-4 4 0 15,-1 0 1 1,0-1 1-16,5 4 3 15,-11-3 0-15,4 3 0 16,-6-7-1 0,5 3-3-16,4-3 2 15,0 4-3 1,7-1 1-16,4 1-1 15,-3-2 1 1,-2 2 0-16,1-4 0 16,8 4 0-1,7-4 1-15,0 0-1 16,0 0 1-1,10 0 3-15,5 0 1 16,3-8 4 0,8 2 0-16,1-1-1 15,14 0 1-15,-8 0-4 16,-1 0 0-1,-2 4-15-15,-15-1 1 16,-8 4-115 0,-6-4-5-16,-16 4-2 15</inkml:trace>
  <inkml:trace contextRef="#ctx0" brushRef="#br0" timeOffset="14035.6622">7211 3159 12 0,'0'-4'53'16,"0"4"2"-16,0-3-23 15,0-1 2 1,0 0-4-16,0 2 0 0,0 2-1 31,0 0 1-31,0 0-18 0,0 0 2 16,0 0-11-1,0 0 0 1,0 0 6-1,0-4 0-15,0 4 4 0,0 0-1 16,0 0-11 0,0 0 2-1,0 0-7-15,0 0 1 16,0 0 2-1,0 4 1 1,0 9 2-16,0 8 0 16,0 0 2-16,0 6 0 15,0 1 0-15,0 7 0 16,0 3 0-1,3 0 1-15,-3 3 1 16,11 1 0 0,-7 0 4-1,-4-1 1-15,4-3-2 16,-4-3 2-16,0-4-1 15,0-11 1 1,0-6-1 0,0-3 1-16,0-8-6 0,0 0 1 15,0 1-6 1,0-4 0-1,0 0 0-15,0 0 0 16,0 0 0-16,0 0 0 16,0 0 0-1,0 0 0-15,0 0 0 16,0 0 0-1,0 0 0 1,0 0 0-16,0 0 0 16,0 0 0-16,0 0 0 31,-4 0 0-31,-4 0 0 0,1 0 0 15,0 0 0 1,4 0 0-16,3 3 0 16,0 1 0-1,0 2 0 1,7 6 0-16,22-2 0 15,8 0 0 1,-3 4 0-16,0-1 0 0,-9 5 0 16,-7-8 0-1,-2-3 0 1,-5-3 0-16,-5-1 0 15,-2 0 0 1,-4 5 0-16,0 2 0 16,-4 4 0-1,-9-5 0-15,-10 5 0 16,1 1 0-1,-4 2 0-15,0-3 0 16,0 6 0-16,4-5 0 16,3-1 0-1,0-2 0-15,1 0 0 16,7-6 0-1,11-2 0-15,0 3 0 16,0-4 0 0,11 1 0-16,18-1 0 15,-2 1 0 1,2-1 0-16,1 4 0 15,-7 1 0 1,-1-2 0 0,-8-3 0-16,-3 1 0 0,-7 0 0 31,0-4 0-31,-4 2 0 0,0 6 0 15,0-1 0 1,0 10 0 0,-12-3 0-16,-3 3 0 0,-3-3 0 31,0 0 0-31,-8-1 0 0,0 5 0 31,0-5 0-31,0 9 0 16,-3 2 0-1,10-7 0-15,-3 0 0 16,-1-3 0-1,13-4 0-15,5-3 0 16,5-4 0-16,0 5 0 16,0-4 0-1,23 2 0-15,-1 1 0 16,-1-3 0-1,2-1 0-15,7 0 0 16,-11 1 0 0,0-1 0-16,-5 1 0 15,-3-1 0 1,-3 1 0-1,-5-1 0-15,1 1 0 0,-4-1 0 16,0 4 0 0,0 1 0-16,-11 2 0 15,-8-3 0 1,-7-1 0-1,4 4 0-15,-8 4 0 16,12-3 0 0,3 3 0-16,0-4 0 0,4-3 0 15,4 0 0 1,3 0 0-1,4-1 0-15,0 6 0 32,0 4 0-32,15 11 0 15,-1 12 0-15,4 6 0 16,-5 4 0-1,4 6 0-15,-9-10 0 0,-1 0-12 16,1-4 2 0,-4-2-120-1,2-2-4-15,3-9-3 16</inkml:trace>
  <inkml:trace contextRef="#ctx0" brushRef="#br0" timeOffset="15682.6271">5122 5273 42 0,'-4'0'62'16,"4"0"0"-16,0 0-40 15,0-4 1 1,0 4-6-16,4 0 0 15,10 0 5 1,6 0 0 0,2 0-3-16,-1 0 0 15,9 0-9 1,3 0 0-16,5-3-3 15,2 3 1-15,7 0 0 16,10 0-1-16,2-4-1 31,8 1-1-31,7-4-1 0,11 0 0 16,1 0 0-1,3 4 0 1,3-1 6-16,8 1 1 16,-8-4 6-16,1-1 0 15,11-2-4 1,-8 0 0-16,0-4-9 15,0 7 1 1,-10 5-42 0,-1 2 0-16,-8 0-91 15,6 0-9-15,-17 0 33 16</inkml:trace>
  <inkml:trace contextRef="#ctx0" brushRef="#br0" timeOffset="16317.6145">7229 4879 24 0,'0'0'66'15,"0"3"1"1,0 14-14-16,0 0-1 16,0 12-12-1,0 12-1 1,0 7-19-16,0 8 3 0,0-1-16 15,0-11 1 1,0-12-2-16,0-8 1 31,0-10-2-31,0-7 1 0,0-4-2 31,0-3 1-31,0 0 1 16,0 0 1-16,0 0-1 16,0 0 0-16,0 0-4 15,-4 0 1 1,4 0-5-16,-11-3 0 15,1-1-2 1,-13 1 1-16,-18-2 0 16,-14 5 1-1,-19 0-52-15,-4 0-1 16,8 5-63-1,15 5-12-15,14-6 60 16</inkml:trace>
  <inkml:trace contextRef="#ctx0" brushRef="#br0" timeOffset="19323.5494">7121 3180 67 0,'0'0'71'16,"0"0"0"-16,0 0-50 15,0-4 1 1,0 4-7-1,-3 0 0-15,3 0-8 16,-3 0 1 0,-1 0-6-16,1 0 0 15,-5 0 3 1,-4 13 1-16,-3 8 4 15,-3 7 0-15,-12 14 0 16,1 6 0 0,-8 4 4-1,-1 0 1-15,-10 0 0 16,-7 3-1-16,-8 1-7 15,4 2 1 1,-1-10-5-16,12-2 1 16,15-5 4-16,3-16 1 31,20-4 9-31,-1-12 1 15,7-6-7-15,0 1 1 16,4-4-13-16,0 0 0 16,0 0 0-1,0 0 0-15,0 0 0 16,0 0 0-1,-4 0 0 1,0 0 0-16,1 0 0 16,-1 0 0-16,-4 0 0 15,5-4 0 1,0 1 0-1,-2 3 0-15,2 0 0 16,-1 0 0 0,1 0 0-1,-5 11 0-15,3 6 0 0,5 7 0 16,0 7 0-1,0-2 0-15,0-5 0 16,0-4 0 0,0 1 0-16,0 0 0 15,0 3 0 1,-2-10 0-1,-6-4 0-15,4-3 0 16,-3-3 0-16,-4-4 0 16,-8 0 0-1,1 0 0-15,-8-7 0 16,0-1 0-1,-4 2 0-15,5-2 0 16,2 5 0 0,5 3 0-16,4-3 0 15,2 3 0-15,0 0 0 16,5 0 0-1,3 0 0-15,-2 0 0 16,1 3 0 0,5 12 0-1,0 9 0-15,0 3 0 16,0 5 0-16,0-2 0 0,0 9 0 31,0-8 0-31,0-1 0 16,0-1 0-16,0-9 0 31,0-2 0-31,0-7 0 15,0-5 0-15,0-6 0 16,-3 0 0 0,-12 0 0-16,-4-10 0 15,1-8 0 1,-4 8 0-16,7-1 0 15,1 5 0 1,-2-1 0-16,5 3 0 0,7 4 0 31,1-3 0-31,-1 3 0 0,4 0 0 16,-3 0 0-1,3 3 0 1,0 14 0-16,0 8 0 31,0 7 0-31,3-3 0 0,4 3 0 16,-3-1 0-1,-4-2 0 1,4-2 0-16,-4-7 0 16,0-6 0-1,0-7 0-15,0-7 0 16,0 0 0-1,-8-10 0-15,-6-15 0 0,-9-2 0 16,5 3 0 0,1 6 0-16,1 5 0 15,1 2 0 1,4 4 0-1,4 0 0-15,-1 7 0 16,4 0 0-16,0 0 0 16,4 4 0-1,0 13 0 1,4 4 0-16,-4 7 0 0,0 5 0 15,0 3 0 1,4-6 0 0,0 6 0-1,-4-9 0-15,0 1 0 16,0-11 0-16,4-7 0 15,-4-2 0 1,0-4 0-16,0-4 0 16,0 0 0-1,0-12 0 1,-12-2 0-16,-3-3 0 0,0-7 0 31,-3 11 0-31,3-1 0 0,4 4 0 16,0 2 0-1,3 4 0 1,5 4 0-16,-8 0 0 0,3 14 0 31,-3 14 0-31,4 10 0 0,4 4 0 31,3 3 0-31,-4-1 0 16,4-8 0-1,-4-5 0-15,0-11 0 16,0-6 0-16,2-3 0 16,-7-5 0-1,-2-2 0-15,-7 2 0 16,-9 5 0-1,-13 13 0-15,-16 1 0 16,-18 19 0 0,-14 2 0-16,6 2 0 15,11-10 0 1,16-6 0-16,15-9-11 15,9-9 1-15,13 0-120 32,3-4-3-32,12-10-5 0</inkml:trace>
  <inkml:trace contextRef="#ctx0" brushRef="#br0" timeOffset="22264.4894">7229 3193 32 0,'-4'0'63'15,"4"-4"1"-15,-4 2-21 16,-3-5-1 0,4-4-7-16,-1 1-2 15,4 3-15 1,0 3 0-16,0 0-8 15,-3 2 1 1,3-2 3-16,0 0 0 16,0 0-1-1,0 4 0-15,0-3-8 16,0 3 1-16,0 0-7 31,0 0 0-31,0 0-2 16,0 0 1-16,0 0 1 15,3 7 0 1,23 14 3-16,7 11 0 15,12 5 2-15,11 8 1 16,7 14-1 0,3 0 1-1,4 3 3-15,3 3 1 16,-12-5 3-1,-6-1 1-15,-6-11-5 0,-13-13 1 16,-6-8-7 0,-8-10 1-1,-10-6-3 1,-5-4 0-16,-4-4 0 15,-3-3 0-15,0 0 0 16,0 0 0 0,0 0 0-16,0 0 0 0,0 0 0 31,0-10 0-31,0 3 0 0,-3-1 0 31,-1 6 0-31,1-2 0 16,-5 1 0-1,-3-1 0-15,8 0 0 16,-6 2 0-16,9-2 0 15,-3 4 0 1,3 0 0 0,-4 0 0-16,1 0 0 15,-6 21 0 1,3 6 0-16,2 1 0 0,-4 0 0 31,5-1 0-31,-1-9 0 0,4-5 0 31,0-2 0-31,0-8 0 16,11-3 0-1,15 0 0-15,8-3 0 0,6-8 0 16,1 1 0 0,-8 7 0-1,-7 3 0-15,4 0 0 16,-9 0 0-1,-1 10 0-15,-6 7 0 16,1 15 0-16,-7-2 0 31,-4 5 0-31,-4 4 0 0,0 5 0 16,0-6 0-1,-4-2 0-15,-11-3 0 32,7-5 0-32,2 0 0 15,6-10 0-15,0-8 0 16,0 0 0-16,2-7 0 15,17-3 0-15,4 0 0 32,-1 0 0-32,4-9 0 0,0 1 0 31,-4 2 0-31,-4 2 0 15,-3 4 0-15,0 0 0 16,-1 0 0-16,-2 0 0 16,6 6 0-1,-6 6 0-15,-5 8 0 16,-4 1 0-1,-3 6 0 1,0 9 0-16,-3-3 0 16,-4-1 0-16,-1-2 0 15,1-2 0 1,7-1 0-16,0-12 0 31,0-5 0-31,0-3 0 16,0-3 0-1,11-4 0-15,7 0 0 0,5 0 0 16,-4 0 0-1,-2-4 0-15,1 4 0 16,-6 0 0 0,11 0 0-1,-5 0 0-15,8 4 0 16,-3 9 0-16,2 4 0 15,-10 15 0 1,-5-4 0-16,-2 10 0 16,-4-6 0-1,-4-5 0-15,7 0 0 16,1-6 0-1,7-4-130-15,7 4-4 16,-3-7-13 0</inkml:trace>
  <inkml:trace contextRef="#ctx0" brushRef="#br0" timeOffset="23042.4723">7081 5259 39 0,'-4'-5'63'16,"-3"3"1"-16,-4-2-23 16,0-2-1-1,2-1-5-15,3 3-1 16,-2 1-22-1,4 0-1-15,1 3-10 16,3 0 1-16,0 0 7 16,11 0 1-1,12 3 7-15,6 4 0 16,11 3-2-1,12-3 0-15,15-5 0 16,11 3 1 0,12-5 2-16,13 0 0 0,15 0-9 31,8-11 1-31,19-2-10 15,-5-1 0 1,8 4 0-16,-22 2 0 16,-19 8 0-1,-21 0 0-15,-23 0-85 16,-22 0 0-16,-12 0-52 15,-10 0-12 1,-12-14 95-16</inkml:trace>
  <inkml:trace contextRef="#ctx0" brushRef="#br0" timeOffset="23596.4558">8618 4816 127 0,'0'-4'107'31,"0"1"-7"-31,-4 0-77 16,1-1 1-16,3 1-20 15,0 3 0 1,0 0 4-16,0 3 0 16,0 18 6-1,3 17 1-15,8 7-3 16,1 10 0-1,-5 8 0-15,0-1 0 16,-2-14-2 0,-2-7 0-16,1-13-7 15,-1-10 0 1,4-8-83-16,-3-3-1 15,4-3-54 1,-2-4-14-16,3 0 92 16</inkml:trace>
  <inkml:trace contextRef="#ctx0" brushRef="#br0" timeOffset="24406.4417">8637 4841 126 0,'-4'-5'117'0,"4"-2"-8"16,-5-3-66-1,5 3-2-15,-3 1-25 16,0-1 1-16,3 3-17 16,-4 4 1-1,4 0-4-15,0 4 1 16,7 16 6-1,12 16 0 1,7-6 2-16,4 12 1 16,-5-8 1-1,6-3 0-15,-5-6-4 16,-8-8 1-16,0 0-5 15,-7-10 0 1,-3 1 0 0,-5-6 0-16,-3-2 0 0,0 0 0 15,0 4 0 1,0-4 0-16,0 3 0 15,-7 1 0 1,-12-1 0 0,-10 7 0-16,-4 1 0 15,-15 3 0 1,-8-4 0-16,-7 1 0 0,3-4 0 31,1-7 0-31,29 0-64 0,15 3 1 16,15-3-71-1,8 0-12 1,17-3 68-16</inkml:trace>
  <inkml:trace contextRef="#ctx0" brushRef="#br0" timeOffset="27791.3523">7204 3144 33 0,'0'-2'75'0,"-4"-2"-2"0,0-4-18 16,-4-2-1-16,1 3-26 31,-1 4 0-31,8 0-19 16,0 3 1-16,12 0 0 15,24 0 2 1,20 3 4-16,22 0 1 15,15-3 7-15,3-3 0 16,-3-11-7 0,-9-6 0-16,-20 6-13 15,-24 2 1 1,-11 7-5-16,-17 5 0 15,-5 0 0 1,-3 0 0 0,-4-4 0-16,5 4 0 15,-5-3 0 1,0-1 0-16,0 4 0 0,0-3 0 15,0 3 0 1,0 0 0 0,0-4 0-16,0 4 0 15,0 0 0 1,0 0 0-1,3 0 0-15,4 0 0 16,5 0 0-16,2 14 0 16,5 3 0-1,-1 4 0-15,0 0 0 16,-3-4 0-1,1 0 0-15,-9-7 0 16,0-2 0 0,-4-5 0-16,4-3 0 15,-2 0 0 1,2-11 0-16,1-9 0 15,-1-4 0-15,8 0 0 16,-8-2 0 0,-3 10 0-16,0-1 0 15,-1 6 0 1,0 8 0-1,2-1 0-15,-1 1 0 16,3 3 0-16,5 3 0 31,9 19 0-31,2 7 0 0,2 8 0 16,1-7 0-1,-3 1 0-15,3 1 0 16,-8-12 0 0,1-6 0-1,-5-4 0-15,-3-6 0 16,4-4 0-1,0-11 0-15,-4-13 0 0,4-14 0 16,-5 3 0 0,3 2 0-1,-3 1 0-15,1 4 0 16,-3 4 0-1,-1 3 0-15,-3 7 0 16,0 4 0 0,2 3 0-16,3 7 0 0,-2 4 0 31,12 19 0-31,-1 8 0 15,0 10 0 1,9-2 0-16,-2-4 0 16,2 0 0-16,-6-1 0 15,-2-13 0 1,0-4 0-16,-5-14 0 15,6-3 0 1,-3-10 0-16,9-21 0 16,-3-18 0-16,-4 1 0 15,-9-3 0 1,2-2 0-1,2 9 0 1,-7 5 0-16,1 8 0 0,-4 15 0 31,-1 5 0-31,2 11 0 0,6 6 0 16,-1 19 0-1,5 12 0 1,-8-1 0-16,1-2 0 16,0-10 0-1,-1-6 0-15,0-4 0 16,0-14 0-1,1 0 0-15,-4 0 0 0,-1-4 0 32,1-10 0-32,0 10 0 15,4 2 0-15,2 2 0 16,24 0 0-1,10 0 0 1,23-8 0-16,26-6 0 16,10-7 0-1,8 1 0-15,-7-1 0 0,-19 3 0 16,-19 8 0-1,-14 6 0 1,-15-1 0-16,-7 1 0 16,-11 4 0-1,7-4-37-15,-11 0 1 16,-8 4-95-1,-7-3-9-15,0-4 31 16</inkml:trace>
  <inkml:trace contextRef="#ctx0" brushRef="#br0" timeOffset="30066.2983">7166 3217 102 0,'0'0'90'15,"0"0"-5"-15,0 0-67 16,0-3-1 0,11-14 2-16,12-14-1 15,17-18 19 1,16-10-2-16,18-24-2 15,15-14 0 1,6-10-22-16,-1-4 2 16,-9 14-13-1,-14 18 0-15,-27 23 0 16,-19 19 0-16,-2 16 0 15,-12 7 0 1,-4 10 0 0,-3 0 0-16,0 4 0 15,-4 0 0 1,0 0 0-16,0 0 0 15,0 0 0-15,0 0 0 16,0 0 0 0,0 0 0-1,0 0 0-15,0 0 0 16,0 0 0-16,0 0 0 15,-4-2 0 1,4-2 0-16,0 0 0 16,0 1 0-1,0 3 0 1,0 0 0-16,0 0 0 15,0 0 0-15,7 0 0 16,8 7 0 0,4 3 0-16,-5 1 0 0,-2-8 0 31,-1 1 0-31,1-4 0 15,-6-14 0 1,-2-13 0-16,-1-15 0 16,-3-10 0-1,0 11 0-15,-10-5 0 16,-5 2 0-16,0 16 0 15,4 3 0 1,4 8 0 0,3 7 0-16,4 10 0 15,0 0 0 1,22 7 0-16,8 13 0 15,3 5 0 1,8-1 0-16,-5 3 0 16,9-2 0-1,-7-8 0-15,-13-2 0 16,-2-13 0-1,-5-2 0-15,0 0 0 0,-2-6 0 16,-6-19 0 0,-6-12 0-1,-1-1 0-15,-3-1 0 16,0-2 0-1,0 0 0-15,-3 12 0 16,-1 2 0 0,1 3 0-16,-1 9 0 15,1 2 0 1,3 5 0-16,0 3 0 0,0 5 0 15,10 0 0 1,13 9 0 0,6 11 0-16,5 9 0 15,2-2 0 1,1 1 0-1,-3-6 0-15,-8 1 0 16,-3-9 0 0,-9-10 0-16,-3-4 0 15,0 0 0-15,-3-12 0 16,-2-17 0-1,-1-7 0-15,-5-8 0 16,0-11 0 0,0 6 0-16,0 8 0 15,-5 5 0 1,3 9 0-16,2 10 0 15,-4 5 0 1,4 10 0-16,0 2 0 16,4 14 0-16,14 20 0 15,8 4 0 1,3-1 0-1,1-5 0-15,-8-3 0 16,8-10 0-16,-12-9 0 31,-3-6 0-31,4-4 0 0,-5-4 0 16,1-20 0-1,-3-10 0-15,-8-7 0 16,-1-8 0-16,-3-6 0 31,0 0 0-31,0-7 0 0,0 9 0 31,4-6 0-31,18-10 0 0,21 1 0 32,18-9 0-32,13 11 0 15,-4 8 0-15,-7 13 0 16,-22 17 0-1,-15 10-120-15,-19 8-4 0,-7 10-21 32</inkml:trace>
  <inkml:trace contextRef="#ctx0" brushRef="#br0" timeOffset="33204.2224">7163 3187 74 0,'0'0'92'16,"0"0"-3"0,0 2-37-1,0 2-1-15,-4 0-11 16,4-4 0-1,0 0-19-15,0-4 1 16,0-13-12-16,0-15 1 16,0-5-7-1,0-15 1-15,4-14-5 16,-1-6 0-1,1-8 0-15,-4 7 0 16,3 7 0 0,-3 11 0-1,0 10 0-15,-3 6 0 16,3 12 0-1,0 7 0-15,0 13 0 0,0 3 0 16,0 4 0 0,0 0 0-1,0 0 0-15,0 0 0 16,0 4 0-16,-4-1 0 15,4 1 0 1,-3-1 0-16,3-3 0 16,0 0 0-1,0 0 0-15,0 0 0 16,0 0 0-1,0 0 0-15,0-10 0 32,-8-8 0-32,-3-5 0 0,-8-6 0 15,-6 1 0 1,-5 5 0-1,5 2 0-15,1 4 0 16,7 2 0-16,5 5 0 16,8 0 0-1,4-4 0-15,8 0 0 16,21 0 0-1,9-10 0-15,-1 6 0 16,0 1 0 0,-8 1 0-16,-7 2 0 15,-10 0 0 1,-5 0 0-16,-7 0 0 15,0-3 0 1,-7-4 0-16,-8 3 0 16,-11 8 0-1,0-4 0 1,1 1 0-16,-2-1 0 15,5 7 0-15,2 0 0 16,6 0 0-16,7-1 0 16,4 2 0-1,3-2 0 1,0 5 0-16,0-6 0 15,3 6 0 1,18-5 0-16,7-2 0 16,1 2 0-16,0-2 0 15,-2 3 0 1,-2 0 0-16,-6 0 0 15,-1-3 0 1,-3 3 0-16,-4 1 0 16,-7-2 0-1,-4-2 0-15,0-1 0 16,-19-6 0-1,-6 0 0-15,-2-4 0 16,-6 4 0 0,1-4 0-1,1 8 0-15,6 3 0 16,2-2 0-16,12 6 0 15,4 2 0 1,7-3 0-16,0 4 0 16,0 3 0-1,7-4 0-15,14-3 0 16,10-3 0-16,-1-21 0 15,0-3 0 1,-8-19 0-16,-8-9 0 16,-7-4 0-1,-7 1 0-15,0 3 0 16,0 9-42-1,-14 12 1-15,3 2-90 16,-7 9-10 0,6-1 37-16</inkml:trace>
  <inkml:trace contextRef="#ctx0" brushRef="#br0" timeOffset="35683.1696">7121 3110 32 0,'0'0'62'16,"0"0"1"-16,0 0-18 16,0 0-1-16,0 0-6 15,0 0 0 1,0 0-16-16,0 0 0 15,0 0-11 1,0 0 0 0,0 3-8-16,0 1 1 15,0 3 0-15,9-1 0 16,-2 6 0-1,0-6 1-15,1 1 2 16,-5-3 1 0,1 6 4-16,0-10 1 15,-4 4 1 1,0-4 0-16,0 0-4 15,0 0 1 1,0 0-7-16,0 0 2 16,0 0-6-1,0-4 0-15,0-10 0 16,-15-7 0-16,-8 0 0 15,-6-3 0 1,-4-1 0-16,-1 2 0 16,4 3 0-1,-6-5 0-15,6 4 0 16,-3-3 0-1,-4-4 0-15,-1 1 0 16,-2-1 0 0,10-3 0-1,0 3 0-15,4 0 0 0,0 11 0 16,5-7 0-1,2 3 0 1,0-4 0-16,9 8 0 16,-1 0 0-1,-1 8 0 1,8-3 0-16,-7 5 0 15,8 4 0-15,-1 0 0 16,0-1 0 0,4 4 0-16,-2-3 0 15,2 3 0 1,0-3 0-16,0-1 0 15,0 1 0-15,0-1 0 16,0 1 0 0,-9-1 0-16,9 4 0 15,0-3 0 1,0 3 0-1,0 0 0-15,0 0 0 16,0 0 0 0,0 0 0-16,0-4 0 15,0 4 0-15,0 0 0 16,0 0 0-1,-4 0 0-15,4 0 0 16,-3 0 0 0,3 0 0-16,0 0 0 15,0-3 0 1,0 3 0-16,0 0 0 15,0-3 0 1,0 3 0-16,0 0 0 16,0 0 0-1,0 0 0-15,0 0 0 16,-4 0 0-1,4 0 0-15,-8 0 0 16,-2 0 0-16,-13 6 0 16,1 1 0-1,-4 0 0-15,4-3 0 0,4-4 0 31,2 0 0-31,5-4 0 32,7-16 0-32,4-9 0 15,0-15 0-15,4 6 0 16,11-8 0 0,0-2 0-16,-7 6 0 0,-5 1 0 15,-3 3 0 1,0 0 0-1,-3 11 0-15,-20 5 0 16,-10 9 0 0,-8 2 0-16,-11 11 0 15,-10 0 0 1,-5 0 0-16,-7 0 0 15,11 7 0 1,11 0 0-16,12-3 0 16,13-1 0-1,12-3 0-15,4 0 0 0,11 0 0 16,0-17 0-1,0-4 0 1,15-6 0-16,3-1 0 16,2-3 0-1,-6 0 0 1,-3 2 0-16,-4 3 0 15,-7 1 0-15,0 4 0 16,0 7 0 0,-10 0 0-1,-9 8 0-15,-8 2 0 0,-5 4 0 31,-13 0 0-31,1 6 0 16,-4 9 0-16,-1-8 0 16,8 0 0-16,16-4 0 15,2-3 0 1,8 0 0-1,5 0 0-15,6 0 0 16,0 0 0 0,4-7 0-16,0-6 0 15,4-5 0 1,7-2 0-16,0-9 0 15,0 5 0-15,-8-10 0 16,-3 2 0-16,0 1 0 16,0 7 0-1,0 3 0 1,0 7 0-1,-11 7 0-15,-7-2 0 16,-4 2 0-16,-4 3 0 16,-3 4 0-16,-5 0 0 31,1 0 0-31,-5 0 0 15,12 0 0 1,1-6 0-16,3-2 0 0,6-2 0 16,2-4 0-1,3 0 0-15,4-3 0 16,-6 2 0-1,7-1 0-15,-2 2 0 16,1 0-95 0,0 7 0-16,-5-3-45 15,5 6-10 1</inkml:trace>
  <inkml:trace contextRef="#ctx0" brushRef="#br0" timeOffset="36950.1435">5118 1467 113 0,'0'0'123'16,"0"0"-9"-1,0 0-57 1,0 0-1-16,0-11-37 15,0-2 1-15,0-1-16 16,0-7 1-16,0 1-5 16,-3-5 0-1,-9-6 0-15,2-3 0 16,-2-1 0-1,1 10 0 1,4 1 0-16,-3 4 0 16,1-5 0-16,5 15 0 15,0-1 0 1,1 4 0-16,-1 0 0 15,4 4 0 1,0 0 0-16,0 3 0 16,0-4 0-1,0 4 0-15,0 0 0 16,0-3 0-16,0 3 0 15,0-4 0 1,11 1 0 0,12-4 0-1,7 0 0-15,2 0 0 16,10 4 0-16,-2-4 0 15,5 3 0 1,3 4 0-16,-1-3 0 16,9 3 0-1,-3 0 0-15,-2-3 0 0,4 3 0 31,1 0 0-31,3 0 0 16,8 0 0-16,0 0 0 16,-1 6 0-1,-3 0 0-15,1 2 0 16,-9-4 0-1,1-4 0-15,-1 0 0 16,0 0 0 0,8 0 0-16,8 3 0 15,-1 0 0 1,5-3 0-16,9 0 0 0,-6 0 0 15,4 0 0 1,0 0 0 0,2 0 0-1,-2 4 0-15,-1-4 0 16,5 3 0-16,-1 1 0 15,0-4 0 1,0 0 0 0,8 0 0-16,-5-4 0 15,1-6 0 1,0 0 0-16,-7-4 0 15,-8 0 0 1,-7 4 0-16,3-4 0 0,-7 7 0 16,15 0 0-1,11 0 0-15,11 0 0 16,4 3 0-1,10 1 0 1,-7 3 0-16,8 0 0 16,-7-4 0-1,-12-2-4-15,-18-1 1 16,-12-3-126-1,-21 6-4 1,-19 1-12-16</inkml:trace>
  <inkml:trace contextRef="#ctx0" brushRef="#br0" timeOffset="40562.0727">9170 1006 0 0,'-4'0'25'0,"1"0"6"15,-1 0 1-15,-3-3 6 0,3-1-2 31,1 1 3-31,-2 0-1 16,2-1-14 0,3 1-1-1,0 3-16-15,0-3 1 0,3 3-1 16,27-7 1-1,14 3 5 1,12 1-1-16,7-1 3 16,-7-3 2-1,3 4-5-15,-7 0 0 16,-18-5-2-1,-9 4 0-15,-7 2 2 0,-10-2 1 32,-4 0-8-32,-4 4 0 0,0 0-10 31,0 0 1-31,2 0-1 15,-2 0-2-15,6 10 5 16,-3 8 0 0,1 3 2-16,3 13 1 15,4 9 0 1,-4 1 0-1,4 7 0-15,-3 2 1 16,6 2 3 0,-10 4-2-16,0-1 1 15,3 5 1 1,-7-8-2-16,5-2 1 0,-2 5 0 15,1-3 1 1,-1-3 0-16,1 4 1 16,0-8-1-1,-1 0 0 1,1 1-1-16,0-7 1 15,-1-1-1 1,5 8 0-16,-5-8-2 16,5 14 0-1,-4 5-1-15,-4-2 1 0,0 4-2 31,0-6 0-31,3-1 0 16,-3 0 0-16,3-3 0 16,2-3 0-16,-1-1 0 15,3-3 0 1,-4 0 0-1,1 3 0-15,-4-2 0 16,4 2 0 0,-1 1 0-1,1-1 0-15,0-4 0 16,0 5 0-1,-1-4 0-15,5 4 0 0,-4-1 0 32,0 0 0-32,-2 1 0 15,3-4 0-15,-2 0 0 16,-3-7 0-16,0-4 0 15,4-5 0 1,-4 5 0-16,0-10 0 16,0-3 0-1,0 0 0 1,4-4 0-16,2 3 0 15,0-2 0 1,-3 3 0-16,0-7 0 16,1 3 0-16,0-3 0 15,-4 0 0-15,0 2 0 16,0 1 0-1,4 1 0 1,-4 7 0 0,4-1 0-16,-4 3 0 15,3 1 0-15,-3 0 0 16,3 4 0-1,-3-3 0-15,4 7 0 16,-4-2 0-16,0 4 0 31,0 4 0-31,0-4 0 16,-4 3 0-16,1-2 0 15,0 2 0-15,-1-3 0 16,0 0 0 0,-4-2 0-16,5 5 0 15,-6-7 0 1,-1 0 0-1,3-2 0-15,2 2 0 16,3-6 0-16,2-1 0 16,0 1 0-1,-4-3 0-15,4-1 0 16,0 3 0-1,0-9 0 1,0 3 0-16,0-1 0 16,0 1 0-16,0-4 0 15,0 0 0 1,0 4 0-16,0-11 0 15,0 2 0 1,0-6 0-16,0 1 0 16,0-3 0-1,0 2 0 1,0 1 0-16,0 0 0 15,0 4 0-15,0-1 0 16,0 0 0 0,0 0 0-16,0 1 0 0,-4-4 0 31,0 0 0-31,0-3 0 15,-3 2 0-15,-1 5 0 16,1-4 0 0,-3-4 0-16,2 1 0 15,-3-1 0 1,-1 1 0-1,1-1 0 1,-3-3 0-16,-1 0 0 16,-4 0 0-16,1 0 0 15,-1 0 0 1,1 0 0-16,-12 0 0 0,-3 0 0 15,-9 0 0 1,-5 2 0-16,-23 10 0 16,-15-2 0-1,-23 7 0 1,-25 5 0-16,-12 1 0 15,-10 2-130 1,17-1-4-16,17-11-13 16</inkml:trace>
  <inkml:trace contextRef="#ctx0" brushRef="#br0" timeOffset="42204.0421">4970 3938 138 0,'-3'10'105'15,"3"9"-8"1,-5 10-75-16,5 9 2 15,0 3-10 1,-3-3 0-16,3-2-8 0,-4-12 1 16,4-1-16-1,-3-5 0 1,3-11-58-16,0-7-1 15,-4 0-40-15,-3-7-7 16,-5-18 64 0</inkml:trace>
  <inkml:trace contextRef="#ctx0" brushRef="#br0" timeOffset="42679.0328">4655 3992 141 0,'0'-7'105'15,"0"-7"-7"-15,19-7-72 16,7-5 1 0,18-3-5-1,15-6 1-15,5 5-8 16,-2 2 0-16,-7 4-10 15,-3 10 0 1,-7 4-6-16,-4 10 1 16,-11 0 1-1,-12 6 1-15,-7 12 0 16,-7 3 1-1,-4-3 0-15,0 2 1 16,-18-3-3 0,-9 0 0-16,2 1-6 15,-5 6 1-15,4-7-4 31,7 3 1-31,12 5 3 16,7 3 0-16,0-3 9 16,11 6 0-1,18-11 2-15,-2 1 0 16,-2-8-24-16,2 1 1 15,-6-3-110 1,2 0-8 0,-4-1 11-16</inkml:trace>
  <inkml:trace contextRef="#ctx0" brushRef="#br0" timeOffset="42998.0262">5522 3971 135 0,'0'8'90'0,"0"2"-4"15,3 11-133 1,5 14-2-16,3 13-43 16,-3 0-2-1</inkml:trace>
  <inkml:trace contextRef="#ctx0" brushRef="#br0" timeOffset="43647.0127">6437 4501 141 0,'0'0'108'15,"0"0"-8"1,2 28-72-16,3 10 0 0,-1 6-11 16,0 22 1-1,3-9-9-15,-4-3 1 16,2-6-4-1,-2-19 1 1,-3-9-60-16,0-9-1 16,0-11-71-16,0-29-13 15,0-5 61 1</inkml:trace>
  <inkml:trace contextRef="#ctx0" brushRef="#br0" timeOffset="44054.0049">6370 4501 157 0,'11'-6'123'16,"12"-9"-8"-16,10-2-83 15,11 0 1 1,5 3-24-1,-2 7 1-15,-10 7-10 16,-11 0 1-16,-12 14 1 16,-9 10 1-16,-5 0 3 15,0 0 1 1,-5-3-2-16,-1-11 0 15,-6-6-4 1,5 0 1 0,3-4-11-16,1 3 1 0,3 7 3 15,0 8 1 1,0 5 8-1,3 15 1-15,12 1-2 16,-1 0 0 0,5-9-8-16,-4 1 1 15,-4-6-76 1,-6-8-2-16,2 1-47 15,-3-18-13 1,-4 0 88-16</inkml:trace>
  <inkml:trace contextRef="#ctx0" brushRef="#br0" timeOffset="44608.9944">6818 4674 127 0,'0'0'105'16,"3"0"-7"0,16-3-79-16,4 3 1 15,-5 0-17 1,-3 3 0-1,-7 21 2-15,-8 0 1 16,-8 0 0 0,-11 8 0-16,5-8 7 15,6-7 0 1,8-7-2-16,11 2 0 0,27-10-115 31,6-2-3-31,7 0-21 16</inkml:trace>
  <inkml:trace contextRef="#ctx0" brushRef="#br0" timeOffset="45347.9767">8496 3902 150 0,'0'-3'101'31,"0"3"-7"-31,4 0-77 0,7 10 2 31,0 29 5-31,-4 9-1 0,1 7-10 31,-5 4 1-31,-3-10-7 16,0-12 1-16,0-9-6 15,0-10 1 1,0-11-87-16,0-7-2 0,5-4-43 31,-5-24-11-31</inkml:trace>
  <inkml:trace contextRef="#ctx0" brushRef="#br0" timeOffset="45757.9644">8482 3837 214 0,'22'-11'129'16,"14"-6"-5"-16,16 0-116 15,7 3 0 1,-6 10-10-16,-5 4 0 15,-18 14 5-15,-20 15 0 32,-10 0 2-32,-7 3 0 0,-19-11-6 31,-14-4 0-31,-2-9-5 0,5-2 0 15,8 2-2 1,14-5 1 0,15 6 9-16,0 8 1 15,29 8 5 1,12 7 1-16,15-1-6 0,-1 10 1 15,-7-6-13 1,-10 0 0 0,-13-12-95-16,-7 2-2 15,-10-15-24 1,-4-10-6-1</inkml:trace>
  <inkml:trace contextRef="#ctx0" brushRef="#br0" timeOffset="46427.9443">9022 4006 113 0,'0'0'106'16,"0"0"-8"0,0 0-65-1,0 0 2-15,3 0-11 16,16-3 0-1,3-1-1-15,4 1 0 0,4-4-16 32,-4 3 1-32,-1 4-8 15,-6 0 1-15,-11 0 3 16,-8 14 0-1,0 7-1-15,-23 4 2 16,-6-2-5 0,10 2 0-16,1-11 0 15,11-1 0 1,7-2 0-16,0 3 0 15,25-4 0-15,-2 4 0 16,6 3 0 0,-14 7 0-16,-11-3 0 15,-4 10 0 1,-19-7-27-16,-10 4 1 15,6-7-104 1,1 0-8-16,7-11 18 31</inkml:trace>
  <inkml:trace contextRef="#ctx0" brushRef="#br0" timeOffset="47317.9221">8496 2450 144 0,'0'-4'102'16,"0"4"-6"-16,0 0-77 15,0 0 3 1,0 18 1-1,4 12 1-15,3 12-5 16,0-1 0-16,1 1-9 16,-8-4 1-1,0-10-5-15,0-1 1 16,0-9-11-16,0-1 0 15,3-9-62 1,-3-8-2 0,0 0-59-16,0 0-12 15,0-25 67 1</inkml:trace>
  <inkml:trace contextRef="#ctx0" brushRef="#br0" timeOffset="47758.9089">8300 2435 170 0,'0'-14'128'32,"25"-6"-8"-32,20-8-86 0,18-3 1 31,11 0-24-31,-4 3 2 15,-7 14-13-15,-12 14 0 16,-20 0 0 0,-5 18 0-16,-18 6 0 15,-8-4 0 1,0-5-4-16,-19-5 1 15,-7-6-10 1,-4-4 0-16,-7 0-2 16,7 3 0-1,8 4 12-15,7 3 1 16,11 7 15-16,4 7 0 15,12 5 2 1,14-5 1-16,11 3-11 31,0-2 1-31,-8 2-8 0,5-9 1 16,-9 2-69-1,-9-9-3-15,-1-4-60 16,-1-4-15 0,-3-3 81-1</inkml:trace>
  <inkml:trace contextRef="#ctx0" brushRef="#br0" timeOffset="48048.9002">9033 2391 190 0,'0'0'122'15,"0"6"-6"-15,0 15-94 16,-8 3 1-1,5 8-8 1,3-12 0-16,0-2-12 16,15-8 2-1,7 0-20-15,4-10 2 16,-4 0-117-1,-4-17-4-15,-10-14-1 16</inkml:trace>
  <inkml:trace contextRef="#ctx0" brushRef="#br0" timeOffset="48198.8957">9137 2380 169 0,'0'17'114'16,"0"12"-6"0,8 15-94-16,-1 8 0 15,11 14-102-15,0-1-2 16,8-6-33-1</inkml:trace>
  <inkml:trace contextRef="#ctx0" brushRef="#br0" timeOffset="48968.8726">7833 1429 151 0,'3'6'111'16,"1"12"-10"-16,8 13-75 16,-1 11-1-1,-4 9-7-15,8 2 1 16,0-5-8-1,-8-4 0-15,4-12-6 16,-7-11 1 0,-1-7-39-16,-3-8 0 15,0-6-93-15,0 0-9 16,0-10 30-1</inkml:trace>
  <inkml:trace contextRef="#ctx0" brushRef="#br0" timeOffset="49397.8636">7714 1402 204 0,'23'-14'132'16,"21"-8"-7"-16,19-2-110 16,7 0 1-16,-3 10-16 15,-8 14 0 1,-14 0 1-16,-16 10 1 15,-18 11 2 1,-11 3 1 0,0-3-2-16,-18-3 1 15,-16-2-10-15,-2-5 1 16,-5-1-7-16,4 1 1 15,15 3 5 1,10 3 1-16,12 7 15 16,0 4 1-1,34 0-1 1,-1 3 0-16,8-6-9 15,-4-6 2-15,-3-1-27 16,-9-4 1 0,9-4-107-1,-9-6-7-15,9-1 14 16</inkml:trace>
  <inkml:trace contextRef="#ctx0" brushRef="#br0" timeOffset="49780.8555">8344 1446 180 0,'0'0'127'15,"0"0"-8"-15,11 10-93 16,7 4 1 0,5 7-16-16,-8 3 1 15,-7 0-8-15,-8 18 1 31,0-10-84-31,-15-9 0 16,-12-9-55-16,-2-14-16 16,-5-4 89-16</inkml:trace>
  <inkml:trace contextRef="#ctx0" brushRef="#br0" timeOffset="49883.8534">8359 1421 211 0,'22'-16'112'16,"18"-9"-5"-16,9-6-221 0,6 0-6 15,-10-3-3 1</inkml:trace>
  <inkml:trace contextRef="#ctx0" brushRef="#br0" timeOffset="50527.8405">6237 1533 184 0,'3'0'117'15,"5"2"-7"1,-1 27-93-1,4 2 1-15,0 10-4 16,-3 4 0 0,3-7-7-16,-3-9 1 0,-5-9-24 31,1-11 0-31,-4-5-110 0,0-4-8 15,-15-17 11 1</inkml:trace>
  <inkml:trace contextRef="#ctx0" brushRef="#br0" timeOffset="50996.8309">6073 1501 170 0,'0'-10'119'0,"0"3"-6"16,8-10-82-1,18-1 1-15,19-2-13 16,11-7 0-1,6 13-16-15,-7 2 2 16,-3 12-5-16,-11 0 0 16,-11 12 0-1,-11 8 0-15,-9 1 0 16,-10-1 0-1,-4-2 0 1,-25-5 0-16,-8-2 0 16,0-5 0-16,0 6 0 15,8-12 0-15,6 2 0 31,15-2 0-31,5 0 0 0,-1 0 0 16,4 4 0 0,0-4 0-1,7 4 0-15,16 6 0 16,17 4 0-16,1 10 0 15,4 0 0 1,-5 0 0-16,-2-3-26 16,-13 3 2-1,-13-6-106 1,4-4-7-1,-14-4 14-15</inkml:trace>
  <inkml:trace contextRef="#ctx0" brushRef="#br0" timeOffset="51418.8222">6681 1484 101 0,'0'0'89'15,"0"0"-4"1,-8 25-53-16,1 13-1 15,0 13-1 1,7 5 1-16,0-1 1 16,22-13 1-1,1-12-12-15,12-12 1 16,-4-18-21-1,-9 0 2-15,-6-14-9 16,-16-11 1 0,0 1-7-16,-23 7 1 15,-7 14 1-15,-7 3 1 16,15 14-17-1,11 10 0 1,11-1-92-16,3-1-7 0,24-8 18 16</inkml:trace>
  <inkml:trace contextRef="#ctx0" brushRef="#br0" timeOffset="52063.809">4915 2172 169 0,'0'0'116'15,"3"22"-6"-15,4 15-85 16,-3 19 0 0,0 5-8-1,-1 12 0-15,2-10-8 31,-2-8 1-31,1-17-6 16,0-13 0-16,-1-11-51 16,-3-11 0-1,0-3-84-15,0-14-10 0,-19-20 45 31</inkml:trace>
  <inkml:trace contextRef="#ctx0" brushRef="#br0" timeOffset="52529.7961">4659 2269 154 0,'0'-10'124'16,"8"-14"-8"0,17-1-78-16,30-5 1 15,13-5-23 1,13 8 0-16,0 1-13 0,-11 16 2 15,-10 10-5 1,-19 10 0 0,-16 22 0-16,-13-1 0 15,-12 4 0 1,-4-8 0-1,-21-5 0-15,-16-9 0 16,-1-2 0 0,2-11 0-16,7 0-9 15,10 0 2-15,13 6 4 16,10 8 0-1,0 8 10-15,21 4 0 16,13 6-4 0,3 2 2-16,7-3-5 15,-7 5 0 1,-4-2 0-16,-10 4 0 15,-8-7-67-15,-4 0 0 16,0-7-67 0,0-10-13-16,-3-14 74 15</inkml:trace>
  <inkml:trace contextRef="#ctx0" brushRef="#br0" timeOffset="52982.7826">5400 2391 207 0,'18'-4'126'0,"8"4"-6"0,8-7-110 32,-1 7 0-32,0 0-7 15,-4 7 1-15,-10 11 1 16,-11 3 0-1,-8 3-1-15,-8 7 1 0,-14 0-4 32,-9 10 1-32,7-6-2 15,-3-4 1 1,9-7 0-16,7-7 1 15,11-6 0 1,0-1 1-16,14 1-3 16,16-5 0-16,6-2 0 15,2-1 0 1,-8-3-4-16,3 0 2 15,-10 0-109 1,-9 0-3-16,-10 0-28 16</inkml:trace>
  <inkml:trace contextRef="#ctx0" brushRef="#br0" timeOffset="53138.7799">5466 2573 201 0,'15'-10'114'15,"15"-4"-4"1,14-3-185-16,3 0-1 16,-2 7-43-1,-11 10-7-15</inkml:trace>
  <inkml:trace contextRef="#ctx0" brushRef="#br0" timeOffset="54006.7619">5387 2616 70 0,'0'0'81'16,"0"0"-3"-1,9 0-38-15,10 0-1 16,-1 0-6-1,5 0 0-15,-9 0-4 0,-3 0 0 16,-7 0-5 0,-4 0 1-1,0-4-14-15,0-3 0 16,0 4-8-1,0-1 2-15,0 1-5 16,0 3 0-16,0 0 0 16,0 3 0-1,0 11 0-15,-4 10 0 31,-4 3 0-31,-2 12 0 16,3-1 0-16,-5-4 0 16,8-2 0-16,0-8 0 15,1-3 0 1,3-10 0-16,0-5-53 15,0-3 1 1,0-3-81 0,0-7-10-16,3-13 52 15</inkml:trace>
  <inkml:trace contextRef="#ctx0" brushRef="#br0" timeOffset="54271.7568">5387 2605 247 0,'20'0'134'16,"17"0"-4"0,15-10-130-16,11 0 0 15,-4 6-39-15,4 0 1 16,-11 4-93-1,-12 0-9 1,-17 4 33-16</inkml:trace>
  <inkml:trace contextRef="#ctx0" brushRef="#br0" timeOffset="55069.74">12577 1705 161 0,'0'0'117'16,"0"0"-7"-16,4 17-82 15,7 15 0 1,0 16-9-1,3 11 0-15,-2 14-9 0,-8-5 1 16,0-5-8 0,-4-7 2-1,0-18-12-15,0-13 1 16,0-15-123-1,0-10-5-15,-8-8-7 16</inkml:trace>
  <inkml:trace contextRef="#ctx0" brushRef="#br0" timeOffset="55553.7304">12192 1785 184 0,'0'-8'122'15,"15"-5"-7"1,22-3-87 0,26-6 1-16,33-2-13 15,19 3 1-15,19 8-17 16,-9 9 0-1,-13 4 0 1,-20 14 0-16,-36 13 0 16,-27 8 0-16,-29 2 0 15,-11 2 0 1,-34 0 0-16,-13-19 0 15,-17-6-6 1,-6-10 2-16,3-1-6 16,15-3 1-1,18 0 3 1,16 3 1-16,29 4 14 15,4 14 1-15,36-1 0 16,16 2 1 0,7 11-11-16,7 6 0 15,-7 2 0-15,-15 4 0 16,-15 0-54-1,-10-4 2 1,-12-2-81-16,-3-11-10 16,6-18 52-1</inkml:trace>
  <inkml:trace contextRef="#ctx0" brushRef="#br0" timeOffset="55965.7196">13478 2058 186 0,'-19'0'123'16,"-8"7"-6"-1,-9 14-95-15,-1 14 0 16,7 3-8-16,19-1 0 15,11 2-8-15,11-11 1 16,29-15-7 0,1-13 0-16,4-10 0 31,-15-21 0-31,-12-1 0 0,-14 5 0 15,-4 10 0 1,0 6 0-16,0 8 0 16,0 3 0-1,0 3 0 1,16 11 0-16,9 0 0 0,8-4 0 15,0-2-17 1,5-8 2-16,-21 0-115 16,-1-10-5-1,-16-22 3 1</inkml:trace>
  <inkml:trace contextRef="#ctx0" brushRef="#br0" timeOffset="56360.7079">13629 1754 156 0,'8'0'117'15,"2"17"-6"1,9 18-76 0,18 10 0-16,-8 10-13 15,1 4 0 1,-3 3-16-16,-6-7 1 15,-8-10-7-15,-11-17 0 16,-2-11 0 0,0-17 0-16,0 0 0 15,0-24 0 1,0-6 0-16,0-6 0 15,27 12 0 1,13 11 0-16,15 9 0 16,-2 4 0-1,-15 14 0-15,-18 11 0 16,-16 5 0-1,-4 5 0-15,-37-4 0 32,-11-4 0-32,-15-9-98 0,-7-12-2 15,0-6-40 1,-1-6-10-16</inkml:trace>
  <inkml:trace contextRef="#ctx0" brushRef="#br0" timeOffset="56915.6965">14577 1768 247 0,'0'-4'134'0,"26"-2"-4"16,22-1-130-1,24-4 0-15,12-3 0 16,2 4 0-1,-9-1 0-15,-14 5 0 16,-22 2 0 0,-15 4 0-16,-8 0-106 15,-10 0-1-15,-8 0-35 16,0 0-9-1</inkml:trace>
  <inkml:trace contextRef="#ctx0" brushRef="#br0" timeOffset="57132.692">14638 1973 247 0,'17'0'134'0,"35"3"-4"16,25 0-130-1,24-3 0-15,14 0-28 16,-5 0 1 0,2 0-103-16,-13 0-8 15,-6 0 19 1</inkml:trace>
  <inkml:trace contextRef="#ctx0" brushRef="#br0" timeOffset="57749.6794">16081 1487 238 0,'0'-3'133'16,"12"-1"-4"-16,39-2-124 0,15-1 1 15,24 0-6 1,-5 7 0 0,-12 0 0-1,-17 0 0-15,-11 14 0 16,-27 3 0-16,-14 7 0 15,-4-4 0 1,-26 15 0 0,-11 4 0-16,-11-2 0 15,11-2 0 1,4-7 0-16,8-3 0 15,9-8-46 1,1-4 2-16,12 4-88 0,3-3-9 16,0 0 41-1</inkml:trace>
  <inkml:trace contextRef="#ctx0" brushRef="#br0" timeOffset="58217.6704">16381 2145 240 0,'0'0'132'31,"0"0"-5"-31,0 0-126 16,12-14 1-16,-2 7-1 15,2 4 1-15,-5 0 0 16,-3 3 2 0,-4 0-4-16,0 0 0 15,0 0 0 1,0 0 0-1,0 0 0-15,3 0 0 16,4-4 0 0,-2-6 0-16,-2 2 0 15,1 4 0-15,-1 1 0 16,-3 3 0-1,0 0 0-15,0 0 0 16,0 0 0 0,0 0 0-16,0 0 0 15,0-3 0 1,0 3 0-16,0 0 0 15,0 0-37 1,0 0 1-16,4 0-95 16,-4 0-9-1,0 0 31 1</inkml:trace>
  <inkml:trace contextRef="#ctx0" brushRef="#br0" timeOffset="73331.3296">3988 7840 236 0,'0'-4'134'15,"0"1"-5"1,0-8-129-16,-10 11 0 15,-12 0-8 1,-9 5 1-16,-7 28 3 16,-2 9 1-1,22 13 4-15,11 8 0 16,7-11 7-1,25-4 1-15,35-20-2 16,11-25 1-16,3 0-8 16,-4-40 0-1,-15-12 0-15,-22 4 0 31,-21-10 0-31,-12 14 0 0,-30 6 0 32,-26 11 0-32,-6 16-130 0,3 8-4 15,11 10-13 1</inkml:trace>
  <inkml:trace contextRef="#ctx0" brushRef="#br0" timeOffset="74330.2999">3711 9691 169 0,'0'-4'110'16,"-15"2"-6"0,-11-2-97-16,-8 4 1 31,-6 6-9-31,7 18 1 0,-4 11-1 15,11 13 1 1,7 15 7-16,12-5 1 16,7 5 19-1,14-15-1 1,24-17-5-16,13-16 0 0,12-15-19 31,0-25 1-31,-7-20-3 0,-11-18 0 16,-20-2 0-1,-18 3 0 1,-10 3 0-16,-30 20 0 15,-12 16-54 1,-3 9 2-16,0 7-81 16,14 4-10-16,16-8 52 15</inkml:trace>
  <inkml:trace contextRef="#ctx0" brushRef="#br0" timeOffset="76249.2519">4215 7878 154 0,'-5'0'103'15,"2"0"-6"1,-1 0-80-16,4 0 1 16,0 0 3-16,12 0 0 15,21 7-1 1,20-4 0-16,27 1-6 15,35-1 0 1,18-3-9 0,15 0 2-16,23 0-7 15,-12-3 0-15,-4-7 0 31,-14-2 0-31,-11-1 0 0,-19-1 0 16,-17 4 0 0,-14-1 0-16,-17-3 0 15,-19 10 0 1,-10 2 0-1,-12 2 0-15,-10 0 0 16,-5 0 0 0,-7 0 0-16,4 0 0 0,-4 0 0 31,0 0 0-31,0 0 0 15,0 0 0-15,0 0 0 16,0 0 0 0,3 0 0-16,1 13 0 0,0 12 0 31,-1 9 0-31,1 11 0 15,-1 10 0 1,-3 4 0-16,0-3 0 16,0 6 0-1,0-10 0 1,-7-10 0-16,4-8 0 15,-1-6 0-15,-3-11 0 16,3-6 0 0,0-8 0-16,4 1 0 15,0-4 0-15,0 0 0 16,0 0 0-1,0 0 0-15,0 0 0 16,0 0 0 0,0 0 0-16,4 0 0 15,14 0 0 1,-7 0 0-16,16 3 0 15,-10 4 0 1,-2-1 0-16,-4 5 0 16,-3-7 0-1,-4-1 0-15,-4 4 0 0,0 0 0 31,-19 0 0-31,-10 7 0 16,-5-1 0-16,-7 8 0 31,-3 4 0-31,8-5 0 16,-2-6 0-16,12 7 0 15,4-7 0 1,7-4 0-16,12-2 0 16,3-2 0-1,0-2 0-15,18-1 0 16,4 1 0-1,7-4 0-15,9 0 0 16,-1 2 0 0,3-2 0-16,-6 4 0 0,0 0 0 31,-9-2 0-31,1 6 0 15,-8-1 0 1,-4 0 0-16,-5 0 0 16,-5 0 0-16,-4-4 0 15,0 4 0 1,-8 0 0-16,-7 3 0 0,-7 5 0 31,-8-1 0-31,-3 6 0 16,4-3 0-16,-5 4 0 31,6-4 0-31,0-6 0 0,7 7 0 15,9-6 0 1,8-1 0-16,4-7 0 16,0 2 0-1,27-2 0 1,-2 0 0-16,5-1 0 15,0 0 0 1,-1 1 0-16,1-1 0 0,-4 4 0 31,-7 0 0-31,-1 10 0 0,-7 5 0 16,-5 2 0-1,-1 13 0 1,-5-2 0-16,0-4 0 16,0-3 0-16,-5-1 0 15,-1-9-21 1,-2-1 1-1,8-9-110-15,0-8-6 16,0-29 9 0</inkml:trace>
  <inkml:trace contextRef="#ctx0" brushRef="#br0" timeOffset="82457.1142">6096 9165 7 0,'0'0'64'16,"0"-4"1"-16,0 0-8 15,0 2-1 1,0-6-18-16,0 5 0 16,0-1-8-1,0 1 2-15,-4 3-12 16,4 0 0-1,-4 0-20-15,4 0 1 16,0 0-4-16,0 0 0 31,0 14 10-31,0 10 0 0,0 14 2 31,0 14 1-31,0 4-1 0,0 3 0 16,4 9 0 0,-4 2 1-1,0 5-3-15,0-1 0 16,0-9-5-1,0 1 1-15,-4-15-3 0,1-15 0 16,3-2 0 0,0-20 0-1,0-8 0-15,-4-2 0 16,0-4 0-1,-3 0 0 1,-4-10 0-16,-12-4 0 16,-2-3 0-16,-16 3 0 15,-4 4 0 1,-14-7 0-16,-15 3 0 15,-25-1 0 1,-24 5 0-16,-32 10 0 16,-31 0 0-1,-25 14 0-15,-26 17 0 16,4 0 0-1,7 7 0-15,19-6 0 16,32-12-7 0,42-6 2-16,41-10-124 15,36-4-5-15,41-14-8 16</inkml:trace>
  <inkml:trace contextRef="#ctx0" brushRef="#br0" timeOffset="83124.1013">6588 8545 89 0,'-3'-10'104'16,"-5"-4"-8"0,1-10-54-16,0 10 0 15,-1 1-29-15,8 13-1 16,0 0-7-1,0 34 1-15,0 25 6 16,0 17 0 0,4 4-1-16,3 2 0 15,-7-9-6 1,0-17 0-16,4-15-34 15,-1-19 1 1,1-22-93-16,4-8-9 16,0-30 25-16</inkml:trace>
  <inkml:trace contextRef="#ctx0" brushRef="#br0" timeOffset="83611.0899">6415 8580 101 0,'-4'-4'93'16,"4"-2"-5"-16,0-4-55 16,0-5 0-16,26 1 5 15,18-6-1 1,15 3-11-16,23 6 0 15,-5 5-20 1,-6 6 1-16,-11 0-3 16,-24 20 1-1,-14 14 0-15,-22 2 0 16,-11-5-4-1,-26-7 2-15,-15-10-3 16,1-8 0 0,-5-6-6-16,11 0 2 15,16 4 0 1,18 2 1-16,11 12 7 15,4 2 0-15,25 12 0 16,8-1 1 0,4 7-5-16,0-3 0 15,-8-4 0 1,-6 1 0-16,-10-8-13 15,2-5 1 1,-8-1-118-16,4-14-4 16,3-4-1-1</inkml:trace>
  <inkml:trace contextRef="#ctx0" brushRef="#br0" timeOffset="83781.0848">7196 8926 219 0,'0'21'121'0,"0"7"-3"15,0 13-168 1,4-3-1-16,7 0-71 0,7-20-11 31,1-18 56-31</inkml:trace>
  <inkml:trace contextRef="#ctx0" brushRef="#br0" timeOffset="85290.0515">5918 7864 74 0,'-7'-4'105'0,"0"1"-6"0,-1-4-43 15,4 0 0 1,4 0-32-1,0 0 0-15,19 0-10 16,23 4 0 0,12-4 0-1,20-3 1-15,26 3-8 16,12-3 2-16,28 3-9 15,15-4 0 1,12-3 0-16,3 4 0 16,-3-4 0-1,-7 5 0 1,-4-5 0-16,-12 3 0 15,-4-3 0-15,1 0 0 16,-15 0 0 0,-8 1 0-16,-19-2 0 15,-20 5 0 1,-23 3 0-16,-16 3 0 15,-14-3 0 1,-15 4 0-16,-3-1 0 16,-4 1 0-1,-4-1 0-15,0 0 0 0,0 2 0 31,0-1 0-31,0-1 0 16,0 1 0-16,-4-1 0 16,4 4 0-1,0 0 0-15,0 14 0 16,0 20 0-1,4 25 0-15,0 7 0 16,-1 13 0 0,1-2 0-16,4-1 0 0,-6-17 0 31,-2-18 0-16,0-2 0-15,0-22 0 0,0-8 0 16,0-4 0 0,0-2 0-16,-2-3 0 15,-10 0 0 1,1 0 0-1,0 0 0 1,-1-3 0-16,9 3 0 16,-1 0 0-16,4 0 0 15,0 0 0 1,19 0 0-16,15 6 0 0,6 1 0 31,1 3 0-31,-12 4 0 16,-2 4 0-16,-20 0 0 15,-7-1 0-15,-11 3 0 16,-27 1 0-1,-6-1 0 1,3-2 0-16,-3 3 0 16,3-7 0-1,8 0 0 1,3 3 0-16,12-4 0 15,10-2 0-15,5-1 0 16,3 1 0-16,0 2 0 31,18-3 0-31,8 2 0 0,11-2 0 16,0 0 0-1,-3 0 0 1,-9-3 0-16,-2-7 0 16,-12 7 0-16,-4 0 0 15,5-4 0 1,-12 1 0-1,3 3 0-15,-3-4 0 0,0 4 0 32,-22 0 0-32,11-3 0 15,-5 0 0-15,16-4-130 16,0 0 130-16,-22-4-134 0,22-24-13 15</inkml:trace>
  <inkml:trace contextRef="#ctx0" brushRef="#br0" timeOffset="87447.0047">8419 8688 23 0,'-5'0'36'0,"-2"-4"7"16,4 4 2-16,-5-3 5 15,3-4 0 1,2 3-5 0,-4-2-3-1,3-2-15-15,-3 4 2 16,0 1-19-16,3 0 0 15,4 3-5-15,0 0 1 16,0 0-1 0,11 0 1-1,4 0-4-15,7 14 0 16,4 0 1-16,0 0 0 15,-12 0 6 1,2-1 0-16,-9-3 3 16,-7 8 0-1,0-8-5-15,-23 1 0 16,-2-5-4-1,-16 15 0-15,0-3-1 16,3-1 0 0,2 0-2-16,11-7 0 0,3-3 0 31,14-3 0-31,8 3 1 15,3-4 1-15,24 0-2 16,2 5 0 0,3-4 0-1,-1-2 0-15,-5 10 0 16,-11-6 0-16,-1 0 0 15,-14 5 0 1,0 3 0 0,-3 3 0-16,-27 1 0 15,0 2 0 1,0 1 0-16,5-1 0 0,6 9 0 31,19-5 0-31,0 1 0 0,19 1 0 31,10 6 0-31,5-1 0 16,-8 17 0-1,-11-3 0-15,-15 4 0 16,0 3 0-16,-4-7-43 16,-7-15 1-1,-1 1-89-15,2-19-10 0,-5-9 38 31</inkml:trace>
  <inkml:trace contextRef="#ctx0" brushRef="#br0" timeOffset="88107.9936">5959 9926 163 0,'-4'0'108'0,"-3"0"-7"31,-1 0-92-31,5 0 1 0,3 0 1 31,7 10 1-31,26 1 8 16,15-5 1-16,19-2-2 15,22-4 0 1,18 0-11-16,42-18 2 16,14 1-10-1,22-7 0-15,7 7 0 16,-3-3 0-16,-10 3 0 15,-28-1 0-15,-25 4 0 16,-37 0 0 0,-30 7-11-16,-22 0 1 15,-19 7-88 1,-7 0-2-1,1 0-31-15,3 0-10 16</inkml:trace>
  <inkml:trace contextRef="#ctx0" brushRef="#br0" timeOffset="88647.9828">8314 9397 151 0,'0'0'108'16,"0"0"-7"-16,0 0-76 15,0 14-2-15,11 13-5 0,8 4 0 16,0 15-5-1,3-5 1 1,-3-7-1-16,-4-2 0 16,-9-12-7-1,-2 1 2 1,-4-3-8-16,-10-2 0 15,-24 5 0 1,-18-7 0-16,-22 7 0 16,-31 10 0-1,-16-3-12-15,-16 4 2 16,4-5-120-1,18-6-4-15,26-11-3 0</inkml:trace>
  <inkml:trace contextRef="#ctx0" brushRef="#br0" timeOffset="89109.9738">8873 8594 167 0,'0'0'122'16,"0"7"-8"-16,0 21-88 15,8 17 0 1,3 17-14-16,1 3 0 15,-2-6-5 1,1-6 0-16,-3-12-9 16,-4-17 0-1,-1-17-59-15,-3-7-1 16,0-17-63-1,-7-28-14-15,-15-11 62 16</inkml:trace>
  <inkml:trace contextRef="#ctx0" brushRef="#br0" timeOffset="89464.9669">8707 8518 171 0,'4'-11'126'16,"29"-2"-9"-16,23-4-87 31,17 3 0-31,5 4-20 16,-7 10 1-1,-20 0-7-15,-13 24 0 0,-31 3-1 32,-7 14 2-32,-33-2-5 15,-15-8 0-15,-4-7-4 16,7-11 1-1,11-1 1-15,16-2 1 16,18 6 3 0,12 9 1-16,32 6-1 0,12-3 1 31,14 9-3-31,-11-5 0 15,-3-4-76 1,-13-4 0-16,-8-13-59 16,-13-11-13-1,-3-3 84 1</inkml:trace>
  <inkml:trace contextRef="#ctx0" brushRef="#br0" timeOffset="89793.96">9518 8753 214 0,'16'-3'124'16,"9"3"-6"-16,7 0-105 31,-1 6 0-31,-16 16-2 0,-12 15 1 16,1 5-10-1,-11 4 2 1,-8-17-4-16,7 0 0 0,8-15 0 15,26-14 0 1,34 0-34-16,10-11 2 31,16-13-99-31,2-7-7 16,-14-7 24-16</inkml:trace>
  <inkml:trace contextRef="#ctx0" brushRef="#br0" timeOffset="91374.9276">8200 7674 155 0,'-4'-4'113'16,"0"-3"-8"-16,4-3-78 15,15-7 0-15,33-8-3 16,34 1 0-1,29-3-10 1,22 3 1-16,23-5-12 31,11 9 1-31,21-4-4 0,5 6 0 16,-5 5 0-1,-2-2 0-15,-23 9 0 16,-5-5 0 0,-27 4 0-1,-20-3 0-15,-30 6 0 0,-18 2 0 16,-25-3 0-1,-17 2 0-15,-9 3 0 16,-12 0 0 0,0 0 0-16,0 0 0 15,-9 3 0 1,6 15 0-1,3 9 0-15,0 22 0 16,12 13 0-16,17 28 0 16,5 4 0-1,-1 2 0-15,0-12 0 16,1-15 0-1,-12-17 0-15,-11-18 0 16,-11-13 0 0,0-11 0-16,-8-6 0 15,-10-4 0 1,-4 0 0-16,3-4 0 15,5-6 0 1,10 7 0 0,4 3 0-16,0-4 0 15,14 4 0-15,20 0 0 16,3 0 0-1,3 0 0-15,-13 0 0 16,-13 11 0-16,-14 6 0 16,0 4 0-1,-33 0 0 1,-15-1 0-16,-5 4 0 15,2 0 0 1,-1 1 0-16,23-1 0 16,3-7 0-16,15 1 0 15,11-5 0 1,7-2 0-16,23-4 0 15,7-3 0 1,15-2 0-16,-4 2 0 0,0-4 0 31,-8 0 0-31,-9 0 0 16,-13 4 0-16,-6 0 0 31,-12 6 0-31,0-3 0 16,-28 13 0-1,-5 4 0-15,-11 5 0 0,-8-2 0 16,8 1 0-1,3-5 0 1,19 2 0-16,11-7 0 16,11-4 0-1,15-8 0-15,22-6 0 16,7 0 0-1,19-3 0-15,-10-12 0 0,-10 9 0 16,-13-2 0 0,-12 8 0-1,-14 0 0-15,-4 4 0 16,-4 18 0-1,-6-3 0-15,-2 6 0 16,9 6 0 0,3 3 0-16,11 2 0 15,15 8 0 1,7 1 0-16,4 0 0 0,-11 10 0 15,-7-2 0 17,-5-2 0-32,-3 2 0 15,-7-5 0 1,0-4-29-16,-4-5 2 0,0-12-103 31,0 2-8-31,-19-20 19 0</inkml:trace>
  <inkml:trace contextRef="#ctx0" brushRef="#br0" timeOffset="91842.9165">8033 9943 170 0,'4'0'133'15,"32"0"-9"1,31-14-90-16,45-17 1 16,40-10-28-1,50-10 1-15,48-5-8 16,27 10 0-16,15 9 0 15,-28 12 0 1,-42 12 0-16,-52 6 0 16,-44 4-60-1,-37 3 2-15,-26 0-76 16,-16-12-10-1,-1-2 60-15</inkml:trace>
  <inkml:trace contextRef="#ctx0" brushRef="#br0" timeOffset="92322.9036">10873 9189 137 0,'0'-3'116'31,"0"3"-10"-31,0-7-65 0,0 0-2 16,4 4-17-1,4 3 0 1,-1 0-13-16,8 13 1 16,3 11-6-1,0 21 1 1,5 7-5-16,-8 10 0 15,-11 1 0-15,-4 2 0 16,-42-9 0 0,-24-12 0-16,-30-1 0 15,-30-9 0-15,-25-13-3 16,-16-8 2-1,-8-6-128 1,13-7-4-16,24 0-14 16</inkml:trace>
  <inkml:trace contextRef="#ctx0" brushRef="#br0" timeOffset="94387.8616">10355 7349 108 0,'-3'0'94'16,"-1"0"-4"-16,4 0-58 15,0 0 0 1,11 0 4-16,34-4-2 16,36-6-5-1,41-4 0 1,37-4-17-16,34-6 0 15,18 3-11 1,-4-3 1-16,-22-3-2 16,-30 2 0-16,-46 4 0 15,-31 9 0 1,-30-3 0-16,-30 12 0 15,-18 3 0 1,0 0 0 0,-11 0 0-16,-11 0 0 15,10 0 0-15,5 0 0 16,3 0 0-1,4 0 0-15,0 0 0 16,-3 0 0 0,3 0 0-1,0 0 0-15,0 0 0 16,0 0 0-16,0 10 0 15,0 14 0 1,14 18 0-16,9 21 0 16,-1 12 0-1,3 1 0-15,-3 0 0 16,-2-13 0-16,-9-12 0 15,-1-19 0 1,-5-15 0-16,-5-10 0 16,0-7 0-1,0 0 0-15,-5-4 0 16,-9-2 0-1,-1-2 0 1,0 5 0-16,1 0 0 16,6 3 0-1,1 0 0-15,3 0 0 0,0 3 0 16,1 8 0-1,-5 6 0 1,1 0 0-16,-4 7 0 16,-3 0 0-1,-9 8 0-15,1-5 0 16,-5-3 0-1,-6 1 0-15,14-4 0 16,5-4 0 0,10-7 0-16,4-3 0 0,18 4 0 31,20-8 0-31,10 0 0 15,4-3 0-15,4 4 0 16,-8 0 0 0,-11 0 0-16,-12 1 0 15,-10 6 0 1,-15-1 0-1,0 7 0 1,-25 1 0-16,-13 5 0 16,1 2 0-16,-3 3 0 15,6-1 0 1,4-2 0-16,12-4 0 0,11-8 0 31,7 1 0-31,7-3 0 0,23-4 0 16,10-4 0-1,5 1 0 1,-1-4 0-16,12 0 0 15,-16 0 0 1,-10 4 0-16,-15 2 0 16,-11 5 0-1,-4 9 0-15,-19 0 0 16,-25 5 0-1,4 6 0-15,-13-3 0 16,5 3 0-16,11 0 0 16,11-7 0-16,11-7 0 15,15-2 0 1,0-8 0-1,23 0 0 1,10-7 0-16,4 3 0 16,4 4 0-16,-4 3 0 15,-4 18 0 1,0 17 0-1,-3 10 0-15,-4 22 0 0,4 2 0 32,-1 14 0-32,4-3 0 15,-7-3 0-15,0 0 0 16,-3-5 0-16,-4-13 0 15,-9-3 0 1,-2-14 0-16,-8-10 0 16,-12-12 0-1,-32-1 0 1,-31-15 0-16,-39-8 0 15,-38-2 0 1,-44 3 0-16,-26 7-27 16,0 0 1-16,13 7-104 31,51-9-8-31,50-8 18 0</inkml:trace>
  <inkml:trace contextRef="#ctx0" brushRef="#br0" timeOffset="96183.8208">11729 7145 203 0,'0'-11'126'16,"15"4"-6"-1,44-10-100-15,45-7 0 16,52-5-10-1,51 3 2 1,34-2-12-16,25 7 0 16,1-4 0-1,-22 15 0 1,-42-1 0-16,-58 2 0 0,-44 2 0 15,-50 3 0 1,-30 4 0-16,-21-4 0 16,0 1 0-1,-15 3 0 1,1-3 0-16,7 3 0 0,-1 0 0 31,4 0 0-31,0 0 0 0,4 0 0 31,0 3 0-31,0 12 0 0,0 11 0 31,0 20 0-31,0 19 0 0,8 23 0 16,7 8 0 0,7 8 0-1,-2-11 0-15,-6-17 0 16,7-20 0-1,-13-15 0-15,-8-16 0 16,0-12 0-16,0-6 0 16,0-7 0-1,-33 0 0-15,-5 0 0 31,-25 0 0-31,-14 0 0 16,3 10 0 0,-4 8 0-16,16 0 0 0,21-2 0 15,22-2 0 1,19-1 0-16,22 2 0 15,41-5 0-15,15-3 0 32,7 0 0-32,-7 0 0 15,-15 0 0 1,-15 3 0-16,-14 0 0 15,-20 4 0 1,-14 3 0-16,-11 8 0 16,-26 5 0-16,-26 2 0 15,-3 2 0 1,-5-2 0-16,8-1 0 15,15 0 0-15,15-17 0 16,21 3 0 0,12-9 0-16,19-5 0 15,33-3 0 1,15 0 0-1,-1 0 0 1,9 0 0-16,-9 0 0 0,-18 7 0 31,-14 0 0-31,-23 7 0 0,-11 6 0 16,-14 8 0-1,-39 10 0-15,-10 0 0 16,0-4 0 0,8-2 0-1,13-4 0-15,24-8 0 16,18-6 0-16,11-7 0 15,30-7 0 1,15 3 0 0,6 4 0-16,-6 4 0 15,-8 6 0-15,-14 13 0 16,-1 16 0-1,-11 10 0-15,-3 6 0 16,-4 4 0-16,3-8 0 16,-3-10 0-1,4-6 0-15,-5-11 0 31,5-2 0-31,-4-9 0 16,3 11 0 0,1 4 0-16,-1 0 0 0,-3-5 0 15,-4 5 0 1,0 4 0-16,-8-10 0 15,-3 0 0 1,-18 2 0 0,-30-4 0-16,-38 5 0 15,-46-1 0 1,-54-7 0-16,-58 7 0 0,-31 4 0 15,-10 6-25 1,30 7 2-16,59-2-107 16,70-12-7-1,67-17 14 1</inkml:trace>
  <inkml:trace contextRef="#ctx0" brushRef="#br0" timeOffset="98828.762">13818 6934 157 0,'-4'0'109'15,"0"-4"-9"-15,4 4-76 16,0 0-1-1,31-3 6-15,28 0 0 16,44-9-12 0,20-5 1-16,20-4-16 15,6 1 1 1,-12-2-3-1,-30 2 0-15,-32 6 0 16,-23 7 0 0,-31 1 0-16,-9-1 0 0,-12 3 0 15,0 1 0 1,0 3 0-16,-4 0 0 15,-4 10 0 1,8 14 0 0,0 17 0-16,12 15 0 15,13 13 0-15,13 14 0 16,-1 12 0-1,3-10 0 1,5 2 0-16,-11-18 0 0,-9-14 0 31,-7-17 0-31,-6-14 0 16,-12-10 0-16,0-7 0 15,-3-3 0-15,-24 0 0 16,-6-1 0 0,-11 0 0-1,3 4 0-15,-4 0 0 16,11 0 0-1,17 0 0 1,6-3 0-16,11 5 0 16,0-5 0-16,28 3 0 15,18 1 0-15,17-2 0 31,0 1 0-31,-1 0 0 0,-10 3 0 16,-7-2 0 0,-12 1 0-1,-18 5 0-15,-15 4 0 16,-4-1 0-16,-30 7 0 15,-21 7 0 1,-4-3 0 0,0-1 0-16,7-2 0 15,15-5 0 1,15-3 0-16,14-2 0 15,8-8 0-15,23 0 0 16,14-7 0 0,14 3 0-16,1-3 0 15,-7 0 0-15,-9 0 0 31,-5 0 0-31,-24 4 0 16,-7 3 0-16,-4 7 0 16,-26-1 0-1,8 4 0-15,0-6 0 16,10-1 0-16,9-6 0 15,3-4 0 1,0 0 0 0,3 0 0-16,9 7 0 15,-1 0 0-15,0 10 0 16,7 14 0-1,1 7 0-15,10 18 0 16,2 9 0 0,-2 8 0-1,4 7 0-15,1 13 0 16,-1 7 0-16,4 0 0 15,-3 1 0 1,0 6 0-16,-9-7 0 16,1-9 0-1,-14-2 0-15,-12-20 0 16,-9-2 0-1,-35-23 0 1,-27-20 0-16,-33-14 0 16,-40-10 0-16,-26-10 0 15,-23-10-31 1,-7 6 1-16,15 7-101 15,33 3-7 1,49-2 22 0</inkml:trace>
  <inkml:trace contextRef="#ctx0" brushRef="#br0" timeOffset="100667.7167">14648 6871 106 0,'-7'-3'109'31,"-1"-1"-6"-31,1 1-64 16,7-8 2 0,22 1-20-16,48-8 1 0,45-9 0 31,41-4 1-31,40-1-13 0,29-1 1 15,13 4-10 1,-20-2 2 0,-32 7-3-16,-31 4 0 0,-36-1 0 31,-27 7 0-31,-34-4 0 0,-16 8 0 15,-23-1 0 1,-15 5 0 0,-4 6 0-16,0 0 0 15,-12 2 0 1,10 27 0-16,2 20 0 15,10 30 0 1,23 25 0-16,15 20 0 16,4 14 0-1,-4-3 0-15,-8-14 0 16,5-27 0-1,-11-18 0-15,-12-24 0 16,-7-21 0-16,-12-6 0 16,-3-16 0-1,0-9 0-15,-18 0 0 16,-14 0 0-1,-21-6 0-15,5-1 0 16,-12 7 0 0,1 0 0-16,3 4 0 15,4 5 0 1,19 5 0-1,18 0 0-15,15 3 0 0,15-2 0 16,29 2 0 0,30-3 0-16,12 0 0 15,6-4 0 1,5 7 0-1,-23-3 0-15,-14 3 0 16,-35 1 0 0,-14 3 0-1,-11 2 0-15,-40 5 0 16,-19 0 0-1,-9-4 0-15,-5 1 0 0,2-5 0 16,15-3 0 0,16-6 0-16,21 0 0 15,19-5 0 1,15-2 0-1,37-4 0-15,14 0 0 16,19 0 0 0,-7-4 0-16,-15 0 0 15,-18 4 0 1,-8 0 0-16,-33 8 0 15,-4 13 0-15,-37 9 0 16,-4 2 0 0,-7-12 0-16,7 5 0 15,15-11 0 1,19-7 0-16,7-5 0 15,26-2 0 1,10 0 0-16,-5 0 0 16,1 5 0-1,-9 8 0-15,-8 15 0 16,7 7 0-1,-7 16 0 1,3 12 0-16,9 9 0 16,1 15 0-16,6 0 0 15,3 9 0 1,15 2 0-16,-4 5 0 15,-7-3 0 1,-4-3 0-16,-11-4 0 16,-8-10 0-1,-5-17 0-15,-7-18 0 16,-6-9 0-1,0-15 0-15,0-7 0 0,-29-3 0 32,-24-6 0-32,53-8 0 0,0 0 0 15,-214 12 0-15,25-8 0 31,-63 6 0-31,-55 5 0 16,-34 5 0-16,7 8-40 16,42 6 1-16,73-2-92 15,78-11-9 1,72-21 34-1</inkml:trace>
  <inkml:trace contextRef="#ctx0" brushRef="#br0" timeOffset="102190.6858">17462 7518 207 0,'19'-11'136'15,"30"-6"-7"-15,28-7-111 0,20 7 0 16,2 10-18 0,-6 7 0-16,-27 16 0 15,-29 21 0 1,-25 10 1-1,-16 8 1-15,-41-6-2 16,-18-4 0 0,-14-14 0-16,-1-14 0 0,0-10 0 31,11-7 0-31,27 0 0 0,18 0 0 15,22 3 0 1,22 12 0 0,22 6 0-16,8 6 0 15,-3 4 0-15,-9 4 0 16,-10-5 0-1,-12-5 0 1,-3-4 0-16,-8-7 0 0,-3-4-3 31,-4-2 2-31,8-5-93 16,-8-3-3-1,0 0-41 1,0-3-11-16</inkml:trace>
  <inkml:trace contextRef="#ctx0" brushRef="#br0" timeOffset="102573.6783">17481 7579 233 0,'0'0'132'16,"0"0"-3"0,0 15-123-16,0 19 1 15,0 19-6 1,-3 19 2-1,-5 4-3-15,0 8 0 0,-3-11 0 16,1-5 0 0,-2-15-23-16,1-16 1 15,7-13-108 1,4-17-6-1,0-7 11-15</inkml:trace>
  <inkml:trace contextRef="#ctx0" brushRef="#br0" timeOffset="102997.6696">18033 7906 174 0,'0'0'123'16,"4"0"-9"-1,18 0-93-15,18-4 1 16,5 1-13-1,3-1 1-15,1 4 0 16,-12 0 1 0,-4 7-4-16,-15 14 0 15,1 3-6-15,-16 7 1 16,-3 11-2-1,0-1 0 1,-10 8 0-16,-13-1 0 16,9 1 0-1,-5-4 0-15,8-8 0 16,7-2 0-1,4-14-43-15,0-5 2 16,0-8-90 0,-11-8-10-16,-12-24 37 15</inkml:trace>
  <inkml:trace contextRef="#ctx0" brushRef="#br0" timeOffset="103120.6669">18078 8172 195 0,'18'-7'119'32,"34"-10"-6"-32,29 0-157 15,23-4-2 1,0 0-71-1,-19 4-12-15,-8 3 58 16</inkml:trace>
  <inkml:trace contextRef="#ctx0" brushRef="#br0" timeOffset="103712.6531">11289 8411 247 0,'-4'0'134'31,"4"0"-4"-31,-4 0-130 15,4 0 0-15,0 3-90 16,11 5 0 0,26-3-48-16,19-5-12 0,17 0 107 31</inkml:trace>
  <inkml:trace contextRef="#ctx0" brushRef="#br0" timeOffset="103942.6462">13077 8220 247 0,'0'0'134'0,"0"0"-4"16,0 0-130-1,0 0 0-15,-3 0 0 16,-5 4 0-1,4 0-45-15,-3-4 1 16,7 0-88 0,-3 0-9-16,3-17 41 15</inkml:trace>
  <inkml:trace contextRef="#ctx0" brushRef="#br0" timeOffset="104124.6408">14222 8179 247 0,'4'3'134'31,"3"1"-4"-31,1 7-260 0,-8-9-4 16,0-2-13-1</inkml:trace>
  <inkml:trace contextRef="#ctx0" brushRef="#br0" timeOffset="104256.6369">14862 8107 247 0,'0'0'9'32,"-18"3"-1"-32,-4 0-154 0</inkml:trace>
  <inkml:trace contextRef="#ctx0" brushRef="#br0" timeOffset="141206.8212">5270 13490 114 0,'0'0'92'0,"-3"-4"-5"15,-2-3-78-15,2 4 0 16,-1 3-8-1,1 0 1-15,3 0 12 16,0 3-1 0,0 11 5-1,15 3 2-15,14-2-6 16,19-6 0-16,11 2-6 15,26-7 0 1,11-4 3-16,20 0 0 16,28 0 1-1,8-18 1-15,11-5-4 16,7-6 1-1,-7-2-4-15,-11 4 0 0,-23 6-3 32,-17-4 0-32,-31 15-2 15,-14 3 2-15,-23 7-3 16,-13 0 0-1,-18 0 0 1,-1 0 0 0,-8 0 0-16,-1 0 0 15,-3 0 0-15,0 0 0 16,0 0 0-16,0 0 0 0,0 0 0 31,0 0 0-15,0 0 0-16,0 0 0 15,0 0 0 1,0 0 0-16,0 0 0 0,0 0 0 15,0 0 0 1,0 0 0 0,0 0 0-16,0 0 0 15,0 0 0 1,0 0 0-16,0 0 0 15,0 0 0 1,0 0 0-16,0 0 0 0,0 0 0 31,0 0 0-31,0 0 0 16,0 0 0-16,0 0 0 31,-3 0 0-31,-1 0-17 16,1 0 1-16,-2 0-114 15,1 0-5-15,1 0 4 16</inkml:trace>
  <inkml:trace contextRef="#ctx0" brushRef="#br0" timeOffset="142938.7864">7115 12649 8 0,'-4'-3'54'15,"-7"-4"0"-15,3-7-19 16,-3-1 0 0,3 2-23-16,5 3 1 0,0 3-14 31,3 0 0-31,0 7 7 15,0 0 1 1,0 0 10-16,0 18 0 16,0 9-3-16,0 8 0 15,3 9-2 1,-3 14-1-1,0 16 1-15,0 12 2 16,0 8-1 0,0 10 0-16,7 6 0 15,4 5 0 1,5 2 0-16,-5 1 0 0,-1-15-3 31,-2-5 1-31,-4-18-7 16,-4-19 0-16,0-9-46 15,0-24-1 1,0-22-73-16,0-6-10 15,0-44 43-15</inkml:trace>
  <inkml:trace contextRef="#ctx0" brushRef="#br0" timeOffset="144457.7582">7085 12562 97 0,'-8'0'89'0,"1"0"-5"16,0 0-67-16,7 0 0 16,0-3-3-1,14-1 1 1,27 1 0-16,22-7 2 15,19 0-8 1,10-4 2 0,12 10-3-16,-9-6 1 15,-1 3-3 1,-12-1 0-16,-21 2-1 15,-12-1 1-15,-19 3 7 16,-4 1-2 0,-15-1 0-16,-7 1 0 15,-4 1-9-15,0-3 0 16,0-2-3-1,-4 5 1-15,-3 2-3 16,-1-5 0 0,-2 5-3-1,5 0 0-15,5 0 2 16,0 7 1-16,0 14 3 15,0 14 0 1,0 6 0-16,8 1 1 16,-1-1 1-16,1-6 0 15,-4 2-1 1,3-8 1-16,-4-9 0 15,1 1 0 1,0-7 7 0,3-4 0-16,-3-6 1 15,3-4 0-15,5-4-6 16,3-17 0-1,-1-3-3 1,1-3 2-16,7-5-3 16,-7 1 0-1,0 4 0-15,7 3 0 0,-7-1-3 16,-4 8 1-1,0 3-4 1,-4 4 1 0,4 3 0-16,4 7 0 15,-1 0 3 1,5 24 1-16,0 0 1 0,3 3 0 15,-3 2 0 1,0 3 1 0,-4-6 0-16,-5-1 0 15,1-8 5 1,1-7 0-16,-1-4-1 15,3-6 1-15,-2 0-5 16,-1-23 1 0,4-9-2-16,-1-12 0 31,5 2 0-31,-1 1 0 0,1 3 0 31,-4 7 0-31,0 3 0 16,-12 7 0-16,4 12-5 15,2 4 2-15,-2 5 0 16,0 11 0-16,4 16 3 31,4 8 0-31,0 10 1 16,0-7 1-16,6-1 1 15,-2-5 0 1,3-4-1-16,-3-10 1 15,4-8-3-15,-6-10 0 16,7 0 0 0,-7-22 0-16,17-15 0 15,-9-12 0 1,-6 4 0-1,3 1 0-15,-11 16-3 16,-7 3 2-16,-4 15-4 16,0 10 1-1,-15 0-1-15,1 25 1 16,10-1 7-1,8-3 1 1,44-8 1-16,29-13 1 16,31-3-5-16,18-25 2 15,15-3-3 1,-1 0 0-16,-6 10-46 15,-5 4 1 1,-26 6-87 0,-9 11-9-16,-32 0 42 15</inkml:trace>
  <inkml:trace contextRef="#ctx0" brushRef="#br0" timeOffset="146158.7231">7170 13926 73 0,'-4'0'82'16,"-3"0"-4"-1,0 0-51-15,-1 0 1 0,4 0-12 31,4 0 1-31,0 0 0 0,15 10 1 32,21-6-2-32,25-1 1 15,16-3-7 1,24 0 1-16,2-7 0 0,9-10 1 15,-6 3-3 1,2 0 1 0,-19-3-5-16,-12 3 1 15,-17-4-3 1,-20 12 1-16,-11-1 2 15,-13 7 1-15,-13 0-1 16,-3 0 1 0,0 0-3-16,-7 0 0 15,-5 0-1-15,2 0 1 31,6 0-4-15,-3 0 0-16,7 0-4 0,0 0 1 16,0 3 0-1,0 7 1-15,0 14 2 16,15 5 0-16,3 2-1 31,-2 6 1-31,-2-5 1 16,-3-5 0-1,-4-9 2-15,-3-11 0 0,0-4-1 31,-1-3 1-31,1 0-3 0,4-20 0 16,3-15 0 0,0 0 0-1,-3-6 0-15,2 13 0 16,1 3 0-16,-3 9 0 15,3 2 0 1,0 14 0-16,4 0 0 16,3 20 0-1,4 11 0-15,1 1 0 31,0 6 0-31,-6-8 0 16,-1-4 0-16,-5-9 0 16,-4-7 0-16,12-10 0 15,-1 0 0 1,4-14 0-16,5-21 0 15,-6-3 0 1,2-3 0 0,-5 9 0-16,-3 6 0 15,-4 8 0-15,1 18 0 16,2 0 0-1,5 20 0-15,-4 11 0 16,0 4 0-16,10 6 0 16,-6-3 0-1,3-9 0 1,7-9 0-16,-3-6 0 15,4-14 0 1,4 0 0-16,-5-21 0 16,-3-6 0-16,-12-5 0 15,4 5 0 1,-5 6 0-1,-10 0 0-15,1 11 0 16,-1 6 0-16,-3 0 0 16,0 4 0-1,5 0 0-15,-2 0 0 16,4 0 0-1,1 0 0 1,-5 0 0-16,5 0 0 16,-4 0 0-16,0 0 0 15,-1 0 0 1,4 0 0-16,4 0 0 15,-3 0 0 1,-4 0 0-16,3 0 0 16,-3 0 0-1,3 0 0-15,4 0-34 16,4 0 2-1,15 0-99-15,-5-2-7 0,5-19 24 32</inkml:trace>
  <inkml:trace contextRef="#ctx0" brushRef="#br0" timeOffset="147020.7045">9900 12597 140 0,'0'-6'102'31,"0"-5"-6"-15,0 0-81-16,0-3 2 15,0 1-8 1,0-1 1-16,0 7-4 0,0 0 1 16,0 0-4-1,0 4 1 1,0 0-5-16,0 3 0 0,0 0-2 31,0 0 0-31,0 0 2 16,0 3 1-1,0 11 1-15,0 20 1 0,7 11 4 31,11 21 0-31,1 7 3 0,-4 20 1 16,-1 0-2 0,-7 11 0-1,-2 0-1-15,-5-11 0 16,0 8-2-1,4-15 0-15,-1 0 0 16,1-13 1-16,3-11 2 31,-3-13 0-31,0-14-4 16,-4-15 2-1,0-9-6-15,3-5 0 0,-3-2 0 32,0-1 0-32,0-3 0 0,0 3 0 15,-3 9 0 1,-16-2 0-1,-14 7 0-15,-19 0 0 16,-21 1 0 0,-21 2 0-16,-27 2 0 0,-6-5 0 15,-2-3-41 1,17-1 2-16,31 1-92 31,29-10-10-31,34-4 36 0</inkml:trace>
  <inkml:trace contextRef="#ctx0" brushRef="#br0" timeOffset="147450.6916">9952 13133 182 0,'0'-3'122'16,"0"3"-7"-16,21 0-87 15,28-4 1 1,33 1-13-16,36-7 0 16,33-7-15-1,24-4 1-15,14-8-2 16,-4 6 0-16,-22-2 0 15,-26 5 0 1,-30 6-65 0,-44 4 0-16,-30 10-69 15,-33 0-12-15,-18-3 70 31</inkml:trace>
  <inkml:trace contextRef="#ctx0" brushRef="#br0" timeOffset="148461.6694">14144 13418 91 0,'0'0'93'15,"22"0"-6"1,30 0-40-16,33 0 0 15,41-4-6 1,20 8 0-16,23-4-19 16,-6 0 1-1,-19 0-14 1,-29 0 1-16,-26 0-10 15,-34 0 0-15,-21 0 0 16,-16 0 0 0,-10 0-41-16,-8 0 1 15,0 0-91 1,-4 0-10-16,0 0 37 15</inkml:trace>
  <inkml:trace contextRef="#ctx0" brushRef="#br0" timeOffset="150402.6295">15447 13410 14 0,'-3'0'43'0,"0"4"1"15,-8 0-10 1,7-1 0-16,0 4 7 15,0-1 0 1,0 5-9 0,4 3 0-16,0-4-3 15,0 0 0 1,0 1 5-16,0-1 0 15,4-6-8 1,0-4 0-16,7-11-19 0,3-20 1 31,-2-17-7-31,-1-18 1 0,-4-7-2 31,-3-13 0-31,0-2 0 16,-4 3 0-16,0 6 0 16,0-1 0-16,0 10 0 15,0 1 0-15,0 7 0 31,0 7 0-31,0-4 0 0,-4 6 0 16,-2 10 0 0,-3-6 0-1,2 10 0-15,-5 4 0 16,6 8 0-16,-9 3 0 15,3 3-2 1,5 7 1 0,-4 7-4-16,-1 0 0 15,9 5-2 1,-1 2 0-1,4 0 5-15,4 0 1 0,25 0 3 32,27 0 0-32,33 0 0 0,26 0 0 15,15 0 2 1,7-5 0-1,-12-5 0-15,-13-4 1 16,-24 1-3-16,-20 2 1 16,-21 1-3-1,-17 3 0-15,-15 3 0 16,-4 0 0-1,-8 4 0 1,-3-2 0-16,0 2 0 16,0-4 0-16,0 0 0 15,0 4 0 1,-7 0 0-16,7 0 0 15,-3 0 0 1,3 10 0-16,0 8 0 31,3 10 0-31,-3 13 0 16,0 5 0-16,4-1 0 15,4 0 0-15,-1-8 0 16,-4-9 0-16,1-7 0 16,3-13 0-1,1-8 0-15,7 0 0 16,-1-26 0-1,8-5 0 1,1-10 0-16,0 2 0 16,-1 5 0-16,-1-1 0 15,-1 11 0 1,-6 3 0-16,1-3 0 15,-4 11 0 1,0 6 0 0,1 3 0-16,5 4 0 15,2 18 0-15,0 16 0 16,-5 4 0-1,9 11 0-15,-5-5 0 16,0-2 0 0,-2-7 0-1,2-10 0-15,-3-11 0 16,0-9 0-16,3-5 0 15,5-5 0 1,3-24 0-16,7-9 0 16,-7-14 0-1,7 0 0-15,-11 4 0 16,1 13 0-1,-8 1 0-15,-1 9 0 16,-3 8 0 0,-3 10 0-16,-4 7 0 15,3 0 0 1,0 20 0-16,5 22 0 15,-1 14 0 1,0 6 0-16,12 3 0 16,-2-12 0-1,1-9 0-15,1-12 0 16,2-15 0-16,5-13 0 15,-1-4 0 1,1-21 0-16,-4-16 0 0,-7-16 0 31,-1-6 0-15,-11-3 0-16,1 11 0 15,-4 12 0-15,-4 11 0 16,4 15 0 0,7 9 0-16,14 4 0 15,31 0 0 1,36 0 0-1,31 0 0-15,25 0 0 16,15-4 0-16,-15-10-80 16,-14 4-1-1,-33 3-55-15,-51 7-13 0,-35 0 91 31</inkml:trace>
  <inkml:trace contextRef="#ctx0" brushRef="#br0" timeOffset="153264.556">15426 13541 23 0,'0'0'41'16,"0"-7"2"-16,0 7-12 15,0-3 1-15,0-1 17 16,0 2-4-1,0-5-16 1,0-1 1-16,0 2-19 16,0 2 0-1,0-3-4-15,0 4 1 16,0 3 1-1,0 0-1-15,0 0-7 0,0 0 1 16,-4 0-3 0,4 0 1-1,-4 10 6-15,4 15 0 16,0 9 7-1,0 11 1-15,0 14 1 16,0 16 1 0,0 2 0-16,0 5 0 15,4-2-5 1,-4-3 1-16,0-15-9 0,0-7 1 31,0-10-4-15,-4-18 0-16,0-5 0 0,4-8 0 15,0-4 0 1,0-7 0-16,0 1 0 15,-4-4 0 1,4 0 0 0,-3 0 0-16,-1 0 0 15,1-4 0 1,3 1 0-16,0 0 0 0,0-1 0 31,0 4 0-31,-4 0 0 0,-8 0 0 16,2 0 0-1,-2 4 0-15,-2 2 0 16,3 6 0-1,0-7 0 1,11 6 0-16,0-4 0 16,7 3 0-1,15-2 0-15,12 2 0 0,-9 7 0 31,5-7 0-31,-4 4 0 16,-7 0 0-16,-12 1 0 16,0-3 0-1,-7 2 0 1,0 1 0-16,-14-2 0 15,-16 1 0-15,-11 4 0 16,4 5 0 0,-7-2 0-16,7 0 0 15,3-4 0 1,9-3 0-16,10 0 0 15,11 1 0 1,4-9 0-16,22 2 0 16,15-2 0-1,11-3 0-15,12 0 0 16,3 1 0-16,-8 3 0 15,8 3 0 1,-12 0 0-16,-10-2 0 16,-10 2 0-1,-18 4 0 1,-9 0 0-16,-4 4 0 15,-21 2 0 1,-17-2 0-16,-14 2 0 0,1 4 0 16,-4 0 0-1,3 0 0 1,4-3 0-16,-1 4 0 15,5-5 0 1,10-2 0 0,12-1 0-16,7-3 0 0,15-4 0 31,0-3 0-31,19 3 0 0,11-6 0 15,6 0 0 1,1-4 0 0,-4 0 0-16,1 0 0 15,3 0 0 1,-7 0 0-16,-12 0 0 15,5 0 0 1,-16 0 0-16,-7 0 0 16,0 3 0-1,-18 7 0-15,-12 8 0 16,-8 2 0-16,-2 8 0 15,-1 3 0 1,4 0 0 0,4 0 0-16,3-7 0 15,8-7 0-15,11-2 0 31,7-8 0-31,4 0 0 0,0-7 0 16,0 0 0 0,15 0 0-16,3 3 0 15,9 1 0-15,-13 9 0 31,1 8 0-31,-7 17 0 0,-8 7 0 32,0 14 0-32,-23 13 0 0,-6 2 0 31,-4 5 0-31,7 7 0 15,-4-6 0-15,11 0 0 16,0-15 0 0,9 1 0-16,2-18 0 0,1-16 0 31,3-5 0-31,4-9 0 15,-4-8 0-15,4-6 0 16,-4 2 0 0,4-2 0-1,-3-4 0-15,3 0 0 16,-4 0 0-16,1-4 0 15,-4-6 0 1,3 6 0-16,4 4 0 16,0-4 0-1,18 4 0-15,22 0 0 16,35-2 0-1,24-8 0-15,35-2 0 16,32-8 0-16,20 9 0 16,10 5 0-1,4 2 0-15,-10 1-77 16,-21 6 0-1,-13-6-58-15,-19-25-13 16,-14-27 85 0</inkml:trace>
  <inkml:trace contextRef="#ctx0" brushRef="#br0" timeOffset="154643.5173">18374 12241 83 0,'4'0'81'16,"-1"-6"-3"-16,4-6-53 15,-3-2 0 1,3 3-2-16,-3 5 1 0,-4-1-14 31,0 4 0-31,0 3-8 16,0 0 0-1,0 3 5-15,0 18-1 16,0 10-1 0,0 11 2-1,0 16-1-15,0 8 0 16,4 14 4-16,3 3 1 15,1 4 2 1,-4 3 1-16,-2 10 0 16,3 8 0-16,-5 5-2 15,0 4 0 1,0 9-7-16,-5-3 1 15,-1-2-6 1,6 4 0-16,0-3 0 16,0-5 0-1,0 4 0-15,0-6 0 16,0-1 0-16,0-3 0 15,0-1 0 1,0 4 0-16,0-3 0 16,4-7 0-1,-4 3 0-15,0-7 0 16,-4-3 0-1,-8-7 0 1,1-6 0-16,0-8 0 16,-3-7 0-1,-1-3 0-15,0-4 0 0,0-10 0 16,-3-4 0-1,3 1 0 1,-7-11 0-16,14 0 0 16,1-8 0-1,-1-1 0 1,5 1 0-16,-4-9 0 0,2 3 0 31,2-3 0-31,-1-4 0 0,-3 1 0 31,-4-4 0-31,-1-1 0 16,-2 5 0-1,-5 2 0-15,-3-5 0 16,-8 1 0-16,-3 6 0 16,-15-5 0-1,-7 3 0-15,-10-9 0 0,-7-1 0 31,-28-6 0-31,-23-4 0 16,-28 0 0-16,-31 0 0 16,-29 0 0-1,-15 6-41-15,4 6 1 16,25-10-91-1,30-2-10-15,53-28 37 32</inkml:trace>
  <inkml:trace contextRef="#ctx0" brushRef="#br0" timeOffset="155456.5005">18637 13525 7 0,'-8'0'42'16,"1"0"-1"-16,-8 0-10 16,0 0-2-16,-7 0 10 15,-1 2 0-15,2 5 4 16,6-4 0-1,-4 1 1-15,8-4 1 16,9 4-12 0,2-4 1-1,0 0-19-15,0 0 1 16,13 0-12-16,14 0 2 15,1 0-6 1,14 0 0-16,13 0 0 16,23 0 0-1,26 0 0 1,25 4 0-16,38-4 0 15,25 2 0-15,16-2-10 16,14 0 2 0,0 0-122-16,-7 0-3 0,-26 0-7 31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9:00:40.4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22354 1024 178 0,'-3'0'108'15,"-1"0"-6"-15,1 0-97 0,-1 0 0 31,4 0 2-31,0 14 1 0,0 7 2 32,0 10 0-32,0 3 1 0,11 19 1 15,4-9 3 1,11-2 0-1,5 3-5-15,12-11 1 16,17-6-10 0,6-10 2-16,12-4-3 15,15-14 0-15,-5 0 0 31,-2-14 0-31,-8-15 0 16,-19-8 0 0,-15-18 0-16,-18 6 0 0,-11-4-2 31,-11 2 1-31,-4 6-114 0,0 7-4 15,-23 0-24 1</inkml:trace>
  <inkml:trace contextRef="#ctx0" brushRef="#br0" timeOffset="398.0174">22533 744 221 0,'4'-4'134'15,"-4"4"-4"-15,3 0-118 16,-3 0 2-1,0-3-14-15,0 3 0 16,0 0 0 0,0-7 0-1,0 7-17-15,-3-3 1 16,-1 3-114-16,4-4-5 15,-3 0 4 1</inkml:trace>
  <inkml:trace contextRef="#ctx0" brushRef="#br0" timeOffset="687.0311">22763 640 194 0,'18'13'125'15,"-11"-2"-6"-15,4-1-103 16,-2-3 0-1,-2 4-14-15,-4-7 0 16,1 2-72 0,0-2-2-16,-4 3-55 15,4-7-11 1,-4 0 78-16</inkml:trace>
  <inkml:trace contextRef="#ctx0" brushRef="#br0" timeOffset="1419.0643">22526 369 109 0,'-48'-17'86'0,"7"5"-4"16,0 4-66-1,-1 8 2 1,-1 0-2-16,-5 8 0 16,-4 19-6-1,-4 7 0-15,-73 87-3 0,29 6-1 31,29 5-1-31,30 4 1 0,26-26 0 32,15-16 0-32,18 3 3 15,24-11 0-15,10-10 2 16,18-3 0-16,19-15-1 15,7-2 0 1,16-14 5 0,6-21 0-16,16-19-5 15,10-2 2 1,12-27-12-1,-1-25 0-15,-7 4 0 16,-4-11 0 0,-13-11 0-16,-13 2 0 0,-11-12 0 31,-22 0 0-31,-25 17 0 0,-24 9 0 15,-6 9 0 1,-4-1 0 0,0-19 0-16,-11-11 0 15,-11-10 0-15,-4 6 0 16,-30-14 0-1,-29 4 0 1,18 49 0-16,-29-8 0 0,-22-7 0 16,-24 13 0-1,-28 7-25 1,-12 9 2-16,-11 20-107 15,1 7-7-15,7 32 14 16</inkml:trace>
  <inkml:trace contextRef="#ctx0" brushRef="#br0" timeOffset="19150.7518">5953 2671 131 0,'0'0'98'15,"0"0"-6"-15,0 4-73 16,0-2 0-1,17 6-2-15,17 1 0 0,18-1-5 32,17 2 0-32,21 1 2 15,20-4 1-15,24 3 0 31,25-3 0-31,27-4-4 0,31-3 1 16,25 0-7 0,16 0 2-1,17-7-7-15,6-3 0 16,1-4 0-16,-16 4 0 15,-21 6 0 1,-23-3 0-16,-23 3 0 16,-31 2 0-1,-27-1 0-15,-27-5 0 16,-24-2 0-1,-17-1 0-15,-25 2 0 16,-11-3 0 0,-10 2 0-16,-13 3 0 15,-3-3 0-15,-7 0 0 16,0 3 0-1,-1-3 0-15,-3 2 0 16,0 2 0 0,0-2 0-1,0 1 0-15,0 7 0 16,0-3 0-16,0 3 0 15,0 0 0-15,0 0 0 16,-3 0 0 0,3 0 0-1,-4 0 0-15,0 0 0 16,1 0 0-1,-5 0 0 1,5 3 0-16,-1 8 0 16,-3-1 0-1,-2 1 0-15,2 6 0 0,-7 10 0 16,-8 4 0-1,-8 4 0 1,-3 10 0-16,-13 4 0 16,-1 13 0-1,-9 3 0-15,-13 5 0 0,-2 5 0 31,-3 5 0-31,-12 4 0 16,-2-5 0 0,-5 1 0-16,1-8 0 15,13-2 0-15,10-11 0 16,21-14 0-1,10-7 0-15,16-14 0 16,11-10 0 0,-1-7 0-16,9-4 0 15,-1-3 0 1,4 0 0-16,0 0 0 15,0-6 0 1,4-2 0-16,3-2 0 16,1-1 0-16,-5 5 0 31,1 2 0-31,-4 1 0 0,4-1 0 31,-4 4 0-31,0 0 0 0,0 0 0 16,0 0 0-1,8 4 0 1,2 9 0-16,1 12 0 0,8 3 0 31,-4-1 0-31,3 8 0 0,2-8 0 31,-6 1 0-31,-3-7 0 16,-8-7 0-1,1-4 0-15,-4-3 0 16,0-7 0-16,-7 0 0 16,-15 0 0-1,-19 0 0 1,0-4 0-16,-11-3 0 15,-3 1 0 1,0-1 0-16,-10 3 0 0,11 1 0 31,2 3 0-31,7 0 0 0,9 0 0 16,5 0 0-1,12 0 0 1,9 0 0-16,2 0 0 16,5 0 0-1,3 7 0-15,0 0 0 16,11 10 0-1,4 3 0-15,8 9 0 16,-1-3 0 0,-1 6 0-16,2-4 0 15,-1-1 0-15,-7 5 0 16,0-12 0-1,-9-2 0 1,-1-5 0-16,2-1 0 16,-7-6 0-16,0-6 0 31,0 0 0-31,0 0 0 0,-14 0 0 15,-13 0 0 1,-10-10 0-16,-3-4 0 16,-6 0 0-16,-1 3 0 31,-5 4 0-31,4 4 0 0,-4 3 0 31,4 0 0-31,7 0 0 0,8 0 0 31,14 0 0-31,16 10 0 16,3 4 0-16,8 11 0 15,27-2 0 1,3 12 0-16,3 3 0 16,-1-7 0-1,1 1 0-15,-4-5 0 0,-3-2 0 16,-8-4 0-1,-8-12 0 1,-7-2 0-16,-3-3 0 16,-8-4 0-1,0 0 0 1,-4 0 0-16,-19-11 0 15,-10-13 0 1,-11 4 0-16,-8-5 0 16,0 8 0-1,0 3 0-15,-3 4 0 0,13 4 0 31,6 2 0-31,9 0 0 16,13 4 0-16,4 0 0 16,6 0 0-16,4 0 0 15,0 4 0 1,0 12 0-1,18 6 0-15,4 9 0 16,11 0 0 0,-2 3 0-16,-6-6 0 15,5 0 0 1,-13-7 0-1,3-3 0-15,-9-9 0 0,-4-2 0 16,1 0 0 0,-8-7 0-1,0 0 0 1,0 0 0-16,-18-3 0 0,-20-8 0 15,-14 4 0 1,-11 5 0-16,-3 2 0 16,-5 0 0-1,5 0 0 1,6 2 0-16,12 2 0 15,4 2-106 1,15-2-1-16,7 0-35 0,14-4-9 16</inkml:trace>
  <inkml:trace contextRef="#ctx0" brushRef="#br0" timeOffset="20284.786">7673 4608 94 0,'0'0'95'16,"4"-4"-5"-16,-4 1-56 15,4 1 1 1,-4-2-20-16,0 4 1 15,0 0-11 1,0 0 0 0,0 0 3-16,0 0 0 0,0 16 0 31,-11 13 0-31,-14 5-2 0,-13 12 0 15,-15 5 4 1,-5 4 0-16,-8 4 1 16,-1 1 1-1,0-9-4 1,11-18 1-16,12-1-3 15,14-14 0-15,12-7-21 32,3-5-1-32,3-3-75 0,12 1-3 15,0 0-28 1,9-2-8-16</inkml:trace>
  <inkml:trace contextRef="#ctx0" brushRef="#br0" timeOffset="23018.9002">7108 5242 104 0,'-4'-4'105'0,"4"1"-7"0,-4-4-57 16,4-4 2-1,-4 5-18 1,0 2 0-16,4-4-9 16,-4 5 0-16,4-4-6 31,0 0 0-31,0 7-5 15,0-3 0-15,0 3-5 16,0 0 1-16,0 0 0 16,0 0 0-1,4 0 1-15,12 20 1 16,9 2-3-1,5 2 0 1,7 7 0-16,11 10 0 16,15 5 0-16,3 5 0 15,8 8 0 1,4 0 0-16,0-10 0 15,-4 9 0 1,-4-13 0 0,-7-10 0-16,-18-1 0 15,-8-5 0-15,-11-9 0 16,-8-6 0-1,-6-7 0-15,-9-1 0 16,-3-2 0 0,0-4 0-16,0 0 0 15,0 0 0 1,-3 0 0-1,-4-8 0-15,-1 2 0 16,0 3 0-16,1 0 0 16,3-1 0-16,0 1 0 15,4 3 0 1,-3-4 0-1,3 4 0-15,-4 0 0 16,1 0 0 0,-5 0 0-16,4 0 0 15,-6 0 0-15,5 0 0 16,1 0 0-1,1 0 0-15,3 0 0 16,0 0 0 0,0-3 0-16,0 3 0 15,0 0 0 1,0-3 0-16,7 3 0 15,8-4 0 1,-7 4 0-16,-1 0 0 16,0 0 0-1,1 0 0 1,-1 14 0-16,1 3 0 15,-5 7 0-15,-3 3 0 16,0 2 0 0,0-3 0-16,-3-5 0 15,-5-3 0 1,4-8 0-16,4-6 0 15,0-4 0 1,0 0 0-16,12-4 0 16,10-13 0-1,7-3 0-15,4-1 0 16,-3 0 0-1,0 7 0-15,-7 3 0 16,-8 5 0-16,-5-1 0 16,5 7 0-1,-7 0 0-15,-1 3 0 16,0 14 0-1,0 7 0-15,-4 8 0 0,3-1 0 32,-6 0 0-17,0 6 0-15,0 2 0 16,0-4 0-1,-6-7 0-15,6-5 0 0,0-5 0 16,0-4 0 0,0-7 0-1,16-7 0-15,3 0 0 16,10 0 0-1,1 0 0-15,11-7 0 16,-8 0 0 0,0-8 0-16,1 5 0 0,-9 3 0 31,-2 5 0-31,-9 2 0 0,2 0 0 31,-5 2 0-31,-4 19 0 16,0 11 0-16,-3 6 0 15,0-8 0 1,-4 16 0-16,0-8 0 15,0 7 0 1,0-7 0 0,0 0 0-16,0-3 0 15,0-1 0 1,0-5 0-16,0-10 0 0,7-5 0 31,4-4 0-31,5-2 0 0,1-8 0 31,6 0 0-31,-1 0 0 0,4-18 0 16,0 2 0-1,-5-1 0 1,-1-1 0-16,-2 0 0 16,5-3 0-1,-12 8 0-15,-1 5 0 0,2 6 0 31,-8 2 0-31,11 2 0 16,-1 19 0-16,5 14 0 31,-8 4 0-31,0-1 0 0,-4 3 0 16,-3 0 0-1,3-2 0-15,-3-8 0 16,3-8 0 0,-3-5 0-1,4-15 0-15,-2-3 0 16,6-14 0-16,7-13 0 15,0-4 0-15,-2-1 0 32,7 2 0-32,-10 12 0 0,-3 8 0 31,-4 6 0-31,-3 4 0 15,3 7 0-15,-3 18 0 16,8 12 0-16,2 2 0 16,5 2 0-1,-1 5 0-15,0-2 0 16,-3-3 0-1,11-2 0-15,-7-1 0 32,2-7 0-32,-5-7 0 0,-1-3 0 15,-8-4 0 1,0-6 0-16,-2-4 0 31,-2-4 0-31,-3 0 0 0,0-3 0 16,0 0 0-1,0 0 0 1,0 0 0-16,0 0 0 15,0 0 0-15,0 0 0 16,0 0 0 0,0 0 0-16,0 0 0 15,0 0 0 1,0 0 0-16,0 0 0 15,0 0 0 1,0 0 0-16,0 0 0 16,0 0 0-1,0 0 0-15,22 0 0 16,19 12 0-16,14 4 0 15,16-3 0 1,3 5 0-16,11 3 0 16,8 3 0-1,-8-3-33-15,-4 3 1 16,-3-3-99-1,-8-15-7-15,-18-6 24 16</inkml:trace>
  <inkml:trace contextRef="#ctx0" brushRef="#br0" timeOffset="26151.0126">9959 2646 0 0,'3'-3'52'16,"1"-1"3"-16,0-3-6 16,-1 1-1-1,1-1-13-15,4 0-2 16,-4-3-6-1,-1 3 0-15,1-3-1 16,-4-2 2-16,4 6-5 16,-4-5-1-1,0 4-9-15,3 4-2 16,-3 3-11-1,4 0 1 1,0 0-3-16,-1 10 1 16,5 19 7-1,7 22 0-15,10 22 4 0,9 27 0 16,4 25 0-1,-6 13 0 1,2 4-5-16,-5-11 2 16,-10-13-7-1,-5-25 0 1,-3-28 0-16,-4-12 0 0,-2-26 0 31,-1-9 0-31,-4-12 0 16,0-6 0-16,0 0 0 15,0-2 0 1,0-12 0-16,0 4 0 15,0-5 0 1,-4 5 0-16,4 0 0 16,-5 3 0-1,2 3 0-15,3 4 0 16,0 0 0-1,0 0 0-15,0-7 0 16,0 7 0-16,0 0 0 16,0 0 0-1,12 0 0 1,-1 0 0-16,0 7 0 16,3 0 0-16,-6 7 0 31,-8 3 0-31,0 5 0 0,-4 2 0 15,-22 3 0 1,0 1 0-16,-11 3 0 16,-3-4 0-16,2 1 0 31,4-7 0-31,17-4 0 0,10-3 0 31,7-3 0-31,14 3 0 0,30-5 0 31,5-2 0-31,10 1 0 16,0 2 0-16,-7 0 0 15,1 1 0 1,-17 3 0-16,-6-4 0 0,-8 3 0 31,-15-1 0-31,-7 4 0 16,0 2 0-16,-15 6 0 15,-22-3 0 1,0 4 0 0,-15-6 0-16,-3 13 0 15,7-8 0-15,11 0 0 16,8-10 0-1,14 0 0-15,11-8 0 16,4 2 0 0,19-4 0-1,21-1 0-15,15-3 0 16,19 0 0-16,-6 0 0 15,-5 0 0 1,-16 0 0-16,1 3 0 16,-13-3 0-1,-18 4 0-15,-6 3 0 16,-11 3 0-1,0 7 0-15,-18 5 0 16,-19 1 0 0,-8 12 0-16,-3-4 0 15,-7 3 0 1,9-2 0-16,6 2 0 15,4-6 0-15,9 3 0 32,2-7 0-32,21 1 0 15,4-5 0-15,4 5 0 16,21-7 0-16,9-9 0 15,11 1 0 1,3 8 0-16,0-8 0 16,0 1 0-1,-4-4 0 1,-11 3 0-16,-9-3 0 0,-11 3 0 15,-4 5 0 1,-9 1 0 0,-12 2 0-16,-18 9 0 15,-14-2 0 1,-12-1 0-16,1 3 0 15,-5 1 0 1,12-7 0-16,0 3 0 16,22-7 0-1,7-6 0-15,12-4 0 16,7-3 0-1,14-4 0-15,24 0 0 16,17 0 0 0,9-11 0-16,-1 0 0 15,-1 1 0-15,-6 3 0 16,-15 4 0-1,-15-1 0 1,-7 4 0-16,-17 0 0 16,-2 17 0-1,-21 8 0-15,-21 2 0 16,-12 8 0-1,-2-1 0-15,-7 5 0 0,11-6 0 32,7-4 0-32,12 2 0 15,11-7 0-15,15 1 0 16,7-5 0-1,18 4 0-15,12-7 0 16,15-3 0 0,-1 11 0-16,0-11 0 0,1 3 0 31,-20 5 0-31,-2 1 0 0,-19-3 0 31,-4 12 0-15,0 2 0-16,-16-2 0 0,-5-1 0 15,9-3 0 1,5 9 0-16,7 2 0 15,0 2 0 1,7 7 0 0,15 8 0-16,8-1 0 15,-8 15 0 1,4-2 0-16,0 2 0 15,-3 5 0 1,-6 13 0-16,2 1 0 16,0 1 0-1,-4-11 0-15,-4-9 0 16,-4-4 0-16,-3-15 0 15,-4-9 0-15,0-14 0 16,4-11 0 0,-4-3 0-1,0-7 0-15,0 1 0 16,0-2 0-1,4-6 0-15,-4 0 0 16,0 0 0 0,0 0 0-1,0 0 0-15,0 4 0 0,0-2 0 31,0 2 0-31,0-1 0 0,0 1 0 16,0-1 0 0,0-3 0-1,0 0 0-15,0 3 0 16,0-3 0-16,0 0 0 15,0 0 0-15,3 0 0 32,-3 0 0-32,0 0 0 0,0 4 0 31,0-4 0-31,0 4 0 15,0 2 0-15,-3-2 0 16,-1 3 0-16,0-7 0 16,0 0 0-1,4 0 0-15,-3 0 0 16,3 0-36-1,0 4 1-15,-4-4-84 32,0 3-7-32,0 4 16 15</inkml:trace>
  <inkml:trace contextRef="#ctx0" brushRef="#br0" timeOffset="26892.0459">10756 6936 135 0,'0'0'100'0,"0"0"-5"16,0 0-81-16,0 0 1 16,0 0-4-1,0 7-1-15,0 7 2 16,6 14 0-1,2 3 4 1,-1 0 0 0,5 4 3-16,6 3 0 0,-8 10-8 15,6 5 1 1,-5 5-8-16,-3 8 1 15,-2 0-3 1,2 0 1 0,-1-7-3-16,0-1 0 15,2 1-51-15,-2-6 2 16,0-13-83-1,-7-1-11-15,0-22 49 16</inkml:trace>
  <inkml:trace contextRef="#ctx0" brushRef="#br0" timeOffset="27338.0689">9844 7175 178 0,'0'-3'108'0,"0"3"-6"15,0 0-90 1,12 0 0-16,24 20 5 16,28 19 0-1,17 12-3 1,22 19 0-16,16 3-4 15,3 6 0-15,4 0-7 16,-15 1 1 0,-4-11-9-16,-25-3 0 0,-16-17-112 31,-21-4-3-31,-14-10-17 15</inkml:trace>
  <inkml:trace contextRef="#ctx0" brushRef="#br0" timeOffset="29610.1601">10033 2567 90 0,'-4'-4'98'15,"4"-3"-5"1,-4 0-48-1,4 0 0 1,-3-3-18-16,3 0 0 16,0 3-20-1,0 0 0-15,0 4-7 0,3 3 0 16,5 0 0-1,11 0 1-15,10 13 2 16,8 15 1 0,15 3 1-1,15 11 1-15,7 6 1 16,29 8 0-16,8 5-1 15,19 17 1 1,7-3-3 0,8 1 1-16,-8 4-1 15,-8-14 0-15,-25-1-2 16,-19-14 1-1,-22-8-2-15,-22-12 2 16,-15-3-3 0,-7-14 0-16,-12-5 0 15,-3-5 0 1,-4 0 0-16,0-4 0 15,0 0 0 1,0 0 0 0,0 0 0-16,0 0 0 15,-9-4 0-15,7 0 0 16,2 2 0-16,-4 2 0 15,4 0 0 1,-4 0 0-16,4 16 0 16,0 12 0-1,0 3 0 1,0 22 0-16,0-9 0 15,0 4 0-15,0-6 0 16,0-7 0 0,0-11 0-16,10-10 0 15,13-10 0 1,3-4 0-16,11 0 0 31,0-14 0-31,7-4 0 0,-2 8 0 16,-5-1 0-1,-8 8 0-15,1 3 0 16,-12 0 0-1,1 20 0 1,-8 9 0-16,0 5 0 16,0 11 0-16,0 4 0 15,1-5 0 1,-5 2 0-16,4-5 0 15,-4-10 0 1,1-10 0-16,-1-7 0 16,4-7 0-1,4-7 0-15,3-7 0 16,9-18 0-1,1-2 0-15,6-1 0 16,-4 3 0-16,0 9 0 16,-8 2 0-1,-4 10 0-15,-7 4 0 16,-4 8 0-1,-2 18 0 1,2 16 0-16,1 3 0 16,-1 7 0-16,0 0 0 0,4-7 0 31,1-3 0-31,-1-12 0 15,12-8 0 1,-6-16 0 0,6-6 0-16,3 0 0 0,-1-16 0 15,2-16 0 1,-9-2 0-1,0-1 0-15,-10 4 0 16,3 3 0 0,-4 7 0-16,-7 11 0 15,0 2 0 1,0 8 0-16,8 0 0 0,-1 22 0 31,7 16 0-31,6 4 0 0,5 13 0 16,5 3 0-1,-4-2 0 1,-4-5 0-16,4 5 0 15,-4-14 0 1,1-4 0-16,-5-7 0 0,7 0 0 31,-2-14 0-31,-5 0 0 16,4-10 0-1,-6-7 0-15,-5 0 0 16,-8 0 0 0,-3-2 0-16,0-10 0 15,0 2 0 1,-14 1 0-16,-2 1 0 15,9 8 0-15,0 0 0 16,7 0 0 0,11 0 0-16,15 4 0 15,19 23 0 1,7 5 0-16,14 5 0 15,8 8 0 1,0 0 0 0,1 0 0-16,2-4 0 0,1 5 0 15,-12-12 0 1,-5-3 0-16,-14-9 0 15,-7-9 0 1,-13-2 0 0,-12-8 0-16,-9-3-101 15,-6 0-1 1,0 0-39-1,0 0-9-15</inkml:trace>
  <inkml:trace contextRef="#ctx0" brushRef="#br0" timeOffset="31634.2521">13610 5029 124 0,'0'-2'106'16,"0"-1"-8"-16,0-1-72 16,0 4 3-1,0 0-23-15,0 0 0 0,0 0-7 31,0 0 0-31,0 7 2 0,0 14 1 16,0 13 0 0,0 8 1-1,-10 13 1-15,-16 11 1 16,-11-4 4-1,-11 14 0 1,-9-13 8 0,-6 9 1-16,-3-16-1 15,-12 6 0-15,5-10-11 16,-5-11 2-1,0 4-8-15,11-13 0 16,8-5 0 0,18-6 0-16,12-7 0 0,6-8 0 31,8 1 0-31,1-7 0 0,-1 0 0 15,8 0 0 1,-9 0 0 0,2 0 0-16,4 0 0 15,1 0 0 1,6 0 0-16,-1-3 0 0,4 3 0 31,0 0 0-31,0 0 0 0,0 3 0 16,0 15 0-1,7 17 0 1,5-1 0-16,-1 7 0 15,-1 0 0-15,2-2 0 16,-8-8 0 0,-1-10 0-1,-3-10 0-15,0-4 0 16,-3-7 0-1,-23-5 0 1,-8-11 0-16,-7-9 0 0,-3 4 0 31,4 4 0-31,-1 4 0 0,12 5 0 16,-1 8 0-1,7 0 0-15,5 4 0 16,7 17 0 0,11 6 0-1,0 12 0-15,0 5 0 16,7 8 0-1,5-6 0-15,-6-5 0 0,-2-10 0 32,-4-4 0-32,0-13 0 15,-10-10 0-15,-18-4 0 16,0-10 0-1,-10-11 0-15,5-11 0 16,11 12 0 0,4 3 0-16,6 6 0 15,8 11 0 1,4 0 0-1,0 24 0-15,4 8 0 16,8 5 0 0,-1 2 0-16,-1-2 0 0,-2-1 0 31,-4-5 0-31,-1-11 0 0,-3-9 0 15,0-11 0 1,-11 0 0 0,-7-21 0-16,-5-10 0 15,2 3 0-15,-2 7 0 16,8 11 0-1,1 10 0 1,6 3 0-16,5 29 0 0,3 13 0 31,0 4 0-31,0 6 0 16,-4-4 0-16,4 1 0 31,0-14 0-31,-4-14 0 0,-3-14 0 16,-5-10 0-1,-6-6 0-15,-8-22 0 16,8-4 0-1,-1 1 0 1,0 15 0-16,0 16 0 16,9 24 0-16,-1 17 0 15,7 11 0-15,0 7 0 31,0-3 0-31,-3-5 0 0,4 2 0 16,-5-13 0 0,1-12 0-1,-1-7 0-15,-7-10 0 16,1-8 0-16,-5-3 0 15,4 0 0 1,-3 0 0-16,-8 11 0 16,7 5 0-1,-7 9 0 1,-3 10 0-16,-5 2 0 15,-3 4 0-15,1 2 0 16,-5-6 0 0,0-1 0-16,0-6 0 15,3 2 0 1,6-5 0-1,6-7 0-15,-4-2 0 16,19-7 0-16,-4-1 0 16,8-6 0-1,0-1 0-15,-1-3 0 16,1 4 0-1,-1-4 0-15,1 0 0 16,-1 0-15 0,-2 0 1-16,-2 3-89 15,5-1-3 1,-5 6-21-16,10 2-9 0</inkml:trace>
  <inkml:trace contextRef="#ctx0" brushRef="#br0" timeOffset="32036.2707">11152 7681 172 0,'-4'0'129'0,"0"0"-8"15,-3 0-89-15,-5 0 1 16,1 0-23-1,-3 0 0 1,-1 0-9-16,0 2 2 0,1 3-3 16,-2-2 0-1,5 4 0-15,0 1 0 16,-1-2 0-1,-2 2 0 1,3-3 0 0,1 9 0-16,-2 0 0 15,2 4 0-15,1-8 0 16,2-3 0-1,7-5-14-15,0-2 2 0,0 0-7 32,0-2 0-32,0-5-3 15,0 4 1-15,0-1-91 16,0 1-8-16,0-1 9 31</inkml:trace>
  <inkml:trace contextRef="#ctx0" brushRef="#br0" timeOffset="32654.2989">11144 7698 170 0,'0'4'127'0,"0"0"-9"31,0-2-84-31,0 2 1 16,0-1-22-1,0 2 1-15,0-3-14 0,0-2 0 16,-4 0 0-1,1 0 0 1,-5 0 0-16,-4 0 0 0,-5 0 0 31,-13 0 0-31,-15 0 0 16,-18 0 0-16,-19 0 0 31,-24 0 0-31,-28 14 0 0,-25 7 0 16,-22 12 0-1,-23 6 0-15,-18 2 0 31,-27 2 0-31,-13 5 0 16,-19-6 0-16,-19 2 0 16,-23 4 0-16,-22 8 0 15,-10 0 0-15,-12 6 0 31,-7 1 0-31,4-2 0 16,3 2 0-16,26-15 0 16,19 5 0-16,44-12 0 15,31 3 0 1,42-8 0-16,42-6 0 15,34-2 0 1,36-11 0 0,34-6-58-16,26-7 1 15,33-4-76 1,7-4-12-16,38-21 60 15</inkml:trace>
  <inkml:trace contextRef="#ctx0" brushRef="#br0" timeOffset="34128.3479">6056 2526 98 0,'-12'-4'82'16,"-3"0"-5"-16,-10 1-62 15,-9 3 0-15,-3 17 5 16,0 18 0 0,0 7-6-16,3 9 0 31,13 1 11-31,16-9 0 15,5-24 5 1,38-15 0-16,17-11-15 0,12-31 1 16,-4-18-9-1,-19 5 1-15,-22-2-8 16,-22 6 0-16,-32 26-4 31,-31 14 1-31,-15 7-78 16,0 24-2-16,7 31-51 15,16 4-13 1,21 14 92-16</inkml:trace>
  <inkml:trace contextRef="#ctx0" brushRef="#br0" timeOffset="35047.391">4688 8570 109 0,'-11'0'95'0,"-11"0"-4"16,-15 4-63-1,-3 20 0-15,-9 17-6 16,13 10 1-1,-5 12-10-15,11 10 1 0,10-10 6 32,14-12 1-32,6-13-2 15,22-31 1 1,27-14-17-1,9-45 2-15,20-7-5 0,-14-9 0 16,-16-2 0 0,-27 11 0-1,-21 11 0-15,-14 20 0 16,-34 18 0-1,-23 10 0-15,-3 14-41 16,15 10 1 0,11-4-91-16,28-16-10 0,20-11 37 31</inkml:trace>
  <inkml:trace contextRef="#ctx0" brushRef="#br0" timeOffset="36679.459">3496 1988 39 0,'4'-3'71'16,"0"-9"-2"0,-1 0-29-16,-3 6-2 0,0-5-18 31,0 4 0-31,0 0-17 0,-15 7 0 15,-7 0-4 1,-7 0 0 0,-9 21 3-16,-6 7 0 15,4 13 0-15,6 11 0 16,4-3 5-1,22-1 1 1,5-4 10-16,3-22 1 16,19-12-1-1,25-10 0 1,-3-18-10-16,12-19 1 0,-13-5-3 15,-11-6 0 1,-13 10-3-16,-10-7 0 16,-6 7-1-1,0 14 0 1,0 3-6-16,-6 10 1 15,-3 11-4 1,6 0 1-16,3 7 8 16,0 18 0-1,26 5 6-15,14 2 2 16,16 2-21-16,26-5 2 15,-1-5-81 1,0 7-4-16,1 3-18 16,-23 14-4-1</inkml:trace>
  <inkml:trace contextRef="#ctx0" brushRef="#br0" timeOffset="37585.4992">2163 8158 97 0,'0'-7'80'0,"0"0"-4"16,0-4-69-1,0 11 2-15,4 0 2 16,13 21 1-1,10 24 6-15,2 8 2 16,1 9 0 0,7 3 1-16,-11-3-2 15,-4-9 0-15,-10 2 10 16,-5-20 1-1,-7-11-9 1,0-17 1-16,0-7-22 16,-15-29 0-1,-8-12 0-15,16-10 0 16,7 6-4-16,15 3 1 15,44 4-2 1,22 7 1-16,16 11-1 16,-4 16 0-1,-8 4 4 1,-22 28 0-16,-30 13 7 0,-30 11 0 15,-17 3-1 1,-38 4 1 0,-22-10-7-16,-15-15-1 0,-14-14-62 31,-1-6 0-31,0-16-67 15,4 2-12 1,26-25 67-16</inkml:trace>
  <inkml:trace contextRef="#ctx0" brushRef="#br0" timeOffset="38403.5322">7115 3476 69 0,'0'0'67'15,"-4"0"-2"1,4 8-47-16,-3 26 1 31,3 11 1-31,0 21 1 0,0 0-8 16,0 10 1-1,7-10-4-15,-4-11 1 16,0-13 11-1,1-14 2 1,-4-19-37-16,0-9 1 0,0-7-96 31,-7-23-9-31,-7-12 30 0</inkml:trace>
  <inkml:trace contextRef="#ctx0" brushRef="#br0" timeOffset="38915.5514">6755 3580 88 0,'0'-6'77'16,"0"-5"-3"-16,0-6-55 15,26-11 1-15,18-6 4 16,24 3 0-1,12-4-11-15,17 11 1 16,-1 7-13 0,-10 10 1-16,-20 7 0 15,-11 10 0 1,-17 18 9-16,-19-1 1 15,-12-3 1 1,-7-7 1 0,-19-2-8-16,-14-1 1 15,-13-7-8-15,3-1 1 16,-1-2-4-1,3 0 0-15,18-1-4 16,1 5 0 0,4 4-2-16,10 6 0 15,5 3 9 1,3 9 0-16,11 2 10 15,11 6-1 1,8-3 0-16,10-2 1 0,5 3 0 31,-5-11 1-31,-2-5-17 16,-5-11 1-16,-8-1-103 31,-2-8-6-31,3 0-1 0</inkml:trace>
  <inkml:trace contextRef="#ctx0" brushRef="#br0" timeOffset="39066.5585">7685 3716 111 0,'3'14'84'0,"5"6"-5"0,7 15-87 31,4 6 0-31,2 8-72 0,1 10-5 16,-7-12 12 0</inkml:trace>
  <inkml:trace contextRef="#ctx0" brushRef="#br0" timeOffset="39637.59">7307 6418 113 0,'0'0'96'0,"0"0"-5"16,0 21-67-1,0 14 0 1,0 8-12-16,4 18 2 0,0 0-5 16,-1-1 0-1,-3-9 2-15,0-13 1 16,0-14-23-1,0-14 1 1,0-10-96-16,-11 0-5 16,-8-20 4-16</inkml:trace>
  <inkml:trace contextRef="#ctx0" brushRef="#br0" timeOffset="40074.6105">7067 6525 81 0,'6'-13'93'16,"25"-9"-4"-1,24-6-53-15,15-6 0 16,16 6-26 0,3 4 1-16,-12 14-10 0,-18 10 1 31,-17 16 5-31,-25 20 1 15,-17 5 1 1,-33 4 0-16,-22-3-3 0,-12-8 1 16,4-13-2-1,4-7 0 1,10-10-7-16,16-4 0 15,18 0-5 1,15 0 1 0,8 0 7-16,29 0 0 0,22 0 5 31,0 6 1-31,1 15 0 0,-8 10 0 31,-12 17 1-31,-10-2 1 0,-8 3-1 31,-15-1 1-31,-7-14-25 16,0-2 1-16,0-16-89 15,-3-1-3-15,-1-2-8 16</inkml:trace>
  <inkml:trace contextRef="#ctx0" brushRef="#br0" timeOffset="40549.6332">7896 6829 81 0,'0'0'84'16,"0"0"-4"-16,11 0-51 0,11-3 1 15,16-3-18 1,-1-2 2-16,-1 4-11 16,1 4 1-1,-14 12 7 1,-16 18 1-16,-7 1 4 15,-7 8 1-15,-16-9-7 16,-3 2 1 0,15-8-2-16,11-10 0 15,8-11-20 1,32-3 1-16,20 0-104 31,14-7-9-31,15-20 11 16</inkml:trace>
  <inkml:trace contextRef="#ctx0" brushRef="#br0" timeOffset="41104.6575">9145 4954 68 0,'0'10'70'16,"0"8"-1"-16,0 13-41 15,7 14 0-15,7 4-4 16,-3 2 1-1,-3-6-11-15,-1-10 0 16,-3-7 7 0,0-11 2-16,-4-14-21 15,0-3 0 1,0 0-86-16,0-7-1 15,-15-18-21 1,-4-1-2-16</inkml:trace>
  <inkml:trace contextRef="#ctx0" brushRef="#br0" timeOffset="41476.6755">8951 5024 68 0,'0'-11'80'0,"22"1"-3"15,30-18-42 1,12 0 0-16,17 4-20 15,-3 7 2 1,-12 10-12-16,-17 7 0 16,-27 10 4-1,-18 14 0-15,-1 4-1 0,-36-3 1 16,-12-1-5-1,-3-10 0 1,7-4-9-16,12 0 0 0,6-6-2 31,16 2 1-31,7 6 11 16,15 4 1-1,18 1 0 1,12 5 0-16,0-2-1 16,-1 9-1-16,-10 0-32 15,-2 0 2-15,-17-5-79 31,-7-3-9-31,-5-8 30 16</inkml:trace>
  <inkml:trace contextRef="#ctx0" brushRef="#br0" timeOffset="42021.6996">9604 5213 74 0,'0'0'84'16,"0"0"-3"-16,3 0-46 15,-3 0 0 1,4-2-16-16,-1-6-1 16,2 4-13-1,5-2 0 1,20 2-3-16,3-3 1 15,8 4-3 1,-4 3 1-16,-3 0 2 0,-4 17 0 16,-20 4 7-1,-10 4 1-15,0 2-2 16,-26-3 1-16,8 7-9 31,3-17 1-31,3-3-3 16,12-4 1-1,0 0-1-15,19 0 1 16,3 6 0-1,1 4 0-15,-16 7 5 0,-7 7 0 16,-30 12 0 0,-11-9 1-1,-10-3-48-15,2 4-1 16,5-8-72-16,19-13-9 15,6-7 44 1</inkml:trace>
  <inkml:trace contextRef="#ctx0" brushRef="#br0" timeOffset="43032.7391">12629 3629 124 0,'4'14'95'0,"4"7"-6"16,-1 10-73-1,3 4-1 1,2-5-2-16,-8-2 0 16,3-7 11-16,-7-7-2 15,0-3-27 1,0-11 1-16,0 0-60 15,0-21 0 1,-18-7-21-16,-8-3-6 16,-8-4 57-1,1 4 1-15,-5 0 65 16,-2 7 1-1,7 6 20-15,0 5-1 16,-1-1-10 0,16-4-1-16,10 1-23 15,8-4-1 1,14-11-2-1,35 2 0-15,14-5 4 16,22 0 1-16,12 2-15 16,-2 11 1-1,-12 12-8-15,-12 10 1 16,-28 0 6-1,-13 20 0-15,-18 5 4 16,-12 3 1-16,-27-1-5 16,-10-6 0-1,-7-4-6-15,-8-10 1 16,0 4-7-1,0-2 0-15,18-1-6 16,13 2 0 0,6 9 12-16,15 0 0 15,12 5 17 1,20 1 0-16,12 3-2 15,4-8-1-15,1 1-12 16,-8-4 1 0,-8-3-52-1,-11 0-2-15,-7 0-67 16,-8-8-10-16,-7-2 51 31</inkml:trace>
  <inkml:trace contextRef="#ctx0" brushRef="#br0" timeOffset="43322.7449">13229 3518 157 0,'0'0'106'15,"0"0"-8"-15,0 0-85 16,0 11 1-16,0 9-6 16,0 5 0-1,0-1 3-15,0-1 0 0,0-1-2 31,15-1 1-31,0-4-35 16,0 1 1 0,0-16-92-16,-8-2-9 15,-3-20 21 1</inkml:trace>
  <inkml:trace contextRef="#ctx0" brushRef="#br0" timeOffset="43512.7487">13289 3491 113 0,'0'0'101'16,"0"21"-6"-16,7 13-70 15,5 8-1 1,-6 9-13-16,6 11 0 16,-1 11-12-16,-1 3 0 31,-2 0-80-31,-4 8-4 0,-1-15-21 31,-3-3 0-31</inkml:trace>
  <inkml:trace contextRef="#ctx0" brushRef="#br0" timeOffset="44352.7655">13085 6275 102 0,'0'0'84'0,"0"0"-4"15,0 8-57 1,4 9 1-16,3 7 4 15,0 7 1 1,0 8-10-16,1-5 0 16,-1 0-8-16,-3-2 0 15,-1-1 0 1,2-10 0-16,-1-11-12 15,-4-3 1 1,0-7-46-16,-12-3-2 31,-7-15-67-31,-2-12-10 0,-6-2 40 31</inkml:trace>
  <inkml:trace contextRef="#ctx0" brushRef="#br0" timeOffset="44722.7729">12948 6331 52 0,'0'-7'74'16,"0"-10"-3"-1,15-7-33-15,22-4 0 0,29-3-8 31,12 0 0-31,19 7-19 0,-12 14 0 16,-15 5-9 0,-22 5 0-1,-18 17 9-15,-23 12-1 16,-7 5 2-1,-37-9 0-15,-11-1-6 16,-11-14 1 0,-1-6-6-16,6-4 1 15,8 0-11 1,13 0 1-16,18 0 9 15,15 7 1 1,0 3 13-16,30 7 2 16,18 1-11-16,0 6 1 15,-3-1-4 1,-4 6 1-16,-8 2-5 31,-11-1 1-31,-11 1-40 0,0 1-1 16,-7-11-77-1,-4-11-10-15,0-3 37 16</inkml:trace>
  <inkml:trace contextRef="#ctx0" brushRef="#br0" timeOffset="45045.782">13644 6331 133 0,'3'-3'92'16,"2"-1"-4"-1,1 1-65-15,5 3-1 16,1 10 10-1,3 14-2 1,-1 7-4-16,5-6 0 0,0-1-10 31,-1-10 0-31,8-4-13 0,-4-7 1 16,1-3-4-1,6 0 0 1,-6 0-48-16,-9 0 1 16,9-13-85-1,-16-15-10-15,-7-11 45 16</inkml:trace>
  <inkml:trace contextRef="#ctx0" brushRef="#br0" timeOffset="45569.8048">13770 6449 165 0,'11'0'107'15,"11"-4"-7"-15,8 4-94 0,11 0 2 16,-5 4-2-1,1 17 0 1,-10 9 7-16,-24 9 0 16,-6 0 1-1,-38 2-2 1,-6-7-4-16,-14-3 0 15,14-6-20 1,1-11 1-16,10-12-90 16,-2-2-3-1,24-6-16-15,3-22 2 0</inkml:trace>
  <inkml:trace contextRef="#ctx0" brushRef="#br0" timeOffset="45818.8161">13563 6259 214 0,'29'-14'129'0,"31"-11"-5"15,36-12-117 1,11 2 0 0,-4 3-131-1,-9 12-3-15,-28 6-13 16</inkml:trace>
  <inkml:trace contextRef="#ctx0" brushRef="#br0" timeOffset="49988.9795">5007 10767 110 0,'0'17'104'15,"18"7"-6"1,20 4-55 0,17-11 1-16,8-17-7 0,0-14 0 15,-7-23-19 1,-20-8 2-16,-17-4-20 15,-19 4 0 1,-25 10 0-16,-28 11 0 16,-17 7-8-1,-8 17 2-15,8 0-61 16,13 21-1-1,17 10-60-15,19 7-12 16,21 3 68-16</inkml:trace>
  <inkml:trace contextRef="#ctx0" brushRef="#br0" timeOffset="51019.0265">5093 14593 156 0,'0'-6'101'15,"0"-1"-7"-15,-16 7-87 16,-6 0 1-16,-8 20 3 31,1 22 0-31,3 20-4 16,8 0 1-1,10-3 9-15,8-7 1 0,11-25 2 31,22-23 2-31,12-8-12 0,7-33 1 16,-1-18-7 0,-14-5 2-1,-11 1-6-15,-29 2 0 16,-15 8-21-1,-31 10 2-15,-10 8-111 16,-9 4-6-16,7 5 8 16</inkml:trace>
  <inkml:trace contextRef="#ctx0" brushRef="#br0" timeOffset="52123.0705">5322 10625 82 0,'-4'0'82'15,"1"0"-3"1,-5 0-48-16,8 0 0 15,0 0-9 1,0 0 0 0,23 0-15-16,6-3 0 15,5-5-5-15,6 5-1 16,0-4-1-1,12 0 2-15,0 0-2 16,-4 4 0 0,8 3 0-16,1-4 0 15,-3 4 0 1,2 0 0-16,4 0 0 15,5 0 1-15,10 0 1 16,16 0 1 0,25 0 3-16,14 0 2 15,25 0 3 1,20-10 0-16,24-4 4 15,17-10 1 1,21 7-4-16,21-4 0 16,13 0-8-1,3 4 0-15,4-4-12 16,-19 11 0-1,-7 6-74-15,-19 4-1 16,-18 0-39 0,-25 0-9-1,-21 0 92-15</inkml:trace>
  <inkml:trace contextRef="#ctx0" brushRef="#br0" timeOffset="54023.1253">9703 10462 0 0,'-3'0'11'0,"3"-3"33"16,-4-7-1-1,4 5 7 1,-4-1-3-16,1 3-20 15,3-2 1 1,-4 3-14-16,4 2 1 16,-8 0-2-1,8-4 0-15,-4 4-4 16,1 0 1-16,3 0-5 15,0 0 1 1,0 6 3-16,0 20 0 16,12 8 3-1,2 8 0-15,4 13-3 16,5 11-1-1,2 3-3-15,-2 3 0 16,-4 2 1-16,-1-9 0 16,0-3 4-1,-6-13 0 1,-8-15 10-16,-1-9 0 15,-3-15-5 1,0-10 0 0,0 0-13-16,0-8 1 0,0-4-3 31,0 0 0-31,0 2 0 0,-3 7 0 15,3-1-2 1,0 4 1 0,0-3 0-16,0 3 0 15,0 0 0 1,0 0 1-16,-8 0-1 15,0 0 1 1,-10 7-1-16,0 3 1 16,-1 5 0-1,-4 2 0-15,-2-1-1 16,2 5 1-16,5-7-2 15,4-3 1 1,14-1 2-16,0-3 0 16,14 4 1-1,15-5 1-15,12 2-3 16,-3-2 0-1,6 4 0-15,-11-2 0 16,-7 2 1 0,-4 0 0-16,-11 0 0 15,-7 1 1 1,-4 3-2-1,0-1 0-15,-15 5 0 16,-10-5 0-16,-5 5 0 16,-4-1 0-16,-6 1 0 15,10-1 0 1,0 1 0-16,4-8 0 15,12 0 0 1,6-4 0 0,8 6 0-16,0-6 0 15,22 1 0 1,12 0 0-16,-1 0 0 15,4 0 0-15,4-4 0 32,-3 1 0-32,-10-4 0 15,-5 3 0-15,-5-3 0 16,-7 4 0-16,-11 3 0 15,0 0 0 1,-4 7 0-16,-17 7 0 16,-9-1 0-1,-7 1 0-15,0 10 0 16,-7-7 0-1,6 4 0 1,9-4 0-16,10-3 0 16,8-7 0-16,11-3 0 15,4-9 0-15,22-2 0 16,14 0 0-1,-3 0 0 1,8 0 0-16,-7-6 0 16,-10-1 0-1,-5 0 0-15,-9 3 0 16,-6 4 0-16,-1 0 0 15,-4 11 0 1,2 13 0 0,-5 10 0-1,4 11 0-15,-4 10 0 16,0 15 0-16,0 2 0 15,0 8 0-15,0-5 0 16,3 6 0 0,-3-5-26-16,0-3 1 15,11 3-105 1,0-18-7-1,-11-58 15-15,0 0 122 0</inkml:trace>
  <inkml:trace contextRef="#ctx0" brushRef="#br0" timeOffset="57118.2732">9933 12542 27 0,'0'-10'58'15,"0"3"1"-15,-4-4-23 16,0 4 0 0,1-3-3-16,0 2-1 0,-2-2-7 31,5 3 1-16,0 0-12-15,0 2 0 0,0 0-9 16,0 5-1 0,0 0-1-16,11 7 0 15,4 20 3 1,7 5 2-1,-4 9 1-15,-2-6 0 16,-5 0 1 0,-4-14 0-16,-3-8 1 0,-4-3-1 31,0-3-2-31,0 0 0 0,-4-3-6 31,-10-1 0-31,-9 0-3 16,2 5 0-16,-2-2-1 15,-3 2 1-15,8 2-2 16,3 1 1-1,3-1 1 1,9 0 0-16,3 4 3 16,0-4 1-16,18 1-1 31,16-5 0-31,-1 2-2 15,3-2 0-15,-5 1-1 16,-5 3 1-16,-11-2 1 31,-5 2 0-31,-1 1 2 0,-9 3 0 16,0 2-1-1,-19 5 0 1,-15 3-1-16,-4 1 0 16,-2-1-1-16,4-3 0 15,2-1-2 1,8 1 0-16,10-7 0 15,10 0 1-15,6-3 2 16,6-1 0 0,25 7 0-1,7-7 0-15,5 1-1 16,2-1 0-1,-1 1-1-15,-11-1 1 16,1 3 0-16,-12-1 0 16,-6-2 2-1,-6 0 1 1,-10 7-1-1,-4 7 1-15,-25 1-2 0,-11-1 0 16,2-1-1 0,-6 2 1-16,-1-4-2 15,5 3 0 1,10-6-1-1,8-2 1-15,10-1 2 16,12-5 1-16,12-3 1 16,17 0 0-1,15-4-2-15,1 1 1 16,3-1-1-1,-4 1 0-15,5-1 0 16,-20 1 0 0,-7-1 1-16,-7 0 0 15,-15 5 0 1,0 2 1-16,-18 3-2 15,-13 1 2 1,-1 0-3-16,-8 0 0 16,13-3 0-1,1 3 0 1,8-1-2-16,3-6 1 15,7 4 0-15,8-1 1 16,0 8 0 0,8 5 0-16,14 5 0 15,0 1 0-15,4 0 0 16,-4 10 1-1,4-1 0 1,-10 1 1-16,-6-5-2 16,-2 11 0-1,-5-11 0-15,0-3 0 16,-3 1 0-16,0-7 0 15,0 1 0 1,-3-1 0-16,3-1 0 16,-3 0 0-1,3 7 0-15,0 1 0 0,0 9 0 31,0 0 0-31,3 1 0 0,6 3 0 32,-6-1 0-17,0-1 0-15,-3-13 0 16,0-2 0-1,0-3 0-15,0-12 0 0,0-6 0 16,0 0 0 0,0-3-6-16,0-4 2 15,0 0-112 1,0 0-4-1,0-11-21-15</inkml:trace>
  <inkml:trace contextRef="#ctx0" brushRef="#br0" timeOffset="58192.3142">5173 14739 68 0,'0'0'82'15,"0"0"-2"1,0 0-51 0,0 0 1-1,0 0-18-15,0 0-1 16,5 0-8-16,13 0 0 15,1 0 0-15,5 0 0 16,14 0 2 0,3 0 1-16,8 0 1 31,9 0 1-31,5 3 0 15,8 1 2-15,-5-1-3 16,16-3 2-16,-1 0 0 16,8 0 1-1,4 0 0-15,0 0 0 16,-1 0-2-1,6 0 0 1,-11 0 2-16,2 0 1 16,0 0-1-16,4 0 1 15,-8 0-5 1,4 0 1-16,-4 0-4 15,4-7 0 1,4 4-1-16,-5-2 0 16,1 3 0-16,4-1 0 15,-4 3-1 1,0-4 1-16,-1 4-2 15,5 0 0 1,-1 4 0-16,1-8 0 31,11 1 0-31,-4-1 0 0,3-3 0 31,9 4 0-31,-1 3 0 0,11 0 0 16,4 0 0 0,7 0 0-16,4 0 0 15,15-4 0 1,4-3 0-1,7 3 0-15,8-2-48 0,2-2 2 16,-2 2-86 0,-15-8-10-16,7-3 44 15</inkml:trace>
  <inkml:trace contextRef="#ctx0" brushRef="#br0" timeOffset="60571.4185">24336 7172 0 0</inkml:trace>
  <inkml:trace contextRef="#ctx0" brushRef="#br0" timeOffset="60726.4268">24336 7172 0 0,'-21'35'0'0,"5"10"0"15,-9-1 0-15,-9 2 0 16,-3-2 0-16,4-9 0 16,11-11 0-1,3-13 0-15,12-9 0 16,-1-2 0-1,8-9 0-15,0-15 0 16,0-8 0 0</inkml:trace>
  <inkml:trace contextRef="#ctx0" brushRef="#br1" timeOffset="69402.7696">7200 1992 101 0,'0'-13'80'0,"-4"-7"-4"16,-4-2-74-1,-14-2 2-15,-4 7-7 16,-14 0 1 0,-12 5 1-16,-15 9 0 15,-10 0 0-15,-12 3 1 16,-19 0-1-1,8 0 1-15,-11 14-1 16,-8 7 0 0,1 3 0-16,-8 11 1 15,0 2 0 1,7 5 0-16,1 4-1 31,11 1 1-31,6 6-1 0,9 6 1 16,-5 7 0-1,24 2 0-15,-2 9-2 16,9-9 2-16,7 16-1 31,6-15 0-31,6 0-1 0,17-11 1 31,8 8 0-31,15-7 1 0,7 0 0 31,0 0 1-31,14 3-1 16,8 4 0-16,3-1 0 16,9 5 1-1,7-4 0-15,7-8 1 0,19-6 1 31,3-3-1-31,12-15-1 16,10 5 0-16,11-8-1 16,5-4 1-1,8-3-1 1,2 1 1-16,12-9 0 15,11 2 1-15,11-1 0 16,11-6 2 0,3-4-2-16,16 0 0 15,2 0 0 1,2-4 0-16,6 1-1 15,4-1 0 1,-3 0-1-16,8-3 1 16,2 0 1-1,4 0 0-15,20 0-1 16,6-3 1-16,19-18-1 15,3 0 0 1,8-2 3-16,-4-9 0 16,0-2 3-1,-7-12 0 1,-7-2-1-16,-15-7 0 15,-20-11 1 1,-17-6 0-16,-11-15 2 0,-30-3 0 16,-24-4-2-1,-31-10 1 1,-26 0-5-16,-38-3-1 15,-33 3-4 1,-18-9 0 0,-53-4 1-16,-33-5-1 15,-29 1 0 1,-34-4 1-16,-36 14-1 15,-27 7 0-15,-51 15 4 16,-49 13 1 0,-55 20 6-16,-60 26 0 15,-58 19-1 1,-34 19-1-16,-19 36-21 15,16 39 0-15,50 34-89 16,65 32-9 0,62 17 11-1</inkml:trace>
  <inkml:trace contextRef="#ctx0" brushRef="#br1" timeOffset="70410.8144">13510 4363 82 0,'-10'-11'73'16,"-1"-3"-4"-1,-12-3-66-15,-11 4 0 0,-13 9-8 31,-16 4 1-31,-18 10 2 16,-12 21-2-16,-11 12 2 16,-3 15 1-1,-5 7-1-15,5 15-1 16,-1 10 1-16,-2 10 1 15,13 1 0 1,8 5 0 0,23-2 0-16,14-3 0 15,33-15 2 1,23 1 1-1,22-15 5-15,37 6-1 0,30-27 7 16,29 4-1 0,30-20 1-16,29-14 1 15,23-15 1 1,3-6 1-1,16-6 0-15,-9-23 2 16,9-12-6-16,-16-4 1 16,-14 0-6-1,-8-10 2-15,-21-1 1 16,-28 1-1-1,-21-11-1 1,-30 11 0-16,-38-18-11 16,-47 1 1-16,-36-8-4 15,-87 1 0 1,-73 2-7-16,-56 19 2 15,-52 9-38 1,-21 32 1-16,-5 17-50 16,0 24-5-1,15 35 43 1</inkml:trace>
  <inkml:trace contextRef="#ctx0" brushRef="#br1" timeOffset="71476.869">7882 4671 51 0,'-5'-14'53'16,"-13"-3"-1"0,-27-12-52-1,-18 9 0 1,-21 6-1-16,-24 11 0 0,-26 3 2 15,-25 17 0 1,-7 22 0-16,-13 5 0 16,-3 18-2-1,13 8 1-15,6 9-1 16,15 14 0-1,14 8-2 1,27-1 2-16,29 4-1 16,30-4 0-16,33-6 7 15,22-14 1 1,49-1 17-16,40-17 0 15,49-14 3 1,44-10-1-16,41-20-11 16,29-18 1-1,12-18-6-15,10-37 2 16,-7-8-3-1,-19-26 1-15,-22-1-4 32,-36-14 1-32,-27-3 4 15,-37 1 0-15,-40 4-1 16,-37 2 1-16,-49 7-11 15,-47 17 0 1,-64 17-15-16,-59 31 2 16,-45 24-11-16,-29 12 1 15,0 43-57 1,19 29-5-1,33 24 5-15</inkml:trace>
  <inkml:trace contextRef="#ctx0" brushRef="#br1" timeOffset="73607.9669">10706 5571 46 0,'-2'0'45'16,"-10"0"1"-16,-7 3-50 15,-2 31 0-15,-13 11 4 16,-4 11 0 0,-5 9 1-16,-9 8 2 31,1 7 1-31,-17 6 2 15,-2 7 3-15,-7-6 1 16,-14 3 0-16,-12-10 2 16,-3-4-3-1,-9-3 0-15,-16-1-4 16,-2-6 1-1,-15-1-3 1,7-6 2-16,-14-11-3 16,-13-2 0-16,-4-8 1 15,-11-8 0 1,-9-1 0-16,-1 2 1 15,-14 0-3 1,-4-4 0 0,0 7-1-16,-9 2 0 15,-1 12 0-15,3 1 1 16,-5 6-1-1,-2 11 1-15,-2 3-1 16,-5 15 0 0,-9 0-1-16,0 14 1 15,0-1-1 1,11 3 1-16,15-2 0 15,15 2 0 1,15 10 1-16,18-3 0 16,30 1-1-1,23-1 0-15,32 0-2 16,29-3 0-1,40-8 0-15,13-8 2 16,51-6 2 0,35-19 0-16,28-1 1 15,42-13 1-15,33-15 2 16,29-3 0-1,46-10 1-15,20-7-1 0,19-8 2 32,20-2-1-32,11-4 3 15,7-21 0 1,22-6-1-16,10-11 1 15,21-13-5 1,9-23 1-16,19 1-3 16,-8-13 1-16,-1-15-5 31,-10-3 1-31,-25-2 3 15,-19-8 1-15,-26-7 4 16,-21 6 2 0,-21-6-4-16,-12-3 0 15,-28-1 1 1,-24-3-1-16,-24 3 3 15,-33-5 1 1,-37 1-1-16,-39 8 0 0,-24 7-6 31,-44 3 2-31,-26 0-5 16,-19 4 1-16,-33-4-2 15,-29 4 1 1,-30-4-4 0,-37 1 2-16,-48 2 13 15,-56 1 0-15,-60 7-10 16,-47 20 1-1,-41 14-49 1,-7 28-1-16,7 31-65 16,37 18-12-1,52 38 37-15</inkml:trace>
  <inkml:trace contextRef="#ctx0" brushRef="#br1" timeOffset="76121.0414">11925 1632 144 0,'9'7'96'0,"5"25"-6"16,4 19-103 0,11 26 2-16,5 13-81 15,7 21-5-15,3 3 12 31</inkml:trace>
  <inkml:trace contextRef="#ctx0" brushRef="#br1" timeOffset="77001.0902">4873 5563 59 0,'8'-6'67'0,"7"-16"-4"16,4-2-54-1,7 4 2-15,0 2-13 16,3 8 1-1,-3 10 5-15,5 4 0 16,-11 23 18 0,-8 11 0-16,-12 7 6 15,0 17 0 1,-15 1-16-16,-8-5-1 15,9-12-7 1,14-9 0-16,0-16 7 16,40-7 1-1,35-11-42-15,25-3 0 16,25 0-74-1,20-3-9 1,7-7 42-16</inkml:trace>
  <inkml:trace contextRef="#ctx0" brushRef="#br1" timeOffset="77819.1304">14784 4352 91 0,'0'0'71'16,"-3"0"-3"-16,3 0-60 15,0 0 0 1,15 0 3-16,11 0 1 0,7 0-10 31,-3 0 0-15,-8 4 8-16,-7 6-1 0,-11 8 9 15,-4 5 1 1,-26 9-12-16,-8-8 1 16,5 0-10-1,10-6 1-15,19-5 0 16,4 5 1-1,36-1 0 1,13 4 0-16,-6 6 6 16,-9 8 1-1,-24-4 5-15,-14 7 0 0,-36 3-13 31,-16 1 1-31,1-4-62 16,-2 1-1-16,15 9-41 16,13 0-6-16</inkml:trace>
  <inkml:trace contextRef="#ctx0" brushRef="#br1" timeOffset="78479.1596">12137 7885 127 0,'0'-7'82'15,"0"3"-5"-15,0 4-73 16,-4 0 1 0,-19 25 10-16,2 12 1 15,-2 1 0 1,9 1 0-16,10-8 1 15,4-7 0 1,7-10-6 0,18-7 1-16,28-7-61 15,-5 0 1-15,3-17-66 16,2-18-10-1,-15-13 58-15</inkml:trace>
  <inkml:trace contextRef="#ctx0" brushRef="#br1" timeOffset="78634.1679">12262 7999 148 0,'0'24'97'0,"0"21"-5"16,4 25-100 0,11 20 0-1,11 10-85 1,0 11-6-16,7 3 8 15</inkml:trace>
  <inkml:trace contextRef="#ctx0" brushRef="#br0" timeOffset="83341.3282">9570 10397 5 0,'0'-4'21'15,"0"0"-12"-15,-4 4-1 16,4 0 8 0,-4 0 2-16,4 0 3 15,-3-3 3-15,3 3-13 16,-3 0 0-1,3 0-9-15,-5 0-1 16,5 0 2 0,0 0 2-16,0 0 3 15,0 0 1 1,15-3-3-1,10-1 1-15,13-3-3 0,10 0 1 16,18 0 1 0,5 1-1-16,22-2 2 15,14 2 0 1,7-4 2-1,6-4-1-15,5-1-2 16,-6 1 1 0,-4 8-6-1,0-1 1-15,0 3-41 16,10 4-1-16,10 0-37 15,11-3 0-15</inkml:trace>
  <inkml:trace contextRef="#ctx0" brushRef="#br0" timeOffset="84243.3488">11104 10227 8 0,'0'0'15'31,"-4"0"0"-31,1 0 11 0,-2 0 1 15,5 0-12 1,0 0-3-16,0 0-13 16,0 0 0-1,0 0 1 1,0 0 1-16,0 0 4 15,12 0 0 1,6 4 8-16,4 2-1 16,19-2 6-1,11-4-1-15,18 0 2 0,8 0 2 16,17 0-7-1,10-4 0 1,2-6-13 0,-7 2 1-16,-7 6-76 15,-19-2-4 1,-16 4-2-16</inkml:trace>
  <inkml:trace contextRef="#ctx0" brushRef="#br0" timeOffset="86457.4302">11977 10224 19 0,'0'-5'49'15,"0"3"1"1,-3-2-27-16,-1 1-1 15,0-4-9 1,0 3 0 0,1 1-2-16,3 3-1 15,-4 0-7-15,4 0 3 16,-3 0-9-1,3 0 2-15,0 0 1 16,0 3 0 0,0 11 0-16,0 4 1 15,0 2-1 1,3 8 3-16,4 0-3 15,1 3 0 1,-1 3 1-16,5 4 1 16,-6 1 0-16,-1-2 1 15,-1 1 0 1,-4 1 0-16,0 6 0 15,0 2 2 1,0 6-2 0,0 6 2-16,-4 3-1 15,-4 3 0-15,5 13 4 16,-5-6-1-1,4 3 2-15,4-2 0 16,0 0-3 0,0-3-1-16,0-8-2 15,0-11 1 1,0-6 0-1,0-13 1-15,4-9 2 16,-4-2 0-16,4-14 0 16,-4-3 1-1,4-4-2-15,-4 0 1 16,3 0-3-1,-3 0 2-15,0 0-5 16,0 0 1 0,0 0-3-16,0 0 0 15,-7 0-1-15,-4 0-1 16,3 0-1-1,4 0 1-15,1 0 0 16,3 0 0 0,0 4 3-1,7-2 0-15,16 2 0 16,5 0 0-16,3-1-1 15,-9 1 1 1,4 3 0-16,-12-4 1 16,-2 4 1-1,-12 3 0 1,0-3 0-16,0 4 1 15,-18-1-2-15,-9 4 0 16,5-4-1 0,-11 7 0-16,3 1-1 15,-3-4 1 1,8 0-1-1,2-1 0-15,8-2-1 16,-4-1 1-16,13-2-1 16,1 1 1-1,5-2 0-15,0 4 1 0,8-4 0 31,14-4 0-31,4 4 0 16,0-4 0 0,3 4 0-16,-6 0 0 15,-1-3 0 1,0 3 0-16,-8-4 0 15,-2 4 0 1,-5 3 1-16,5-2 1 16,-12-2 0-1,0-2 0-15,0 2-2 16,-15 5 1-1,4-1-1-15,-8 1 0 16,0-1 0 0,-2 4 0-16,-2-3-1 15,4 2 1-15,1 2-2 16,3 1 1-1,0-2-2 1,5 3 1-16,6-3 1 16,4-3 0-16,0 3 2 15,7-4 0 1,15-2-1-16,4-2 1 0,8 0-1 31,-6 1 0-31,3 0 0 16,-5-3 1-1,8-1-1-15,-13 1 1 0,-2 2 0 31,-5 2 1-31,-10-1 0 16,-4 0 1-16,0 3-1 31,-22 0-1-31,-4 3-1 16,-12 5 2-16,6 1-4 15,-9-7 2 1,0 13-1-16,9-4 1 0,5-4-4 31,12 0 1-31,8-3 1 0,7-4 1 31,0-3 2-31,11-3 1 16,18-4-1 0,5 6 0-16,7-6-1 15,-1 0 1-15,-6 0-2 16,6 0 1-1,-17 0 0-15,2 4 0 16,-10 7 0 0,-3 6 1-16,-5 7-1 15,-7 12 0 1,0 11 2-1,0 15 0-15,0 8 1 16,-7 17-1-16,3 3-2 16,4 13 0-1,0 4-27 1,4-3 0-16,7 3-73 0,0-6-7 15,-4-1 27 1</inkml:trace>
  <inkml:trace contextRef="#ctx0" brushRef="#br0" timeOffset="87065.4582">9737 14732 25 0,'0'0'70'0,"0"0"0"16,11 0-13-1,26-7-2 1,15-10-25-16,25-8 0 15,16 8-23-15,22 3 0 16,22 14-5 0,4 4 0-16,11 27-1 15,10 11 1 1,4 6-64-1,-2-7-4 1,3-6-38-16,-4-18-4 0</inkml:trace>
  <inkml:trace contextRef="#ctx0" brushRef="#br0" timeOffset="87996.4833">12162 13089 33 0,'0'0'52'15,"9"0"1"1,-3 0-37-16,2 10 0 16,3 21-4-1,0 11 2-15,0 13 4 16,0 18 0-16,1 6 0 31,-5 14 0-31,4 11-3 0,-11 4 0 16,0 2 0-1,0 1 2-15,-7-3-4 16,-8-19 1-1,3-6-6 1,5-10 2-16,0-11-6 16,3-3 2-1,4-7-3-15,0-11 1 16,0 1 1-1,0-15 1-15,0-2-2 0,-3-4 1 16,-1-4-2 0,-4 0 1-1,-7 4-1 1,-7-1 1-16,-4 1-1 15,-23 0 0-15,-21 4-4 16,-33-5 1 0,-42 1-3-16,-51 6 1 15,-48 8-9 1,-19 6 1-1,-7-2-100-15,25 2-7 0,34-20 2 16</inkml:trace>
  <inkml:trace contextRef="#ctx0" brushRef="#br0" timeOffset="89900.5769">11852 10199 46 0,'-4'0'56'0,"-3"-3"1"0,-8 3-49 31,7 0 1-31,8 0-5 0,0 0 1 15,15 0-1 1,26 0 1 0,10 0-3-16,16 0 0 15,7 0 2-15,22 0 0 16,1-6-1-1,10 2 0 1,12 0 0-16,10-6 2 16,16 2 7-1,13-2 1 1,17 0 6-16,10-1-1 0,0 5-5 31,5 2-1-31,-9 4-6 0,4 0 0 16,-14 0-2-1,-28-3 0 1,-5 0-2-16,-33-1 1 15,-20 1 1-15,-22-4 1 16,-24 0 0 0,-12 0 0-16,-16 0-5 15,-11 3 1-15,0-2-3 31,-16 6 0-31,-6 0-2 16,4 0 0-16,0 0 2 16,6 10 0-16,8 18 6 15,4 16 1 1,0 33-1-16,0 6 1 15,13 10 1 1,1 0 0-16,-3-3 6 16,-4-13 0-1,0-15-1-15,1-21 0 16,-4-13 2-1,-4-11 0-15,0-10-3 16,3-7 0 0,-3 0-8-16,0 0 0 15,4-7-2 1,-4 4 0-1,3-1-7-15,-3 1 0 0,0 0-3 16,0 3 1 0,-7 0 5-1,-11 3 1-15,-8 11 3 16,-7 6 0-1,-1-3 0 1,6 1 0-16,0-7-2 16,3-2 1-16,21 3 0 15,4-7 0 1,15-1 1-16,15 0 0 0,4-4-1 31,-5 3 1-31,0-3-1 16,-10 4 0-16,-8 3 0 15,-8 0 1 1,-3 3 0-16,0 0 1 15,-14 5-1 1,-9 2 1 0,-2 4-2-16,-2-4 1 15,3 0-2 1,-4 0 1-16,7 0-1 15,7-2 0 1,8-1 1-16,6-5 0 0,8 2 0 16,22-5 1-1,4 5-1-15,3 3 1 16,3-3-1-1,-7-1 1 1,-3 0 0-16,-11 0 0 16,-9 5 1-16,-10 2 1 15,0 4-1 1,-21 3 1-1,-17 11-2-15,-6-8 1 0,-3 4-2 32,-6-3 1-32,8-3-2 15,9-2 0-15,10-6 2 16,22 1 0-16,4-8 1 15,26-3 0 1,18 0 0 0,5 7 0-16,-2 4 3 15,-6 5 1 1,-7 5 0-1,-12 7 1-15,-7 7-5 16,-12-1 1-16,-3 1-53 16,-7 5 0-16,-15-5-65 31,0 8-9-31,-4-17 55 15</inkml:trace>
  <inkml:trace contextRef="#ctx0" brushRef="#br0" timeOffset="90393.5982">14670 11973 81 0,'0'0'81'16,"4"0"-3"-16,0 15-52 16,3 9 0-16,1 3-4 15,-1 5 1 1,0 3-10-16,-4 6 2 15,1-6-9 1,-4-4 1 0,0-3-10-16,0-7 0 15,0 6-63-15,0-13-2 16,0 0-36-1,-7-4-4-15</inkml:trace>
  <inkml:trace contextRef="#ctx0" brushRef="#br0" timeOffset="91104.6197">14638 12258 48 0,'0'-4'66'15,"0"-3"-1"-15,0 1-37 16,0 2 1-16,0 2-8 15,0-3 0 1,0 5-7-16,0 0 2 16,0 0 2-1,0 17 0-15,0 22-2 16,0 9 2-1,6 8-8-15,-2 6 0 32,-1-3-5-32,-3-4 0 0,0-7-11 15,0-13 0 1,0-11-95-16,4 3-7 15,3-13-5 1</inkml:trace>
  <inkml:trace contextRef="#ctx0" brushRef="#br0" timeOffset="92120.6413">14685 12804 65 0,'0'-3'62'15,"-7"3"-3"1,7 0-38-16,0 0 1 16,0 0 6-1,18 3 1-15,4 5-17 31,8-2-1-31,-4 1-9 0,-7 1 0 16,-5-2 3 0,-7 2 1-16,-3-2 0 15,-4 0 0-15,-8 9-4 31,-13-1 0-31,-9 6-2 0,-3 5 1 16,-4-4-2 0,-1 3 1-16,5-4-1 15,0 1 0 1,14 0 0-1,8-7 1-15,11 0 1 16,0 0 1 0,14-4 2-16,13-1 1 0,3 6 1 31,4-8 1-31,-5 0-4 15,0 0 2-15,-3 0-4 16,-4-1 0 0,-11 2 2-1,-7 6 0-15,-4-1 0 16,-7 5 1-16,-16-1-3 15,-10 10 0 1,-4-3-1-16,0 2 0 16,0-7-1-1,5 3 1-15,8-5-1 16,10-3 0-1,10 3 1-15,4-7 0 16,8 0 1 0,17-2 0-16,9-4-1 15,10-1 1-15,-7 0-1 16,0-3 1-1,-7 0-1-15,-8 0 1 16,-11 4 1 0,-8-2 0-1,-3 13 0-15,-3 2 0 16,-19 4-2-1,-4 0 1-15,3-3-1 0,13-3 1 16,3 3 0 0,7 0 0-1,0-4 3-15,17 3 1 16,6 8 5-1,-1 16 0 1,0 14-2-16,-3 21 0 16,-5 6-7-1,2 10 1-15,-1-6-25 16,-9-10 0-16,2-13-94 15,-8-9-7 1,0-16 17-16</inkml:trace>
  <inkml:trace contextRef="#ctx0" brushRef="#br0" timeOffset="92761.6694">11758 14708 84 0,'45'-7'80'16,"29"-1"-4"-16,41-6-59 16,30 4 1-1,25-3-5-15,19-5 0 16,25 1-10-16,5 0 0 15,11 6-66-15,0-6-2 32,3-1-26-32,-11-6 3 15</inkml:trace>
  <inkml:trace contextRef="#ctx0" brushRef="#br0" timeOffset="93467.7064">14737 14161 83 0,'0'0'76'16,"0"-3"-2"-1,0-4-66-15,0 3 1 16,0 1-10-1,0 3-1-15,0 0 5 16,11 7 0-16,3 13 10 16,5 4 0-1,3 7 3-15,8 1 0 31,-8-1-4-31,-2-4-1 16,-2-2-5 0,-4-1 1-16,-3-3-3 0,0 0 1 15,-2-3 4 1,-6-2 1-16,-3-3 1 15,-3-1-1 1,-25-6-6-16,-23-6 0 16,-31 0-4-1,-33 0 1-15,-40 0-2 16,-30 7 0-1,-27 7-31-15,-9 7 0 16,1-1-75 0,25 1-8-16,21-10 30 15</inkml:trace>
  <inkml:trace contextRef="#ctx0" brushRef="#br0" timeOffset="94826.7703">8540 11248 4 0,'-3'-4'45'15,"-1"-2"1"1,0-6-7-16,-3 3-1 15,3-2-16-15,4 11 0 16,0 0-11 0,0 14 0-16,11 21 5 15,5 10 1 1,-2 10-3-16,-3 0 0 15,-4-2-8 1,-7-2 1-16,0-13-46 0,0-10 0 31,0-7-52-31,-4-11-4 16,4-10 47-1</inkml:trace>
  <inkml:trace contextRef="#ctx0" brushRef="#br0" timeOffset="95333.793">8400 11321 5 0,'-9'-3'49'0,"-1"-5"1"31,-5 4-18-31,0-2-1 16,4-5-14 0,11 1 0-16,0-8 6 15,15-5 2-15,21-5 1 16,13 0 2-1,7 0-19-15,0 4 2 16,-4 11-9 0,-5 9 1-1,-17 4 2-15,-14 0 1 0,-9 17-3 31,-7 7 0-31,-7 4-6 16,-20 0 1 0,1-4-3-16,-4 0 1 0,-3 0-1 31,8-2 0-31,6-2 1 0,11 7 1 15,8-2 11 1,0-1 0 0,23 1 3-16,10-5 1 15,-4-2-5 1,5-1 1-16,-1-4-22 0,0-2 1 31,9-8-86-31,-9 1-8 0,3-4 14 31</inkml:trace>
  <inkml:trace contextRef="#ctx0" brushRef="#br0" timeOffset="95508.8001">8959 11514 118 0,'4'11'85'0,"10"10"-4"15,16 9-116 1,0 8-1-16,6 12-49 0,-5-3-2 31,-6-2 46-31</inkml:trace>
  <inkml:trace contextRef="#ctx0" brushRef="#br0" timeOffset="96045.825">8314 12726 71 0,'0'0'69'16,"0"0"-4"-1,4 0-45-15,15 20 0 16,-1 14 5 0,4 15 0-16,1 3-10 15,-4 0 2 1,-5-1-9-16,-7-6 0 15,1-10-23 1,-8-15 0-16,0-5-79 16,0-13-8-1,0-2 17-15</inkml:trace>
  <inkml:trace contextRef="#ctx0" brushRef="#br0" timeOffset="96519.8468">8204 12773 100 0,'7'-10'98'15,"22"-10"-4"-15,19-5-67 16,15-10 2-1,5 11-23-15,-5 4 1 16,-12 9-3 0,-11 11-1-16,-13 0 3 15,-21 25 1-15,-6-2-3 16,-10 9 0-1,-23-1-6-15,-8-7 1 16,-11 0-4 0,15-7 1-16,4-3-3 0,10 1-1 31,16-1 7-16,7 3 1-15,21 3 9 16,21 1 0 0,-2-1-2-16,12 6-1 0,-11 3-4 15,-1 7 1 1,-9-6-23-1,-12 2 0-15,-9-9-64 16,-3 9-5 0,-3-7-6-16,0-11 6 15</inkml:trace>
  <inkml:trace contextRef="#ctx0" brushRef="#br0" timeOffset="97336.8693">8870 13181 67 0,'0'0'70'0,"0"0"-2"16,3-2-45-1,24-13-1-15,1 1-10 16,3 1-1-1,7 2-4 1,-16 11-1-16,-8 0 9 16,-14 21-1-1,-4 13 1-15,-18 5 0 0,0 9-9 31,3-7 1-31,12-9 0 16,7-15 0-16,32-6-16 16,21-11 2-1,14 0-94 1,18-14-7-16,10-17 9 15</inkml:trace>
  <inkml:trace contextRef="#ctx0" brushRef="#br0" timeOffset="97906.8807">10959 11891 93 0,'0'0'80'0,"0"0"-3"15,0 0-56 1,0 10 0-16,14 25 0 15,5 2 1 1,0 12-10-16,-5 7 0 16,-2-8-6-1,-9-6 2-15,-3-7-16 16,0-11-1-16,0-10-90 15,0-10-8 1,0-4 6-16</inkml:trace>
  <inkml:trace contextRef="#ctx0" brushRef="#br0" timeOffset="98278.8899">10848 11971 75 0,'0'-3'82'31,"0"-8"-3"-31,22-3-43 0,15-3-1 32,15-4-15-32,11 5-1 0,-4 4-15 15,-7 10 1 1,-23 2 0-1,-11 6 1-15,-13 11 1 16,-5 7-1 0,-23-3-2-16,5-7-1 0,-9-3-5 31,7-6-1-31,4 6 0 15,9 1 1-15,7 4 3 16,0 9 1 0,23 2 2-16,9 9-1 15,9-6-14 1,0 1 1-1,0 4-87-15,-8 6-8 16,-7-6 1 0</inkml:trace>
  <inkml:trace contextRef="#ctx0" brushRef="#br0" timeOffset="99041.9302">11374 12487 82 0,'-4'0'79'16,"0"0"-4"-16,-3 0-53 15,7 0 0 1,0 0-5-16,7 0-1 15,12 0-7 1,0 0-1 0,2 0-2-16,-9 2 0 0,-5 10 1 31,-7-2 0-31,0 4-6 0,-7 6 1 15,-1-3-3 1,4-3 0 0,4 1 1-16,15-1 0 15,7-5 1-15,8 5 0 16,-11 4 3-1,-12-1 2 1,-7 10-5-16,-15 5 0 0,-14-1-67 31,-5-4-3-31,1-3-36 16,15-10-4-16</inkml:trace>
  <inkml:trace contextRef="#ctx0" brushRef="#br0" timeOffset="99988.9753">15407 10947 109 0,'0'0'89'16,"-4"0"-4"-16,-3 0-69 15,0 25 0-15,-1 16-7 16,4 7-1-1,1 8-3-15,3-1 0 0,0-10-7 16,0-14 1 0,0-11-45-1,0-9-1 1,0-11-48-16,0-4-4 15,-8-20 47 1</inkml:trace>
  <inkml:trace contextRef="#ctx0" brushRef="#br0" timeOffset="100345.9918">15147 10968 84 0,'0'-8'95'16,"22"-2"-5"-16,31-7-56 0,10-5-1 16,18 5-26-1,8 3 0 1,-15 14-5-1,-22 0 1-15,-26 12 3 16,-23 11 1 0,-10 2-4-1,-26-8 0-15,-11 3-2 16,3-8 0-16,3-6-5 15,5 4 1 1,19 0 9-16,14 8 0 0,3 6 12 31,38 4 0-31,4 0-8 16,10-1 1-1,-3-6-11-15,-7 0 1 0,-9-7-56 32,-3 0-1-32,-6-10-61 15,-5-4-11-15,-4 0 61 16</inkml:trace>
  <inkml:trace contextRef="#ctx0" brushRef="#br0" timeOffset="100587.0031">15866 11037 143 0,'0'0'107'0,"4"0"-9"15,4 10-78 1,7 7 0-16,6 0-11 0,6 1 1 15,6-4-51 1,-7-10 3 0,-8-2-74-16,-3-11-8 15,-11-23 47 1</inkml:trace>
  <inkml:trace contextRef="#ctx0" brushRef="#br0" timeOffset="100730.0086">16037 10981 123 0,'0'4'92'16,"4"20"-4"-1,7 14-77 1,7 11 1-16,1 13-19 31,2 6 1-31,-9 20-84 0,-8 1-6 16,-4 8 6-1</inkml:trace>
  <inkml:trace contextRef="#ctx0" brushRef="#br0" timeOffset="101570.047">15285 12767 141 0,'0'0'102'16,"4"20"-7"-16,3 14-79 15,-3 12 2 1,3-1-7-16,-4-10 0 16,5-2-7-1,0-8 1 1,-5-7-16-16,-3-12-1 15,0-2-32-15,-3-4 0 16,-20-14-20 0,-6-17-2-16,-4-14 62 15,2-4 1 1,6 2 53-16,17-2 0 15,8 6-5 1,33 0-1-16,31 4-16 16,6 8 1-1,4 7-24-15,-3 7 1 16,-27 17-4-1,-19 0 1 1,-25 17-1-16,-20 14 1 16,-33 0-1-16,-14 7 0 15,0-7-3 1,5-10 1-16,14-4-3 15,22-3 0 1,26 3 6-16,18 0 1 16,42 5 2-1,9 2 0-15,2 0-11 16,3 0 0-1,0-2-77-15,-18 5-1 16,-12-7-34-16,-11-2-7 16</inkml:trace>
  <inkml:trace contextRef="#ctx0" brushRef="#br0" timeOffset="101877.0609">15996 12847 173 0,'14'6'108'16,"9"5"-8"0,3 9-92-16,-4-3-1 15,-10 4-8 1,-12 0 1-16,0 4-76 0,-12-5 0 31,-21-13-34-31,-5-7-5 0</inkml:trace>
  <inkml:trace contextRef="#ctx0" brushRef="#br0" timeOffset="101984.066">16077 12732 174 0,'33'-10'103'0,"15"0"-7"16,21-12-192-1,0 5-8 1,1 7-6-16</inkml:trace>
  <inkml:trace contextRef="#ctx0" brushRef="#br0" timeOffset="103164.1048">16000 12833 16 0,'0'0'47'16,"0"0"3"0,0 0-28-16,0 0 0 15,0-4-3 1,0-7 0-16,6 1-5 15,6-4 0 1,3 0-12-16,0 1 1 16,-1 1-31-16,1 3-1 15,1-1-41 1,6 3 0-16</inkml:trace>
  <inkml:trace contextRef="#ctx0" brushRef="#br1" timeOffset="109820.3832">5970 10074 32 0,'0'-2'53'15,"0"-10"2"1,-7 3-39 0,-16-2 1-16,-2 4-12 15,-13 5 1 1,-6 2-8-16,-8 0 2 0,-11 16 0 31,-2 9 0-31,-15 2 2 16,6 4-1-16,0-3 1 15,2 10 1 1,0-3 2-16,-2-1 1 15,15 0-3 1,4-2 0-16,9-5 0 16,14-2 0-1,1-7 3 1,9-1-2-16,8-5 1 15,2 7 0 1,1-1-2-16,8-2 1 0,-1-2-3 31,1 3 1-31,3 1-1 0,0-1 1 16,0-3-1-1,0 3 1-15,3-3-1 16,12 6 0 0,4-3 0-1,6 5 0-15,0-6-1 16,9 7 1-1,3-11 1-15,8 2 1 16,7-7 0 0,7-3-1-16,4-4-2 15,8 0 1-15,10 0 0 16,4 0 0-1,1 0 0-15,14 0 0 16,7 3 0-16,4-3 0 16,0 0 0-1,15 3 0 1,-11-3 1-1,11 0 1-15,-4 0 0 16,4 0 0-16,-12-6-1 16,6 2 0-16,-6 4 0 31,4 0 0-31,-3 0-1 0,4 0 2 15,-1 0-3 1,-7 0 0 0,1 0 0-16,-1 0 1 15,0 0 0-15,-5 4 0 16,-1 2-1-1,2 2 1-15,-10-2-1 16,-5 2 0 0,-7-1 0-1,-3-1 1-15,-5 0 0 16,6-2 0-16,-10 4-1 15,-2-2 0 1,-12 5-1-16,11-1 1 16,-14 4 0-1,-4 0 1-15,7-1 0 16,-4-1 1-1,8 0 0 1,-4 0 0-16,5-2-1 16,3-1 0-16,-1 2-1 15,-3 0 1 1,4 3-1-16,-8-4 1 15,-4 5-1 1,5-2 0-16,3 3 0 16,-4-2 0-1,-3 4 0-15,10-4 1 16,-3 3-1-16,0-3 1 15,-4 4-2 1,9-4 1-16,-5 2 0 16,-8 2 0-1,4-1 1 1,-7 4 0-16,3-1 0 15,-4 1 2-15,5 0-3 16,-1-7 1 0,-6 3-2-16,-4-3 1 15,-4-3 0 1,-1 3 1-1,2 0 0-15,1-1 0 16,5 5 0-16,-3-5 1 16,3 1 0-1,7-7 0-15,-3 0 0 16,4 3 0-1,3-6 0 1,1 3 0-16,6-1 0 16,5-2 0-16,6 0-1 15,-2 0 1 1,2-4-1-16,9 0 1 0,-5 0 0 31,8 0 0-31,0-8 0 16,7 2 1-16,0-2 0 15,-3 1 1 1,14-3 0-1,-2 0 0-15,-3-1-2 16,11-3 1 0,-3-4-2-16,5 1 1 15,0 1-2 1,-1-2 2-16,4 1-1 15,1-4 0 1,8 3 0-16,-2 1 1 0,5-4-1 16,7 1 1-1,-1-8 0-15,5 0 0 16,-4-2 0-1,1-5 0 1,-5-3 0 0,0-8 0-16,-7 5 0 15,-7-7 1-15,-15-4 0 16,-11-8 0-1,-9 2 0-15,-13-7 0 0,-12 2-1 32,-15 1 1-32,-11-4-1 15,-17-3 0-15,-13-3-1 16,-3-1 1-16,-29-14-2 15,-24 12 0 1,-13-9 0 0,-27 1 1-16,-10 4 0 31,-23 10 0-31,-14-1-1 15,-24 11 1-15,-10 7-1 16,-15 1 2-16,-15 5-4 16,-6 9 2-16,-9-1-1 31,-11 6 1-31,-7 4 0 0,-6 9 0 15,-14 4 0 1,-1 8 0 0,-9 4 0-16,0 3 0 15,-3-4 0-15,0 4 0 16,6 11 0-1,-2 3 0 1,-5-1 0-16,-7 1 0 16,3 4 0-1,-13-1 0-15,-12 0 0 16,-15 7 1-16,-10 0 1 15,-27 11-1 1,-23 7 0-16,-36 9 0 31,-26 12-41-31,-19 16-2 0,-2 7-74 16,17 6-10-1,41-8 41-15</inkml:trace>
  <inkml:trace contextRef="#ctx0" brushRef="#br1" timeOffset="110706.4086">13918 8611 118 0,'8'0'84'15,"-5"25"-4"1,9 20-76-16,-6 10 0 15,-1 8-10 1,-2 5 1-16,0-5-78 0,-3 2-4 16,8-24 7 15</inkml:trace>
  <inkml:trace contextRef="#ctx0" brushRef="#br1" timeOffset="118497.7421">15414 9186 33 0,'0'-4'69'16,"0"-3"1"0,0-3-15-16,0 0-3 15,0-5-21 1,0 9 0-16,4 3-17 0,4 3 1 15,10 6 5 1,-7 22-1-16,4 3-2 31,-4 10 0-31,-3-5 3 16,-1-16 0-16,15-20-7 15,22-11 2 1,42-48-15-16,41-27 0 16,46-15-95-1,15 5-2 1,9 16-42-16,-16 21-11 0</inkml:trace>
  <inkml:trace contextRef="#ctx0" brushRef="#br1" timeOffset="119724.7976">8370 7415 12 0,'-7'-12'4'15,"-5"-5"-1"-15</inkml:trace>
  <inkml:trace contextRef="#ctx0" brushRef="#br1" timeOffset="122188.8776">6755 13663 98 0,'0'-10'83'16,"0"-2"-4"-1,0 2-71 1,-3 4-1-16,-20 2-8 15,-10 0 1 1,-19 4 1-16,-19 0 2 16,-25 0 0-1,-15 14 0-15,-15 8-1 16,-10 9 1-1,-9 0-2-15,-7 6 1 16,-15 12-1-16,5 4 1 16,-9 2-1-1,4 7 0-15,4 3 1 16,11-5 1-1,11-2 2-15,5 4 1 16,21-3-4 0,18-1 1-16,17 9-5 15,16-1 1 1,12 2 0-1,23 9 0-15,18 3 0 16,15 2 1-16,-1-5 2 16,30-1 0-16,14-7 1 15,18-1 1 1,12-2-2-1,19-3 0-15,1-1 0 16,22-3 0 0,3-1 1-16,16 5 1 15,14-10 0 1,10-10 1-16,19-4-2 15,11-12 0 1,16-5-2-16,3-6 1 16,7-5 0-1,9-1 1-15,-6 1 2 16,13-4 2-16,7 0-2 15,3-4 1 1,1-3-3-16,10 0 0 16,7 0 1-1,3 0 0 1,-7 0 2-16,2-3 0 15,-1-4 2 1,1-7 1-16,-2-3-1 16,5-11 1-1,0-3-3-15,4-7 1 0,0 0-2 16,3-4 0-1,-3-3-1 1,7 0 0-16,-4 0-1 16,1 3 1-16,-5 2-2 15,0-1 1 1,-1-2-1-1,1-2 0-15,-7 4 0 16,-4-4 0 0,-3 0-1-16,-11 0 1 15,-8 0-1 1,-11 4 1-16,-4-1 0 0,-13 0 0 15,-13 3-1 1,-14-2 1 0,-15-7-1-16,-15 3 1 15,-14 3-2 1,-17 1 0-1,-27-4 0-15,-12 4 0 16,-23-1 0 0,-10 0 0-16,-23 2 0 15,-11 1 0-15,-8 5 0 16,-3 0 0-16,-3-2 0 15,-11 6 0 1,-12 8 0 0,-8 8 0-16,-3 1 0 15,-8 3 0 1,-3 2 0-16,0 2 0 0,-4 2 0 31,-3 4 0-31,0 0 0 16,0 0 0-1,-6 0 0-15,-6 4 0 16,-2-1 0-16,-2 0 0 15,-6 5 0 1,2-4 0-16,1-2 0 16,-4 2 0-1,-11-4 0-15,1 0 0 16,-12 0 0-1,-4 0 0-15,-4 0 0 16,1-4 0 0,3-6 0-16,-3-11 0 15,-4 1 0-15,-4-5 0 31,-4-3 0-31,5 1 0 0,3-11 0 32,14 6 0-32,12-9 0 0,11-4 0 15,15-7 0 1,14-6 0-1,8-9 0-15,7 1 0 0,6 1 0 32,-4-3 0-32,3 8 0 0,-8 5 0 31,-16-1 0-31,-6 12 0 0,-19-1 0 31,-8 3 0-31,-14 8 0 16,-11 6 0-16,-16 14-2 15,-14 10 1 1,-18 4 0-1,-5 14 0-15,-17 20 0 16,-8 8 1-16,-5 11 0 16,-13 5 0-16,-12 2-1 15,-4 1 1 1,-6 5 1-1,-4-11 0-15,-5-3 1 16,-18-10 1 0,-14-4-3-16,-24-8 0 15,-20 5 0-15,-36 4 0 16,-23 5 0-1,-35 12 0-15,-41 16 0 16,-22 8 0 0,-10 10-17-16,-1 4 1 15,26-4-114 1,37-4-5-16,45-24 4 15</inkml:trace>
  <inkml:trace contextRef="#ctx0" brushRef="#br1" timeOffset="123131.9151">12185 15559 178 0,'0'-7'114'15,"0"0"-5"1,4 3-100-16,-4 4 1 16,0 0-2-16,-18 28 0 15,-16 11 2 1,5 8 0-1,-13 6-6-15,20-12 0 16,3-10-3 0,8-7 1-16,11-3 2 0,0-7 0 15,23-8 1 1,10 2 0-16,23-2-3 15,3-3 0 1,8 1-17-16,-9-4 1 16,2 0-46-1,-12 0-1 1,0-13-54-16,-11-19-11 15,4-5 52 1</inkml:trace>
  <inkml:trace contextRef="#ctx0" brushRef="#br1" timeOffset="123338.9246">12614 15504 163 0,'-11'3'120'16,"-3"20"-8"-16,-16 26-87 16,-4 14 1-1,-6 20-17-15,14 11 1 16,4 6-17-1,14-7 0 1,8 11-52-16,4-17-2 16,22-19-56-16,4-19-9 15,3-35 56 1</inkml:trace>
  <inkml:trace contextRef="#ctx0" brushRef="#br1" timeOffset="129867.1662">9952 11916 52 0,'0'-8'64'0,"0"1"-1"16,-12-5-42-1,-6-2-1-15,-4 2-8 16,-1 2 1 0,2 7-11-1,-7 3 1-15,4 0-7 16,1 3 2-1,1 15 1-15,-8 6 0 0,4 7 1 32,5 7 1-32,-5 0-1 0,-1 7 1 15,12 4-1 1,1 2 0-1,3-2-1-15,7 0 1 16,4 6 1 0,0-7 0-16,19-6 8 15,10-11 0 1,27-4 5-16,3-13-1 15,11-7 2 1,16-7 1-16,6-7 4 16,8-21 0-1,8-16 4 1,2-5-2-16,-6-10-3 0,-18-7 0 15,-28 1-8 1,-20-4 0-16,-38 9-11 16,-20 9 0-16,-46 10-4 31,-34 12 0-31,-25 19-34 15,-2 10 0-15,2 14-81 16,25 17-10-16,33 1 36 31</inkml:trace>
  <inkml:trace contextRef="#ctx0" brushRef="#br1" timeOffset="131359.2234">8785 12078 13 0,'-15'-3'28'0,"-7"-1"-8"16,-4 4 1 0,8 0 19-16,-1 0-1 15,4 0-11 1,11 0 2-16,4-7-19 15,15-6 2 1,18-1-3-16,16-4 1 16,6 4-9-16,-10 7 1 15,-8 7 9 1,-12 7-1-16,-17 25 6 15,-8 6 0 1,-19 10-10 0,-14 1 1-16,4-5-2 15,14-13 0-15,15-6 4 31,15-15 2-31,33-10-22 0,15 0 0 16,26-10-81 0,-4-11-7-16,11 5 1 15</inkml:trace>
  <inkml:trace contextRef="#ctx0" brushRef="#br1" timeOffset="135516.3647">14718 11829 20 0,'0'-3'54'16,"0"-4"1"-16,-8-3-27 15,1-5 1 1,-7-2-17-1,-5 3 1 1,-3 5-11-16,-4 5 0 16,-7 4-1-16,-1 0 2 15,-18 6 0 1,8 15 0-16,-12 14 2 15,-6 6 0 1,6 7 3-16,4 15 0 0,3 10-1 31,20 2 2-31,11 5 2 16,18-14-1-16,4-1 10 15,39-22 0 1,25-23-3 0,28-16 0-1,30-8-9-15,18-24-1 16,12-3 1-1,-8-7-1-15,-11-10 3 16,-30 3 0-16,-25-8-2 16,-37-5 0-1,-35 3-8-15,-28-2 1 0,-49 10-4 31,-37 16 0-31,-29 13-1 16,-4 18 0 0,3 0-31-16,13 18 1 0,28 9-66 31,15 5-8-31,30 10 22 15</inkml:trace>
  <inkml:trace contextRef="#ctx0" brushRef="#br1" timeOffset="136844.4159">15374 11839 25 0,'-8'0'66'0,"1"0"2"15,-8 0-23 1,4 0 0-16,4 0-28 15,7 0 1 1,0-10-16-16,7 0 1 16,30-8 5-1,7-6 0-15,12-7 1 16,3 3 2-16,5 0-8 15,-2 8 1 1,-7 6-4 0,-13 4 0-16,-9 6 3 15,-11 4 1-15,-19 8 3 31,-3 15 1-31,-29 9-3 0,-19 2 1 16,-11 4-5 0,3-6 1-16,12-9-5 15,18 2 1-15,16-11 1 31,10 0 1-31,32-1 1 0,24 1 1 32,7 7-2-32,-5 0 1 0,-9-4 6 31,-23 3 0-31,-26 1 2 15,-19 4-1-15,-37-1-13 16,-14 7 1 0,-4-4-59-16,0 1 0 0,26-3-43 31,22-12-6-31,26-6 68 15</inkml:trace>
  <inkml:trace contextRef="#ctx0" brushRef="#br1" timeOffset="139806.5289">23292 8729 118 0,'0'0'93'0,"0"-4"-6"16,0-6-75 0,0 0 2-16,0 0-21 0,0 3 1 15,0 0-84 1,4 7-5-16,-4 0 6 15,0 0 89-15</inkml:trace>
  <inkml:trace contextRef="#ctx0" brushRef="#br0" timeOffset="145234.7445">13048 3612 8 0,'0'-3'48'0,"0"-4"0"16,0-3-16 0,4-5-1-1,-4 1-3-15,3 0 0 0,1-3 0 31,-4 7-1-31,0 2-13 0,0 2 2 16,0 3-17 0,0-2 0-1,0 5-1-15,0 0 1 0,-4 0 4 31,4 14 1-31,0 1 0 0,-3 9 1 32,3-3 0-32,0 0 0 15,-4 2-3 1,0-6 1-1,1 5-3-15,-1-5 1 16,4 4-1-16,-4-3 0 16,4-6 2-16,0 0 0 15,0-2 4 1,0-3 0-1,0-5 12-15,4 2 0 16,14 0-1 0,12-4 0-16,7 0-11 15,3-10 0 1,5 3-11-16,-11-1 1 15,-5 8-54-15,-7 0 2 16,-4 0-56 0,-10 0-9-16,-4 0 57 15</inkml:trace>
  <inkml:trace contextRef="#ctx0" brushRef="#br0" timeOffset="145549.76">13162 3459 91 0,'0'0'88'15,"0"8"-4"1,12 19-52-16,6 28-1 16,7 8-12-1,-5 13 1-15,-2-4-12 0,-3 5 0 31,-4-12 0-31,-3-5-1 0,-1-2-76 32,0-10-1-32,-2 1-44 15,-3 3-6-15</inkml:trace>
  <inkml:trace contextRef="#ctx0" brushRef="#br0" timeOffset="160031.3529">14455 10272 20 0,'-4'-4'45'15,"-3"1"1"1,-4-4-28-16,1 0 1 16,-6 0-8-1,-2 4 1-15,3 3-11 16,-4 0 1-1,2 7-3-15,1 7 0 16,1 9 1 0,0 6 0-16,-8 5-1 15,6 7 1-15,-6 0-1 16,4 9 1-1,-2-2 0-15,-2 4 0 16,1-1 0 0,-4 5 0-16,0 6 0 15,4 1 0 1,0-1 0-1,-1 0 1-15,5-3 0 0,3 3 1 16,4 0 2 0,-4 1-1-16,1-1 2 15,-1 4-1 1,-8 3-1-1,9-3 0-15,6 7-3 16,-3-5 1 0,4 6-1-1,-1-5 0-15,0 3 0 16,2 4 0-16,-9-3 0 15,3 3 0 1,5 0 0 0,-1 1 0-16,5-5 0 0,3 11 0 15,0-7-1 1,0 1 1-16,0-5 0 15,11-3 0-15,4-7 0 32,4-3 1-32,-5 8-1 0,6-5 1 31,-6-3-1-31,-7 13 2 0,4-9-2 31,4 5 0-31,-1-3-2 16,5-5 2-16,0 1-1 15,3-8 0 1,0 10 1-16,7-15 1 0,2-1 0 31,3-4 2-31,-2 2-3 16,2-7 0-16,6-4 0 15,0-2 1 1,13-5 0-1,-1-9 1-15,7-8-1 16,1-6 0-16,2-4 1 16,5 0-1-1,-8 0 2-15,4-12 3 16,0-2-3-1,7-6 3-15,-3-7-3 16,3-1 0 0,0-6 2-1,1 2 0-15,-4-2 2 16,-4-12-1-1,-4 1 0-15,0-6-1 0,0-5-2 32,5-9 1-32,-9 2-1 15,1-5-1-15,0-2-1 16,-5-3 0-1,1-6 0-15,0-4 1 16,3-7 0-16,-3-8 0 16,-4-1 1-1,-7-5 2-15,-4-3 5 31,-15-4 0-31,4 0 3 0,-14-3-1 32,-5 3-6-32,-7-10 0 0,0 7-8 31,-4 0 1-31,-7 0-6 0,-7 3 0 15,-12 7 3 1,4 7 0 0,-7 0 4-16,-12 7 1 0,-3 1 0 31,-4-1 0-31,0 10 0 0,-7 1 0 15,-5 5-2 1,-5 9 1 0,-13 3-3-16,-18 23 0 15,-18 15-5 1,-23 21 1-16,-26 13-15 15,-29 34 0 1,-19 30-64-16,4 19-3 16,4 8 16-1</inkml:trace>
  <inkml:trace contextRef="#ctx0" brushRef="#br0" timeOffset="162218.4508">17936 10140 37 0,'-10'0'58'0,"2"0"2"0,-11 0-37 31,-2 0 1-31,-6 4-7 16,6 16-3-1,-6 15-2-15,5 7 0 0,15 2 4 32,7 2 1-32,7-12 7 15,30-13 0-15,7-14 0 16,16-7 3-1,0-14-8-15,-15-13 1 16,-13-11-12 0,-17-4 0-16,-15 1-10 0,-30 6 1 31,-18 0-7-31,-7 21 1 0,3 0-29 31,7 14-2-15,19 0-67-16,15 7-7 15,11 7 23-15</inkml:trace>
  <inkml:trace contextRef="#ctx0" brushRef="#br0" timeOffset="162674.4772">18044 10219 77 0,'0'0'84'0,"0"0"-4"16,30 0-49-1,18 0 0-15,33 0-11 16,12-2 0-16,10-5-11 15,9 0 1 1,-1 7-4 0,11-4 0-1,0 4 3-15,19 0-1 0,11-3-2 31,15 0 1-31,6-4 0 0,2-3 0 16,2 2 1 0,2 1 1-1,-6 0-5-15,-6 4 1 16,7-1-4-1,-16 1 1-15,-1-1-48 16,-20 1-1-16,-19 3-71 16,-29 0-10-1,-18 0 47-15</inkml:trace>
  <inkml:trace contextRef="#ctx0" brushRef="#br0" timeOffset="164385.5563">19237 10282 22 0,'0'-3'62'0,"0"-4"3"16,0 0-20-16,0-7-1 16,0 7-14-1,0-3 0 1,-4 3-14-16,4 4 1 15,0-4-16 1,0 3 1 0,0 4-4-16,0 0 0 0,0 11 4 31,7 9 1-31,-3 18 2 0,3 4 0 15,-3 10 1 1,3 10 0-16,-4 4 3 16,2-7 1-1,-1 3 3 1,0-13 0-16,-4-8-2 15,0-7 1-15,0-7-1 16,0-9 0-16,0-7-1 31,0-4 0-31,0-7-6 16,-4 0 1-16,-5 0-6 15,-1 0 1 1,2 0-3-16,-2-4 1 16,2 4-3-16,4 0 1 15,4 0 1 1,0 0 1-1,8 0 3 1,10 11 0-16,5-1-1 16,-1-3 0-16,-4 3 1 15,-4 0 1-15,-5 2 2 16,-6 5 0-1,-3-3-2-15,-7-2 1 16,-16 6-2 0,-6 3 0-1,-8 1-1-15,-3-2 0 16,2 1-2-16,5-1 0 15,11 1-1 1,10-4 1-16,9 1 2 16,3-8 0-1,0 4 1 1,17-5 0-16,11 5-1 15,1-3 1-15,5-4-1 16,2 0 1 0,-6 4-2-16,-1-4 1 15,-6 6 0 1,-8-5 0-16,-1-2 1 15,-9 2 0 1,-2 1 0 0,-3 2 1-16,0 3 0 15,-15-1 0-15,-7 5-1 16,-1 3 0-16,-2-3-2 15,-2 1 1 1,5 3-2 0,1-5 0-16,9-3 1 15,9-4 1 1,3-3 2-16,0-4 0 0,10 1-2 15,20-1 1 1,0-3-3 0,-1 4 0-16,-3 2 0 15,-3 6 1 1,-4 0 2-1,-5 9 1-15,-11 7 2 16,-3 7 0-16,0-1-1 16,0 8 0-1,-7-1-6-15,-3 0 0 16,1-2-81-1,9 0-3 1,0-5-44-16,4-3-9 16,7-4 98-16</inkml:trace>
  <inkml:trace contextRef="#ctx0" brushRef="#br0" timeOffset="165116.5894">19265 11853 16 0,'0'0'59'0,"0"-3"2"0,-3-8-18 31,3 4 0-31,0 4-15 16,0-4-1-16,0 4-6 15,0-1-1-15,0 1-6 16,0-4-1 0,0 7-11-1,0 0 1-15,-3 0-1 16,-1 17 1-1,0 14 7 1,4 7 0-16,0 18 6 16,0 9-1-16,0 8 0 15,0 3 0-15,4-10-5 31,0-4 0-31,-4-14-8 0,3-9 1 32,-3-12-56-32,3-6-2 15,2 1-66 1,-1-16-13-16,3-6 60 0</inkml:trace>
  <inkml:trace contextRef="#ctx0" brushRef="#br0" timeOffset="166278.64">19174 12583 45 0,'0'-3'73'0,"0"3"-1"16,0-4-48-1,0 1 1 1,0 3-18-16,0 0 2 16,0 0 8-16,8 0 0 15,6 0-3 1,15 3-1-16,-3 4-7 15,1 7 0 1,-6-1 1 0,-6 5 1-16,-7 0 4 15,-8-1 1-15,0 10-4 16,-12-5 1-1,-13 2-7-15,-5-1 0 16,-3 2-4 0,0-5 1-16,6 5-2 15,6-7 1 1,9 2 1-16,12-6 0 0,0-1 2 31,18 1 1-31,13 3-2 16,-2-5 1-16,8-6-2 15,-3 5 0 1,-5 3 1-16,-8-4 0 15,2 0 2 1,-15 0 1 0,-5 8 0-16,-3 2 0 15,-11 4-1-15,-14 0 0 16,-2 8-1-1,2-8 1 1,-2 0-3-16,5-7 1 16,1-2 1-16,16-6 1 15,5-5 1-15,5 0 0 16,20 0-4-1,5-1 1 1,-4-3-2-16,-1 7 1 16,-9 3 2-1,-2 0 0-15,-14 8 1 16,0 10 1-1,-12 3 3-15,-6 7 0 0,4 18 1 32,-1-2 0-32,8 8-4 15,7 8 1-15,0-2-12 16,0 2 1-1,0-4-71 1,11 0-1-16,7-7-47 16,1-11-10-16,-4-10 79 15</inkml:trace>
  <inkml:trace contextRef="#ctx0" brushRef="#br0" timeOffset="167049.6611">17929 14251 10 0,'0'0'42'0,"0"0"1"15,0 3-11 1,7-3-2-16,31 0 3 15,17 0 0 1,30 0 2 0,42-3-1-16,35-7-9 15,46-5 1-15,36-2-19 16,23-4 1-1,14 1-44-15,12-1-2 16,3 0-62 0,-14-3-8-16,-19 1 44 15</inkml:trace>
  <inkml:trace contextRef="#ctx0" brushRef="#br0" timeOffset="167796.7038">18244 11272 78 0,'0'24'83'0,"0"17"-5"15,0 22-53 1,0 6 0-16,0 5-10 15,0-13 0 1,0-15-8-16,-3-9 0 0,-5-16-40 31,4-11-1-31,4-10-61 16,-3-3-5-16,3-25 39 15</inkml:trace>
  <inkml:trace contextRef="#ctx0" brushRef="#br0" timeOffset="168253.7247">18048 11335 91 0,'0'-7'93'0,"0"-7"-7"0,11-7-47 31,22-7 0-31,19 1-13 0,7-5 1 16,8 15-21 0,4 10 0-1,-13 7-1-15,-16 10 0 16,-24 24 2-1,-15 5 1-15,-3 0-6 16,-21-6 2 0,-13-1-3-16,-14-15 0 0,3-6-2 31,1-5 1-31,15-6-5 15,7 0 0-15,10 0 3 16,12 0 0-16,4 7 11 16,21 10 0-1,5 4 1 1,8 11 0-16,-9 6-4 15,-3 4 0 1,0-1-9 0,-12-3 1-16,-3-7-61 15,-3 0-1 1,7-14-60-16,0-17-12 0,-1 0 66 31</inkml:trace>
  <inkml:trace contextRef="#ctx0" brushRef="#br0" timeOffset="168401.7307">18629 11736 166 0,'4'14'106'0,"4"13"-7"16,-2 15-118 0,6 10 1-1,-1 7-83-15,0-1-8 16,-4-9 21-1</inkml:trace>
  <inkml:trace contextRef="#ctx0" brushRef="#br0" timeOffset="168956.7446">18266 12988 161 0,'8'14'123'16,"0"13"-7"-16,-1 16-83 16,3 11 1-1,-5 1-20-15,-2 5 0 16,-3-1-9-1,0-18 0 1,0-10-3-16,0-7-1 16,0-16-57-1,0-8 0-15,0-15-76 0,0-23-12 16,0-13 57-1</inkml:trace>
  <inkml:trace contextRef="#ctx0" brushRef="#br0" timeOffset="169318.7624">18185 12995 114 0,'0'-11'111'15,"18"-2"-6"1,20-11-63 0,17 2 0-16,4 9-28 15,-4 9 0-15,-6 4-8 31,-19 7 0-31,-16 17 2 16,-14 11 1-16,-4-4-3 16,-22-3 1-16,-6-3-5 15,1-11 1 1,6-2-4-16,7-7 1 15,6 7 5 1,12 3 0 0,4 2 1-16,22 8 1 15,3-2-7-15,8 5 0 16,-3 4-4-1,-6-2 2-15,-5-4-62 16,3-9-1-16,-6-11-67 16,-6-6-12-1,1 0 68 1</inkml:trace>
  <inkml:trace contextRef="#ctx0" brushRef="#br0" timeOffset="169701.7799">18722 13179 144 0,'0'0'108'16,"0"0"-9"-16,0 0-78 15,0 0 1 1,6 0-14-16,10 0 0 15,-1 6-2 1,-8 5 1-16,0 2 6 16,-7 8 1-1,0 10-4-15,0-7 0 16,0-6-3-1,0-5 0-15,26-3-45 16,8 2 1-16,11-2-91 16,-9 0-10-1,-9 4 40 1</inkml:trace>
  <inkml:trace contextRef="#ctx0" brushRef="#br0" timeOffset="170305.8067">17881 14195 95 0,'0'0'92'16,"-15"0"-5"-16,-7 7-50 15,-4 15-1 1,-3 12-11-16,10 8 1 16,8-5-7-1,11 2 2-15,11-12 1 0,22-10 1 16,12-12-12-1,6-5 1 1,5-29-10-16,-19-2 1 16,-15-7-3-1,-22 3 0-15,-7 8-8 16,-34-1 2-1,-14 15-89-15,-8 9-2 16,7 0-37 0,8 0-10-16</inkml:trace>
  <inkml:trace contextRef="#ctx0" brushRef="#br0" timeOffset="171999.8729">21063 10241 19 0,'0'-4'63'15,"2"-2"2"1,-2-6-20-16,6 10-2 16,-6-5-20-1,0 7 1-15,0-4-17 16,0 4 2-16,0 0-2 15,0 4 0 1,0 20 11-16,0 10-1 16,0 15 1-1,-6 6 3-15,4 11-7 16,2 3 1-1,0 4-3 1,0-10 0-16,0-2-3 16,0-8 0-16,0-8 0 15,0-4 0-15,-8-6-2 16,-3-7 1-1,7-8-2 1,1-6 0-16,3-4-2 16,-4-6 1-1,4-4-5-15,-3 0 0 16,3-7 0-1,-5-7 0 1,5 3 0-16,-3 0 0 0,3 6 0 31,-4 1 0-31,0 4 0 0,1 0 0 16,-6 0 0-1,-4 0 0 1,4 0 0-16,-1 9 0 16,6-1 0-1,4-1 0-15,4 3 0 0,22 1 0 31,-4-1 0-31,0 8 0 0,9 2 0 32,-13 0 0-32,-8 5 0 15,-6-4 0-15,-4 3 0 16,-4 1 0-16,-17-1 0 15,-6 3 0 1,-2-3 0 0,-1 1 0-16,-3-1 0 15,18-3 0 1,4-4 0-1,4 0 0-15,7 0 0 16,0-5 0 0,18-2 0-16,8-1 0 0,15 5 0 31,-1-4 0-31,-2 5 0 15,-9-5 0-15,-3 1 0 16,-11-5 0 0,-8 5 0-16,-7 2 0 15,0 8 0 1,-15 0 0-16,-14 0 0 15,-8 7 0 1,-4-3 0-16,15-2 0 16,0-3 0-1,4-5 0-15,18-2 0 16,4-9 0-16,14-1 0 15,17 4 0-15,-2 0 0 16,9 10 0 0,-9 15 0-1,-10 13 0 1,-8 17 0-16,-11 7 0 0,0 11 0 15,-11-4 0 1,-8 0 0-16,1-10 0 31,7-11-16-31,4-6 1 0,1-11-115 31,6-21-5-31,0-17 3 16</inkml:trace>
  <inkml:trace contextRef="#ctx0" brushRef="#br0" timeOffset="172707.9061">21418 11175 166 0,'0'0'118'15,"4"21"-7"-15,0 17-83 16,3 17 0-1,-3 0-8-15,3 4 1 0,0 1-13 32,-2-5 0-32,-5-11-7 0,0-9 1 31,0-11-2-31,0-13 0 15,0-11-12 1,0 0 2-16,-9-11-20 0,-5-16 1 16,-8-15 8-1,-4 1 1-15,-4-5 24 16,0-2 1-1,4 3 5 1,5 1 0-16,17 2-1 16,4 4 2-16,14 4 3 15,38-1 1 1,15 7-4-16,7 11 1 31,0 2-11-31,-15 15 1 0,-18 7 0 31,-18 18 1-31,-23 3 1 16,-7 7 0-16,-34-1-2 15,-4-7 1-15,-10-2-3 16,-5-15 0-16,20 1-2 16,9-2 1-1,17 5 1-15,14 7 0 16,3 7 1-1,31 6 1 1,10 4-2-16,12-3 0 16,-8-4 0-16,-4-2 0 15,-7 1-16 1,-10-9 2-16,-6 0-105 15,6-1-2 1,-9-2-10 0</inkml:trace>
  <inkml:trace contextRef="#ctx0" brushRef="#br0" timeOffset="173223.9297">21988 11500 166 0,'-7'0'121'0,"-11"0"-7"16,-5 0-84-1,1 0 1-15,6 0-14 16,2 0 1 0,11 7-13-16,3 0 1 15,14 0-5 1,13 3 1-16,6 5-2 15,4-1 0 1,-15 2 0-16,-10 2 0 16,-9 2 0-1,-3 5 0-15,-7-4 0 16,-8-5 0-16,3-2 0 15,6 1 0 1,6-2 0-16,3 8 0 0,12-1 0 31,0 1 0-15,-4 8 0-16,-11-6 0 15,0 12 0 1,-23 3 0-16,-3-7-60 16,-3 1 2-16,3-4-76 15,-5-8-10 1,-1-10 60-1</inkml:trace>
  <inkml:trace contextRef="#ctx0" brushRef="#br0" timeOffset="174180.9726">20999 12247 90 0,'0'-6'95'31,"0"2"-7"-31,0-6-55 16,0-1 0-1,0 8-21-15,0 3 0 16,0 0-4-1,0 0 0-15,3 28 8 0,9 7-1 16,-1 10 0 15,8 17 0-31,0 1-1 16,-4 5 0-16,-4 5-1 15,-1-4 1-15,-2 7-8 16,-4 0 1 0,-4 4-6-1,0-4 1-15,0 0-2 16,0-11 0-1,3 11 0-15,5-6 0 0,0-1 0 32,-1-3 0-32,0-4 0 0,5 0 0 15,-5-3 0 1,0 3 0-16,4 1 0 15,0-1 0 1,-4 0 0 0,8 0 0-16,1-2 0 15,-6-1 0 1,-6-4 0-16,-1-4 0 15,-3-9 0 1,0-4 0 0,0-7 0-16,-21-6 0 15,-9 2 0 1,-19-9 0-16,-27-4 0 0,-29-7 0 15,-28-5 0 1,-26-2 0-16,-27 0-30 16,-3-9 2-16,23-12-102 31,11-7-8-31,24-21 20 15</inkml:trace>
  <inkml:trace contextRef="#ctx0" brushRef="#br0" timeOffset="177391.0616">20947 10168 57 0,'-7'0'81'16,"-3"0"-3"-1,-3 0-34-15,7-4 0 16,-2 1-22-16,8 0 0 16,4-4-15-1,19 0 0-15,9 0 3 16,24 3-1-1,11 1 5-15,11 0-1 16,10 3-1 0,16 0 1-16,15-4-3 15,15 1 1 1,5 0 1-1,10-4 0-15,-1 0-2 0,-12 0 0 16,-9 0-6 0,-8 0 1-16,-19 7-4 15,-15 0 2 1,-11 0-3-1,-8 0 0-15,-9 0 0 16,-6 4 0-16,-11-1 0 16,-7 0 0-16,1 1 0 15,-4-1 0 1,11 1 0-1,0-4 0-15,3 3 0 16,3 1 0 0,2-1 0-1,15-3 0-15,-10 0 0 16,6 0 0-1,-1 0 0-15,4 0 0 0,-11 0 0 16,-4 0 0 0,-18-3 0-1,-8 3 0-15,-11 0 0 16,-7 0 0-1,-4-4 0-15,0 1 0 16,0 3 0 0,-7 0 0-16,3 0 0 15,0-4 0 1,0 4 0-16,1 0 0 15,3 0 0-15,0 0 0 16,0 11 0 0,0 9 0-16,0 11 0 15,0 21 0 1,0 7 0-16,0 9 0 31,0 2 0-31,-15 6 0 0,0 3 0 16,5 1 0-1,-2-7 0-15,1-7 0 16,3-14 0-1,4-17 0 1,1-12 0-16,0-6 0 0,-2 1 0 31,2-7 0-31,-1-4 0 0,-3 0 0 16,4-4 0-1,3-3 0 1,0 0 0-16,0 0 0 16,-6 0 0-1,6 0 0-15,-3 0 0 16,3 0 0-1,0 3 0-15,0-3 0 16,0 0 0 0,0 0 0-16,0 0 0 15,0 4 0 1,0-4 0-16,0 4 0 15,0-4 0-15,0 4 0 16,0 1 0 0,3 7 0-16,3 4 0 15,-3 6 0 1,-3 1 0-16,3 5 0 15,1-1 0 1,-4 4 0-16,0-2 0 16,0 2 0-16,-4 7 0 31,-2-7 0-31,-3 4 0 0,2-7 0 15,3-5 0 1,4-9 0-16,-4-3 0 16,4-4 0-1,0-4 0 1,0-3 0-16,0 0 0 15,0 0 0 1,0 0 0-16,0 0 0 0,0 0 0 31,0 0 0-31,0-3 0 16,0-4 0-16,0 3 0 15,0 4 0 1,0 0 0 0,0-3 0-16,0 3 0 15,0 0 0 1,0-4 0-16,0 4 0 15,-4 0 0-15,-6 0 0 16,-9 7 0 0,-15 7 0-16,1 3 0 15,0-3 0 1,4 0 0-16,6 0 0 15,5-4 0 1,11 0 0-16,4 1 0 16,3-4 0-16,3 3 0 15,22-3 0 1,12 4 0-16,4-1 0 15,4 0 0 1,-1 5 0 0,-8-6 0-16,-2 2 0 15,-7-1 0 1,-9 0 0-1,-11 5 0-15,-2-2 0 0,-5 5 0 16,0 0 0 0,-5-1 0-16,-12 6 0 15,-14-2 0 1,-7-3 0-1,-2 3 0-15,0-4 0 0,2 1 0 32,13-2 0-32,6-2 0 0,8-7 0 31,11 0 0-31,0 10 0 15,15-6 0-15,11-1 0 16,7 4 0 0,4-4 0-16,-7 0 0 15,-4 1 0 1,-4 3 0-16,-4 0 0 15,-6 0 0 1,-9 5 0-16,-3 10 0 16,-15-5 0-16,-13 7 0 15,-18 0 0 1,-9 0 0-1,-12 8 0-15,1-5 0 16,3-3 0-16,11-7 0 31,4 8 0-31,22-8 0 0,15-4 0 16,11-6 0-1,14 0 0-15,24-7 0 16,6 1 0-16,0-2 0 31,-3-2 0-31,-12-4 0 0,-2 0 0 31,-9 4 0-31,-7-4 0 16,-4 3 0 0,2 0 0-16,-6 4 0 0,1 7 0 15,-4 3 0 1,0 11 0-16,3 7 0 15,-3-1 0 1,0 7 0 0,4 2 0-16,0-2 0 15,3-4 0 1,0 12 0-1,1-4 0-15,-8-1 0 16,0 6 0-16,0-6 0 16,0 9 0-16,0-5 0 15,0 0 0 1,0 7 0-1,-4-6 0-15,4 0 0 16,0 5 0 0,0-1 0-16,0-2 0 0,0 12 0 31,0-8 0-31,0 7 0 15,7 0 0 1,1-3 0-16,-4 3 0 16,11-6 0-16,-1-8 0 15,-3-3 0 1,-3-13 0-16,-5-1 0 31,1-14 0-31,4-3 0 16,-8 4 0-16,4-1 0 15,-4 0 0-15,0 0 0 16,-8 0 0-16,-15 1 0 15,-10-1 0 1,-4-3 0 0,-22 0 0-1,-23-4 0-15,-40 1 0 16,-41-1 0-16,-52 0 0 15,-55 4 0 1,-40 1 0-16,-43 5 0 16,-3 3 0-1,8 9-29-15,23 0 2 16,46-2-103-1,51-2-8-15,60-21 19 0</inkml:trace>
  <inkml:trace contextRef="#ctx0" brushRef="#br0" timeOffset="180080.1825">23848 11217 16 0,'0'-7'68'0,"0"-1"2"15,0 2-13 1,0-5-2 0,0 5-33-16,0-1 1 0,0 7-9 31,0 3 0-31,3 24 10 0,6 19 2 15,-6 6-7 1,0 7 1 0,-3-1-10-16,0-10 0 15,0-6-6 1,0-3 1-1,0-19-20-15,0-6 0 16,-3-10-104-16,3-4-7 16,0-18 9-1</inkml:trace>
  <inkml:trace contextRef="#ctx0" brushRef="#br0" timeOffset="180633.1962">23726 11154 80 0,'0'0'92'0,"0"-3"-5"16,0-4-54-1,0-1-1-15,0 2-10 16,22-2 1 0,11 3 2-1,4 1-1-15,11 1-13 0,1 3 0 32,-1 0-8-32,-12 12 0 0,-9 10 0 15,-9 2 1 1,-14 4 0-16,-4 2 1 15,0 2-2 1,-22-4 1 0,-5-8-4-16,-6-2 0 0,-3-5-2 31,2-6 1-31,4-4-3 0,8 1 0 15,8 0 3 1,10 2 0 0,4 12 13-16,6 3 1 15,25 4-1 1,2 1 0-16,4 3-10 0,0 2 2 31,-8 1-4-31,-10-9 0 16,-4-3-18-1,-8-5 2-15,-3-8-108 16,0-4-4-1,-4-3-2-15</inkml:trace>
  <inkml:trace contextRef="#ctx0" brushRef="#br0" timeOffset="181114.2139">24226 11335 150 0,'0'-5'108'16,"0"3"-8"0,0-2-86-1,-3 4 1-15,-5 0-10 0,0 0 1 16,-11 13 4-1,9 9 0-15,-2 5 4 16,6-6 1 0,0-1 4-16,6 1 0 15,0-4-8 1,12-6 1-1,10-1-11-15,8-3 1 16,0-3-2-16,-4-4 0 16,-4 0 0-1,-7 0 0-15,3-4-52 16,-3-6 2-1,-4-4-82 1,-7-10-11-16,-4-7 50 16</inkml:trace>
  <inkml:trace contextRef="#ctx0" brushRef="#br0" timeOffset="181330.2235">24270 11272 170 0,'0'0'126'16,"0"17"-8"-1,4 18-87-15,6 17 0 16,-2 3-18-1,3 7 0-15,-3 5-9 16,10-6 1-16,-7-6-54 16,-7-9 2-1,-4-9-85 1,0-11-10-16,0-10 45 15</inkml:trace>
  <inkml:trace contextRef="#ctx0" brushRef="#br0" timeOffset="182007.2552">23778 12198 181 0,'0'0'129'16,"14"0"-7"-1,24 0-99-15,10-2 0 16,4-2-20-16,-1 1 1 15,-10 3-17-15,-8 0 1 16,-7 0-54 0,-15 0-2-1,-6 0-49-15,-5 0-10 0,0-10 61 31</inkml:trace>
  <inkml:trace contextRef="#ctx0" brushRef="#br0" timeOffset="182238.2655">23848 12010 140 0,'0'2'115'16,"0"12"-9"0,0 11-68-1,6 9-1-15,0 7-19 16,0 8 1-16,6-3-12 15,-5-9 0-15,-4 12-21 32,1-15 1-32,0-7-99 15,3-2-3 1,1-11-8-16</inkml:trace>
  <inkml:trace contextRef="#ctx0" brushRef="#br0" timeOffset="182778.2907">24274 12116 167 0,'0'0'120'0,"0"0"-8"16,0 14-90-16,0 3 1 15,0 4-11 1,0 0 1-16,0-1 0 31,4-2 0-31,6-8-6 16,5-6 2-16,11 0-9 15,-7 2 0 1,-4-3 0-16,-9 5 0 16,6 9 0-16,4-7 0 15,-2 8 0 1,-10 5 0-1,-4-2 0-15,-23 0 0 16,-3-10 0-16,-4-8 0 16,-3 1 0-1,11-4 0-15,0 0 0 16,3 0 0-1,8 0-33-15,8 0 1 16,3 0-99 0,0 0-7-16,0 0 24 0</inkml:trace>
  <inkml:trace contextRef="#ctx0" brushRef="#br0" timeOffset="183718.3103">24245 12165 50 0,'0'0'63'16,"0"0"21"-1,-5 0-2-15,-6 0-27 16,5 0 1 0,1 0-30-1,2 0 0-15,-1 0-8 16,0 0 1-1,4 0-8 1,-4 0 1-16,4 0-9 16,0 0-1-16,0 0-2 15,0 3 0-15,0 21 1 16,15 5 2-1,0 1-3 1,0 15 0-16,-4-11 0 16,-4 2 0-1,1-5 0-15,-8-4 0 16,0-3 0-16,0-3 0 15,0-11 0 1,0 0 0-16,0-6 0 16,0 0 0-16,0-4 0 31,0-10 0-31,0-22 0 15,0-13 0-15,-11-10 0 16,-4 0 0 0,3-4 0-16,2 10 0 0,2 8 0 31,8 0 0-31,11 9 0 15,26 1 0 1,-4 10 0-16,1 14 0 16,-12 7 0-1,1 0 0-15,6 0 0 16,4 3 0-16,-7 14 0 15,-10 12 0 1,-13 9 0-16,-3 7 0 16,-37-7 0-1,-14-6 0-15,17-12 0 16,7-14 0-1,9 1 0-15,18 1 0 16,0 9 0 0,22-7 0-1,4 4 0-15,-7-4 0 0,3 4 0 31,8 7 0-31,3 3-13 0,0 7 1 16,-3 4-118 0,-4-1-4-1,-1 1-1-15</inkml:trace>
  <inkml:trace contextRef="#ctx0" brushRef="#br0" timeOffset="184355.3284">24755 12386 180 0,'-4'0'123'16,"4"0"-8"-16,0 0-93 31,0 0 1-31,0 4-8 0,9 6 0 16,-3 4-8-1,6 3 1-15,-2 0-7 16,-2 0 1 0,-4 5-2-1,-4-5 0-15,0-3 0 0,0 3 0 31,-12-4 0-31,-2-2 0 0,0-1-15 16,-2-6 1 15,1-4-116-31,4 0-3 16,0 0-2-16</inkml:trace>
  <inkml:trace contextRef="#ctx0" brushRef="#br0" timeOffset="184508.3317">24829 12368 247 0,'52'-27'129'0,"-4"7"-5"32,-8 2-220-32,-2 1-2 0,-5 3-37 15,1-4-11 1</inkml:trace>
  <inkml:trace contextRef="#ctx0" brushRef="#br0" timeOffset="191182.5799">7104 16153 90 0,'0'-13'95'15,"0"-1"-7"-15,0-10-57 0,0-3-1 16,-4-2-24 0,-8 9 1-16,-3-1-12 15,-3 14 1 1,-4 7 1-1,-7 10 1-15,-9 26 6 16,8 15 0 0,5 11 5-16,10 11 0 0,15-11 16 31,8-17-1-31,28-17 7 0,20-25 1 15,11-6-16 1,0-35 0 0,-9-10-13-16,-21-5 2 15,-18 2-15-15,-19 2 1 16,-8 14-52-1,-32 12-1 1,-4 9-63-16,-4 14-11 16,-4 0 55-1</inkml:trace>
  <inkml:trace contextRef="#ctx0" brushRef="#br0" timeOffset="192161.625">6936 17853 157 0,'-11'0'103'15,"-14"0"-6"1,-2 17-83-16,-6 17 1 16,4 25-2-16,14-3 0 15,11-9 5 1,4-8 0-1,0-8 4-15,16 15 0 0,20-9-13 16,27-16 1 0,22-21-10-1,8-45 0-15,-12-31 0 16,-43 11 0-1,-35 16 0-15,-10 18 0 16,-38 17-3-16,-22 14 1 16,-6 0-93-1,6 21-3 1,15-4-39-1,29-10-13-15</inkml:trace>
  <inkml:trace contextRef="#ctx0" brushRef="#br0" timeOffset="194044.7101">7130 16179 109 0,'0'0'93'0,"0"0"-6"16,14 0-60-16,23 0 0 15,22 0-4 1,26 0 2 0,23 0-12-1,11 0 1-15,10 10-8 0,-6 0 1 16,-9 4 0-1,-14-1 1-15,-27-6 7 16,-16 0 0 0,-17-7-2-16,-14 0 1 15,-7 0-11 1,-7-10 2-1,-9-4-5 1,1 4 0-16,-1-5 0 0,-3 5 0 16,4 4 0-1,0 2 0-15,0 0 0 16,-1 4 0-1,-3 0 0 1,0 18 0-16,0 13 0 16,3 22 0-16,5 2 0 15,-4 11 0 1,-4 2 0-16,0 1 0 15,0-3 0 1,0-3 0-16,0-22 0 31,0-7 0-31,0-16 0 0,0-11 0 16,0-3 0-1,0-4 0-15,0 0 0 16,0 0 0-16,0-8 0 16,0-2 0-1,0 6 0 1,0 4 0-16,-12 0 0 15,2 0 0 1,-13 18 0-16,1 0 0 16,4 9 0-16,3-6 0 15,3-7 0 1,9-4 0-1,3 0 0-15,0 0 0 16,26-3 0-16,7 1 0 16,5-2 0-1,-1-2 0-15,-1 3 0 16,-10 0 0-1,-4 3 0-15,-6-1 0 16,-13 3 0 0,-3-5 0-1,-7 3 0-15,-20 0 0 16,-6 0 0-1,-3-2 0-15,-1 2 0 16,-1 7 0 0,9-3 0-16,2 0 0 15,8-3 0 1,13-1 0-16,2-6 0 15,4 2 0-15,4 1 0 16,14 0 0 0,4 0 0-16,8-1 0 15,4-2 0-15,-5 0 0 16,1 0 0-1,-4-2 0 1,-8 6 0-16,-7-4 0 16,-4-1 0-1,-7 4 0-15,0 6 0 16,-18-9 0-16,-12-2 0 15,1-2 0 1,0 5 0-16,7-2 0 16,10 4 0-1,4 0 0-15,8 0 0 0,0 7 0 31,15 0 0-31,12 3 0 16,6 11 0 0,4 6 0-1,-1 14 0-15,2 5 0 16,-13 13 0-16,2 2 0 15,-8-5 0 1,-1-5 0-16,-4 2 0 16,1-5 0-1,1-11 0-15,-5 2 0 16,-4-19 0-1,0-6 0-15,-4-7 0 16,1-3 0 0,-4-5 0-16,0 0 0 15,-21 2 0 1,-24-4 0-16,-30-2 0 15,-24-2 0-15,-38 0 0 16,-15 0 0 0,-14 4-37-1,17 7 1-15,15-1-95 16,26 4-9-16,32-11 31 15</inkml:trace>
  <inkml:trace contextRef="#ctx0" brushRef="#br0" timeOffset="194887.7496">8785 16797 184 0,'0'-3'109'0,"0"0"-4"15,0 3-95 1,0 10 0 0,0 17 6-16,0 18 1 15,7 6-6 1,1 10 1-16,3-3-7 15,-11-3 0 1,0-4-11-16,0-14 1 0,0-14-33 31,0-9 1-31,0-8-82 0,0-6-10 16,3-10 28-1</inkml:trace>
  <inkml:trace contextRef="#ctx0" brushRef="#br0" timeOffset="195395.7724">8670 16949 127 0,'-4'-3'103'0,"4"0"-6"32,0-8-70-32,0 1 2 0,15-4-7 31,18-7 1-31,19-3-9 15,7 3 0-15,8 15-11 16,-8 6 1 0,-10 0-1-16,-12 18 0 15,-15 5 4 1,-11 1 0-16,-11-1 1 0,0-4 0 15,-7-6-4 1,-12-2 0 0,-3-8-4-16,0-3 0 15,-5 0-3-15,17 3 1 16,6 1 3-1,4 6 0 1,0 11 2-16,14 4 1 16,13 7-4-1,-2 5 0 1,-2 8 0-16,-5 0 0 0,-7 7-15 31,4-4 1-31,-11-9-100 0,4-16-3 16,-5-9-13-1</inkml:trace>
  <inkml:trace contextRef="#ctx0" brushRef="#br0" timeOffset="195986.7995">8933 17002 88 0,'-5'0'102'15,"2"-4"-5"1,-4 4-44-16,0-3 0 0,2-1-23 31,-1 0 1-31,2 4-23 16,4 0 0-16,-4 0-5 15,4 0 1 1,0 8 2-16,14 9 1 15,8 7-10 1,6 1 1 0,-7-2-82-16,6 1-3 15,-6-6-42 1,-2-1-12-16,0-17 97 15</inkml:trace>
  <inkml:trace contextRef="#ctx0" brushRef="#br0" timeOffset="196478.8207">9329 17154 186 0,'4'3'129'31,"3"11"-6"-31,1 7-96 15,3 6 0-15,-7 12-19 16,-4-2 0-16,0-1-23 16,0-2-1-1,0-13-65-15,-4-8-3 16,4-13-38-1,0 0-9 1,7-20 76-16</inkml:trace>
  <inkml:trace contextRef="#ctx0" brushRef="#br0" timeOffset="196918.8295">9470 16985 123 0,'0'0'118'16,"3"0"-10"-1,24 0-62-15,10 0-1 16,15 0-30-1,-1 0 1-15,9 0-17 32,-12 2 0-32,-15 6-32 0,-8-5 0 15,-13-3-88 1,-8 0-9-16,-4 0 28 15</inkml:trace>
  <inkml:trace contextRef="#ctx0" brushRef="#br0" timeOffset="197236.8413">9629 16787 129 0,'0'0'110'16,"0"0"-9"-16,0 10-62 16,4 18 1-16,0 10-15 31,-4 11 1-31,0 0-17 0,0 2 0 15,0 4-10 1,-8-2 1 0,4-5-41-1,-2-10 0-15,1-7-84 0,5-17-11 16,0-14 38-1</inkml:trace>
  <inkml:trace contextRef="#ctx0" brushRef="#br0" timeOffset="197483.8548">9822 16873 182 0,'15'4'126'16,"0"6"-8"-1,3 11-94-15,1 7 0 16,-4 9-15 0,-8 12 0-1,-4 10-8-15,-3-3 1 0,0-5-24 16,0-12 0-1,0-19-104-15,0-13-9 32,0-7 15-32</inkml:trace>
  <inkml:trace contextRef="#ctx0" brushRef="#br0" timeOffset="197978.8763">9811 16832 166 0,'0'-4'123'15,"0"-6"-7"-15,0 0-90 16,0-1 1 0,23 5-16-16,13-1 0 15,8 7-7-15,8 0 1 16,-4 20-4-1,-10 4 1 1,-19 4 3-16,-5 3 0 16,-14-6-1-1,-8-8 1-15,-21-3-5 16,-12-8 0-16,0-2 0 15,0-4 0 1,16 0-5 0,6 0 1-16,15 0 3 15,4 0 0-15,8 0 4 16,14 14 1-1,8 4-3-15,6 13 2 16,-2 6-3 0,-4 8 0-16,-15 0-10 15,-1 4 2 1,-3-4-59-1,-7-14-2-15,11-11-57 16,0-13-12-16,8-7 65 16</inkml:trace>
  <inkml:trace contextRef="#ctx0" brushRef="#br0" timeOffset="198463.8992">10355 17061 166 0,'-3'0'115'0,"3"0"-8"15,0-4-86 1,0 4 1-16,0 0 2 16,19 0 1-16,14 0-10 15,3 8 1 1,-2 1-16-16,-4 11 0 15,-20 2 0 1,-10 11 0-16,0 4 0 16,-22-11 0-1,7-1 0-15,12-11 0 0,3-7 0 31,33-7 0-31,15 0-18 16,19-11 2 0,0-3-114-1,-4-7-5-15,-26 1 4 0</inkml:trace>
  <inkml:trace contextRef="#ctx0" brushRef="#br0" timeOffset="200001.9698">8055 16185 111 0,'-4'0'95'16,"1"-4"-5"-1,-1 2-65-15,0-2 0 16,4 0-8 0,0 0 3-1,4-2-10-15,22 2 1 16,4 0-6-16,3 4 1 15,10 0-2 1,6 0 0-16,-1 0 2 16,12 0 1-1,-5 8-1-15,5 2 1 16,3-6-3-1,11 0 0-15,7-2 0 16,5-2 1-16,2 0 1 16,0 0 1-1,13 0-2-15,-8 8 1 16,3-2-3-1,8 8 1-15,-4-7 0 16,3 3 0 0,5-3-2-16,7-3 2 0,-1 3-4 31,9-4 0-31,-2 1 0 15,10-4 0-15,9 0 0 32,5 3 0-32,6 0 0 15,1 1 0-15,15 4 0 16,-1 2 0-1,24-6 0-15,-1-1 0 16,-4-3 0 0,4 0 0-16,0 0 0 15,3 0 0 1,5-3 0-16,6-9 0 0,5 2 0 31,-5 0 0-31,-10 6 0 0,-8 1 0 16,-19-1 0-1,-10 4 0 1,-22-3 0-16,-19 3 0 15,-26-4 0 1,-20 4 0-16,-20 0 0 16,-16 0 0-1,-10 0 0 1,-12 0 0-16,-8 0 0 15,0 0 0 1,3 0 0-16,-6 0 0 16,0-3 0-1,0 3 0-15,0 0 0 0,0 0 0 16,0 0 0-1,0 0 0-15,0 0 0 16,0 14 0 0,0 17 0-1,0 6 0-15,0 12 0 16,0 6 0-1,0 5 0-15,0-9 0 0,0-9 0 32,0 0 0-32,0-12 0 0,0-5 0 15,0-8 0 1,0-6 0-1,0-1 0-15,0-7 0 16,0 4 0-16,-6-7 0 16,6 0 0-1,0-10 0 1,0-4-71-16,0 4 0 15,-3 0-64 1,0-2-12 0,3 10 78-16</inkml:trace>
  <inkml:trace contextRef="#ctx0" brushRef="#br0" timeOffset="201108.0036">14255 16697 185 0,'0'-3'122'16,"0"-1"-7"-16,0 4-104 15,0 0 1 1,0 0-11-16,-3 0 0 16,-2 0 14-1,5 0 0-15,0 4-1 16,12 6 1-1,14 7-13 1,-1-7 1-16,3 4-3 16,-4 3 0-16,-8-2 0 15,-9 2 0-15,-7 0 0 16,-11 4 0-1,-11-7 0-15,-12 6 0 16,-3-5 0 0,0-1 0-1,0-1 0-15,11-2 0 16,11-1 0-16,4 4 0 15,8-11 0 1,3 4 0-16,0-4 0 16,22 4 0-1,4-3 0 1,11 2 0-16,-8-2 0 15,-6 4 0-15,-5-6 0 16,-3 2 0-16,-11 0 0 16,-4 3 0-1,0-1 0 1,-4 8 0-16,-11-3 0 15,-15 3 0 1,-3-4 0 0,-1 3 0-16,1-2 0 15,8 2 0 1,10-1 0-16,4 2 0 0,11-8 0 15,0 5 0 1,15-8 0 0,14 0 0-16,11 3 0 15,-3-1 0 1,-3-5 0-16,-5 3 0 0,-17-3 0 31,-2 0 0-31,-10 7 0 16,0 3 0-1,-10 4 0-15,-5 0 0 16,-3-1 0-16,-2 1 0 15,10-2 0 1,6-6 0-16,4-2 0 16,4-1 0-1,14 1 0-15,1-4 0 16,0 0 0-1,-8 0 0-15,1 0 0 16,-2 0 0-16,-6 7 0 16,-1 6 0-1,2 1 0 1,-5 3 0-1,2 5 0-15,6 5 0 0,0 4 0 32,-5 10 0-32,5 8 0 0,-1-4 0 15,0 0 0 1,4-7 0-16,-2-7 0 15,5-7 0 1,-10-7-5 0,3-5 2-16,-7-2-126 15,0-10-4 1,0-7-12-16</inkml:trace>
  <inkml:trace contextRef="#ctx0" brushRef="#br0" timeOffset="202187.0539">8959 17866 63 0,'-8'0'58'0,"-10"-3"-1"16,-1 3-61-16,-7-4 1 31,4-2-4-31,1-5 1 0,-2-7 3 16,-7 12 0-1,11-1 3 1,-2 4 0-16,-6 3 5 16,13-4 0-16,-6 4 23 15,2 0 1-15,1 0 12 16,-2 0 0-1,4 0-15-15,4 0-1 32,6 0-17-32,-1 0 1 15,6 0-5 1,0 7 0-16,0 0 6 0,6-1 0 15,21 6-2 1,13-9 1-16,6 0-5 16,17-3 1-1,3 4-2 1,8-4 0-16,11 0 1 15,0 0 1-15,4 0-1 16,7 0 0 0,9 0-1-16,5 0 1 15,-2-4-2 1,6-2 1-16,0-6-3 31,2 6 1-31,-4 6-1 16,2-3 1-16,-4-4 0 15,6 3 0-15,-5-6-1 16,4-1 1-1,7 4-1-15,0 0 0 16,4 7 1 0,-7-6 0-16,-5-5 4 15,9 1 1 1,-9-8 1-16,-2 12 1 15,3 2-4 1,-4 1 0-16,0-2-2 16,7 0 0-16,-3-2 0 15,15 0 0 1,-1 3-1-1,9 0 2-15,7 2-3 16,6-2 0-16,8 4 0 16,11 0 0-1,5 0 0-15,-6 4 0 16,2-8-109-1,-11-4-3 1,-5 2-30 0,-10-5-6-16</inkml:trace>
  <inkml:trace contextRef="#ctx0" brushRef="#br0" timeOffset="202855.0847">14941 16644 179 0,'0'-3'126'16,"0"-3"-7"-1,0 0-96-15,0 6 0 16,0 0-11 0,0 19 0-16,0 20-4 0,0 23 1 15,0 7-9 16,0-4 0-31,-8 1 0 16,1-17 0-16,3-11-8 16,0-17 2-16,1-4-64 15,3-17-2 1,0 0-56-1,0-34-14-15,0-11 74 16</inkml:trace>
  <inkml:trace contextRef="#ctx0" brushRef="#br0" timeOffset="203251.0939">14833 16520 173 0,'-4'0'119'16,"4"-3"-9"-1,0-3-83-15,12-2 0 16,32 1-7-1,12 5 1 1,10 2-15-16,4 0 2 16,-14 19-8-1,-14 9 0-15,-21-3 0 0,-21 9 0 16,-11-3 0-1,-22-4 0 1,-19-5 0-16,3-12 0 16,5-3 0-1,18 0 0 1,11-4 0-16,15 8 0 0,12 7 0 31,20 6 0-31,13 7 0 0,7 6 0 16,0-2-17-1,-4 3 2 1,0-7-105-16,-3-2-4 15,3-9-5 1</inkml:trace>
  <inkml:trace contextRef="#ctx0" brushRef="#br0" timeOffset="204161.1289">15700 16840 184 0,'-4'0'127'0,"-3"0"-7"16,-1 0-92-1,1-4 1-15,-1 4-18 16,8-4 1-16,0 4-12 15,11 0 0-15,18 0 0 16,6 0 0 0,-10 0 0-1,-6 10 0-15,-4 4 0 16,-8 7 0-1,-7-3 0-15,0-1 0 16,-18 3 0-16,-5-6 0 16,4-4 0-1,13-5 0 1,6-3 0-1,0-2 0-15,11 7 0 16,14 4 0-16,5 3 0 16,-4 10 0-16,-18 0 0 15,-8 3 0 1,-12 5 0-16,-24-4 0 15,-10 3-20 1,2-4 1 0,3-9-111-16,23-12-6 15,18-6 8-15</inkml:trace>
  <inkml:trace contextRef="#ctx0" brushRef="#br0" timeOffset="206134.2254">14252 16286 30 0,'-8'-3'72'16,"1"3"2"-1,-8-4-25-15,0-4-1 16,4 6-14-16,4-6 0 16,-1-6-17-1,8 11 2-15,0-1-12 16,0 1 0-1,22 3 2-15,12-4 1 16,10 4 0 0,13 0 1-16,8 0-1 15,13 0 1 1,10 0-3-16,21 4 0 15,13-4-2-15,22 0 1 16,19 0-1 0,30 0 0-16,14 0-1 15,19 0 1 1,7 0-3-16,-3-7 1 15,-4-3-4 1,-7 3 0-16,-19-3 0 0,-8 6 0 31,-7-4 0-15,-18 6 0-16,-8-2 0 15,-18-6 0 1,-4-4 0-16,-26 3 0 0,-11 1 0 16,-19 3 0-1,-25 0 0-15,-19 0 0 16,-18 4 0-1,-12-1 0 1,-7-3 0-16,0 4 0 16,0 0 0-16,0 3 0 15,0-4 0 1,0 4 0-16,-4-4 0 15,4-2 0 1,0 2 0 0,0 0 0-16,0 2 0 15,-3-3 0-15,3 3 0 16,0 2 0-1,0 0 0-15,0 0 0 16,0 0 0 0,0 7 0-16,0 20 0 15,0 11 0 1,0 21 0-1,0 3 0-15,0-3 0 16,0-1 0-16,0-20 0 16,0-3 0-1,0-14 0-15,0-7 0 16,0-6 0-16,0-6 0 15,0 2 0 1,0-4 0 0,0 0 0-16,0 0 0 0,0 0 0 15,0-6 0 1,0-2 0-1,0 4 0-15,0 1 0 16,-4 0 0 0,-7 3 0-16,-4 0 0 15,-3 0 0 1,-1 0 0-16,4 0 0 15,-1 3 0 1,6 0 0-16,10 1 0 0,0 0 0 31,8 2 0-15,10 1 0-16,4 1 0 15,1 1 0-15,-1 6 0 16,-7-1 0-16,-5-1 0 16,-2 1 0-1,-8 3 0 1,0 1 0-16,-15-5 0 15,-3-6 0 1,-4 1 0-16,3-3 0 16,8-1 0-1,3 4 0-15,5-6 0 0,3-2 0 31,0 4 0-31,11 0 0 0,11 0 0 16,4 2 0 0,3 1 0-1,-3 4 0-15,-6-1 0 16,5 4 0-1,-18-4 0-15,-7 0 0 16,0 1 0 0,-29 0 0-1,-1-1 0-15,-6 0 0 16,2-3 0-1,8 0 0-15,8 0 0 0,5 3 0 32,13-3 0-32,0-3 0 0,23 2 0 15,7-2 0 1,2-4 0-16,-4 4 0 15,-7-4 0 1,-13 0 0 0,0 4 0-16,-8 12 0 15,4 5 0-15,-4 7 0 16,0 6 0-1,0 8 0 1,14 10 0-16,4 6 0 16,5 5 0-16,2 2 0 15,-2-2 0 1,-5 0 0-16,-7-5 0 15,-11 1-130-15</inkml:trace>
  <inkml:trace contextRef="#ctx0" brushRef="#br0" timeOffset="206174.2286">18414 17462 381 0,'0'48'-134'0,"-26"-6"-13"0</inkml:trace>
  <inkml:trace contextRef="#ctx0" brushRef="#br0" timeOffset="206762.2538">13785 17548 107 0,'-4'0'99'0,"-7"0"-5"16,-4 0-58 0,-8 0 0-16,-2 4-19 15,-1 6-1 1,3-3-16-1,12 3 0-15,5 4 4 16,6-3 0-16,6 2 5 16,24-2 1-1,22-5-4-15,14-2-1 16,28-1-4-1,13 1 1-15,23-4 2 16,21 0 1 0,20 0 6-16,19 0 1 15,24-14-1-15,30 0 1 16,30-6-8-1,18 2 2-15,16 4-6 16,-1 5 0 0,-10 1 0-1,-12 8 0-15,-17 0-130 16,-29 0-4-16,-16-10-13 15</inkml:trace>
  <inkml:trace contextRef="#ctx0" brushRef="#br0" timeOffset="207370.2826">17711 17278 31 0,'-19'4'67'0,"-3"2"2"15,-15 5-23 1,-4-1-2-1,-7 8-5 1,-4 0-1-16,8-1-10 0,10-5 2 16,19 0-4-1,20 1 0 1,46 8-4-16,35-7 0 0,31-4-16 31,24 4 0-31,-4-3-61 16,16-4 1-16,-9-4-78 15,-3-3-11-15,-16-13 59 31</inkml:trace>
  <inkml:trace contextRef="#ctx0" brushRef="#br0" timeOffset="207895.3063">18874 16431 194 0,'0'0'117'16,"0"0"-5"-16,0 0-97 0,8 14 1 15,2 17-3 1,5 17 1-16,-4 7-9 16,-4 14 1-16,-7 1-3 31,0-11 0-31,0-11-21 15,0-19 0-15,0-14-109 16,4-15-7-16,0-13 8 16</inkml:trace>
  <inkml:trace contextRef="#ctx0" brushRef="#br0" timeOffset="208268.3172">18766 16424 189 0,'0'-4'130'16,"4"-2"-7"-16,33-4-97 15,11-4 0 1,19 6-18 0,-1 4 1-16,-7 4-9 15,-14 4 0-15,-15 18 0 16,-23 2 0-1,-7 6 0-15,-22-2 0 16,-19-8 0 0,-3-9 0-1,3-1 0-15,7-2 0 0,24-2 0 31,10 12 0-31,0-1 0 0,33 10 0 16,15 5 0 0,4 3 0-1,-3-8 0-15,-9 7 0 16,-10-5-53-1,-15-12 1-15,-5-7-81 16,-6-10-10 0,-4-7 52-16</inkml:trace>
  <inkml:trace contextRef="#ctx0" brushRef="#br0" timeOffset="208519.3223">19326 16541 238 0,'0'0'133'16,"0"0"-4"-16,0 21-124 15,0 7 1 1,0 6-6-16,11 8 0 16,11-11 0-1,4 0 0-15,3-7 0 16,-2-10 0-16,6-6-61 31,-11-8 1-31,-4-18-74 0,-7-24-11 16,-11-10 64-1</inkml:trace>
  <inkml:trace contextRef="#ctx0" brushRef="#br0" timeOffset="208672.3256">19511 16506 246 0,'0'5'133'16,"0"15"-4"-1,0 11-128-15,-4 18 1 16,1 10-2-1,-5-1 0-15,1 8-29 0,3-14 2 16,4-7-103 0,0-21-8-1,14-20 19-15</inkml:trace>
  <inkml:trace contextRef="#ctx0" brushRef="#br0" timeOffset="208908.3356">19751 16482 247 0,'27'-3'134'0,"17"0"-4"15,22 3-130 1,12 0 0-16,-14 0 0 15,-12 0 0 1,-20 0-121 0,-9-4-4-16,-20-10-20 15</inkml:trace>
  <inkml:trace contextRef="#ctx0" brushRef="#br0" timeOffset="209103.3503">19985 16220 229 0,'0'0'133'16,"0"20"-3"-16,0 15-121 15,0 14 1-15,-7 9-10 16,-20 15 0 0,2 7 0-16,-2 6 0 15,-2-10-7 1,14-7 1-16,0-20-123 15,12-24-5-15,3-23-7 16</inkml:trace>
  <inkml:trace contextRef="#ctx0" brushRef="#br0" timeOffset="209757.3805">20362 16275 244 0,'0'0'133'15,"0"8"-4"1,0 11-127 0,0 9 1-1,0 7-3-15,0 10 0 0,4-4 0 16,0 2 0-1,0-6 0-15,-4-6 0 16,0 0 0 0,0-9 0-16,0-8 0 15,0-14 0 1,0-5-17-1,-8-26 1-15,-3-17-3 16,-4-3 1-16,1-2 29 16,2 2 1-1,9 5 6 1,3 4 1-16,19 5-15 15,25-2 2-15,22 16-6 16,12 5 0 0,0 14 0-16,-12 4 0 15,-21 10 0-15,-27 15 0 16,-18 6 0-1,-26-3 0-15,-26-1 0 32,-6-9 0-32,-5-4 0 15,8-7 0-15,14 0 0 16,18-4 0-16,15 1 0 15,8 6 0 1,15 7 0-16,18 15 0 16,8-5 0-1,4 8 0 1,-8 2 0-16,-15-1 0 15,-7 5-63-15,-3-10 2 16,-1-11-73 0,3-17-11-16,12-6 64 15</inkml:trace>
  <inkml:trace contextRef="#ctx0" brushRef="#br0" timeOffset="210049.3937">20930 16358 187 0,'0'-3'123'15,"0"3"-7"-15,0 0-89 16,0 3 0 0,3 17-12-1,19 6 1-15,12 1-16 16,-9 11 0-16,-9 4 0 15,-16 6 0-15,-12-4 0 16,-26 1 0 0,-9-6 0-1,-1-5 0-15,0-19-59 16,4-15 2-1,-5-5-76-15,16-36-12 0,7-10 60 16</inkml:trace>
  <inkml:trace contextRef="#ctx0" brushRef="#br0" timeOffset="210163.3987">20844 16358 247 0,'30'-3'134'0,"10"-1"-4"16,12 4-163 0,7 0 1-16,-10 0-99 15,-9 0-7 1,-10 0 24-16</inkml:trace>
  <inkml:trace contextRef="#ctx0" brushRef="#br0" timeOffset="210441.4121">21203 15857 180 0,'0'-7'123'16,"23"0"-7"-16,17 7-87 15,27 0 0 1,7 27-14-16,4 22 0 0,-12 20-14 31,-25 24 2-31,-34 17-20 16,-28 9 1-16,-58 2-114 15,-32 0-5 1,-33-21 4-16</inkml:trace>
  <inkml:trace contextRef="#ctx0" brushRef="#br0" timeOffset="210892.4324">18996 16095 91 0,'-15'-4'91'16,"-11"0"-4"-1,-7 4-33 1,-15 12-1-16,3 29-2 15,-3 25-1 1,14 16-34 0,13 20 2-16,21 11-18 15,7 5 0-15,33-1 0 16,31-15 0-16,3-20-130 31,15-27-4-31,17-20-13 0</inkml:trace>
  <inkml:trace contextRef="#ctx0" brushRef="#br0" timeOffset="211837.4765">10611 16552 144 0,'11'0'109'0,"26"0"-9"15,26 7-83 1,19 27 1-16,21 25-13 0,-6 17 0 15,-9 21-13 1,-28 17-1 0,-32 12-95-16,-31 4-9 15,-60-6 5 1</inkml:trace>
  <inkml:trace contextRef="#ctx0" brushRef="#br0" timeOffset="212355.5003">8600 16922 118 0,'-8'39'92'0,"4"26"-6"15,4 21-76 1,16 21 0-16,39-3-57 15,23-16-2 1,18-16-44 0,15-31-4-16</inkml:trace>
  <inkml:trace contextRef="#ctx0" brushRef="#br0" timeOffset="217410.6978">16607 3130 83 0,'0'0'96'16,"0"4"-6"-1,0 24-46-15,0 10 0 16,-4 14-14 0,0 14-1-16,-2 3-16 15,2 0 1 1,-4-11-9-16,1-5 1 0,0-8-16 31,-1-14 0-31,4-7-68 16,4-13 1-1,0-11-38-15,0 0-6 16,0-21 78-1</inkml:trace>
  <inkml:trace contextRef="#ctx0" brushRef="#br0" timeOffset="217957.7221">16307 3217 83 0,'-4'-3'87'15,"4"-4"-5"1,0-7-48 0,0 1-1-16,15-8-2 15,26-11 2-15,18 5-9 16,8 3 1-1,10 3-15-15,2 7 1 0,2 14-9 32,-18 0 0-32,-7 14 2 15,-20 18 1 1,-10 5 3-1,-19 12 0-15,-7-1-4 0,-33 0 1 16,-7-3-10 0,-4-14 0-16,-13-6-4 15,6-15 1 1,-4-3 0-1,6-7 1-15,16 4-1 16,14-1 0 0,11 7 8-16,8 8 0 0,12 9 6 31,17 0 0-31,12 11-2 0,4-3 0 31,-8 8-9-31,-4-6 1 16,-10-2-89-1,-9 0-2-15,-3-9-27 0,-11-14-7 16</inkml:trace>
  <inkml:trace contextRef="#ctx0" brushRef="#br0" timeOffset="218462.7454">17055 3529 118 0,'0'0'109'0,"0"0"-9"0,0 17-65 16,0 4 2 0,0 10-22-16,0-4 0 15,-4 1-11 1,1-3 1-1,-1-2-92 1,1-5 1-16,3-4-38 0,-5-14-7 16</inkml:trace>
  <inkml:trace contextRef="#ctx0" brushRef="#br0" timeOffset="218895.7575">17241 3301 146 0,'21'0'104'0,"16"0"-7"0,22 0-85 32,5 0 1-32,-5-7-58 0,-10 2-1 15,-13 3-59 1,-21-2-7-1,-15-6 54-15</inkml:trace>
  <inkml:trace contextRef="#ctx0" brushRef="#br0" timeOffset="219165.7629">17378 3087 155 0,'0'9'118'0,"0"15"-7"15,0 15-82 1,0 9 0-16,0 11-17 16,0 6 0-1,3-2-7-15,-3-4 0 16,0-12-27-1,0-10 1-15,0-14-103 16,0-9-7 0,0-14 16-1</inkml:trace>
  <inkml:trace contextRef="#ctx0" brushRef="#br0" timeOffset="219490.7722">17629 3023 181 0,'4'0'120'15,"-1"11"-8"-15,5 19-87 16,3 16-2-1,-4 13-5 1,-3 3 1-16,-4 4-13 16,0-4 1-1,0-7-7-15,0-6 0 0,0-21-3 31,0-1 1-31,0-13-63 0,0-9-1 32,-4-5-66-32,4-23-14 15,0-18 72 1</inkml:trace>
  <inkml:trace contextRef="#ctx0" brushRef="#br0" timeOffset="220001.7961">17533 3034 141 0,'0'-3'113'16,"18"-5"-9"-16,16 2-69 31,7-5-2-31,7 8-16 16,7 3 0-16,-6 0-12 15,-5 18 0 1,-15 6 0-16,1 7 1 0,-22 6 3 15,-8-2 0 1,3 6-4 0,-33-13 2-16,9-7-7 15,-6-11 0 1,2-6 0-16,3-4 0 15,3 0-5 1,4 0 2-16,11 0-2 16,2 0 1-1,2 4 6-15,0 9 1 16,6 7 1-1,9 9 1-15,7-2-4 0,-3 5 1 16,2 1-2 0,-5 6 0-1,-1-15-35-15,-8 3 2 16,4-5-98-1,3-12-8 1,-6-10 27 0</inkml:trace>
  <inkml:trace contextRef="#ctx0" brushRef="#br0" timeOffset="220516.8196">18041 3349 111 0,'0'-4'111'0,"-4"1"-7"0,4-1-69 15,0 4 3 1,0-3-26-16,0-1 1 15,18 1-5 1,8-4 0 0,-4 4-4-16,1 3 0 15,-8 0 2 1,-12 3 0-16,-3 18 3 15,-7 0 0 1,-16 7-2-16,5-5 1 16,7-2-3-1,7 0 1-15,4-10-3 0,15-5 1 16,15-3-4-1,6 1 0-15,1-4-39 16,0 0 1 0,-7 0-93-1,-7-4-9-15,-1-9 33 31</inkml:trace>
  <inkml:trace contextRef="#ctx0" brushRef="#br0" timeOffset="220981.8397">18110 2723 201 0,'-3'-4'132'16,"-1"1"-6"0,-3-4-105-16,3-4 0 15,1 5-17 1,3 3 2-16,0-1-6 15,0 0 0-15,0 4 0 16,0 0 0-16,0 0 0 16,0 0 0-1,0 0 0 1,10 4 0-1,13 3 0-15,6 10 0 0,16 7 0 16,3 17 0 0,4 15 0-1,-4 19 0-15,-11 16 0 16,-19 20 0-1,-18 6 0 1,-21 1 0-16,-30-11-10 16,-10-3 2-16,-9-11-83 15,-12-14-2-15,-10-12-38 16,-12-19-10-1</inkml:trace>
  <inkml:trace contextRef="#ctx0" brushRef="#br0" timeOffset="221454.8622">16348 2733 87 0,'0'-3'70'16,"-11"-1"-2"-1,-12 4-53-15,-10 21 0 0,-4 30 20 32,0 53 1-32,11 28-1 15,15 23 3 1,11 8-16-16,26-15 0 15,29-15-9-15,24-27 1 16,20-22-56 0,9-18 1-16,14-17-86 15,8-23-9 1,11-23 48-16</inkml:trace>
  <inkml:trace contextRef="#ctx0" brushRef="#br0" timeOffset="222195.8955">18507 2567 116 0,'-4'-8'107'16,"0"5"-6"0,-3-4-81-16,4 7 1 15,3 0-16 1,0 28 0-16,7 24 16 0,10 24-1 15,3 28 4 1,9 24 0-16,-6 22-7 31,-4 5 1-31,-1-3-13 16,-11-17 2-16,-3-18-7 15,-4-16 0-15,0-25 0 16,0-10 0 0,-6-17 0-1,1-12 0-15,1-9-15 16,0-14 2-1,1-11-101 1,3-3-4-16,0-10-13 0</inkml:trace>
  <inkml:trace contextRef="#ctx0" brushRef="#br0" timeOffset="222657.9161">18685 2477 182 0,'-4'-3'102'0,"4"3"-7"15,0 0-96 1,0 10 1-1,4 21 15-15,14 31-1 16,7 32 4-16,13 23 0 16,3 36 1-16,-1 16 1 15,9 4-9 1,-8-3 1-16,-4-14-10 15,-12-32 2 1,-10-23-4 0,-3-29 0-16,-5-23 0 15,-3-23 0-15,-4-26-84 16,0 0 84-16,10 22-85 15,2-22-52-15,-1-28-12 16,4-23 96 0</inkml:trace>
  <inkml:trace contextRef="#ctx0" brushRef="#br0" timeOffset="223748.938">19192 2798 116 0,'0'-6'99'16,"7"-5"-5"-16,23-3-63 15,6-6 1 1,17 6-16-16,10 7 0 15,3 7-14 1,1 0 1-16,-11 21 0 16,-19 10 1-16,-16 4 2 15,-9 3 1 1,-12-1-1-16,-26 2 1 15,-10-11-4 1,-9-11 0 0,4-7-2-16,-4-10 0 15,20 0-5 1,10 0 0-1,15 7 6-15,0 13 1 0,26 9 7 16,19 12 0 0,6 0-6-16,8 5 1 15,-3 2-60 1,-15-6-1-16,-12-11-69 15,-14-11-14-15,-7-20 63 32</inkml:trace>
  <inkml:trace contextRef="#ctx0" brushRef="#br0" timeOffset="224479.9607">19151 2862 44 0,'4'-5'65'16,"0"-5"-2"-16,3 0-16 15,-3 0-3-15,0 3 0 16,0 0-1-16,-4 0-16 15,0-1 0 17,0 8-17-32,0 0 1 0,0 0-4 15,4 8 0 1,3 19 10-16,0 18 0 15,11 25-3 1,1 23 0 0,3 4-10-16,-7 11 2 15,0-9-6 1,-8-16 0-16,-3-6-3 0,-1-19 2 15,-3-9-75 1,4-18-1-16,3-10-57 31,1-18-13-31,0-3 85 16</inkml:trace>
  <inkml:trace contextRef="#ctx0" brushRef="#br0" timeOffset="225271.0022">19907 3166 42 0,'-4'0'67'0,"0"0"0"16,-7 0-27-16,1 0 0 15,-3 0-4 1,7 0-2-16,2 0-5 15,-4 0 2 1,8 0-10 0,0 0 1-16,8-7-13 15,22 0 0-15,7 3-7 16,4 4 0-1,-1 0-1-15,-6 7 1 16,-12 18 5 0,-11 5 0-16,-11 2 1 15,-8 1 1 1,-13-1-4-16,-1-4 0 15,2-11-7 1,13-10 1-16,7 4-4 16,11-1 1-1,16 4 4-15,-2 10 1 16,-10 4 3-1,-7 2 1-15,-8 6-11 16,-16-6 0 0,-5 2-63-16,-6-8-1 15,9-10-53-15,0-5-13 16,3-9 69-1</inkml:trace>
  <inkml:trace contextRef="#ctx0" brushRef="#br0" timeOffset="225781.026">19233 3021 154 0,'-4'-4'99'15,"4"4"-7"-15,0 0-78 16,8 0 1 0,17 6-1-1,16 16 0-15,12 5-26 16,2 4 0-16,0 8-94 15,1 6-7 1,-4-11 8-16</inkml:trace>
  <inkml:trace contextRef="#ctx0" brushRef="#br0" timeOffset="226472.0583">20196 2515 171 0,'0'-3'102'16,"0"-1"-6"-16,3 4-91 15,5 0 0 1,3 28 10-16,11 17-1 0,8 25 5 15,-1 12 1 1,19 18 1 0,-10 18 1-1,-1 10-12-15,-8-4 1 16,-2-9-11-1,-12-11 0-15,-5-18 0 16,-6-17 0-16,0-11-4 16,-4-19 2-1,3-14-77-15,1-23-1 16,-4-2-54-1,0 0 134-15,4-34-147 0,0-24 89 0</inkml:trace>
  <inkml:trace contextRef="#ctx0" brushRef="#br0" timeOffset="228341.142">20430 2522 104 0,'3'-7'91'0,"4"-3"-4"16,8-1-62-1,4 1 0-15,6 10 4 16,2 10 3 0,6 28-3-1,7 21 1-15,1 21-16 16,-3 13 0-16,-9 14-6 15,-6 0 1 1,-9-3-4 0,-14-6 1-16,0-12-22 15,-7-10-1-15,-5-14-113 16,1-13-5-1,11-11 5-15</inkml:trace>
  <inkml:trace contextRef="#ctx0" brushRef="#br0" timeOffset="228940.1627">21363 2602 181 0,'0'0'117'16,"0"0"-7"-1,8 14-91-15,9 30 0 16,9 19-6 0,0 23 0-16,-3 7-8 15,-5 4 0 1,-7-7-1-1,-4-17 1-15,-3-14-14 16,-4-24 1-16,0-16-81 16,0-11-4-16,-4-8-33 15,-10-24-8 1</inkml:trace>
  <inkml:trace contextRef="#ctx0" brushRef="#br0" timeOffset="229420.1723">21262 2806 83 0,'-3'-14'82'16,"-5"0"-3"0,1 0-48-1,-4-3 0-15,4 3-7 16,7-3-1-1,0-1-6-15,11-5 1 16,26-1 1 0,19-5 0-16,10 12-7 15,8 3-2-15,7 14-7 16,-10 0 0-1,-15 21 0-15,-23 10 0 16,-22 15-5 0,-11-2 0-16,-37-6-2 15,-18 0 0 1,-5-10 3-16,1-11 1 15,11-7-3 1,15 1 0-16,17-1 7 16,16 7 0-1,12 11 10-15,28 4 0 16,11 5-5-1,6 5 1 1,-9 6-15-16,4-3 0 0,-12 1-61 31,-3-2-1-31,-11-5-57 0,-7-8-14 16,-4-13 67-1</inkml:trace>
  <inkml:trace contextRef="#ctx0" brushRef="#br0" timeOffset="231375.2174">22603 2854 200 0,'4'-3'131'0,"26"-1"-7"15,21 1-105 1,12-8 0-16,1 5-25 16,-5-1 1-1,-3 0-80-15,-23 0-2 16,-11-1-41-1,-19-2-9-15,-3-4 92 16</inkml:trace>
  <inkml:trace contextRef="#ctx0" brushRef="#br0" timeOffset="231578.2265">22770 2651 152 0,'0'12'122'0,"0"23"-8"0,0 10-89 31,0 4 1-16,0 21-26-15,0-5 1 16,0 7-105 0,0-7-4-16,0-2-20 15</inkml:trace>
  <inkml:trace contextRef="#ctx0" brushRef="#br0" timeOffset="232404.2643">23326 2532 162 0,'0'0'120'31,"0"0"-8"-31,0 24-77 0,0 8 0 31,0 9-16-31,10 11 1 16,-1 0-17-1,-3-1 2-15,-2 12-5 0,-4-10 0 16,0-12 0-1,0 0 0-15,-7-14 0 16,-1 2 0 0,1-5 0-1,0-7 0-15,4-7-22 16,3-3 2-16,0-7-110 15,0-7-6 1,-6-20 9-16</inkml:trace>
  <inkml:trace contextRef="#ctx0" brushRef="#br0" timeOffset="232862.2821">23122 2632 176 0,'0'-6'124'0,"29"-8"-7"15,12-3-87 1,15-1 0 0,11 8-19-16,6 2 1 15,-10 8-12-15,-11 0 0 16,-23 14 1-1,-13 11 1-15,-16 3-3 16,-8-1 0 0,-25 5-2-16,-11-8 1 15,-4-10 1 1,-8-4 0-16,14-6-8 15,13-1 1 1,11-3 3-16,11 7 1 16,7 7 16-1,14 3 0-15,20 14-3 16,6 4 1-16,5-4-10 31,-5-1 0-31,-7 2 0 0,-3-1 0 16,-7-7-20-1,-9-3 1-15,-6-11-111 16,-1 1-6-16,2-11 8 31</inkml:trace>
  <inkml:trace contextRef="#ctx0" brushRef="#br0" timeOffset="233192.2887">23726 2827 180 0,'0'0'130'16,"10"0"-8"-1,5 12-92 1,3 6 0-16,5 3-21 15,-8 3 1 1,-4 4-10-16,-3 7 0 16,-8-8 0-16,-8-2 0 15,-11-4 0 1,-2-9 0-16,-2-4-120 15,-6-8-4 1,2-3-21-16</inkml:trace>
  <inkml:trace contextRef="#ctx0" brushRef="#br0" timeOffset="233342.2917">23722 2823 247 0,'26'-7'134'0,"11"-3"-4"16,18-4-156-1,1 0 1 1,-4 3-105-16,-8 1-7 15,-14 0 15 1</inkml:trace>
  <inkml:trace contextRef="#ctx0" brushRef="#br0" timeOffset="233702.2989">23988 2076 216 0,'0'-8'128'15,"0"-2"-5"1,15 7-109-16,22 3 0 16,30 17-7-1,-4 29 2-15,-10 8-9 16,-21 1 0-16,-3 1 0 15,5 27 0 1,11 59-25 0,-34 39 2-16,-22 12-107 15,-60-6-7-15,-25-42 14 31</inkml:trace>
  <inkml:trace contextRef="#ctx0" brushRef="#br0" timeOffset="234256.3159">21188 2380 122 0,'0'-10'97'0,"-18"-4"-6"16,-12 4-68 0,-11 10 0-16,-7 34-1 15,8 38 1 1,9 35-6-1,17 39 0-15,26 20-9 0,40 13 0 16,40 5-64 0,16-18-1-16,13-24-65 15,2-31-11 1,-1-41 66-1</inkml:trace>
  <inkml:trace contextRef="#ctx0" brushRef="#br0" timeOffset="242577.6728">21948 2989 163 0,'3'-7'118'0,"5"0"-7"31,-1 0-92-31,-2-3 0 16,-2 7-15-1,1 3 1 1,-4 0 0-16,0 3 1 16,-4 17 0-16,-11 8 0 15,4 0-1-15,-4-4 0 16,8-3 5-1,7-7 1 1,0-7-3-16,11-4 2 16,18-3-10-1,16 0 0-15,-2 0 0 16,2-3 0-1,-4-4-9-15,-11 1 2 0,-12 1-50 32,-7 2-2-32,-2-4-67 0,-9 7-11 15,0-3 53 1</inkml:trace>
  <inkml:trace contextRef="#ctx0" brushRef="#br0" timeOffset="242837.6836">22174 2864 181 0,'-4'18'129'31,"4"13"-7"-31,-4 31-93 0,0 18 1 16,1 20-21-1,-1 8 2-15,4 6-64 16,0-11 2-1,0 5-82 1,0-15-10-16,11-24 51 16</inkml:trace>
  <inkml:trace contextRef="#ctx0" brushRef="#br0" timeOffset="245880.7823">16241 1083 193 0,'0'0'120'0,"0"17"-5"31,0 17-99-31,3 33 1 16,4 8-5-16,1 22 0 15,3 4-4 1,-11-11 0-16,4-8-4 16,-4-12 2-1,0-26-22-15,0-9 1 16,0-17-79-1,0-15-4-15,-12-3-27 16,1-14-9 0</inkml:trace>
  <inkml:trace contextRef="#ctx0" brushRef="#br0" timeOffset="246424.7959">15874 1231 126 0,'0'-7'98'16,"-4"-3"-6"-16,4-3-71 15,0-11 0-15,15-2-2 16,21-11 1-16,20 8-3 15,15 3 0 1,10-2-7 0,8 7 0-16,11 7-6 15,-8 11 0 1,-6 3-1-1,-15 13 0-15,-28 19 3 16,-23 6 1-16,-20 3-1 16,-20 11 0-16,-31-15-10 15,-15-1 1 1,-9-9-5-1,-10 5 1-15,7-11 3 16,12-8 0 0,10-3 0-16,19-3 0 15,26 7 8 1,11 8 0-16,30 4 8 15,21 13 0 1,10 2-5-16,5 4 1 16,-7 17-7-1,-4-9 1-15,-11-8-38 16,-6-4 1-16,-6-13-94 15,-9-15-9 1,-8-9 30-16</inkml:trace>
  <inkml:trace contextRef="#ctx0" brushRef="#br0" timeOffset="246887.8078">16848 1474 173 0,'0'0'119'16,"-21"0"-6"-16,-10 23-93 15,-3 15 0 1,8 11-4-16,12-1 1 15,14-9-4 1,0-11 0 0,29-18-10-16,5-10 1 15,-1-10-4 1,0-15 0-16,-7-10 0 0,-14 5 0 15,-8-2 0 1,-4 12 0 0,0 20 0-16,-12 0 0 15,1 34 0 1,8 2 0-1,3 1 0-15,0 1 0 16,14-6 0 0,4-12 0-16,1-14-9 15,-4-6 2 1,11-2-76-16,-7-26-1 0,-4-17-47 31,-9-10-10-31,-6-11 88 0</inkml:trace>
  <inkml:trace contextRef="#ctx0" brushRef="#br0" timeOffset="247515.8402">16952 1269 156 0,'0'-6'117'0,"-4"-2"-6"15,4-2-83 1,0 7 1-16,11 3-7 16,11 0 0-1,4 17-10-15,15 8 2 0,-8 19-14 31,-3-2 0-31,-8 2 0 16,-4 2 0-16,-8-12 0 31,-1-9 0-31,-5-9 0 16,0-12 0-16,-4-4 0 15,0 0 0 1,0-4 0-16,0-5 0 16,0 2 0-1,0 3 0-15,0 0 0 16,14 4 0-1,12-2 0-15,-7-6 0 0,-1 4 0 16,5-2 0 0,-12-1 0-1,-4 3 0-15,-7 1 0 16,0 0 0-1,0-1 0-15,0 1 0 16,3-1 0 0,-3 1 0-16,4-11 0 0,4-1 0 31,-1-2 0-31,4-3 0 0,8 6 0 31,3-3 0-31,0 10 0 16,0 3 0-16,-3 4 0 15,-4 7 0 1,-4 18 0-16,-11-1 0 15,0 17 0 1,-15 1 0 0,-22 0 0-16,-8-8 0 15,-6 0 0 1,2-16 0-16,1-10-20 15,12-8 1 1,13 0-111-16,9-8-6 0,14-10 8 31</inkml:trace>
  <inkml:trace contextRef="#ctx0" brushRef="#br0" timeOffset="247928.8567">17685 1151 193 0,'0'0'137'0,"0"4"-8"15,22 4-105-15,15 2 1 32,15 0-24-32,0-6 1 0,7-4-2 15,-8 0 0 1,-2 0 0-1,-8-7 0-15,-8-4-40 16,-7 5 2 0,-7 2-93-16,-8 4-9 15,-11 0 33 1</inkml:trace>
  <inkml:trace contextRef="#ctx0" brushRef="#br0" timeOffset="248115.861">17855 1363 225 0,'34'0'134'31,"18"-7"-4"-31,36-10-120 0,1-8 2 16,4 9-58-1,-5 2 2-15,-13 10-88 16,-12 4-9-1,-11 4 41-15</inkml:trace>
  <inkml:trace contextRef="#ctx0" brushRef="#br0">20518 2522 181 0,'0'-4'122'0,"0"-2"-8"16,0-1-91-1,0 0 1-15,0-7-8 16,0 4 1 0,0 3-11-1,0 0 2-15,0-1-8 16,0 6 0-16,4-2 0 15,0 0 0 1,0 0 0-16,-4 4 0 16,0 0 0-1,0 0 0 1,0 0 0-16,0 0 0 15,0 0 0-15,0 0 0 16,3 12 0 0,4 2 0-16,-3 6 0 15,3 4 0-15,1 10 0 16,3 1 0-1,0 4 0 1,4 2 0-16,-4 4 0 16,4 3 0-16,-4 8 0 15,0 0 0 1,-4 1 0-16,-3-1 0 15,3 0 0 1,-3-5 0-16,0-3 0 31,0-2 0-31,0-1 0 0,-2-3 0 0,3-8 0 31,-5 0 0-31,0 5 0 16,0-11 0-16,0-1 0 16,0-3 0-1,4 0 0 1,-4 8 0-1,0-5 0-15,3-3 0 16,4 0 0-16,-4 1 0 16,6 3 0-1,-6-8 0-15,1 5 0 16,0-4 0-1,4-4 0-15,-5-3 0 16,-3-5 0 0,0-1 0-16,0-8 0 15,0 0 0-15,0 0 0 16,0 0 0-16,4 0 0 15,3 0-130-15,0-10-4 16,-3-11-13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9:00:40.4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22354 1024 178 0,'-3'0'108'15,"-1"0"-6"-15,1 0-97 0,-1 0 0 31,4 0 2-31,0 14 1 0,0 7 2 32,0 10 0-32,0 3 1 0,11 19 1 15,4-9 3 1,11-2 0-1,5 3-5-15,12-11 1 16,17-6-10 0,6-10 2-16,12-4-3 15,15-14 0-15,-5 0 0 31,-2-14 0-31,-8-15 0 16,-19-8 0 0,-15-18 0-16,-18 6 0 0,-11-4-2 31,-11 2 1-31,-4 6-114 0,0 7-4 15,-23 0-24 1</inkml:trace>
  <inkml:trace contextRef="#ctx0" brushRef="#br0" timeOffset="398.0174">22533 744 221 0,'4'-4'134'15,"-4"4"-4"-15,3 0-118 16,-3 0 2-1,0-3-14-15,0 3 0 16,0 0 0 0,0-7 0-1,0 7-17-15,-3-3 1 16,-1 3-114-16,4-4-5 15,-3 0 4 1</inkml:trace>
  <inkml:trace contextRef="#ctx0" brushRef="#br0" timeOffset="687.0311">22763 640 194 0,'18'13'125'15,"-11"-2"-6"-15,4-1-103 16,-2-3 0-1,-2 4-14-15,-4-7 0 16,1 2-72 0,0-2-2-16,-4 3-55 15,4-7-11 1,-4 0 78-16</inkml:trace>
  <inkml:trace contextRef="#ctx0" brushRef="#br0" timeOffset="1419.0643">22526 369 109 0,'-48'-17'86'0,"7"5"-4"16,0 4-66-1,-1 8 2 1,-1 0-2-16,-5 8 0 16,-4 19-6-1,-4 7 0-15,-73 87-3 0,29 6-1 31,29 5-1-31,30 4 1 0,26-26 0 32,15-16 0-32,18 3 3 15,24-11 0-15,10-10 2 16,18-3 0-16,19-15-1 15,7-2 0 1,16-14 5 0,6-21 0-16,16-19-5 15,10-2 2 1,12-27-12-1,-1-25 0-15,-7 4 0 16,-4-11 0 0,-13-11 0-16,-13 2 0 0,-11-12 0 31,-22 0 0-31,-25 17 0 0,-24 9 0 15,-6 9 0 1,-4-1 0 0,0-19 0-16,-11-11 0 15,-11-10 0-15,-4 6 0 16,-30-14 0-1,-29 4 0 1,18 49 0-16,-29-8 0 0,-22-7 0 16,-24 13 0-1,-28 7-25 1,-12 9 2-16,-11 20-107 15,1 7-7-15,7 32 14 16</inkml:trace>
  <inkml:trace contextRef="#ctx0" brushRef="#br0" timeOffset="19150.7518">5953 2671 131 0,'0'0'98'15,"0"0"-6"-15,0 4-73 16,0-2 0-1,17 6-2-15,17 1 0 0,18-1-5 32,17 2 0-32,21 1 2 15,20-4 1-15,24 3 0 31,25-3 0-31,27-4-4 0,31-3 1 16,25 0-7 0,16 0 2-1,17-7-7-15,6-3 0 16,1-4 0-16,-16 4 0 15,-21 6 0 1,-23-3 0-16,-23 3 0 16,-31 2 0-1,-27-1 0-15,-27-5 0 16,-24-2 0-1,-17-1 0-15,-25 2 0 16,-11-3 0 0,-10 2 0-16,-13 3 0 15,-3-3 0-15,-7 0 0 16,0 3 0-1,-1-3 0-15,-3 2 0 16,0 2 0 0,0-2 0-1,0 1 0-15,0 7 0 16,0-3 0-16,0 3 0 15,0 0 0-15,0 0 0 16,-3 0 0 0,3 0 0-1,-4 0 0-15,0 0 0 16,1 0 0-1,-5 0 0 1,5 3 0-16,-1 8 0 16,-3-1 0-1,-2 1 0-15,2 6 0 0,-7 10 0 16,-8 4 0-1,-8 4 0 1,-3 10 0-16,-13 4 0 16,-1 13 0-1,-9 3 0-15,-13 5 0 0,-2 5 0 31,-3 5 0-31,-12 4 0 16,-2-5 0 0,-5 1 0-16,1-8 0 15,13-2 0-15,10-11 0 16,21-14 0-1,10-7 0-15,16-14 0 16,11-10 0 0,-1-7 0-16,9-4 0 15,-1-3 0 1,4 0 0-16,0 0 0 15,0-6 0 1,4-2 0-16,3-2 0 16,1-1 0-16,-5 5 0 31,1 2 0-31,-4 1 0 0,4-1 0 31,-4 4 0-31,0 0 0 0,0 0 0 16,0 0 0-1,8 4 0 1,2 9 0-16,1 12 0 0,8 3 0 31,-4-1 0-31,3 8 0 0,2-8 0 31,-6 1 0-31,-3-7 0 16,-8-7 0-1,1-4 0-15,-4-3 0 16,0-7 0-16,-7 0 0 16,-15 0 0-1,-19 0 0 1,0-4 0-16,-11-3 0 15,-3 1 0 1,0-1 0-16,-10 3 0 0,11 1 0 31,2 3 0-31,7 0 0 0,9 0 0 16,5 0 0-1,12 0 0 1,9 0 0-16,2 0 0 16,5 0 0-1,3 7 0-15,0 0 0 16,11 10 0-1,4 3 0-15,8 9 0 16,-1-3 0 0,-1 6 0-16,2-4 0 15,-1-1 0-15,-7 5 0 16,0-12 0-1,-9-2 0 1,-1-5 0-16,2-1 0 16,-7-6 0-16,0-6 0 31,0 0 0-31,0 0 0 0,-14 0 0 15,-13 0 0 1,-10-10 0-16,-3-4 0 16,-6 0 0-16,-1 3 0 31,-5 4 0-31,4 4 0 0,-4 3 0 31,4 0 0-31,7 0 0 0,8 0 0 31,14 0 0-31,16 10 0 16,3 4 0-16,8 11 0 15,27-2 0 1,3 12 0-16,3 3 0 16,-1-7 0-1,1 1 0-15,-4-5 0 0,-3-2 0 16,-8-4 0-1,-8-12 0 1,-7-2 0-16,-3-3 0 16,-8-4 0-1,0 0 0 1,-4 0 0-16,-19-11 0 15,-10-13 0 1,-11 4 0-16,-8-5 0 16,0 8 0-1,0 3 0-15,-3 4 0 0,13 4 0 31,6 2 0-31,9 0 0 16,13 4 0-16,4 0 0 16,6 0 0-16,4 0 0 15,0 4 0 1,0 12 0-1,18 6 0-15,4 9 0 16,11 0 0 0,-2 3 0-16,-6-6 0 15,5 0 0 1,-13-7 0-1,3-3 0-15,-9-9 0 0,-4-2 0 16,1 0 0 0,-8-7 0-1,0 0 0 1,0 0 0-16,-18-3 0 0,-20-8 0 15,-14 4 0 1,-11 5 0-16,-3 2 0 16,-5 0 0-1,5 0 0 1,6 2 0-16,12 2 0 15,4 2-106 1,15-2-1-16,7 0-35 0,14-4-9 16</inkml:trace>
  <inkml:trace contextRef="#ctx0" brushRef="#br0" timeOffset="20284.786">7673 4608 94 0,'0'0'95'16,"4"-4"-5"-16,-4 1-56 15,4 1 1 1,-4-2-20-16,0 4 1 15,0 0-11 1,0 0 0 0,0 0 3-16,0 0 0 0,0 16 0 31,-11 13 0-31,-14 5-2 0,-13 12 0 15,-15 5 4 1,-5 4 0-16,-8 4 1 16,-1 1 1-1,0-9-4 1,11-18 1-16,12-1-3 15,14-14 0-15,12-7-21 32,3-5-1-32,3-3-75 0,12 1-3 15,0 0-28 1,9-2-8-16</inkml:trace>
  <inkml:trace contextRef="#ctx0" brushRef="#br0" timeOffset="23018.9002">7108 5242 104 0,'-4'-4'105'0,"4"1"-7"0,-4-4-57 16,4-4 2-1,-4 5-18 1,0 2 0-16,4-4-9 16,-4 5 0-16,4-4-6 31,0 0 0-31,0 7-5 15,0-3 0-15,0 3-5 16,0 0 1-16,0 0 0 16,0 0 0-1,4 0 1-15,12 20 1 16,9 2-3-1,5 2 0 1,7 7 0-16,11 10 0 16,15 5 0-16,3 5 0 15,8 8 0 1,4 0 0-16,0-10 0 15,-4 9 0 1,-4-13 0 0,-7-10 0-16,-18-1 0 15,-8-5 0-15,-11-9 0 16,-8-6 0-1,-6-7 0-15,-9-1 0 16,-3-2 0 0,0-4 0-16,0 0 0 15,0 0 0 1,-3 0 0-1,-4-8 0-15,-1 2 0 16,0 3 0-16,1 0 0 16,3-1 0-16,0 1 0 15,4 3 0 1,-3-4 0-1,3 4 0-15,-4 0 0 16,1 0 0 0,-5 0 0-16,4 0 0 15,-6 0 0-15,5 0 0 16,1 0 0-1,1 0 0-15,3 0 0 16,0 0 0 0,0-3 0-16,0 3 0 15,0 0 0 1,0-3 0-16,7 3 0 15,8-4 0 1,-7 4 0-16,-1 0 0 16,0 0 0-1,1 0 0 1,-1 14 0-16,1 3 0 15,-5 7 0-15,-3 3 0 16,0 2 0 0,0-3 0-16,-3-5 0 15,-5-3 0 1,4-8 0-16,4-6 0 15,0-4 0 1,0 0 0-16,12-4 0 16,10-13 0-1,7-3 0-15,4-1 0 16,-3 0 0-1,0 7 0-15,-7 3 0 16,-8 5 0-16,-5-1 0 16,5 7 0-1,-7 0 0-15,-1 3 0 16,0 14 0-1,0 7 0-15,-4 8 0 0,3-1 0 32,-6 0 0-17,0 6 0-15,0 2 0 16,0-4 0-1,-6-7 0-15,6-5 0 0,0-5 0 16,0-4 0 0,0-7 0-1,16-7 0-15,3 0 0 16,10 0 0-1,1 0 0-15,11-7 0 16,-8 0 0 0,0-8 0-16,1 5 0 0,-9 3 0 31,-2 5 0-31,-9 2 0 0,2 0 0 31,-5 2 0-31,-4 19 0 16,0 11 0-16,-3 6 0 15,0-8 0 1,-4 16 0-16,0-8 0 15,0 7 0 1,0-7 0 0,0 0 0-16,0-3 0 15,0-1 0 1,0-5 0-16,0-10 0 0,7-5 0 31,4-4 0-31,5-2 0 0,1-8 0 31,6 0 0-31,-1 0 0 0,4-18 0 16,0 2 0-1,-5-1 0 1,-1-1 0-16,-2 0 0 16,5-3 0-1,-12 8 0-15,-1 5 0 0,2 6 0 31,-8 2 0-31,11 2 0 16,-1 19 0-16,5 14 0 31,-8 4 0-31,0-1 0 0,-4 3 0 16,-3 0 0-1,3-2 0-15,-3-8 0 16,3-8 0 0,-3-5 0-1,4-15 0-15,-2-3 0 16,6-14 0-16,7-13 0 15,0-4 0-15,-2-1 0 32,7 2 0-32,-10 12 0 0,-3 8 0 31,-4 6 0-31,-3 4 0 15,3 7 0-15,-3 18 0 16,8 12 0-16,2 2 0 16,5 2 0-1,-1 5 0-15,0-2 0 16,-3-3 0-1,11-2 0-15,-7-1 0 32,2-7 0-32,-5-7 0 0,-1-3 0 15,-8-4 0 1,0-6 0-16,-2-4 0 31,-2-4 0-31,-3 0 0 0,0-3 0 16,0 0 0-1,0 0 0 1,0 0 0-16,0 0 0 15,0 0 0-15,0 0 0 16,0 0 0 0,0 0 0-16,0 0 0 15,0 0 0 1,0 0 0-16,0 0 0 15,0 0 0 1,0 0 0-16,0 0 0 16,0 0 0-1,0 0 0-15,22 0 0 16,19 12 0-16,14 4 0 15,16-3 0 1,3 5 0-16,11 3 0 16,8 3 0-1,-8-3-33-15,-4 3 1 16,-3-3-99-1,-8-15-7-15,-18-6 24 16</inkml:trace>
  <inkml:trace contextRef="#ctx0" brushRef="#br0" timeOffset="26151.0126">9959 2646 0 0,'3'-3'52'16,"1"-1"3"-16,0-3-6 16,-1 1-1-1,1-1-13-15,4 0-2 16,-4-3-6-1,-1 3 0-15,1-3-1 16,-4-2 2-16,4 6-5 16,-4-5-1-1,0 4-9-15,3 4-2 16,-3 3-11-1,4 0 1 1,0 0-3-16,-1 10 1 16,5 19 7-1,7 22 0-15,10 22 4 0,9 27 0 16,4 25 0-1,-6 13 0 1,2 4-5-16,-5-11 2 16,-10-13-7-1,-5-25 0 1,-3-28 0-16,-4-12 0 0,-2-26 0 31,-1-9 0-31,-4-12 0 16,0-6 0-16,0 0 0 15,0-2 0 1,0-12 0-16,0 4 0 15,0-5 0 1,-4 5 0-16,4 0 0 16,-5 3 0-1,2 3 0-15,3 4 0 16,0 0 0-1,0 0 0-15,0-7 0 16,0 7 0-16,0 0 0 16,0 0 0-1,12 0 0 1,-1 0 0-16,0 7 0 16,3 0 0-16,-6 7 0 31,-8 3 0-31,0 5 0 0,-4 2 0 15,-22 3 0 1,0 1 0-16,-11 3 0 16,-3-4 0-16,2 1 0 31,4-7 0-31,17-4 0 0,10-3 0 31,7-3 0-31,14 3 0 0,30-5 0 31,5-2 0-31,10 1 0 16,0 2 0-16,-7 0 0 15,1 1 0 1,-17 3 0-16,-6-4 0 0,-8 3 0 31,-15-1 0-31,-7 4 0 16,0 2 0-16,-15 6 0 15,-22-3 0 1,0 4 0 0,-15-6 0-16,-3 13 0 15,7-8 0-15,11 0 0 16,8-10 0-1,14 0 0-15,11-8 0 16,4 2 0 0,19-4 0-1,21-1 0-15,15-3 0 16,19 0 0-16,-6 0 0 15,-5 0 0 1,-16 0 0-16,1 3 0 16,-13-3 0-1,-18 4 0-15,-6 3 0 16,-11 3 0-1,0 7 0-15,-18 5 0 16,-19 1 0 0,-8 12 0-16,-3-4 0 15,-7 3 0 1,9-2 0-16,6 2 0 15,4-6 0-15,9 3 0 32,2-7 0-32,21 1 0 15,4-5 0-15,4 5 0 16,21-7 0-16,9-9 0 15,11 1 0 1,3 8 0-16,0-8 0 16,0 1 0-1,-4-4 0 1,-11 3 0-16,-9-3 0 0,-11 3 0 15,-4 5 0 1,-9 1 0 0,-12 2 0-16,-18 9 0 15,-14-2 0 1,-12-1 0-16,1 3 0 15,-5 1 0 1,12-7 0-16,0 3 0 16,22-7 0-1,7-6 0-15,12-4 0 16,7-3 0-1,14-4 0-15,24 0 0 16,17 0 0 0,9-11 0-16,-1 0 0 15,-1 1 0-15,-6 3 0 16,-15 4 0-1,-15-1 0 1,-7 4 0-16,-17 0 0 16,-2 17 0-1,-21 8 0-15,-21 2 0 16,-12 8 0-1,-2-1 0-15,-7 5 0 0,11-6 0 32,7-4 0-32,12 2 0 15,11-7 0-15,15 1 0 16,7-5 0-1,18 4 0-15,12-7 0 16,15-3 0 0,-1 11 0-16,0-11 0 0,1 3 0 31,-20 5 0-31,-2 1 0 0,-19-3 0 31,-4 12 0-15,0 2 0-16,-16-2 0 0,-5-1 0 15,9-3 0 1,5 9 0-16,7 2 0 15,0 2 0 1,7 7 0 0,15 8 0-16,8-1 0 15,-8 15 0 1,4-2 0-16,0 2 0 15,-3 5 0 1,-6 13 0-16,2 1 0 16,0 1 0-1,-4-11 0-15,-4-9 0 16,-4-4 0-16,-3-15 0 15,-4-9 0-15,0-14 0 16,4-11 0 0,-4-3 0-1,0-7 0-15,0 1 0 16,0-2 0-1,4-6 0-15,-4 0 0 16,0 0 0 0,0 0 0-1,0 0 0-15,0 4 0 0,0-2 0 31,0 2 0-31,0-1 0 0,0 1 0 16,0-1 0 0,0-3 0-1,0 0 0-15,0 3 0 16,0-3 0-16,0 0 0 15,0 0 0-15,3 0 0 32,-3 0 0-32,0 0 0 0,0 4 0 31,0-4 0-31,0 4 0 15,0 2 0-15,-3-2 0 16,-1 3 0-16,0-7 0 16,0 0 0-1,4 0 0-15,-3 0 0 16,3 0-36-1,0 4 1-15,-4-4-84 32,0 3-7-32,0 4 16 15</inkml:trace>
  <inkml:trace contextRef="#ctx0" brushRef="#br0" timeOffset="26892.0459">10756 6936 135 0,'0'0'100'0,"0"0"-5"16,0 0-81-16,0 0 1 16,0 0-4-1,0 7-1-15,0 7 2 16,6 14 0-1,2 3 4 1,-1 0 0 0,5 4 3-16,6 3 0 0,-8 10-8 15,6 5 1 1,-5 5-8-16,-3 8 1 15,-2 0-3 1,2 0 1 0,-1-7-3-16,0-1 0 15,2 1-51-15,-2-6 2 16,0-13-83-1,-7-1-11-15,0-22 49 16</inkml:trace>
  <inkml:trace contextRef="#ctx0" brushRef="#br0" timeOffset="27338.0689">9844 7175 178 0,'0'-3'108'0,"0"3"-6"15,0 0-90 1,12 0 0-16,24 20 5 16,28 19 0-1,17 12-3 1,22 19 0-16,16 3-4 15,3 6 0-15,4 0-7 16,-15 1 1 0,-4-11-9-16,-25-3 0 0,-16-17-112 31,-21-4-3-31,-14-10-17 15</inkml:trace>
  <inkml:trace contextRef="#ctx0" brushRef="#br0" timeOffset="29610.1601">10033 2567 90 0,'-4'-4'98'15,"4"-3"-5"1,-4 0-48-1,4 0 0 1,-3-3-18-16,3 0 0 16,0 3-20-1,0 0 0-15,0 4-7 0,3 3 0 16,5 0 0-1,11 0 1-15,10 13 2 16,8 15 1 0,15 3 1-1,15 11 1-15,7 6 1 16,29 8 0-16,8 5-1 15,19 17 1 1,7-3-3 0,8 1 1-16,-8 4-1 15,-8-14 0-15,-25-1-2 16,-19-14 1-1,-22-8-2-15,-22-12 2 16,-15-3-3 0,-7-14 0-16,-12-5 0 15,-3-5 0 1,-4 0 0-16,0-4 0 15,0 0 0 1,0 0 0 0,0 0 0-16,0 0 0 15,-9-4 0-15,7 0 0 16,2 2 0-16,-4 2 0 15,4 0 0 1,-4 0 0-16,4 16 0 16,0 12 0-1,0 3 0 1,0 22 0-16,0-9 0 15,0 4 0-15,0-6 0 16,0-7 0 0,0-11 0-16,10-10 0 15,13-10 0 1,3-4 0-16,11 0 0 31,0-14 0-31,7-4 0 0,-2 8 0 16,-5-1 0-1,-8 8 0-15,1 3 0 16,-12 0 0-1,1 20 0 1,-8 9 0-16,0 5 0 16,0 11 0-16,0 4 0 15,1-5 0 1,-5 2 0-16,4-5 0 15,-4-10 0 1,1-10 0-16,-1-7 0 16,4-7 0-1,4-7 0-15,3-7 0 16,9-18 0-1,1-2 0-15,6-1 0 16,-4 3 0-16,0 9 0 16,-8 2 0-1,-4 10 0-15,-7 4 0 16,-4 8 0-1,-2 18 0 1,2 16 0-16,1 3 0 16,-1 7 0-16,0 0 0 0,4-7 0 31,1-3 0-31,-1-12 0 15,12-8 0 1,-6-16 0 0,6-6 0-16,3 0 0 0,-1-16 0 15,2-16 0 1,-9-2 0-1,0-1 0-15,-10 4 0 16,3 3 0 0,-4 7 0-16,-7 11 0 15,0 2 0 1,0 8 0-16,8 0 0 0,-1 22 0 31,7 16 0-31,6 4 0 0,5 13 0 16,5 3 0-1,-4-2 0 1,-4-5 0-16,4 5 0 15,-4-14 0 1,1-4 0-16,-5-7 0 0,7 0 0 31,-2-14 0-31,-5 0 0 16,4-10 0-1,-6-7 0-15,-5 0 0 16,-8 0 0 0,-3-2 0-16,0-10 0 15,0 2 0 1,-14 1 0-16,-2 1 0 15,9 8 0-15,0 0 0 16,7 0 0 0,11 0 0-16,15 4 0 15,19 23 0 1,7 5 0-16,14 5 0 15,8 8 0 1,0 0 0 0,1 0 0-16,2-4 0 0,1 5 0 15,-12-12 0 1,-5-3 0-16,-14-9 0 15,-7-9 0 1,-13-2 0 0,-12-8 0-16,-9-3-101 15,-6 0-1 1,0 0-39-1,0 0-9-15</inkml:trace>
  <inkml:trace contextRef="#ctx0" brushRef="#br0" timeOffset="31634.2521">13610 5029 124 0,'0'-2'106'16,"0"-1"-8"-16,0-1-72 16,0 4 3-1,0 0-23-15,0 0 0 0,0 0-7 31,0 0 0-31,0 7 2 0,0 14 1 16,0 13 0 0,0 8 1-1,-10 13 1-15,-16 11 1 16,-11-4 4-1,-11 14 0 1,-9-13 8 0,-6 9 1-16,-3-16-1 15,-12 6 0-15,5-10-11 16,-5-11 2-1,0 4-8-15,11-13 0 16,8-5 0 0,18-6 0-16,12-7 0 0,6-8 0 31,8 1 0-31,1-7 0 0,-1 0 0 15,8 0 0 1,-9 0 0 0,2 0 0-16,4 0 0 15,1 0 0 1,6 0 0-16,-1-3 0 0,4 3 0 31,0 0 0-31,0 0 0 0,0 3 0 16,0 15 0-1,7 17 0 1,5-1 0-16,-1 7 0 15,-1 0 0-15,2-2 0 16,-8-8 0 0,-1-10 0-1,-3-10 0-15,0-4 0 16,-3-7 0-1,-23-5 0 1,-8-11 0-16,-7-9 0 0,-3 4 0 31,4 4 0-31,-1 4 0 0,12 5 0 16,-1 8 0-1,7 0 0-15,5 4 0 16,7 17 0 0,11 6 0-1,0 12 0-15,0 5 0 16,7 8 0-1,5-6 0-15,-6-5 0 0,-2-10 0 32,-4-4 0-32,0-13 0 15,-10-10 0-15,-18-4 0 16,0-10 0-1,-10-11 0-15,5-11 0 16,11 12 0 0,4 3 0-16,6 6 0 15,8 11 0 1,4 0 0-1,0 24 0-15,4 8 0 16,8 5 0 0,-1 2 0-16,-1-2 0 0,-2-1 0 31,-4-5 0-31,-1-11 0 0,-3-9 0 15,0-11 0 1,-11 0 0 0,-7-21 0-16,-5-10 0 15,2 3 0-15,-2 7 0 16,8 11 0-1,1 10 0 1,6 3 0-16,5 29 0 0,3 13 0 31,0 4 0-31,0 6 0 16,-4-4 0-16,4 1 0 31,0-14 0-31,-4-14 0 0,-3-14 0 16,-5-10 0-1,-6-6 0-15,-8-22 0 16,8-4 0-1,-1 1 0 1,0 15 0-16,0 16 0 16,9 24 0-16,-1 17 0 15,7 11 0-15,0 7 0 31,0-3 0-31,-3-5 0 0,4 2 0 16,-5-13 0 0,1-12 0-1,-1-7 0-15,-7-10 0 16,1-8 0-16,-5-3 0 15,4 0 0 1,-3 0 0-16,-8 11 0 16,7 5 0-1,-7 9 0 1,-3 10 0-16,-5 2 0 15,-3 4 0-15,1 2 0 16,-5-6 0 0,0-1 0-16,0-6 0 15,3 2 0 1,6-5 0-1,6-7 0-15,-4-2 0 16,19-7 0-16,-4-1 0 16,8-6 0-1,0-1 0-15,-1-3 0 16,1 4 0-1,-1-4 0-15,1 0 0 16,-1 0-15 0,-2 0 1-16,-2 3-89 15,5-1-3 1,-5 6-21-16,10 2-9 0</inkml:trace>
  <inkml:trace contextRef="#ctx0" brushRef="#br0" timeOffset="32036.2707">11152 7681 172 0,'-4'0'129'0,"0"0"-8"15,-3 0-89-15,-5 0 1 16,1 0-23-1,-3 0 0 1,-1 0-9-16,0 2 2 0,1 3-3 16,-2-2 0-1,5 4 0-15,0 1 0 16,-1-2 0-1,-2 2 0 1,3-3 0 0,1 9 0-16,-2 0 0 15,2 4 0-15,1-8 0 16,2-3 0-1,7-5-14-15,0-2 2 0,0 0-7 32,0-2 0-32,0-5-3 15,0 4 1-15,0-1-91 16,0 1-8-16,0-1 9 31</inkml:trace>
  <inkml:trace contextRef="#ctx0" brushRef="#br0" timeOffset="32654.2989">11144 7698 170 0,'0'4'127'0,"0"0"-9"31,0-2-84-31,0 2 1 16,0-1-22-1,0 2 1-15,0-3-14 0,0-2 0 16,-4 0 0-1,1 0 0 1,-5 0 0-16,-4 0 0 0,-5 0 0 31,-13 0 0-31,-15 0 0 16,-18 0 0-16,-19 0 0 31,-24 0 0-31,-28 14 0 0,-25 7 0 16,-22 12 0-1,-23 6 0-15,-18 2 0 31,-27 2 0-31,-13 5 0 16,-19-6 0-16,-19 2 0 16,-23 4 0-16,-22 8 0 15,-10 0 0-15,-12 6 0 31,-7 1 0-31,4-2 0 16,3 2 0-16,26-15 0 16,19 5 0-16,44-12 0 15,31 3 0 1,42-8 0-16,42-6 0 15,34-2 0 1,36-11 0 0,34-6-58-16,26-7 1 15,33-4-76 1,7-4-12-16,38-21 60 15</inkml:trace>
  <inkml:trace contextRef="#ctx0" brushRef="#br0" timeOffset="34128.3479">6056 2526 98 0,'-12'-4'82'16,"-3"0"-5"-16,-10 1-62 15,-9 3 0-15,-3 17 5 16,0 18 0 0,0 7-6-16,3 9 0 31,13 1 11-31,16-9 0 15,5-24 5 1,38-15 0-16,17-11-15 0,12-31 1 16,-4-18-9-1,-19 5 1-15,-22-2-8 16,-22 6 0-16,-32 26-4 31,-31 14 1-31,-15 7-78 16,0 24-2-16,7 31-51 15,16 4-13 1,21 14 92-16</inkml:trace>
  <inkml:trace contextRef="#ctx0" brushRef="#br0" timeOffset="35047.391">4688 8570 109 0,'-11'0'95'0,"-11"0"-4"16,-15 4-63-1,-3 20 0-15,-9 17-6 16,13 10 1-1,-5 12-10-15,11 10 1 0,10-10 6 32,14-12 1-32,6-13-2 15,22-31 1 1,27-14-17-1,9-45 2-15,20-7-5 0,-14-9 0 16,-16-2 0 0,-27 11 0-1,-21 11 0-15,-14 20 0 16,-34 18 0-1,-23 10 0-15,-3 14-41 16,15 10 1 0,11-4-91-16,28-16-10 0,20-11 37 31</inkml:trace>
  <inkml:trace contextRef="#ctx0" brushRef="#br0" timeOffset="36679.459">3496 1988 39 0,'4'-3'71'16,"0"-9"-2"0,-1 0-29-16,-3 6-2 0,0-5-18 31,0 4 0-31,0 0-17 0,-15 7 0 15,-7 0-4 1,-7 0 0 0,-9 21 3-16,-6 7 0 15,4 13 0-15,6 11 0 16,4-3 5-1,22-1 1 1,5-4 10-16,3-22 1 16,19-12-1-1,25-10 0 1,-3-18-10-16,12-19 1 0,-13-5-3 15,-11-6 0 1,-13 10-3-16,-10-7 0 16,-6 7-1-1,0 14 0 1,0 3-6-16,-6 10 1 15,-3 11-4 1,6 0 1-16,3 7 8 16,0 18 0-1,26 5 6-15,14 2 2 16,16 2-21-16,26-5 2 15,-1-5-81 1,0 7-4-16,1 3-18 16,-23 14-4-1</inkml:trace>
  <inkml:trace contextRef="#ctx0" brushRef="#br0" timeOffset="37585.4992">2163 8158 97 0,'0'-7'80'0,"0"0"-4"16,0-4-69-1,0 11 2-15,4 0 2 16,13 21 1-1,10 24 6-15,2 8 2 16,1 9 0 0,7 3 1-16,-11-3-2 15,-4-9 0-15,-10 2 10 16,-5-20 1-1,-7-11-9 1,0-17 1-16,0-7-22 16,-15-29 0-1,-8-12 0-15,16-10 0 16,7 6-4-16,15 3 1 15,44 4-2 1,22 7 1-16,16 11-1 16,-4 16 0-1,-8 4 4 1,-22 28 0-16,-30 13 7 0,-30 11 0 15,-17 3-1 1,-38 4 1 0,-22-10-7-16,-15-15-1 0,-14-14-62 31,-1-6 0-31,0-16-67 15,4 2-12 1,26-25 67-16</inkml:trace>
  <inkml:trace contextRef="#ctx0" brushRef="#br0" timeOffset="38403.5322">7115 3476 69 0,'0'0'67'15,"-4"0"-2"1,4 8-47-16,-3 26 1 31,3 11 1-31,0 21 1 0,0 0-8 16,0 10 1-1,7-10-4-15,-4-11 1 16,0-13 11-1,1-14 2 1,-4-19-37-16,0-9 1 0,0-7-96 31,-7-23-9-31,-7-12 30 0</inkml:trace>
  <inkml:trace contextRef="#ctx0" brushRef="#br0" timeOffset="38915.5514">6755 3580 88 0,'0'-6'77'16,"0"-5"-3"-16,0-6-55 15,26-11 1-15,18-6 4 16,24 3 0-1,12-4-11-15,17 11 1 16,-1 7-13 0,-10 10 1-16,-20 7 0 15,-11 10 0 1,-17 18 9-16,-19-1 1 15,-12-3 1 1,-7-7 1 0,-19-2-8-16,-14-1 1 15,-13-7-8-15,3-1 1 16,-1-2-4-1,3 0 0-15,18-1-4 16,1 5 0 0,4 4-2-16,10 6 0 15,5 3 9 1,3 9 0-16,11 2 10 15,11 6-1 1,8-3 0-16,10-2 1 0,5 3 0 31,-5-11 1-31,-2-5-17 16,-5-11 1-16,-8-1-103 31,-2-8-6-31,3 0-1 0</inkml:trace>
  <inkml:trace contextRef="#ctx0" brushRef="#br0" timeOffset="39066.5585">7685 3716 111 0,'3'14'84'0,"5"6"-5"0,7 15-87 31,4 6 0-31,2 8-72 0,1 10-5 16,-7-12 12 0</inkml:trace>
  <inkml:trace contextRef="#ctx0" brushRef="#br0" timeOffset="39637.59">7307 6418 113 0,'0'0'96'0,"0"0"-5"16,0 21-67-1,0 14 0 1,0 8-12-16,4 18 2 0,0 0-5 16,-1-1 0-1,-3-9 2-15,0-13 1 16,0-14-23-1,0-14 1 1,0-10-96-16,-11 0-5 16,-8-20 4-16</inkml:trace>
  <inkml:trace contextRef="#ctx0" brushRef="#br0" timeOffset="40074.6105">7067 6525 81 0,'6'-13'93'16,"25"-9"-4"-1,24-6-53-15,15-6 0 16,16 6-26 0,3 4 1-16,-12 14-10 0,-18 10 1 31,-17 16 5-31,-25 20 1 15,-17 5 1 1,-33 4 0-16,-22-3-3 0,-12-8 1 16,4-13-2-1,4-7 0 1,10-10-7-16,16-4 0 15,18 0-5 1,15 0 1 0,8 0 7-16,29 0 0 0,22 0 5 31,0 6 1-31,1 15 0 0,-8 10 0 31,-12 17 1-31,-10-2 1 0,-8 3-1 31,-15-1 1-31,-7-14-25 16,0-2 1-16,0-16-89 15,-3-1-3-15,-1-2-8 16</inkml:trace>
  <inkml:trace contextRef="#ctx0" brushRef="#br0" timeOffset="40549.6332">7896 6829 81 0,'0'0'84'16,"0"0"-4"-16,11 0-51 0,11-3 1 15,16-3-18 1,-1-2 2-16,-1 4-11 16,1 4 1-1,-14 12 7 1,-16 18 1-16,-7 1 4 15,-7 8 1-15,-16-9-7 16,-3 2 1 0,15-8-2-16,11-10 0 15,8-11-20 1,32-3 1-16,20 0-104 31,14-7-9-31,15-20 11 16</inkml:trace>
  <inkml:trace contextRef="#ctx0" brushRef="#br0" timeOffset="41104.6575">9145 4954 68 0,'0'10'70'16,"0"8"-1"-16,0 13-41 15,7 14 0-15,7 4-4 16,-3 2 1-1,-3-6-11-15,-1-10 0 16,-3-7 7 0,0-11 2-16,-4-14-21 15,0-3 0 1,0 0-86-16,0-7-1 15,-15-18-21 1,-4-1-2-16</inkml:trace>
  <inkml:trace contextRef="#ctx0" brushRef="#br0" timeOffset="41476.6755">8951 5024 68 0,'0'-11'80'0,"22"1"-3"15,30-18-42 1,12 0 0-16,17 4-20 15,-3 7 2 1,-12 10-12-16,-17 7 0 16,-27 10 4-1,-18 14 0-15,-1 4-1 0,-36-3 1 16,-12-1-5-1,-3-10 0 1,7-4-9-16,12 0 0 0,6-6-2 31,16 2 1-31,7 6 11 16,15 4 1-1,18 1 0 1,12 5 0-16,0-2-1 16,-1 9-1-16,-10 0-32 15,-2 0 2-15,-17-5-79 31,-7-3-9-31,-5-8 30 16</inkml:trace>
  <inkml:trace contextRef="#ctx0" brushRef="#br0" timeOffset="42021.6996">9604 5213 74 0,'0'0'84'16,"0"0"-3"-16,3 0-46 15,-3 0 0 1,4-2-16-16,-1-6-1 16,2 4-13-1,5-2 0 1,20 2-3-16,3-3 1 15,8 4-3 1,-4 3 1-16,-3 0 2 0,-4 17 0 16,-20 4 7-1,-10 4 1-15,0 2-2 16,-26-3 1-16,8 7-9 31,3-17 1-31,3-3-3 16,12-4 1-1,0 0-1-15,19 0 1 16,3 6 0-1,1 4 0-15,-16 7 5 0,-7 7 0 16,-30 12 0 0,-11-9 1-1,-10-3-48-15,2 4-1 16,5-8-72-16,19-13-9 15,6-7 44 1</inkml:trace>
  <inkml:trace contextRef="#ctx0" brushRef="#br0" timeOffset="43032.7391">12629 3629 124 0,'4'14'95'0,"4"7"-6"16,-1 10-73-1,3 4-1 1,2-5-2-16,-8-2 0 16,3-7 11-16,-7-7-2 15,0-3-27 1,0-11 1-16,0 0-60 15,0-21 0 1,-18-7-21-16,-8-3-6 16,-8-4 57-1,1 4 1-15,-5 0 65 16,-2 7 1-1,7 6 20-15,0 5-1 16,-1-1-10 0,16-4-1-16,10 1-23 15,8-4-1 1,14-11-2-1,35 2 0-15,14-5 4 16,22 0 1-16,12 2-15 16,-2 11 1-1,-12 12-8-15,-12 10 1 16,-28 0 6-1,-13 20 0-15,-18 5 4 16,-12 3 1-16,-27-1-5 16,-10-6 0-1,-7-4-6-15,-8-10 1 16,0 4-7-1,0-2 0-15,18-1-6 16,13 2 0 0,6 9 12-16,15 0 0 15,12 5 17 1,20 1 0-16,12 3-2 15,4-8-1-15,1 1-12 16,-8-4 1 0,-8-3-52-1,-11 0-2-15,-7 0-67 16,-8-8-10-16,-7-2 51 31</inkml:trace>
  <inkml:trace contextRef="#ctx0" brushRef="#br0" timeOffset="43322.7449">13229 3518 157 0,'0'0'106'15,"0"0"-8"-15,0 0-85 16,0 11 1-16,0 9-6 16,0 5 0-1,0-1 3-15,0-1 0 0,0-1-2 31,15-1 1-31,0-4-35 16,0 1 1 0,0-16-92-16,-8-2-9 15,-3-20 21 1</inkml:trace>
  <inkml:trace contextRef="#ctx0" brushRef="#br0" timeOffset="43512.7487">13289 3491 113 0,'0'0'101'16,"0"21"-6"-16,7 13-70 15,5 8-1 1,-6 9-13-16,6 11 0 16,-1 11-12-16,-1 3 0 31,-2 0-80-31,-4 8-4 0,-1-15-21 31,-3-3 0-31</inkml:trace>
  <inkml:trace contextRef="#ctx0" brushRef="#br0" timeOffset="44352.7655">13085 6275 102 0,'0'0'84'0,"0"0"-4"15,0 8-57 1,4 9 1-16,3 7 4 15,0 7 1 1,0 8-10-16,1-5 0 16,-1 0-8-16,-3-2 0 15,-1-1 0 1,2-10 0-16,-1-11-12 15,-4-3 1 1,0-7-46-16,-12-3-2 31,-7-15-67-31,-2-12-10 0,-6-2 40 31</inkml:trace>
  <inkml:trace contextRef="#ctx0" brushRef="#br0" timeOffset="44722.7729">12948 6331 52 0,'0'-7'74'16,"0"-10"-3"-1,15-7-33-15,22-4 0 0,29-3-8 31,12 0 0-31,19 7-19 0,-12 14 0 16,-15 5-9 0,-22 5 0-1,-18 17 9-15,-23 12-1 16,-7 5 2-1,-37-9 0-15,-11-1-6 16,-11-14 1 0,-1-6-6-16,6-4 1 15,8 0-11 1,13 0 1-16,18 0 9 15,15 7 1 1,0 3 13-16,30 7 2 16,18 1-11-16,0 6 1 15,-3-1-4 1,-4 6 1-16,-8 2-5 31,-11-1 1-31,-11 1-40 0,0 1-1 16,-7-11-77-1,-4-11-10-15,0-3 37 16</inkml:trace>
  <inkml:trace contextRef="#ctx0" brushRef="#br0" timeOffset="45045.782">13644 6331 133 0,'3'-3'92'16,"2"-1"-4"-1,1 1-65-15,5 3-1 16,1 10 10-1,3 14-2 1,-1 7-4-16,5-6 0 0,0-1-10 31,-1-10 0-31,8-4-13 0,-4-7 1 16,1-3-4-1,6 0 0 1,-6 0-48-16,-9 0 1 16,9-13-85-1,-16-15-10-15,-7-11 45 16</inkml:trace>
  <inkml:trace contextRef="#ctx0" brushRef="#br0" timeOffset="45569.8048">13770 6449 165 0,'11'0'107'15,"11"-4"-7"-15,8 4-94 0,11 0 2 16,-5 4-2-1,1 17 0 1,-10 9 7-16,-24 9 0 16,-6 0 1-1,-38 2-2 1,-6-7-4-16,-14-3 0 15,14-6-20 1,1-11 1-16,10-12-90 16,-2-2-3-1,24-6-16-15,3-22 2 0</inkml:trace>
  <inkml:trace contextRef="#ctx0" brushRef="#br0" timeOffset="45818.8161">13563 6259 214 0,'29'-14'129'0,"31"-11"-5"15,36-12-117 1,11 2 0 0,-4 3-131-1,-9 12-3-15,-28 6-13 16</inkml:trace>
  <inkml:trace contextRef="#ctx0" brushRef="#br0" timeOffset="49988.9795">5007 10767 110 0,'0'17'104'15,"18"7"-6"1,20 4-55 0,17-11 1-16,8-17-7 0,0-14 0 15,-7-23-19 1,-20-8 2-16,-17-4-20 15,-19 4 0 1,-25 10 0-16,-28 11 0 16,-17 7-8-1,-8 17 2-15,8 0-61 16,13 21-1-1,17 10-60-15,19 7-12 16,21 3 68-16</inkml:trace>
  <inkml:trace contextRef="#ctx0" brushRef="#br0" timeOffset="51019.0265">5093 14593 156 0,'0'-6'101'15,"0"-1"-7"-15,-16 7-87 16,-6 0 1-16,-8 20 3 31,1 22 0-31,3 20-4 16,8 0 1-1,10-3 9-15,8-7 1 0,11-25 2 31,22-23 2-31,12-8-12 0,7-33 1 16,-1-18-7 0,-14-5 2-1,-11 1-6-15,-29 2 0 16,-15 8-21-1,-31 10 2-15,-10 8-111 16,-9 4-6-16,7 5 8 16</inkml:trace>
  <inkml:trace contextRef="#ctx0" brushRef="#br0" timeOffset="52123.0705">5322 10625 82 0,'-4'0'82'15,"1"0"-3"1,-5 0-48-16,8 0 0 15,0 0-9 1,0 0 0 0,23 0-15-16,6-3 0 15,5-5-5-15,6 5-1 16,0-4-1-1,12 0 2-15,0 0-2 16,-4 4 0 0,8 3 0-16,1-4 0 15,-3 4 0 1,2 0 0-16,4 0 0 15,5 0 1-15,10 0 1 16,16 0 1 0,25 0 3-16,14 0 2 15,25 0 3 1,20-10 0-16,24-4 4 15,17-10 1 1,21 7-4-16,21-4 0 16,13 0-8-1,3 4 0-15,4-4-12 16,-19 11 0-1,-7 6-74-15,-19 4-1 16,-18 0-39 0,-25 0-9-1,-21 0 92-15</inkml:trace>
  <inkml:trace contextRef="#ctx0" brushRef="#br0" timeOffset="54023.1253">9703 10462 0 0,'-3'0'11'0,"3"-3"33"16,-4-7-1-1,4 5 7 1,-4-1-3-16,1 3-20 15,3-2 1 1,-4 3-14-16,4 2 1 16,-8 0-2-1,8-4 0-15,-4 4-4 16,1 0 1-16,3 0-5 15,0 0 1 1,0 6 3-16,0 20 0 16,12 8 3-1,2 8 0-15,4 13-3 16,5 11-1-1,2 3-3-15,-2 3 0 16,-4 2 1-16,-1-9 0 16,0-3 4-1,-6-13 0 1,-8-15 10-16,-1-9 0 15,-3-15-5 1,0-10 0 0,0 0-13-16,0-8 1 0,0-4-3 31,0 0 0-31,0 2 0 0,-3 7 0 15,3-1-2 1,0 4 1 0,0-3 0-16,0 3 0 15,0 0 0 1,0 0 1-16,-8 0-1 15,0 0 1 1,-10 7-1-16,0 3 1 16,-1 5 0-1,-4 2 0-15,-2-1-1 16,2 5 1-16,5-7-2 15,4-3 1 1,14-1 2-16,0-3 0 16,14 4 1-1,15-5 1-15,12 2-3 16,-3-2 0-1,6 4 0-15,-11-2 0 16,-7 2 1 0,-4 0 0-16,-11 0 0 15,-7 1 1 1,-4 3-2-1,0-1 0-15,-15 5 0 16,-10-5 0-16,-5 5 0 16,-4-1 0-16,-6 1 0 15,10-1 0 1,0 1 0-16,4-8 0 15,12 0 0 1,6-4 0 0,8 6 0-16,0-6 0 15,22 1 0 1,12 0 0-16,-1 0 0 15,4 0 0-15,4-4 0 32,-3 1 0-32,-10-4 0 15,-5 3 0-15,-5-3 0 16,-7 4 0-16,-11 3 0 15,0 0 0 1,-4 7 0-16,-17 7 0 16,-9-1 0-1,-7 1 0-15,0 10 0 16,-7-7 0-1,6 4 0 1,9-4 0-16,10-3 0 16,8-7 0-16,11-3 0 15,4-9 0-15,22-2 0 16,14 0 0-1,-3 0 0 1,8 0 0-16,-7-6 0 16,-10-1 0-1,-5 0 0-15,-9 3 0 16,-6 4 0-16,-1 0 0 15,-4 11 0 1,2 13 0 0,-5 10 0-1,4 11 0-15,-4 10 0 16,0 15 0-16,0 2 0 15,0 8 0-15,0-5 0 16,3 6 0 0,-3-5-26-16,0-3 1 15,11 3-105 1,0-18-7-1,-11-58 15-15,0 0 122 0</inkml:trace>
  <inkml:trace contextRef="#ctx0" brushRef="#br0" timeOffset="57118.2732">9933 12542 27 0,'0'-10'58'15,"0"3"1"-15,-4-4-23 16,0 4 0 0,1-3-3-16,0 2-1 0,-2-2-7 31,5 3 1-16,0 0-12-15,0 2 0 0,0 0-9 16,0 5-1 0,0 0-1-16,11 7 0 15,4 20 3 1,7 5 2-1,-4 9 1-15,-2-6 0 16,-5 0 1 0,-4-14 0-16,-3-8 1 0,-4-3-1 31,0-3-2-31,0 0 0 0,-4-3-6 31,-10-1 0-31,-9 0-3 16,2 5 0-16,-2-2-1 15,-3 2 1-15,8 2-2 16,3 1 1-1,3-1 1 1,9 0 0-16,3 4 3 16,0-4 1-16,18 1-1 31,16-5 0-31,-1 2-2 15,3-2 0-15,-5 1-1 16,-5 3 1-16,-11-2 1 31,-5 2 0-31,-1 1 2 0,-9 3 0 16,0 2-1-1,-19 5 0 1,-15 3-1-16,-4 1 0 16,-2-1-1-16,4-3 0 15,2-1-2 1,8 1 0-16,10-7 0 15,10 0 1-15,6-3 2 16,6-1 0 0,25 7 0-1,7-7 0-15,5 1-1 16,2-1 0-1,-1 1-1-15,-11-1 1 16,1 3 0-16,-12-1 0 16,-6-2 2-1,-6 0 1 1,-10 7-1-1,-4 7 1-15,-25 1-2 0,-11-1 0 16,2-1-1 0,-6 2 1-16,-1-4-2 15,5 3 0 1,10-6-1-1,8-2 1-15,10-1 2 16,12-5 1-16,12-3 1 16,17 0 0-1,15-4-2-15,1 1 1 16,3-1-1-1,-4 1 0-15,5-1 0 16,-20 1 0 0,-7-1 1-16,-7 0 0 15,-15 5 0 1,0 2 1-16,-18 3-2 15,-13 1 2 1,-1 0-3-16,-8 0 0 16,13-3 0-1,1 3 0 1,8-1-2-16,3-6 1 15,7 4 0-15,8-1 1 16,0 8 0 0,8 5 0-16,14 5 0 15,0 1 0-15,4 0 0 16,-4 10 1-1,4-1 0 1,-10 1 1-16,-6-5-2 16,-2 11 0-1,-5-11 0-15,0-3 0 16,-3 1 0-16,0-7 0 15,0 1 0 1,-3-1 0-16,3-1 0 16,-3 0 0-1,3 7 0-15,0 1 0 0,0 9 0 31,0 0 0-31,3 1 0 0,6 3 0 32,-6-1 0-17,0-1 0-15,-3-13 0 16,0-2 0-1,0-3 0-15,0-12 0 0,0-6 0 16,0 0 0 0,0-3-6-16,0-4 2 15,0 0-112 1,0 0-4-1,0-11-21-15</inkml:trace>
  <inkml:trace contextRef="#ctx0" brushRef="#br0" timeOffset="58192.3142">5173 14739 68 0,'0'0'82'15,"0"0"-2"1,0 0-51 0,0 0 1-1,0 0-18-15,0 0-1 16,5 0-8-16,13 0 0 15,1 0 0-15,5 0 0 16,14 0 2 0,3 0 1-16,8 0 1 31,9 0 1-31,5 3 0 15,8 1 2-15,-5-1-3 16,16-3 2-16,-1 0 0 16,8 0 1-1,4 0 0-15,0 0 0 16,-1 0-2-1,6 0 0 1,-11 0 2-16,2 0 1 16,0 0-1-16,4 0 1 15,-8 0-5 1,4 0 1-16,-4 0-4 15,4-7 0 1,4 4-1-16,-5-2 0 16,1 3 0-16,4-1 0 15,-4 3-1 1,0-4 1-16,-1 4-2 15,5 0 0 1,-1 4 0-16,1-8 0 31,11 1 0-31,-4-1 0 0,3-3 0 31,9 4 0-31,-1 3 0 0,11 0 0 16,4 0 0 0,7 0 0-16,4 0 0 15,15-4 0 1,4-3 0-1,7 3 0-15,8-2-48 0,2-2 2 16,-2 2-86 0,-15-8-10-16,7-3 44 15</inkml:trace>
  <inkml:trace contextRef="#ctx0" brushRef="#br0" timeOffset="60571.4185">24336 7172 0 0</inkml:trace>
  <inkml:trace contextRef="#ctx0" brushRef="#br0" timeOffset="60726.4268">24336 7172 0 0,'-21'35'0'0,"5"10"0"15,-9-1 0-15,-9 2 0 16,-3-2 0-16,4-9 0 16,11-11 0-1,3-13 0-15,12-9 0 16,-1-2 0-1,8-9 0-15,0-15 0 16,0-8 0 0</inkml:trace>
  <inkml:trace contextRef="#ctx0" brushRef="#br1" timeOffset="69402.7696">7200 1992 101 0,'0'-13'80'0,"-4"-7"-4"16,-4-2-74-1,-14-2 2-15,-4 7-7 16,-14 0 1 0,-12 5 1-16,-15 9 0 15,-10 0 0-15,-12 3 1 16,-19 0-1-1,8 0 1-15,-11 14-1 16,-8 7 0 0,1 3 0-16,-8 11 1 15,0 2 0 1,7 5 0-16,1 4-1 31,11 1 1-31,6 6-1 0,9 6 1 16,-5 7 0-1,24 2 0-15,-2 9-2 16,9-9 2-16,7 16-1 31,6-15 0-31,6 0-1 0,17-11 1 31,8 8 0-31,15-7 1 0,7 0 0 31,0 0 1-31,14 3-1 16,8 4 0-16,3-1 0 16,9 5 1-1,7-4 0-15,7-8 1 0,19-6 1 31,3-3-1-31,12-15-1 16,10 5 0-16,11-8-1 16,5-4 1-1,8-3-1 1,2 1 1-16,12-9 0 15,11 2 1-15,11-1 0 16,11-6 2 0,3-4-2-16,16 0 0 15,2 0 0 1,2-4 0-16,6 1-1 15,4-1 0 1,-3 0-1-16,8-3 1 16,2 0 1-1,4 0 0-15,20 0-1 16,6-3 1-16,19-18-1 15,3 0 0 1,8-2 3-16,-4-9 0 16,0-2 3-1,-7-12 0 1,-7-2-1-16,-15-7 0 15,-20-11 1 1,-17-6 0-16,-11-15 2 0,-30-3 0 16,-24-4-2-1,-31-10 1 1,-26 0-5-16,-38-3-1 15,-33 3-4 1,-18-9 0 0,-53-4 1-16,-33-5-1 15,-29 1 0 1,-34-4 1-16,-36 14-1 15,-27 7 0-15,-51 15 4 16,-49 13 1 0,-55 20 6-16,-60 26 0 15,-58 19-1 1,-34 19-1-16,-19 36-21 15,16 39 0-15,50 34-89 16,65 32-9 0,62 17 11-1</inkml:trace>
  <inkml:trace contextRef="#ctx0" brushRef="#br1" timeOffset="70410.8144">13510 4363 82 0,'-10'-11'73'16,"-1"-3"-4"-1,-12-3-66-15,-11 4 0 0,-13 9-8 31,-16 4 1-31,-18 10 2 16,-12 21-2-16,-11 12 2 16,-3 15 1-1,-5 7-1-15,5 15-1 16,-1 10 1-16,-2 10 1 15,13 1 0 1,8 5 0 0,23-2 0-16,14-3 0 15,33-15 2 1,23 1 1-1,22-15 5-15,37 6-1 0,30-27 7 16,29 4-1 0,30-20 1-16,29-14 1 15,23-15 1 1,3-6 1-1,16-6 0-15,-9-23 2 16,9-12-6-16,-16-4 1 16,-14 0-6-1,-8-10 2-15,-21-1 1 16,-28 1-1-1,-21-11-1 1,-30 11 0-16,-38-18-11 16,-47 1 1-16,-36-8-4 15,-87 1 0 1,-73 2-7-16,-56 19 2 15,-52 9-38 1,-21 32 1-16,-5 17-50 16,0 24-5-1,15 35 43 1</inkml:trace>
  <inkml:trace contextRef="#ctx0" brushRef="#br1" timeOffset="71476.869">7882 4671 51 0,'-5'-14'53'16,"-13"-3"-1"0,-27-12-52-1,-18 9 0 1,-21 6-1-16,-24 11 0 0,-26 3 2 15,-25 17 0 1,-7 22 0-16,-13 5 0 16,-3 18-2-1,13 8 1-15,6 9-1 16,15 14 0-1,14 8-2 1,27-1 2-16,29 4-1 16,30-4 0-16,33-6 7 15,22-14 1 1,49-1 17-16,40-17 0 15,49-14 3 1,44-10-1-16,41-20-11 16,29-18 1-1,12-18-6-15,10-37 2 16,-7-8-3-1,-19-26 1-15,-22-1-4 32,-36-14 1-32,-27-3 4 15,-37 1 0-15,-40 4-1 16,-37 2 1-16,-49 7-11 15,-47 17 0 1,-64 17-15-16,-59 31 2 16,-45 24-11-16,-29 12 1 15,0 43-57 1,19 29-5-1,33 24 5-15</inkml:trace>
  <inkml:trace contextRef="#ctx0" brushRef="#br1" timeOffset="73607.9669">10706 5571 46 0,'-2'0'45'16,"-10"0"1"-16,-7 3-50 15,-2 31 0-15,-13 11 4 16,-4 11 0 0,-5 9 1-16,-9 8 2 31,1 7 1-31,-17 6 2 15,-2 7 3-15,-7-6 1 16,-14 3 0-16,-12-10 2 16,-3-4-3-1,-9-3 0-15,-16-1-4 16,-2-6 1-1,-15-1-3 1,7-6 2-16,-14-11-3 16,-13-2 0-16,-4-8 1 15,-11-8 0 1,-9-1 0-16,-1 2 1 15,-14 0-3 1,-4-4 0 0,0 7-1-16,-9 2 0 15,-1 12 0-15,3 1 1 16,-5 6-1-1,-2 11 1-15,-2 3-1 16,-5 15 0 0,-9 0-1-16,0 14 1 15,0-1-1 1,11 3 1-16,15-2 0 15,15 2 0 1,15 10 1-16,18-3 0 16,30 1-1-1,23-1 0-15,32 0-2 16,29-3 0-1,40-8 0-15,13-8 2 16,51-6 2 0,35-19 0-16,28-1 1 15,42-13 1-15,33-15 2 16,29-3 0-1,46-10 1-15,20-7-1 0,19-8 2 32,20-2-1-32,11-4 3 15,7-21 0 1,22-6-1-16,10-11 1 15,21-13-5 1,9-23 1-16,19 1-3 16,-8-13 1-16,-1-15-5 31,-10-3 1-31,-25-2 3 15,-19-8 1-15,-26-7 4 16,-21 6 2 0,-21-6-4-16,-12-3 0 15,-28-1 1 1,-24-3-1-16,-24 3 3 15,-33-5 1 1,-37 1-1-16,-39 8 0 0,-24 7-6 31,-44 3 2-31,-26 0-5 16,-19 4 1-16,-33-4-2 15,-29 4 1 1,-30-4-4 0,-37 1 2-16,-48 2 13 15,-56 1 0-15,-60 7-10 16,-47 20 1-1,-41 14-49 1,-7 28-1-16,7 31-65 16,37 18-12-1,52 38 37-15</inkml:trace>
  <inkml:trace contextRef="#ctx0" brushRef="#br1" timeOffset="76121.0414">11925 1632 144 0,'9'7'96'0,"5"25"-6"16,4 19-103 0,11 26 2-16,5 13-81 15,7 21-5-15,3 3 12 31</inkml:trace>
  <inkml:trace contextRef="#ctx0" brushRef="#br1" timeOffset="77001.0902">4873 5563 59 0,'8'-6'67'0,"7"-16"-4"16,4-2-54-1,7 4 2-15,0 2-13 16,3 8 1-1,-3 10 5-15,5 4 0 16,-11 23 18 0,-8 11 0-16,-12 7 6 15,0 17 0 1,-15 1-16-16,-8-5-1 15,9-12-7 1,14-9 0-16,0-16 7 16,40-7 1-1,35-11-42-15,25-3 0 16,25 0-74-1,20-3-9 1,7-7 42-16</inkml:trace>
  <inkml:trace contextRef="#ctx0" brushRef="#br1" timeOffset="77819.1304">14784 4352 91 0,'0'0'71'16,"-3"0"-3"-16,3 0-60 15,0 0 0 1,15 0 3-16,11 0 1 0,7 0-10 31,-3 0 0-15,-8 4 8-16,-7 6-1 0,-11 8 9 15,-4 5 1 1,-26 9-12-16,-8-8 1 16,5 0-10-1,10-6 1-15,19-5 0 16,4 5 1-1,36-1 0 1,13 4 0-16,-6 6 6 16,-9 8 1-1,-24-4 5-15,-14 7 0 0,-36 3-13 31,-16 1 1-31,1-4-62 16,-2 1-1-16,15 9-41 16,13 0-6-16</inkml:trace>
  <inkml:trace contextRef="#ctx0" brushRef="#br1" timeOffset="78479.1596">12137 7885 127 0,'0'-7'82'15,"0"3"-5"-15,0 4-73 16,-4 0 1 0,-19 25 10-16,2 12 1 15,-2 1 0 1,9 1 0-16,10-8 1 15,4-7 0 1,7-10-6 0,18-7 1-16,28-7-61 15,-5 0 1-15,3-17-66 16,2-18-10-1,-15-13 58-15</inkml:trace>
  <inkml:trace contextRef="#ctx0" brushRef="#br1" timeOffset="78634.1679">12262 7999 148 0,'0'24'97'0,"0"21"-5"16,4 25-100 0,11 20 0-1,11 10-85 1,0 11-6-16,7 3 8 15</inkml:trace>
  <inkml:trace contextRef="#ctx0" brushRef="#br0" timeOffset="83341.3282">9570 10397 5 0,'0'-4'21'15,"0"0"-12"-15,-4 4-1 16,4 0 8 0,-4 0 2-16,4 0 3 15,-3-3 3-15,3 3-13 16,-3 0 0-1,3 0-9-15,-5 0-1 16,5 0 2 0,0 0 2-16,0 0 3 15,0 0 1 1,15-3-3-1,10-1 1-15,13-3-3 0,10 0 1 16,18 0 1 0,5 1-1-16,22-2 2 15,14 2 0 1,7-4 2-1,6-4-1-15,5-1-2 16,-6 1 1 0,-4 8-6-1,0-1 1-15,0 3-41 16,10 4-1-16,10 0-37 15,11-3 0-15</inkml:trace>
  <inkml:trace contextRef="#ctx0" brushRef="#br0" timeOffset="84243.3488">11104 10227 8 0,'0'0'15'31,"-4"0"0"-31,1 0 11 0,-2 0 1 15,5 0-12 1,0 0-3-16,0 0-13 16,0 0 0-1,0 0 1 1,0 0 1-16,0 0 4 15,12 0 0 1,6 4 8-16,4 2-1 16,19-2 6-1,11-4-1-15,18 0 2 0,8 0 2 16,17 0-7-1,10-4 0 1,2-6-13 0,-7 2 1-16,-7 6-76 15,-19-2-4 1,-16 4-2-16</inkml:trace>
  <inkml:trace contextRef="#ctx0" brushRef="#br0" timeOffset="86457.4302">11977 10224 19 0,'0'-5'49'15,"0"3"1"1,-3-2-27-16,-1 1-1 15,0-4-9 1,0 3 0 0,1 1-2-16,3 3-1 15,-4 0-7-15,4 0 3 16,-3 0-9-1,3 0 2-15,0 0 1 16,0 3 0 0,0 11 0-16,0 4 1 15,0 2-1 1,3 8 3-16,4 0-3 15,1 3 0 1,-1 3 1-16,5 4 1 16,-6 1 0-16,-1-2 1 15,-1 1 0 1,-4 1 0-16,0 6 0 15,0 2 2 1,0 6-2 0,0 6 2-16,-4 3-1 15,-4 3 0-15,5 13 4 16,-5-6-1-1,4 3 2-15,4-2 0 16,0 0-3 0,0-3-1-16,0-8-2 15,0-11 1 1,0-6 0-1,0-13 1-15,4-9 2 16,-4-2 0-16,4-14 0 16,-4-3 1-1,4-4-2-15,-4 0 1 16,3 0-3-1,-3 0 2-15,0 0-5 16,0 0 1 0,0 0-3-16,0 0 0 15,-7 0-1-15,-4 0-1 16,3 0-1-1,4 0 1-15,1 0 0 16,3 0 0 0,0 4 3-1,7-2 0-15,16 2 0 16,5 0 0-16,3-1-1 15,-9 1 1 1,4 3 0-16,-12-4 1 16,-2 4 1-1,-12 3 0 1,0-3 0-16,0 4 1 15,-18-1-2-15,-9 4 0 16,5-4-1 0,-11 7 0-16,3 1-1 15,-3-4 1 1,8 0-1-1,2-1 0-15,8-2-1 16,-4-1 1-16,13-2-1 16,1 1 1-1,5-2 0-15,0 4 1 0,8-4 0 31,14-4 0-31,4 4 0 16,0-4 0 0,3 4 0-16,-6 0 0 15,-1-3 0 1,0 3 0-16,-8-4 0 15,-2 4 0 1,-5 3 1-16,5-2 1 16,-12-2 0-1,0-2 0-15,0 2-2 16,-15 5 1-1,4-1-1-15,-8 1 0 16,0-1 0 0,-2 4 0-16,-2-3-1 15,4 2 1-15,1 2-2 16,3 1 1-1,0-2-2 1,5 3 1-16,6-3 1 16,4-3 0-16,0 3 2 15,7-4 0 1,15-2-1-16,4-2 1 0,8 0-1 31,-6 1 0-31,3 0 0 16,-5-3 1-1,8-1-1-15,-13 1 1 0,-2 2 0 31,-5 2 1-31,-10-1 0 16,-4 0 1-16,0 3-1 31,-22 0-1-31,-4 3-1 16,-12 5 2-16,6 1-4 15,-9-7 2 1,0 13-1-16,9-4 1 0,5-4-4 31,12 0 1-31,8-3 1 0,7-4 1 31,0-3 2-31,11-3 1 16,18-4-1 0,5 6 0-16,7-6-1 15,-1 0 1-15,-6 0-2 16,6 0 1-1,-17 0 0-15,2 4 0 16,-10 7 0 0,-3 6 1-16,-5 7-1 15,-7 12 0 1,0 11 2-1,0 15 0-15,0 8 1 16,-7 17-1-16,3 3-2 16,4 13 0-1,0 4-27 1,4-3 0-16,7 3-73 0,0-6-7 15,-4-1 27 1</inkml:trace>
  <inkml:trace contextRef="#ctx0" brushRef="#br0" timeOffset="87065.4582">9737 14732 25 0,'0'0'70'0,"0"0"0"16,11 0-13-1,26-7-2 1,15-10-25-16,25-8 0 15,16 8-23-15,22 3 0 16,22 14-5 0,4 4 0-16,11 27-1 15,10 11 1 1,4 6-64-1,-2-7-4 1,3-6-38-16,-4-18-4 0</inkml:trace>
  <inkml:trace contextRef="#ctx0" brushRef="#br0" timeOffset="87996.4833">12162 13089 33 0,'0'0'52'15,"9"0"1"1,-3 0-37-16,2 10 0 16,3 21-4-1,0 11 2-15,0 13 4 16,0 18 0-16,1 6 0 31,-5 14 0-31,4 11-3 0,-11 4 0 16,0 2 0-1,0 1 2-15,-7-3-4 16,-8-19 1-1,3-6-6 1,5-10 2-16,0-11-6 16,3-3 2-1,4-7-3-15,0-11 1 16,0 1 1-1,0-15 1-15,0-2-2 0,-3-4 1 16,-1-4-2 0,-4 0 1-1,-7 4-1 1,-7-1 1-16,-4 1-1 15,-23 0 0-15,-21 4-4 16,-33-5 1 0,-42 1-3-16,-51 6 1 15,-48 8-9 1,-19 6 1-1,-7-2-100-15,25 2-7 0,34-20 2 16</inkml:trace>
  <inkml:trace contextRef="#ctx0" brushRef="#br0" timeOffset="89900.5769">11852 10199 46 0,'-4'0'56'0,"-3"-3"1"0,-8 3-49 31,7 0 1-31,8 0-5 0,0 0 1 15,15 0-1 1,26 0 1 0,10 0-3-16,16 0 0 15,7 0 2-15,22 0 0 16,1-6-1-1,10 2 0 1,12 0 0-16,10-6 2 16,16 2 7-1,13-2 1 1,17 0 6-16,10-1-1 0,0 5-5 31,5 2-1-31,-9 4-6 0,4 0 0 16,-14 0-2-1,-28-3 0 1,-5 0-2-16,-33-1 1 15,-20 1 1-15,-22-4 1 16,-24 0 0 0,-12 0 0-16,-16 0-5 15,-11 3 1-15,0-2-3 31,-16 6 0-31,-6 0-2 16,4 0 0-16,0 0 2 16,6 10 0-16,8 18 6 15,4 16 1 1,0 33-1-16,0 6 1 15,13 10 1 1,1 0 0-16,-3-3 6 16,-4-13 0-1,0-15-1-15,1-21 0 16,-4-13 2-1,-4-11 0-15,0-10-3 16,3-7 0 0,-3 0-8-16,0 0 0 15,4-7-2 1,-4 4 0-1,3-1-7-15,-3 1 0 0,0 0-3 16,0 3 1 0,-7 0 5-1,-11 3 1-15,-8 11 3 16,-7 6 0-1,-1-3 0 1,6 1 0-16,0-7-2 16,3-2 1-16,21 3 0 15,4-7 0 1,15-1 1-16,15 0 0 0,4-4-1 31,-5 3 1-31,0-3-1 16,-10 4 0-16,-8 3 0 15,-8 0 1 1,-3 3 0-16,0 0 1 15,-14 5-1 1,-9 2 1 0,-2 4-2-16,-2-4 1 15,3 0-2 1,-4 0 1-16,7 0-1 15,7-2 0 1,8-1 1-16,6-5 0 0,8 2 0 16,22-5 1-1,4 5-1-15,3 3 1 16,3-3-1-1,-7-1 1 1,-3 0 0-16,-11 0 0 16,-9 5 1-16,-10 2 1 15,0 4-1 1,-21 3 1-1,-17 11-2-15,-6-8 1 0,-3 4-2 32,-6-3 1-32,8-3-2 15,9-2 0-15,10-6 2 16,22 1 0-16,4-8 1 15,26-3 0 1,18 0 0 0,5 7 0-16,-2 4 3 15,-6 5 1 1,-7 5 0-1,-12 7 1-15,-7 7-5 16,-12-1 1-16,-3 1-53 16,-7 5 0-16,-15-5-65 31,0 8-9-31,-4-17 55 15</inkml:trace>
  <inkml:trace contextRef="#ctx0" brushRef="#br0" timeOffset="90393.5982">14670 11973 81 0,'0'0'81'16,"4"0"-3"-16,0 15-52 16,3 9 0-16,1 3-4 15,-1 5 1 1,0 3-10-16,-4 6 2 15,1-6-9 1,-4-4 1 0,0-3-10-16,0-7 0 15,0 6-63-15,0-13-2 16,0 0-36-1,-7-4-4-15</inkml:trace>
  <inkml:trace contextRef="#ctx0" brushRef="#br0" timeOffset="91104.6197">14638 12258 48 0,'0'-4'66'15,"0"-3"-1"-15,0 1-37 16,0 2 1-16,0 2-8 15,0-3 0 1,0 5-7-16,0 0 2 16,0 0 2-1,0 17 0-15,0 22-2 16,0 9 2-1,6 8-8-15,-2 6 0 32,-1-3-5-32,-3-4 0 0,0-7-11 15,0-13 0 1,0-11-95-16,4 3-7 15,3-13-5 1</inkml:trace>
  <inkml:trace contextRef="#ctx0" brushRef="#br0" timeOffset="92120.6413">14685 12804 65 0,'0'-3'62'15,"-7"3"-3"1,7 0-38-16,0 0 1 16,0 0 6-1,18 3 1-15,4 5-17 31,8-2-1-31,-4 1-9 0,-7 1 0 16,-5-2 3 0,-7 2 1-16,-3-2 0 15,-4 0 0-15,-8 9-4 31,-13-1 0-31,-9 6-2 0,-3 5 1 16,-4-4-2 0,-1 3 1-16,5-4-1 15,0 1 0 1,14 0 0-1,8-7 1-15,11 0 1 16,0 0 1 0,14-4 2-16,13-1 1 0,3 6 1 31,4-8 1-31,-5 0-4 15,0 0 2-15,-3 0-4 16,-4-1 0 0,-11 2 2-1,-7 6 0-15,-4-1 0 16,-7 5 1-16,-16-1-3 15,-10 10 0 1,-4-3-1-16,0 2 0 16,0-7-1-1,5 3 1-15,8-5-1 16,10-3 0-1,10 3 1-15,4-7 0 16,8 0 1 0,17-2 0-16,9-4-1 15,10-1 1-15,-7 0-1 16,0-3 1-1,-7 0-1-15,-8 0 1 16,-11 4 1 0,-8-2 0-1,-3 13 0-15,-3 2 0 16,-19 4-2-1,-4 0 1-15,3-3-1 0,13-3 1 16,3 3 0 0,7 0 0-1,0-4 3-15,17 3 1 16,6 8 5-1,-1 16 0 1,0 14-2-16,-3 21 0 16,-5 6-7-1,2 10 1-15,-1-6-25 16,-9-10 0-16,2-13-94 15,-8-9-7 1,0-16 17-16</inkml:trace>
  <inkml:trace contextRef="#ctx0" brushRef="#br0" timeOffset="92761.6694">11758 14708 84 0,'45'-7'80'16,"29"-1"-4"-16,41-6-59 16,30 4 1-1,25-3-5-15,19-5 0 16,25 1-10-16,5 0 0 15,11 6-66-15,0-6-2 32,3-1-26-32,-11-6 3 15</inkml:trace>
  <inkml:trace contextRef="#ctx0" brushRef="#br0" timeOffset="93467.7064">14737 14161 83 0,'0'0'76'16,"0"-3"-2"-1,0-4-66-15,0 3 1 16,0 1-10-1,0 3-1-15,0 0 5 16,11 7 0-16,3 13 10 16,5 4 0-1,3 7 3-15,8 1 0 31,-8-1-4-31,-2-4-1 16,-2-2-5 0,-4-1 1-16,-3-3-3 0,0 0 1 15,-2-3 4 1,-6-2 1-16,-3-3 1 15,-3-1-1 1,-25-6-6-16,-23-6 0 16,-31 0-4-1,-33 0 1-15,-40 0-2 16,-30 7 0-1,-27 7-31-15,-9 7 0 16,1-1-75 0,25 1-8-16,21-10 30 15</inkml:trace>
  <inkml:trace contextRef="#ctx0" brushRef="#br0" timeOffset="94826.7703">8540 11248 4 0,'-3'-4'45'15,"-1"-2"1"1,0-6-7-16,-3 3-1 15,3-2-16-15,4 11 0 16,0 0-11 0,0 14 0-16,11 21 5 15,5 10 1 1,-2 10-3-16,-3 0 0 15,-4-2-8 1,-7-2 1-16,0-13-46 0,0-10 0 31,0-7-52-31,-4-11-4 16,4-10 47-1</inkml:trace>
  <inkml:trace contextRef="#ctx0" brushRef="#br0" timeOffset="95333.793">8400 11321 5 0,'-9'-3'49'0,"-1"-5"1"31,-5 4-18-31,0-2-1 16,4-5-14 0,11 1 0-16,0-8 6 15,15-5 2-15,21-5 1 16,13 0 2-1,7 0-19-15,0 4 2 16,-4 11-9 0,-5 9 1-1,-17 4 2-15,-14 0 1 0,-9 17-3 31,-7 7 0-31,-7 4-6 16,-20 0 1 0,1-4-3-16,-4 0 1 0,-3 0-1 31,8-2 0-31,6-2 1 0,11 7 1 15,8-2 11 1,0-1 0 0,23 1 3-16,10-5 1 15,-4-2-5 1,5-1 1-16,-1-4-22 0,0-2 1 31,9-8-86-31,-9 1-8 0,3-4 14 31</inkml:trace>
  <inkml:trace contextRef="#ctx0" brushRef="#br0" timeOffset="95508.8001">8959 11514 118 0,'4'11'85'0,"10"10"-4"15,16 9-116 1,0 8-1-16,6 12-49 0,-5-3-2 31,-6-2 46-31</inkml:trace>
  <inkml:trace contextRef="#ctx0" brushRef="#br0" timeOffset="96045.825">8314 12726 71 0,'0'0'69'16,"0"0"-4"-1,4 0-45-15,15 20 0 16,-1 14 5 0,4 15 0-16,1 3-10 15,-4 0 2 1,-5-1-9-16,-7-6 0 15,1-10-23 1,-8-15 0-16,0-5-79 16,0-13-8-1,0-2 17-15</inkml:trace>
  <inkml:trace contextRef="#ctx0" brushRef="#br0" timeOffset="96519.8468">8204 12773 100 0,'7'-10'98'15,"22"-10"-4"-15,19-5-67 16,15-10 2-1,5 11-23-15,-5 4 1 16,-12 9-3 0,-11 11-1-16,-13 0 3 15,-21 25 1-15,-6-2-3 16,-10 9 0-1,-23-1-6-15,-8-7 1 16,-11 0-4 0,15-7 1-16,4-3-3 0,10 1-1 31,16-1 7-16,7 3 1-15,21 3 9 16,21 1 0 0,-2-1-2-16,12 6-1 0,-11 3-4 15,-1 7 1 1,-9-6-23-1,-12 2 0-15,-9-9-64 16,-3 9-5 0,-3-7-6-16,0-11 6 15</inkml:trace>
  <inkml:trace contextRef="#ctx0" brushRef="#br0" timeOffset="97336.8693">8870 13181 67 0,'0'0'70'0,"0"0"-2"16,3-2-45-1,24-13-1-15,1 1-10 16,3 1-1-1,7 2-4 1,-16 11-1-16,-8 0 9 16,-14 21-1-1,-4 13 1-15,-18 5 0 0,0 9-9 31,3-7 1-31,12-9 0 16,7-15 0-16,32-6-16 16,21-11 2-1,14 0-94 1,18-14-7-16,10-17 9 15</inkml:trace>
  <inkml:trace contextRef="#ctx0" brushRef="#br0" timeOffset="97906.8807">10959 11891 93 0,'0'0'80'0,"0"0"-3"15,0 0-56 1,0 10 0-16,14 25 0 15,5 2 1 1,0 12-10-16,-5 7 0 16,-2-8-6-1,-9-6 2-15,-3-7-16 16,0-11-1-16,0-10-90 15,0-10-8 1,0-4 6-16</inkml:trace>
  <inkml:trace contextRef="#ctx0" brushRef="#br0" timeOffset="98278.8899">10848 11971 75 0,'0'-3'82'31,"0"-8"-3"-31,22-3-43 0,15-3-1 32,15-4-15-32,11 5-1 0,-4 4-15 15,-7 10 1 1,-23 2 0-1,-11 6 1-15,-13 11 1 16,-5 7-1 0,-23-3-2-16,5-7-1 0,-9-3-5 31,7-6-1-31,4 6 0 15,9 1 1-15,7 4 3 16,0 9 1 0,23 2 2-16,9 9-1 15,9-6-14 1,0 1 1-1,0 4-87-15,-8 6-8 16,-7-6 1 0</inkml:trace>
  <inkml:trace contextRef="#ctx0" brushRef="#br0" timeOffset="99041.9302">11374 12487 82 0,'-4'0'79'16,"0"0"-4"-16,-3 0-53 15,7 0 0 1,0 0-5-16,7 0-1 15,12 0-7 1,0 0-1 0,2 0-2-16,-9 2 0 0,-5 10 1 31,-7-2 0-31,0 4-6 0,-7 6 1 15,-1-3-3 1,4-3 0 0,4 1 1-16,15-1 0 15,7-5 1-15,8 5 0 16,-11 4 3-1,-12-1 2 1,-7 10-5-16,-15 5 0 0,-14-1-67 31,-5-4-3-31,1-3-36 16,15-10-4-16</inkml:trace>
  <inkml:trace contextRef="#ctx0" brushRef="#br0" timeOffset="99988.9753">15407 10947 109 0,'0'0'89'16,"-4"0"-4"-16,-3 0-69 15,0 25 0-15,-1 16-7 16,4 7-1-1,1 8-3-15,3-1 0 0,0-10-7 16,0-14 1 0,0-11-45-1,0-9-1 1,0-11-48-16,0-4-4 15,-8-20 47 1</inkml:trace>
  <inkml:trace contextRef="#ctx0" brushRef="#br0" timeOffset="100345.9918">15147 10968 84 0,'0'-8'95'16,"22"-2"-5"-16,31-7-56 0,10-5-1 16,18 5-26-1,8 3 0 1,-15 14-5-1,-22 0 1-15,-26 12 3 16,-23 11 1 0,-10 2-4-1,-26-8 0-15,-11 3-2 16,3-8 0-16,3-6-5 15,5 4 1 1,19 0 9-16,14 8 0 0,3 6 12 31,38 4 0-31,4 0-8 16,10-1 1-1,-3-6-11-15,-7 0 1 0,-9-7-56 32,-3 0-1-32,-6-10-61 15,-5-4-11-15,-4 0 61 16</inkml:trace>
  <inkml:trace contextRef="#ctx0" brushRef="#br0" timeOffset="100587.0031">15866 11037 143 0,'0'0'107'0,"4"0"-9"15,4 10-78 1,7 7 0-16,6 0-11 0,6 1 1 15,6-4-51 1,-7-10 3 0,-8-2-74-16,-3-11-8 15,-11-23 47 1</inkml:trace>
  <inkml:trace contextRef="#ctx0" brushRef="#br0" timeOffset="100730.0086">16037 10981 123 0,'0'4'92'16,"4"20"-4"-1,7 14-77 1,7 11 1-16,1 13-19 31,2 6 1-31,-9 20-84 0,-8 1-6 16,-4 8 6-1</inkml:trace>
  <inkml:trace contextRef="#ctx0" brushRef="#br0" timeOffset="101570.047">15285 12767 141 0,'0'0'102'16,"4"20"-7"-16,3 14-79 15,-3 12 2 1,3-1-7-16,-4-10 0 16,5-2-7-1,0-8 1 1,-5-7-16-16,-3-12-1 15,0-2-32-15,-3-4 0 16,-20-14-20 0,-6-17-2-16,-4-14 62 15,2-4 1 1,6 2 53-16,17-2 0 15,8 6-5 1,33 0-1-16,31 4-16 16,6 8 1-1,4 7-24-15,-3 7 1 16,-27 17-4-1,-19 0 1 1,-25 17-1-16,-20 14 1 16,-33 0-1-16,-14 7 0 15,0-7-3 1,5-10 1-16,14-4-3 15,22-3 0 1,26 3 6-16,18 0 1 16,42 5 2-1,9 2 0-15,2 0-11 16,3 0 0-1,0-2-77-15,-18 5-1 16,-12-7-34-16,-11-2-7 16</inkml:trace>
  <inkml:trace contextRef="#ctx0" brushRef="#br0" timeOffset="101877.0609">15996 12847 173 0,'14'6'108'16,"9"5"-8"0,3 9-92-16,-4-3-1 15,-10 4-8 1,-12 0 1-16,0 4-76 0,-12-5 0 31,-21-13-34-31,-5-7-5 0</inkml:trace>
  <inkml:trace contextRef="#ctx0" brushRef="#br0" timeOffset="101984.066">16077 12732 174 0,'33'-10'103'0,"15"0"-7"16,21-12-192-1,0 5-8 1,1 7-6-16</inkml:trace>
  <inkml:trace contextRef="#ctx0" brushRef="#br0" timeOffset="103164.1048">16000 12833 16 0,'0'0'47'16,"0"0"3"0,0 0-28-16,0 0 0 15,0-4-3 1,0-7 0-16,6 1-5 15,6-4 0 1,3 0-12-16,0 1 1 16,-1 1-31-16,1 3-1 15,1-1-41 1,6 3 0-16</inkml:trace>
  <inkml:trace contextRef="#ctx0" brushRef="#br1" timeOffset="109820.3832">5970 10074 32 0,'0'-2'53'15,"0"-10"2"1,-7 3-39 0,-16-2 1-16,-2 4-12 15,-13 5 1 1,-6 2-8-16,-8 0 2 0,-11 16 0 31,-2 9 0-31,-15 2 2 16,6 4-1-16,0-3 1 15,2 10 1 1,0-3 2-16,-2-1 1 15,15 0-3 1,4-2 0-16,9-5 0 16,14-2 0-1,1-7 3 1,9-1-2-16,8-5 1 15,2 7 0 1,1-1-2-16,8-2 1 0,-1-2-3 31,1 3 1-31,3 1-1 0,0-1 1 16,0-3-1-1,0 3 1-15,3-3-1 16,12 6 0 0,4-3 0-1,6 5 0-15,0-6-1 16,9 7 1-1,3-11 1-15,8 2 1 16,7-7 0 0,7-3-1-16,4-4-2 15,8 0 1-15,10 0 0 16,4 0 0-1,1 0 0-15,14 0 0 16,7 3 0-16,4-3 0 16,0 0 0-1,15 3 0 1,-11-3 1-1,11 0 1-15,-4 0 0 16,4 0 0-16,-12-6-1 16,6 2 0-16,-6 4 0 31,4 0 0-31,-3 0-1 0,4 0 2 15,-1 0-3 1,-7 0 0 0,1 0 0-16,-1 0 1 15,0 0 0-15,-5 4 0 16,-1 2-1-1,2 2 1-15,-10-2-1 16,-5 2 0 0,-7-1 0-1,-3-1 1-15,-5 0 0 16,6-2 0-16,-10 4-1 15,-2-2 0 1,-12 5-1-16,11-1 1 16,-14 4 0-1,-4 0 1-15,7-1 0 16,-4-1 1-1,8 0 0 1,-4 0 0-16,5-2-1 16,3-1 0-16,-1 2-1 15,-3 0 1 1,4 3-1-16,-8-4 1 15,-4 5-1 1,5-2 0-16,3 3 0 16,-4-2 0-1,-3 4 0-15,10-4 1 16,-3 3-1-16,0-3 1 15,-4 4-2 1,9-4 1-16,-5 2 0 16,-8 2 0-1,4-1 1 1,-7 4 0-16,3-1 0 15,-4 1 2-15,5 0-3 16,-1-7 1 0,-6 3-2-16,-4-3 1 15,-4-3 0 1,-1 3 1-1,2 0 0-15,1-1 0 16,5 5 0-16,-3-5 1 16,3 1 0-1,7-7 0-15,-3 0 0 16,4 3 0-1,3-6 0 1,1 3 0-16,6-1 0 16,5-2 0-16,6 0-1 15,-2 0 1 1,2-4-1-16,9 0 1 0,-5 0 0 31,8 0 0-31,0-8 0 16,7 2 1-16,0-2 0 15,-3 1 1 1,14-3 0-1,-2 0 0-15,-3-1-2 16,11-3 1 0,-3-4-2-16,5 1 1 15,0 1-2 1,-1-2 2-16,4 1-1 15,1-4 0 1,8 3 0-16,-2 1 1 0,5-4-1 16,7 1 1-1,-1-8 0-15,5 0 0 16,-4-2 0-1,1-5 0 1,-5-3 0 0,0-8 0-16,-7 5 0 15,-7-7 1-15,-15-4 0 16,-11-8 0-1,-9 2 0-15,-13-7 0 0,-12 2-1 32,-15 1 1-32,-11-4-1 15,-17-3 0-15,-13-3-1 16,-3-1 1-16,-29-14-2 15,-24 12 0 1,-13-9 0 0,-27 1 1-16,-10 4 0 31,-23 10 0-31,-14-1-1 15,-24 11 1-15,-10 7-1 16,-15 1 2-16,-15 5-4 16,-6 9 2-16,-9-1-1 31,-11 6 1-31,-7 4 0 0,-6 9 0 15,-14 4 0 1,-1 8 0 0,-9 4 0-16,0 3 0 15,-3-4 0-15,0 4 0 16,6 11 0-1,-2 3 0 1,-5-1 0-16,-7 1 0 16,3 4 0-1,-13-1 0-15,-12 0 0 16,-15 7 1-16,-10 0 1 15,-27 11-1 1,-23 7 0-16,-36 9 0 31,-26 12-41-31,-19 16-2 0,-2 7-74 16,17 6-10-1,41-8 41-15</inkml:trace>
  <inkml:trace contextRef="#ctx0" brushRef="#br1" timeOffset="110706.4086">13918 8611 118 0,'8'0'84'15,"-5"25"-4"1,9 20-76-16,-6 10 0 15,-1 8-10 1,-2 5 1-16,0-5-78 0,-3 2-4 16,8-24 7 15</inkml:trace>
  <inkml:trace contextRef="#ctx0" brushRef="#br1" timeOffset="118497.7421">15414 9186 33 0,'0'-4'69'16,"0"-3"1"0,0-3-15-16,0 0-3 15,0-5-21 1,0 9 0-16,4 3-17 0,4 3 1 15,10 6 5 1,-7 22-1-16,4 3-2 31,-4 10 0-31,-3-5 3 16,-1-16 0-16,15-20-7 15,22-11 2 1,42-48-15-16,41-27 0 16,46-15-95-1,15 5-2 1,9 16-42-16,-16 21-11 0</inkml:trace>
  <inkml:trace contextRef="#ctx0" brushRef="#br1" timeOffset="119724.7976">8370 7415 12 0,'-7'-12'4'15,"-5"-5"-1"-15</inkml:trace>
  <inkml:trace contextRef="#ctx0" brushRef="#br1" timeOffset="122188.8776">6755 13663 98 0,'0'-10'83'16,"0"-2"-4"-1,0 2-71 1,-3 4-1-16,-20 2-8 15,-10 0 1 1,-19 4 1-16,-19 0 2 16,-25 0 0-1,-15 14 0-15,-15 8-1 16,-10 9 1-1,-9 0-2-15,-7 6 1 16,-15 12-1-16,5 4 1 16,-9 2-1-1,4 7 0-15,4 3 1 16,11-5 1-1,11-2 2-15,5 4 1 16,21-3-4 0,18-1 1-16,17 9-5 15,16-1 1 1,12 2 0-1,23 9 0-15,18 3 0 16,15 2 1-16,-1-5 2 16,30-1 0-16,14-7 1 15,18-1 1 1,12-2-2-1,19-3 0-15,1-1 0 16,22-3 0 0,3-1 1-16,16 5 1 15,14-10 0 1,10-10 1-16,19-4-2 15,11-12 0 1,16-5-2-16,3-6 1 16,7-5 0-1,9-1 1-15,-6 1 2 16,13-4 2-16,7 0-2 15,3-4 1 1,1-3-3-16,10 0 0 16,7 0 1-1,3 0 0 1,-7 0 2-16,2-3 0 15,-1-4 2 1,1-7 1-16,-2-3-1 16,5-11 1-1,0-3-3-15,4-7 1 0,0 0-2 16,3-4 0-1,-3-3-1 1,7 0 0-16,-4 0-1 16,1 3 1-16,-5 2-2 15,0-1 1 1,-1-2-1-1,1-2 0-15,-7 4 0 16,-4-4 0 0,-3 0-1-16,-11 0 1 15,-8 0-1 1,-11 4 1-16,-4-1 0 0,-13 0 0 15,-13 3-1 1,-14-2 1 0,-15-7-1-16,-15 3 1 15,-14 3-2 1,-17 1 0-1,-27-4 0-15,-12 4 0 16,-23-1 0 0,-10 0 0-16,-23 2 0 15,-11 1 0-15,-8 5 0 16,-3 0 0-16,-3-2 0 15,-11 6 0 1,-12 8 0 0,-8 8 0-16,-3 1 0 15,-8 3 0 1,-3 2 0-16,0 2 0 0,-4 2 0 31,-3 4 0-31,0 0 0 16,0 0 0-1,-6 0 0-15,-6 4 0 16,-2-1 0-16,-2 0 0 15,-6 5 0 1,2-4 0-16,1-2 0 16,-4 2 0-1,-11-4 0-15,1 0 0 16,-12 0 0-1,-4 0 0-15,-4 0 0 16,1-4 0 0,3-6 0-16,-3-11 0 15,-4 1 0-15,-4-5 0 31,-4-3 0-31,5 1 0 0,3-11 0 32,14 6 0-32,12-9 0 0,11-4 0 15,15-7 0 1,14-6 0-1,8-9 0-15,7 1 0 0,6 1 0 32,-4-3 0-32,3 8 0 0,-8 5 0 31,-16-1 0-31,-6 12 0 0,-19-1 0 31,-8 3 0-31,-14 8 0 16,-11 6 0-16,-16 14-2 15,-14 10 1 1,-18 4 0-1,-5 14 0-15,-17 20 0 16,-8 8 1-16,-5 11 0 16,-13 5 0-16,-12 2-1 15,-4 1 1 1,-6 5 1-1,-4-11 0-15,-5-3 1 16,-18-10 1 0,-14-4-3-16,-24-8 0 15,-20 5 0-15,-36 4 0 16,-23 5 0-1,-35 12 0-15,-41 16 0 16,-22 8 0 0,-10 10-17-16,-1 4 1 15,26-4-114 1,37-4-5-16,45-24 4 15</inkml:trace>
  <inkml:trace contextRef="#ctx0" brushRef="#br1" timeOffset="123131.9151">12185 15559 178 0,'0'-7'114'15,"0"0"-5"1,4 3-100-16,-4 4 1 16,0 0-2-16,-18 28 0 15,-16 11 2 1,5 8 0-1,-13 6-6-15,20-12 0 16,3-10-3 0,8-7 1-16,11-3 2 0,0-7 0 15,23-8 1 1,10 2 0-16,23-2-3 15,3-3 0 1,8 1-17-16,-9-4 1 16,2 0-46-1,-12 0-1 1,0-13-54-16,-11-19-11 15,4-5 52 1</inkml:trace>
  <inkml:trace contextRef="#ctx0" brushRef="#br1" timeOffset="123338.9246">12614 15504 163 0,'-11'3'120'16,"-3"20"-8"-16,-16 26-87 16,-4 14 1-1,-6 20-17-15,14 11 1 16,4 6-17-1,14-7 0 1,8 11-52-16,4-17-2 16,22-19-56-16,4-19-9 15,3-35 56 1</inkml:trace>
  <inkml:trace contextRef="#ctx0" brushRef="#br1" timeOffset="129867.1662">9952 11916 52 0,'0'-8'64'0,"0"1"-1"16,-12-5-42-1,-6-2-1-15,-4 2-8 16,-1 2 1 0,2 7-11-1,-7 3 1-15,4 0-7 16,1 3 2-1,1 15 1-15,-8 6 0 0,4 7 1 32,5 7 1-32,-5 0-1 0,-1 7 1 15,12 4-1 1,1 2 0-1,3-2-1-15,7 0 1 16,4 6 1 0,0-7 0-16,19-6 8 15,10-11 0 1,27-4 5-16,3-13-1 15,11-7 2 1,16-7 1-16,6-7 4 16,8-21 0-1,8-16 4 1,2-5-2-16,-6-10-3 0,-18-7 0 15,-28 1-8 1,-20-4 0-16,-38 9-11 16,-20 9 0-16,-46 10-4 31,-34 12 0-31,-25 19-34 15,-2 10 0-15,2 14-81 16,25 17-10-16,33 1 36 31</inkml:trace>
  <inkml:trace contextRef="#ctx0" brushRef="#br1" timeOffset="131359.2234">8785 12078 13 0,'-15'-3'28'0,"-7"-1"-8"16,-4 4 1 0,8 0 19-16,-1 0-1 15,4 0-11 1,11 0 2-16,4-7-19 15,15-6 2 1,18-1-3-16,16-4 1 16,6 4-9-16,-10 7 1 15,-8 7 9 1,-12 7-1-16,-17 25 6 15,-8 6 0 1,-19 10-10 0,-14 1 1-16,4-5-2 15,14-13 0-15,15-6 4 31,15-15 2-31,33-10-22 0,15 0 0 16,26-10-81 0,-4-11-7-16,11 5 1 15</inkml:trace>
  <inkml:trace contextRef="#ctx0" brushRef="#br1" timeOffset="135516.3647">14718 11829 20 0,'0'-3'54'16,"0"-4"1"-16,-8-3-27 15,1-5 1 1,-7-2-17-1,-5 3 1 1,-3 5-11-16,-4 5 0 16,-7 4-1-16,-1 0 2 15,-18 6 0 1,8 15 0-16,-12 14 2 15,-6 6 0 1,6 7 3-16,4 15 0 0,3 10-1 31,20 2 2-31,11 5 2 16,18-14-1-16,4-1 10 15,39-22 0 1,25-23-3 0,28-16 0-1,30-8-9-15,18-24-1 16,12-3 1-1,-8-7-1-15,-11-10 3 16,-30 3 0-16,-25-8-2 16,-37-5 0-1,-35 3-8-15,-28-2 1 0,-49 10-4 31,-37 16 0-31,-29 13-1 16,-4 18 0 0,3 0-31-16,13 18 1 0,28 9-66 31,15 5-8-31,30 10 22 15</inkml:trace>
  <inkml:trace contextRef="#ctx0" brushRef="#br1" timeOffset="136844.4159">15374 11839 25 0,'-8'0'66'0,"1"0"2"15,-8 0-23 1,4 0 0-16,4 0-28 15,7 0 1 1,0-10-16-16,7 0 1 16,30-8 5-1,7-6 0-15,12-7 1 16,3 3 2-16,5 0-8 15,-2 8 1 1,-7 6-4 0,-13 4 0-16,-9 6 3 15,-11 4 1-15,-19 8 3 31,-3 15 1-31,-29 9-3 0,-19 2 1 16,-11 4-5 0,3-6 1-16,12-9-5 15,18 2 1-15,16-11 1 31,10 0 1-31,32-1 1 0,24 1 1 32,7 7-2-32,-5 0 1 0,-9-4 6 31,-23 3 0-31,-26 1 2 15,-19 4-1-15,-37-1-13 16,-14 7 1 0,-4-4-59-16,0 1 0 0,26-3-43 31,22-12-6-31,26-6 68 15</inkml:trace>
  <inkml:trace contextRef="#ctx0" brushRef="#br1" timeOffset="139806.5289">23292 8729 118 0,'0'0'93'0,"0"-4"-6"16,0-6-75 0,0 0 2-16,0 0-21 0,0 3 1 15,0 0-84 1,4 7-5-16,-4 0 6 15,0 0 89-15</inkml:trace>
  <inkml:trace contextRef="#ctx0" brushRef="#br0" timeOffset="145234.7445">13048 3612 8 0,'0'-3'48'0,"0"-4"0"16,0-3-16 0,4-5-1-1,-4 1-3-15,3 0 0 0,1-3 0 31,-4 7-1-31,0 2-13 0,0 2 2 16,0 3-17 0,0-2 0-1,0 5-1-15,0 0 1 0,-4 0 4 31,4 14 1-31,0 1 0 0,-3 9 1 32,3-3 0-32,0 0 0 15,-4 2-3 1,0-6 1-1,1 5-3-15,-1-5 1 16,4 4-1-16,-4-3 0 16,4-6 2-16,0 0 0 15,0-2 4 1,0-3 0-1,0-5 12-15,4 2 0 16,14 0-1 0,12-4 0-16,7 0-11 15,3-10 0 1,5 3-11-16,-11-1 1 15,-5 8-54-15,-7 0 2 16,-4 0-56 0,-10 0-9-16,-4 0 57 15</inkml:trace>
  <inkml:trace contextRef="#ctx0" brushRef="#br0" timeOffset="145549.76">13162 3459 91 0,'0'0'88'15,"0"8"-4"1,12 19-52-16,6 28-1 16,7 8-12-1,-5 13 1-15,-2-4-12 0,-3 5 0 31,-4-12 0-31,-3-5-1 0,-1-2-76 32,0-10-1-32,-2 1-44 15,-3 3-6-15</inkml:trace>
  <inkml:trace contextRef="#ctx0" brushRef="#br0" timeOffset="160031.3529">14455 10272 20 0,'-4'-4'45'15,"-3"1"1"1,-4-4-28-16,1 0 1 16,-6 0-8-1,-2 4 1-15,3 3-11 16,-4 0 1-1,2 7-3-15,1 7 0 16,1 9 1 0,0 6 0-16,-8 5-1 15,6 7 1-15,-6 0-1 16,4 9 1-1,-2-2 0-15,-2 4 0 16,1-1 0 0,-4 5 0-16,0 6 0 15,4 1 0 1,0-1 0-1,-1 0 1-15,5-3 0 0,3 3 1 16,4 0 2 0,-4 1-1-16,1-1 2 15,-1 4-1 1,-8 3-1-1,9-3 0-15,6 7-3 16,-3-5 1 0,4 6-1-1,-1-5 0-15,0 3 0 16,2 4 0-16,-9-3 0 15,3 3 0 1,5 0 0 0,-1 1 0-16,5-5 0 0,3 11 0 15,0-7-1 1,0 1 1-16,0-5 0 15,11-3 0-15,4-7 0 32,4-3 1-32,-5 8-1 0,6-5 1 31,-6-3-1-31,-7 13 2 0,4-9-2 31,4 5 0-31,-1-3-2 16,5-5 2-16,0 1-1 15,3-8 0 1,0 10 1-16,7-15 1 0,2-1 0 31,3-4 2-31,-2 2-3 16,2-7 0-16,6-4 0 15,0-2 1 1,13-5 0-1,-1-9 1-15,7-8-1 16,1-6 0-16,2-4 1 16,5 0-1-1,-8 0 2-15,4-12 3 16,0-2-3-1,7-6 3-15,-3-7-3 16,3-1 0 0,0-6 2-1,1 2 0-15,-4-2 2 16,-4-12-1-1,-4 1 0-15,0-6-1 0,0-5-2 32,5-9 1-32,-9 2-1 15,1-5-1-15,0-2-1 16,-5-3 0-1,1-6 0-15,0-4 1 16,3-7 0-16,-3-8 0 16,-4-1 1-1,-7-5 2-15,-4-3 5 31,-15-4 0-31,4 0 3 0,-14-3-1 32,-5 3-6-32,-7-10 0 0,0 7-8 31,-4 0 1-31,-7 0-6 0,-7 3 0 15,-12 7 3 1,4 7 0 0,-7 0 4-16,-12 7 1 0,-3 1 0 31,-4-1 0-31,0 10 0 0,-7 1 0 15,-5 5-2 1,-5 9 1 0,-13 3-3-16,-18 23 0 15,-18 15-5 1,-23 21 1-16,-26 13-15 15,-29 34 0 1,-19 30-64-16,4 19-3 16,4 8 16-1</inkml:trace>
  <inkml:trace contextRef="#ctx0" brushRef="#br0" timeOffset="162218.4508">17936 10140 37 0,'-10'0'58'0,"2"0"2"0,-11 0-37 31,-2 0 1-31,-6 4-7 16,6 16-3-1,-6 15-2-15,5 7 0 0,15 2 4 32,7 2 1-32,7-12 7 15,30-13 0-15,7-14 0 16,16-7 3-1,0-14-8-15,-15-13 1 16,-13-11-12 0,-17-4 0-16,-15 1-10 0,-30 6 1 31,-18 0-7-31,-7 21 1 0,3 0-29 31,7 14-2-15,19 0-67-16,15 7-7 15,11 7 23-15</inkml:trace>
  <inkml:trace contextRef="#ctx0" brushRef="#br0" timeOffset="162674.4772">18044 10219 77 0,'0'0'84'0,"0"0"-4"16,30 0-49-1,18 0 0-15,33 0-11 16,12-2 0-16,10-5-11 15,9 0 1 1,-1 7-4 0,11-4 0-1,0 4 3-15,19 0-1 0,11-3-2 31,15 0 1-31,6-4 0 0,2-3 0 16,2 2 1 0,2 1 1-1,-6 0-5-15,-6 4 1 16,7-1-4-1,-16 1 1-15,-1-1-48 16,-20 1-1-16,-19 3-71 16,-29 0-10-1,-18 0 47-15</inkml:trace>
  <inkml:trace contextRef="#ctx0" brushRef="#br0" timeOffset="164385.5563">19237 10282 22 0,'0'-3'62'0,"0"-4"3"16,0 0-20-16,0-7-1 16,0 7-14-1,0-3 0 1,-4 3-14-16,4 4 1 15,0-4-16 1,0 3 1 0,0 4-4-16,0 0 0 0,0 11 4 31,7 9 1-31,-3 18 2 0,3 4 0 15,-3 10 1 1,3 10 0-16,-4 4 3 16,2-7 1-1,-1 3 3 1,0-13 0-16,-4-8-2 15,0-7 1-15,0-7-1 16,0-9 0-16,0-7-1 31,0-4 0-31,0-7-6 16,-4 0 1-16,-5 0-6 15,-1 0 1 1,2 0-3-16,-2-4 1 16,2 4-3-16,4 0 1 15,4 0 1 1,0 0 1-1,8 0 3 1,10 11 0-16,5-1-1 16,-1-3 0-16,-4 3 1 15,-4 0 1-15,-5 2 2 16,-6 5 0-1,-3-3-2-15,-7-2 1 16,-16 6-2 0,-6 3 0-1,-8 1-1-15,-3-2 0 16,2 1-2-16,5-1 0 15,11 1-1 1,10-4 1-16,9 1 2 16,3-8 0-1,0 4 1 1,17-5 0-16,11 5-1 15,1-3 1-15,5-4-1 16,2 0 1 0,-6 4-2-16,-1-4 1 15,-6 6 0 1,-8-5 0-16,-1-2 1 15,-9 2 0 1,-2 1 0 0,-3 2 1-16,0 3 0 15,-15-1 0-15,-7 5-1 16,-1 3 0-16,-2-3-2 15,-2 1 1 1,5 3-2 0,1-5 0-16,9-3 1 15,9-4 1 1,3-3 2-16,0-4 0 0,10 1-2 15,20-1 1 1,0-3-3 0,-1 4 0-16,-3 2 0 15,-3 6 1 1,-4 0 2-1,-5 9 1-15,-11 7 2 16,-3 7 0-16,0-1-1 16,0 8 0-1,-7-1-6-15,-3 0 0 16,1-2-81-1,9 0-3 1,0-5-44-16,4-3-9 16,7-4 98-16</inkml:trace>
  <inkml:trace contextRef="#ctx0" brushRef="#br0" timeOffset="165116.5894">19265 11853 16 0,'0'0'59'0,"0"-3"2"0,-3-8-18 31,3 4 0-31,0 4-15 16,0-4-1-16,0 4-6 15,0-1-1-15,0 1-6 16,0-4-1 0,0 7-11-1,0 0 1-15,-3 0-1 16,-1 17 1-1,0 14 7 1,4 7 0-16,0 18 6 16,0 9-1-16,0 8 0 15,0 3 0-15,4-10-5 31,0-4 0-31,-4-14-8 0,3-9 1 32,-3-12-56-32,3-6-2 15,2 1-66 1,-1-16-13-16,3-6 60 0</inkml:trace>
  <inkml:trace contextRef="#ctx0" brushRef="#br0" timeOffset="166278.64">19174 12583 45 0,'0'-3'73'0,"0"3"-1"16,0-4-48-1,0 1 1 1,0 3-18-16,0 0 2 16,0 0 8-16,8 0 0 15,6 0-3 1,15 3-1-16,-3 4-7 15,1 7 0 1,-6-1 1 0,-6 5 1-16,-7 0 4 15,-8-1 1-15,0 10-4 16,-12-5 1-1,-13 2-7-15,-5-1 0 16,-3 2-4 0,0-5 1-16,6 5-2 15,6-7 1 1,9 2 1-16,12-6 0 0,0-1 2 31,18 1 1-31,13 3-2 16,-2-5 1-16,8-6-2 15,-3 5 0 1,-5 3 1-16,-8-4 0 15,2 0 2 1,-15 0 1 0,-5 8 0-16,-3 2 0 15,-11 4-1-15,-14 0 0 16,-2 8-1-1,2-8 1 1,-2 0-3-16,5-7 1 16,1-2 1-16,16-6 1 15,5-5 1-15,5 0 0 16,20 0-4-1,5-1 1 1,-4-3-2-16,-1 7 1 16,-9 3 2-1,-2 0 0-15,-14 8 1 16,0 10 1-1,-12 3 3-15,-6 7 0 0,4 18 1 32,-1-2 0-32,8 8-4 15,7 8 1-15,0-2-12 16,0 2 1-1,0-4-71 1,11 0-1-16,7-7-47 16,1-11-10-16,-4-10 79 15</inkml:trace>
  <inkml:trace contextRef="#ctx0" brushRef="#br0" timeOffset="167049.6611">17929 14251 10 0,'0'0'42'0,"0"0"1"15,0 3-11 1,7-3-2-16,31 0 3 15,17 0 0 1,30 0 2 0,42-3-1-16,35-7-9 15,46-5 1-15,36-2-19 16,23-4 1-1,14 1-44-15,12-1-2 16,3 0-62 0,-14-3-8-16,-19 1 44 15</inkml:trace>
  <inkml:trace contextRef="#ctx0" brushRef="#br0" timeOffset="167796.7038">18244 11272 78 0,'0'24'83'0,"0"17"-5"15,0 22-53 1,0 6 0-16,0 5-10 15,0-13 0 1,0-15-8-16,-3-9 0 0,-5-16-40 31,4-11-1-31,4-10-61 16,-3-3-5-16,3-25 39 15</inkml:trace>
  <inkml:trace contextRef="#ctx0" brushRef="#br0" timeOffset="168253.7247">18048 11335 91 0,'0'-7'93'0,"0"-7"-7"0,11-7-47 31,22-7 0-31,19 1-13 0,7-5 1 16,8 15-21 0,4 10 0-1,-13 7-1-15,-16 10 0 16,-24 24 2-1,-15 5 1-15,-3 0-6 16,-21-6 2 0,-13-1-3-16,-14-15 0 0,3-6-2 31,1-5 1-31,15-6-5 15,7 0 0-15,10 0 3 16,12 0 0-16,4 7 11 16,21 10 0-1,5 4 1 1,8 11 0-16,-9 6-4 15,-3 4 0 1,0-1-9 0,-12-3 1-16,-3-7-61 15,-3 0-1 1,7-14-60-16,0-17-12 0,-1 0 66 31</inkml:trace>
  <inkml:trace contextRef="#ctx0" brushRef="#br0" timeOffset="168401.7307">18629 11736 166 0,'4'14'106'0,"4"13"-7"16,-2 15-118 0,6 10 1-1,-1 7-83-15,0-1-8 16,-4-9 21-1</inkml:trace>
  <inkml:trace contextRef="#ctx0" brushRef="#br0" timeOffset="168956.7446">18266 12988 161 0,'8'14'123'16,"0"13"-7"-16,-1 16-83 16,3 11 1-1,-5 1-20-15,-2 5 0 16,-3-1-9-1,0-18 0 1,0-10-3-16,0-7-1 16,0-16-57-1,0-8 0-15,0-15-76 0,0-23-12 16,0-13 57-1</inkml:trace>
  <inkml:trace contextRef="#ctx0" brushRef="#br0" timeOffset="169318.7624">18185 12995 114 0,'0'-11'111'15,"18"-2"-6"1,20-11-63 0,17 2 0-16,4 9-28 15,-4 9 0-15,-6 4-8 31,-19 7 0-31,-16 17 2 16,-14 11 1-16,-4-4-3 16,-22-3 1-16,-6-3-5 15,1-11 1 1,6-2-4-16,7-7 1 15,6 7 5 1,12 3 0 0,4 2 1-16,22 8 1 15,3-2-7-15,8 5 0 16,-3 4-4-1,-6-2 2-15,-5-4-62 16,3-9-1-16,-6-11-67 16,-6-6-12-1,1 0 68 1</inkml:trace>
  <inkml:trace contextRef="#ctx0" brushRef="#br0" timeOffset="169701.7799">18722 13179 144 0,'0'0'108'16,"0"0"-9"-16,0 0-78 15,0 0 1 1,6 0-14-16,10 0 0 15,-1 6-2 1,-8 5 1-16,0 2 6 16,-7 8 1-1,0 10-4-15,0-7 0 16,0-6-3-1,0-5 0-15,26-3-45 16,8 2 1-16,11-2-91 16,-9 0-10-1,-9 4 40 1</inkml:trace>
  <inkml:trace contextRef="#ctx0" brushRef="#br0" timeOffset="170305.8067">17881 14195 95 0,'0'0'92'16,"-15"0"-5"-16,-7 7-50 15,-4 15-1 1,-3 12-11-16,10 8 1 16,8-5-7-1,11 2 2-15,11-12 1 0,22-10 1 16,12-12-12-1,6-5 1 1,5-29-10-16,-19-2 1 16,-15-7-3-1,-22 3 0-15,-7 8-8 16,-34-1 2-1,-14 15-89-15,-8 9-2 16,7 0-37 0,8 0-10-16</inkml:trace>
  <inkml:trace contextRef="#ctx0" brushRef="#br0" timeOffset="171999.8729">21063 10241 19 0,'0'-4'63'15,"2"-2"2"1,-2-6-20-16,6 10-2 16,-6-5-20-1,0 7 1-15,0-4-17 16,0 4 2-16,0 0-2 15,0 4 0 1,0 20 11-16,0 10-1 16,0 15 1-1,-6 6 3-15,4 11-7 16,2 3 1-1,0 4-3 1,0-10 0-16,0-2-3 16,0-8 0-16,0-8 0 15,0-4 0-15,-8-6-2 16,-3-7 1-1,7-8-2 1,1-6 0-16,3-4-2 16,-4-6 1-1,4-4-5-15,-3 0 0 16,3-7 0-1,-5-7 0 1,5 3 0-16,-3 0 0 0,3 6 0 31,-4 1 0-31,0 4 0 0,1 0 0 16,-6 0 0-1,-4 0 0 1,4 0 0-16,-1 9 0 16,6-1 0-1,4-1 0-15,4 3 0 0,22 1 0 31,-4-1 0-31,0 8 0 0,9 2 0 32,-13 0 0-32,-8 5 0 15,-6-4 0-15,-4 3 0 16,-4 1 0-16,-17-1 0 15,-6 3 0 1,-2-3 0 0,-1 1 0-16,-3-1 0 15,18-3 0 1,4-4 0-1,4 0 0-15,7 0 0 16,0-5 0 0,18-2 0-16,8-1 0 0,15 5 0 31,-1-4 0-31,-2 5 0 15,-9-5 0-15,-3 1 0 16,-11-5 0 0,-8 5 0-16,-7 2 0 15,0 8 0 1,-15 0 0-16,-14 0 0 15,-8 7 0 1,-4-3 0-16,15-2 0 16,0-3 0-1,4-5 0-15,18-2 0 16,4-9 0-16,14-1 0 15,17 4 0-15,-2 0 0 16,9 10 0 0,-9 15 0-1,-10 13 0 1,-8 17 0-16,-11 7 0 0,0 11 0 15,-11-4 0 1,-8 0 0-16,1-10 0 31,7-11-16-31,4-6 1 0,1-11-115 31,6-21-5-31,0-17 3 16</inkml:trace>
  <inkml:trace contextRef="#ctx0" brushRef="#br0" timeOffset="172707.9061">21418 11175 166 0,'0'0'118'15,"4"21"-7"-15,0 17-83 16,3 17 0-1,-3 0-8-15,3 4 1 0,0 1-13 32,-2-5 0-32,-5-11-7 0,0-9 1 31,0-11-2-31,0-13 0 15,0-11-12 1,0 0 2-16,-9-11-20 0,-5-16 1 16,-8-15 8-1,-4 1 1-15,-4-5 24 16,0-2 1-1,4 3 5 1,5 1 0-16,17 2-1 16,4 4 2-16,14 4 3 15,38-1 1 1,15 7-4-16,7 11 1 31,0 2-11-31,-15 15 1 0,-18 7 0 31,-18 18 1-31,-23 3 1 16,-7 7 0-16,-34-1-2 15,-4-7 1-15,-10-2-3 16,-5-15 0-16,20 1-2 16,9-2 1-1,17 5 1-15,14 7 0 16,3 7 1-1,31 6 1 1,10 4-2-16,12-3 0 16,-8-4 0-16,-4-2 0 15,-7 1-16 1,-10-9 2-16,-6 0-105 15,6-1-2 1,-9-2-10 0</inkml:trace>
  <inkml:trace contextRef="#ctx0" brushRef="#br0" timeOffset="173223.9297">21988 11500 166 0,'-7'0'121'0,"-11"0"-7"16,-5 0-84-1,1 0 1-15,6 0-14 16,2 0 1 0,11 7-13-16,3 0 1 15,14 0-5 1,13 3 1-16,6 5-2 15,4-1 0 1,-15 2 0-16,-10 2 0 16,-9 2 0-1,-3 5 0-15,-7-4 0 16,-8-5 0-16,3-2 0 15,6 1 0 1,6-2 0-16,3 8 0 0,12-1 0 31,0 1 0-15,-4 8 0-16,-11-6 0 15,0 12 0 1,-23 3 0-16,-3-7-60 16,-3 1 2-16,3-4-76 15,-5-8-10 1,-1-10 60-1</inkml:trace>
  <inkml:trace contextRef="#ctx0" brushRef="#br0" timeOffset="174180.9726">20999 12247 90 0,'0'-6'95'31,"0"2"-7"-31,0-6-55 16,0-1 0-1,0 8-21-15,0 3 0 16,0 0-4-1,0 0 0-15,3 28 8 0,9 7-1 16,-1 10 0 15,8 17 0-31,0 1-1 16,-4 5 0-16,-4 5-1 15,-1-4 1-15,-2 7-8 16,-4 0 1 0,-4 4-6-1,0-4 1-15,0 0-2 16,0-11 0-1,3 11 0-15,5-6 0 0,0-1 0 32,-1-3 0-32,0-4 0 0,5 0 0 15,-5-3 0 1,0 3 0-16,4 1 0 15,0-1 0 1,-4 0 0 0,8 0 0-16,1-2 0 15,-6-1 0 1,-6-4 0-16,-1-4 0 15,-3-9 0 1,0-4 0 0,0-7 0-16,-21-6 0 15,-9 2 0 1,-19-9 0-16,-27-4 0 0,-29-7 0 15,-28-5 0 1,-26-2 0-16,-27 0-30 16,-3-9 2-16,23-12-102 31,11-7-8-31,24-21 20 15</inkml:trace>
  <inkml:trace contextRef="#ctx0" brushRef="#br0" timeOffset="177391.0616">20947 10168 57 0,'-7'0'81'16,"-3"0"-3"-1,-3 0-34-15,7-4 0 16,-2 1-22-16,8 0 0 16,4-4-15-1,19 0 0-15,9 0 3 16,24 3-1-1,11 1 5-15,11 0-1 16,10 3-1 0,16 0 1-16,15-4-3 15,15 1 1 1,5 0 1-1,10-4 0-15,-1 0-2 0,-12 0 0 16,-9 0-6 0,-8 0 1-16,-19 7-4 15,-15 0 2 1,-11 0-3-1,-8 0 0-15,-9 0 0 16,-6 4 0-16,-11-1 0 16,-7 0 0-16,1 1 0 15,-4-1 0 1,11 1 0-1,0-4 0-15,3 3 0 16,3 1 0 0,2-1 0-1,15-3 0-15,-10 0 0 16,6 0 0-1,-1 0 0-15,4 0 0 0,-11 0 0 16,-4 0 0 0,-18-3 0-1,-8 3 0-15,-11 0 0 16,-7 0 0-1,-4-4 0-15,0 1 0 16,0 3 0 0,-7 0 0-16,3 0 0 15,0-4 0 1,0 4 0-16,1 0 0 15,3 0 0-15,0 0 0 16,0 11 0 0,0 9 0-16,0 11 0 15,0 21 0 1,0 7 0-16,0 9 0 31,0 2 0-31,-15 6 0 0,0 3 0 16,5 1 0-1,-2-7 0-15,1-7 0 16,3-14 0-1,4-17 0 1,1-12 0-16,0-6 0 0,-2 1 0 31,2-7 0-31,-1-4 0 0,-3 0 0 16,4-4 0-1,3-3 0 1,0 0 0-16,0 0 0 16,-6 0 0-1,6 0 0-15,-3 0 0 16,3 0 0-1,0 3 0-15,0-3 0 16,0 0 0 0,0 0 0-16,0 0 0 15,0 4 0 1,0-4 0-16,0 4 0 15,0-4 0-15,0 4 0 16,0 1 0 0,3 7 0-16,3 4 0 15,-3 6 0 1,-3 1 0-16,3 5 0 15,1-1 0 1,-4 4 0-16,0-2 0 16,0 2 0-16,-4 7 0 31,-2-7 0-31,-3 4 0 0,2-7 0 15,3-5 0 1,4-9 0-16,-4-3 0 16,4-4 0-1,0-4 0 1,0-3 0-16,0 0 0 15,0 0 0 1,0 0 0-16,0 0 0 0,0 0 0 31,0 0 0-31,0-3 0 16,0-4 0-16,0 3 0 15,0 4 0 1,0 0 0 0,0-3 0-16,0 3 0 15,0 0 0 1,0-4 0-16,0 4 0 15,-4 0 0-15,-6 0 0 16,-9 7 0 0,-15 7 0-16,1 3 0 15,0-3 0 1,4 0 0-16,6 0 0 15,5-4 0 1,11 0 0-16,4 1 0 16,3-4 0-16,3 3 0 15,22-3 0 1,12 4 0-16,4-1 0 15,4 0 0 1,-1 5 0 0,-8-6 0-16,-2 2 0 15,-7-1 0 1,-9 0 0-1,-11 5 0-15,-2-2 0 0,-5 5 0 16,0 0 0 0,-5-1 0-16,-12 6 0 15,-14-2 0 1,-7-3 0-1,-2 3 0-15,0-4 0 0,2 1 0 32,13-2 0-32,6-2 0 0,8-7 0 31,11 0 0-31,0 10 0 15,15-6 0-15,11-1 0 16,7 4 0 0,4-4 0-16,-7 0 0 15,-4 1 0 1,-4 3 0-16,-4 0 0 15,-6 0 0 1,-9 5 0-16,-3 10 0 16,-15-5 0-16,-13 7 0 15,-18 0 0 1,-9 0 0-1,-12 8 0-15,1-5 0 16,3-3 0-16,11-7 0 31,4 8 0-31,22-8 0 0,15-4 0 16,11-6 0-1,14 0 0-15,24-7 0 16,6 1 0-16,0-2 0 31,-3-2 0-31,-12-4 0 0,-2 0 0 31,-9 4 0-31,-7-4 0 16,-4 3 0 0,2 0 0-16,-6 4 0 0,1 7 0 15,-4 3 0 1,0 11 0-16,3 7 0 15,-3-1 0 1,0 7 0 0,4 2 0-16,0-2 0 15,3-4 0 1,0 12 0-1,1-4 0-15,-8-1 0 16,0 6 0-16,0-6 0 16,0 9 0-16,0-5 0 15,0 0 0 1,0 7 0-1,-4-6 0-15,4 0 0 16,0 5 0 0,0-1 0-16,0-2 0 0,0 12 0 31,0-8 0-31,0 7 0 15,7 0 0 1,1-3 0-16,-4 3 0 16,11-6 0-16,-1-8 0 15,-3-3 0 1,-3-13 0-16,-5-1 0 31,1-14 0-31,4-3 0 16,-8 4 0-16,4-1 0 15,-4 0 0-15,0 0 0 16,-8 0 0-16,-15 1 0 15,-10-1 0 1,-4-3 0 0,-22 0 0-1,-23-4 0-15,-40 1 0 16,-41-1 0-16,-52 0 0 15,-55 4 0 1,-40 1 0-16,-43 5 0 16,-3 3 0-1,8 9-29-15,23 0 2 16,46-2-103-1,51-2-8-15,60-21 19 0</inkml:trace>
  <inkml:trace contextRef="#ctx0" brushRef="#br0" timeOffset="180080.1825">23848 11217 16 0,'0'-7'68'0,"0"-1"2"15,0 2-13 1,0-5-2 0,0 5-33-16,0-1 1 0,0 7-9 31,0 3 0-31,3 24 10 0,6 19 2 15,-6 6-7 1,0 7 1 0,-3-1-10-16,0-10 0 15,0-6-6 1,0-3 1-1,0-19-20-15,0-6 0 16,-3-10-104-16,3-4-7 16,0-18 9-1</inkml:trace>
  <inkml:trace contextRef="#ctx0" brushRef="#br0" timeOffset="180633.1962">23726 11154 80 0,'0'0'92'0,"0"-3"-5"16,0-4-54-1,0-1-1-15,0 2-10 16,22-2 1 0,11 3 2-1,4 1-1-15,11 1-13 0,1 3 0 32,-1 0-8-32,-12 12 0 0,-9 10 0 15,-9 2 1 1,-14 4 0-16,-4 2 1 15,0 2-2 1,-22-4 1 0,-5-8-4-16,-6-2 0 0,-3-5-2 31,2-6 1-31,4-4-3 0,8 1 0 15,8 0 3 1,10 2 0 0,4 12 13-16,6 3 1 15,25 4-1 1,2 1 0-16,4 3-10 0,0 2 2 31,-8 1-4-31,-10-9 0 16,-4-3-18-1,-8-5 2-15,-3-8-108 16,0-4-4-1,-4-3-2-15</inkml:trace>
  <inkml:trace contextRef="#ctx0" brushRef="#br0" timeOffset="181114.2139">24226 11335 150 0,'0'-5'108'16,"0"3"-8"0,0-2-86-1,-3 4 1-15,-5 0-10 0,0 0 1 16,-11 13 4-1,9 9 0-15,-2 5 4 16,6-6 1 0,0-1 4-16,6 1 0 15,0-4-8 1,12-6 1-1,10-1-11-15,8-3 1 16,0-3-2-16,-4-4 0 16,-4 0 0-1,-7 0 0-15,3-4-52 16,-3-6 2-1,-4-4-82 1,-7-10-11-16,-4-7 50 16</inkml:trace>
  <inkml:trace contextRef="#ctx0" brushRef="#br0" timeOffset="181330.2235">24270 11272 170 0,'0'0'126'16,"0"17"-8"-1,4 18-87-15,6 17 0 16,-2 3-18-1,3 7 0-15,-3 5-9 16,10-6 1-16,-7-6-54 16,-7-9 2-1,-4-9-85 1,0-11-10-16,0-10 45 15</inkml:trace>
  <inkml:trace contextRef="#ctx0" brushRef="#br0" timeOffset="182007.2552">23778 12198 181 0,'0'0'129'16,"14"0"-7"-1,24 0-99-15,10-2 0 16,4-2-20-16,-1 1 1 15,-10 3-17-15,-8 0 1 16,-7 0-54 0,-15 0-2-1,-6 0-49-15,-5 0-10 0,0-10 61 31</inkml:trace>
  <inkml:trace contextRef="#ctx0" brushRef="#br0" timeOffset="182238.2655">23848 12010 140 0,'0'2'115'16,"0"12"-9"0,0 11-68-1,6 9-1-15,0 7-19 16,0 8 1-16,6-3-12 15,-5-9 0-15,-4 12-21 32,1-15 1-32,0-7-99 15,3-2-3 1,1-11-8-16</inkml:trace>
  <inkml:trace contextRef="#ctx0" brushRef="#br0" timeOffset="182778.2907">24274 12116 167 0,'0'0'120'0,"0"0"-8"16,0 14-90-16,0 3 1 15,0 4-11 1,0 0 1-16,0-1 0 31,4-2 0-31,6-8-6 16,5-6 2-16,11 0-9 15,-7 2 0 1,-4-3 0-16,-9 5 0 16,6 9 0-16,4-7 0 15,-2 8 0 1,-10 5 0-1,-4-2 0-15,-23 0 0 16,-3-10 0-16,-4-8 0 16,-3 1 0-1,11-4 0-15,0 0 0 16,3 0 0-1,8 0-33-15,8 0 1 16,3 0-99 0,0 0-7-16,0 0 24 0</inkml:trace>
  <inkml:trace contextRef="#ctx0" brushRef="#br0" timeOffset="183718.3103">24245 12165 50 0,'0'0'63'16,"0"0"21"-1,-5 0-2-15,-6 0-27 16,5 0 1 0,1 0-30-1,2 0 0-15,-1 0-8 16,0 0 1-1,4 0-8 1,-4 0 1-16,4 0-9 16,0 0-1-16,0 0-2 15,0 3 0-15,0 21 1 16,15 5 2-1,0 1-3 1,0 15 0-16,-4-11 0 16,-4 2 0-1,1-5 0-15,-8-4 0 16,0-3 0-16,0-3 0 15,0-11 0 1,0 0 0-16,0-6 0 16,0 0 0-16,0-4 0 31,0-10 0-31,0-22 0 15,0-13 0-15,-11-10 0 16,-4 0 0 0,3-4 0-16,2 10 0 0,2 8 0 31,8 0 0-31,11 9 0 15,26 1 0 1,-4 10 0-16,1 14 0 16,-12 7 0-1,1 0 0-15,6 0 0 16,4 3 0-16,-7 14 0 15,-10 12 0 1,-13 9 0-16,-3 7 0 16,-37-7 0-1,-14-6 0-15,17-12 0 16,7-14 0-1,9 1 0-15,18 1 0 16,0 9 0 0,22-7 0-1,4 4 0-15,-7-4 0 0,3 4 0 31,8 7 0-31,3 3-13 0,0 7 1 16,-3 4-118 0,-4-1-4-1,-1 1-1-15</inkml:trace>
  <inkml:trace contextRef="#ctx0" brushRef="#br0" timeOffset="184355.3284">24755 12386 180 0,'-4'0'123'16,"4"0"-8"-16,0 0-93 31,0 0 1-31,0 4-8 0,9 6 0 16,-3 4-8-1,6 3 1-15,-2 0-7 16,-2 0 1 0,-4 5-2-1,-4-5 0-15,0-3 0 0,0 3 0 31,-12-4 0-31,-2-2 0 0,0-1-15 16,-2-6 1 15,1-4-116-31,4 0-3 16,0 0-2-16</inkml:trace>
  <inkml:trace contextRef="#ctx0" brushRef="#br0" timeOffset="184508.3317">24829 12368 247 0,'52'-27'129'0,"-4"7"-5"32,-8 2-220-32,-2 1-2 0,-5 3-37 15,1-4-11 1</inkml:trace>
  <inkml:trace contextRef="#ctx0" brushRef="#br0" timeOffset="191182.5799">7104 16153 90 0,'0'-13'95'15,"0"-1"-7"-15,0-10-57 0,0-3-1 16,-4-2-24 0,-8 9 1-16,-3-1-12 15,-3 14 1 1,-4 7 1-1,-7 10 1-15,-9 26 6 16,8 15 0 0,5 11 5-16,10 11 0 0,15-11 16 31,8-17-1-31,28-17 7 0,20-25 1 15,11-6-16 1,0-35 0 0,-9-10-13-16,-21-5 2 15,-18 2-15-15,-19 2 1 16,-8 14-52-1,-32 12-1 1,-4 9-63-16,-4 14-11 16,-4 0 55-1</inkml:trace>
  <inkml:trace contextRef="#ctx0" brushRef="#br0" timeOffset="192161.625">6936 17853 157 0,'-11'0'103'15,"-14"0"-6"1,-2 17-83-16,-6 17 1 16,4 25-2-16,14-3 0 15,11-9 5 1,4-8 0-1,0-8 4-15,16 15 0 0,20-9-13 16,27-16 1 0,22-21-10-1,8-45 0-15,-12-31 0 16,-43 11 0-1,-35 16 0-15,-10 18 0 16,-38 17-3-16,-22 14 1 16,-6 0-93-1,6 21-3 1,15-4-39-1,29-10-13-15</inkml:trace>
  <inkml:trace contextRef="#ctx0" brushRef="#br0" timeOffset="194044.7101">7130 16179 109 0,'0'0'93'0,"0"0"-6"16,14 0-60-16,23 0 0 15,22 0-4 1,26 0 2 0,23 0-12-1,11 0 1-15,10 10-8 0,-6 0 1 16,-9 4 0-1,-14-1 1-15,-27-6 7 16,-16 0 0 0,-17-7-2-16,-14 0 1 15,-7 0-11 1,-7-10 2-1,-9-4-5 1,1 4 0-16,-1-5 0 0,-3 5 0 16,4 4 0-1,0 2 0-15,0 0 0 16,-1 4 0-1,-3 0 0 1,0 18 0-16,0 13 0 16,3 22 0-16,5 2 0 15,-4 11 0 1,-4 2 0-16,0 1 0 15,0-3 0 1,0-3 0-16,0-22 0 31,0-7 0-31,0-16 0 0,0-11 0 16,0-3 0-1,0-4 0-15,0 0 0 16,0 0 0-16,0-8 0 16,0-2 0-1,0 6 0 1,0 4 0-16,-12 0 0 15,2 0 0 1,-13 18 0-16,1 0 0 16,4 9 0-16,3-6 0 15,3-7 0 1,9-4 0-1,3 0 0-15,0 0 0 16,26-3 0-16,7 1 0 16,5-2 0-1,-1-2 0-15,-1 3 0 16,-10 0 0-1,-4 3 0-15,-6-1 0 16,-13 3 0 0,-3-5 0-1,-7 3 0-15,-20 0 0 16,-6 0 0-1,-3-2 0-15,-1 2 0 16,-1 7 0 0,9-3 0-16,2 0 0 15,8-3 0 1,13-1 0-16,2-6 0 15,4 2 0-15,4 1 0 16,14 0 0 0,4 0 0-16,8-1 0 15,4-2 0-15,-5 0 0 16,1 0 0-1,-4-2 0 1,-8 6 0-16,-7-4 0 16,-4-1 0-1,-7 4 0-15,0 6 0 16,-18-9 0-16,-12-2 0 15,1-2 0 1,0 5 0-16,7-2 0 16,10 4 0-1,4 0 0-15,8 0 0 0,0 7 0 31,15 0 0-31,12 3 0 16,6 11 0 0,4 6 0-1,-1 14 0-15,2 5 0 16,-13 13 0-16,2 2 0 15,-8-5 0 1,-1-5 0-16,-4 2 0 16,1-5 0-1,1-11 0-15,-5 2 0 16,-4-19 0-1,0-6 0-15,-4-7 0 16,1-3 0 0,-4-5 0-16,0 0 0 15,-21 2 0 1,-24-4 0-16,-30-2 0 15,-24-2 0-15,-38 0 0 16,-15 0 0 0,-14 4-37-1,17 7 1-15,15-1-95 16,26 4-9-16,32-11 31 15</inkml:trace>
  <inkml:trace contextRef="#ctx0" brushRef="#br0" timeOffset="194887.7496">8785 16797 184 0,'0'-3'109'0,"0"0"-4"15,0 3-95 1,0 10 0 0,0 17 6-16,0 18 1 15,7 6-6 1,1 10 1-16,3-3-7 15,-11-3 0 1,0-4-11-16,0-14 1 0,0-14-33 31,0-9 1-31,0-8-82 0,0-6-10 16,3-10 28-1</inkml:trace>
  <inkml:trace contextRef="#ctx0" brushRef="#br0" timeOffset="195395.7724">8670 16949 127 0,'-4'-3'103'0,"4"0"-6"32,0-8-70-32,0 1 2 0,15-4-7 31,18-7 1-31,19-3-9 15,7 3 0-15,8 15-11 16,-8 6 1 0,-10 0-1-16,-12 18 0 15,-15 5 4 1,-11 1 0-16,-11-1 1 0,0-4 0 15,-7-6-4 1,-12-2 0 0,-3-8-4-16,0-3 0 15,-5 0-3-15,17 3 1 16,6 1 3-1,4 6 0 1,0 11 2-16,14 4 1 16,13 7-4-1,-2 5 0 1,-2 8 0-16,-5 0 0 0,-7 7-15 31,4-4 1-31,-11-9-100 0,4-16-3 16,-5-9-13-1</inkml:trace>
  <inkml:trace contextRef="#ctx0" brushRef="#br0" timeOffset="195986.7995">8933 17002 88 0,'-5'0'102'15,"2"-4"-5"1,-4 4-44-16,0-3 0 0,2-1-23 31,-1 0 1-31,2 4-23 16,4 0 0-16,-4 0-5 15,4 0 1 1,0 8 2-16,14 9 1 15,8 7-10 1,6 1 1 0,-7-2-82-16,6 1-3 15,-6-6-42 1,-2-1-12-16,0-17 97 15</inkml:trace>
  <inkml:trace contextRef="#ctx0" brushRef="#br0" timeOffset="196478.8207">9329 17154 186 0,'4'3'129'31,"3"11"-6"-31,1 7-96 15,3 6 0-15,-7 12-19 16,-4-2 0-16,0-1-23 16,0-2-1-1,0-13-65-15,-4-8-3 16,4-13-38-1,0 0-9 1,7-20 76-16</inkml:trace>
  <inkml:trace contextRef="#ctx0" brushRef="#br0" timeOffset="196918.8295">9470 16985 123 0,'0'0'118'16,"3"0"-10"-1,24 0-62-15,10 0-1 16,15 0-30-1,-1 0 1-15,9 0-17 32,-12 2 0-32,-15 6-32 0,-8-5 0 15,-13-3-88 1,-8 0-9-16,-4 0 28 15</inkml:trace>
  <inkml:trace contextRef="#ctx0" brushRef="#br0" timeOffset="197236.8413">9629 16787 129 0,'0'0'110'16,"0"0"-9"-16,0 10-62 16,4 18 1-16,0 10-15 31,-4 11 1-31,0 0-17 0,0 2 0 15,0 4-10 1,-8-2 1 0,4-5-41-1,-2-10 0-15,1-7-84 0,5-17-11 16,0-14 38-1</inkml:trace>
  <inkml:trace contextRef="#ctx0" brushRef="#br0" timeOffset="197483.8548">9822 16873 182 0,'15'4'126'16,"0"6"-8"-1,3 11-94-15,1 7 0 16,-4 9-15 0,-8 12 0-1,-4 10-8-15,-3-3 1 0,0-5-24 16,0-12 0-1,0-19-104-15,0-13-9 32,0-7 15-32</inkml:trace>
  <inkml:trace contextRef="#ctx0" brushRef="#br0" timeOffset="197978.8763">9811 16832 166 0,'0'-4'123'15,"0"-6"-7"-15,0 0-90 16,0-1 1 0,23 5-16-16,13-1 0 15,8 7-7-15,8 0 1 16,-4 20-4-1,-10 4 1 1,-19 4 3-16,-5 3 0 16,-14-6-1-1,-8-8 1-15,-21-3-5 16,-12-8 0-16,0-2 0 15,0-4 0 1,16 0-5 0,6 0 1-16,15 0 3 15,4 0 0-15,8 0 4 16,14 14 1-1,8 4-3-15,6 13 2 16,-2 6-3 0,-4 8 0-16,-15 0-10 15,-1 4 2 1,-3-4-59-1,-7-14-2-15,11-11-57 16,0-13-12-16,8-7 65 16</inkml:trace>
  <inkml:trace contextRef="#ctx0" brushRef="#br0" timeOffset="198463.8992">10355 17061 166 0,'-3'0'115'0,"3"0"-8"15,0-4-86 1,0 4 1-16,0 0 2 16,19 0 1-16,14 0-10 15,3 8 1 1,-2 1-16-16,-4 11 0 15,-20 2 0 1,-10 11 0-16,0 4 0 16,-22-11 0-1,7-1 0-15,12-11 0 0,3-7 0 31,33-7 0-31,15 0-18 16,19-11 2 0,0-3-114-1,-4-7-5-15,-26 1 4 0</inkml:trace>
  <inkml:trace contextRef="#ctx0" brushRef="#br0" timeOffset="200001.9698">8055 16185 111 0,'-4'0'95'16,"1"-4"-5"-1,-1 2-65-15,0-2 0 16,4 0-8 0,0 0 3-1,4-2-10-15,22 2 1 16,4 0-6-16,3 4 1 15,10 0-2 1,6 0 0-16,-1 0 2 16,12 0 1-1,-5 8-1-15,5 2 1 16,3-6-3-1,11 0 0-15,7-2 0 16,5-2 1-16,2 0 1 16,0 0 1-1,13 0-2-15,-8 8 1 16,3-2-3-1,8 8 1-15,-4-7 0 16,3 3 0 0,5-3-2-16,7-3 2 0,-1 3-4 31,9-4 0-31,-2 1 0 15,10-4 0-15,9 0 0 32,5 3 0-32,6 0 0 15,1 1 0-15,15 4 0 16,-1 2 0-1,24-6 0-15,-1-1 0 16,-4-3 0 0,4 0 0-16,0 0 0 15,3 0 0 1,5-3 0-16,6-9 0 0,5 2 0 31,-5 0 0-31,-10 6 0 0,-8 1 0 16,-19-1 0-1,-10 4 0 1,-22-3 0-16,-19 3 0 15,-26-4 0 1,-20 4 0-16,-20 0 0 16,-16 0 0-1,-10 0 0 1,-12 0 0-16,-8 0 0 15,0 0 0 1,3 0 0-16,-6 0 0 16,0-3 0-1,0 3 0-15,0 0 0 0,0 0 0 16,0 0 0-1,0 0 0-15,0 0 0 16,0 14 0 0,0 17 0-1,0 6 0-15,0 12 0 16,0 6 0-1,0 5 0-15,0-9 0 0,0-9 0 32,0 0 0-32,0-12 0 0,0-5 0 15,0-8 0 1,0-6 0-1,0-1 0-15,0-7 0 16,0 4 0-16,-6-7 0 16,6 0 0-1,0-10 0 1,0-4-71-16,0 4 0 15,-3 0-64 1,0-2-12 0,3 10 78-16</inkml:trace>
  <inkml:trace contextRef="#ctx0" brushRef="#br0" timeOffset="201108.0036">14255 16697 185 0,'0'-3'122'16,"0"-1"-7"-16,0 4-104 15,0 0 1 1,0 0-11-16,-3 0 0 16,-2 0 14-1,5 0 0-15,0 4-1 16,12 6 1-1,14 7-13 1,-1-7 1-16,3 4-3 16,-4 3 0-16,-8-2 0 15,-9 2 0-15,-7 0 0 16,-11 4 0-1,-11-7 0-15,-12 6 0 16,-3-5 0 0,0-1 0-1,0-1 0-15,11-2 0 16,11-1 0-16,4 4 0 15,8-11 0 1,3 4 0-16,0-4 0 16,22 4 0-1,4-3 0 1,11 2 0-16,-8-2 0 15,-6 4 0-15,-5-6 0 16,-3 2 0-16,-11 0 0 16,-4 3 0-1,0-1 0 1,-4 8 0-16,-11-3 0 15,-15 3 0 1,-3-4 0 0,-1 3 0-16,1-2 0 15,8 2 0 1,10-1 0-16,4 2 0 0,11-8 0 15,0 5 0 1,15-8 0 0,14 0 0-16,11 3 0 15,-3-1 0 1,-3-5 0-16,-5 3 0 0,-17-3 0 31,-2 0 0-31,-10 7 0 16,0 3 0-1,-10 4 0-15,-5 0 0 16,-3-1 0-16,-2 1 0 15,10-2 0 1,6-6 0-16,4-2 0 16,4-1 0-1,14 1 0-15,1-4 0 16,0 0 0-1,-8 0 0-15,1 0 0 16,-2 0 0-16,-6 7 0 16,-1 6 0-1,2 1 0 1,-5 3 0-1,2 5 0-15,6 5 0 0,0 4 0 32,-5 10 0-32,5 8 0 0,-1-4 0 15,0 0 0 1,4-7 0-16,-2-7 0 15,5-7 0 1,-10-7-5 0,3-5 2-16,-7-2-126 15,0-10-4 1,0-7-12-16</inkml:trace>
  <inkml:trace contextRef="#ctx0" brushRef="#br0" timeOffset="202187.0539">8959 17866 63 0,'-8'0'58'0,"-10"-3"-1"16,-1 3-61-16,-7-4 1 31,4-2-4-31,1-5 1 0,-2-7 3 16,-7 12 0-1,11-1 3 1,-2 4 0-16,-6 3 5 16,13-4 0-16,-6 4 23 15,2 0 1-15,1 0 12 16,-2 0 0-1,4 0-15-15,4 0-1 32,6 0-17-32,-1 0 1 15,6 0-5 1,0 7 0-16,0 0 6 0,6-1 0 15,21 6-2 1,13-9 1-16,6 0-5 16,17-3 1-1,3 4-2 1,8-4 0-16,11 0 1 15,0 0 1-15,4 0-1 16,7 0 0 0,9 0-1-16,5 0 1 15,-2-4-2 1,6-2 1-16,0-6-3 31,2 6 1-31,-4 6-1 16,2-3 1-16,-4-4 0 15,6 3 0-15,-5-6-1 16,4-1 1-1,7 4-1-15,0 0 0 16,4 7 1 0,-7-6 0-16,-5-5 4 15,9 1 1 1,-9-8 1-16,-2 12 1 15,3 2-4 1,-4 1 0-16,0-2-2 16,7 0 0-16,-3-2 0 15,15 0 0 1,-1 3-1-1,9 0 2-15,7 2-3 16,6-2 0-16,8 4 0 16,11 0 0-1,5 0 0-15,-6 4 0 16,2-8-109-1,-11-4-3 1,-5 2-30 0,-10-5-6-16</inkml:trace>
  <inkml:trace contextRef="#ctx0" brushRef="#br0" timeOffset="202855.0847">14941 16644 179 0,'0'-3'126'16,"0"-3"-7"-1,0 0-96-15,0 6 0 16,0 0-11 0,0 19 0-16,0 20-4 0,0 23 1 15,0 7-9 16,0-4 0-31,-8 1 0 16,1-17 0-16,3-11-8 16,0-17 2-16,1-4-64 15,3-17-2 1,0 0-56-1,0-34-14-15,0-11 74 16</inkml:trace>
  <inkml:trace contextRef="#ctx0" brushRef="#br0" timeOffset="203251.0939">14833 16520 173 0,'-4'0'119'16,"4"-3"-9"-1,0-3-83-15,12-2 0 16,32 1-7-1,12 5 1 1,10 2-15-16,4 0 2 16,-14 19-8-1,-14 9 0-15,-21-3 0 0,-21 9 0 16,-11-3 0-1,-22-4 0 1,-19-5 0-16,3-12 0 16,5-3 0-1,18 0 0 1,11-4 0-16,15 8 0 0,12 7 0 31,20 6 0-31,13 7 0 0,7 6 0 16,0-2-17-1,-4 3 2 1,0-7-105-16,-3-2-4 15,3-9-5 1</inkml:trace>
  <inkml:trace contextRef="#ctx0" brushRef="#br0" timeOffset="204161.1289">15700 16840 184 0,'-4'0'127'0,"-3"0"-7"16,-1 0-92-1,1-4 1-15,-1 4-18 16,8-4 1-16,0 4-12 15,11 0 0-15,18 0 0 16,6 0 0 0,-10 0 0-1,-6 10 0-15,-4 4 0 16,-8 7 0-1,-7-3 0-15,0-1 0 16,-18 3 0-16,-5-6 0 16,4-4 0-1,13-5 0 1,6-3 0-1,0-2 0-15,11 7 0 16,14 4 0-16,5 3 0 16,-4 10 0-16,-18 0 0 15,-8 3 0 1,-12 5 0-16,-24-4 0 15,-10 3-20 1,2-4 1 0,3-9-111-16,23-12-6 15,18-6 8-15</inkml:trace>
  <inkml:trace contextRef="#ctx0" brushRef="#br0" timeOffset="206134.2254">14252 16286 30 0,'-8'-3'72'16,"1"3"2"-1,-8-4-25-15,0-4-1 16,4 6-14-16,4-6 0 16,-1-6-17-1,8 11 2-15,0-1-12 16,0 1 0-1,22 3 2-15,12-4 1 16,10 4 0 0,13 0 1-16,8 0-1 15,13 0 1 1,10 0-3-16,21 4 0 15,13-4-2-15,22 0 1 16,19 0-1 0,30 0 0-16,14 0-1 15,19 0 1 1,7 0-3-16,-3-7 1 15,-4-3-4 1,-7 3 0-16,-19-3 0 0,-8 6 0 31,-7-4 0-15,-18 6 0-16,-8-2 0 15,-18-6 0 1,-4-4 0-16,-26 3 0 0,-11 1 0 16,-19 3 0-1,-25 0 0-15,-19 0 0 16,-18 4 0-1,-12-1 0 1,-7-3 0-16,0 4 0 16,0 0 0-16,0 3 0 15,0-4 0 1,0 4 0-16,-4-4 0 15,4-2 0 1,0 2 0 0,0 0 0-16,0 2 0 15,-3-3 0-15,3 3 0 16,0 2 0-1,0 0 0-15,0 0 0 16,0 0 0 0,0 7 0-16,0 20 0 15,0 11 0 1,0 21 0-1,0 3 0-15,0-3 0 16,0-1 0-16,0-20 0 16,0-3 0-1,0-14 0-15,0-7 0 16,0-6 0-16,0-6 0 15,0 2 0 1,0-4 0 0,0 0 0-16,0 0 0 0,0 0 0 15,0-6 0 1,0-2 0-1,0 4 0-15,0 1 0 16,-4 0 0 0,-7 3 0-16,-4 0 0 15,-3 0 0 1,-1 0 0-16,4 0 0 15,-1 3 0 1,6 0 0-16,10 1 0 0,0 0 0 31,8 2 0-15,10 1 0-16,4 1 0 15,1 1 0-15,-1 6 0 16,-7-1 0-16,-5-1 0 16,-2 1 0-1,-8 3 0 1,0 1 0-16,-15-5 0 15,-3-6 0 1,-4 1 0-16,3-3 0 16,8-1 0-1,3 4 0-15,5-6 0 0,3-2 0 31,0 4 0-31,11 0 0 0,11 0 0 16,4 2 0 0,3 1 0-1,-3 4 0-15,-6-1 0 16,5 4 0-1,-18-4 0-15,-7 0 0 16,0 1 0 0,-29 0 0-1,-1-1 0-15,-6 0 0 16,2-3 0-1,8 0 0-15,8 0 0 0,5 3 0 32,13-3 0-32,0-3 0 0,23 2 0 15,7-2 0 1,2-4 0-16,-4 4 0 15,-7-4 0 1,-13 0 0 0,0 4 0-16,-8 12 0 15,4 5 0-15,-4 7 0 16,0 6 0-1,0 8 0 1,14 10 0-16,4 6 0 16,5 5 0-16,2 2 0 15,-2-2 0 1,-5 0 0-16,-7-5 0 15,-11 1-130-15</inkml:trace>
  <inkml:trace contextRef="#ctx0" brushRef="#br0" timeOffset="206174.2286">18414 17462 381 0,'0'48'-134'0,"-26"-6"-13"0</inkml:trace>
  <inkml:trace contextRef="#ctx0" brushRef="#br0" timeOffset="206762.2538">13785 17548 107 0,'-4'0'99'0,"-7"0"-5"16,-4 0-58 0,-8 0 0-16,-2 4-19 15,-1 6-1 1,3-3-16-1,12 3 0-15,5 4 4 16,6-3 0-16,6 2 5 16,24-2 1-1,22-5-4-15,14-2-1 16,28-1-4-1,13 1 1-15,23-4 2 16,21 0 1 0,20 0 6-16,19 0 1 15,24-14-1-15,30 0 1 16,30-6-8-1,18 2 2-15,16 4-6 16,-1 5 0 0,-10 1 0-1,-12 8 0-15,-17 0-130 16,-29 0-4-16,-16-10-13 15</inkml:trace>
  <inkml:trace contextRef="#ctx0" brushRef="#br0" timeOffset="207370.2826">17711 17278 31 0,'-19'4'67'0,"-3"2"2"15,-15 5-23 1,-4-1-2-1,-7 8-5 1,-4 0-1-16,8-1-10 0,10-5 2 16,19 0-4-1,20 1 0 1,46 8-4-16,35-7 0 0,31-4-16 31,24 4 0-31,-4-3-61 16,16-4 1-16,-9-4-78 15,-3-3-11-15,-16-13 59 31</inkml:trace>
  <inkml:trace contextRef="#ctx0" brushRef="#br0" timeOffset="207895.3063">18874 16431 194 0,'0'0'117'16,"0"0"-5"-16,0 0-97 0,8 14 1 15,2 17-3 1,5 17 1-16,-4 7-9 16,-4 14 1-16,-7 1-3 31,0-11 0-31,0-11-21 15,0-19 0-15,0-14-109 16,4-15-7-16,0-13 8 16</inkml:trace>
  <inkml:trace contextRef="#ctx0" brushRef="#br0" timeOffset="208268.3172">18766 16424 189 0,'0'-4'130'16,"4"-2"-7"-16,33-4-97 15,11-4 0 1,19 6-18 0,-1 4 1-16,-7 4-9 15,-14 4 0-15,-15 18 0 16,-23 2 0-1,-7 6 0-15,-22-2 0 16,-19-8 0 0,-3-9 0-1,3-1 0-15,7-2 0 0,24-2 0 31,10 12 0-31,0-1 0 0,33 10 0 16,15 5 0 0,4 3 0-1,-3-8 0-15,-9 7 0 16,-10-5-53-1,-15-12 1-15,-5-7-81 16,-6-10-10 0,-4-7 52-16</inkml:trace>
  <inkml:trace contextRef="#ctx0" brushRef="#br0" timeOffset="208519.3223">19326 16541 238 0,'0'0'133'16,"0"0"-4"-16,0 21-124 15,0 7 1 1,0 6-6-16,11 8 0 16,11-11 0-1,4 0 0-15,3-7 0 16,-2-10 0-16,6-6-61 31,-11-8 1-31,-4-18-74 0,-7-24-11 16,-11-10 64-1</inkml:trace>
  <inkml:trace contextRef="#ctx0" brushRef="#br0" timeOffset="208672.3256">19511 16506 246 0,'0'5'133'16,"0"15"-4"-1,0 11-128-15,-4 18 1 16,1 10-2-1,-5-1 0-15,1 8-29 0,3-14 2 16,4-7-103 0,0-21-8-1,14-20 19-15</inkml:trace>
  <inkml:trace contextRef="#ctx0" brushRef="#br0" timeOffset="208908.3356">19751 16482 247 0,'27'-3'134'0,"17"0"-4"15,22 3-130 1,12 0 0-16,-14 0 0 15,-12 0 0 1,-20 0-121 0,-9-4-4-16,-20-10-20 15</inkml:trace>
  <inkml:trace contextRef="#ctx0" brushRef="#br0" timeOffset="209103.3503">19985 16220 229 0,'0'0'133'16,"0"20"-3"-16,0 15-121 15,0 14 1-15,-7 9-10 16,-20 15 0 0,2 7 0-16,-2 6 0 15,-2-10-7 1,14-7 1-16,0-20-123 15,12-24-5-15,3-23-7 16</inkml:trace>
  <inkml:trace contextRef="#ctx0" brushRef="#br0" timeOffset="209757.3805">20362 16275 244 0,'0'0'133'15,"0"8"-4"1,0 11-127 0,0 9 1-1,0 7-3-15,0 10 0 0,4-4 0 16,0 2 0-1,0-6 0-15,-4-6 0 16,0 0 0 0,0-9 0-16,0-8 0 15,0-14 0 1,0-5-17-1,-8-26 1-15,-3-17-3 16,-4-3 1-16,1-2 29 16,2 2 1-1,9 5 6 1,3 4 1-16,19 5-15 15,25-2 2-15,22 16-6 16,12 5 0 0,0 14 0-16,-12 4 0 15,-21 10 0-15,-27 15 0 16,-18 6 0-1,-26-3 0-15,-26-1 0 32,-6-9 0-32,-5-4 0 15,8-7 0-15,14 0 0 16,18-4 0-16,15 1 0 15,8 6 0 1,15 7 0-16,18 15 0 16,8-5 0-1,4 8 0 1,-8 2 0-16,-15-1 0 15,-7 5-63-15,-3-10 2 16,-1-11-73 0,3-17-11-16,12-6 64 15</inkml:trace>
  <inkml:trace contextRef="#ctx0" brushRef="#br0" timeOffset="210049.3937">20930 16358 187 0,'0'-3'123'15,"0"3"-7"-15,0 0-89 16,0 3 0 0,3 17-12-1,19 6 1-15,12 1-16 16,-9 11 0-16,-9 4 0 15,-16 6 0-15,-12-4 0 16,-26 1 0 0,-9-6 0-1,-1-5 0-15,0-19-59 16,4-15 2-1,-5-5-76-15,16-36-12 0,7-10 60 16</inkml:trace>
  <inkml:trace contextRef="#ctx0" brushRef="#br0" timeOffset="210163.3987">20844 16358 247 0,'30'-3'134'0,"10"-1"-4"16,12 4-163 0,7 0 1-16,-10 0-99 15,-9 0-7 1,-10 0 24-16</inkml:trace>
  <inkml:trace contextRef="#ctx0" brushRef="#br0" timeOffset="210441.4121">21203 15857 180 0,'0'-7'123'16,"23"0"-7"-16,17 7-87 15,27 0 0 1,7 27-14-16,4 22 0 0,-12 20-14 31,-25 24 2-31,-34 17-20 16,-28 9 1-16,-58 2-114 15,-32 0-5 1,-33-21 4-16</inkml:trace>
  <inkml:trace contextRef="#ctx0" brushRef="#br0" timeOffset="210892.4324">18996 16095 91 0,'-15'-4'91'16,"-11"0"-4"-1,-7 4-33 1,-15 12-1-16,3 29-2 15,-3 25-1 1,14 16-34 0,13 20 2-16,21 11-18 15,7 5 0-15,33-1 0 16,31-15 0-16,3-20-130 31,15-27-4-31,17-20-13 0</inkml:trace>
  <inkml:trace contextRef="#ctx0" brushRef="#br0" timeOffset="211837.4765">10611 16552 144 0,'11'0'109'0,"26"0"-9"15,26 7-83 1,19 27 1-16,21 25-13 0,-6 17 0 15,-9 21-13 1,-28 17-1 0,-32 12-95-16,-31 4-9 15,-60-6 5 1</inkml:trace>
  <inkml:trace contextRef="#ctx0" brushRef="#br0" timeOffset="212355.5003">8600 16922 118 0,'-8'39'92'0,"4"26"-6"15,4 21-76 1,16 21 0-16,39-3-57 15,23-16-2 1,18-16-44 0,15-31-4-16</inkml:trace>
  <inkml:trace contextRef="#ctx0" brushRef="#br0" timeOffset="217410.6978">16607 3130 83 0,'0'0'96'16,"0"4"-6"-1,0 24-46-15,0 10 0 16,-4 14-14 0,0 14-1-16,-2 3-16 15,2 0 1 1,-4-11-9-16,1-5 1 0,0-8-16 31,-1-14 0-31,4-7-68 16,4-13 1-1,0-11-38-15,0 0-6 16,0-21 78-1</inkml:trace>
  <inkml:trace contextRef="#ctx0" brushRef="#br0" timeOffset="217957.7221">16307 3217 83 0,'-4'-3'87'15,"4"-4"-5"1,0-7-48 0,0 1-1-16,15-8-2 15,26-11 2-15,18 5-9 16,8 3 1-1,10 3-15-15,2 7 1 0,2 14-9 32,-18 0 0-32,-7 14 2 15,-20 18 1 1,-10 5 3-1,-19 12 0-15,-7-1-4 0,-33 0 1 16,-7-3-10 0,-4-14 0-16,-13-6-4 15,6-15 1 1,-4-3 0-1,6-7 1-15,16 4-1 16,14-1 0 0,11 7 8-16,8 8 0 0,12 9 6 31,17 0 0-31,12 11-2 0,4-3 0 31,-8 8-9-31,-4-6 1 16,-10-2-89-1,-9 0-2-15,-3-9-27 0,-11-14-7 16</inkml:trace>
  <inkml:trace contextRef="#ctx0" brushRef="#br0" timeOffset="218462.7454">17055 3529 118 0,'0'0'109'0,"0"0"-9"0,0 17-65 16,0 4 2 0,0 10-22-16,0-4 0 15,-4 1-11 1,1-3 1-1,-1-2-92 1,1-5 1-16,3-4-38 0,-5-14-7 16</inkml:trace>
  <inkml:trace contextRef="#ctx0" brushRef="#br0" timeOffset="218895.7575">17241 3301 146 0,'21'0'104'0,"16"0"-7"0,22 0-85 32,5 0 1-32,-5-7-58 0,-10 2-1 15,-13 3-59 1,-21-2-7-1,-15-6 54-15</inkml:trace>
  <inkml:trace contextRef="#ctx0" brushRef="#br0" timeOffset="219165.7629">17378 3087 155 0,'0'9'118'0,"0"15"-7"15,0 15-82 1,0 9 0-16,0 11-17 16,0 6 0-1,3-2-7-15,-3-4 0 16,0-12-27-1,0-10 1-15,0-14-103 16,0-9-7 0,0-14 16-1</inkml:trace>
  <inkml:trace contextRef="#ctx0" brushRef="#br0" timeOffset="219490.7722">17629 3023 181 0,'4'0'120'15,"-1"11"-8"-15,5 19-87 16,3 16-2-1,-4 13-5 1,-3 3 1-16,-4 4-13 16,0-4 1-1,0-7-7-15,0-6 0 0,0-21-3 31,0-1 1-31,0-13-63 0,0-9-1 32,-4-5-66-32,4-23-14 15,0-18 72 1</inkml:trace>
  <inkml:trace contextRef="#ctx0" brushRef="#br0" timeOffset="220001.7961">17533 3034 141 0,'0'-3'113'16,"18"-5"-9"-16,16 2-69 31,7-5-2-31,7 8-16 16,7 3 0-16,-6 0-12 15,-5 18 0 1,-15 6 0-16,1 7 1 0,-22 6 3 15,-8-2 0 1,3 6-4 0,-33-13 2-16,9-7-7 15,-6-11 0 1,2-6 0-16,3-4 0 15,3 0-5 1,4 0 2-16,11 0-2 16,2 0 1-1,2 4 6-15,0 9 1 16,6 7 1-1,9 9 1-15,7-2-4 0,-3 5 1 16,2 1-2 0,-5 6 0-1,-1-15-35-15,-8 3 2 16,4-5-98-1,3-12-8 1,-6-10 27 0</inkml:trace>
  <inkml:trace contextRef="#ctx0" brushRef="#br0" timeOffset="220516.8196">18041 3349 111 0,'0'-4'111'0,"-4"1"-7"0,4-1-69 15,0 4 3 1,0-3-26-16,0-1 1 15,18 1-5 1,8-4 0 0,-4 4-4-16,1 3 0 15,-8 0 2 1,-12 3 0-16,-3 18 3 15,-7 0 0 1,-16 7-2-16,5-5 1 16,7-2-3-1,7 0 1-15,4-10-3 0,15-5 1 16,15-3-4-1,6 1 0-15,1-4-39 16,0 0 1 0,-7 0-93-1,-7-4-9-15,-1-9 33 31</inkml:trace>
  <inkml:trace contextRef="#ctx0" brushRef="#br0" timeOffset="220981.8397">18110 2723 201 0,'-3'-4'132'16,"-1"1"-6"0,-3-4-105-16,3-4 0 15,1 5-17 1,3 3 2-16,0-1-6 15,0 0 0-15,0 4 0 16,0 0 0-16,0 0 0 16,0 0 0-1,0 0 0 1,10 4 0-1,13 3 0-15,6 10 0 0,16 7 0 16,3 17 0 0,4 15 0-1,-4 19 0-15,-11 16 0 16,-19 20 0-1,-18 6 0 1,-21 1 0-16,-30-11-10 16,-10-3 2-16,-9-11-83 15,-12-14-2-15,-10-12-38 16,-12-19-10-1</inkml:trace>
  <inkml:trace contextRef="#ctx0" brushRef="#br0" timeOffset="221454.8622">16348 2733 87 0,'0'-3'70'16,"-11"-1"-2"-1,-12 4-53-15,-10 21 0 0,-4 30 20 32,0 53 1-32,11 28-1 15,15 23 3 1,11 8-16-16,26-15 0 15,29-15-9-15,24-27 1 16,20-22-56 0,9-18 1-16,14-17-86 15,8-23-9 1,11-23 48-16</inkml:trace>
  <inkml:trace contextRef="#ctx0" brushRef="#br0" timeOffset="222195.8955">18507 2567 116 0,'-4'-8'107'16,"0"5"-6"0,-3-4-81-16,4 7 1 15,3 0-16 1,0 28 0-16,7 24 16 0,10 24-1 15,3 28 4 1,9 24 0-16,-6 22-7 31,-4 5 1-31,-1-3-13 16,-11-17 2-16,-3-18-7 15,-4-16 0-15,0-25 0 16,0-10 0 0,-6-17 0-1,1-12 0-15,1-9-15 16,0-14 2-1,1-11-101 1,3-3-4-16,0-10-13 0</inkml:trace>
  <inkml:trace contextRef="#ctx0" brushRef="#br0" timeOffset="222657.9161">18685 2477 182 0,'-4'-3'102'0,"4"3"-7"15,0 0-96 1,0 10 1-1,4 21 15-15,14 31-1 16,7 32 4-16,13 23 0 16,3 36 1-16,-1 16 1 15,9 4-9 1,-8-3 1-16,-4-14-10 15,-12-32 2 1,-10-23-4 0,-3-29 0-16,-5-23 0 15,-3-23 0-15,-4-26-84 16,0 0 84-16,10 22-85 15,2-22-52-15,-1-28-12 16,4-23 96 0</inkml:trace>
  <inkml:trace contextRef="#ctx0" brushRef="#br0" timeOffset="223748.938">19192 2798 116 0,'0'-6'99'16,"7"-5"-5"-16,23-3-63 15,6-6 1 1,17 6-16-16,10 7 0 15,3 7-14 1,1 0 1-16,-11 21 0 16,-19 10 1-16,-16 4 2 15,-9 3 1 1,-12-1-1-16,-26 2 1 15,-10-11-4 1,-9-11 0 0,4-7-2-16,-4-10 0 15,20 0-5 1,10 0 0-1,15 7 6-15,0 13 1 0,26 9 7 16,19 12 0 0,6 0-6-16,8 5 1 15,-3 2-60 1,-15-6-1-16,-12-11-69 15,-14-11-14-15,-7-20 63 32</inkml:trace>
  <inkml:trace contextRef="#ctx0" brushRef="#br0" timeOffset="224479.9607">19151 2862 44 0,'4'-5'65'16,"0"-5"-2"-16,3 0-16 15,-3 0-3-15,0 3 0 16,0 0-1-16,-4 0-16 15,0-1 0 17,0 8-17-32,0 0 1 0,0 0-4 15,4 8 0 1,3 19 10-16,0 18 0 15,11 25-3 1,1 23 0 0,3 4-10-16,-7 11 2 15,0-9-6 1,-8-16 0-16,-3-6-3 0,-1-19 2 15,-3-9-75 1,4-18-1-16,3-10-57 31,1-18-13-31,0-3 85 16</inkml:trace>
  <inkml:trace contextRef="#ctx0" brushRef="#br0" timeOffset="225271.0022">19907 3166 42 0,'-4'0'67'0,"0"0"0"16,-7 0-27-16,1 0 0 15,-3 0-4 1,7 0-2-16,2 0-5 15,-4 0 2 1,8 0-10 0,0 0 1-16,8-7-13 15,22 0 0-15,7 3-7 16,4 4 0-1,-1 0-1-15,-6 7 1 16,-12 18 5 0,-11 5 0-16,-11 2 1 15,-8 1 1 1,-13-1-4-16,-1-4 0 15,2-11-7 1,13-10 1-16,7 4-4 16,11-1 1-1,16 4 4-15,-2 10 1 16,-10 4 3-1,-7 2 1-15,-8 6-11 16,-16-6 0 0,-5 2-63-16,-6-8-1 15,9-10-53-15,0-5-13 16,3-9 69-1</inkml:trace>
  <inkml:trace contextRef="#ctx0" brushRef="#br0" timeOffset="225781.026">19233 3021 154 0,'-4'-4'99'15,"4"4"-7"-15,0 0-78 16,8 0 1 0,17 6-1-1,16 16 0-15,12 5-26 16,2 4 0-16,0 8-94 15,1 6-7 1,-4-11 8-16</inkml:trace>
  <inkml:trace contextRef="#ctx0" brushRef="#br0" timeOffset="226472.0583">20196 2515 171 0,'0'-3'102'16,"0"-1"-6"-16,3 4-91 15,5 0 0 1,3 28 10-16,11 17-1 0,8 25 5 15,-1 12 1 1,19 18 1 0,-10 18 1-1,-1 10-12-15,-8-4 1 16,-2-9-11-1,-12-11 0-15,-5-18 0 16,-6-17 0-16,0-11-4 16,-4-19 2-1,3-14-77-15,1-23-1 16,-4-2-54-1,0 0 134-15,4-34-147 0,0-24 89 0</inkml:trace>
  <inkml:trace contextRef="#ctx0" brushRef="#br0" timeOffset="228341.142">20430 2522 104 0,'3'-7'91'0,"4"-3"-4"16,8-1-62-1,4 1 0-15,6 10 4 16,2 10 3 0,6 28-3-1,7 21 1-15,1 21-16 16,-3 13 0-16,-9 14-6 15,-6 0 1 1,-9-3-4 0,-14-6 1-16,0-12-22 15,-7-10-1-15,-5-14-113 16,1-13-5-1,11-11 5-15</inkml:trace>
  <inkml:trace contextRef="#ctx0" brushRef="#br0" timeOffset="228940.1627">21363 2602 181 0,'0'0'117'16,"0"0"-7"-1,8 14-91-15,9 30 0 16,9 19-6 0,0 23 0-16,-3 7-8 15,-5 4 0 1,-7-7-1-1,-4-17 1-15,-3-14-14 16,-4-24 1-16,0-16-81 16,0-11-4-16,-4-8-33 15,-10-24-8 1</inkml:trace>
  <inkml:trace contextRef="#ctx0" brushRef="#br0" timeOffset="229420.1723">21262 2806 83 0,'-3'-14'82'16,"-5"0"-3"0,1 0-48-1,-4-3 0-15,4 3-7 16,7-3-1-1,0-1-6-15,11-5 1 16,26-1 1 0,19-5 0-16,10 12-7 15,8 3-2-15,7 14-7 16,-10 0 0-1,-15 21 0-15,-23 10 0 16,-22 15-5 0,-11-2 0-16,-37-6-2 15,-18 0 0 1,-5-10 3-16,1-11 1 15,11-7-3 1,15 1 0-16,17-1 7 16,16 7 0-1,12 11 10-15,28 4 0 16,11 5-5-1,6 5 1 1,-9 6-15-16,4-3 0 0,-12 1-61 31,-3-2-1-31,-11-5-57 0,-7-8-14 16,-4-13 67-1</inkml:trace>
  <inkml:trace contextRef="#ctx0" brushRef="#br0" timeOffset="231375.2174">22603 2854 200 0,'4'-3'131'0,"26"-1"-7"15,21 1-105 1,12-8 0-16,1 5-25 16,-5-1 1-1,-3 0-80-15,-23 0-2 16,-11-1-41-1,-19-2-9-15,-3-4 92 16</inkml:trace>
  <inkml:trace contextRef="#ctx0" brushRef="#br0" timeOffset="231578.2265">22770 2651 152 0,'0'12'122'0,"0"23"-8"0,0 10-89 31,0 4 1-16,0 21-26-15,0-5 1 16,0 7-105 0,0-7-4-16,0-2-20 15</inkml:trace>
  <inkml:trace contextRef="#ctx0" brushRef="#br0" timeOffset="232404.2643">23326 2532 162 0,'0'0'120'31,"0"0"-8"-31,0 24-77 0,0 8 0 31,0 9-16-31,10 11 1 16,-1 0-17-1,-3-1 2-15,-2 12-5 0,-4-10 0 16,0-12 0-1,0 0 0-15,-7-14 0 16,-1 2 0 0,1-5 0-1,0-7 0-15,4-7-22 16,3-3 2-16,0-7-110 15,0-7-6 1,-6-20 9-16</inkml:trace>
  <inkml:trace contextRef="#ctx0" brushRef="#br0" timeOffset="232862.2821">23122 2632 176 0,'0'-6'124'0,"29"-8"-7"15,12-3-87 1,15-1 0 0,11 8-19-16,6 2 1 15,-10 8-12-15,-11 0 0 16,-23 14 1-1,-13 11 1-15,-16 3-3 16,-8-1 0 0,-25 5-2-16,-11-8 1 15,-4-10 1 1,-8-4 0-16,14-6-8 15,13-1 1 1,11-3 3-16,11 7 1 16,7 7 16-1,14 3 0-15,20 14-3 16,6 4 1-16,5-4-10 31,-5-1 0-31,-7 2 0 0,-3-1 0 16,-7-7-20-1,-9-3 1-15,-6-11-111 16,-1 1-6-16,2-11 8 31</inkml:trace>
  <inkml:trace contextRef="#ctx0" brushRef="#br0" timeOffset="233192.2887">23726 2827 180 0,'0'0'130'16,"10"0"-8"-1,5 12-92 1,3 6 0-16,5 3-21 15,-8 3 1 1,-4 4-10-16,-3 7 0 16,-8-8 0-16,-8-2 0 15,-11-4 0 1,-2-9 0-16,-2-4-120 15,-6-8-4 1,2-3-21-16</inkml:trace>
  <inkml:trace contextRef="#ctx0" brushRef="#br0" timeOffset="233342.2917">23722 2823 247 0,'26'-7'134'0,"11"-3"-4"16,18-4-156-1,1 0 1 1,-4 3-105-16,-8 1-7 15,-14 0 15 1</inkml:trace>
  <inkml:trace contextRef="#ctx0" brushRef="#br0" timeOffset="233702.2989">23988 2076 216 0,'0'-8'128'15,"0"-2"-5"1,15 7-109-16,22 3 0 16,30 17-7-1,-4 29 2-15,-10 8-9 16,-21 1 0-16,-3 1 0 15,5 27 0 1,11 59-25 0,-34 39 2-16,-22 12-107 15,-60-6-7-15,-25-42 14 31</inkml:trace>
  <inkml:trace contextRef="#ctx0" brushRef="#br0" timeOffset="234256.3159">21188 2380 122 0,'0'-10'97'0,"-18"-4"-6"16,-12 4-68 0,-11 10 0-16,-7 34-1 15,8 38 1 1,9 35-6-1,17 39 0-15,26 20-9 0,40 13 0 16,40 5-64 0,16-18-1-16,13-24-65 15,2-31-11 1,-1-41 66-1</inkml:trace>
  <inkml:trace contextRef="#ctx0" brushRef="#br0" timeOffset="242577.6728">21948 2989 163 0,'3'-7'118'0,"5"0"-7"31,-1 0-92-31,-2-3 0 16,-2 7-15-1,1 3 1 1,-4 0 0-16,0 3 1 16,-4 17 0-16,-11 8 0 15,4 0-1-15,-4-4 0 16,8-3 5-1,7-7 1 1,0-7-3-16,11-4 2 16,18-3-10-1,16 0 0-15,-2 0 0 16,2-3 0-1,-4-4-9-15,-11 1 2 0,-12 1-50 32,-7 2-2-32,-2-4-67 0,-9 7-11 15,0-3 53 1</inkml:trace>
  <inkml:trace contextRef="#ctx0" brushRef="#br0" timeOffset="242837.6836">22174 2864 181 0,'-4'18'129'31,"4"13"-7"-31,-4 31-93 0,0 18 1 16,1 20-21-1,-1 8 2-15,4 6-64 16,0-11 2-1,0 5-82 1,0-15-10-16,11-24 51 16</inkml:trace>
  <inkml:trace contextRef="#ctx0" brushRef="#br0" timeOffset="245880.7823">16241 1083 193 0,'0'0'120'0,"0"17"-5"31,0 17-99-31,3 33 1 16,4 8-5-16,1 22 0 15,3 4-4 1,-11-11 0-16,4-8-4 16,-4-12 2-1,0-26-22-15,0-9 1 16,0-17-79-1,0-15-4-15,-12-3-27 16,1-14-9 0</inkml:trace>
  <inkml:trace contextRef="#ctx0" brushRef="#br0" timeOffset="246424.7959">15874 1231 126 0,'0'-7'98'16,"-4"-3"-6"-16,4-3-71 15,0-11 0-15,15-2-2 16,21-11 1-16,20 8-3 15,15 3 0 1,10-2-7 0,8 7 0-16,11 7-6 15,-8 11 0 1,-6 3-1-1,-15 13 0-15,-28 19 3 16,-23 6 1-16,-20 3-1 16,-20 11 0-16,-31-15-10 15,-15-1 1 1,-9-9-5-1,-10 5 1-15,7-11 3 16,12-8 0 0,10-3 0-16,19-3 0 15,26 7 8 1,11 8 0-16,30 4 8 15,21 13 0 1,10 2-5-16,5 4 1 16,-7 17-7-1,-4-9 1-15,-11-8-38 16,-6-4 1-16,-6-13-94 15,-9-15-9 1,-8-9 30-16</inkml:trace>
  <inkml:trace contextRef="#ctx0" brushRef="#br0" timeOffset="246887.8078">16848 1474 173 0,'0'0'119'16,"-21"0"-6"-16,-10 23-93 15,-3 15 0 1,8 11-4-16,12-1 1 15,14-9-4 1,0-11 0 0,29-18-10-16,5-10 1 15,-1-10-4 1,0-15 0-16,-7-10 0 0,-14 5 0 15,-8-2 0 1,-4 12 0 0,0 20 0-16,-12 0 0 15,1 34 0 1,8 2 0-1,3 1 0-15,0 1 0 16,14-6 0 0,4-12 0-16,1-14-9 15,-4-6 2 1,11-2-76-16,-7-26-1 0,-4-17-47 31,-9-10-10-31,-6-11 88 0</inkml:trace>
  <inkml:trace contextRef="#ctx0" brushRef="#br0" timeOffset="247515.8402">16952 1269 156 0,'0'-6'117'0,"-4"-2"-6"15,4-2-83 1,0 7 1-16,11 3-7 16,11 0 0-1,4 17-10-15,15 8 2 0,-8 19-14 31,-3-2 0-31,-8 2 0 16,-4 2 0-16,-8-12 0 31,-1-9 0-31,-5-9 0 16,0-12 0-16,-4-4 0 15,0 0 0 1,0-4 0-16,0-5 0 16,0 2 0-1,0 3 0-15,0 0 0 16,14 4 0-1,12-2 0-15,-7-6 0 0,-1 4 0 16,5-2 0 0,-12-1 0-1,-4 3 0-15,-7 1 0 16,0 0 0-1,0-1 0-15,0 1 0 16,3-1 0 0,-3 1 0-16,4-11 0 0,4-1 0 31,-1-2 0-31,4-3 0 0,8 6 0 31,3-3 0-31,0 10 0 16,0 3 0-16,-3 4 0 15,-4 7 0 1,-4 18 0-16,-11-1 0 15,0 17 0 1,-15 1 0 0,-22 0 0-16,-8-8 0 15,-6 0 0 1,2-16 0-16,1-10-20 15,12-8 1 1,13 0-111-16,9-8-6 0,14-10 8 31</inkml:trace>
  <inkml:trace contextRef="#ctx0" brushRef="#br0" timeOffset="247928.8567">17685 1151 193 0,'0'0'137'0,"0"4"-8"15,22 4-105-15,15 2 1 32,15 0-24-32,0-6 1 0,7-4-2 15,-8 0 0 1,-2 0 0-1,-8-7 0-15,-8-4-40 16,-7 5 2 0,-7 2-93-16,-8 4-9 15,-11 0 33 1</inkml:trace>
  <inkml:trace contextRef="#ctx0" brushRef="#br0" timeOffset="248115.861">17855 1363 225 0,'34'0'134'31,"18"-7"-4"-31,36-10-120 0,1-8 2 16,4 9-58-1,-5 2 2-15,-13 10-88 16,-12 4-9-1,-11 4 41-15</inkml:trace>
  <inkml:trace contextRef="#ctx0" brushRef="#br0">20518 2522 181 0,'0'-4'122'0,"0"-2"-8"16,0-1-91-1,0 0 1-15,0-7-8 16,0 4 1 0,0 3-11-1,0 0 2-15,0-1-8 16,0 6 0-16,4-2 0 15,0 0 0 1,0 0 0-16,-4 4 0 16,0 0 0-1,0 0 0 1,0 0 0-16,0 0 0 15,0 0 0-15,0 0 0 16,3 12 0 0,4 2 0-16,-3 6 0 15,3 4 0-15,1 10 0 16,3 1 0-1,0 4 0 1,4 2 0-16,-4 4 0 16,4 3 0-16,-4 8 0 15,0 0 0 1,-4 1 0-16,-3-1 0 15,3 0 0 1,-3-5 0-16,0-3 0 31,0-2 0-31,0-1 0 0,-2-3 0 0,3-8 0 31,-5 0 0-31,0 5 0 16,0-11 0-16,0-1 0 16,0-3 0-1,4 0 0 1,-4 8 0-1,0-5 0-15,3-3 0 16,4 0 0-16,-4 1 0 16,6 3 0-1,-6-8 0-15,1 5 0 16,0-4 0-1,4-4 0-15,-5-3 0 16,-3-5 0 0,0-1 0-16,0-8 0 15,0 0 0-15,0 0 0 16,0 0 0-16,4 0 0 15,3 0-130-15,0-10-4 16,-3-11-13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9:06:21.8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21481 1255 172 0,'-4'14'117'15,"4"18"-7"1,0 12-86-16,26 13 1 15,15 1-4-15,26-7 1 16,15-9-13 0,6-11 2-16,11-17-11 15,2-14 0-15,-12-3 0 16,-14-22 0-1,-17-10 0 1,-13 1 0-16,-12-11 0 0,-18-9 0 16,-8 8-28-1,-3-2 2 1,-4-1-104-16,0 8-8 15,-19 0 18 1</inkml:trace>
  <inkml:trace contextRef="#ctx0" brushRef="#br0" timeOffset="224.012">21751 930 247 0,'0'0'134'0,"0"0"-4"0,0 0-187 16,0 0 1 0,0 0-77-16,8 0-11 15,10-7 58 1</inkml:trace>
  <inkml:trace contextRef="#ctx0" brushRef="#br0" timeOffset="453.0221">22059 744 247 0,'11'0'134'15,"-4"0"-4"1,-3 0-139-16,0 0 2 15,-1 0-76-15,1 0-2 16,0 7-46 0,-1-5-10-16,1 3 87 31</inkml:trace>
  <inkml:trace contextRef="#ctx0" brushRef="#br0" timeOffset="925.0429">21759 570 163 0,'-93'-13'107'15,"7"7"-6"1,13 6-87-16,-90 37 0 16,33 46 0-1,34 45 0-15,41 42 2 16,55-5 1-1,33 2 0-15,52-12 0 16,26-20-9 0,41-17 1-16,26-35-9 15,26-24 0 1,17-39 0-16,17-20 0 15,-1-48 0 1,-14-24 0-16,-17-35 0 16,-39-28 0-16,-37-18 0 15,-82 28 0 1,-48 18 0-1,-19 27 0-15,-22 5 0 16,-44-36 0 0,-36 6-33-16,-43 1 2 0,-25 22-100 15,-8 30-7 1,10 22 23-1</inkml:trace>
  <inkml:trace contextRef="#ctx0" brushRef="#br0" timeOffset="1863.0863">2940 2384 165 0,'0'21'117'16,"0"26"-7"-16,0 37-87 31,0 16 1-31,0 19-10 16,0 1 0-16,0-10-7 15,0-19 1-15,0-15-6 16,0-28 1 0,0-20-73-16,0-22-2 15,0-12-58 1,0-35-12-16,-4-29 80 15</inkml:trace>
  <inkml:trace contextRef="#ctx0" brushRef="#br0" timeOffset="2421.1117">2501 2470 192 0,'-6'-6'126'15,"3"-2"-6"1,-1-6-98-16,4-7 0 15,15-3-12-15,33-7 1 16,27-10-8 0,17-1 2-16,19 4-5 31,0 20 0-31,4 16 0 15,-18 4 0-15,-20 40 0 16,-21 14 0-16,-26 16 0 16,-23 1 0-1,-7 6 0-15,-30-6 0 16,-15-3 0-1,-2-19 0-15,-9-16 0 16,-3-4 0 0,3-17 0-16,12-10 0 15,11-4 0 1,10 0 0-16,23 3 0 15,7 4 0 1,34 10 0-16,7 7 0 16,8 15 0-1,4 9 0-15,-20 8 0 16,1-1 0-16,-19-1 0 15,-11-11 0 1,1-9-41 0,-5-13 1-16,0-11-91 15,-1-10-10 1,7 0 37-1</inkml:trace>
  <inkml:trace contextRef="#ctx0" brushRef="#br0" timeOffset="2863.1311">3667 2913 161 0,'-4'0'116'0,"-19"14"-8"16,-10 21-83-1,3 2 1-15,0 9-8 16,9-2 1 0,13 1-6-16,8-13 0 15,8-15-8 1,21-11 2-16,8-6-7 0,0-23 0 15,1-13 0 1,-13-7 0 0,-2 1 0-16,-13 10 0 15,-2 15 0 1,-8 13 0-1,3 4 0-15,2 25 0 16,6 8 0 0,4 6 0-16,6-1 0 15,2-13 0 1,-1-4 0-16,-3-14 0 15,3-7-59 1,-4-4 2-16,-7-28-76 0,-7-25-12 16,-4-21 60-1</inkml:trace>
  <inkml:trace contextRef="#ctx0" brushRef="#br0" timeOffset="3279.1455">3829 2539 198 0,'0'0'135'0,"18"20"-7"16,12 23-106-1,3 15 0 1,1 8-20-16,-8 6 2 0,-11 12-4 31,-4-18 0-31,-6-8 0 16,-3-23 0-16,-2-14 0 15,4-21 0-15,0 0 0 16,3-28 0 0,4-14 0-16,19 1 0 15,3 7 0 1,8 17 0-1,3 5 0-15,1 12 0 0,-4 8 0 32,-3 23 0-32,-17 7 0 0,-14 10 0 15,-7-3 0 1,-26 0 0-1,-21-6 0-15,-17-19 0 0,-3-9-45 32,1-11 2-32,8 0-88 0,9-25-11 15,29-10 41 1</inkml:trace>
  <inkml:trace contextRef="#ctx0" brushRef="#br0" timeOffset="3753.1553">4948 2456 227 0,'22'0'133'16,"23"4"-3"-1,21 0-120-15,12-1 1 16,2 0-11 0,-4-3 0-1,-14 4-32-15,1-4 2 0,-22 0-101 31,-11 0-7-31,-16 0 22 0</inkml:trace>
  <inkml:trace contextRef="#ctx0" brushRef="#br0" timeOffset="3969.1649">5040 2764 221 0,'0'0'134'16,"13"3"-4"-1,19 1-118-15,16-4 2 0,15 0-14 16,8 0 0 0,9-4-130-1,6 1-2 1,-1 3-16-16</inkml:trace>
  <inkml:trace contextRef="#ctx0" brushRef="#br0" timeOffset="4433.1913">7240 2121 209 0,'0'0'127'16,"-7"10"-5"0,3 25-105-16,-11 24 1 15,8 21-10 1,7 12 2-1,-3 2-10-15,-1-8 0 16,4-17-8 0,0-23 1-16,0-15-94 0,0-28-2 15,0-10-32 1,0-45-9-16</inkml:trace>
  <inkml:trace contextRef="#ctx0" brushRef="#br0" timeOffset="4917.2141">6873 2169 174 0,'4'-7'131'16,"23"-3"-9"-1,17-11-90 1,33-6 1-16,13 5-24 15,6 5 1-15,18 7-10 16,-18 10 0-16,-17 0 0 16,-25 21 0-1,-20 7 0 1,-30 20 0-16,-11-6 0 15,-34-5 0-15,-26 8 0 16,-2-20 0 0,-2-5 0-16,7-6 0 15,16-3 0 1,14 3 0-16,31 3 0 15,3 11 0 1,41 13 0-16,7 0 0 16,12 8 0-1,-1 6 0-15,-11-3 0 16,-7-1 0-1,-19 2 0-15,-11-19 0 16,-11 5 0 0,0-15 0-1,0-4-130-15,0-6-4 16,0-10-13-16</inkml:trace>
  <inkml:trace contextRef="#ctx0" brushRef="#br0" timeOffset="5113.2233">7885 2698 247 0,'0'11'134'0,"11"17"-4"15,-7 2-130 1,3 12 0-16,-7 3 0 15,0 3 0-15,0-2-130 16,0-9-4 0,4-9-13-16</inkml:trace>
  <inkml:trace contextRef="#ctx0" brushRef="#br0" timeOffset="5686.2558">8225 2335 236 0,'30'0'134'16,"22"0"-5"-1,22-4-124-15,11-2 2 16,-3-5-14 0,-16 4 1-16,-17 5-102 15,-15-6-4-15,-27-6-25 16,-7-3-4-1</inkml:trace>
  <inkml:trace contextRef="#ctx0" brushRef="#br0" timeOffset="5937.2665">8355 2048 201 0,'8'14'136'0,"10"13"-6"15,5 29-109-15,2 12 2 16,-6 24-23-16,-4-3 0 15,-12 1 0 1,4-18 0-16,2-12-16 16,-6-25 2-1,4-19-116 1,5-16-5-16,2-35 2 15</inkml:trace>
  <inkml:trace contextRef="#ctx0" brushRef="#br0" timeOffset="6174.2766">8840 2006 231 0,'0'25'134'15,"5"16"-5"-15,-5 28-121 31,0 17 1-31,0 4-9 0,3-2 0 16,1-16 0 0,3-23 0-1,-3-12-17-15,3-19 1 16,-4-18-114-16,5-25-5 15,-8-30 4-15</inkml:trace>
  <inkml:trace contextRef="#ctx0" brushRef="#br0" timeOffset="6593.2961">8622 1985 224 0,'15'-9'134'0,"25"2"-4"16,27-1-119-1,14 6 1-15,12 2-12 16,-4 2 0 0,-14 25 0-16,-24 9 0 0,-21 2 0 31,-27 0 0-31,-6 7 0 15,-31-4 0 1,-13-14 0 0,-10-9 0-16,-2-10 0 15,18-8 0-15,8 0 0 16,18 0 0-1,15 10 0-15,0 14 0 16,29 8 0 0,9 5 0-16,9 8 0 15,-1-4 0 1,-6 8 0-16,-3-11 0 0,-14 6-52 31,3-5 1-31,-12-15-82 0,-3-10-9 31,5-14 50-31</inkml:trace>
  <inkml:trace contextRef="#ctx0" brushRef="#br0" timeOffset="7024.3168">9370 2405 184 0,'-4'0'123'15,"4"0"-7"-15,0-4-95 16,11 4 0-1,12-4-10-15,10 4 0 0,-3 0-4 32,-5 4 1-32,-9 16-4 0,-6 9 1 31,-10 8-5-31,-3-2 0 15,-8-1 0 1,7-5 0-16,4-9 0 0,15-6 0 16,18-11 0-1,12-3 0 1,-5-3-130-16,8-21-4 15,-11-8-13 1</inkml:trace>
  <inkml:trace contextRef="#ctx0" brushRef="#br0" timeOffset="7380.3324">9562 1650 219 0,'-3'-6'133'16,"0"-6"-3"0,-5-1-116-1,4 3 1-15,0 2-15 16,4 5 0-16,0 0 0 15,0 3 0 1,16 0 0-16,28 24 0 16,22 21 0-1,8 27 0-15,0 22 0 16,1 31 0-16,-31 6 0 15,-29 14 0 1,-23 8-128 0,-47-15-5-16,-38-7-15 15</inkml:trace>
  <inkml:trace contextRef="#ctx0" brushRef="#br0" timeOffset="7796.3468">6544 1792 179 0,'-33'38'129'15,"-16"35"-8"-15,-2 41-91 16,21 38 1-16,30 25-21 31,67 9 1-31,55 1-48 0,41-18 2 31,44-26-96-31,26-32-8 0,15-39 28 31</inkml:trace>
  <inkml:trace contextRef="#ctx0" brushRef="#br0" timeOffset="8468.3604">10181 1598 163 0,'0'-7'129'16,"0"-10"-9"-16,0-4-92 31,0 11 1-31,0 2-22 0,0 8 1 15,4 35 1 1,18 27 0-16,0 25-5 16,8 34 1-1,0 18-5-15,-8 23 0 16,4 4 0-1,-8-9 0 1,-7-16 0-16,-4-20 0 0,-3-24 0 16,-4-32 0-1,0-12 0-15,4-26 0 16,-4-17-7-1,7-10 1 1,1-16-123-16,2-23-5 16,2-20-7-1</inkml:trace>
  <inkml:trace contextRef="#ctx0" brushRef="#br0" timeOffset="8887.3719">10474 1477 230 0,'0'-3'125'31,"0"3"-4"-31,0 0-113 0,3 13 0 15,27 35 1 1,3 32 1-16,7 31-10 16,5 34 0-1,1 25 0-15,-3 2 0 16,-13 2 0-1,-12-15 0 1,-6-24 0-16,-12-32 0 16,0-19-24-1,0-29 1-15,0-20-107 16,3-25-7-16,9-10 14 31</inkml:trace>
  <inkml:trace contextRef="#ctx0" brushRef="#br0" timeOffset="9349.3941">11271 1771 203 0,'0'0'129'0,"0"0"-7"16,2 18-102-1,14 23 0-15,2 35-12 32,0 20 1-32,-2 26-9 15,-5-1 0-15,-4 4 0 16,-4-28 0-16,-3-18 0 15,4-34 0-15,-4-20-39 16,4-25 2 0,-4-11-94-1,0-45-9 1,-4-29 32-16</inkml:trace>
  <inkml:trace contextRef="#ctx0" brushRef="#br0" timeOffset="9781.4133">10949 1934 203 0,'0'-7'127'16,"0"-7"-7"-16,17-10-100 16,39 2 0-1,22-2-10-15,25 4 1 16,16 6-11-1,-1 14 0-15,-10 4 0 16,-22 23 0 0,-31 8 0-1,-30 10 0-15,-25-6 0 16,-19 2 0-16,-28-14 0 15,-16-6 0-15,-19-7 0 16,8-11 0-16,4-3 0 31,18 0 0-31,26 7 0 16,22 7 0-1,12 21 0-15,36 13 0 0,19 10 0 16,7 8 0 0,5 1 0-1,-16-13 0-15,-14-1 0 16,-12-12 0-1,-12-7-115-15,1-9-2 16,-6-15-27 0</inkml:trace>
  <inkml:trace contextRef="#ctx0" brushRef="#br0" timeOffset="10419.4419">11989 2352 194 0,'-4'0'134'31,"-4"0"-7"-31,1 0-103 16,-1 0 0-16,5 0-21 15,3 0 2 1,0 0-5-16,0 0 0 16,18 0 0-1,9-6 0 1,6-2 0-16,0 5 0 0,7 3 0 31,-6 0 0-31,7 0 0 16,-15 7 0-1,-12 14 0-15,-14 7 0 0,0 2 0 16,-18 1 0-1,-15-2 0-15,-4-9 0 16,14-9 0 0,5-5 0-1,11 2 0-15,7-2 0 16,3 4 0-1,19 4 0-15,1 7 0 0,-5 4 0 32,-7 2 0-32,-11 4 0 0,-29 1 0 31,-12-1 0-31,-11-4-24 15,0 1 1-15,4-8-107 16,18-5-7-16,20-8 14 16</inkml:trace>
  <inkml:trace contextRef="#ctx0" brushRef="#br0" timeOffset="11100.474">12686 1535 206 0,'-5'-2'134'15,"5"-5"-6"-15,-4 0-115 16,4 3 1 0,0 4-12-1,12 8 0-15,9 26 3 16,13 39 2-16,11 23-7 15,-2 21 0 1,2 13 0-16,-8 7 0 16,-7-8 0-1,-16-5 0-15,-9-13 0 16,-5-18 0-1,0-17 0-15,-5-17 0 16,-1-18 0 0,2-17 0-16,4-13-20 15,0-11 2 1,0-4-112-16,0-27-6 15,15-14 7 1</inkml:trace>
  <inkml:trace contextRef="#ctx0" brushRef="#br0" timeOffset="11462.4822">13066 1388 222 0,'0'0'123'0,"0"0"-5"15,0 0-107 1,11 20 1-16,12 35 0 15,6 32 1 1,12 34-13-16,3 17 0 16,-3 14 0-16,0 1 0 15,-11-18 0 1,-4-18 0-1,-16-23 0-15,-6-18 0 16,-4-24-11 0,0-14 2-1,0-13-121-15,-11-19-3 0,3-6-6 31</inkml:trace>
  <inkml:trace contextRef="#ctx0" brushRef="#br0" timeOffset="12071.5063">14181 1636 201 0,'0'-4'116'0,"3"4"-5"16,2 0-97-1,6 12 0-15,7 32 5 0,1 19 1 16,3 24-13 0,0 5 2-1,-7 16-9-15,-1-1 0 16,-6-13 0-1,-4-8 0-15,-4-27 0 16,0-17 0 0,0-26-101-1,0-16-2-15,0-28-38 16,-15-34-9-1</inkml:trace>
  <inkml:trace contextRef="#ctx0" brushRef="#br0" timeOffset="12591.5359">13933 1712 142 0,'-7'-3'125'15,"-1"-7"-8"1,0-1-76-16,8-3 1 0,0-4-26 15,37-2 0 1,26-3-11-16,16-6 2 16,21 2-7-1,18 5 0 1,-2 13 0-16,-6 9 0 15,-17 21 0-15,-23 23 0 16,-22 11 0 0,-33 8 0-16,-15-1 0 15,-26-3 0 1,-26-8 0-16,-7-16 0 31,-4-14 0-31,-3-11 0 16,2-6 0-1,13-4 0-15,14 0 0 0,22 0 0 16,15 0 0-1,26 10 0-15,25 25 0 16,16 10 0 0,0 10 0-1,-1 15 0-15,-14-5 0 16,-7 5 0-16,-19-15-31 15,-15 0 2 1,-11-16-101-16,0-12-9 16,0-13 22-16</inkml:trace>
  <inkml:trace contextRef="#ctx0" brushRef="#br0" timeOffset="13163.5635">15166 2162 214 0,'0'0'134'0,"0"0"-6"16,0 14-113-1,0 11 0 1,0 5-13-16,0 8 1 0,0-6-3 31,0-8 0-31,0-7 0 16,27-3 0-16,-5-7 0 15,7 0 0-15,1 0 0 16,-1-7 0-1,-3 0-31 1,0 0 2-16,-4-29-101 16,-10-8-9-1,-12-22 22-15</inkml:trace>
  <inkml:trace contextRef="#ctx0" brushRef="#br0" timeOffset="13310.5694">15351 2166 247 0,'0'20'134'0,"0"21"-4"16,0 19-130-1,-3 9 0-15,3 3 0 16,0 1 0 0,0-1-130-16,0-13-4 15,3-14-13 1</inkml:trace>
  <inkml:trace contextRef="#ctx0" brushRef="#br0" timeOffset="13699.5875">15762 1965 247 0,'13'0'134'16,"22"0"-4"-1,29 0-130-15,10 0 0 16,11-6-22-1,-18-9 1 1,-5-2-109-16,-28-4-6 16,-23-14 10-16</inkml:trace>
  <inkml:trace contextRef="#ctx0" brushRef="#br0" timeOffset="13905.5969">15907 1792 224 0,'0'17'134'0,"0"31"-4"31,0 8-119-31,11 7 1 16,0 12-12-16,1-5 0 16,-2-5 0-1,5-12 0 1,-4-9-109-16,1-20-3 15,2-20-30 1,1-8-6-16</inkml:trace>
  <inkml:trace contextRef="#ctx0" brushRef="#br0" timeOffset="14244.6124">16436 1639 247 0,'5'11'134'16,"5"13"-4"-16,5 21-130 0,0 13 0 31,3 12 0-31,-10 10 0 16,-8-1 0-1,0-5 0-15,0-6 0 16,-11-15 0-16,0-19 0 15,7-6 0 1,-1-18-14-16,3-10 2 16,-2-28-118-1,0-14-4 1,-7-16-2-16</inkml:trace>
  <inkml:trace contextRef="#ctx0" brushRef="#br0" timeOffset="14699.6339">16233 1758 169 0,'0'-10'135'16,"0"-4"-9"-1,26-8-91 1,18-2 0-16,28 7-30 16,15 0 1-1,18 9-6-15,-10 8 0 16,-13 0 0-1,-19 18 0-15,-29 13 0 0,-31 8 0 16,-6-2 0 0,-31-2 0-1,-18-15 0-15,-4 1 0 16,5-13 0-16,2-8 0 15,9 0 0 1,14 6 0 0,20 4 0-16,6 12 0 15,10 5 0 1,20 8 0-1,10 2 0-15,5 5 0 16,-4-8 0-16,-8-10 0 16,-8 8 0-16,-14-4 0 31,-3-8-52-31,-4-6 1 0,7-4-82 31,0-10-9-31,7 0 50 16</inkml:trace>
  <inkml:trace contextRef="#ctx0" brushRef="#br0" timeOffset="15018.6482">17161 1920 229 0,'0'0'133'0,"0"0"-3"0,0 0-121 16,0 3 1-16,9 11-10 15,6 8 0 1,14-2 0-1,-6 18 0 1,-8-7 0-16,-15 3 0 16,0 5 0-16,-19-1 0 15,-22-7 0-15,8-8 0 16,-5-11-79-1,2-12-1 1,2-4-56-16,12-27-12 16,4-4 88-16</inkml:trace>
  <inkml:trace contextRef="#ctx0" brushRef="#br0" timeOffset="15151.6535">17089 1973 247 0,'25'-12'134'15,"16"-2"-4"1,16-3-130-16,9-3 0 16,-8-1-4-1,-9 3 2-15,-12 2-127 16,-15 1-4-1,-11-9-13-15</inkml:trace>
  <inkml:trace contextRef="#ctx0" brushRef="#br0" timeOffset="15430.667">17299 1079 247 0,'0'-6'134'16,"19"2"-4"0,18 4-130-16,19 7 0 15,14 31 0 1,8 37 0-16,-8 26 0 15,-17 34 0 1,-17 17 0-16,-32 19 0 16,-8-6-130-1,-40-6-4-15,-12-14-13 16</inkml:trace>
  <inkml:trace contextRef="#ctx0" brushRef="#br0" timeOffset="16015.6999">14000 1294 177 0,'0'-10'108'16,"-15"-1"-6"-1,-12 7-94 1,-5 4 0-16,-17 45 17 16,-3 43 1-16,8 45-3 15,15 27 1 1,25 20-28-16,22 0 0 0,49-8-126 31,37-22-3-31,14-22-7 16</inkml:trace>
  <inkml:trace contextRef="#ctx0" brushRef="#br0" timeOffset="16834.7434">5103 3981 179 0,'0'4'130'15,"30"3"-7"1,25 4-93-1,30-4 1-15,27 0-23 16,2-4 2-16,5-3-31 16,-4 0 2-16,-19 0-111 15,-17 4-6 1,-24-4 8-1</inkml:trace>
  <inkml:trace contextRef="#ctx0" brushRef="#br0" timeOffset="17070.7542">5400 4370 247 0,'44'0'134'15,"34"-4"-4"-15,44-6-175 16,22 3 2 0,21 7-88-1,11 0-11 1,13 3 41-16</inkml:trace>
  <inkml:trace contextRef="#ctx0" brushRef="#br0" timeOffset="17585.7777">8789 3781 202 0,'0'0'136'15,"3"21"-6"-15,16 17-109 16,3 17 1-1,-3 14-22-15,-1 12 0 16,-3 5 0 0,-4-10 0-16,-3-7 0 0,-6-20 0 15,-2-22-71 1,0-16 1-16,0-11-65 15,-14-32-12 1,-15-27 77 0</inkml:trace>
  <inkml:trace contextRef="#ctx0" brushRef="#br0" timeOffset="17974.7958">8463 3850 179 0,'0'-7'129'16,"29"-6"-7"-16,27-8-92 0,21 0 1 15,23-3-22 1,20 14 2-16,-6 6-11 16,0 4 0-1,-24 17 0-15,-31 18 0 16,-33 3 0-1,-26 0 0 1,-26 0 0-16,-30-4 0 16,-18-9 0-1,-4-11 0-15,1-7 0 0,17-7 0 16,20 3 0-1,25 1 0 1,15 10 0-16,34 10 0 16,24 6 0-16,17 9 0 15,-1-4 0 1,-8 0 0-1,-14 2-8-15,-19-2 1 16,-7-7-123 0,-18-8-3-1,-8-6-7-15</inkml:trace>
  <inkml:trace contextRef="#ctx0" brushRef="#br0" timeOffset="18213.8061">9640 4214 247 0,'0'7'134'16,"0"7"-4"-1,0 13-130-15,0 1 0 16,0 3-40-1,0 4 2-15,4 0-93 16,14-5-9 0,9-16 33-16</inkml:trace>
  <inkml:trace contextRef="#ctx0" brushRef="#br0" timeOffset="20077.8813">9933 3967 186 0,'15'4'128'0,"17"-4"-7"16,21 4-102-1,10-4 1 1,3 0-30-16,-9 0 1 15,-17 0-98 1,-10 0-2-16,-19 0-16 16</inkml:trace>
  <inkml:trace contextRef="#ctx0" brushRef="#br0" timeOffset="20335.8951">9985 3778 177 0,'0'14'126'16,"0"17"-8"0,11 10-88-1,0 11 0-15,0 11-18 16,-4-1 1-16,1 4-17 15,-1-10-1 1,1-15-70-16,0-10-2 16,2-11-53-1,9-20-11-15,2-10 78 16</inkml:trace>
  <inkml:trace contextRef="#ctx0" brushRef="#br0" timeOffset="20614.9062">10548 3834 224 0,'4'12'134'0,"-1"13"-4"15,0 17-119 1,1 7 1 0,0 2-12-16,-4 1 0 15,0-4 0 1,0-6 0-16,0-17-11 0,0-5 1 15,0-13-120 1,0-7-3 0,-4-11-5-16</inkml:trace>
  <inkml:trace contextRef="#ctx0" brushRef="#br0" timeOffset="21065.9233">10400 3805 156 0,'0'-10'124'0,"0"3"-8"16,25 0-76 0,16-3 0-16,12 3-24 15,13 7 0-15,1 0-15 16,-5 3 1-1,-10 15-2-15,-21 10 0 16,-21-4 0 0,-10 7 0-16,-18-7 0 15,-19 0 0 1,-11-10 0-16,-1-3 0 15,8-8-3 1,7 1 2-16,9 3 1 16,22 2 0-16,3 12 1 15,28 7 2 1,14 6-3-16,2 2 0 15,4 5 0 1,-3-6 0 0,-7-8-39-16,-13 1 1 15,-7-7-93 1,-6-7-9-16,-2-11 33 0</inkml:trace>
  <inkml:trace contextRef="#ctx0" brushRef="#br0" timeOffset="21529.9353">10996 4055 202 0,'0'0'120'0,"0"0"-6"16,18 0-105-16,5 0 0 15,2 4-2 1,-2 8 1 0,-4 6 2-16,-12 6 0 15,-7-3-2-15,0 0 1 16,0-7-7-1,0-1 1-15,0 1-3 16,6-6 0 0,17-5-39-16,-1-3 2 15,8 0-94 1,-11 0-9-16,-12 0 32 15</inkml:trace>
  <inkml:trace contextRef="#ctx0" brushRef="#br0" timeOffset="22030.9534">9822 3996 185 0,'0'0'132'0,"0"0"-6"16,26 0-102-1,15 0 1-15,10 0-68 16,12 0 1-16,5 0-86 31,5 7-11-31,-10 0 43 16</inkml:trace>
  <inkml:trace contextRef="#ctx0" brushRef="#br0" timeOffset="27093.1252">8885 4487 210 0,'112'-31'126'15,"91"-28"-5"-15,101-34-104 16,62-22 0 0,37-6-8-1,9-6 2-15,-16 6-11 16,-37 10 0-16,-51 20-18 15,-52 26 2 1,-49 20-114-16,-48 17-5 16,-37 21 4-1</inkml:trace>
  <inkml:trace contextRef="#ctx0" brushRef="#br0" timeOffset="28891.2138">11833 4553 165 0,'0'-3'118'15,"0"-1"-8"1,0 0-97-16,0 4 0 15,0 0-3 1,11 14 0-16,0 25 9 0,5 20 1 16,2 9-10-1,0 9 1-15,0-1-8 16,-2 0 0-1,-2-10-49 1,-7-1 1-16,1-13-86 16,-4-14-10-16,-4-7 44 15</inkml:trace>
  <inkml:trace contextRef="#ctx0" brushRef="#br0" timeOffset="29520.2423">6870 5661 124 0,'0'2'96'0,"18"1"-6"32,19 5-72-32,30 2-1 15,37 1 1-15,40-8 3 16,41 1 0-16,60-4 0 15,52-4-1 1,61-14 0-16,61-5-4 16,59-9 0-1,59-5-10 1,52-2 1-16,52 6-7 15,44 1 0-15,37 1 0 16,30 14 0 0,3 9 0-16,4 8 0 15,-25 0 0 1,-34 8 0-16,-45 6 0 15,-70 15 0 1,-73-7-4-16,-71-5 1 0,-75 0-90 31,-80-3-3-31,-65-6-40 16,-73-8-12-16</inkml:trace>
  <inkml:trace contextRef="#ctx0" brushRef="#br0" timeOffset="30370.2825">8877 5905 48 0,'0'-2'96'15,"0"-6"-2"-15,0 1-40 16,0 4-1 0,0 3-25-1,4 10 1-15,3 24-3 16,9 15 0-16,-2 7-14 15,5 6 0 1,-8-4-43-16,0-2 0 16,3-7-93-1,2-8-11-15,-5-17 30 16</inkml:trace>
  <inkml:trace contextRef="#ctx0" brushRef="#br0" timeOffset="31222.3213">8048 6452 87 0,'0'0'100'15,"0"4"-5"1,33 2-44 0,34 2 1-16,48-4-10 0,36-4 0 15,35 0-22 1,14-15 2-16,14-5-49 15,-10-1 1 1,-22 7-104 0,-16 4-8-16,-43 6 18 15</inkml:trace>
  <inkml:trace contextRef="#ctx0" brushRef="#br0" timeOffset="31727.3446">8144 6822 144 0,'0'0'115'0,"0"4"-8"16,0 20-72 0,4 11-2-16,14 14-10 0,-11 2 0 15,2 9-11 1,-6-6 1-1,-3-1-11-15,0-5 2 16,0-17-25-16,0-10 1 16,0-11-87-1,3-10-1 1,1-6-14-16,0-26-7 15</inkml:trace>
  <inkml:trace contextRef="#ctx0" brushRef="#br0" timeOffset="32179.365">7955 6916 161 0,'0'-7'119'0,"4"0"-8"16,29-7-74-1,15-3 1-15,19 0-18 16,2-5 1 0,10 16-20-1,-13 6 2-15,-17 0-3 16,-12 14 0-16,-23 14 0 15,-14 3 0 1,-2-3 0-16,-26-5 0 16,-8-6 0-1,-1-2 0-15,4-8 0 16,3-4 0-1,15 1 0 1,15 10 0-16,0 3 0 16,15 7 0-16,15 4 0 15,3-1 0 1,-3 4 0-16,-5 4 0 15,-2-4 0-15,-12-3 0 16,1-3-45 0,-6-9 1-1,-2 2-88-15,3-12-9 0,1-6 41 16</inkml:trace>
  <inkml:trace contextRef="#ctx0" brushRef="#br0" timeOffset="32423.3822">8711 7131 247 0,'0'10'134'16,"3"7"-4"-1,8 7-130-15,-7 4 0 16,7 3 0-16,-7-2 0 16,-4-5-28-1,0-7 2-15,0-7-104 16,0-10-8-1,0-18 18-15</inkml:trace>
  <inkml:trace contextRef="#ctx0" brushRef="#br0" timeOffset="32610.3897">8837 7086 245 0,'19'0'133'16,"10"-7"-4"-16,11 3-128 15,-6-6 2 1,4 2-76-16,-13-2 0 15,-14-6-62 1,-11-12-13-16,0-22 82 16</inkml:trace>
  <inkml:trace contextRef="#ctx0" brushRef="#br0" timeOffset="32812.4003">8937 6840 196 0,'0'18'137'16,"0"9"-7"-1,3 15-107-15,5 2 2 16,0 12-25-1,-5-12 0 1,4 2 0 0,-3-2 0-16,-1-13-53 15,1-9 1-15,8-19-81 16,-1-3-10-16,-4-35 52 15</inkml:trace>
  <inkml:trace contextRef="#ctx0" brushRef="#br0" timeOffset="33050.4121">9140 6868 229 0,'5'13'133'16,"2"15"-3"-16,4 13-121 15,-4 15 1 1,-4 3-10-1,5 0 0-15,-4-1 0 16,-1-13 0-16,1-7 0 16,0-13 0-16,0-16-55 15,0-9 1 1,-4-20-79-1,0-21-10-15,0-7 54 16</inkml:trace>
  <inkml:trace contextRef="#ctx0" brushRef="#br0" timeOffset="33443.429">9129 6892 207 0,'4'-11'136'0,"22"-2"-6"16,15-1-112-1,10-4 2-15,-2 11-20 16,-5 7 0-16,-11 0 0 15,-14 17 0 1,-19 8 0-16,-7 6 0 16,-30 1 0-1,-8-9 0-15,1 2 0 0,3-8 0 31,15-6 0-15,15-5 0-16,11 9 0 16,15 1 0-1,18 6 0-15,8 1 0 0,-1 2 0 16,2 3 0-1,-16-1 0 1,-8-3 0-16,-7 1 0 16,-8-1 0-1,-3-4-65-15,0-3 0 16,0-3-69-1,15-7-12-15,4-7 70 0</inkml:trace>
  <inkml:trace contextRef="#ctx0" brushRef="#br0" timeOffset="33783.4462">9619 7120 227 0,'0'0'133'0,"6"0"-3"16,17 0-120-16,6 0 1 16,-3 0-11-16,-7 0 0 31,-8 11 0-31,-11 12 0 0,0 5 0 31,-19 4 0-31,1-5 0 16,11-3 0-16,7-7 0 15,14-3 0-15,26-7 0 16,13-3 0-1,13-4-73-15,16-8 0 16,-4-9-62 0,4-7-13-1,-5-3 82-15</inkml:trace>
  <inkml:trace contextRef="#ctx0" brushRef="#br0" timeOffset="34503.479">10892 6396 190 0,'0'0'138'0,"8"0"-8"16,25 0-104-1,19 0 1-15,15 4-27 16,14-4 0-16,4 0 0 15,-11 4 0 1,-11 0-47-16,-14-1 2 16,-13-3-87-1,-21 0-9 1,-15-11 41-1</inkml:trace>
  <inkml:trace contextRef="#ctx0" brushRef="#br0" timeOffset="34702.4877">11025 6234 184 0,'0'17'127'16,"12"15"-6"-1,10 13-100-15,-4 9 1 16,2 6-31-1,-3-2 0-15,2 2-114 16,0-19-6 0,14-13 1-16</inkml:trace>
  <inkml:trace contextRef="#ctx0" brushRef="#br0" timeOffset="35153.508">12941 5825 243 0,'0'22'133'0,"0"9"-4"16,3 18-127-1,-3 2 2-15,0 1-12 0,4 0 1 16,3-10-72 0,-4-12-1-1,-3-13-50 1,0-13-12-16,-25-4 84 15</inkml:trace>
  <inkml:trace contextRef="#ctx0" brushRef="#br0" timeOffset="35359.5174">12452 6207 206 0,'14'0'136'0,"42"3"-6"16,36 1-111 0,38-4 1-16,36 0-20 0,5 0 0 15,7-7 0 1,-27 3 0-16,-9 4-75 15,-42 0 0 1,-34 7-59 0,-32 11-15-16,-34-1 84 15</inkml:trace>
  <inkml:trace contextRef="#ctx0" brushRef="#br0" timeOffset="35852.5387">12418 6584 234 0,'0'17'134'0,"0"15"-5"16,0 16-123-16,0 17 2 16,-10 4-8-1,2 4 0 1,-3-11 0-1,-1-2 0-15,9-16 0 0,-1-12 0 16,4-15-36 0,0-14 2-16,0-3-97 15,0-10-8 1,0-21 27-16</inkml:trace>
  <inkml:trace contextRef="#ctx0" brushRef="#br0" timeOffset="36393.5576">12229 6643 209 0,'0'-4'135'0,"23"-6"-5"0,25 0-112 15,18-5 1 1,20 6-19-16,3 4 0 16,-7 5 0-1,-24 7 0 1,-21 11 0-16,-22 6 0 15,-15 4 0-15,-11 0 0 16,-30 0 0-16,-7-15 0 16,-8-9 0-1,1-4 0-15,10 0 0 16,12 0 0-1,15 0 0 1,18 2 0-16,0 16 0 16,29 7 0-16,16 5 0 15,21 9 0 1,-9-5 0-1,-3 5 0-15,-13-5 0 16,-11 11 0-16,-1-14-28 31,-14 1 1-31,0-9-103 0,-4-5-8 16,-4-11 19-1</inkml:trace>
  <inkml:trace contextRef="#ctx0" brushRef="#br0" timeOffset="36915.5794">13092 6864 236 0,'-3'0'134'16,"3"0"-5"-16,0 0-124 15,0 0 2-15,14 0-7 16,15 0 0-1,9 0 0-15,2 0 0 16,-2 0 0 0,0 0 0-1,-10 4 0-15,-5 9 0 16,-13 5 0-16,-5 3 0 15,-5-1 0 1,-19 1 0-16,-6 3 0 16,-6-6 0-1,13-5 0 1,7-2 0-16,7-1 0 15,4 4 0-15,8 0 0 16,6 3 0 0,-3 0 0-16,-11 4 0 15,0 0 0 1,-22-1 0-16,-16-3 0 15,-5 1 0 1,-6-4-117-16,5-7-4 16,11-3-23-16</inkml:trace>
  <inkml:trace contextRef="#ctx0" brushRef="#br0" timeOffset="37385.5888">14618 6232 247 0,'0'0'134'15,"20"0"-4"1,20 0-130-16,15 0 0 16,8 5 0-16,10 7 0 15,-9-6 0 1,-12-6 0-16,-16 4-66 15,-9-4 1 1,-20 0-69-16,-7-14-12 16,-7-24 70-1</inkml:trace>
  <inkml:trace contextRef="#ctx0" brushRef="#br0" timeOffset="37565.5924">14852 6099 240 0,'0'21'133'31,"0"13"-4"-31,3 15-125 0,1 9 1 16,-1 2-48 0,1-2 1-1,7-12-89-15,5-12-10 0,6-17 38 31</inkml:trace>
  <inkml:trace contextRef="#ctx0" brushRef="#br0" timeOffset="38138.6177">16814 5719 243 0,'4'20'133'15,"-4"11"-4"1,3 12-127-16,3 5 2 0,-6 0-4 16,2 7 0-1,2-6-15 1,-4-8 1-16,0-3-108 15,0-17-3 1,-4-6-6 0</inkml:trace>
  <inkml:trace contextRef="#ctx0" brushRef="#br0" timeOffset="38384.6279">16155 6124 196 0,'0'0'137'0,"19"4"-7"16,40-2-107-16,41 6 2 15,70-5-25-15,34-3 0 16,26 0 0 0,7 0 0-1,-15 0 0 1,-26 4 0-16,-29 10-62 15,-41-2 2-15,-29 0-74 16,-50-2-11 0,-43 0 64-16</inkml:trace>
  <inkml:trace contextRef="#ctx0" brushRef="#br0" timeOffset="38796.6467">16003 6607 235 0,'0'22'134'0,"0"16"-5"16,0 14-123 0,-7 7 1-1,0 7-7-15,2-8 0 0,5-10 0 31,0-2 0-31,5-22-65 16,6-17 2-16,-5-7-71 16,2-17-13-16,-8-26 70 15</inkml:trace>
  <inkml:trace contextRef="#ctx0" brushRef="#br0" timeOffset="39209.6656">15807 6639 193 0,'0'-3'135'15,"22"-8"-7"-15,27 1-104 32,21-1 1-32,19 8-23 0,7 3 2 15,-8 0-4 1,-16 20 0-1,-32 5 0-15,-11 6 0 16,-29 7 0-16,-18-11 0 16,-16-5 0-1,-17-8 0-15,-9-14 0 16,5 0 0-1,0 0 0 1,21 0 0-16,20 0 0 16,14 3 0-16,18 21 0 15,23 11 0 1,14 3 0-16,-3 4 0 15,-4-9 0-15,-10 17 0 16,-9-16-39 0,-10-6 1-1,-12-5-93-15,-3-8-9 16,-4-12 33-1</inkml:trace>
  <inkml:trace contextRef="#ctx0" brushRef="#br0" timeOffset="39498.6793">16596 6861 241 0,'0'10'133'0,"0"7"-4"16,-3 7-126-16,-6 4 2 16,6-3-5-1,3-5 0-15,15-6 0 16,15-10 0-1,-1-4-22-15,-3 0 2 16,-4-4-110 0,-10-13-6-1,-5-15 9-15</inkml:trace>
  <inkml:trace contextRef="#ctx0" brushRef="#br0" timeOffset="39638.6853">16715 6874 202 0,'0'11'136'16,"0"13"-6"-1,-5 10-109 1,2 12 1-16,3-4-22 15,-4-2 0-15,4 6-47 16,0-5 2 0,0-7-87-16,0-5-9 0,4-16 41 15</inkml:trace>
  <inkml:trace contextRef="#ctx0" brushRef="#br0" timeOffset="40025.7032">17018 6699 245 0,'0'6'133'0,"23"0"-4"16,17-2-128 0,8 0 2-1,12-4-3-15,3 0 0 0,-12 0-66 31,-13 0 1-31,-17-8-69 16,-17-12-12 0,-4-8 70-16</inkml:trace>
  <inkml:trace contextRef="#ctx0" brushRef="#br0" timeOffset="40231.7126">17167 6578 233 0,'0'17'133'15,"0"13"-3"-15,-6 15-123 16,6 8 1-16,-2-2-8 15,2 4 0-15,0-6 0 32,0-3 0-32,0-13-49 15,2-5 2 1,15-21-85-16,-6-7-10 0,7-31 45 31</inkml:trace>
  <inkml:trace contextRef="#ctx0" brushRef="#br0" timeOffset="40474.7209">17441 6639 247 0,'3'21'134'15,"1"6"-4"1,3 22-130-16,-3 3 0 15,4 6 0-15,-5-9 0 16,1-10 0 0,0-8 0-1,-1-11-22-15,1-16 1 16,0-4-109-1,-4-32-6 1,0-9 10-16</inkml:trace>
  <inkml:trace contextRef="#ctx0" brushRef="#br0" timeOffset="40884.7291">17322 6566 214 0,'0'-3'135'15,"14"-4"-5"-15,28-3-115 16,17 3 2-1,11 3-17-15,4 4 0 16,-4 0 0-16,-10 11 0 16,-27 6 0-1,-22 4 0-15,-11-1 0 16,-18 1 0-1,-27-3 0-15,-3-8 0 16,0-3 0 0,7-7 0-16,4 3 0 31,15 1 0-31,15 6 0 0,7 12 0 15,18 7 0 1,16 7 0-16,10 2 0 16,0 0 0-16,1-7 0 31,-12-7 0-31,-7 1-37 0,-8-11 1 15,-2-5-95 1,-5-9-9-16,0 0 31 16</inkml:trace>
  <inkml:trace contextRef="#ctx0" brushRef="#br0" timeOffset="41124.7339">17996 6750 247 0,'8'0'134'16,"6"0"-4"-16,9 7-130 15,3 14 0 1,3 3 0-16,-3 6 0 0,-11 6 0 31,-15-2 0-31,-4 0 0 16,-26-3 0-1,-11-2-7-15,1-15 1 16,0-14-123 0,-1-4-5-16,13-31-7 15</inkml:trace>
  <inkml:trace contextRef="#ctx0" brushRef="#br0" timeOffset="41264.7367">18173 6719 247 0,'34'-4'134'16,"21"-6"-4"-16,24-4-157 15,6 0 1 1,-12 7-104-16,-10 0-8 15,-18 1 18 1</inkml:trace>
  <inkml:trace contextRef="#ctx0" brushRef="#br0" timeOffset="42431.7742">5218 8760 215 0,'0'4'135'31,"26"-4"-5"-31,30 6-115 16,7 2 1-16,30 5-16 16,-1-3 0-1,4 0 0-15,-11 2 0 0,-15-2-16 31,-10-3 2-31,-15-4-114 16,-16 1-4 0,-9-4-1-16</inkml:trace>
  <inkml:trace contextRef="#ctx0" brushRef="#br0" timeOffset="42687.7846">5347 9034 247 0,'20'0'134'16,"38"0"-4"15,28 0-130-31,21 0 0 15,15 0 0 1,4 0 0-16,-15 0-130 0,-11 0-4 16,-25 2-13-1</inkml:trace>
  <inkml:trace contextRef="#ctx0" brushRef="#br0" timeOffset="50673.1327">13129 7923 182 0,'8'17'124'16,"3"21"-7"-16,7 17-91 15,5 25 0 1,2 6-12-1,2 4 0-15,-5-6-11 0,1-12 2 16,-1-13-40 0,-1 0 2-16,-3-18-98 15,-6-9-8 1,-12-12 27-1</inkml:trace>
  <inkml:trace contextRef="#ctx0" brushRef="#br0" timeOffset="51225.1575">8796 8782 122 0,'15'3'88'0,"30"6"-6"15,32-2-69 1,38 7 0-16,41 0 7 16,47 0 0-1,46 3 6-15,47-6-1 16,48 3 4-1,56-8-2 1,48 2-9-16,52-1 0 16,45 0-14-16,32 3 2 15,38-1-6-15,22 9 0 16,11 3 0-1,-7-7 0 1,-11 7 0-16,-46-3 0 16,-43-2-49-1,-55 15 2-15,-60-13-85 16,-56-1-10-1,-67-9 45-15</inkml:trace>
  <inkml:trace contextRef="#ctx0" brushRef="#br0" timeOffset="60977.5343">21592 3130 123 0,'-7'-6'107'15,"2"-5"-8"1,-1-2-74-16,-2 0 2 16,4 8-10-1,4 5-1 1,-3 11 4-16,-1 26 1 0,0 20-4 31,-3 12 1-31,0 0-10 0,-4 4 1 16,-1-8-8-1,-6-6 2 1,7-14-8-16,3-7 2 0,1-10-51 31,7-22 0-31,0-6-76 16,0-21-11-1,0-13 53 1</inkml:trace>
  <inkml:trace contextRef="#ctx0" brushRef="#br0" timeOffset="61558.5572">21322 3148 117 0,'-8'-6'107'15,"-4"-2"-6"-15,-2 1-61 16,4-3 0-1,6-4-20-15,4 0 0 16,0 1-7 0,25-13 0-16,20 10 1 15,14-1 0-15,19 3-9 16,11 7 2-1,-11 7-7-15,-8 0 0 16,-14 13 0 0,-16 16 0-16,-17 12 0 0,-13 0 0 31,-10 1 0-16,-7-4 0-15,-30 0 0 16,-12-10 0 0,-9-11 0-16,-5-11 0 0,8-1 0 15,7-5 0 1,3 3 0-16,23 4 0 15,18 7 0 1,8 6 0 0,29 12 0-16,18 2 0 15,4 4 0 1,-2-4 0-16,-5 12 0 0,-7-8 0 31,-11-6-5-31,-12-9 2 16,-3-3-87-1,-8-9-2-15,-4-7-44 0,-3-4-11 16</inkml:trace>
  <inkml:trace contextRef="#ctx0" brushRef="#br0" timeOffset="61857.5711">21993 3584 220 0,'0'11'131'15,"3"12"-5"1,0 16-115-16,1-1 1 15,0 0-41-15,0 3 0 32,3 5-101-32,1-8-8 15,-1-7 26 1</inkml:trace>
  <inkml:trace contextRef="#ctx0" brushRef="#br0" timeOffset="62455.5989">21396 4266 169 0,'0'0'123'0,"0"4"-6"15,0 22-82 1,0 20 0-1,0 12-20-15,0 8 2 16,0 10-17-16,0-10 0 16,-8 3 0-1,1-20 0-15,0-18-4 16,7 0 2-16,0-20-105 15,0-11-3 1,0-21-30 0,0-23-8-16</inkml:trace>
  <inkml:trace contextRef="#ctx0" brushRef="#br0" timeOffset="62915.6089">21170 4304 192 0,'0'-8'129'16,"0"-2"-8"-16,26-6-96 16,29-2 0-16,24 1-16 15,9 6 1 1,11 8-10-16,-14 3 0 31,-16 7 0-31,-22 17 0 0,-28 8 0 31,-19-2 0-31,-7 5 0 0,-38-10 0 16,-14-6 0-1,-1-5 0 1,-10-4 0-16,0 2 0 0,18-2 0 31,18 7 0-31,19 10 0 0,15 5 0 16,30 6 0-1,18 0 0 1,15 11 0-16,-7-12 0 16,-8 2 0-1,-7-5 0 1,-19 4-8-16,-4-14 1 15,-10-7-120-15,-1-5-4 16,-2-12-10 0</inkml:trace>
  <inkml:trace contextRef="#ctx0" brushRef="#br0" timeOffset="63554.6368">21874 4677 176 0,'0'0'125'16,"0"0"-8"-16,0 4-86 15,6-1 0-15,22 1-18 16,8-1 1-1,5 1-13 1,-4-1 2-16,-8 4-3 16,-10 4 0-16,-15 7 0 15,-4 1 0 1,-15 13 0-16,-7-1 0 15,-4-6 0 1,8-1 0-16,10-10 0 16,8 3 0-1,14-7 0 1,24 0 0-16,10-6 0 15,0-4 0 1,-1 3-101-16,-5 1-1 16,-16-1-39-1,-11 4-9-15</inkml:trace>
  <inkml:trace contextRef="#ctx0" brushRef="#br0" timeOffset="64078.6612">21447 5563 203 0,'0'18'136'0,"0"16"-6"15,0 21-110 1,-3 1 2-16,-4 17-22 15,7-8 0 1,0-6 0-16,0-14 0 16,0-14 0-16,0-10 0 15,3-17-52 1,-3-4 2-16,0-29-82 15,0-5-11 1,-7-18 50 0</inkml:trace>
  <inkml:trace contextRef="#ctx0" brushRef="#br0" timeOffset="64494.6804">21203 5553 184 0,'0'-4'121'15,"0"-6"-6"1,0-4-89-1,23 0 0-15,25-3-10 16,18-4 0-16,20 3-13 16,5 13 1-1,0 5-4-15,-18 5 0 16,-24 31 0-1,-25-2 0-15,-24 0 0 16,-10 11 0 0,-35-3 0-16,-17-18 0 0,5-6 0 31,-1-11 0-31,6-4 0 0,19-3 0 15,10 4 0 1,23 3 0 0,19 10 0-16,25 10 0 31,16 8 0-31,2 2 0 0,-2 2 0 15,-1 6 0 1,-23 4-26 0,-5-8 1-16,-20 4-105 15,-4-10-7 1,-3-22 15-16</inkml:trace>
  <inkml:trace contextRef="#ctx0" brushRef="#br0" timeOffset="65095.7069">22007 5903 91 0,'-8'0'113'16,"-6"0"-8"-16,-8 0-45 15,-1 0-1-15,5 0-28 16,7 0 0 0,2 0-21-1,9 0 1-15,6 0-11 16,16 0 0-1,11-8 0-15,3 1 0 0,5 4 0 32,-7-1 0-32,-9 4 0 0,-10 4 0 15,-15 16 0 1,0 9 0-16,-11-5 0 15,-7 0 0 1,-1-7 0 0,7 1 0-16,12-11 0 15,0-1 0 1,23 5 0-16,7 2 0 15,0 12 0 1,-16-1 0-16,-10 7 0 16,-4 4 0-16,-33-1 0 15,-4 4 0 1,-1-13-91-16,5 2-1 15,15-13-47-15,7 0-11 16,7-7 111 0</inkml:trace>
  <inkml:trace contextRef="#ctx0" brushRef="#br0" timeOffset="65596.7298">21333 7057 219 0,'0'18'134'15,"7"17"-4"-15,4 13-117 16,3 11 2-16,9 3-15 16,-8-6 0-1,0-1 0-15,-3-17 0 16,-5-10-7-1,-4-11 2-15,-3-17-97 16,0-3-3 0,0-29-32-16,-3-16-8 15</inkml:trace>
  <inkml:trace contextRef="#ctx0" brushRef="#br0" timeOffset="65969.7479">21251 6985 210 0,'4'-18'135'16,"21"1"-6"-16,32-9-112 15,17-3 0 1,7 12-16 0,5 13 1-16,-9 4-17 15,-21 21 1 1,-16 8 14-16,-25 8 0 15,-15 5 14 1,-19-5 1-16,-25 2-15 16,-11-8 0-16,-5-10 0 15,2-7 0 1,9-10 0-1,15-1 0-15,24-1 0 16,10 5 0-16,22 4 0 16,22 7 0-1,12 2 0-15,-1 11 0 0,2-2-28 31,-10 0 1-31,-6 3-103 0,-8-1-8 32,1-3 19-32</inkml:trace>
  <inkml:trace contextRef="#ctx0" brushRef="#br0" timeOffset="66514.772">22166 7241 205 0,'0'-3'120'31,"0"3"-7"-31,0 0-97 16,0 10 0-16,0 14 0 15,-15 11 1-15,4 0-14 16,4 0 2-16,7-15-5 31,0-2 0-31,18-8 0 0,11-7 0 31,5-3-17-31,0 0 2 16,-4-21-115 0,-9-14-5-16,-2-13 3 0</inkml:trace>
  <inkml:trace contextRef="#ctx0" brushRef="#br0" timeOffset="66666.776">22303 7207 173 0,'0'20'125'16,"0"11"-8"-16,0 10-94 15,0 16-2-15,0 4-26 31,8 5 1-31,3 11-115 0,-11-5-6 16,0 8-3 0</inkml:trace>
  <inkml:trace contextRef="#ctx0" brushRef="#br0" timeOffset="67158.786">21507 8293 205 0,'4'17'136'31,"2"15"-6"-31,7 26-111 0,1 15 2 16,-3 3-21 0,-4 0 0-16,5-13 0 15,-6-8 0 1,-1-16 0-16,-5-12 0 15,0-21-61-15,0-6 2 16,0-37-75 0,-11-16-10-16,-19-23 61 15</inkml:trace>
  <inkml:trace contextRef="#ctx0" brushRef="#br0" timeOffset="67529.8047">21280 8289 152 0,'0'-3'116'16,"0"-7"-8"-1,22-8-70-15,27-6-1 0,18 1-13 32,18 1 0-32,14 8-19 15,-5 14 2 1,-13 0-7-16,-18 22 0 0,-33 15 0 15,-22 15 0 1,-12 0 0-16,-33-7 0 16,-19-4 0-1,1-16 0 1,0-9 0-16,6-8 0 15,23-4 0 1,15 6 0-16,11 0 0 0,17 21 0 16,29 8 0-1,5 2 0-15,4 0 0 16,-6 0 0-1,-1 1-53 1,-19-6 2-16,5 1-82 16,-11-9-10-1,-9-4 51 1</inkml:trace>
  <inkml:trace contextRef="#ctx0" brushRef="#br0" timeOffset="68154.836">22185 8642 227 0,'-11'4'133'0,"-1"10"-3"15,-3 4-120 1,8-1 1-16,7 7-11 16,19-4 0-1,18-3 0 1,4-5 0-16,0 2 0 15,-1 3 0-15,-18-5 0 16,-8 3 0 0,-14 2 0-1,0 4 0-15,-22 0 0 16,-17-3 0-16,9-8 0 15,-7-4 0 1,3-6-113-16,1-4-3 16,4-20-28-1</inkml:trace>
  <inkml:trace contextRef="#ctx0" brushRef="#br0" timeOffset="68288.8422">22266 8652 247 0,'27'-6'134'0,"31"-4"-4"16,14-4-152-16,-3-4 2 15,-10 4-110-15,-11 4-6 16,-17-3 9 0</inkml:trace>
  <inkml:trace contextRef="#ctx0" brushRef="#br0" timeOffset="76835.1584">23663 6013 39 0,'0'4'84'16,"0"3"-3"-16,0 10-23 15,7 0-4 1,11 7-14 0,5-3 1-1,10-8-9-15,1 1 1 16,2-10-15-16,-6-4 1 15,-8 0-14 1,0-10 2-16,-7-15-7 16,-7-9 0-1,-8-14 0-15,0-1 0 16,-11-10 0-1,-15 4 0-15,-4 0 0 0,4 2 0 16,11 11 0 0,9 4 0-1,6 8 0-15,17-2 0 16,20 5 0-1,8 9 0 1,4 8 0-16,-9 10 0 16,-7 8 0-1,-7 26 0-15,-7 18 0 16,-13 3 0-1,-6 7 0-15,0-3 0 0,5-7 0 32,13-10 0-32,19-5 0 15,22-9 0 1,4-21 0-16,-11 0 0 0,-15-4 0 15,-3 5 0 1,10-2-33 0,1 2 2-16,-5-5-100 15,-14-3-7 1,-15 0 23-16</inkml:trace>
  <inkml:trace contextRef="#ctx0" brushRef="#br0" timeOffset="77778.1935">22755 3058 138 0,'0'0'106'0,"0"0"-8"16,8 14-59-1,-1 21 0-15,8 13-5 16,-1 18 1-1,9 7-25 1,-5-8 2-16,-7 1-12 16,-3-18 0-16,-1-3 0 15,-2-17 0 1,-5-7 0-1,0-14 0-15,0-1 0 0,0-6 0 16,0 0-67 0,0-3 0-16,0-14-67 15,0-4-13 1,0-6 74-16</inkml:trace>
  <inkml:trace contextRef="#ctx0" brushRef="#br0" timeOffset="77964.2025">23030 3359 221 0,'0'11'126'16,"0"-4"-4"0,0 3-117-16,0 3 0 15,3 1-55 1,4-6 0-16,8-5-76 15,0-3-11 1,-4-11 53 0</inkml:trace>
  <inkml:trace contextRef="#ctx0" brushRef="#br0" timeOffset="78432.2253">23282 3048 198 0,'3'0'125'15,"8"0"-8"1,4 0-95-16,10 2 0 16,13 20-9-16,-1 9 1 15,-8 4-14 1,-10 3 0-16,-12 3 0 15,-7 5 0 1,-3-5 0 0,-16-7 0-16,-10-9 0 15,-1-4 0-15,-7-14-34 16,4-7 1-1,0-7-98-15,-5-32-8 16,1-5 27 0</inkml:trace>
  <inkml:trace contextRef="#ctx0" brushRef="#br0" timeOffset="78553.2318">23207 3034 247 0,'23'-7'134'16,"24"-7"-4"-16,12-3-142 16,8-4 2-16,-11-3-120 15,-12 10-4 1,-11 4-3-1</inkml:trace>
  <inkml:trace contextRef="#ctx0" brushRef="#br0" timeOffset="79457.2782">23688 3275 78 0,'0'0'89'0,"0"0"-4"15,0 5-44 1,0 2 0-16,0 3-10 15,0 7 2-15,11 4-12 32,1 3 1-32,10 4-1 0,-4-7 1 31,0-11-9-31,5-3 1 15,-4-7-14 1,2-7 0-16,-13-20 0 0,-8-19 0 16,0-10 0-1,-10-5 0-15,-13-1 0 16,8 6 0-16,11 4 0 31,4 15 0-31,15 8 0 16,26 9 0-16,7 6 0 15,0 14 0 1,-7 17 0-16,-11 17 0 15,-12 15 0-15,-7 3 0 16,0-7 0 0,7-7 0-1,20-10 0-15,18-11 0 16,4-3-83-16,-13-10-1 15,-14-1-53 1,-3 1-12-16,0-4 95 16</inkml:trace>
  <inkml:trace contextRef="#ctx0" brushRef="#br0" timeOffset="80180.3113">22911 4163 148 0,'0'6'119'31,"3"5"-9"-15,5 23-65-16,2 7-1 15,2 12-22-15,-2 9 1 16,-1 0-23 0,-9 1 0-16,0-12 0 15,0-13 0 1,0-14 0-1,0-2 0-15,0-12 0 16,0-10 0-16,3 0-130 16,-3-15-4-16,4-15-13 15</inkml:trace>
  <inkml:trace contextRef="#ctx0" brushRef="#br0" timeOffset="80367.3204">23166 4435 225 0,'0'0'134'0,"3"0"-5"15,-3 0-122 1,5 7 0-16,-1 0-85 16,-1 4-1-1,8-5-54 1,4-6-12-16,-4 0 85 15</inkml:trace>
  <inkml:trace contextRef="#ctx0" brushRef="#br0" timeOffset="80686.3347">23422 4134 247 0,'4'0'134'16,"6"4"-4"-16,13 3-130 16,10 11 0-16,5 5 0 15,-2 19 0 1,-2 2 0-1,-16 5 0-15,-18 6 0 16,0-6 0-16,-18-11 0 16,-16-6 0-1,4-9 0 1,1-20 0-16,-4-3-130 15,3-30-4-15,-3-15-13 16</inkml:trace>
  <inkml:trace contextRef="#ctx0" brushRef="#br0" timeOffset="80804.3401">23492 4089 247 0,'26'-6'130'0,"10"-12"-5"16,21 4-238-16,-9 0-5 15,-4 1-22 1</inkml:trace>
  <inkml:trace contextRef="#ctx0" brushRef="#br0" timeOffset="81747.384">23851 4429 140 0,'0'6'117'0,"0"8"-8"16,12 7-65 0,7 0-2-1,-1 3-19-15,8-10 0 16,3-11-17-1,1-3 1-15,0-7-7 16,-1-21 0 0,-10-6 0-16,-16-12 0 0,-3 3 0 31,-3-10 0-31,-16 8 0 0,-3 7 0 15,6 4 0 1,6 10 0 0,10 10 0-16,0-3 0 15,15 6 0 1,25 4 0-16,6 7 0 15,-3 0 0 1,-1 18 0 0,-13 13 0-16,-14 17 0 15,-8-6 0 1,5-8 0-16,9-7 0 15,12-13 0 1,12-7 0-16,-8-3-47 0,4 6 2 16,15-6-87-1,9 0-9 1,-2-4 41-16</inkml:trace>
  <inkml:trace contextRef="#ctx0" brushRef="#br0" timeOffset="82512.4085">22992 6996 187 0,'4'10'138'16,"3"11"-9"-16,1 13-102 15,-2 22 0 1,3 5-26-16,-9 9 1 16,0-5-2-1,0-1 0-15,0-16 0 16,0-15 0-16,0-8-4 15,0-11 2 1,0-10-127 0,0-4-4-16,7-20-13 15</inkml:trace>
  <inkml:trace contextRef="#ctx0" brushRef="#br0" timeOffset="82644.4145">23203 7342 232 0,'0'0'131'0,"0"3"-4"16,4 4-133-16,0 3 0 15,-4 11-121 1,11-7-5-16,3-4-3 16</inkml:trace>
  <inkml:trace contextRef="#ctx0" brushRef="#br0" timeOffset="83051.4336">23499 7065 196 0,'0'-4'130'16,"0"4"-7"-16,0 0-100 31,8 0 0-31,15 14-16 0,13 3 2 16,5 8-9-1,0 3 0 1,-1 5 0-16,-17 10 0 15,-8-2 0-15,-15 4 0 16,-8 0 0 0,-22-4 0-1,-10-13 0-15,3-11 0 16,-4-13-46-1,3-4 2-15,-6-21-88 16,7-21-9-16,8-16 41 16</inkml:trace>
  <inkml:trace contextRef="#ctx0" brushRef="#br0" timeOffset="83153.443">23478 6999 247 0,'29'-10'134'16,"18"-8"-4"0,10-3-138-16,2 11 1 15,-11 0-123 1,-3 4-3-16,-11 6-7 15</inkml:trace>
  <inkml:trace contextRef="#ctx0" brushRef="#br0" timeOffset="83898.4791">23933 7417 157 0,'12'4'129'0,"13"-4"-8"15,16 0-83 1,-4 0 0-1,0-18-31-15,-8-8 1 16,-11-20-19-16,-13-3 0 16,-5-2 1-1,-19-8 0-15,-7 11 12 16,0 6 1-1,11 5 0-15,12 12 0 16,3 8-1 0,18 6 0-16,23 4 2 0,12 7 0 15,2 11 4 1,-4 20 1-16,-14 17-2 15,-18 8 1 17,-5-9-8-32,-6 2 0 15,7-28 0-15,4-7 0 16,10-6 0-16,-4 1 0 15,9 2-130 1,3-5-4 0,0 1-13-16</inkml:trace>
  <inkml:trace contextRef="#ctx0" brushRef="#br0" timeOffset="84559.51">23188 8310 129 0,'0'0'128'0,"0"0"-9"16,0 18-66-1,4 10-1-15,7 27-38 32,-3 7 2-32,-1 10-16 15,-3 5 0-15,-4-4 0 16,0-15 0-16,0-12 0 15,0-16 0 1,0-9-48-16,0-18 1 16,0-3-85-1,0-30-10 1,0-15 45-16</inkml:trace>
  <inkml:trace contextRef="#ctx0" brushRef="#br0" timeOffset="84712.5157">23422 8639 247 0,'0'0'134'0,"0"3"-4"15,0 4-173 1,0 4 2-16,0-1-90 0,4-6-10 31,6-4 37-31</inkml:trace>
  <inkml:trace contextRef="#ctx0" brushRef="#br0" timeOffset="85391.5404">23659 8314 134 0,'-8'0'109'16,"5"0"-8"0,0 6-73-16,-2 6 1 0,1-2-6 31,4 4 0-31,0-1-2 15,27-3 0 1,2 8-13-16,5-4 1 16,9 2-7-16,-5 6 1 15,-8 2-3 1,-16 0 0-16,-11 7 0 15,-3 4 0 1,-28-4 0-16,-6-3 0 0,-7-8 0 31,-4-13 0-31,20-7-14 0,-5 0 2 31,12-20-118-15,3-11-4-16,4-4-2 16</inkml:trace>
  <inkml:trace contextRef="#ctx0" brushRef="#br0" timeOffset="85525.5458">23570 8338 222 0,'7'-6'126'16,"23"-12"-4"-1,14-3-161-15,11-7 1 0,13-3-87 31,-12 8-9-31,-4-2 41 0</inkml:trace>
  <inkml:trace contextRef="#ctx0" brushRef="#br0" timeOffset="86456.5885">24092 8594 142 0,'0'7'110'16,"0"7"-9"0,5 7-66-1,9-1-2-15,7-6-8 16,1 0 0-16,2-14-14 15,-6 0 0 1,1-14-12-16,-5-10 1 16,-7-11-7-1,-7-6 0-15,0-1 3 16,-3-9 1-1,-15 5 6-15,3 8 0 16,0 1 4 0,12 16 1-16,3 0-2 15,3 0 1-15,27 7-5 16,18 0 2-1,-12 7-4 1,-6 7 0-16,-8 0 0 16,-4 0 0-16,5 18 0 15,3 6 0 1,-7 8 0-16,-5 9 0 15,1 4 0 1,1 0 0 0,-10-28 0-16,9 3 0 15,11 8-85-15,4-11 0 16,14-2-52-1,1-8-12-15,10-4 95 16</inkml:trace>
  <inkml:trace contextRef="#ctx0" brushRef="#br0" timeOffset="102217.2109">22677 5598 93 0,'-7'-3'94'31,"0"-1"-6"-31,-8 1-53 16,-3-4-1-16,-5 7-12 15,8 0 2 1,4 0-5-16,4 0 1 16,4 0-4-1,3 0 1-15,0-4-6 16,21 1 0-1,19-8-2-15,13 5 0 16,10-6-5 0,11 6 1-1,0 2-5-15,-7 4 0 0,-15 0 0 16,-16 10 0-1,-9 8 0-15,-20 14 0 16,-7-5 0 0,-19 12 0-1,-24-8 0-15,-6-7 0 16,5 3 0-16,10-10 0 15,12-7 0 1,22 4 0 0,4 1 0-16,32 2 0 15,20 7 0 1,4 10 0-16,-2 5 0 0,-20 9 0 15,-20-6 0 1,-18 5 0-16,-18-1 0 16,-30-12 0-1,-7-5 0 1,-9-9 0-16,1-10-76 15,4-10-1 1,10 0-58-16,24-14-13 16,2-9 85-1</inkml:trace>
  <inkml:trace contextRef="#ctx0" brushRef="#br0" timeOffset="104091.2975">9996 9261 51 0,'0'0'78'16,"4"-2"-2"-16,-1-2-40 15,-3 4-2 1,4 0-3-16,0 0 0 15,-1 21 3 1,5 10 1-16,-8 18-17 0,0 2 1 16,0 2-13-1,0 8 1 1,0-9-6-16,0-10 0 15,0-8-51 1,11-2-2-16,-1-16-69 16,-1-2-10-16,-9-14 53 15</inkml:trace>
  <inkml:trace contextRef="#ctx0" brushRef="#br0" timeOffset="104529.3189">8970 9791 54 0,'-4'0'70'0,"-3"3"0"16,7 1-24 0,0-4-1-16,45 0 3 31,33 0-1-31,51 0-8 0,42 0-1 15,32 0-16 1,16 0 0 0,6 10-18-16,-6 0 2 15,-15 8-6-15,-27-7 0 16,-21-5-16-1,-27 5 2-15,-25-4-97 16,-30 3-4 0,-37 1-14-16</inkml:trace>
  <inkml:trace contextRef="#ctx0" brushRef="#br0" timeOffset="105291.3535">9206 10176 76 0,'5'0'82'0,"-5"0"-2"15,7 10-39 1,-3 17-2-16,-1 18 4 31,-3 11 1-31,0 9-9 16,0-2 1-16,-14 2-20 15,-5-17 0-15,-3-9-15 16,-3-11 1-1,13-5-2-15,1-5 0 16,7-7-46 0,0-8 1-16,4-3-87 15,0 0-9 1,8-3 42-1</inkml:trace>
  <inkml:trace contextRef="#ctx0" brushRef="#br0" timeOffset="105520.3588">9506 10631 244 0,'0'0'133'0,"0"0"-4"31,0 0-127-31,0 0 1 0,-2 4-35 16,-2-4 1 0,4 0-100-1,0 0-7-15,0 0 23 16</inkml:trace>
  <inkml:trace contextRef="#ctx0" brushRef="#br0" timeOffset="105961.3677">9804 10328 144 0,'-4'0'107'16,"4"0"-9"-16,0 0-69 16,0 12 0-1,11 6-7-15,15 3 1 16,3 1-10-1,-3 1 1-15,-7-5-3 16,-8 7 0 0,-11-2-7-1,0 1 2-15,-15 1-6 0,-11-5 0 16,1-6-49-1,-9-7 1-15,8-7-84 16,-8-7-10 0,9-24 46-1</inkml:trace>
  <inkml:trace contextRef="#ctx0" brushRef="#br0" timeOffset="106081.3701">9822 10285 219 0,'26'-10'127'16,"7"-7"-5"-16,11-4-136 15,1 3 0-15,-8 9-109 16,-4 5-7-1,-17 4 11 1</inkml:trace>
  <inkml:trace contextRef="#ctx0" brushRef="#br0" timeOffset="106435.3799">10174 10358 197 0,'0'0'130'0,"18"0"-8"16,15 0-104-1,4 0 0 1,1 0-15-16,2 0 1 15,-14 0-23-15,-4 0 1 16,-6 0-89-16,-9 0-3 16,-7-6-11-1</inkml:trace>
  <inkml:trace contextRef="#ctx0" brushRef="#br0" timeOffset="106675.3847">10311 10151 138 0,'-4'10'117'31,"-3"22"-10"-31,7 9-68 0,-8 14-2 16,5 8-18 0,-1-5 0-1,-4 1-12-15,8-10 1 16,0-8-6-1,0-6 0 1,0-11-27-16,0-3 1 16,0-17-103-16,8-4-7 15,3-21 16 1</inkml:trace>
  <inkml:trace contextRef="#ctx0" brushRef="#br0" timeOffset="106959.3931">10489 10154 143 0,'3'0'114'0,"5"0"-8"16,-1 4-64-1,-3 24-2-15,4 13-14 16,-5 7 0-1,-3 8-20 1,0-1 2-16,0-6-8 16,0 6 0-16,0-17 0 15,-8-3 0 1,1-11-19-16,0-7 2 15,-1-7-113 1,8-10-5-16,0 0 5 16</inkml:trace>
  <inkml:trace contextRef="#ctx0" brushRef="#br0" timeOffset="107156.4016">10711 10486 193 0,'0'4'137'16,"3"3"-7"-16,-3 3-105 15,0 5 1 1,0-2-26-16,0 3 0 16,0 2-14-16,-3-7 2 15,-2-8-118 1,5-3-4-16,0-6-2 15</inkml:trace>
  <inkml:trace contextRef="#ctx0" brushRef="#br0" timeOffset="107432.4132">10844 10340 144 0,'4'0'121'16,"3"0"-9"-1,8 0-72-15,7 4 0 16,11 10-20-16,-6 7 0 15,-2 3-14 1,-10 3 2-16,-11 12-8 16,-4-8 0-1,-7-3-9 1,-11-5 2-16,-4-9-81 15,-5-6-2-15,-3-8-41 16,0-24-11 0,12-11 98-16</inkml:trace>
  <inkml:trace contextRef="#ctx0" brushRef="#br0" timeOffset="107546.4182">11034 10241 247 0,'18'-7'134'0,"15"-8"-4"16,7-1-171-1,5 3 1-15,-4-5-91 16,-4 7-10-1,-8 4 37-15</inkml:trace>
  <inkml:trace contextRef="#ctx0" brushRef="#br0" timeOffset="108261.4513">10911 10248 84 0,'-4'-4'101'0,"-3"-3"-6"15,-1-6-41-15,1-1 0 16,7-3-20-16,0 0 0 15,18 2-23 1,28 8 0 0,1 4-30-1,9 3 0-15,-8 0-104 0,-4 3-7 16,-11 1 11-1</inkml:trace>
  <inkml:trace contextRef="#ctx0" brushRef="#br0" timeOffset="108696.4636">10877 10241 142 0,'0'-4'111'16,"0"-2"-9"-1,3-6-78 1,17-1 0-16,17 0-21 0,-3-4 0 15,1 9-79 1,-1 8-1-16,-12 0-37 16,-10 0-6-1</inkml:trace>
  <inkml:trace contextRef="#ctx0" brushRef="#br0" timeOffset="109146.4726">11826 9975 196 0,'0'0'131'0,"0"0"-8"16,36 3-102-16,13 1 1 15,14-1-16 1,3 4 1 0,-2-5-19-16,-13 3 0 15,-6-5-60 1,-16 3-2-1,-17-3-48-15,-12 0-11 0,0-17 66 16</inkml:trace>
  <inkml:trace contextRef="#ctx0" brushRef="#br0" timeOffset="109296.4756">12052 9836 161 0,'0'13'116'16,"0"12"-8"-16,0 16-91 15,0 15 0 1,0 6-48-16,0 1-1 15,3-5-79-15,5-2-10 16,3-25 33 0</inkml:trace>
  <inkml:trace contextRef="#ctx0" brushRef="#br0" timeOffset="109796.4856">13823 9521 189 0,'0'11'125'32,"0"13"-7"-32,0 21-98 15,0 7 0 1,0 6-11-16,0 12 0 15,0-4-25 1,0-1 1-16,0-9-95 16,2-12-3-1,-2-13-8-15</inkml:trace>
  <inkml:trace contextRef="#ctx0" brushRef="#br0" timeOffset="110051.4935">13452 10133 212 0,'40'0'135'0,"45"0"-5"15,34 0-114 1,26-6 2-16,6-8-29 15,-2 7 2 1,-24 4-57-16,-17 3-2 16,-23 3-57-16,-37 18-12 15,-29 6 64 1</inkml:trace>
  <inkml:trace contextRef="#ctx0" brushRef="#br0" timeOffset="110669.5225">13789 10462 78 0,'0'-3'73'0,"0"0"-2"16,-8-4-51-1,-7 7 1-15,1-5 2 16,-6 5 1 0,-2 0-2-1,1 0-1-15,-6 0-1 16,6 0 1-16,-6 0-2 15,5 0 0 1,4 12 3-16,10-9 1 16,8-3-9-1,0 0 1 1,37 0-13-16,12-10 1 15,21 5-3 1,0 5 0-16,1 0 0 16,-20 23 0-16,-7 0 0 15,-25 9 0-15,-19 1 0 16,0-1 0-1,-22-5 0 1,0-2 0-16,-1-9 0 16,16-4 0-1,7 2 0-15,0-1 0 16,7 11 0-16,-7 1 0 15,0-1 0 1,-14 3 0-16,-24-2-9 31,3-1 2-31,-3-3-123 16,11-11-3-16,13-10-8 15</inkml:trace>
  <inkml:trace contextRef="#ctx0" brushRef="#br0" timeOffset="111111.5475">14877 10310 167 0,'0'4'125'16,"30"-1"-8"-16,25 1-91 31,16-4 0-31,14 0-21 15,0 0 0 1,-3 0-38-16,-16-11-2 0,-14-2-87 16,-22-12-10-1,-16-10 32 1</inkml:trace>
  <inkml:trace contextRef="#ctx0" brushRef="#br0" timeOffset="111287.5563">15107 10078 147 0,'0'21'106'0,"0"13"-8"16,0 15-84-1,0 13-1 1,7 1-34-16,5 6 2 31,6-15-83-31,0 2-7 16,5-18 19-16</inkml:trace>
  <inkml:trace contextRef="#ctx0" brushRef="#br0" timeOffset="111763.5799">17418 9448 189 0,'4'12'126'0,"7"14"-7"15,4 9-98-15,4 17 1 16,-5 0-13 0,1 14 0-16,3-7-26 15,-2 6 0 1,-5-2-92-16,-8-19-2 15,-3-13-10 1</inkml:trace>
  <inkml:trace contextRef="#ctx0" brushRef="#br0" timeOffset="112003.5903">16796 10023 230 0,'66'0'133'16,"61"0"-3"-16,62-14-122 15,44-10 2 1,30 0-15-16,4 6 1 16,-12 8-72-1,-33 6-1-15,-33 4-53 16,-52 0-16-1,-55 10 84-15</inkml:trace>
  <inkml:trace contextRef="#ctx0" brushRef="#br0" timeOffset="112485.6129">16889 10275 176 0,'4'18'126'15,"-4"17"-7"1,0 13-87-16,-12 4 0 16,-10 13-20-16,-8-7 2 15,11-5-24 1,8-2 2-1,8-5-120-15,3-15-5 16,7-10-6 0</inkml:trace>
  <inkml:trace contextRef="#ctx0" brushRef="#br0" timeOffset="112642.619">17062 10645 201 0,'0'0'101'15,"0"0"-4"1,0 4-208-1,0 7-6-15,4-4 5 16</inkml:trace>
  <inkml:trace contextRef="#ctx0" brushRef="#br0" timeOffset="113074.6382">17478 10444 177 0,'0'0'125'0,"0"0"-7"15,0 5-87-15,3 19 1 16,15-4-19 0,9 1 2-16,-5 0-15 15,-4 3 0 1,-11-3-5-1,-7 3 2-15,0-3-79 16,-22-7-2-16,-3-14-50 16,-2 0-12-1,2-25 92-15</inkml:trace>
  <inkml:trace contextRef="#ctx0" brushRef="#br0" timeOffset="113167.6427">17592 10401 180 0,'19'-12'107'31,"18"-1"-5"-31,7-5-201 16,1 4-4-16,-8 8-13 15</inkml:trace>
  <inkml:trace contextRef="#ctx0" brushRef="#br0" timeOffset="113456.6564">18029 10355 227 0,'22'0'129'15,"12"0"-3"1,9 0-120-16,7 0 0 0,1 0-45 31,-14 0 1-31,-7 0-90 16,-15 0-10-1,-12-15 37-15</inkml:trace>
  <inkml:trace contextRef="#ctx0" brushRef="#br0" timeOffset="113672.666">18162 10314 211 0,'-3'14'135'15,"-5"13"-5"1,-6 11-113-16,-1-1 1 0,-4 13-18 31,1-8 0-31,0-5-5 0,2-6 2 16,9 1-59-1,4-11 0 1,3-15-68 0,14-6-12-16,12-18 62 15</inkml:trace>
  <inkml:trace contextRef="#ctx0" brushRef="#br0" timeOffset="113981.6801">18466 10285 210 0,'0'4'135'0,"0"14"-5"16,0 6-113 0,0 3 2-1,0 8-19 1,0 2 0-16,-7 2 0 0,-1-4 0 15,-2-7 0 1,-3-9 0 0,7-5 0-16,2-2 0 0,4-9-54 31,0-3 2-31,0 0-81 15,4-3-10-15,11-15 52 16</inkml:trace>
  <inkml:trace contextRef="#ctx0" brushRef="#br0" timeOffset="114444.7008">18211 10182 178 0,'0'0'130'0,"-4"4"-7"16,0 16-92-16,-10 15 0 15,-2 3-23 1,2 11 2 0,-4-5-10-16,3-6 0 15,-1 1-16-15,5-5 1 16,8-10-87-1,3-3-2-15,0-3-22 32,14-5-9-32</inkml:trace>
  <inkml:trace contextRef="#ctx0" brushRef="#br0" timeOffset="114715.7063">18728 10528 247 0,'0'0'134'15,"0"0"-4"-15,0 0-130 16,0 0 0-1,0 0-12 1,0 0 2-16,-2 4-89 16,2 3-4-1,0-4-28-15,0-3-8 0</inkml:trace>
  <inkml:trace contextRef="#ctx0" brushRef="#br0" timeOffset="115058.7134">18955 10299 193 0,'0'0'128'15,"0"0"-7"1,0 0-97-16,0 11 1 16,19 10-16-1,-5 3 2-15,5 4-11 16,-4 3 0-1,-11-1 0-15,-4 2 0 16,-12-1 0 0,-21-3 0-16,-7-8 0 15,-2-6 0-15,5 0 0 16,8-14 0-1,3 0-127 1,4-6-5-16,18-22-14 16</inkml:trace>
  <inkml:trace contextRef="#ctx0" brushRef="#br0" timeOffset="115217.7197">19066 10251 201 0,'23'-10'121'16,"7"0"-7"-1,13-8-128 1,2 1 1-16,7-3-103 15,-15 5-7 1,-11 1 12-16</inkml:trace>
  <inkml:trace contextRef="#ctx0" brushRef="#br0" timeOffset="115710.7442">18519 9961 221 0,'0'-8'129'0,"10"2"-5"16,39-8-115-16,20-7 0 0,35 1-9 31,7 6 1-31,8-3-62 15,-1 9-1-15,-13 8-67 32,-6 0-12-32,-24 8 65 15</inkml:trace>
  <inkml:trace contextRef="#ctx0" brushRef="#br0" timeOffset="116122.763">18922 10314 167 0,'0'0'106'0,"19"-4"-7"0,28-3-120 32,2 1 1-32,10 2-81 0,-11 0-8 15,-7 0 23 1</inkml:trace>
  <inkml:trace contextRef="#ctx0" brushRef="#br0" timeOffset="116398.7754">18596 10687 232 0,'0'0'0'16,"0"0"0"-16,0 0-141 16</inkml:trace>
  <inkml:trace contextRef="#ctx0" brushRef="#br0" timeOffset="119309.8857">4747 13452 50 0,'0'0'60'0,"0"0"-1"16,16 3-32-1,24 1 1-15,13-1 1 16,13 0-1 0,19 8-16-16,8-8 2 0,6 8-8 15,-2-1 0 1,-8 0-2-1,-8 2 0-15,-14-7-32 16,-16 2 0 0,-13-4-64-16,-7 1-6 15,-14-4 31 1</inkml:trace>
  <inkml:trace contextRef="#ctx0" brushRef="#br0" timeOffset="119559.8907">4840 13878 118 0,'45'0'94'16,"32"0"-5"-1,48 0-76-15,17 0 1 16,6 0-17 0,4 0 0-1,-15 2-87-15,-11 1-6 0,-26 1 2 31</inkml:trace>
  <inkml:trace contextRef="#ctx0" brushRef="#br0" timeOffset="122818.0349">7773 1526 6 0,'-7'-3'-1'15,"-4"3"0"1,-4-4 2-16,-11 4 1 0,-3 0 1 16,-11 0-1-1,-1 0-2 1,-4 4 1-16,-3 8 0 15,-8 6 1 1,1 10 1-16,-6 4 1 16,-1 5-1-1,-4 12 1-15,7 3-3 0,-5 3 0 31,1 10-1-31,-3 5 1 0,14 3-1 32,4-5 2-32,10 12-4 15,5-7 2 1,7 6-1-16,12-9 1 15,3-2-1-15,7-5 1 16,4 10-1 0,4-10 0-1,18 2-1-15,11-3 2 16,12-7 0-1,14 4 0-15,11-7 0 16,23-4 2 0,14 8-1-16,12-8 0 0,17 0 7 31,13 5 1-31,11-16 7 0,2-8 1 15,12-17 2 1,5-12 2 0,1-2-5-16,9-37 1 15,1-19-12 1,17-18 2-16,0-15-6 15,0-1 1 1,-3-9 0-16,-11-6 1 0,-30 0 1 31,-37-4-1-15,-52-10-53-16,-45-7-1 0,-29 7-9 15</inkml:trace>
  <inkml:trace contextRef="#ctx0" brushRef="#br0" timeOffset="123801.0812">6999 577 19 0,'-11'4'14'31,"4"-4"1"-31,7 0-1 0,0 0 1 15,4 0-2 1,18 0 1-16,8-4-5 16,14-6 0-1,8 0-7 1,11-1 1-16,14 1-6 15,-2 0 1-15,-2 6 3 16,2 1 2 0,-8 3 9-16,-12 0 1 15,-18 3-2 1,-15 11 0-16,-22 1-10 15,0 1 2 1,-29 1-8-16,-12 5 2 16,-7-5-2-1,-4 3 2-15,8 1 1 16,-15 24 1-1,59 4 0-15,55-1 0 16,56 4 2 0,-11-4 1-16,-11-2 18 15,-27-9-1 1,-35-9 3-16,-35-7-1 15,-62 0-16 1,-52-7 2-16,-30-4-20 16,-15 4 0-16,11-4-63 31,20 0-2-31,35-3 16 15</inkml:trace>
  <inkml:trace contextRef="#ctx0" brushRef="#br0" timeOffset="124869.1232">11648 1363 10 0,'-11'-4'28'16,"-15"1"2"-16,-14-1-30 15,-13 4 0 1,-7 0 3-16,-6 0 1 16,-4 18-2-1,0 0 1 1,3 8-5-16,-1 9 2 15,10 13-1 1,3 5 0-16,6 24 1 16,5-2 0-16,6 18 1 15,9 8 2-15,2 9 0 16,14 8 1-1,9-3 0 1,4 6 1-16,14-11 6 16,30-7-1-16,31-13 8 15,17-16-1 1,31-19 9-1,21-20-1-15,22-29 0 16,5-6 0-16,8-37-12 31,-6-16 1-31,-17-15-8 16,-1-16 1-16,-29-13-4 15,-30-3 0-15,-29-11-14 16,-53-10 1 0,-35 4-4-16,-68 9 1 15,-56 11-2 1,-33 11 2-1,-22 24-43-15,12 14 0 16,39 13-9-16</inkml:trace>
  <inkml:trace contextRef="#ctx0" brushRef="#br0" timeOffset="125934.1561">10214 124 3 0,'-22'3'32'15,"0"1"1"-15,0 0-7 16,-1 2 1 0,4-6-24-16,9 0 2 15,6 0-5 1,4 0 0-16,8-10 9 15,17 0 1-15,16-4-1 16,12 0 1 0,5 4-7-16,13 5-1 31,3 5-2-31,-4 0 1 15,0 8 6-15,-7 16 0 16,-11 5 2 0,-15 5 1-16,-17 0-4 15,-17-3 1 1,-3 4-12-16,-15-5 3 15,-11-1-4 1,-4-5 1-16,7 1 1 16,13-5 1-16,10 1-3 15,16 6 2 1,20-3 1-16,8 1 1 15,8-1 13 1,0 0 2-16,-12 0 3 16,-10 4-3-1,-22-7-13-15,-12 3 1 0,-37-3-71 31,-14 3-3-31,-107 28 2 16</inkml:trace>
  <inkml:trace contextRef="#ctx0" brushRef="#br0" timeOffset="127057.2076">15555 1013 10 0,'-52'0'29'15,"-21"0"2"1,-39 18-32-16,-31 7 0 16,-14 9-2-1,-2 0 2-15,-11 7 0 16,3 8 1-1,5 6 0-15,9 15 0 0,20-1 0 32,11 10 1-17,28 4 3-15,21 3 1 0,20 9 2 31,24 5 0-31,22 8-3 0,11 1 2 16,37 7 1 0,21 1-1-1,27-11 5-15,22-12-1 16,23-4 5-1,18-14-2-15,18-6 0 16,22-15 0 0,16 0-4-16,22-17 1 0,18-14-1 31,11-10 1-31,7-10-2 15,5-4 0-15,3-22-4 16,-15-12 2-16,-15-14-3 16,-6-8 1-1,-20-9-1 1,-18-5 1-16,-22-16 0 15,-30-4 1 1,-26-18 0 0,-29-9 0-16,-30-4-5 15,-26-10 0-15,-33 9-4 16,-19 5 0-16,-48 9 0 31,-37 5 0-31,-37 13 0 0,-48 10 0 16,-48 1 1-1,-56 20 1 1,-33 3-20-16,-31 5 0 15,9 27-53-15,15 17-2 16,46 3 23 0</inkml:trace>
  <inkml:trace contextRef="#ctx0" brushRef="#br0" timeOffset="127978.2453">13825 0 52 0,'-40'0'48'16,"10"0"0"0,7 0-53-16,13 0 0 15,10 0 14 1,0 0 0-16,7 0 7 15,19 0 0 1,11 0-8-16,8 0 0 16,18 0-8-16,6 0 1 15,3 0-3 1,1 0 0-16,6 0 3 15,-10 0 1 1,-9 0 7-16,-8 0 1 16,-16 0-1-1,-20 0 1-15,-16 0-7 0,-3 52 2 31,-24-18-12-31,-14-3 2 16,4-7-2 0,4-3 0-16,10 4 7 15,16-1 0 1,7 3-2-16,14 12 1 15,17-5 15-15,1 4 1 16,14 0 3 0,-17-3 1-16,-10 3-22 15,-19-10 0 1,-3-4-80-16,-31-3-2 15,-17 3 2 1</inkml:trace>
  <inkml:trace contextRef="#ctx0" brushRef="#br0" timeOffset="135908.5479">17499 12978 110 0,'0'0'103'15,"0"0"-6"-15,8 2-59 16,36 2 1 0,31 0-12-16,36 0 1 0,25-4-9 31,20 0 1-31,0 0-10 15,-8 0 1-15,-22 3-7 16,-19 0 1-16,-29-3-5 31,-23 0 0-31,-17 0 0 16,-16 0 0-16,-11 0 0 15,0 0 0 1,-7 0 0 0,3 0 0-16,-7 0 0 15,0 0 0 1,0 0 0-16,0 0 0 0,0 0 0 15,0 11 0 1,0 20 0-16,0 11 0 16,11 20 0-1,-3-1 0 1,0 13 0-1,-5-9 0-15,1-3 0 16,-4-13 0-16,0-8 0 16,0-15 0-1,0-11 0-15,0-7 0 0,0-2 0 31,0-6 0-31,0 0 0 16,-7 0 0-16,-1 0 0 16,-7 0 0-16,-15 0 0 15,5 0 0 1,-6 0 0-1,-5 0 0-15,3 0 0 32,3 4 0-32,8 4 0 15,11 5 0-15,11-2 0 16,0-1 0-1,29 4 0-15,8-4 0 0,11 0 0 32,1-2 0-32,-9-1 0 15,-2-4 0-15,-16 7 0 16,-8-6 0-1,-14 3 0-15,0-1 0 16,-26 5 0-16,-18 3 0 16,-8 3 0-1,-7 7 0 1,7-7 0-16,4 4 0 15,10-3 0 1,21-8 0-16,5 0 0 16,12 1 0-16,6-8 0 31,28 4 0-31,15-4 0 0,2 5 0 15,-2-4 0 1,-4-2 0 0,-16 2 0-16,-3 0 0 15,-19-2 0-15,-7 6 0 16,-4 5 0-1,-29-3 0-15,-7 2 0 16,-8 1 0-16,-1 5 0 31,5-5 0-31,10-3 0 16,12 2 0-16,15-6 0 15,7-3 0-15,22 4 0 16,8-3 0 0,0 6 0-16,3 4 0 15,-8 10 0 1,-2 14 0-1,-5 11 0-15,-3 6 0 16,-5 14 0 0,-1-3 0-16,-9 7 0 15,0-4 0 1,-4-4 0-1,-7 1 0-15,-1-3 0 16,1-4 0-16,8-8 0 16,-1-9 0-1,8-4 0-15,-4-7 0 16,3-7 0-16,5-7 0 15,-1-2 0 1,-3-8 0-16,0-2 0 16,0-5 0-16,-2 0 0 31,-2 0 0-31,5 0 0 0,-1 0 0 15,-4-5 0 1,0-6 0-16,-19-2 0 16,-25-2 0-16,-23 5 0 31,-29 3 0-31,-30 7 0 0,-15 0 0 31,-11 7 0-31,18 3 0 16,20 1-57-1,40-11 1-15,41 0-77 16,33-28-11-16,41-17 58 15</inkml:trace>
  <inkml:trace contextRef="#ctx0" brushRef="#br0" timeOffset="136494.5737">19066 13667 135 0,'-4'0'101'32,"4"0"-6"-32,0 9-69 15,0 19 2 1,11 20-3-16,8 11 0 0,2 8-8 31,3-2 0-31,-14-3-8 16,-6-3 0-16,0-11-20 15,-4-9 0 1,0-12-65-16,0-5-3 15,0-22-41 1,0 0-9-16,0-36 73 16</inkml:trace>
  <inkml:trace contextRef="#ctx0" brushRef="#br0" timeOffset="136931.6006">18933 13672 177 0,'0'-5'128'0,"32"-3"-7"16,25-2-90-1,24 7 0-15,5 3-21 0,10 0 0 31,-15 17-9-31,-21 10 1 0,-31 4-2 32,-10-2 0-32,-19 1 0 15,-33-2 0-15,-12-7 0 16,-11-4 0-16,-6-9 0 15,9-8 0 1,13 0 0 0,17 0 0-16,20 2 0 15,3 20 0-15,30 5 0 31,18 8 0-31,7 2 0 16,-10 12 0 0,-9-4 0-16,-6 0 0 0,-14-3-39 31,-6 2 2-31,-10-9-94 0,4-11-9 15,0-13 32 1</inkml:trace>
  <inkml:trace contextRef="#ctx0" brushRef="#br0" timeOffset="137332.6095">19818 14120 181 0,'-4'10'129'16,"4"11"-8"-16,0 10-92 15,0-1 1 1,16-5-20-16,13-11 1 31,11-14-11-31,-2 0 0 0,-5-21 0 16,-14-7 0-1,-19 1 0-15,0-4 0 16,-30 9 0 0,-3 8 0-1,-8 8-46-15,7 6 2 0,5 0-88 31,6 0-9-31,20 0 41 0</inkml:trace>
  <inkml:trace contextRef="#ctx0" brushRef="#br0" timeOffset="139390.6977">18659 12998 97 0,'-4'0'104'15,"-7"-3"-8"1,0 0-52 0,5-1 2-16,1 0-19 15,5 0 1-15,22 2-13 16,37-2 0-1,30-2-6-15,30 2 0 16,17-3-3 0,24 4 1-16,14 0-4 15,4-5 2 1,4 2-5-16,-5 2 0 15,-10-4 0 1,-12 2 0-16,-21-1 0 16,-12 0 0-1,-26 0 0-15,-22 0 0 16,-22 4 0-1,-19-1 0-15,-10 4 0 16,-16 0 0 0,-7 0 0-16,0 0 0 15,-3 0 0 1,-16 0 0-16,4 0 0 0,4 0 0 15,3 0 0 1,8 0 0 0,0 7 0-1,0 17 0-15,0 12 0 16,12 22 0-16,-2 8 0 15,2 3 0 1,0 0 0-16,-5 1 0 0,-4-15 0 31,-3-21 0-31,0-2 0 16,0-15 0-1,0-10 0-15,0-5 0 0,0-2 0 32,-3 0 0-32,-12-2 0 15,-8-8 0-15,-3 6 0 31,-3 0 0-31,-9 4 0 16,2 0 0-16,6 0 0 16,8 0 0-1,10 4 0-15,12 3 0 0,0 0 0 31,23 3 0-31,14 0 0 0,11 4 0 32,-1-4 0-32,-5 1 0 15,-8 2 0 1,-13-1 0-16,-9-6 0 0,-9 5 0 15,-3 1 0 1,-21 2 0 0,-17 1 0-16,-10-1 0 15,-8 3 0 1,-3 0 0-1,7 0 0-15,11 1 0 0,13 5 0 32,8-8 0-32,20-5 0 0,4 1 0 31,37-4 0-31,14-4 0 15,13-3 0 1,2 0 0-16,-4 0 0 0,-14 0 0 16,-12 0 0-1,-17 0 0-15,-15 0 0 16,-8 0 0-16,-19 7 0 31,-18 3 0-31,-11 7 0 16,-1-3 0-16,-2 0 0 15,14 0 0 1,7-7 0-1,26 0 0-15,4-7 0 0,34 3 0 16,14-3 0 0,7 0 0-1,1 0 0 1,-8 0 0-16,-7 0 0 0,-15 7 0 15,-11 14 0 1,-8 14 0-16,-3 10 0 16,-4 20 0-1,0 8 0-15,-4 7 0 31,-7 3 0-31,-4 1 0 16,4-9 0 0,4 0 0-16,-1-5 0 0,5-5 0 15,3 2 0 1,0-15 0-16,0-1 0 15,0-10 0 1,0-12 0 0,0-5 0-16,3-10 0 15,-3-4 0-15,0 0 0 16,-11 4 0-1,-19 1 0-15,-29 2 0 16,-26-5 0 0,-48 0 0-16,-50-2 0 31,-53-3 0-31,-49-7 0 0,-23-3 0 15,1 3-9 1,28 0 2-16,55-4-123 16,65-6-3-16,76-14-8 15</inkml:trace>
  <inkml:trace contextRef="#ctx0" brushRef="#br0" timeOffset="139905.7212">21181 13465 194 0,'-4'0'133'16,"-3"31"-7"-1,-4 14-102-15,-1 14 0 16,-2 17-20-1,7-2 2-15,3-6-6 16,4-8 0 0,0-23 0-16,0-2 0 0,0-22-26 31,0-13 1-31,4-13-74 15,7-32-2-15,-15-10-15 16,4-11-6 0</inkml:trace>
  <inkml:trace contextRef="#ctx0" brushRef="#br0" timeOffset="140331.7414">21025 13525 164 0,'-3'-11'121'0,"-5"-3"-8"16,8-7-79-16,0-3 1 0,26 3-17 31,33 5 1-15,23 4-16-16,3 12 1 15,-7 4-4-15,-8 20 0 16,-28 14 0-16,-21 0 0 16,-21 3 0-1,-14-5 0 1,-27-2 0-16,-18-16 0 15,-5-11 0 1,2-7 0-16,6-5 0 16,8-11 0-1,26 2 0-15,18 7 0 0,4 7 0 31,40 13 0-31,12 16 0 16,0 12 0-16,-1 1 0 16,-9 5 0-1,-15 2 0 1,-13 0 0-16,-11-14 0 15,2 2 0-15,-5-12-27 16,0-15 1 0,0-10-104-1,14-4-8-15,16-20 18 16</inkml:trace>
  <inkml:trace contextRef="#ctx0" brushRef="#br0" timeOffset="140581.752">21678 13883 247 0,'7'8'134'16,"4"6"-4"-16,15 3-130 15,11-3 0 1,11-14 0 0,-4 0 0-16,-7-21 0 15,-7-3 0 1,-30-3 0-16,-7-1 0 0,-34 3 0 31,-7 12 0-31,-8 6-29 16,8 7 1-16,15 0-102 31,19 10-8-31,14-3 20 0</inkml:trace>
  <inkml:trace contextRef="#ctx0" brushRef="#br0" timeOffset="141902.7793">20518 12773 154 0,'-7'0'116'0,"-1"0"-7"0,4 0-71 31,4 0-1-31,48 0-14 0,38 0 0 15,46 0-18 1,40 0 1-16,24 0-6 16,19-3 0-16,-1-4 0 31,-6-3 0-31,-19 0 0 0,-31-1 0 15,-16 1 0 1,-35 0 0-16,-22-2 0 16,-28 2 0-1,-25 0 0 1,-6 6 0-16,-14 1 0 15,-5 3 0 1,-4 0 0 0,1 0 0-16,0 0 0 15,-1 0 0-15,5 0 0 16,3 0 0-16,1 0 0 15,-2 0 0 1,1 0 0 0,1 0 0-16,-5 0 0 15,-3 0 0 1,-1 0 0-16,-3 0 0 15,5 0 0-15,-5 0 0 16,0 0 0 0,6 0 0-16,2 0 0 15,19 0 0 1,1 0 0-16,17 0 0 15,18 7 0 1,15 3 0-16,18-6 0 16,4 2 0-1,7-2 0-15,-2 4 0 16,-10-6 0-16,-3 2 0 15,-9 0 0 1,-13-4 0 0,0 0 0-16,-7 0 0 15,-3 0 0-15,-8 0 0 31,-4 0 0-31,-15 0 0 0,-11 0 0 32,-7 0 0-32,-12 0 0 0,-3 0 0 15,0 0 0 1,0 0 0-1,-3 0 0-15,-1 0 0 0,-4-4 0 32,8 4 0-32,-3 0 0 0,3 0 0 31,0 0 0-31,0 0 0 15,0 0 0-15,0 0 0 16,0 0 0 0,-4 0 0-16,4 0 0 15,0 0 0 1,0 0 0-16,0 0 0 15,0 0 0 1,-3 0 0-16,3 0-102 16,0 0-2-1,0 0-37-15,-8-4-10 16</inkml:trace>
  <inkml:trace contextRef="#ctx0" brushRef="#br0" timeOffset="142380.7943">22651 12749 172 0,'0'0'0'0,"0"-3"0"0,0 3-111 31</inkml:trace>
  <inkml:trace contextRef="#ctx0" brushRef="#br0" timeOffset="142483.799">22640 13193 76 0,'0'0'0'15,"0"3"0"1,0 4-64 0</inkml:trace>
  <inkml:trace contextRef="#ctx0" brushRef="#br0" timeOffset="142596.8039">22578 13527 114 0,'0'4'0'16,"0"2"0"-1,14 2-83-15</inkml:trace>
  <inkml:trace contextRef="#ctx0" brushRef="#br0" timeOffset="142699.8094">22692 13733 120 0,'4'2'0'0,"7"-2"0"16,-1 3-87-1</inkml:trace>
  <inkml:trace contextRef="#ctx0" brushRef="#br0" timeOffset="142822.8145">22745 13887 143 0,'0'10'98'15,"-5"2"-7"1,2 5-120-1,3 3 0-15,0-3-66 32,0 1-7-32,0 0 38 0</inkml:trace>
  <inkml:trace contextRef="#ctx0" brushRef="#br0" timeOffset="142915.819">22654 14220 157 0,'0'10'0'32,"0"11"0"-32,9 0-105 15</inkml:trace>
  <inkml:trace contextRef="#ctx0" brushRef="#br0" timeOffset="143152.8347">20644 14945 247 0,'-25'8'134'15,"-9"-2"-4"1,5 2-130-1,29-4 0 1,40-4 0-16,53-14 0 16,55-10-5-1,37-11 2-15,37 0-107 16,22 4-3-16,15-4-27 15</inkml:trace>
  <inkml:trace contextRef="#ctx0" brushRef="#br0" timeOffset="144682.9061">23785 12808 167 0,'0'-7'115'16,"0"0"-8"-16,7-7-90 15,23 1 1 1,14-1-9-16,8 0 1 16,4 7-6-1,-15 1 1 1,-16 2 1-16,-6 4 0 15,-15 0 1 1,-4 7 1-16,0 17 0 0,0 14 0 16,0 18-2-1,0 12 0-15,0 9-5 16,0 6 2-1,6-11-3-15,3-10 0 16,-2-10 0 0,0-13 0-1,-7-15 0-15,5-10 0 16,-5-11 0-1,0-3 0-15,0 0 0 0,0-3 0 16,0-11 0 0,0 4 0-1,0 3 0-15,0 0 0 16,-12 4 0-16,-7 3 0 15,-3 0 0 1,-16 0 0-16,-2 10 0 16,-3-1 0-1,5 5 0 1,16-3 0-1,13-1 0-15,9 1 0 16,28 6 0-16,13 0 0 16,6-3 0-16,-6-3 0 15,-8 2 0 1,-11-2 0-16,-14-1 0 15,-8 4 0 1,0 0 0 0,-23 3 0-16,-6 8 0 15,-5-9 0-15,9 2 0 16,2-8 0-1,13 1 0-15,10-4 0 16,3 0 0 0,23-4 0-16,11 0 0 15,0-3 0 1,-4 4 0-16,-11-1 0 0,-11 4 0 31,-11 0 0-31,0 3 0 16,-14-2 0-1,-5 6 0-15,8 0 0 16,7-1 0-16,4-3 0 31,4 11 0-31,10 3 0 16,5 11 0-16,-4 10 0 15,0 11 0 1,-7-5 0-16,-5 11 0 15,-3-6 0 1,3 2 0-16,5 2 0 16,0-6 0-1,-2-5 0-15,3-3 0 0,2-8 0 16,-3-1 0-1,-2-2 0 1,-2 6 0-16,-4-6 0 16,0-1 0-1,-10-3 0-15,-24-2 0 16,-22-12 0-1,-25-3 0-15,-56-4 0 0,-49-6 0 32,-58 0 0-32,-52 16 0 0,-8 0 0 15,4 8-8 1,49 2 2-1,43-5-123 1,56-11-5-16,56-14-7 16</inkml:trace>
  <inkml:trace contextRef="#ctx0" brushRef="#br0" timeOffset="145582.9481">24306 13334 192 0,'0'-4'123'16,"0"4"-6"-16,-3 0-92 16,3 18 0-16,0 23-11 15,8 12 1 1,3 13-15-1,0-5 0-15,-4-1 0 0,-7-9 0 16,4-16 0 0,-4-12 0-1,0-15 0-15,0-8 0 16,-15-28-22-1,-8-18 1-15,5-15-1 16,-7-5 0-16,-9-3 28 16,5 7 0-1,7 6 11 1,7 5 0-16,15 12-3 15,7 1 1 1,46 13-10-16,-6 9 2 16,1 16-7-16,-7 0 0 15,-12 0 0 1,20 10 0-16,-8 8 0 15,-8 12 0 1,-15 2 0 0,-18 9 0-16,-29 1 0 15,-27-8 0-15,-10-20 0 16,24-14 0-1,12 0 0-15,27 0 0 16,3 0 0 0,26 8 0-16,-4 4 0 15,-4 3 0 1,10 5 0-16,12 8 0 15,-3 6 0 1,-4 2 0-16,-4-9-23 16,-10-3 2-1,-8-17-109 1,4 1-6-16,-4-8 10 15</inkml:trace>
  <inkml:trace contextRef="#ctx0" brushRef="#br0" timeOffset="145789.9576">24655 13629 214 0,'14'0'135'16,"-2"0"-5"-16,-2 2-115 15,2-2 2 1,7 8-17-16,-1-1 0 16,2-7 0-1,-6 0 0-15,-3 0 0 16,-4 0 0-1,-7-15-13-15,0 5 1 0,-10 0-118 32,-9 3-4-32,-4 0-1 15</inkml:trace>
  <inkml:trace contextRef="#ctx0" brushRef="#br0" timeOffset="146757.9912">21588 11815 201 0,'0'4'133'0,"0"16"-6"15,0 26-106 1,0 12 0 0,0 4-18-16,0 4 2 15,-3-7-5 1,-4-10 0-16,-1-12 0 15,4-16 0-15,4-21-10 16,0 0 1-16,0-41-11 16,-4-12 1-1,1-8 10 1,-1-9 1-16,0 12 20 15,4 12 0 1,0 13 5-16,15 18 0 16,18 15-9-1,16 17 1-15,6 32-9 16,5 9 0-1,-6 9 0 1,-1-16 0-16,-9-12 0 16,-3-22 0-16,-3-17 0 15,-9-32 0-15,-4-26 0 16,-18-19 0-1,-7-13 0 1,0-6 0-16,-17 6-47 16,2 17 1-16,7 21-86 15,8 14-10 1,8 17 44-16</inkml:trace>
  <inkml:trace contextRef="#ctx0" brushRef="#br0" timeOffset="147630.02">24785 13735 158 0,'3'-10'123'16,"-3"6"-8"-1,0 4-77-15,0 0 1 16,0 0-22 0,0 14 0-1,0 3-16-15,4-3 2 0,15 0-3 31,-1-3 0-31,4-4 0 0,1-7 0 16,-9-7 0 0,-6-8 0-1,-8-2-110-15,0 0-2 16,-15 4-30-1,-7 2-5-15</inkml:trace>
  <inkml:trace contextRef="#ctx0" brushRef="#br0" timeOffset="148807.0737">24722 13725 133 0,'15'-7'92'31,"-4"0"-4"-31,1 4-69 0,-2 3 0 31,2 0 20-31,-2 0-1 16,5 7-6-16,4 3 0 16,3 0-23-1,8-3 1 1,3 1-10-16,-8-8 0 15,2 0 0-15,-9-8 0 0,-7-9 0 32,-4-4 0-32,-7 1-13 15,-18-1 1 1,-4 4-79-1,-4 6-3-15,-4 7-34 0,11 4-9 16</inkml:trace>
  <inkml:trace contextRef="#ctx0" brushRef="#br0" timeOffset="149519.1065">24955 13784 143 0,'0'-18'115'0,"-4"2"-8"0,1 1-74 32,-5 1-1-32,-3 4-23 0,0-4 0 31,-8 4-85-31,4-1 0 15,-3 2-48-15,-5 1-7 16,6 2 90-16</inkml:trace>
  <inkml:trace contextRef="#ctx0" brushRef="#br0" timeOffset="150549.1535">16581 16351 197 0,'-4'17'128'15,"1"21"-8"-15,-1 28-100 16,-7 24 1-16,3 10-12 16,-2 0 1-1,-2-13-8-15,1-17 2 0,0-22-25 31,3-24 1-31,2-17-91 16,6-7-2 0,0-35-10-16,0-20 0 0</inkml:trace>
  <inkml:trace contextRef="#ctx0" brushRef="#br0" timeOffset="150994.1732">16362 16337 128 0,'-14'-7'117'0,"-1"1"-8"0,4-6-73 32,3-8-2-32,8 3-20 0,34-7-1 31,36 6-2-31,22 5 1 15,16 13-9 1,3 3 1-16,-13 25-2 0,-32 13 1 16,-29 4 3-1,-30 0 0-15,-18-11-2 16,-45 8 1-1,-18-18-4 1,-12-3 2-16,-6-11-5 16,3-6 1-16,22-1-1 15,27 4 1 1,28 11 1-1,17 9 1-15,46 22 1 16,16 13 1-16,18 4-3 31,-7 7 0-31,-16-12-17 16,-10-5 1-16,-18-10-114 16,-8-12-5-16,-15-13 4 15</inkml:trace>
  <inkml:trace contextRef="#ctx0" brushRef="#br0" timeOffset="151410.198">17118 16866 207 0,'23'0'129'16,"14"0"-7"-16,11-17-108 15,-4 4 0-15,-7-8-9 16,-8 0 0 0,-14 1-10-1,-11-5 1 1,-4-6-4-16,-22 7 0 15,-22 10 4 1,-8 7 1-16,-7 7 2 0,-5 17 1 16,8 29 4-1,9 9 1 1,25 0 2-16,11 7 1 0,11-9-5 31,15-12 1-31,21-10-48 16,5-11 1-16,7-8-85 15,12-12-10-15,3-8 41 16</inkml:trace>
  <inkml:trace contextRef="#ctx0" brushRef="#br0" timeOffset="151809.2179">17727 16728 180 0,'0'0'108'15,"-16"0"-5"-15,-21 14-94 16,-4 21 0-16,-7 10 1 31,0 6 1-31,7 0 2 0,19-8 0 31,22-12 1-31,4-17 0 16,36-14-13 0,8 0 1-16,4-27-3 0,4-9 0 15,-8-5 4 1,-11-4 0-16,-15 14-3 15,-7 7 1 1,-8 24 2 0,-7 3 1-16,0 32 1 15,0 31 2-15,-11 9-7 16,-7 12 0-16,-1 0 0 15,-3-1 0 1,3-10 0 0,4-17 0-16,5-4-101 15,10-26-2 1,0-26-38-16,22-14-9 15</inkml:trace>
  <inkml:trace contextRef="#ctx0" brushRef="#br0" timeOffset="152098.2316">18251 16482 238 0,'11'4'133'15,"26"4"-4"-15,23 1-124 0,9 1 1 16,6 4-17-1,-4 0 2-15,-4 0-79 16,-12-7-2 0,-14 0-39-1,-12-4-11-15,-22-3 96 16</inkml:trace>
  <inkml:trace contextRef="#ctx0" brushRef="#br0" timeOffset="152243.2373">18166 16777 221 0,'23'0'128'16,"32"0"-4"-16,30 0-143 16,19 0 0-16,22-11-106 15,11-6-7 1,4-1 17-16</inkml:trace>
  <inkml:trace contextRef="#ctx0" brushRef="#br0" timeOffset="152785.2635">20214 15908 180 0,'4'4'112'16,"-4"26"-7"-16,0 16-95 16,0 20 1-1,0 13-1-15,-7-6 1 16,-5 0-12-1,1-22-2-15,8-16-62 16,-4-18 0 0,3-13-51-16,-7-4-9 15,-1-35 67 1</inkml:trace>
  <inkml:trace contextRef="#ctx0" brushRef="#br0" timeOffset="153190.2816">19944 15859 187 0,'19'-9'120'15,"32"-8"-6"1,24-1-102 0,14 7 1-16,7 11-11 0,-15 0 1 31,-14 29-1-31,-26 8 0 15,-33 12 4-15,-8-12 0 16,-34-2-1 0,-18-18 1-16,-11-3-4 15,0-14 1 1,-3 0-1-16,13-3 1 0,15-8-4 31,25 5 1-31,13 6 4 0,18 0 1 31,26 30 2-15,8 8 1-16,4 18-8 15,-19-1 0-15,0 4 0 16,-19-7 0-16,-10-17-24 16,3-11 2-1,8-17-108 1,3-7-7-16,11-7 13 15</inkml:trace>
  <inkml:trace contextRef="#ctx0" brushRef="#br0" timeOffset="153395.2909">20670 16286 196 0,'8'6'137'0,"10"8"-7"31,11 4-107-31,5-5 2 0,10-6-25 32,-10-7 0-32,-8 0 0 15,-19-20 0-15,-7-9 0 16,-37 3 0-1,-15 1-16-15,-11 7 1 16,-4 8-104 0,12 10-3-1,10 4-8-15</inkml:trace>
  <inkml:trace contextRef="#ctx0" brushRef="#br0" timeOffset="153675.3029">19796 16683 233 0,'0'4'133'16,"26"-4"-3"-16,37 7-123 0,48 0 1 31,40-4-8-31,39 0 0 16,10 4-60-1,-7 3 1-15,-20 2-75 16,-25-6-10-16,-43-3 61 15</inkml:trace>
  <inkml:trace contextRef="#ctx0" brushRef="#br0" timeOffset="153974.3168">20163 17074 247 0,'7'24'134'15,"-3"8"-4"1,-4 24-130-16,-9 12 0 15,-23 5 0 1,-12-1 0 0,-1 5-9-16,0-22 1 15,9-13-121-15,7-22-5 16,13-20-6-1</inkml:trace>
  <inkml:trace contextRef="#ctx0" brushRef="#br0" timeOffset="154283.3309">20211 17088 247 0,'11'0'134'15,"7"14"-4"-15,5 14-130 16,-5 16 0-1,8 11 0 1,-3 11 0-16,-2-7 0 16,-2-10 0-16,18-15 0 15,0-23 0-15,15-11 0 16,-4-31 0-1,0-24 0-15,0-19 0 16,-10-8-18 0,-2 2 2-1,-3 15-114-15,-2 2-5 16,9 1 4-16</inkml:trace>
  <inkml:trace contextRef="#ctx0" brushRef="#br0" timeOffset="155950.3784">17385 12992 170 0,'-11'6'110'0,"-5"12"-7"15,-1 9-82 1,2 2 1-1,11-9 6-15,4-7 1 0,26-13-16 32,11 0 2-32,7-21-15 15,-6-5 0 1,-20-13 0-16,-18 0 0 15,-15-2 0 1,-37 14 0-16,-11 9 0 16,-3 15 0-16,-1 3-56 15,15 31 2 1,23 18-79-16,15 16-11 15,14 4 56 1</inkml:trace>
  <inkml:trace contextRef="#ctx0" brushRef="#br0" timeOffset="156684.4038">17518 14800 151 0,'-15'12'109'0,"-3"8"-7"0,-8 15-62 31,11-1-1-31,15 1-9 16,18-14 0-16,34-19-26 31,15-2 2-31,7-26-6 16,-15-20 0-16,-18-2 0 15,-18-4 0 1,-23 11 0-16,0 6 0 0,-30 21-36 31,-11 14 2-31,-11 25-97 16,-7 33-8-1,7 15 27-15</inkml:trace>
  <inkml:trace contextRef="#ctx0" brushRef="#br0" timeOffset="165635.7909">7125 13116 224 0,'0'31'131'15,"0"25"-5"1,0 26-116-16,0 19 0 16,0-1-7-1,0-3 1-15,0-17-20 16,0-14-1-1,5-21-113-15,5-21-5 16,13-17 5 0</inkml:trace>
  <inkml:trace contextRef="#ctx0" brushRef="#br0" timeOffset="166464.8218">7677 13559 137 0,'0'10'112'0,"0"15"-10"15,4 6-65-15,11 3-1 16,7-3-7-1,4-6 1-15,3-11-17 0,5-10 2 16,-8-4-15 15,-5-12 0-31,-9-15 0 16,-8-18 0-16,-4 0 0 15,0-10 0-15,0-11 0 16,-4 4 0 0,1-1 0-16,3 5 0 15,29 2 0 1,24 5 0-1,13-5 0-15,8 8 0 0,-5 27 0 32,-12 21 0-32,-16 10 0 0,-20 42 0 15,-21 23 0 1,-3 3 0-16,-15-3 0 15,11-12 0 1,7-15 0 0,28-9 0-16,27-20-10 15,24-5 2-15,18-10-120 16,5-4-4-1,3 0-7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511" units="cm"/>
          <inkml:channel name="T" type="integer" max="2.14748E9" units="dev"/>
        </inkml:traceFormat>
        <inkml:channelProperties>
          <inkml:channelProperty channel="X" name="resolution" value="955.58472" units="1/cm"/>
          <inkml:channelProperty channel="Y" name="resolution" value="1190.22876" units="1/cm"/>
          <inkml:channelProperty channel="F" name="resolution" value="1.41944" units="1/cm"/>
          <inkml:channelProperty channel="T" name="resolution" value="1" units="1/dev"/>
        </inkml:channelProperties>
      </inkml:inkSource>
      <inkml:timestamp xml:id="ts0" timeString="2015-04-16T19:09:52.6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4225 5404 327 0,'45'0'5'15,"33"3"4"-15,29 4 0 16,16-3 0-1,14-1 1-15,18-3-1 16,4 0 2-16,8 0-2 16,-10 0 1-1,-11 0-5 1,-23 0 1-16,-12 3-4 15,-29 5 1-15,-20-4 2 16,-14-2 0 0,-10-2 3-16,-16 0 1 15,0 0-1 1,-11 0 0-16,-4 0-4 15,-3-2 0-15,-4-2-3 16,0 0 0 0,0-3-3-16,0 4 0 31,0-1-7-31,0 4 0 0,0 0 1 31,0 10 0-31,7 21 7 16,1 12 1-16,7 1 1 15,-4 2 2 1,4-2 6-16,-1-15 1 0,2-12 0 31,-2-17 0-31,1-4-6 16,0-31 0-1,-1-16-4-15,-3-12 0 16,-3-9-1-1,-4 2 0-15,0 7 0 16,-4 5 1-16,4 13-7 16,0 7 0-1,3 21-2-15,3 17 1 16,5 0 7-1,4 34 1-15,3 15 3 16,12 6 0 0,3 4 0-16,3-11 1 15,5-2 2 1,3-12 0-16,0-13 3 15,4-13 0 1,-4-8-4 0,-8-15 1-16,-9-19-5 0,2-19 1 15,-8-2-2 1,-10-11 0-16,-4 15-3 15,-3 5 2 1,-8 16-6 0,4 22 1-16,0 8 0 15,0 17 1-15,6 29 5 16,9 6 1-1,-1 9 3-15,8-2 1 32,0-10 1-32,11 3 0 15,0-21-4 1,3-14 2-16,6-17-4 0,2 0 0 15,-4-24 0 1,-12-17 0-16,-9-12 0 16,-12 2 0-1,-11-2 0 1,-4 9 0-16,-21 16-2 15,10 15 1-15,0 13 1 16,8 0 0 0,7 7 1-1,11 10 1-15,26-3-2 16,26-8 0-16,12-6 0 15,13 0 0 1,12-13 0-16,15-8 0 16,7-3 0-1,12-1 0 1,-1-1 0-16,0 11 0 15,1-6 0 1,-13 8 0-16,-9 1 0 16,-12 6 0-1,-23-1 0-15,-2 1 0 0,-16 2 0 16,-19 4 0-1,-14-4 0-15,-7 4 0 16,-8-3 0 0,-7 3 0-16,-1-4 0 15,-3-3 0 1,0 5 0-1,0-6 0-15,0 1 0 16,0 0 0-16,0 4 0 16,0-9 0-1,0 10 0-15,0 2 0 16,0 0 0-1,0 0 0-15,0 2 0 16,0 30 0 0,8 6 0-16,18 15 0 15,-4-6 0 1,0-1 0-16,5-8 0 15,-6-4 0 1,-2-13 0 0,3-10 0-16,0-11 0 15,8-11 0-15,-4-23 0 16,-4-16 0-1,0-1 0-15,-6-7 0 16,-6 12 0-16,1 13 0 16,-3 8 0-1,-4 8 0 1,-2 13 0-16,4 4 0 15,1 24 0-15,3 14 0 16,5 7 0 0,4 3 0-16,3 2 0 15,-3-13 0 1,10-13 0-16,-4 4 0 15,2-22 0 1,3-6 0-16,4-16 0 16,-2-22 0-16,-1-7 0 15,-9-14 0 1,-4 4 0-1,4 6 0-15,-4 8 0 16,-6 10 0-16,-5 13 0 31,-3 14 0-31,3 4 0 0,0 11 0 16,1 24 0-1,7 6 0-15,0 4 0 16,3 0 0 0,4 7 0-16,-3-7 0 15,7-10 0 1,3-15 0-1,9 1 0-15,10-21 0 0,0-10 0 32,4-25 0-32,2-13 0 0,-8-15 0 15,-9-5 0 1,-12 2 0-1,-10 13 0-15,-7 12 0 16,-5 10 0 0,-3 14 0-16,0 14 0 15,0 6 0 1,0 38 0-16,0 14 0 15,0 11 0 1,16-3 0-16,-2-8 0 16,8-10 0-16,11-17 0 15,4-21 0 1,5-7 0-16,-2-17 0 15,-7-26 0 1,-3-1 0-16,-15-2 0 16,-8 5 0-1,-7 3 0-15,0 17 0 16,0 15 0-1,0 6 0-15,4 6 0 16,29 19 0 0,34-1 0-16,25-11 0 15,31-9 0 1,21-4 0-16,19-10 0 15,7-18 0 1,1 0 0-16,-15 0 0 0,-8 9 0 31,-23-3 0-31,-10 5 0 16,-26-4 0-1,-14 11 0-15,-17 0 0 16,-16 2 0 0,-17 1 0-1,-10 4 0-15,-4 3 0 16,-8-4 0-16,-3 4 0 15,5-2 0 1,-5 2 0-16,0 0 0 16,0 0 0-1,0 0 0-15,0 20 0 16,11 18 0-1,4 10 0-15,4 1 0 0,-1 6 0 16,4-16 0 0,-4-8 0-1,8-18 0-15,4-13 0 16,3-3 0-1,-3-25 0-15,-1-14 0 16,-6-9 0 0,-5-2 0-16,-3 2 0 0,-4 2 0 31,-3 15 0-31,-5 13 0 15,-3 21 0 1,4 4 0 0,0 31 0-16,4 9 0 15,-2 8 0-15,9-7 0 16,0-7 0-1,18-10 0-15,0-18 0 16,16-10 0 0,6-14 0-16,5-24 0 15,-1-7 0 1,0-7 0-16,-14-7 0 0,-8 8 0 31,-11 9 0-31,-9 21 0 0,-9 21 0 31,-8 4 0-31,0 44 0 16,0 7 0-1,-8 15 0-15,8-12 0 16,0-9 0-16,31-18 0 16,13-24 0-1,23-7 0-15,3-38 0 16,4-11 0-1,-3-13 0 1,-8-4 0-16,-15 8 0 16,-11 9 0-1,-15 11 0-15,-8 17 0 16,-6 15 0-16,-4 6 0 15,-4 10 0-15,0 17 0 16,0 5 0 0,0-5 0-1,11 1 0-15,8-7 0 16,6-1 0-16,24-9 0 15,3-3 0-15,3-6 0 32,-4-2 0-32,-5 0 0 0,-1-2 0 31,-5-10 0-31,-7 2 0 15,-3 0-24 1,-1-1 1-16,8 8-107 0,0 0-7 16,15 3 14-1</inkml:trace>
  <inkml:trace contextRef="#ctx0" brushRef="#br0" timeOffset="186.009">14926 4816 247 0,'0'0'17'16,"7"0"-1"-16,26-4-160 15</inkml:trace>
  <inkml:trace contextRef="#ctx0" brushRef="#br0" timeOffset="316.0148">15300 4720 87 0,'0'0'0'0,"21"0"0"15,13-4-69 1</inkml:trace>
  <inkml:trace contextRef="#ctx0" brushRef="#br0" timeOffset="422.0198">15526 4712 224 0,'0'0'0'16,"12"0"0"-1,12-4-136-15</inkml:trace>
  <inkml:trace contextRef="#ctx0" brushRef="#br0" timeOffset="516.0236">15629 4740 222 0,'0'0'0'16,"12"3"0"-16,17-3-135 16</inkml:trace>
  <inkml:trace contextRef="#ctx0" brushRef="#br0" timeOffset="2660.11">15885 4829 127 0,'0'0'94'0,"8"0"-5"16,20 0-70-16,17-6-1 15,22 2 4 1,0-3 1-16,18 4-4 15,-3-4 0 1,-8 4-8-16,-5-1 0 16,-9 4-7-1,-12-3 0-15,-11 3-4 16,-15 0 1-1,-3 0-1-15,-12 0 0 16,0 0 0-16,-3 0 1 16,-4 3 0-1,4 1 0 1,-4-1 4-16,0 1 0 15,0-4 3 1,4 0 1 0,0 0-4-16,7-21 1 0,7-11-4 31,2-9 0-31,4-4-2 0,-5 0 1 15,-1 0-2 1,-3 18 0 0,-11 9-8-16,3 7 1 15,-3 11 1 1,4 8 0-16,11 23 7 15,-5 17 1 1,0 15-1-16,6 0 1 16,1-2 2-16,2-13 1 15,6-9 3 1,5-5 1-16,3-20-3 15,0-14 0 1,-1-3-4-16,-1-25 1 0,-7-14-2 31,-1 1 0-31,-5-4 0 16,-14 0 0-1,-1 7 0-15,0 7 0 16,-3 10-5 0,3 10 1-16,-3 8 0 15,3 3 0 1,1 18 4-16,7 19 0 15,3 8 1 1,12 11 0-16,-4-8 2 16,-1-9 1-1,5-2-1-15,-4-19 2 16,0-11-5-1,-3-7 0-15,-2-25 0 16,-2-20 0 0,-1-10 0-16,-3-11 0 15,-3 1 0-15,-5-2 0 16,-3 19 0-1,3 13 0 1,-3 11 0-16,3 14 0 16,-3 10 0-16,3 18 0 0,8 27 0 31,0 16 0-31,0 12 0 15,7 0 0 1,0-1 0 0,1-19 0-16,3-2 0 15,-3-20 0 1,-6-13 0-16,6-18 0 15,-1-4 0 1,-4-29 0-16,1-16 0 16,-4-18 0-16,-8-1 0 15,-4 9 0 1,-3 14 0-16,0 18 0 0,-10 15 0 31,-5 12 0-31,-1 7 0 16,13 22 0-1,3-2 0-15,11 0 0 16,26-5 0-1,30-12 0 1,25-10 0-16,38 0 0 0,30-20 0 16,28-5 0-1,23 7 0 1,11 5 0-16,8 3 0 16,-4 2 0-1,-8 8-5-15,-15 0 1 16,-20 0-125-1,-28 0-4-15,-29-6-11 0</inkml:trace>
  <inkml:trace contextRef="#ctx0" brushRef="#br0" timeOffset="3100.13">17307 3463 151 0,'-4'13'112'16,"0"29"-9"-16,1 17-81 15,-1 14-2 1,4 0-12-1,-3-1 1-15,3-13 4 16,0-11 0-16,0-16-32 16,0-18 0-1,-4-14-102-15,0-14-10 0,-4-28 25 31</inkml:trace>
  <inkml:trace contextRef="#ctx0" brushRef="#br0" timeOffset="3565.1525">16837 3418 129 0,'14'-8'116'15,"34"-4"-8"-15,26-2-63 16,19 0-1-1,22 7-27-15,7 7 1 0,-7 0-16 32,-26 24 0-32,-26 7 1 0,-34 10 1 15,-17 0 0 1,-10-4 1-1,-23-11-4 1,-20-5 0-16,-14-7-3 0,-4-14 1 16,3 0-2-1,4 0 1 1,19 0 1-16,15 0 1 0,13 0 5 31,5 7 1-31,30 13-2 16,8 12 2-1,6 2-6 1,-7 12 0-16,-4-9 0 0,-7-2 0 15,-4-4-9 1,5-11 1-16,5-12-113 31,5-8-5-31,15-10-11 16</inkml:trace>
  <inkml:trace contextRef="#ctx0" brushRef="#br0" timeOffset="3781.1621">17785 3795 142 0,'4'18'124'31,"3"9"-10"-31,11 8-67 0,16-1 0 31,21-13-29-31,4-17 1 16,6-4-19 0,-14-21 0-16,-19-17 0 0,-28-3 0 15,-11 2 0 1,-41 4 0-1,-12 14-30-15,-10 12 2 16,14 9-102 0,13 17-8-1,31 7 20-15</inkml:trace>
  <inkml:trace contextRef="#ctx0" brushRef="#br0" timeOffset="4369.1897">11774 3788 130 0,'6'0'112'15,"6"14"-8"1,4 21-67-1,-2 6-1-15,5 7-17 16,-5 7-2-16,2-2-9 16,-2-8 1-1,-7-4-19-15,1-12 0 16,-4-12-112-1,-4-17-7-15,0 0 3 16</inkml:trace>
  <inkml:trace contextRef="#ctx0" brushRef="#br0" timeOffset="4831.2095">11571 3684 177 0,'25'-10'126'16,"27"-7"-8"-1,33-1-94-15,11 8 0 16,16 6-19-16,-13 4 1 16,-21 18-2-1,-15 17 1 1,-33 0 2-16,-30-1 0 15,-11-7-4 1,-37-9 2-16,-24-11-5 16,6-7 0-16,-4 0 0 15,11 0 0 1,22-4 0-16,18 4 0 0,19 0 0 31,37 10 0-31,22 22 0 16,11 6 0-1,-2 3 0-15,-2 5 0 16,-18-2 0-1,-11-9 0-15,-14-11 0 16,-8-6 0 0,-5-16-80-1,5-2-1-15,3-14-55 16,1-20-13-16,4-7 91 15</inkml:trace>
  <inkml:trace contextRef="#ctx0" brushRef="#br0" timeOffset="5046.2246">12433 4006 176 0,'8'11'137'16,"13"9"-7"-1,13-2-98-15,22-11 0 16,15-7-31 0,-8-11 2-16,-12-16-3 15,-19-8 0-15,-32-6 0 16,-17 9 0-1,-32 5-49-15,-21 13 1 16,3 10-84 0,4 4-10-1,22 0 46-15</inkml:trace>
  <inkml:trace contextRef="#ctx0" brushRef="#br0" timeOffset="5579.2499">9063 3892 163 0,'3'28'110'16,"1"23"-6"-1,-1 23-89-15,-3 8-1 16,4-5 2-1,-4-11 0-15,5-25-38 16,-5-24 0 0,0-17-99-16,0-10-8 0,-12-32 31 31</inkml:trace>
  <inkml:trace contextRef="#ctx0" brushRef="#br0" timeOffset="5972.2732">9007 3709 189 0,'41'-4'117'15,"15"0"-7"-15,17 4-102 32,-2 8 0-32,-19 26-2 15,-19 15 1 1,-33 2 2-16,-14-2 0 0,-39-7-2 31,-9-12 0-31,-9-15-3 0,8-13 1 16,7-2-5-1,15 0 0 1,27 0 4-16,14 0 1 15,48 18 2 1,11 13 2-16,12 10-9 16,6 12 0-1,-10-4 0-15,-11-1 0 16,-16-11-11-1,-6-15 1-15,-5-16-82 16,-3-6-3-16,-4-24-35 31,-4-21-10-31</inkml:trace>
  <inkml:trace contextRef="#ctx0" brushRef="#br0" timeOffset="6188.2828">9522 4107 136 0,'0'3'120'16,"6"21"-8"0,14 8-62-1,13-2-1-15,15-9-28 0,8-17 2 31,11-4-23-31,-13-32 0 0,-8 6 0 32,-32-13 0-32,-14 0 0 15,-38 13 0-15,-20 4-25 16,-5 19 1-16,-4 3-106 15,18 13-7 1,9 11 15-16</inkml:trace>
  <inkml:trace contextRef="#ctx0" brushRef="#br0" timeOffset="6619.3043">6222 4149 161 0,'8'37'107'0,"10"39"-7"16,7 14-88-1,-5 7 1 1,9-17 7-16,-11-28 1 16,-2-29-36-16,-9-19 1 15,-7-8-107 1,0-30-8-1,-7-25 25-15</inkml:trace>
  <inkml:trace contextRef="#ctx0" brushRef="#br0" timeOffset="7034.3234">6125 3882 184 0,'30'-14'123'16,"26"-4"-7"-1,26 2-100-15,17 8 0 16,-6 12-11-16,-15 34 1 15,-23 20 4 1,-29 5 0-16,-26-7-1 16,-11-8 0-1,-29-24-6 1,-23-14 1-16,0-10-4 15,0-3 0-15,11-18-5 16,18 1 1 0,20 2 4-16,14 8 0 31,25 10 4-31,27 16 1 0,11 26-5 31,4 14 0-31,-5 13 0 16,-13-3 0-16,-8-7 0 15,-12-11 0-15,-10-20-17 16,9-18 1-16,0-10-114 15,1-17-5 1,-4-22 4-16</inkml:trace>
  <inkml:trace contextRef="#ctx0" brushRef="#br0" timeOffset="7242.333">6936 4342 127 0,'12'17'122'0,"25"15"-11"16,15-9-57 0,15-8-2-16,10-15-32 15,-10-24 1 1,-19-18-20-1,-22-3 2-15,-26-1-3 16,-26 5 0-16,-30 10 0 16,-21 6 0-1,-1 19-94-15,8 6 0 16,3 11-45-1,33 9-12 1</inkml:trace>
  <inkml:trace contextRef="#ctx0" brushRef="#br0" timeOffset="8101.3725">12800 2135 189 0,'0'0'114'31,"0"27"-6"-31,0 14-101 16,0 15 1-1,-11-4 4-15,3-11-1 0,-4-9-20 32,5-22 0-32,-7-10-43 15,3-10 1-15,3-32 4 16,-3-10-1-1,7-7 67 1,0 8-1-16,2 12 22 16,2 12 0-1,0 9-15-15,2 18 0 0,21 4-4 31,6 31 1-31,12 10-1 0,8 6 0 32,-6 5-9-32,3-18 2 15,-6-21-14 1,-3-17 0-16,0-31 0 0,-3-35 0 15,-5-13 0 1,-6-19 0 0,-12-1-4-16,-4 9 2 15,-4 20-127 1,-3 29-4-16,0 27-13 15</inkml:trace>
  <inkml:trace contextRef="#ctx0" brushRef="#br0" timeOffset="9458.4322">6452 9196 106 0,'-4'39'87'15,"0"29"-3"1,-1 29-68-16,3 18 2 0,2 2-8 31,0-9 0-15,0-22-4-16,0-27 0 0,0-15-94 15,0-34-5 1,-8-10-12 0</inkml:trace>
  <inkml:trace contextRef="#ctx0" brushRef="#br0" timeOffset="9908.4412">6133 9116 111 0,'19'-14'90'0,"37"-10"-6"15,21-3-68 1,30 12 0-16,19 15-6 16,-8 0-1-1,-15 32-2-15,-17 20 1 16,-34 3-3-16,-36 7 0 15,-24 1-9 1,-40-15 1 0,-30-16-7-16,-15-18 0 15,0-14 3 1,12-4 1-1,18-18 2-15,22 5 2 0,34 7 9 16,14 10 0 0,44 4 15-16,21 27 1 15,10 14-3 1,-2 3 0-1,-1 18-10-15,-16 4 1 0,-19 2-11 32,-15-3 1-32,-13-7-71 0,-6-13 1 31,-6-25-50-31,-1-10-8 15,1-14 76-15</inkml:trace>
  <inkml:trace contextRef="#ctx0" brushRef="#br0" timeOffset="10648.456">7111 9736 166 0,'14'4'117'16,"16"-4"-8"-16,11 0-91 31,15-12 1-31,-9-15-15 0,2-4 1 16,-24 0-18-1,-17-1 0-15,-12 6-3 16,-36 7 0-16,-15 13 14 31,-13 6 0-31,9 31 9 0,0 18-1 31,11 9 4-31,21 12 1 0,27-12-1 32,8-6 1-32,33-14-4 15,10-17 1-15,13-18-15 16,10-3 1-1,6-24-33-15,2-24-1 0,-3-8 10 32,-13-6-1-32,-18 7 39 15,-17 6-1-15,-24 14 14 16,-7 15-1-1,-30 20 4 1,-10 6 0-16,-6 33-12 16,10 14 0-1,6 2-1-15,19 3 0 16,11-16 3-16,22-21 0 15,22-21-10 1,13-17 0-16,6-29-8 16,-12-9 0-1,-7 3-1-15,-18 10 0 16,-11 22 10-1,-15 20 1-15,0 13 6 16,-4 42 1-16,-10 22-8 16,-5 10 1-1,5 5-13-15,5 2 0 16,6-14-64-1,3-17-2 1,19-16-54-16,17-26-13 16,16-21 73-1</inkml:trace>
  <inkml:trace contextRef="#ctx0" brushRef="#br0" timeOffset="10988.4628">8618 9348 137 0,'4'3'113'0,"33"4"-10"16,18-3-73-1,42-1-1-15,20-3-19 16,14 3 0-16,-9-13-64 16,-12-3 1-1,-24 3-65 1,-34-1-9-16,-33 1 61 15</inkml:trace>
  <inkml:trace contextRef="#ctx0" brushRef="#br0" timeOffset="11208.4672">8622 9685 166 0,'37'0'112'15,"26"0"-7"1,44-8-95-16,23-6 1 0,18 0-42 31,4 4 0-31,-4 3-77 16,-4 0-9-16,-25 1 32 15</inkml:trace>
  <inkml:trace contextRef="#ctx0" brushRef="#br0" timeOffset="11995.4883">4015 5328 98 0,'-12'0'81'0,"-3"18"-4"16,0 9-55-1,9 7-1-15,6-5 18 16,29 5 1-16,34-27-8 15,30-7-1 1,7-41-11-16,-4-5 1 16,-19-2-7-1,-28-3 1 1,-46 5-15-16,-25 14 0 15,-52 15-3-15,-26 17 1 16,-14 7-98 0,6 32-2-16,27 5-37 15,47 4-10 1</inkml:trace>
  <inkml:trace contextRef="#ctx0" brushRef="#br0" timeOffset="12830.5254">20402 4495 123 0,'-22'0'100'0,"-14"14"-6"16,-16 19-72 0,0 16 0-16,8 17 5 0,22-1-2 15,22-6 3 1,22-21 1-16,38-21-14 15,6-17 0 1,1-20-10 0,-12-25 1-16,-25-14-6 15,-26-3 0-15,-11 3-4 16,-39 10 1-1,-17 12-52-15,0 15 1 16,4 9-76 0,18 13-12-16,23 13 55 31</inkml:trace>
  <inkml:trace contextRef="#ctx0" brushRef="#br0" timeOffset="13404.5516">20899 4599 144 0,'0'0'109'16,"0"0"-9"-16,0 31-67 15,-3 16-2 1,-1 22-2-16,4 28 1 16,0 5-16-1,-3-6 1 1,3-13-13-1,-4-32 2-15,4-9-4 16,0-34 0-16,0-8 0 16,18-36 0-1,19-5 0-15,22 0 0 0,16 9 0 16,7 23 0-1,-1 9 0 1,-19 13 0-16,-28 17 0 16,-30 9 0-16,-16-5 0 15,-39 9 0 1,-24-14 0-16,-2-10 0 15,-5-9-57 1,1-10 1 0,0 0-77-16,2-24-11 15,5-18 58 1</inkml:trace>
  <inkml:trace contextRef="#ctx0" brushRef="#br0" timeOffset="14284.57">3718 6030 151 0,'0'-6'103'0,"0"-1"-8"15,-17 3-88 1,-6 4 0-16,-3 11-4 16,-4 15 2-1,-5 20 3-15,22-1 1 16,9-7 10-16,4-14 0 15,33-17-1 1,12-7 0-16,-1-24-12 16,-3-10 1-1,-11-2-6-15,-9 6 1 16,-9 6-6-1,-4 16 1-15,-5 8 4 16,12 8 0-16,7 16 8 31,21 0 0-31,22-4-28 0,5-2 1 16,19-5-110-1,0 1-8-15,3-6 16 16</inkml:trace>
  <inkml:trace contextRef="#ctx0" brushRef="#br0" timeOffset="25755.9803">10622 9106 10 0,'0'0'17'0,"3"0"2"0,15 0-42 16,10-4 0 0</inkml:trace>
  <inkml:trace contextRef="#ctx0" brushRef="#br0" timeOffset="26072.996">10629 8895 185 0,'0'11'128'0,"11"27"-6"16,15 28-94-1,4 23 0 1,-8 18-19-16,-6 18 2 15,-13 4-11 1,0-8 0 0,-3-11 0-16,-15-17 0 15,4-16 0 1,3-26 0-16,2-20-61 15,6-27 2 1,0-22-75-16,0-47-10 0,0 65 61 31,0 0 83-31</inkml:trace>
  <inkml:trace contextRef="#ctx0" brushRef="#br0" timeOffset="26449.0128">10696 9092 179 0,'0'0'114'0,"0"0"-5"31,15 24-87-31,14 15 0 16,23 19 1 0,4 7 0-1,7 8-14-15,-8 4 1 0,1-4-10 16,-8-8 0-1,-11-6 0-15,-7-11 0 16,-15-13 0 0,6-17 0-1,-9-18 0-15,3-25 0 0,-1-44 0 16,-6-28 0-1,3-27 0-15,-7-11 0 32,-4 3 0-32,0 22 0 15,-12 23-97 1,1 29-2-16,11 58-40 0,0 0 139 0,-41-63-151 15</inkml:trace>
  <inkml:trace contextRef="#ctx0" brushRef="#br0" timeOffset="27204.0539">12066 9124 131 0,'0'0'114'16,"0"10"-8"-16,-14 25-63 15,-21 13-1 1,-16 11-19-16,-19 16 0 15,-4 2-17 1,10-2 0-16,6-12-25 16,10-14 1-16,14-15-108 15,5-27-8-15,11-10 11 16</inkml:trace>
  <inkml:trace contextRef="#ctx0" brushRef="#br0" timeOffset="27402.0625">11634 9331 204 0,'25'0'132'15,"16"17"-6"-15,11 21-107 16,4 18 1-16,-5 17-16 31,-6 2 2-31,-8 8-6 16,-12-13 0-16,1-1-5 15,-8-20 2-15,-6-22-126 16,-5-23-4 0,-7-15-12-16</inkml:trace>
  <inkml:trace contextRef="#ctx0" brushRef="#br0" timeOffset="27662.0757">12340 9026 230 0,'15'14'133'16,"4"35"-3"-16,3 27-122 16,0 20 2-1,-7 11-10-15,-4 1 0 16,0-8 0-16,-4-9 0 15,2-26-14 1,-6-20 1-16,-3-21-117 16,0-24-4-1,-26-30-1 1</inkml:trace>
  <inkml:trace contextRef="#ctx0" brushRef="#br0" timeOffset="28125.0956">12118 9096 198 0,'4'-14'133'0,"18"-14"-7"16,34-2-104-16,18-13 0 16,18 6-18-1,16 6 2-15,7 21-6 16,-12 10 0-1,-18 16 0 1,-30 29 0-16,-25 10 0 16,-30 4 0-16,-18 0 0 15,-37-7 0 1,-16-6 0-16,-6-20 0 15,-5-9 0 1,4-9 0-16,19-8 0 16,17 0 0-1,28 0 0-15,14 0 0 16,37 0 0-1,22 4 0-15,27 23 0 16,-5 7 0-16,-10 19 0 16,-19 9 0-1,-8 14 0-15,-22 4 0 16,-15-8 0-1,-7-13 0-15,0-4-6 16,4-23 1 0,-4-32-124-16,0 0 129 0,12 9-133 0,-1-50-10 31</inkml:trace>
  <inkml:trace contextRef="#ctx0" brushRef="#br0" timeOffset="29477.158">13225 9636 186 0,'-11'0'119'16,"-3"0"-7"-16,-5 0-91 16,-7 17-2-1,3 15-3-15,13 9 0 16,6 7-9-1,4-7 1-15,14-12-5 16,24-20 1 0,9-9-4-16,6-23 0 15,-1-16 0 1,-22-12 0-1,-20 15 0-15,-10 5 0 16,-25 7 0-16,-20 14 0 16,1 7-33-16,6 3 1 15,17 3-99 1,13 7-7-1,8-10 24-15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1" y="0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A3813B29-E825-4092-A924-7C57488C9D00}" type="datetimeFigureOut">
              <a:rPr lang="en-US" smtClean="0"/>
              <a:pPr/>
              <a:t>4/16/2015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37" tIns="46219" rIns="92437" bIns="4621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1" y="8829967"/>
            <a:ext cx="2982119" cy="464820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04085758-AB91-46AE-9D9A-A0B72B5401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928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29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354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789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724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6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57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0193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366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7501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87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11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71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18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121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665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99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862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140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68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6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6657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9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08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87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130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595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81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949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080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78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110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70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30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2593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05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11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04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67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950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6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505200" y="6642556"/>
            <a:ext cx="21335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EECS 70A </a:t>
            </a:r>
            <a:r>
              <a:rPr lang="en-US" sz="800" kern="1200" baseline="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© 2014 P. J. Burke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" y="6651557"/>
            <a:ext cx="6728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AC7840-B0D4-4BC2-A896-84E1991018A4}" type="datetime1">
              <a:rPr lang="en-US" sz="800" kern="1200" baseline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4/16/2015</a:t>
            </a:fld>
            <a:endParaRPr lang="en-US" sz="800" kern="1200" baseline="0" dirty="0" smtClean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8824823" y="6651557"/>
            <a:ext cx="31917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4A8CC2-F446-452E-BA16-D343FD8DEE82}" type="slidenum">
              <a:rPr lang="en-US" sz="8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-916878" y="164170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emf"/><Relationship Id="rId5" Type="http://schemas.openxmlformats.org/officeDocument/2006/relationships/customXml" Target="../ink/ink2.xml"/><Relationship Id="rId4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5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3.xml"/><Relationship Id="rId5" Type="http://schemas.openxmlformats.org/officeDocument/2006/relationships/image" Target="../media/image17.emf"/><Relationship Id="rId4" Type="http://schemas.openxmlformats.org/officeDocument/2006/relationships/customXml" Target="../ink/ink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customXml" Target="../ink/ink15.xml"/><Relationship Id="rId4" Type="http://schemas.openxmlformats.org/officeDocument/2006/relationships/image" Target="../media/image1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7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customXml" Target="../ink/ink18.xml"/><Relationship Id="rId4" Type="http://schemas.openxmlformats.org/officeDocument/2006/relationships/image" Target="../media/image2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3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9.wmf"/><Relationship Id="rId4" Type="http://schemas.openxmlformats.org/officeDocument/2006/relationships/image" Target="../media/image26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31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EECS 70A: Network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 4</a:t>
            </a:r>
          </a:p>
        </p:txBody>
      </p:sp>
      <p:sp>
        <p:nvSpPr>
          <p:cNvPr id="6" name="Rectangle 5"/>
          <p:cNvSpPr/>
          <p:nvPr/>
        </p:nvSpPr>
        <p:spPr>
          <a:xfrm>
            <a:off x="6432855" y="-784"/>
            <a:ext cx="17874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Announcements: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Quiz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current law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734968" y="1902002"/>
            <a:ext cx="647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41285" y="1902002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836973" y="1670446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688988" y="115219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58802" y="1578168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058802" y="2225836"/>
            <a:ext cx="101751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52135" y="1450924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204150" y="93267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352135" y="2368515"/>
            <a:ext cx="517586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itle 1"/>
          <p:cNvSpPr txBox="1">
            <a:spLocks/>
          </p:cNvSpPr>
          <p:nvPr/>
        </p:nvSpPr>
        <p:spPr>
          <a:xfrm>
            <a:off x="2205899" y="22689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63763" y="91355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+i</a:t>
            </a:r>
            <a:r>
              <a:rPr lang="en-US" sz="48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51230" y="2225836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Like water in a river…</a:t>
            </a:r>
            <a:endParaRPr lang="en-US" i="1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2352135" y="4404280"/>
          <a:ext cx="170338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Equation" r:id="rId4" imgW="558720" imgH="431640" progId="Equation.3">
                  <p:embed/>
                </p:oleObj>
              </mc:Choice>
              <mc:Fallback>
                <p:oleObj name="Equation" r:id="rId4" imgW="5587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2135" y="4404280"/>
                        <a:ext cx="1703388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892263" y="5623480"/>
            <a:ext cx="3500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</a:t>
            </a:r>
            <a:r>
              <a:rPr lang="en-US" i="1" dirty="0" smtClean="0"/>
              <a:t>entering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positive</a:t>
            </a:r>
          </a:p>
          <a:p>
            <a:r>
              <a:rPr lang="en-US" dirty="0" smtClean="0"/>
              <a:t>Current </a:t>
            </a:r>
            <a:r>
              <a:rPr lang="en-US" i="1" dirty="0" smtClean="0"/>
              <a:t>leaving</a:t>
            </a:r>
            <a:r>
              <a:rPr lang="en-US" dirty="0" smtClean="0"/>
              <a:t> a node: </a:t>
            </a:r>
            <a:r>
              <a:rPr lang="en-US" i="1" dirty="0" smtClean="0"/>
              <a:t>i</a:t>
            </a:r>
            <a:r>
              <a:rPr lang="en-US" i="1" baseline="-25000" dirty="0" smtClean="0"/>
              <a:t>n</a:t>
            </a:r>
            <a:r>
              <a:rPr lang="en-US" dirty="0" smtClean="0"/>
              <a:t> negative</a:t>
            </a:r>
            <a:endParaRPr lang="en-US" dirty="0"/>
          </a:p>
        </p:txBody>
      </p:sp>
      <p:cxnSp>
        <p:nvCxnSpPr>
          <p:cNvPr id="28" name="Straight Arrow Connector 27"/>
          <p:cNvCxnSpPr>
            <a:stCxn id="25" idx="1"/>
          </p:cNvCxnSpPr>
          <p:nvPr/>
        </p:nvCxnSpPr>
        <p:spPr>
          <a:xfrm rot="10800000">
            <a:off x="3251033" y="5394880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41285" y="748006"/>
            <a:ext cx="2325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You have already seen: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973" y="2939534"/>
            <a:ext cx="166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generally: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19200" y="3308866"/>
            <a:ext cx="605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Sum of currents </a:t>
            </a:r>
            <a:r>
              <a:rPr lang="en-US" i="1" dirty="0" smtClean="0"/>
              <a:t>entering</a:t>
            </a:r>
            <a:r>
              <a:rPr lang="en-US" dirty="0" smtClean="0"/>
              <a:t> node = sum of currents </a:t>
            </a:r>
            <a:r>
              <a:rPr lang="en-US" i="1" dirty="0" smtClean="0"/>
              <a:t>leaving</a:t>
            </a:r>
            <a:r>
              <a:rPr lang="en-US" dirty="0" smtClean="0"/>
              <a:t> node.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836973" y="3962400"/>
            <a:ext cx="367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Stated as </a:t>
            </a:r>
            <a:r>
              <a:rPr lang="en-US" dirty="0" err="1" smtClean="0"/>
              <a:t>Kirchoff’s</a:t>
            </a:r>
            <a:r>
              <a:rPr lang="en-US" dirty="0" smtClean="0"/>
              <a:t> current law (KCL):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1943892" y="1531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441769" y="13540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942304" y="5151058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429308" y="1724099"/>
            <a:ext cx="262293" cy="259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0800000">
            <a:off x="876268" y="1688631"/>
            <a:ext cx="227012" cy="224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524000" y="2514600"/>
            <a:ext cx="1524000" cy="1524000"/>
          </a:xfrm>
          <a:prstGeom prst="ellipse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1" idx="1"/>
          </p:cNvCxnSpPr>
          <p:nvPr/>
        </p:nvCxnSpPr>
        <p:spPr>
          <a:xfrm rot="16200000" flipV="1">
            <a:off x="899495" y="1890093"/>
            <a:ext cx="824464" cy="87091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1" idx="7"/>
          </p:cNvCxnSpPr>
          <p:nvPr/>
        </p:nvCxnSpPr>
        <p:spPr>
          <a:xfrm rot="5400000" flipH="1" flipV="1">
            <a:off x="2822107" y="1958072"/>
            <a:ext cx="782420" cy="7770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1" idx="3"/>
          </p:cNvCxnSpPr>
          <p:nvPr/>
        </p:nvCxnSpPr>
        <p:spPr>
          <a:xfrm rot="5400000">
            <a:off x="902202" y="3835935"/>
            <a:ext cx="865503" cy="82446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31" idx="5"/>
          </p:cNvCxnSpPr>
          <p:nvPr/>
        </p:nvCxnSpPr>
        <p:spPr>
          <a:xfrm rot="16200000" flipH="1">
            <a:off x="2824816" y="3815415"/>
            <a:ext cx="865503" cy="8655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31" idx="6"/>
          </p:cNvCxnSpPr>
          <p:nvPr/>
        </p:nvCxnSpPr>
        <p:spPr>
          <a:xfrm flipV="1">
            <a:off x="3048000" y="3246852"/>
            <a:ext cx="1066800" cy="29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31" idx="0"/>
          </p:cNvCxnSpPr>
          <p:nvPr/>
        </p:nvCxnSpPr>
        <p:spPr>
          <a:xfrm rot="5400000" flipH="1" flipV="1">
            <a:off x="1794858" y="2023458"/>
            <a:ext cx="9822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31" idx="2"/>
          </p:cNvCxnSpPr>
          <p:nvPr/>
        </p:nvCxnSpPr>
        <p:spPr>
          <a:xfrm rot="10800000">
            <a:off x="457200" y="3276600"/>
            <a:ext cx="1066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31" idx="4"/>
          </p:cNvCxnSpPr>
          <p:nvPr/>
        </p:nvCxnSpPr>
        <p:spPr>
          <a:xfrm rot="5400000">
            <a:off x="1729374" y="4595226"/>
            <a:ext cx="11132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381000" y="3124200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rot="10800000">
            <a:off x="3907677" y="3124197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664098" y="4419907"/>
            <a:ext cx="262293" cy="2597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3601819" y="4323374"/>
            <a:ext cx="217357" cy="1905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1579048" y="107446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2983369" y="139612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968446" y="256496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690320" y="40386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117863" y="506273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218159" y="41216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218159" y="2458166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249" y="1114009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53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(students)</a:t>
            </a:r>
            <a:endParaRPr lang="en-US" dirty="0"/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4171132" y="411668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932522" y="39429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048000" y="3483099"/>
            <a:ext cx="609600" cy="609600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657601" y="1546608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941599" y="1546610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657601" y="4116682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2160797" y="4092699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272661" y="1651327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0800000" flipV="1">
            <a:off x="3657600" y="1780164"/>
            <a:ext cx="256023" cy="2550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116290" y="4413626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 flipH="1" flipV="1">
            <a:off x="2354004" y="4124876"/>
            <a:ext cx="434701" cy="4183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304125" y="1393627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2513259" y="2948358"/>
            <a:ext cx="10694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>
            <a:off x="2362200" y="2413617"/>
            <a:ext cx="68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>
            <a:off x="1974331" y="2801484"/>
            <a:ext cx="7757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1828801" y="3219101"/>
            <a:ext cx="53339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5400000" flipH="1" flipV="1">
            <a:off x="1426058" y="2816359"/>
            <a:ext cx="8054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 flipH="1" flipV="1">
            <a:off x="3122858" y="2948357"/>
            <a:ext cx="10694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3467892" y="3177522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198048" y="124353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467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a relationship among </a:t>
            </a:r>
            <a:r>
              <a:rPr lang="en-US" i="1" dirty="0" smtClean="0"/>
              <a:t>i</a:t>
            </a:r>
            <a:r>
              <a:rPr lang="en-US" i="1" baseline="-25000" dirty="0" smtClean="0"/>
              <a:t>1</a:t>
            </a:r>
            <a:r>
              <a:rPr lang="en-US" i="1" dirty="0" smtClean="0"/>
              <a:t>,i</a:t>
            </a:r>
            <a:r>
              <a:rPr lang="en-US" i="1" baseline="-25000" dirty="0" smtClean="0"/>
              <a:t>2</a:t>
            </a:r>
            <a:r>
              <a:rPr lang="en-US" i="1" dirty="0" smtClean="0"/>
              <a:t>, i</a:t>
            </a:r>
            <a:r>
              <a:rPr lang="en-US" i="1" baseline="-25000" dirty="0" smtClean="0"/>
              <a:t>3</a:t>
            </a:r>
            <a:r>
              <a:rPr lang="en-US" i="1" dirty="0" smtClean="0"/>
              <a:t>,i</a:t>
            </a:r>
            <a:r>
              <a:rPr lang="en-US" i="1" baseline="-25000" dirty="0" smtClean="0"/>
              <a:t>4…</a:t>
            </a:r>
            <a:r>
              <a:rPr lang="en-US" dirty="0" smtClean="0"/>
              <a:t> (instructor)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1715292" y="3147774"/>
            <a:ext cx="38100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>
            <a:off x="2590797" y="4034585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5" name="Title 1"/>
          <p:cNvSpPr txBox="1">
            <a:spLocks/>
          </p:cNvSpPr>
          <p:nvPr/>
        </p:nvSpPr>
        <p:spPr>
          <a:xfrm>
            <a:off x="2298090" y="17267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3563219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3916695" y="38328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2450490" y="3962798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1018124" y="368318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1361816" y="280958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33600" y="2563333"/>
            <a:ext cx="1269564" cy="12695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 rot="5400000" flipH="1" flipV="1">
            <a:off x="3403164" y="1696327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 flipV="1">
            <a:off x="1246398" y="1676131"/>
            <a:ext cx="887202" cy="887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6200000" flipH="1">
            <a:off x="3403164" y="3832896"/>
            <a:ext cx="867007" cy="8670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1246399" y="3832897"/>
            <a:ext cx="887203" cy="8872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H="1">
            <a:off x="2590796" y="2285996"/>
            <a:ext cx="414245" cy="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77460" y="1780848"/>
            <a:ext cx="327540" cy="276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5400000" flipH="1" flipV="1">
            <a:off x="3610747" y="1829290"/>
            <a:ext cx="299547" cy="2026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3861853" y="4129840"/>
            <a:ext cx="329149" cy="2622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5400000">
            <a:off x="1370320" y="3964078"/>
            <a:ext cx="346252" cy="343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2" name="Title 1"/>
          <p:cNvSpPr txBox="1">
            <a:spLocks/>
          </p:cNvSpPr>
          <p:nvPr/>
        </p:nvSpPr>
        <p:spPr>
          <a:xfrm>
            <a:off x="3157442" y="149816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" y="683696"/>
            <a:ext cx="3817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(Instructor)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thru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9</a:t>
            </a:r>
            <a:r>
              <a:rPr lang="en-US" sz="1400" dirty="0" smtClean="0"/>
              <a:t> in this circuit. (Instructor)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171" name="Group 190"/>
          <p:cNvGrpSpPr/>
          <p:nvPr/>
        </p:nvGrpSpPr>
        <p:grpSpPr>
          <a:xfrm>
            <a:off x="762000" y="1562109"/>
            <a:ext cx="257175" cy="1488124"/>
            <a:chOff x="3382667" y="1835079"/>
            <a:chExt cx="257175" cy="1488124"/>
          </a:xfrm>
        </p:grpSpPr>
        <p:sp>
          <p:nvSpPr>
            <p:cNvPr id="192" name="Rectangle 19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90"/>
          <p:cNvGrpSpPr/>
          <p:nvPr/>
        </p:nvGrpSpPr>
        <p:grpSpPr>
          <a:xfrm rot="5400000">
            <a:off x="1506059" y="818047"/>
            <a:ext cx="257175" cy="1488124"/>
            <a:chOff x="3382667" y="1835079"/>
            <a:chExt cx="257175" cy="1488124"/>
          </a:xfrm>
        </p:grpSpPr>
        <p:sp>
          <p:nvSpPr>
            <p:cNvPr id="189" name="Rectangle 18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0" name="Straight Connector 18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0"/>
          <p:cNvGrpSpPr/>
          <p:nvPr/>
        </p:nvGrpSpPr>
        <p:grpSpPr>
          <a:xfrm rot="5400000">
            <a:off x="1506059" y="2306171"/>
            <a:ext cx="257175" cy="1488124"/>
            <a:chOff x="3382667" y="1835079"/>
            <a:chExt cx="257175" cy="1488124"/>
          </a:xfrm>
        </p:grpSpPr>
        <p:sp>
          <p:nvSpPr>
            <p:cNvPr id="196" name="Rectangle 195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7" name="Straight Connector 196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0"/>
          <p:cNvGrpSpPr/>
          <p:nvPr/>
        </p:nvGrpSpPr>
        <p:grpSpPr>
          <a:xfrm>
            <a:off x="2250121" y="1562109"/>
            <a:ext cx="257175" cy="1488124"/>
            <a:chOff x="3382667" y="1835079"/>
            <a:chExt cx="257175" cy="1488124"/>
          </a:xfrm>
        </p:grpSpPr>
        <p:sp>
          <p:nvSpPr>
            <p:cNvPr id="200" name="Rectangle 19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190"/>
          <p:cNvGrpSpPr/>
          <p:nvPr/>
        </p:nvGrpSpPr>
        <p:grpSpPr>
          <a:xfrm>
            <a:off x="3738247" y="1562111"/>
            <a:ext cx="257175" cy="1488124"/>
            <a:chOff x="3382667" y="1835079"/>
            <a:chExt cx="257175" cy="1488124"/>
          </a:xfrm>
        </p:grpSpPr>
        <p:sp>
          <p:nvSpPr>
            <p:cNvPr id="204" name="Rectangle 203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5" name="Straight Connector 204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" name="Group 190"/>
          <p:cNvGrpSpPr/>
          <p:nvPr/>
        </p:nvGrpSpPr>
        <p:grpSpPr>
          <a:xfrm rot="5400000">
            <a:off x="2994184" y="818050"/>
            <a:ext cx="257175" cy="1488124"/>
            <a:chOff x="3382667" y="1835079"/>
            <a:chExt cx="257175" cy="1488124"/>
          </a:xfrm>
        </p:grpSpPr>
        <p:sp>
          <p:nvSpPr>
            <p:cNvPr id="208" name="Rectangle 207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9" name="Straight Connector 208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1" name="Group 190"/>
          <p:cNvGrpSpPr/>
          <p:nvPr/>
        </p:nvGrpSpPr>
        <p:grpSpPr>
          <a:xfrm rot="5400000">
            <a:off x="2994180" y="2306173"/>
            <a:ext cx="257175" cy="1488124"/>
            <a:chOff x="3382667" y="1835079"/>
            <a:chExt cx="257175" cy="1488124"/>
          </a:xfrm>
        </p:grpSpPr>
        <p:sp>
          <p:nvSpPr>
            <p:cNvPr id="212" name="Rectangle 21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3" name="Straight Connector 21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" name="Group 190"/>
          <p:cNvGrpSpPr/>
          <p:nvPr/>
        </p:nvGrpSpPr>
        <p:grpSpPr>
          <a:xfrm>
            <a:off x="761996" y="3050231"/>
            <a:ext cx="257175" cy="1488124"/>
            <a:chOff x="3382667" y="1835079"/>
            <a:chExt cx="257175" cy="1488124"/>
          </a:xfrm>
        </p:grpSpPr>
        <p:sp>
          <p:nvSpPr>
            <p:cNvPr id="216" name="Rectangle 215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7" name="Straight Connector 216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" name="Group 190"/>
          <p:cNvGrpSpPr/>
          <p:nvPr/>
        </p:nvGrpSpPr>
        <p:grpSpPr>
          <a:xfrm rot="5400000">
            <a:off x="1506055" y="3794293"/>
            <a:ext cx="257175" cy="1488124"/>
            <a:chOff x="3382667" y="1835079"/>
            <a:chExt cx="257175" cy="1488124"/>
          </a:xfrm>
        </p:grpSpPr>
        <p:sp>
          <p:nvSpPr>
            <p:cNvPr id="220" name="Rectangle 21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1" name="Straight Connector 22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" name="Group 190"/>
          <p:cNvGrpSpPr/>
          <p:nvPr/>
        </p:nvGrpSpPr>
        <p:grpSpPr>
          <a:xfrm>
            <a:off x="2250117" y="3050229"/>
            <a:ext cx="257175" cy="1488124"/>
            <a:chOff x="3382667" y="1835079"/>
            <a:chExt cx="257175" cy="1488124"/>
          </a:xfrm>
        </p:grpSpPr>
        <p:sp>
          <p:nvSpPr>
            <p:cNvPr id="224" name="Rectangle 223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5" name="Straight Connector 224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" name="Group 190"/>
          <p:cNvGrpSpPr/>
          <p:nvPr/>
        </p:nvGrpSpPr>
        <p:grpSpPr>
          <a:xfrm>
            <a:off x="3738242" y="3050228"/>
            <a:ext cx="257175" cy="1488124"/>
            <a:chOff x="3382667" y="1835079"/>
            <a:chExt cx="257175" cy="1488124"/>
          </a:xfrm>
        </p:grpSpPr>
        <p:sp>
          <p:nvSpPr>
            <p:cNvPr id="228" name="Rectangle 227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9" name="Straight Connector 228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" name="Group 190"/>
          <p:cNvGrpSpPr/>
          <p:nvPr/>
        </p:nvGrpSpPr>
        <p:grpSpPr>
          <a:xfrm rot="5400000">
            <a:off x="2994180" y="3794290"/>
            <a:ext cx="257175" cy="1488124"/>
            <a:chOff x="3382667" y="1835079"/>
            <a:chExt cx="257175" cy="1488124"/>
          </a:xfrm>
        </p:grpSpPr>
        <p:sp>
          <p:nvSpPr>
            <p:cNvPr id="232" name="Rectangle 23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3" name="Straight Connector 23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5" name="Straight Arrow Connector 234"/>
          <p:cNvCxnSpPr/>
          <p:nvPr/>
        </p:nvCxnSpPr>
        <p:spPr>
          <a:xfrm rot="5400000" flipH="1" flipV="1">
            <a:off x="476609" y="171674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6" name="Title 1"/>
          <p:cNvSpPr txBox="1">
            <a:spLocks/>
          </p:cNvSpPr>
          <p:nvPr/>
        </p:nvSpPr>
        <p:spPr>
          <a:xfrm>
            <a:off x="76200" y="1490385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38" name="Straight Arrow Connector 237"/>
          <p:cNvCxnSpPr/>
          <p:nvPr/>
        </p:nvCxnSpPr>
        <p:spPr>
          <a:xfrm rot="5400000" flipH="1" flipV="1">
            <a:off x="579290" y="327659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9" name="Title 1"/>
          <p:cNvSpPr txBox="1">
            <a:spLocks/>
          </p:cNvSpPr>
          <p:nvPr/>
        </p:nvSpPr>
        <p:spPr>
          <a:xfrm>
            <a:off x="176499" y="3050235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0" name="Title 1"/>
          <p:cNvSpPr txBox="1">
            <a:spLocks/>
          </p:cNvSpPr>
          <p:nvPr/>
        </p:nvSpPr>
        <p:spPr>
          <a:xfrm>
            <a:off x="0" y="249099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1" name="Straight Arrow Connector 240"/>
          <p:cNvCxnSpPr/>
          <p:nvPr/>
        </p:nvCxnSpPr>
        <p:spPr>
          <a:xfrm rot="5400000" flipH="1" flipV="1">
            <a:off x="551517" y="276621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2" name="Straight Arrow Connector 241"/>
          <p:cNvCxnSpPr/>
          <p:nvPr/>
        </p:nvCxnSpPr>
        <p:spPr>
          <a:xfrm rot="10800000" flipH="1" flipV="1">
            <a:off x="1981201" y="292164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3" name="Title 1"/>
          <p:cNvSpPr txBox="1">
            <a:spLocks/>
          </p:cNvSpPr>
          <p:nvPr/>
        </p:nvSpPr>
        <p:spPr>
          <a:xfrm>
            <a:off x="1671758" y="243840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4" name="Straight Arrow Connector 243"/>
          <p:cNvCxnSpPr/>
          <p:nvPr/>
        </p:nvCxnSpPr>
        <p:spPr>
          <a:xfrm rot="5400000" flipH="1" flipV="1">
            <a:off x="2062784" y="177528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5" name="Straight Arrow Connector 244"/>
          <p:cNvCxnSpPr/>
          <p:nvPr/>
        </p:nvCxnSpPr>
        <p:spPr>
          <a:xfrm flipH="1" flipV="1">
            <a:off x="2443498" y="168911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6" name="Title 1"/>
          <p:cNvSpPr txBox="1">
            <a:spLocks/>
          </p:cNvSpPr>
          <p:nvPr/>
        </p:nvSpPr>
        <p:spPr>
          <a:xfrm>
            <a:off x="2277813" y="157716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47" name="Straight Arrow Connector 246"/>
          <p:cNvCxnSpPr/>
          <p:nvPr/>
        </p:nvCxnSpPr>
        <p:spPr>
          <a:xfrm rot="5400000" flipH="1" flipV="1">
            <a:off x="2087593" y="3267382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8" name="Title 1"/>
          <p:cNvSpPr txBox="1">
            <a:spLocks/>
          </p:cNvSpPr>
          <p:nvPr/>
        </p:nvSpPr>
        <p:spPr>
          <a:xfrm>
            <a:off x="1771383" y="3145928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9" name="Title 1"/>
          <p:cNvSpPr txBox="1">
            <a:spLocks/>
          </p:cNvSpPr>
          <p:nvPr/>
        </p:nvSpPr>
        <p:spPr>
          <a:xfrm>
            <a:off x="2377439" y="2603667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0" name="Straight Arrow Connector 249"/>
          <p:cNvCxnSpPr/>
          <p:nvPr/>
        </p:nvCxnSpPr>
        <p:spPr>
          <a:xfrm rot="10800000" flipH="1" flipV="1">
            <a:off x="2427768" y="2953546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1" name="Title 1"/>
          <p:cNvSpPr txBox="1">
            <a:spLocks/>
          </p:cNvSpPr>
          <p:nvPr/>
        </p:nvSpPr>
        <p:spPr>
          <a:xfrm>
            <a:off x="1703656" y="154526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2" name="Straight Arrow Connector 251"/>
          <p:cNvCxnSpPr/>
          <p:nvPr/>
        </p:nvCxnSpPr>
        <p:spPr>
          <a:xfrm rot="5400000" flipH="1" flipV="1">
            <a:off x="3873863" y="2788917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3" name="Title 1"/>
          <p:cNvSpPr txBox="1">
            <a:spLocks/>
          </p:cNvSpPr>
          <p:nvPr/>
        </p:nvSpPr>
        <p:spPr>
          <a:xfrm>
            <a:off x="3801814" y="255890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4" name="Straight Arrow Connector 253"/>
          <p:cNvCxnSpPr/>
          <p:nvPr/>
        </p:nvCxnSpPr>
        <p:spPr>
          <a:xfrm rot="16200000" flipH="1">
            <a:off x="3866774" y="326029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5" name="Title 1"/>
          <p:cNvSpPr txBox="1">
            <a:spLocks/>
          </p:cNvSpPr>
          <p:nvPr/>
        </p:nvSpPr>
        <p:spPr>
          <a:xfrm>
            <a:off x="3858520" y="299838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56" name="Straight Arrow Connector 255"/>
          <p:cNvCxnSpPr/>
          <p:nvPr/>
        </p:nvCxnSpPr>
        <p:spPr>
          <a:xfrm flipH="1" flipV="1">
            <a:off x="2436409" y="4616607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7" name="Title 1"/>
          <p:cNvSpPr txBox="1">
            <a:spLocks/>
          </p:cNvSpPr>
          <p:nvPr/>
        </p:nvSpPr>
        <p:spPr>
          <a:xfrm>
            <a:off x="2270724" y="45046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0" name="Straight Arrow Connector 259"/>
          <p:cNvCxnSpPr/>
          <p:nvPr/>
        </p:nvCxnSpPr>
        <p:spPr>
          <a:xfrm flipH="1" flipV="1">
            <a:off x="2014651" y="460951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1" name="Title 1"/>
          <p:cNvSpPr txBox="1">
            <a:spLocks/>
          </p:cNvSpPr>
          <p:nvPr/>
        </p:nvSpPr>
        <p:spPr>
          <a:xfrm>
            <a:off x="1848966" y="4497571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266" name="Straight Arrow Connector 265"/>
          <p:cNvCxnSpPr/>
          <p:nvPr/>
        </p:nvCxnSpPr>
        <p:spPr>
          <a:xfrm rot="5400000" flipH="1" flipV="1">
            <a:off x="2335686" y="4281019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7" name="Title 1"/>
          <p:cNvSpPr txBox="1">
            <a:spLocks/>
          </p:cNvSpPr>
          <p:nvPr/>
        </p:nvSpPr>
        <p:spPr>
          <a:xfrm>
            <a:off x="2263637" y="4051004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i="1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44" y="0"/>
            <a:ext cx="6222207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8171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(Instructor)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 &amp;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3</a:t>
            </a:r>
            <a:r>
              <a:rPr lang="en-US" sz="1400" dirty="0" smtClean="0"/>
              <a:t> in this circuit. (Instructor)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3" name="Group 190"/>
          <p:cNvGrpSpPr/>
          <p:nvPr/>
        </p:nvGrpSpPr>
        <p:grpSpPr>
          <a:xfrm>
            <a:off x="762000" y="1562109"/>
            <a:ext cx="257175" cy="1488124"/>
            <a:chOff x="3382667" y="1835079"/>
            <a:chExt cx="257175" cy="1488124"/>
          </a:xfrm>
        </p:grpSpPr>
        <p:sp>
          <p:nvSpPr>
            <p:cNvPr id="192" name="Rectangle 191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0"/>
          <p:cNvGrpSpPr/>
          <p:nvPr/>
        </p:nvGrpSpPr>
        <p:grpSpPr>
          <a:xfrm>
            <a:off x="2250121" y="1562109"/>
            <a:ext cx="257175" cy="1488124"/>
            <a:chOff x="3382667" y="1835079"/>
            <a:chExt cx="257175" cy="1488124"/>
          </a:xfrm>
        </p:grpSpPr>
        <p:sp>
          <p:nvSpPr>
            <p:cNvPr id="200" name="Rectangle 199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1" name="Straight Connector 200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Group 190"/>
          <p:cNvGrpSpPr/>
          <p:nvPr/>
        </p:nvGrpSpPr>
        <p:grpSpPr>
          <a:xfrm>
            <a:off x="5147717" y="1562109"/>
            <a:ext cx="257175" cy="1488124"/>
            <a:chOff x="3382667" y="1835079"/>
            <a:chExt cx="257175" cy="148812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190"/>
          <p:cNvGrpSpPr/>
          <p:nvPr/>
        </p:nvGrpSpPr>
        <p:grpSpPr>
          <a:xfrm>
            <a:off x="6378667" y="1562901"/>
            <a:ext cx="257175" cy="1488124"/>
            <a:chOff x="3382667" y="1835079"/>
            <a:chExt cx="257175" cy="1488124"/>
          </a:xfrm>
        </p:grpSpPr>
        <p:sp>
          <p:nvSpPr>
            <p:cNvPr id="83" name="Rectangle 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890585" y="3050233"/>
            <a:ext cx="6858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5276302" y="1562901"/>
            <a:ext cx="24722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 rot="10800000">
            <a:off x="3666086" y="1578152"/>
            <a:ext cx="402824" cy="1472873"/>
            <a:chOff x="3409473" y="1458273"/>
            <a:chExt cx="402824" cy="1472873"/>
          </a:xfrm>
        </p:grpSpPr>
        <p:sp>
          <p:nvSpPr>
            <p:cNvPr id="98" name="Rectangle 97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7547173" y="1578152"/>
            <a:ext cx="402824" cy="1472873"/>
            <a:chOff x="3409473" y="1458273"/>
            <a:chExt cx="402824" cy="1472873"/>
          </a:xfrm>
        </p:grpSpPr>
        <p:sp>
          <p:nvSpPr>
            <p:cNvPr id="103" name="Rectangle 102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" name="Straight Connector 103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>
            <a:off x="890585" y="1562109"/>
            <a:ext cx="298081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itle 1"/>
          <p:cNvSpPr txBox="1">
            <a:spLocks/>
          </p:cNvSpPr>
          <p:nvPr/>
        </p:nvSpPr>
        <p:spPr>
          <a:xfrm>
            <a:off x="1371600" y="990600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H="1" flipV="1">
            <a:off x="1531745" y="139993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 rot="16200000" flipH="1">
            <a:off x="2408391" y="180232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3" name="Title 1"/>
          <p:cNvSpPr txBox="1">
            <a:spLocks/>
          </p:cNvSpPr>
          <p:nvPr/>
        </p:nvSpPr>
        <p:spPr>
          <a:xfrm>
            <a:off x="2443000" y="154041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4" name="Title 1"/>
          <p:cNvSpPr txBox="1">
            <a:spLocks/>
          </p:cNvSpPr>
          <p:nvPr/>
        </p:nvSpPr>
        <p:spPr>
          <a:xfrm>
            <a:off x="3866107" y="172308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5572125" y="1054894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0800000" flipH="1" flipV="1">
            <a:off x="5732270" y="1464228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/>
          <p:nvPr/>
        </p:nvCxnSpPr>
        <p:spPr>
          <a:xfrm rot="16200000" flipH="1">
            <a:off x="6504141" y="1783273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3" name="Title 1"/>
          <p:cNvSpPr txBox="1">
            <a:spLocks/>
          </p:cNvSpPr>
          <p:nvPr/>
        </p:nvSpPr>
        <p:spPr>
          <a:xfrm>
            <a:off x="6538750" y="152136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 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4" name="Title 1"/>
          <p:cNvSpPr txBox="1">
            <a:spLocks/>
          </p:cNvSpPr>
          <p:nvPr/>
        </p:nvSpPr>
        <p:spPr>
          <a:xfrm>
            <a:off x="7833269" y="1918345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4i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5" name="Title 1"/>
          <p:cNvSpPr txBox="1">
            <a:spLocks/>
          </p:cNvSpPr>
          <p:nvPr/>
        </p:nvSpPr>
        <p:spPr>
          <a:xfrm>
            <a:off x="2828925" y="1076326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H="1" flipV="1">
            <a:off x="2989070" y="148566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25360" y="47160"/>
              <a:ext cx="8746920" cy="628812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120" y="34920"/>
                <a:ext cx="8761680" cy="6311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0344" y="0"/>
            <a:ext cx="6222207" cy="868362"/>
          </a:xfrm>
        </p:spPr>
        <p:txBody>
          <a:bodyPr/>
          <a:lstStyle/>
          <a:p>
            <a:r>
              <a:rPr lang="en-US" dirty="0" smtClean="0"/>
              <a:t>KCL examples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0"/>
            <a:ext cx="37322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1400" dirty="0" smtClean="0"/>
              <a:t>Find the # of nodes in this circuit. (students)</a:t>
            </a:r>
          </a:p>
          <a:p>
            <a:pPr marL="342900" indent="-342900">
              <a:buAutoNum type="alphaLcParenR"/>
            </a:pPr>
            <a:r>
              <a:rPr lang="en-US" sz="1400" dirty="0" smtClean="0"/>
              <a:t>Find is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&amp; </a:t>
            </a:r>
            <a:r>
              <a:rPr lang="en-US" sz="1400" i="1" dirty="0" smtClean="0"/>
              <a:t>i</a:t>
            </a:r>
            <a:r>
              <a:rPr lang="en-US" sz="1400" i="1" baseline="-25000" dirty="0" smtClean="0"/>
              <a:t>2</a:t>
            </a:r>
            <a:r>
              <a:rPr lang="en-US" sz="1400" dirty="0" smtClean="0"/>
              <a:t> in this circuit. (students) </a:t>
            </a:r>
            <a:br>
              <a:rPr lang="en-US" sz="1400" dirty="0" smtClean="0"/>
            </a:br>
            <a:r>
              <a:rPr lang="en-US" sz="1400" dirty="0" smtClean="0"/>
              <a:t>Hint: Apply KCL at each node.</a:t>
            </a:r>
            <a:endParaRPr lang="en-US" sz="1400" dirty="0"/>
          </a:p>
        </p:txBody>
      </p:sp>
      <p:grpSp>
        <p:nvGrpSpPr>
          <p:cNvPr id="5" name="Group 190"/>
          <p:cNvGrpSpPr/>
          <p:nvPr/>
        </p:nvGrpSpPr>
        <p:grpSpPr>
          <a:xfrm>
            <a:off x="3711823" y="1562109"/>
            <a:ext cx="257175" cy="1488124"/>
            <a:chOff x="3382667" y="1835079"/>
            <a:chExt cx="257175" cy="1488124"/>
          </a:xfrm>
        </p:grpSpPr>
        <p:sp>
          <p:nvSpPr>
            <p:cNvPr id="79" name="Rectangle 7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0" name="Straight Connector 7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90"/>
          <p:cNvGrpSpPr/>
          <p:nvPr/>
        </p:nvGrpSpPr>
        <p:grpSpPr>
          <a:xfrm>
            <a:off x="5272086" y="1562901"/>
            <a:ext cx="257175" cy="1488124"/>
            <a:chOff x="3382667" y="1835079"/>
            <a:chExt cx="257175" cy="1488124"/>
          </a:xfrm>
        </p:grpSpPr>
        <p:sp>
          <p:nvSpPr>
            <p:cNvPr id="83" name="Rectangle 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4" name="Straight Connector 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Straight Connector 90"/>
          <p:cNvCxnSpPr/>
          <p:nvPr/>
        </p:nvCxnSpPr>
        <p:spPr>
          <a:xfrm>
            <a:off x="464344" y="3050233"/>
            <a:ext cx="560647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4761952" y="1562901"/>
            <a:ext cx="131045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6"/>
          <p:cNvGrpSpPr/>
          <p:nvPr/>
        </p:nvGrpSpPr>
        <p:grpSpPr>
          <a:xfrm rot="10800000">
            <a:off x="4566198" y="1578152"/>
            <a:ext cx="402824" cy="1472873"/>
            <a:chOff x="3409473" y="1458273"/>
            <a:chExt cx="402824" cy="1472873"/>
          </a:xfrm>
        </p:grpSpPr>
        <p:sp>
          <p:nvSpPr>
            <p:cNvPr id="98" name="Rectangle 97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9" name="Straight Connector 98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09" name="Straight Connector 108"/>
          <p:cNvCxnSpPr/>
          <p:nvPr/>
        </p:nvCxnSpPr>
        <p:spPr>
          <a:xfrm>
            <a:off x="485775" y="1562109"/>
            <a:ext cx="336470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2250121" y="1540410"/>
            <a:ext cx="899831" cy="1509823"/>
            <a:chOff x="2250121" y="1540410"/>
            <a:chExt cx="899831" cy="1509823"/>
          </a:xfrm>
        </p:grpSpPr>
        <p:grpSp>
          <p:nvGrpSpPr>
            <p:cNvPr id="4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200" name="Rectangle 199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Arrow Connector 111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3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14" name="Title 1"/>
          <p:cNvSpPr txBox="1">
            <a:spLocks/>
          </p:cNvSpPr>
          <p:nvPr/>
        </p:nvSpPr>
        <p:spPr>
          <a:xfrm>
            <a:off x="4144713" y="1701652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0" name="Title 1"/>
          <p:cNvSpPr txBox="1">
            <a:spLocks/>
          </p:cNvSpPr>
          <p:nvPr/>
        </p:nvSpPr>
        <p:spPr>
          <a:xfrm>
            <a:off x="4844033" y="1540410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1" name="Straight Arrow Connector 120"/>
          <p:cNvCxnSpPr/>
          <p:nvPr/>
        </p:nvCxnSpPr>
        <p:spPr>
          <a:xfrm rot="16200000" flipH="1" flipV="1">
            <a:off x="5118239" y="1783274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5" name="Title 1"/>
          <p:cNvSpPr txBox="1">
            <a:spLocks/>
          </p:cNvSpPr>
          <p:nvPr/>
        </p:nvSpPr>
        <p:spPr>
          <a:xfrm>
            <a:off x="2828925" y="1076326"/>
            <a:ext cx="556638" cy="44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0800000" flipH="1" flipV="1">
            <a:off x="2989070" y="1485660"/>
            <a:ext cx="30928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1588134" y="1521361"/>
            <a:ext cx="899831" cy="1509823"/>
            <a:chOff x="2250121" y="1540410"/>
            <a:chExt cx="899831" cy="1509823"/>
          </a:xfrm>
        </p:grpSpPr>
        <p:grpSp>
          <p:nvGrpSpPr>
            <p:cNvPr id="58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61" name="Rectangle 60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988058" y="1542792"/>
            <a:ext cx="899831" cy="1509823"/>
            <a:chOff x="2250121" y="1540410"/>
            <a:chExt cx="899831" cy="1509823"/>
          </a:xfrm>
        </p:grpSpPr>
        <p:grpSp>
          <p:nvGrpSpPr>
            <p:cNvPr id="65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68" name="Rectangle 67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Arrow Connector 65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7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47502" y="1545173"/>
            <a:ext cx="899831" cy="1509823"/>
            <a:chOff x="2250121" y="1540410"/>
            <a:chExt cx="899831" cy="1509823"/>
          </a:xfrm>
        </p:grpSpPr>
        <p:grpSp>
          <p:nvGrpSpPr>
            <p:cNvPr id="72" name="Group 190"/>
            <p:cNvGrpSpPr/>
            <p:nvPr/>
          </p:nvGrpSpPr>
          <p:grpSpPr>
            <a:xfrm>
              <a:off x="2250121" y="1562109"/>
              <a:ext cx="257175" cy="1488124"/>
              <a:chOff x="3382667" y="1835079"/>
              <a:chExt cx="257175" cy="1488124"/>
            </a:xfrm>
          </p:grpSpPr>
          <p:sp>
            <p:nvSpPr>
              <p:cNvPr id="75" name="Rectangle 74"/>
              <p:cNvSpPr/>
              <p:nvPr/>
            </p:nvSpPr>
            <p:spPr>
              <a:xfrm rot="5400000">
                <a:off x="3198914" y="2437933"/>
                <a:ext cx="624682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3289081" y="3101032"/>
                <a:ext cx="444342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>
                <a:off x="3301702" y="2044629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3" name="Straight Arrow Connector 72"/>
            <p:cNvCxnSpPr/>
            <p:nvPr/>
          </p:nvCxnSpPr>
          <p:spPr>
            <a:xfrm rot="5400000" flipH="1" flipV="1">
              <a:off x="2408391" y="1802323"/>
              <a:ext cx="30928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4" name="Title 1"/>
            <p:cNvSpPr txBox="1">
              <a:spLocks/>
            </p:cNvSpPr>
            <p:nvPr/>
          </p:nvSpPr>
          <p:spPr>
            <a:xfrm>
              <a:off x="2443000" y="1540410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5 A</a:t>
              </a:r>
              <a:endParaRPr kumimoji="0" lang="en-US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28" name="Group 127"/>
          <p:cNvGrpSpPr/>
          <p:nvPr/>
        </p:nvGrpSpPr>
        <p:grpSpPr>
          <a:xfrm>
            <a:off x="5828724" y="1545173"/>
            <a:ext cx="485775" cy="1509822"/>
            <a:chOff x="6422231" y="1545173"/>
            <a:chExt cx="485775" cy="1509822"/>
          </a:xfrm>
        </p:grpSpPr>
        <p:sp>
          <p:nvSpPr>
            <p:cNvPr id="93" name="Oval 92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>
                <a:stCxn id="93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>
                <a:stCxn id="93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Title 1"/>
          <p:cNvSpPr txBox="1">
            <a:spLocks/>
          </p:cNvSpPr>
          <p:nvPr/>
        </p:nvSpPr>
        <p:spPr>
          <a:xfrm>
            <a:off x="6172200" y="1980740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3A</a:t>
            </a:r>
            <a:endParaRPr kumimoji="0" lang="en-US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Voltage addition in circuits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707241" y="1673575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791798" y="2336674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804419" y="1280271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706834" y="3149078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791391" y="3812177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804012" y="2755774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37747" y="88605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97726" y="237417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32137" y="3862303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694253" y="1267649"/>
          <a:ext cx="1936256" cy="129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3" name="Equation" r:id="rId4" imgW="723600" imgH="482400" progId="Equation.3">
                  <p:embed/>
                </p:oleObj>
              </mc:Choice>
              <mc:Fallback>
                <p:oleObj name="Equation" r:id="rId4" imgW="723600" imgH="482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4253" y="1267649"/>
                        <a:ext cx="1936256" cy="129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707355" y="2571108"/>
          <a:ext cx="1920775" cy="1303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4" name="Equation" r:id="rId6" imgW="711000" imgH="482400" progId="Equation.3">
                  <p:embed/>
                </p:oleObj>
              </mc:Choice>
              <mc:Fallback>
                <p:oleObj name="Equation" r:id="rId6" imgW="71100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7355" y="2571108"/>
                        <a:ext cx="1920775" cy="130345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4"/>
          <p:cNvGraphicFramePr>
            <a:graphicFrameLocks noChangeAspect="1"/>
          </p:cNvGraphicFramePr>
          <p:nvPr/>
        </p:nvGraphicFramePr>
        <p:xfrm>
          <a:off x="3810000" y="1890348"/>
          <a:ext cx="5116513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35" name="Equation" r:id="rId8" imgW="2489040" imgH="482400" progId="Equation.3">
                  <p:embed/>
                </p:oleObj>
              </mc:Choice>
              <mc:Fallback>
                <p:oleObj name="Equation" r:id="rId8" imgW="248904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890348"/>
                        <a:ext cx="5116513" cy="992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itle 1"/>
          <p:cNvSpPr txBox="1">
            <a:spLocks/>
          </p:cNvSpPr>
          <p:nvPr/>
        </p:nvSpPr>
        <p:spPr>
          <a:xfrm>
            <a:off x="2895600" y="3905482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5530334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057400" y="6096000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62209" y="661472"/>
            <a:ext cx="1731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lecture #2: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Closing the loop: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1749824" y="2080413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834381" y="2743512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1847002" y="1687109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 rot="5400000">
            <a:off x="1749417" y="3555916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1833974" y="4219015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>
            <a:off x="1846595" y="3162612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780330" y="1292893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40309" y="2781017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774720" y="4269141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86200" y="1816127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endParaRPr kumimoji="0" lang="en-US" sz="48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1800" y="3590006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1800" y="4155672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46760" y="109080"/>
              <a:ext cx="7413480" cy="5224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2000" y="103320"/>
                <a:ext cx="7430760" cy="524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1533240" y="2508120"/>
              <a:ext cx="4100400" cy="4000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21000" y="2492280"/>
                <a:ext cx="4129200" cy="40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1275840" y="209160"/>
              <a:ext cx="7417800" cy="63450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60360" y="193680"/>
                <a:ext cx="7449840" cy="636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640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 rot="5400000">
            <a:off x="1914376" y="396156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 rot="5400000" flipH="1" flipV="1">
            <a:off x="2121565" y="4502028"/>
            <a:ext cx="1990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6200000">
            <a:off x="2011554" y="3568257"/>
            <a:ext cx="4191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96862"/>
            <a:ext cx="8229600" cy="1143000"/>
          </a:xfrm>
        </p:spPr>
        <p:txBody>
          <a:bodyPr/>
          <a:lstStyle/>
          <a:p>
            <a:r>
              <a:rPr lang="en-US" dirty="0" smtClean="0"/>
              <a:t>Generalize loop to N-elements:</a:t>
            </a:r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2098127" y="1132792"/>
            <a:ext cx="257175" cy="1488124"/>
            <a:chOff x="2666999" y="1179425"/>
            <a:chExt cx="257175" cy="1488124"/>
          </a:xfrm>
        </p:grpSpPr>
        <p:sp>
          <p:nvSpPr>
            <p:cNvPr id="8" name="Rectangle 7"/>
            <p:cNvSpPr/>
            <p:nvPr/>
          </p:nvSpPr>
          <p:spPr>
            <a:xfrm rot="5400000">
              <a:off x="2483246" y="1782279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rot="5400000" flipH="1" flipV="1">
              <a:off x="2567803" y="2445378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2580424" y="138897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/>
          <p:cNvSpPr txBox="1"/>
          <p:nvPr/>
        </p:nvSpPr>
        <p:spPr>
          <a:xfrm>
            <a:off x="1791635" y="118256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91635" y="222634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3886200" y="1073409"/>
            <a:ext cx="3194235" cy="1485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algn="ctr">
              <a:spcBef>
                <a:spcPct val="0"/>
              </a:spcBef>
            </a:pP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ay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en-US" sz="4800" i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+…+</a:t>
            </a:r>
            <a:r>
              <a:rPr lang="en-US" sz="48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800" i="1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48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kumimoji="0" lang="en-US" sz="48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1391" y="2662622"/>
            <a:ext cx="3859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ab</a:t>
            </a:r>
            <a:r>
              <a:rPr lang="en-US" dirty="0" smtClean="0"/>
              <a:t> = “voltage drop” across element #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1391" y="3228288"/>
            <a:ext cx="386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bc</a:t>
            </a:r>
            <a:r>
              <a:rPr lang="en-US" dirty="0" smtClean="0"/>
              <a:t> = “voltage drop” across element # 2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2092514" y="2176574"/>
            <a:ext cx="257175" cy="1488124"/>
            <a:chOff x="2666999" y="1179425"/>
            <a:chExt cx="257175" cy="1488124"/>
          </a:xfrm>
        </p:grpSpPr>
        <p:sp>
          <p:nvSpPr>
            <p:cNvPr id="30" name="Rectangle 29"/>
            <p:cNvSpPr/>
            <p:nvPr/>
          </p:nvSpPr>
          <p:spPr>
            <a:xfrm rot="5400000">
              <a:off x="2483246" y="1782279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 flipH="1" flipV="1">
              <a:off x="2567803" y="2445378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16200000">
              <a:off x="2580424" y="1388975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ctangle 46"/>
          <p:cNvSpPr/>
          <p:nvPr/>
        </p:nvSpPr>
        <p:spPr>
          <a:xfrm rot="5400000">
            <a:off x="1914374" y="5471121"/>
            <a:ext cx="624682" cy="257175"/>
          </a:xfrm>
          <a:prstGeom prst="rect">
            <a:avLst/>
          </a:prstGeom>
          <a:solidFill>
            <a:srgbClr val="FFC000"/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cxnSp>
        <p:nvCxnSpPr>
          <p:cNvPr id="48" name="Straight Connector 47"/>
          <p:cNvCxnSpPr/>
          <p:nvPr/>
        </p:nvCxnSpPr>
        <p:spPr>
          <a:xfrm rot="5400000" flipH="1" flipV="1">
            <a:off x="1998931" y="6134220"/>
            <a:ext cx="444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2090471" y="5162349"/>
            <a:ext cx="25003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>
            <a:off x="1997607" y="4819449"/>
            <a:ext cx="435764" cy="0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80415" y="3295366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780415" y="44024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1780415" y="5987059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756371" y="4918035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81391" y="3720816"/>
            <a:ext cx="385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cd</a:t>
            </a:r>
            <a:r>
              <a:rPr lang="en-US" dirty="0" smtClean="0"/>
              <a:t> = “voltage drop” across element # 3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3881391" y="4264456"/>
            <a:ext cx="400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xy</a:t>
            </a:r>
            <a:r>
              <a:rPr lang="en-US" dirty="0" smtClean="0"/>
              <a:t> = “voltage drop” across element # 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err="1" smtClean="0"/>
              <a:t>Kirchoff’s</a:t>
            </a:r>
            <a:r>
              <a:rPr lang="en-US" dirty="0" smtClean="0"/>
              <a:t> voltage law</a:t>
            </a:r>
            <a:endParaRPr lang="en-US" dirty="0"/>
          </a:p>
        </p:txBody>
      </p:sp>
      <p:graphicFrame>
        <p:nvGraphicFramePr>
          <p:cNvPr id="90114" name="Object 2"/>
          <p:cNvGraphicFramePr>
            <a:graphicFrameLocks noChangeAspect="1"/>
          </p:cNvGraphicFramePr>
          <p:nvPr/>
        </p:nvGraphicFramePr>
        <p:xfrm>
          <a:off x="1854200" y="2052430"/>
          <a:ext cx="1781175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0" name="Equation" r:id="rId4" imgW="583920" imgH="431640" progId="Equation.3">
                  <p:embed/>
                </p:oleObj>
              </mc:Choice>
              <mc:Fallback>
                <p:oleObj name="Equation" r:id="rId4" imgW="5839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052430"/>
                        <a:ext cx="1781175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Arrow Connector 27"/>
          <p:cNvCxnSpPr/>
          <p:nvPr/>
        </p:nvCxnSpPr>
        <p:spPr>
          <a:xfrm rot="10800000">
            <a:off x="2873554" y="2971800"/>
            <a:ext cx="641230" cy="5517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14784" y="3514646"/>
            <a:ext cx="14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</a:t>
            </a:r>
            <a:r>
              <a:rPr lang="en-US" i="1" dirty="0" smtClean="0"/>
              <a:t>drops</a:t>
            </a:r>
            <a:endParaRPr lang="en-US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038600" y="2448957"/>
            <a:ext cx="2491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around </a:t>
            </a:r>
            <a:r>
              <a:rPr lang="en-US" i="1" dirty="0" smtClean="0"/>
              <a:t>any</a:t>
            </a:r>
            <a:r>
              <a:rPr lang="en-US" dirty="0" smtClean="0"/>
              <a:t> closed loop</a:t>
            </a:r>
            <a:r>
              <a:rPr lang="en-US" i="1" dirty="0" smtClean="0"/>
              <a:t>.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583668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589" y="-28000"/>
            <a:ext cx="6222207" cy="52703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application</a:t>
            </a:r>
            <a:endParaRPr lang="en-US" dirty="0"/>
          </a:p>
        </p:txBody>
      </p:sp>
      <p:grpSp>
        <p:nvGrpSpPr>
          <p:cNvPr id="45" name="Group 28"/>
          <p:cNvGrpSpPr/>
          <p:nvPr/>
        </p:nvGrpSpPr>
        <p:grpSpPr>
          <a:xfrm>
            <a:off x="1133698" y="1976322"/>
            <a:ext cx="485775" cy="1889957"/>
            <a:chOff x="1576218" y="1143005"/>
            <a:chExt cx="485775" cy="1889957"/>
          </a:xfrm>
        </p:grpSpPr>
        <p:sp>
          <p:nvSpPr>
            <p:cNvPr id="46" name="Oval 45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49" name="Straight Connector 48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1296241" y="3866279"/>
            <a:ext cx="160687" cy="1414811"/>
            <a:chOff x="4491655" y="3124200"/>
            <a:chExt cx="160687" cy="1414811"/>
          </a:xfrm>
        </p:grpSpPr>
        <p:grpSp>
          <p:nvGrpSpPr>
            <p:cNvPr id="52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/>
          <p:cNvSpPr txBox="1"/>
          <p:nvPr/>
        </p:nvSpPr>
        <p:spPr>
          <a:xfrm>
            <a:off x="1586215" y="40239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631099" y="4651516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456582" y="419808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9" name="Title 1"/>
          <p:cNvSpPr txBox="1">
            <a:spLocks/>
          </p:cNvSpPr>
          <p:nvPr/>
        </p:nvSpPr>
        <p:spPr>
          <a:xfrm>
            <a:off x="1376407" y="252316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rot="10800000">
            <a:off x="135007" y="1976322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-1517377" y="3628706"/>
            <a:ext cx="33047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10800000">
            <a:off x="135008" y="5281090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28"/>
          <p:cNvGrpSpPr/>
          <p:nvPr/>
        </p:nvGrpSpPr>
        <p:grpSpPr>
          <a:xfrm rot="10800000">
            <a:off x="4241404" y="2546065"/>
            <a:ext cx="485775" cy="1889957"/>
            <a:chOff x="1576218" y="1143005"/>
            <a:chExt cx="485775" cy="1889957"/>
          </a:xfrm>
        </p:grpSpPr>
        <p:sp>
          <p:nvSpPr>
            <p:cNvPr id="77" name="Oval 76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82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6" name="Straight Connector 85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5649177" y="2763700"/>
            <a:ext cx="160687" cy="1414811"/>
            <a:chOff x="4491655" y="3124200"/>
            <a:chExt cx="160687" cy="1414811"/>
          </a:xfrm>
        </p:grpSpPr>
        <p:grpSp>
          <p:nvGrpSpPr>
            <p:cNvPr id="8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Connector 8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5820878" y="29511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5865762" y="357863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28" name="Title 1"/>
          <p:cNvSpPr txBox="1">
            <a:spLocks/>
          </p:cNvSpPr>
          <p:nvPr/>
        </p:nvSpPr>
        <p:spPr>
          <a:xfrm>
            <a:off x="5691245" y="312519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9" name="Title 1"/>
          <p:cNvSpPr txBox="1">
            <a:spLocks/>
          </p:cNvSpPr>
          <p:nvPr/>
        </p:nvSpPr>
        <p:spPr>
          <a:xfrm>
            <a:off x="3515250" y="317138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30" name="Straight Connector 129"/>
          <p:cNvCxnSpPr/>
          <p:nvPr/>
        </p:nvCxnSpPr>
        <p:spPr>
          <a:xfrm rot="10800000">
            <a:off x="4481009" y="2546064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 rot="10800000">
            <a:off x="4484293" y="4436021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 flipH="1" flipV="1">
            <a:off x="5580221" y="2694820"/>
            <a:ext cx="2975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/>
          <p:nvPr/>
        </p:nvCxnSpPr>
        <p:spPr>
          <a:xfrm rot="5400000">
            <a:off x="5561305" y="4268351"/>
            <a:ext cx="335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9" name="Group 28"/>
          <p:cNvGrpSpPr/>
          <p:nvPr/>
        </p:nvGrpSpPr>
        <p:grpSpPr>
          <a:xfrm>
            <a:off x="4237740" y="4678135"/>
            <a:ext cx="485775" cy="1889957"/>
            <a:chOff x="1576218" y="1143005"/>
            <a:chExt cx="485775" cy="1889957"/>
          </a:xfrm>
        </p:grpSpPr>
        <p:sp>
          <p:nvSpPr>
            <p:cNvPr id="140" name="Oval 139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42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" name="Group 144"/>
          <p:cNvGrpSpPr/>
          <p:nvPr/>
        </p:nvGrpSpPr>
        <p:grpSpPr>
          <a:xfrm>
            <a:off x="5645513" y="4895770"/>
            <a:ext cx="160687" cy="1414811"/>
            <a:chOff x="4491655" y="3124200"/>
            <a:chExt cx="160687" cy="1414811"/>
          </a:xfrm>
        </p:grpSpPr>
        <p:grpSp>
          <p:nvGrpSpPr>
            <p:cNvPr id="146" name="Group 52"/>
            <p:cNvGrpSpPr/>
            <p:nvPr/>
          </p:nvGrpSpPr>
          <p:grpSpPr>
            <a:xfrm rot="5400000">
              <a:off x="4169406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/>
          <p:cNvSpPr txBox="1"/>
          <p:nvPr/>
        </p:nvSpPr>
        <p:spPr>
          <a:xfrm>
            <a:off x="5817214" y="508317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61" name="TextBox 160"/>
          <p:cNvSpPr txBox="1"/>
          <p:nvPr/>
        </p:nvSpPr>
        <p:spPr>
          <a:xfrm>
            <a:off x="5862098" y="5710703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62" name="Title 1"/>
          <p:cNvSpPr txBox="1">
            <a:spLocks/>
          </p:cNvSpPr>
          <p:nvPr/>
        </p:nvSpPr>
        <p:spPr>
          <a:xfrm>
            <a:off x="5687581" y="525726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3" name="Title 1"/>
          <p:cNvSpPr txBox="1">
            <a:spLocks/>
          </p:cNvSpPr>
          <p:nvPr/>
        </p:nvSpPr>
        <p:spPr>
          <a:xfrm>
            <a:off x="3505200" y="525726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64" name="Straight Connector 163"/>
          <p:cNvCxnSpPr/>
          <p:nvPr/>
        </p:nvCxnSpPr>
        <p:spPr>
          <a:xfrm rot="10800000">
            <a:off x="4477345" y="4678134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rot="10800000">
            <a:off x="4480629" y="6568091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/>
          <p:cNvCxnSpPr/>
          <p:nvPr/>
        </p:nvCxnSpPr>
        <p:spPr>
          <a:xfrm rot="5400000" flipH="1" flipV="1">
            <a:off x="5576557" y="4826890"/>
            <a:ext cx="2975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rot="5400000">
            <a:off x="5557641" y="6400421"/>
            <a:ext cx="335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8" name="TextBox 167"/>
          <p:cNvSpPr txBox="1"/>
          <p:nvPr/>
        </p:nvSpPr>
        <p:spPr>
          <a:xfrm>
            <a:off x="0" y="657800"/>
            <a:ext cx="3900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169" name="Group 28"/>
          <p:cNvGrpSpPr/>
          <p:nvPr/>
        </p:nvGrpSpPr>
        <p:grpSpPr>
          <a:xfrm rot="10800000">
            <a:off x="4247791" y="499030"/>
            <a:ext cx="485775" cy="1889957"/>
            <a:chOff x="1576218" y="1143005"/>
            <a:chExt cx="485775" cy="1889957"/>
          </a:xfrm>
        </p:grpSpPr>
        <p:sp>
          <p:nvSpPr>
            <p:cNvPr id="170" name="Oval 169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72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" name="Group 174"/>
          <p:cNvGrpSpPr/>
          <p:nvPr/>
        </p:nvGrpSpPr>
        <p:grpSpPr>
          <a:xfrm>
            <a:off x="5655564" y="716665"/>
            <a:ext cx="160687" cy="1414811"/>
            <a:chOff x="4491655" y="3124200"/>
            <a:chExt cx="160687" cy="1414811"/>
          </a:xfrm>
        </p:grpSpPr>
        <p:grpSp>
          <p:nvGrpSpPr>
            <p:cNvPr id="176" name="Group 52"/>
            <p:cNvGrpSpPr/>
            <p:nvPr/>
          </p:nvGrpSpPr>
          <p:grpSpPr>
            <a:xfrm rot="5400000">
              <a:off x="4169406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9" name="Straight Connector 17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0" name="TextBox 189"/>
          <p:cNvSpPr txBox="1"/>
          <p:nvPr/>
        </p:nvSpPr>
        <p:spPr>
          <a:xfrm>
            <a:off x="5820878" y="158113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5862098" y="917317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95" name="Title 1"/>
          <p:cNvSpPr txBox="1">
            <a:spLocks/>
          </p:cNvSpPr>
          <p:nvPr/>
        </p:nvSpPr>
        <p:spPr>
          <a:xfrm>
            <a:off x="5697632" y="107816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96" name="Title 1"/>
          <p:cNvSpPr txBox="1">
            <a:spLocks/>
          </p:cNvSpPr>
          <p:nvPr/>
        </p:nvSpPr>
        <p:spPr>
          <a:xfrm>
            <a:off x="3521637" y="112435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97" name="Straight Connector 196"/>
          <p:cNvCxnSpPr/>
          <p:nvPr/>
        </p:nvCxnSpPr>
        <p:spPr>
          <a:xfrm rot="10800000">
            <a:off x="4487396" y="499029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/>
          <p:cNvCxnSpPr/>
          <p:nvPr/>
        </p:nvCxnSpPr>
        <p:spPr>
          <a:xfrm rot="10800000">
            <a:off x="4490680" y="2388986"/>
            <a:ext cx="124468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/>
        </p:nvCxnSpPr>
        <p:spPr>
          <a:xfrm rot="5400000" flipH="1" flipV="1">
            <a:off x="5586608" y="647785"/>
            <a:ext cx="29751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/>
          <p:nvPr/>
        </p:nvCxnSpPr>
        <p:spPr>
          <a:xfrm rot="5400000">
            <a:off x="5567692" y="2221316"/>
            <a:ext cx="33534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76651" y="499030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8" name="Group 190"/>
          <p:cNvGrpSpPr/>
          <p:nvPr/>
        </p:nvGrpSpPr>
        <p:grpSpPr>
          <a:xfrm>
            <a:off x="762001" y="2306905"/>
            <a:ext cx="257175" cy="1488124"/>
            <a:chOff x="3382667" y="1835079"/>
            <a:chExt cx="257175" cy="1488124"/>
          </a:xfrm>
        </p:grpSpPr>
        <p:sp>
          <p:nvSpPr>
            <p:cNvPr id="99" name="Rectangle 9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" name="Group 190"/>
          <p:cNvGrpSpPr/>
          <p:nvPr/>
        </p:nvGrpSpPr>
        <p:grpSpPr>
          <a:xfrm rot="5400000">
            <a:off x="1506063" y="1562844"/>
            <a:ext cx="257175" cy="1488124"/>
            <a:chOff x="3382667" y="1835079"/>
            <a:chExt cx="257175" cy="1488124"/>
          </a:xfrm>
        </p:grpSpPr>
        <p:sp>
          <p:nvSpPr>
            <p:cNvPr id="183" name="Rectangle 18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4" name="Straight Connector 18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0" name="Group 190"/>
          <p:cNvGrpSpPr/>
          <p:nvPr/>
        </p:nvGrpSpPr>
        <p:grpSpPr>
          <a:xfrm rot="5400000">
            <a:off x="1506064" y="3050967"/>
            <a:ext cx="257175" cy="1488124"/>
            <a:chOff x="3382667" y="1835079"/>
            <a:chExt cx="257175" cy="1488124"/>
          </a:xfrm>
        </p:grpSpPr>
        <p:sp>
          <p:nvSpPr>
            <p:cNvPr id="191" name="Rectangle 190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2" name="Straight Connector 191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" name="Group 190"/>
          <p:cNvGrpSpPr/>
          <p:nvPr/>
        </p:nvGrpSpPr>
        <p:grpSpPr>
          <a:xfrm rot="5400000">
            <a:off x="2994187" y="1562846"/>
            <a:ext cx="257175" cy="1488124"/>
            <a:chOff x="3382667" y="1835079"/>
            <a:chExt cx="257175" cy="1488124"/>
          </a:xfrm>
        </p:grpSpPr>
        <p:sp>
          <p:nvSpPr>
            <p:cNvPr id="195" name="Rectangle 194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6" name="Straight Connector 195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oup 190"/>
          <p:cNvGrpSpPr/>
          <p:nvPr/>
        </p:nvGrpSpPr>
        <p:grpSpPr>
          <a:xfrm rot="5400000">
            <a:off x="2994188" y="3050968"/>
            <a:ext cx="257175" cy="1488124"/>
            <a:chOff x="3382667" y="1835079"/>
            <a:chExt cx="257175" cy="1488124"/>
          </a:xfrm>
        </p:grpSpPr>
        <p:sp>
          <p:nvSpPr>
            <p:cNvPr id="199" name="Rectangle 19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0" name="Straight Connector 19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" name="Group 190"/>
          <p:cNvGrpSpPr/>
          <p:nvPr/>
        </p:nvGrpSpPr>
        <p:grpSpPr>
          <a:xfrm>
            <a:off x="3738249" y="2306907"/>
            <a:ext cx="257175" cy="1488124"/>
            <a:chOff x="3382667" y="1835079"/>
            <a:chExt cx="257175" cy="1488124"/>
          </a:xfrm>
        </p:grpSpPr>
        <p:sp>
          <p:nvSpPr>
            <p:cNvPr id="203" name="Rectangle 202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4" name="Straight Connector 203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" name="TextBox 205"/>
          <p:cNvSpPr txBox="1"/>
          <p:nvPr/>
        </p:nvSpPr>
        <p:spPr>
          <a:xfrm>
            <a:off x="140622" y="969343"/>
            <a:ext cx="41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219" name="Group 218"/>
          <p:cNvGrpSpPr/>
          <p:nvPr/>
        </p:nvGrpSpPr>
        <p:grpSpPr>
          <a:xfrm rot="10800000">
            <a:off x="3990084" y="2565162"/>
            <a:ext cx="300082" cy="1033145"/>
            <a:chOff x="3990084" y="2094849"/>
            <a:chExt cx="300082" cy="1033145"/>
          </a:xfrm>
        </p:grpSpPr>
        <p:sp>
          <p:nvSpPr>
            <p:cNvPr id="207" name="TextBox 206"/>
            <p:cNvSpPr txBox="1"/>
            <p:nvPr/>
          </p:nvSpPr>
          <p:spPr>
            <a:xfrm>
              <a:off x="3990084" y="2758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031304" y="20948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09" name="Title 1"/>
          <p:cNvSpPr txBox="1">
            <a:spLocks/>
          </p:cNvSpPr>
          <p:nvPr/>
        </p:nvSpPr>
        <p:spPr>
          <a:xfrm>
            <a:off x="3866838" y="2726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469499" y="318297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1" name="TextBox 210"/>
          <p:cNvSpPr txBox="1"/>
          <p:nvPr/>
        </p:nvSpPr>
        <p:spPr>
          <a:xfrm>
            <a:off x="510719" y="2519162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319092" y="26800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1809573" y="392361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214" name="TextBox 213"/>
          <p:cNvSpPr txBox="1"/>
          <p:nvPr/>
        </p:nvSpPr>
        <p:spPr>
          <a:xfrm>
            <a:off x="1207333" y="3923618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215" name="Title 1"/>
          <p:cNvSpPr txBox="1">
            <a:spLocks/>
          </p:cNvSpPr>
          <p:nvPr/>
        </p:nvSpPr>
        <p:spPr>
          <a:xfrm>
            <a:off x="1143000" y="395760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2649576" y="3957608"/>
            <a:ext cx="1088673" cy="704673"/>
            <a:chOff x="2649576" y="3487295"/>
            <a:chExt cx="1088673" cy="704673"/>
          </a:xfrm>
        </p:grpSpPr>
        <p:sp>
          <p:nvSpPr>
            <p:cNvPr id="216" name="TextBox 215"/>
            <p:cNvSpPr txBox="1"/>
            <p:nvPr/>
          </p:nvSpPr>
          <p:spPr>
            <a:xfrm>
              <a:off x="3316149" y="348729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17" name="TextBox 216"/>
            <p:cNvSpPr txBox="1"/>
            <p:nvPr/>
          </p:nvSpPr>
          <p:spPr>
            <a:xfrm>
              <a:off x="2713909" y="348729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18" name="Title 1"/>
            <p:cNvSpPr txBox="1">
              <a:spLocks/>
            </p:cNvSpPr>
            <p:nvPr/>
          </p:nvSpPr>
          <p:spPr>
            <a:xfrm>
              <a:off x="2649576" y="352128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5" name="Group 224"/>
          <p:cNvGrpSpPr/>
          <p:nvPr/>
        </p:nvGrpSpPr>
        <p:grpSpPr>
          <a:xfrm rot="10800000">
            <a:off x="2713909" y="1825983"/>
            <a:ext cx="902322" cy="369332"/>
            <a:chOff x="2713909" y="1355670"/>
            <a:chExt cx="902322" cy="369332"/>
          </a:xfrm>
        </p:grpSpPr>
        <p:sp>
          <p:nvSpPr>
            <p:cNvPr id="222" name="TextBox 221"/>
            <p:cNvSpPr txBox="1"/>
            <p:nvPr/>
          </p:nvSpPr>
          <p:spPr>
            <a:xfrm>
              <a:off x="3316149" y="13556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2713909" y="135567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4" name="Title 1"/>
          <p:cNvSpPr txBox="1">
            <a:spLocks/>
          </p:cNvSpPr>
          <p:nvPr/>
        </p:nvSpPr>
        <p:spPr>
          <a:xfrm>
            <a:off x="2649576" y="149064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6" name="Group 225"/>
          <p:cNvGrpSpPr/>
          <p:nvPr/>
        </p:nvGrpSpPr>
        <p:grpSpPr>
          <a:xfrm rot="10800000">
            <a:off x="1207333" y="1825983"/>
            <a:ext cx="902322" cy="369332"/>
            <a:chOff x="2713909" y="1355670"/>
            <a:chExt cx="902322" cy="369332"/>
          </a:xfrm>
        </p:grpSpPr>
        <p:sp>
          <p:nvSpPr>
            <p:cNvPr id="227" name="TextBox 226"/>
            <p:cNvSpPr txBox="1"/>
            <p:nvPr/>
          </p:nvSpPr>
          <p:spPr>
            <a:xfrm>
              <a:off x="3316149" y="135567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2713909" y="135567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9" name="Title 1"/>
          <p:cNvSpPr txBox="1">
            <a:spLocks/>
          </p:cNvSpPr>
          <p:nvPr/>
        </p:nvSpPr>
        <p:spPr>
          <a:xfrm>
            <a:off x="1143000" y="149064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76651" y="499030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40622" y="969343"/>
            <a:ext cx="4105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9" name="Group 218"/>
          <p:cNvGrpSpPr/>
          <p:nvPr/>
        </p:nvGrpSpPr>
        <p:grpSpPr>
          <a:xfrm rot="10800000">
            <a:off x="3990084" y="2565162"/>
            <a:ext cx="300082" cy="1033145"/>
            <a:chOff x="3990084" y="2094849"/>
            <a:chExt cx="300082" cy="1033145"/>
          </a:xfrm>
        </p:grpSpPr>
        <p:sp>
          <p:nvSpPr>
            <p:cNvPr id="207" name="TextBox 206"/>
            <p:cNvSpPr txBox="1"/>
            <p:nvPr/>
          </p:nvSpPr>
          <p:spPr>
            <a:xfrm>
              <a:off x="3990084" y="2758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031304" y="20948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09" name="Title 1"/>
          <p:cNvSpPr txBox="1">
            <a:spLocks/>
          </p:cNvSpPr>
          <p:nvPr/>
        </p:nvSpPr>
        <p:spPr>
          <a:xfrm>
            <a:off x="3866838" y="2726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319092" y="26800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48" name="Group 147"/>
          <p:cNvGrpSpPr/>
          <p:nvPr/>
        </p:nvGrpSpPr>
        <p:grpSpPr>
          <a:xfrm>
            <a:off x="1093916" y="1338675"/>
            <a:ext cx="1088673" cy="888939"/>
            <a:chOff x="1093916" y="1338675"/>
            <a:chExt cx="1088673" cy="888939"/>
          </a:xfrm>
        </p:grpSpPr>
        <p:sp>
          <p:nvSpPr>
            <p:cNvPr id="227" name="TextBox 226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229" name="Title 1"/>
            <p:cNvSpPr txBox="1">
              <a:spLocks/>
            </p:cNvSpPr>
            <p:nvPr/>
          </p:nvSpPr>
          <p:spPr>
            <a:xfrm>
              <a:off x="1093916" y="13386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647702" y="2306902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16200000">
            <a:off x="1517651" y="1599500"/>
            <a:ext cx="160687" cy="1414811"/>
            <a:chOff x="4491655" y="3124200"/>
            <a:chExt cx="160687" cy="1414811"/>
          </a:xfrm>
        </p:grpSpPr>
        <p:grpSp>
          <p:nvGrpSpPr>
            <p:cNvPr id="80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" name="Group 93"/>
          <p:cNvGrpSpPr/>
          <p:nvPr/>
        </p:nvGrpSpPr>
        <p:grpSpPr>
          <a:xfrm rot="16200000">
            <a:off x="2932462" y="1600202"/>
            <a:ext cx="160687" cy="1414811"/>
            <a:chOff x="4491655" y="3124200"/>
            <a:chExt cx="160687" cy="1414811"/>
          </a:xfrm>
        </p:grpSpPr>
        <p:grpSp>
          <p:nvGrpSpPr>
            <p:cNvPr id="95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" name="Group 111"/>
          <p:cNvGrpSpPr/>
          <p:nvPr/>
        </p:nvGrpSpPr>
        <p:grpSpPr>
          <a:xfrm rot="16200000">
            <a:off x="1520756" y="3087622"/>
            <a:ext cx="160687" cy="1414811"/>
            <a:chOff x="4491655" y="3124200"/>
            <a:chExt cx="160687" cy="1414811"/>
          </a:xfrm>
        </p:grpSpPr>
        <p:grpSp>
          <p:nvGrpSpPr>
            <p:cNvPr id="113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oup 126"/>
          <p:cNvGrpSpPr/>
          <p:nvPr/>
        </p:nvGrpSpPr>
        <p:grpSpPr>
          <a:xfrm rot="16200000">
            <a:off x="2932462" y="3087972"/>
            <a:ext cx="160687" cy="1414811"/>
            <a:chOff x="4491655" y="3124200"/>
            <a:chExt cx="160687" cy="1414811"/>
          </a:xfrm>
        </p:grpSpPr>
        <p:grpSp>
          <p:nvGrpSpPr>
            <p:cNvPr id="128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" name="Group 141"/>
          <p:cNvGrpSpPr/>
          <p:nvPr/>
        </p:nvGrpSpPr>
        <p:grpSpPr>
          <a:xfrm rot="10800000">
            <a:off x="3477323" y="2291216"/>
            <a:ext cx="485775" cy="1488125"/>
            <a:chOff x="5172949" y="2484911"/>
            <a:chExt cx="485775" cy="1488125"/>
          </a:xfrm>
        </p:grpSpPr>
        <p:sp>
          <p:nvSpPr>
            <p:cNvPr id="143" name="Oval 14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148"/>
          <p:cNvGrpSpPr/>
          <p:nvPr/>
        </p:nvGrpSpPr>
        <p:grpSpPr>
          <a:xfrm>
            <a:off x="2388649" y="1337619"/>
            <a:ext cx="1088673" cy="888939"/>
            <a:chOff x="1093916" y="1338675"/>
            <a:chExt cx="1088673" cy="888939"/>
          </a:xfrm>
        </p:grpSpPr>
        <p:sp>
          <p:nvSpPr>
            <p:cNvPr id="150" name="TextBox 149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2" name="Title 1"/>
            <p:cNvSpPr txBox="1">
              <a:spLocks/>
            </p:cNvSpPr>
            <p:nvPr/>
          </p:nvSpPr>
          <p:spPr>
            <a:xfrm>
              <a:off x="1093916" y="13386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 rot="10800000">
            <a:off x="2515253" y="38757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 rot="10800000">
            <a:off x="3222124" y="387571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2463529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3" name="Group 162"/>
          <p:cNvGrpSpPr/>
          <p:nvPr/>
        </p:nvGrpSpPr>
        <p:grpSpPr>
          <a:xfrm rot="10800000">
            <a:off x="1068224" y="3875714"/>
            <a:ext cx="962069" cy="369332"/>
            <a:chOff x="1068224" y="3875714"/>
            <a:chExt cx="962069" cy="369332"/>
          </a:xfrm>
        </p:grpSpPr>
        <p:sp>
          <p:nvSpPr>
            <p:cNvPr id="160" name="TextBox 159"/>
            <p:cNvSpPr txBox="1"/>
            <p:nvPr/>
          </p:nvSpPr>
          <p:spPr>
            <a:xfrm rot="10800000">
              <a:off x="1068224" y="38757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1" name="TextBox 160"/>
            <p:cNvSpPr txBox="1"/>
            <p:nvPr/>
          </p:nvSpPr>
          <p:spPr>
            <a:xfrm rot="10800000">
              <a:off x="1775095" y="387571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162" name="Title 1"/>
          <p:cNvSpPr txBox="1">
            <a:spLocks/>
          </p:cNvSpPr>
          <p:nvPr/>
        </p:nvSpPr>
        <p:spPr>
          <a:xfrm>
            <a:off x="1016500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168" name="TextBox 167"/>
          <p:cNvSpPr txBox="1"/>
          <p:nvPr/>
        </p:nvSpPr>
        <p:spPr>
          <a:xfrm>
            <a:off x="576651" y="499030"/>
            <a:ext cx="7927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the voltage is </a:t>
            </a:r>
            <a:r>
              <a:rPr lang="en-US" i="1" dirty="0" smtClean="0">
                <a:solidFill>
                  <a:srgbClr val="FF0000"/>
                </a:solidFill>
              </a:rPr>
              <a:t>dropping</a:t>
            </a:r>
            <a:r>
              <a:rPr lang="en-US" dirty="0" smtClean="0">
                <a:solidFill>
                  <a:srgbClr val="FF0000"/>
                </a:solidFill>
              </a:rPr>
              <a:t> as you go around the loop, the voltage drop </a:t>
            </a:r>
            <a:r>
              <a:rPr lang="en-US" i="1" dirty="0" err="1" smtClean="0">
                <a:solidFill>
                  <a:srgbClr val="FF0000"/>
                </a:solidFill>
              </a:rPr>
              <a:t>v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is </a:t>
            </a:r>
            <a:r>
              <a:rPr lang="en-US" i="1" dirty="0" smtClean="0">
                <a:solidFill>
                  <a:srgbClr val="FF0000"/>
                </a:solidFill>
              </a:rPr>
              <a:t>positive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140622" y="969343"/>
            <a:ext cx="3910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(student)</a:t>
            </a:r>
            <a:endParaRPr lang="en-US" dirty="0"/>
          </a:p>
        </p:txBody>
      </p:sp>
      <p:grpSp>
        <p:nvGrpSpPr>
          <p:cNvPr id="3" name="Group 218"/>
          <p:cNvGrpSpPr/>
          <p:nvPr/>
        </p:nvGrpSpPr>
        <p:grpSpPr>
          <a:xfrm rot="10800000">
            <a:off x="3990084" y="2565162"/>
            <a:ext cx="300082" cy="1033145"/>
            <a:chOff x="3990084" y="2094849"/>
            <a:chExt cx="300082" cy="1033145"/>
          </a:xfrm>
        </p:grpSpPr>
        <p:sp>
          <p:nvSpPr>
            <p:cNvPr id="207" name="TextBox 206"/>
            <p:cNvSpPr txBox="1"/>
            <p:nvPr/>
          </p:nvSpPr>
          <p:spPr>
            <a:xfrm>
              <a:off x="3990084" y="275866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4031304" y="2094849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09" name="Title 1"/>
          <p:cNvSpPr txBox="1">
            <a:spLocks/>
          </p:cNvSpPr>
          <p:nvPr/>
        </p:nvSpPr>
        <p:spPr>
          <a:xfrm>
            <a:off x="3866838" y="2726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319092" y="2680004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99" name="Group 98"/>
          <p:cNvGrpSpPr/>
          <p:nvPr/>
        </p:nvGrpSpPr>
        <p:grpSpPr>
          <a:xfrm rot="10800000">
            <a:off x="1143000" y="1858282"/>
            <a:ext cx="962069" cy="369332"/>
            <a:chOff x="1143000" y="1858282"/>
            <a:chExt cx="962069" cy="369332"/>
          </a:xfrm>
        </p:grpSpPr>
        <p:sp>
          <p:nvSpPr>
            <p:cNvPr id="227" name="TextBox 226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28" name="TextBox 227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229" name="Title 1"/>
          <p:cNvSpPr txBox="1">
            <a:spLocks/>
          </p:cNvSpPr>
          <p:nvPr/>
        </p:nvSpPr>
        <p:spPr>
          <a:xfrm>
            <a:off x="1093916" y="133867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647701" y="2307785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8"/>
          <p:cNvGrpSpPr/>
          <p:nvPr/>
        </p:nvGrpSpPr>
        <p:grpSpPr>
          <a:xfrm rot="16200000">
            <a:off x="1517651" y="1599500"/>
            <a:ext cx="160687" cy="1414811"/>
            <a:chOff x="4491655" y="3124200"/>
            <a:chExt cx="160687" cy="1414811"/>
          </a:xfrm>
        </p:grpSpPr>
        <p:grpSp>
          <p:nvGrpSpPr>
            <p:cNvPr id="7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3"/>
          <p:cNvGrpSpPr/>
          <p:nvPr/>
        </p:nvGrpSpPr>
        <p:grpSpPr>
          <a:xfrm rot="16200000">
            <a:off x="2932462" y="1600202"/>
            <a:ext cx="160687" cy="1414811"/>
            <a:chOff x="4491655" y="3124200"/>
            <a:chExt cx="160687" cy="1414811"/>
          </a:xfrm>
        </p:grpSpPr>
        <p:grpSp>
          <p:nvGrpSpPr>
            <p:cNvPr id="9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1"/>
          <p:cNvGrpSpPr/>
          <p:nvPr/>
        </p:nvGrpSpPr>
        <p:grpSpPr>
          <a:xfrm rot="16200000">
            <a:off x="1520756" y="3087622"/>
            <a:ext cx="160687" cy="1414811"/>
            <a:chOff x="4491655" y="3124200"/>
            <a:chExt cx="160687" cy="1414811"/>
          </a:xfrm>
        </p:grpSpPr>
        <p:grpSp>
          <p:nvGrpSpPr>
            <p:cNvPr id="1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6"/>
          <p:cNvGrpSpPr/>
          <p:nvPr/>
        </p:nvGrpSpPr>
        <p:grpSpPr>
          <a:xfrm rot="16200000">
            <a:off x="2932462" y="3087972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41"/>
          <p:cNvGrpSpPr/>
          <p:nvPr/>
        </p:nvGrpSpPr>
        <p:grpSpPr>
          <a:xfrm>
            <a:off x="3477323" y="2291216"/>
            <a:ext cx="485775" cy="1488125"/>
            <a:chOff x="5172949" y="2484911"/>
            <a:chExt cx="485775" cy="1488125"/>
          </a:xfrm>
        </p:grpSpPr>
        <p:sp>
          <p:nvSpPr>
            <p:cNvPr id="143" name="Oval 14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4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46" name="Straight Connector 14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8"/>
          <p:cNvGrpSpPr/>
          <p:nvPr/>
        </p:nvGrpSpPr>
        <p:grpSpPr>
          <a:xfrm>
            <a:off x="2388649" y="1337619"/>
            <a:ext cx="1088673" cy="888939"/>
            <a:chOff x="1093916" y="1338675"/>
            <a:chExt cx="1088673" cy="888939"/>
          </a:xfrm>
        </p:grpSpPr>
        <p:sp>
          <p:nvSpPr>
            <p:cNvPr id="150" name="TextBox 149"/>
            <p:cNvSpPr txBox="1"/>
            <p:nvPr/>
          </p:nvSpPr>
          <p:spPr>
            <a:xfrm rot="10800000">
              <a:off x="1143000" y="1858282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51" name="TextBox 150"/>
            <p:cNvSpPr txBox="1"/>
            <p:nvPr/>
          </p:nvSpPr>
          <p:spPr>
            <a:xfrm rot="10800000">
              <a:off x="1849871" y="1858282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  <p:sp>
          <p:nvSpPr>
            <p:cNvPr id="152" name="Title 1"/>
            <p:cNvSpPr txBox="1">
              <a:spLocks/>
            </p:cNvSpPr>
            <p:nvPr/>
          </p:nvSpPr>
          <p:spPr>
            <a:xfrm>
              <a:off x="1093916" y="133867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57" name="TextBox 156"/>
          <p:cNvSpPr txBox="1"/>
          <p:nvPr/>
        </p:nvSpPr>
        <p:spPr>
          <a:xfrm rot="10800000">
            <a:off x="2515253" y="38757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</a:t>
            </a:r>
            <a:endParaRPr lang="en-US" dirty="0"/>
          </a:p>
        </p:txBody>
      </p:sp>
      <p:sp>
        <p:nvSpPr>
          <p:cNvPr id="158" name="TextBox 157"/>
          <p:cNvSpPr txBox="1"/>
          <p:nvPr/>
        </p:nvSpPr>
        <p:spPr>
          <a:xfrm rot="10800000">
            <a:off x="3222124" y="3875714"/>
            <a:ext cx="255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159" name="Title 1"/>
          <p:cNvSpPr txBox="1">
            <a:spLocks/>
          </p:cNvSpPr>
          <p:nvPr/>
        </p:nvSpPr>
        <p:spPr>
          <a:xfrm>
            <a:off x="2463529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6" name="Group 162"/>
          <p:cNvGrpSpPr/>
          <p:nvPr/>
        </p:nvGrpSpPr>
        <p:grpSpPr>
          <a:xfrm>
            <a:off x="1068224" y="3875714"/>
            <a:ext cx="962069" cy="369332"/>
            <a:chOff x="1068224" y="3875714"/>
            <a:chExt cx="962069" cy="369332"/>
          </a:xfrm>
        </p:grpSpPr>
        <p:sp>
          <p:nvSpPr>
            <p:cNvPr id="160" name="TextBox 159"/>
            <p:cNvSpPr txBox="1"/>
            <p:nvPr/>
          </p:nvSpPr>
          <p:spPr>
            <a:xfrm rot="10800000">
              <a:off x="1068224" y="38757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61" name="TextBox 160"/>
            <p:cNvSpPr txBox="1"/>
            <p:nvPr/>
          </p:nvSpPr>
          <p:spPr>
            <a:xfrm rot="10800000">
              <a:off x="1775095" y="3875714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162" name="Title 1"/>
          <p:cNvSpPr txBox="1">
            <a:spLocks/>
          </p:cNvSpPr>
          <p:nvPr/>
        </p:nvSpPr>
        <p:spPr>
          <a:xfrm>
            <a:off x="1016500" y="39624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217160" y="1108440"/>
              <a:ext cx="7067160" cy="25772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4200" y="1094760"/>
                <a:ext cx="7096680" cy="259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Box 205"/>
          <p:cNvSpPr txBox="1"/>
          <p:nvPr/>
        </p:nvSpPr>
        <p:spPr>
          <a:xfrm>
            <a:off x="140622" y="0"/>
            <a:ext cx="3538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voltage across R1 (student)</a:t>
            </a:r>
            <a:endParaRPr lang="en-US" dirty="0"/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465884" y="495300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1432678" y="4579898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75"/>
          <p:cNvGrpSpPr/>
          <p:nvPr/>
        </p:nvGrpSpPr>
        <p:grpSpPr>
          <a:xfrm>
            <a:off x="1432677" y="3464875"/>
            <a:ext cx="485775" cy="1488125"/>
            <a:chOff x="5172949" y="2484911"/>
            <a:chExt cx="485775" cy="1488125"/>
          </a:xfrm>
        </p:grpSpPr>
        <p:sp>
          <p:nvSpPr>
            <p:cNvPr id="154" name="Oval 153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5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6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63" name="Straight Connector 16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5" name="Group 75"/>
          <p:cNvGrpSpPr/>
          <p:nvPr/>
        </p:nvGrpSpPr>
        <p:grpSpPr>
          <a:xfrm>
            <a:off x="1432676" y="2399026"/>
            <a:ext cx="485775" cy="1488125"/>
            <a:chOff x="5172949" y="2484911"/>
            <a:chExt cx="485775" cy="1488125"/>
          </a:xfrm>
        </p:grpSpPr>
        <p:sp>
          <p:nvSpPr>
            <p:cNvPr id="166" name="Oval 165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7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69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0" name="Straight Connector 169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75"/>
          <p:cNvGrpSpPr/>
          <p:nvPr/>
        </p:nvGrpSpPr>
        <p:grpSpPr>
          <a:xfrm>
            <a:off x="1432674" y="458523"/>
            <a:ext cx="485775" cy="1488125"/>
            <a:chOff x="5172949" y="2484911"/>
            <a:chExt cx="485775" cy="1488125"/>
          </a:xfrm>
        </p:grpSpPr>
        <p:sp>
          <p:nvSpPr>
            <p:cNvPr id="179" name="Oval 178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80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8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82" name="Straight Connector 18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itle 1"/>
          <p:cNvSpPr txBox="1">
            <a:spLocks/>
          </p:cNvSpPr>
          <p:nvPr/>
        </p:nvSpPr>
        <p:spPr>
          <a:xfrm>
            <a:off x="465884" y="388715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7" name="Title 1"/>
          <p:cNvSpPr txBox="1">
            <a:spLocks/>
          </p:cNvSpPr>
          <p:nvPr/>
        </p:nvSpPr>
        <p:spPr>
          <a:xfrm>
            <a:off x="465884" y="282130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8" name="Title 1"/>
          <p:cNvSpPr txBox="1">
            <a:spLocks/>
          </p:cNvSpPr>
          <p:nvPr/>
        </p:nvSpPr>
        <p:spPr>
          <a:xfrm>
            <a:off x="465884" y="176500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89" name="Title 1"/>
          <p:cNvSpPr txBox="1">
            <a:spLocks/>
          </p:cNvSpPr>
          <p:nvPr/>
        </p:nvSpPr>
        <p:spPr>
          <a:xfrm>
            <a:off x="465884" y="804447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90" name="Group 93"/>
          <p:cNvGrpSpPr/>
          <p:nvPr/>
        </p:nvGrpSpPr>
        <p:grpSpPr>
          <a:xfrm>
            <a:off x="2743200" y="2472341"/>
            <a:ext cx="160687" cy="1414811"/>
            <a:chOff x="4491655" y="3124200"/>
            <a:chExt cx="160687" cy="1414811"/>
          </a:xfrm>
        </p:grpSpPr>
        <p:grpSp>
          <p:nvGrpSpPr>
            <p:cNvPr id="19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2" name="Straight Connector 19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2" name="Group 75"/>
          <p:cNvGrpSpPr/>
          <p:nvPr/>
        </p:nvGrpSpPr>
        <p:grpSpPr>
          <a:xfrm>
            <a:off x="1432675" y="1371972"/>
            <a:ext cx="485775" cy="1488125"/>
            <a:chOff x="5172949" y="2484911"/>
            <a:chExt cx="485775" cy="1488125"/>
          </a:xfrm>
        </p:grpSpPr>
        <p:sp>
          <p:nvSpPr>
            <p:cNvPr id="173" name="Oval 17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7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5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76" name="Straight Connector 175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0" name="Straight Connector 209"/>
          <p:cNvCxnSpPr/>
          <p:nvPr/>
        </p:nvCxnSpPr>
        <p:spPr>
          <a:xfrm rot="5400000" flipH="1" flipV="1">
            <a:off x="1817177" y="1465433"/>
            <a:ext cx="20138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/>
          <p:nvPr/>
        </p:nvCxnSpPr>
        <p:spPr>
          <a:xfrm>
            <a:off x="1675561" y="458523"/>
            <a:ext cx="11485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1678670" y="6068024"/>
            <a:ext cx="11446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 rot="5400000">
            <a:off x="1732929" y="4977588"/>
            <a:ext cx="21808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Title 1"/>
          <p:cNvSpPr txBox="1">
            <a:spLocks/>
          </p:cNvSpPr>
          <p:nvPr/>
        </p:nvSpPr>
        <p:spPr>
          <a:xfrm>
            <a:off x="1918453" y="283114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5334000" y="308029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Dimming circuit</a:t>
            </a:r>
            <a:endParaRPr lang="en-US" dirty="0"/>
          </a:p>
        </p:txBody>
      </p:sp>
      <p:sp>
        <p:nvSpPr>
          <p:cNvPr id="3" name="Litebulb"/>
          <p:cNvSpPr>
            <a:spLocks noEditPoints="1" noChangeArrowheads="1"/>
          </p:cNvSpPr>
          <p:nvPr/>
        </p:nvSpPr>
        <p:spPr bwMode="auto">
          <a:xfrm>
            <a:off x="1219200" y="2304672"/>
            <a:ext cx="838200" cy="125859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5" descr="C:\Users\Peter Burke\AppData\Local\Microsoft\Windows\Temporary Internet Files\Content.IE5\OS54QNG3\MCj0432643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4267200"/>
            <a:ext cx="1714500" cy="1714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667434"/>
            <a:ext cx="88583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the four elements below: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Design a circuit that continuously dims the light. </a:t>
            </a:r>
            <a:br>
              <a:rPr lang="en-US" dirty="0" smtClean="0"/>
            </a:br>
            <a:r>
              <a:rPr lang="en-US" dirty="0" smtClean="0"/>
              <a:t>(It needs to go from completely dim to completely bright.)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Calculate the power supplied by the battery when the bulb is brightest and when it is off.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77909" y="2302750"/>
            <a:ext cx="828170" cy="1665051"/>
            <a:chOff x="3877909" y="2302750"/>
            <a:chExt cx="828170" cy="1665051"/>
          </a:xfrm>
        </p:grpSpPr>
        <p:grpSp>
          <p:nvGrpSpPr>
            <p:cNvPr id="6" name="Group 5"/>
            <p:cNvGrpSpPr/>
            <p:nvPr/>
          </p:nvGrpSpPr>
          <p:grpSpPr>
            <a:xfrm>
              <a:off x="3877909" y="2427870"/>
              <a:ext cx="160687" cy="1414811"/>
              <a:chOff x="4491655" y="3124200"/>
              <a:chExt cx="160687" cy="1414811"/>
            </a:xfrm>
          </p:grpSpPr>
          <p:grpSp>
            <p:nvGrpSpPr>
              <p:cNvPr id="7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7" name="Ink 26"/>
              <p14:cNvContentPartPr/>
              <p14:nvPr/>
            </p14:nvContentPartPr>
            <p14:xfrm>
              <a:off x="747720" y="341280"/>
              <a:ext cx="7139520" cy="536760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400" y="330480"/>
                <a:ext cx="7157880" cy="539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8" name="Ink 27"/>
              <p14:cNvContentPartPr/>
              <p14:nvPr/>
            </p14:nvContentPartPr>
            <p14:xfrm>
              <a:off x="2507760" y="4215960"/>
              <a:ext cx="179280" cy="174420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4440" y="4208040"/>
                <a:ext cx="196560" cy="17622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962640" y="644040"/>
              <a:ext cx="1288800" cy="8935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6800" y="630000"/>
                <a:ext cx="130968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341280" y="520560"/>
              <a:ext cx="8494560" cy="59724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0840" y="504720"/>
                <a:ext cx="8511840" cy="600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3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21640" y="403560"/>
              <a:ext cx="8427960" cy="5911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0840" y="393840"/>
                <a:ext cx="8443080" cy="593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6638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93280" y="705960"/>
              <a:ext cx="7785720" cy="4714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6440" y="691560"/>
                <a:ext cx="7795080" cy="47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369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10680" y="296280"/>
              <a:ext cx="6733440" cy="50724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7000" y="280080"/>
                <a:ext cx="6752160" cy="51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496960" y="4359600"/>
              <a:ext cx="468720" cy="1994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80760" y="4342680"/>
                <a:ext cx="501480" cy="22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5057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5160" y="187920"/>
              <a:ext cx="7291080" cy="6088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21560" y="175680"/>
                <a:ext cx="7310520" cy="611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2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2023920" y="1419840"/>
              <a:ext cx="4212360" cy="334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10240" y="1403280"/>
                <a:ext cx="4228920" cy="33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40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13876" y="1250287"/>
            <a:ext cx="160687" cy="1414811"/>
            <a:chOff x="4491655" y="3124200"/>
            <a:chExt cx="160687" cy="1414811"/>
          </a:xfrm>
        </p:grpSpPr>
        <p:grpSp>
          <p:nvGrpSpPr>
            <p:cNvPr id="4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49"/>
          <p:cNvGrpSpPr/>
          <p:nvPr/>
        </p:nvGrpSpPr>
        <p:grpSpPr>
          <a:xfrm>
            <a:off x="1634376" y="1250464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109"/>
          <p:cNvGrpSpPr/>
          <p:nvPr/>
        </p:nvGrpSpPr>
        <p:grpSpPr>
          <a:xfrm>
            <a:off x="3043315" y="1250814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Straight Connector 185"/>
          <p:cNvCxnSpPr/>
          <p:nvPr/>
        </p:nvCxnSpPr>
        <p:spPr>
          <a:xfrm>
            <a:off x="294042" y="1250814"/>
            <a:ext cx="2829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294042" y="2665098"/>
            <a:ext cx="2830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4" name="Group 193"/>
          <p:cNvGrpSpPr/>
          <p:nvPr/>
        </p:nvGrpSpPr>
        <p:grpSpPr>
          <a:xfrm>
            <a:off x="3124200" y="1481378"/>
            <a:ext cx="1088673" cy="1033145"/>
            <a:chOff x="4576002" y="1786178"/>
            <a:chExt cx="1088673" cy="1033145"/>
          </a:xfrm>
        </p:grpSpPr>
        <p:sp>
          <p:nvSpPr>
            <p:cNvPr id="190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1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192" name="TextBox 191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93" name="TextBox 192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195" name="Group 194"/>
          <p:cNvGrpSpPr/>
          <p:nvPr/>
        </p:nvGrpSpPr>
        <p:grpSpPr>
          <a:xfrm>
            <a:off x="1672398" y="1486538"/>
            <a:ext cx="1088673" cy="1033145"/>
            <a:chOff x="4576002" y="1786178"/>
            <a:chExt cx="1088673" cy="1033145"/>
          </a:xfrm>
        </p:grpSpPr>
        <p:sp>
          <p:nvSpPr>
            <p:cNvPr id="196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197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198" name="TextBox 197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199" name="TextBox 198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200" name="Group 199"/>
          <p:cNvGrpSpPr/>
          <p:nvPr/>
        </p:nvGrpSpPr>
        <p:grpSpPr>
          <a:xfrm>
            <a:off x="300798" y="1481377"/>
            <a:ext cx="1088673" cy="1033145"/>
            <a:chOff x="4576002" y="1786178"/>
            <a:chExt cx="1088673" cy="1033145"/>
          </a:xfrm>
        </p:grpSpPr>
        <p:sp>
          <p:nvSpPr>
            <p:cNvPr id="201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02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04" name="TextBox 203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sp>
        <p:nvSpPr>
          <p:cNvPr id="205" name="TextBox 204"/>
          <p:cNvSpPr txBox="1"/>
          <p:nvPr/>
        </p:nvSpPr>
        <p:spPr>
          <a:xfrm>
            <a:off x="384271" y="868362"/>
            <a:ext cx="415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221" name="Group 49"/>
          <p:cNvGrpSpPr/>
          <p:nvPr/>
        </p:nvGrpSpPr>
        <p:grpSpPr>
          <a:xfrm>
            <a:off x="1917303" y="3766966"/>
            <a:ext cx="160687" cy="1414811"/>
            <a:chOff x="4491655" y="3124200"/>
            <a:chExt cx="160687" cy="1414811"/>
          </a:xfrm>
        </p:grpSpPr>
        <p:grpSp>
          <p:nvGrpSpPr>
            <p:cNvPr id="222" name="Group 52"/>
            <p:cNvGrpSpPr/>
            <p:nvPr/>
          </p:nvGrpSpPr>
          <p:grpSpPr>
            <a:xfrm rot="5400000">
              <a:off x="4169400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25" name="Straight Connector 224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3" name="Straight Connector 222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" name="Group 109"/>
          <p:cNvGrpSpPr/>
          <p:nvPr/>
        </p:nvGrpSpPr>
        <p:grpSpPr>
          <a:xfrm>
            <a:off x="3326242" y="3767316"/>
            <a:ext cx="160687" cy="1414811"/>
            <a:chOff x="4491655" y="3124200"/>
            <a:chExt cx="160687" cy="1414811"/>
          </a:xfrm>
        </p:grpSpPr>
        <p:grpSp>
          <p:nvGrpSpPr>
            <p:cNvPr id="237" name="Group 52"/>
            <p:cNvGrpSpPr/>
            <p:nvPr/>
          </p:nvGrpSpPr>
          <p:grpSpPr>
            <a:xfrm rot="5400000">
              <a:off x="4169402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0" name="Straight Connector 239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8" name="Straight Connector 237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1" name="Straight Connector 250"/>
          <p:cNvCxnSpPr/>
          <p:nvPr/>
        </p:nvCxnSpPr>
        <p:spPr>
          <a:xfrm>
            <a:off x="576969" y="3767316"/>
            <a:ext cx="2829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76969" y="5181600"/>
            <a:ext cx="28301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3" name="Group 252"/>
          <p:cNvGrpSpPr/>
          <p:nvPr/>
        </p:nvGrpSpPr>
        <p:grpSpPr>
          <a:xfrm>
            <a:off x="3407127" y="3997880"/>
            <a:ext cx="1088673" cy="1033145"/>
            <a:chOff x="4576002" y="1786178"/>
            <a:chExt cx="1088673" cy="1033145"/>
          </a:xfrm>
        </p:grpSpPr>
        <p:sp>
          <p:nvSpPr>
            <p:cNvPr id="254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55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256" name="TextBox 255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57" name="TextBox 256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258" name="Group 257"/>
          <p:cNvGrpSpPr/>
          <p:nvPr/>
        </p:nvGrpSpPr>
        <p:grpSpPr>
          <a:xfrm>
            <a:off x="1955325" y="4003040"/>
            <a:ext cx="1088673" cy="1033145"/>
            <a:chOff x="4576002" y="1786178"/>
            <a:chExt cx="1088673" cy="1033145"/>
          </a:xfrm>
        </p:grpSpPr>
        <p:sp>
          <p:nvSpPr>
            <p:cNvPr id="259" name="Title 1"/>
            <p:cNvSpPr txBox="1">
              <a:spLocks/>
            </p:cNvSpPr>
            <p:nvPr/>
          </p:nvSpPr>
          <p:spPr>
            <a:xfrm>
              <a:off x="4576002" y="1887415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4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60" name="Group 218"/>
            <p:cNvGrpSpPr/>
            <p:nvPr/>
          </p:nvGrpSpPr>
          <p:grpSpPr>
            <a:xfrm rot="10800000">
              <a:off x="4655812" y="1786178"/>
              <a:ext cx="300082" cy="1033145"/>
              <a:chOff x="3990084" y="2094849"/>
              <a:chExt cx="300082" cy="1033145"/>
            </a:xfrm>
          </p:grpSpPr>
          <p:sp>
            <p:nvSpPr>
              <p:cNvPr id="261" name="TextBox 260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sp>
        <p:nvSpPr>
          <p:cNvPr id="268" name="TextBox 267"/>
          <p:cNvSpPr txBox="1"/>
          <p:nvPr/>
        </p:nvSpPr>
        <p:spPr>
          <a:xfrm>
            <a:off x="257319" y="3397457"/>
            <a:ext cx="3999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(students)</a:t>
            </a:r>
            <a:endParaRPr lang="en-US" dirty="0"/>
          </a:p>
        </p:txBody>
      </p:sp>
      <p:grpSp>
        <p:nvGrpSpPr>
          <p:cNvPr id="269" name="Group 75"/>
          <p:cNvGrpSpPr/>
          <p:nvPr/>
        </p:nvGrpSpPr>
        <p:grpSpPr>
          <a:xfrm>
            <a:off x="334081" y="3703992"/>
            <a:ext cx="485775" cy="1488125"/>
            <a:chOff x="5172949" y="2484911"/>
            <a:chExt cx="485775" cy="1488125"/>
          </a:xfrm>
        </p:grpSpPr>
        <p:sp>
          <p:nvSpPr>
            <p:cNvPr id="270" name="Oval 26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7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7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273" name="Straight Connector 27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" name="Title 1"/>
          <p:cNvSpPr txBox="1">
            <a:spLocks/>
          </p:cNvSpPr>
          <p:nvPr/>
        </p:nvSpPr>
        <p:spPr>
          <a:xfrm>
            <a:off x="-365730" y="4085860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KVL examples</a:t>
            </a:r>
            <a:endParaRPr lang="en-US" dirty="0"/>
          </a:p>
        </p:txBody>
      </p:sp>
      <p:sp>
        <p:nvSpPr>
          <p:cNvPr id="205" name="TextBox 204"/>
          <p:cNvSpPr txBox="1"/>
          <p:nvPr/>
        </p:nvSpPr>
        <p:spPr>
          <a:xfrm>
            <a:off x="384271" y="868362"/>
            <a:ext cx="415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Apply KVL to the circuit below (instructor)</a:t>
            </a:r>
            <a:endParaRPr lang="en-US" dirty="0"/>
          </a:p>
        </p:txBody>
      </p:sp>
      <p:grpSp>
        <p:nvGrpSpPr>
          <p:cNvPr id="155" name="Group 154"/>
          <p:cNvGrpSpPr/>
          <p:nvPr/>
        </p:nvGrpSpPr>
        <p:grpSpPr>
          <a:xfrm rot="16200000">
            <a:off x="1265138" y="2078478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1978410" y="1371250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557558" y="2745079"/>
            <a:ext cx="160687" cy="1414811"/>
            <a:chOff x="4491655" y="3124200"/>
            <a:chExt cx="160687" cy="1414811"/>
          </a:xfrm>
        </p:grpSpPr>
        <p:grpSp>
          <p:nvGrpSpPr>
            <p:cNvPr id="187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94" name="Straight Connector 19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9" name="Straight Connector 18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Group 265"/>
          <p:cNvGrpSpPr/>
          <p:nvPr/>
        </p:nvGrpSpPr>
        <p:grpSpPr>
          <a:xfrm rot="16200000">
            <a:off x="2679944" y="2077936"/>
            <a:ext cx="160687" cy="1414811"/>
            <a:chOff x="4491655" y="3124200"/>
            <a:chExt cx="160687" cy="1414811"/>
          </a:xfrm>
        </p:grpSpPr>
        <p:grpSp>
          <p:nvGrpSpPr>
            <p:cNvPr id="267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Straight Connector 27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Straight Connector 28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Straight Connector 28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Straight Connector 2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" name="Straight Connector 2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9" name="Straight Connector 26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3387349" y="1371600"/>
            <a:ext cx="160687" cy="1414811"/>
            <a:chOff x="4491655" y="3124200"/>
            <a:chExt cx="160687" cy="1414811"/>
          </a:xfrm>
        </p:grpSpPr>
        <p:grpSp>
          <p:nvGrpSpPr>
            <p:cNvPr id="289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92" name="Straight Connector 29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3" name="Straight Connector 29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4" name="Straight Connector 29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Straight Connector 29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Connector 29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Straight Connector 29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Straight Connector 29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Straight Connector 29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1" name="Straight Connector 30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2" name="Straight Connector 30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90" name="Straight Connector 28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Group 302"/>
          <p:cNvGrpSpPr/>
          <p:nvPr/>
        </p:nvGrpSpPr>
        <p:grpSpPr>
          <a:xfrm rot="16200000">
            <a:off x="1264786" y="3452484"/>
            <a:ext cx="160687" cy="1414811"/>
            <a:chOff x="4491655" y="3124200"/>
            <a:chExt cx="160687" cy="1414811"/>
          </a:xfrm>
        </p:grpSpPr>
        <p:grpSp>
          <p:nvGrpSpPr>
            <p:cNvPr id="304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07" name="Straight Connector 30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8" name="Straight Connector 30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1" name="Straight Connector 31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2" name="Straight Connector 31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3" name="Straight Connector 31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5" name="Straight Connector 31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6" name="Straight Connector 31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05" name="Straight Connector 30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6" name="Straight Connector 30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8" name="Group 317"/>
          <p:cNvGrpSpPr/>
          <p:nvPr/>
        </p:nvGrpSpPr>
        <p:grpSpPr>
          <a:xfrm rot="16200000">
            <a:off x="2686349" y="3452828"/>
            <a:ext cx="160687" cy="1414811"/>
            <a:chOff x="4491655" y="3124200"/>
            <a:chExt cx="160687" cy="1414811"/>
          </a:xfrm>
        </p:grpSpPr>
        <p:grpSp>
          <p:nvGrpSpPr>
            <p:cNvPr id="319" name="Group 52"/>
            <p:cNvGrpSpPr/>
            <p:nvPr/>
          </p:nvGrpSpPr>
          <p:grpSpPr>
            <a:xfrm rot="5400000">
              <a:off x="416940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Straight Connector 32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6" name="Straight Connector 32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7" name="Straight Connector 32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Straight Connector 32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Straight Connector 32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Straight Connector 33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0" name="Straight Connector 31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3" name="Group 332"/>
          <p:cNvGrpSpPr/>
          <p:nvPr/>
        </p:nvGrpSpPr>
        <p:grpSpPr>
          <a:xfrm>
            <a:off x="1978949" y="2784798"/>
            <a:ext cx="160687" cy="1414811"/>
            <a:chOff x="4491655" y="3124200"/>
            <a:chExt cx="160687" cy="1414811"/>
          </a:xfrm>
        </p:grpSpPr>
        <p:grpSp>
          <p:nvGrpSpPr>
            <p:cNvPr id="334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37" name="Straight Connector 33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1" name="Straight Connector 340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2" name="Straight Connector 341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3" name="Straight Connector 342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4" name="Straight Connector 343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5" name="Straight Connector 344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5" name="Straight Connector 33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8" name="Group 347"/>
          <p:cNvGrpSpPr/>
          <p:nvPr/>
        </p:nvGrpSpPr>
        <p:grpSpPr>
          <a:xfrm>
            <a:off x="3387001" y="2745600"/>
            <a:ext cx="160687" cy="1414811"/>
            <a:chOff x="4491655" y="3124200"/>
            <a:chExt cx="160687" cy="1414811"/>
          </a:xfrm>
        </p:grpSpPr>
        <p:grpSp>
          <p:nvGrpSpPr>
            <p:cNvPr id="349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52" name="Straight Connector 351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50" name="Straight Connector 349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4" name="Title 1"/>
          <p:cNvSpPr txBox="1">
            <a:spLocks/>
          </p:cNvSpPr>
          <p:nvPr/>
        </p:nvSpPr>
        <p:spPr>
          <a:xfrm>
            <a:off x="0" y="1689623"/>
            <a:ext cx="5031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69" name="Group 75"/>
          <p:cNvGrpSpPr/>
          <p:nvPr/>
        </p:nvGrpSpPr>
        <p:grpSpPr>
          <a:xfrm>
            <a:off x="394836" y="1378092"/>
            <a:ext cx="485775" cy="1488125"/>
            <a:chOff x="5172949" y="2484911"/>
            <a:chExt cx="485775" cy="1488125"/>
          </a:xfrm>
        </p:grpSpPr>
        <p:sp>
          <p:nvSpPr>
            <p:cNvPr id="370" name="Oval 369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371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72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373" name="Straight Connector 372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Straight Connector 373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6" name="Straight Connector 375"/>
          <p:cNvCxnSpPr/>
          <p:nvPr/>
        </p:nvCxnSpPr>
        <p:spPr>
          <a:xfrm>
            <a:off x="637723" y="1371600"/>
            <a:ext cx="2836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81" name="Group 380"/>
          <p:cNvGrpSpPr/>
          <p:nvPr/>
        </p:nvGrpSpPr>
        <p:grpSpPr>
          <a:xfrm>
            <a:off x="2057400" y="1542785"/>
            <a:ext cx="651907" cy="1033145"/>
            <a:chOff x="5337610" y="1763730"/>
            <a:chExt cx="651907" cy="1033145"/>
          </a:xfrm>
        </p:grpSpPr>
        <p:sp>
          <p:nvSpPr>
            <p:cNvPr id="38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84" name="TextBox 38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85" name="TextBox 38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86" name="Group 385"/>
          <p:cNvGrpSpPr/>
          <p:nvPr/>
        </p:nvGrpSpPr>
        <p:grpSpPr>
          <a:xfrm>
            <a:off x="3462893" y="1575337"/>
            <a:ext cx="651907" cy="1033145"/>
            <a:chOff x="5337610" y="1763730"/>
            <a:chExt cx="651907" cy="1033145"/>
          </a:xfrm>
        </p:grpSpPr>
        <p:sp>
          <p:nvSpPr>
            <p:cNvPr id="387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88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89" name="TextBox 388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90" name="TextBox 389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91" name="Group 390"/>
          <p:cNvGrpSpPr/>
          <p:nvPr/>
        </p:nvGrpSpPr>
        <p:grpSpPr>
          <a:xfrm>
            <a:off x="643493" y="3015889"/>
            <a:ext cx="651907" cy="1033145"/>
            <a:chOff x="5337610" y="1763730"/>
            <a:chExt cx="651907" cy="1033145"/>
          </a:xfrm>
        </p:grpSpPr>
        <p:sp>
          <p:nvSpPr>
            <p:cNvPr id="39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94" name="TextBox 39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396" name="Group 395"/>
          <p:cNvGrpSpPr/>
          <p:nvPr/>
        </p:nvGrpSpPr>
        <p:grpSpPr>
          <a:xfrm>
            <a:off x="3462893" y="2935368"/>
            <a:ext cx="651907" cy="1033145"/>
            <a:chOff x="5337610" y="1763730"/>
            <a:chExt cx="651907" cy="1033145"/>
          </a:xfrm>
        </p:grpSpPr>
        <p:sp>
          <p:nvSpPr>
            <p:cNvPr id="397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6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8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399" name="TextBox 398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01" name="Group 400"/>
          <p:cNvGrpSpPr/>
          <p:nvPr/>
        </p:nvGrpSpPr>
        <p:grpSpPr>
          <a:xfrm>
            <a:off x="2057400" y="2976692"/>
            <a:ext cx="651907" cy="1033145"/>
            <a:chOff x="5337610" y="1763730"/>
            <a:chExt cx="651907" cy="1033145"/>
          </a:xfrm>
        </p:grpSpPr>
        <p:sp>
          <p:nvSpPr>
            <p:cNvPr id="402" name="Title 1"/>
            <p:cNvSpPr txBox="1">
              <a:spLocks/>
            </p:cNvSpPr>
            <p:nvPr/>
          </p:nvSpPr>
          <p:spPr>
            <a:xfrm>
              <a:off x="5486400" y="1910568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5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03" name="Group 218"/>
            <p:cNvGrpSpPr/>
            <p:nvPr/>
          </p:nvGrpSpPr>
          <p:grpSpPr>
            <a:xfrm rot="10800000">
              <a:off x="5337610" y="1763730"/>
              <a:ext cx="300082" cy="1033145"/>
              <a:chOff x="3990084" y="2094849"/>
              <a:chExt cx="300082" cy="1033145"/>
            </a:xfrm>
          </p:grpSpPr>
          <p:sp>
            <p:nvSpPr>
              <p:cNvPr id="404" name="TextBox 403"/>
              <p:cNvSpPr txBox="1"/>
              <p:nvPr/>
            </p:nvSpPr>
            <p:spPr>
              <a:xfrm>
                <a:off x="3990084" y="275866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05" name="TextBox 404"/>
              <p:cNvSpPr txBox="1"/>
              <p:nvPr/>
            </p:nvSpPr>
            <p:spPr>
              <a:xfrm>
                <a:off x="4031304" y="2094849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15" name="Group 414"/>
          <p:cNvGrpSpPr/>
          <p:nvPr/>
        </p:nvGrpSpPr>
        <p:grpSpPr>
          <a:xfrm>
            <a:off x="949973" y="2040926"/>
            <a:ext cx="797760" cy="704674"/>
            <a:chOff x="1155614" y="2530267"/>
            <a:chExt cx="797760" cy="704674"/>
          </a:xfrm>
        </p:grpSpPr>
        <p:sp>
          <p:nvSpPr>
            <p:cNvPr id="407" name="Title 1"/>
            <p:cNvSpPr txBox="1">
              <a:spLocks/>
            </p:cNvSpPr>
            <p:nvPr/>
          </p:nvSpPr>
          <p:spPr>
            <a:xfrm>
              <a:off x="1269297" y="2530267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7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11" name="Group 410"/>
            <p:cNvGrpSpPr/>
            <p:nvPr/>
          </p:nvGrpSpPr>
          <p:grpSpPr>
            <a:xfrm>
              <a:off x="1155614" y="2865609"/>
              <a:ext cx="797760" cy="369332"/>
              <a:chOff x="4912522" y="3115985"/>
              <a:chExt cx="797760" cy="369332"/>
            </a:xfrm>
          </p:grpSpPr>
          <p:sp>
            <p:nvSpPr>
              <p:cNvPr id="409" name="TextBox 408"/>
              <p:cNvSpPr txBox="1"/>
              <p:nvPr/>
            </p:nvSpPr>
            <p:spPr>
              <a:xfrm rot="10800000">
                <a:off x="5410200" y="311598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10" name="TextBox 409"/>
              <p:cNvSpPr txBox="1"/>
              <p:nvPr/>
            </p:nvSpPr>
            <p:spPr>
              <a:xfrm rot="10800000">
                <a:off x="4912522" y="311598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grpSp>
        <p:nvGrpSpPr>
          <p:cNvPr id="416" name="Group 415"/>
          <p:cNvGrpSpPr/>
          <p:nvPr/>
        </p:nvGrpSpPr>
        <p:grpSpPr>
          <a:xfrm>
            <a:off x="2362200" y="2114726"/>
            <a:ext cx="797760" cy="704674"/>
            <a:chOff x="1155614" y="2530267"/>
            <a:chExt cx="797760" cy="704674"/>
          </a:xfrm>
        </p:grpSpPr>
        <p:sp>
          <p:nvSpPr>
            <p:cNvPr id="417" name="Title 1"/>
            <p:cNvSpPr txBox="1">
              <a:spLocks/>
            </p:cNvSpPr>
            <p:nvPr/>
          </p:nvSpPr>
          <p:spPr>
            <a:xfrm>
              <a:off x="1269297" y="2530267"/>
              <a:ext cx="503117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en-US" sz="2000" baseline="-25000" dirty="0" smtClean="0">
                  <a:latin typeface="Times New Roman" pitchFamily="18" charset="0"/>
                  <a:cs typeface="Times New Roman" pitchFamily="18" charset="0"/>
                </a:rPr>
                <a:t>8</a:t>
              </a:r>
              <a:endParaRPr kumimoji="0" lang="en-US" sz="20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18" name="Group 410"/>
            <p:cNvGrpSpPr/>
            <p:nvPr/>
          </p:nvGrpSpPr>
          <p:grpSpPr>
            <a:xfrm>
              <a:off x="1155614" y="2865609"/>
              <a:ext cx="797760" cy="369332"/>
              <a:chOff x="4912522" y="3115985"/>
              <a:chExt cx="797760" cy="369332"/>
            </a:xfrm>
          </p:grpSpPr>
          <p:sp>
            <p:nvSpPr>
              <p:cNvPr id="419" name="TextBox 418"/>
              <p:cNvSpPr txBox="1"/>
              <p:nvPr/>
            </p:nvSpPr>
            <p:spPr>
              <a:xfrm rot="10800000">
                <a:off x="5410200" y="3115985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+</a:t>
                </a:r>
                <a:endParaRPr lang="en-US" dirty="0"/>
              </a:p>
            </p:txBody>
          </p:sp>
          <p:sp>
            <p:nvSpPr>
              <p:cNvPr id="420" name="TextBox 419"/>
              <p:cNvSpPr txBox="1"/>
              <p:nvPr/>
            </p:nvSpPr>
            <p:spPr>
              <a:xfrm rot="10800000">
                <a:off x="4912522" y="3115985"/>
                <a:ext cx="255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endParaRPr lang="en-US" dirty="0"/>
              </a:p>
            </p:txBody>
          </p:sp>
        </p:grpSp>
      </p:grpSp>
      <p:sp>
        <p:nvSpPr>
          <p:cNvPr id="422" name="Title 1"/>
          <p:cNvSpPr txBox="1">
            <a:spLocks/>
          </p:cNvSpPr>
          <p:nvPr/>
        </p:nvSpPr>
        <p:spPr>
          <a:xfrm>
            <a:off x="1020022" y="4206117"/>
            <a:ext cx="503117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3" name="Group 410"/>
          <p:cNvGrpSpPr/>
          <p:nvPr/>
        </p:nvGrpSpPr>
        <p:grpSpPr>
          <a:xfrm>
            <a:off x="906339" y="4114800"/>
            <a:ext cx="797760" cy="369332"/>
            <a:chOff x="4912522" y="3115985"/>
            <a:chExt cx="797760" cy="369332"/>
          </a:xfrm>
        </p:grpSpPr>
        <p:sp>
          <p:nvSpPr>
            <p:cNvPr id="424" name="TextBox 423"/>
            <p:cNvSpPr txBox="1"/>
            <p:nvPr/>
          </p:nvSpPr>
          <p:spPr>
            <a:xfrm rot="10800000">
              <a:off x="5410200" y="31159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25" name="TextBox 424"/>
            <p:cNvSpPr txBox="1"/>
            <p:nvPr/>
          </p:nvSpPr>
          <p:spPr>
            <a:xfrm rot="10800000">
              <a:off x="4912522" y="311598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426" name="Title 1"/>
          <p:cNvSpPr txBox="1">
            <a:spLocks/>
          </p:cNvSpPr>
          <p:nvPr/>
        </p:nvSpPr>
        <p:spPr>
          <a:xfrm>
            <a:off x="2421386" y="4224420"/>
            <a:ext cx="814575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20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27" name="Group 410"/>
          <p:cNvGrpSpPr/>
          <p:nvPr/>
        </p:nvGrpSpPr>
        <p:grpSpPr>
          <a:xfrm>
            <a:off x="2307703" y="4126468"/>
            <a:ext cx="797760" cy="369332"/>
            <a:chOff x="4912522" y="3115985"/>
            <a:chExt cx="797760" cy="369332"/>
          </a:xfrm>
        </p:grpSpPr>
        <p:sp>
          <p:nvSpPr>
            <p:cNvPr id="428" name="TextBox 427"/>
            <p:cNvSpPr txBox="1"/>
            <p:nvPr/>
          </p:nvSpPr>
          <p:spPr>
            <a:xfrm rot="10800000">
              <a:off x="5410200" y="3115985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429" name="TextBox 428"/>
            <p:cNvSpPr txBox="1"/>
            <p:nvPr/>
          </p:nvSpPr>
          <p:spPr>
            <a:xfrm rot="10800000">
              <a:off x="4912522" y="3115985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Sign of voltage drop</a:t>
            </a:r>
            <a:endParaRPr lang="en-US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762000" y="936963"/>
            <a:ext cx="2667000" cy="760984"/>
            <a:chOff x="762000" y="936963"/>
            <a:chExt cx="2667000" cy="760984"/>
          </a:xfrm>
        </p:grpSpPr>
        <p:grpSp>
          <p:nvGrpSpPr>
            <p:cNvPr id="6" name="Group 78"/>
            <p:cNvGrpSpPr/>
            <p:nvPr/>
          </p:nvGrpSpPr>
          <p:grpSpPr>
            <a:xfrm rot="16200000">
              <a:off x="2074862" y="910198"/>
              <a:ext cx="160687" cy="1414811"/>
              <a:chOff x="4491655" y="3124200"/>
              <a:chExt cx="160687" cy="1414811"/>
            </a:xfrm>
          </p:grpSpPr>
          <p:grpSp>
            <p:nvGrpSpPr>
              <p:cNvPr id="7" name="Group 52"/>
              <p:cNvGrpSpPr/>
              <p:nvPr/>
            </p:nvGrpSpPr>
            <p:grpSpPr>
              <a:xfrm rot="5400000">
                <a:off x="416939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9" name="TextBox 98"/>
            <p:cNvSpPr txBox="1"/>
            <p:nvPr/>
          </p:nvSpPr>
          <p:spPr>
            <a:xfrm>
              <a:off x="1953902" y="1034534"/>
              <a:ext cx="4026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R</a:t>
              </a:r>
              <a:endParaRPr lang="en-US" sz="2400" dirty="0"/>
            </a:p>
          </p:txBody>
        </p:sp>
        <p:cxnSp>
          <p:nvCxnSpPr>
            <p:cNvPr id="100" name="Straight Arrow Connector 99"/>
            <p:cNvCxnSpPr/>
            <p:nvPr/>
          </p:nvCxnSpPr>
          <p:spPr>
            <a:xfrm flipV="1">
              <a:off x="1190449" y="1455218"/>
              <a:ext cx="409751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1042464" y="936963"/>
              <a:ext cx="706952" cy="55923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endParaRPr kumimoji="0" lang="en-US" sz="2400" b="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127" name="Straight Connector 126"/>
            <p:cNvCxnSpPr/>
            <p:nvPr/>
          </p:nvCxnSpPr>
          <p:spPr>
            <a:xfrm rot="10800000">
              <a:off x="762000" y="1617781"/>
              <a:ext cx="68580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10800000">
              <a:off x="2743200" y="1617782"/>
              <a:ext cx="685800" cy="0"/>
            </a:xfrm>
            <a:prstGeom prst="line">
              <a:avLst/>
            </a:prstGeom>
            <a:ln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" name="Group 78"/>
          <p:cNvGrpSpPr/>
          <p:nvPr/>
        </p:nvGrpSpPr>
        <p:grpSpPr>
          <a:xfrm rot="16200000">
            <a:off x="5630069" y="909833"/>
            <a:ext cx="160687" cy="1414811"/>
            <a:chOff x="4491660" y="3124200"/>
            <a:chExt cx="160687" cy="1414811"/>
          </a:xfrm>
        </p:grpSpPr>
        <p:grpSp>
          <p:nvGrpSpPr>
            <p:cNvPr id="164" name="Group 52"/>
            <p:cNvGrpSpPr/>
            <p:nvPr/>
          </p:nvGrpSpPr>
          <p:grpSpPr>
            <a:xfrm rot="5400000">
              <a:off x="4169398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/>
          <p:cNvSpPr txBox="1"/>
          <p:nvPr/>
        </p:nvSpPr>
        <p:spPr>
          <a:xfrm>
            <a:off x="5509109" y="1034174"/>
            <a:ext cx="40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</a:t>
            </a:r>
            <a:endParaRPr lang="en-US" sz="2400" dirty="0"/>
          </a:p>
        </p:txBody>
      </p:sp>
      <p:cxnSp>
        <p:nvCxnSpPr>
          <p:cNvPr id="154" name="Straight Arrow Connector 153"/>
          <p:cNvCxnSpPr/>
          <p:nvPr/>
        </p:nvCxnSpPr>
        <p:spPr>
          <a:xfrm flipH="1" flipV="1">
            <a:off x="4745656" y="1454858"/>
            <a:ext cx="409751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5" name="Title 1"/>
          <p:cNvSpPr txBox="1">
            <a:spLocks/>
          </p:cNvSpPr>
          <p:nvPr/>
        </p:nvSpPr>
        <p:spPr>
          <a:xfrm>
            <a:off x="4597671" y="936603"/>
            <a:ext cx="706952" cy="559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i="1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2400" b="0" i="1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56" name="Straight Connector 155"/>
          <p:cNvCxnSpPr/>
          <p:nvPr/>
        </p:nvCxnSpPr>
        <p:spPr>
          <a:xfrm rot="10800000">
            <a:off x="4317207" y="1617421"/>
            <a:ext cx="6858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rot="10800000">
            <a:off x="6298407" y="1617422"/>
            <a:ext cx="685800" cy="0"/>
          </a:xfrm>
          <a:prstGeom prst="line">
            <a:avLst/>
          </a:prstGeom>
          <a:ln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1600200" y="2438400"/>
            <a:ext cx="13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drop</a:t>
            </a:r>
          </a:p>
          <a:p>
            <a:r>
              <a:rPr lang="en-US" dirty="0" smtClean="0"/>
              <a:t>= + </a:t>
            </a:r>
            <a:r>
              <a:rPr lang="en-US" dirty="0" err="1" smtClean="0"/>
              <a:t>i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5139592" y="2438400"/>
            <a:ext cx="13831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Voltage drop</a:t>
            </a:r>
          </a:p>
          <a:p>
            <a:r>
              <a:rPr lang="en-US" dirty="0" smtClean="0"/>
              <a:t>= - </a:t>
            </a:r>
            <a:r>
              <a:rPr lang="en-US" dirty="0" err="1" smtClean="0"/>
              <a:t>i</a:t>
            </a:r>
            <a:r>
              <a:rPr lang="en-US" dirty="0" smtClean="0"/>
              <a:t> R</a:t>
            </a:r>
            <a:endParaRPr lang="en-US" dirty="0"/>
          </a:p>
        </p:txBody>
      </p:sp>
      <p:sp>
        <p:nvSpPr>
          <p:cNvPr id="186" name="Arc 185"/>
          <p:cNvSpPr/>
          <p:nvPr/>
        </p:nvSpPr>
        <p:spPr>
          <a:xfrm rot="18949938">
            <a:off x="1142570" y="1931804"/>
            <a:ext cx="2105788" cy="210578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Arc 186"/>
          <p:cNvSpPr/>
          <p:nvPr/>
        </p:nvSpPr>
        <p:spPr>
          <a:xfrm rot="18949938">
            <a:off x="4697777" y="1931804"/>
            <a:ext cx="2105788" cy="2105788"/>
          </a:xfrm>
          <a:prstGeom prst="arc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KVL + Ohm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-292986" y="569645"/>
            <a:ext cx="5299235" cy="2972799"/>
            <a:chOff x="-292986" y="685800"/>
            <a:chExt cx="5299235" cy="2972799"/>
          </a:xfrm>
        </p:grpSpPr>
        <p:sp>
          <p:nvSpPr>
            <p:cNvPr id="206" name="TextBox 205"/>
            <p:cNvSpPr txBox="1"/>
            <p:nvPr/>
          </p:nvSpPr>
          <p:spPr>
            <a:xfrm>
              <a:off x="140622" y="685800"/>
              <a:ext cx="4865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Find the current flowing in this circuit (instructor):</a:t>
              </a:r>
              <a:endParaRPr lang="en-US" dirty="0"/>
            </a:p>
          </p:txBody>
        </p:sp>
        <p:sp>
          <p:nvSpPr>
            <p:cNvPr id="212" name="Title 1"/>
            <p:cNvSpPr txBox="1">
              <a:spLocks/>
            </p:cNvSpPr>
            <p:nvPr/>
          </p:nvSpPr>
          <p:spPr>
            <a:xfrm>
              <a:off x="-292986" y="20068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5 V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4" name="Group 75"/>
            <p:cNvGrpSpPr/>
            <p:nvPr/>
          </p:nvGrpSpPr>
          <p:grpSpPr>
            <a:xfrm>
              <a:off x="673808" y="1633769"/>
              <a:ext cx="485775" cy="1488125"/>
              <a:chOff x="5172949" y="2484911"/>
              <a:chExt cx="485775" cy="148812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78"/>
            <p:cNvGrpSpPr/>
            <p:nvPr/>
          </p:nvGrpSpPr>
          <p:grpSpPr>
            <a:xfrm rot="16200000">
              <a:off x="1543757" y="926367"/>
              <a:ext cx="160687" cy="1414811"/>
              <a:chOff x="4491655" y="3124200"/>
              <a:chExt cx="160687" cy="1414811"/>
            </a:xfrm>
          </p:grpSpPr>
          <p:grpSp>
            <p:nvGrpSpPr>
              <p:cNvPr id="6" name="Group 52"/>
              <p:cNvGrpSpPr/>
              <p:nvPr/>
            </p:nvGrpSpPr>
            <p:grpSpPr>
              <a:xfrm rot="5400000">
                <a:off x="416939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3" name="Straight Connector 8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8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Straight Connector 8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Straight Connector 9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81" name="Straight Connector 8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111"/>
            <p:cNvGrpSpPr/>
            <p:nvPr/>
          </p:nvGrpSpPr>
          <p:grpSpPr>
            <a:xfrm rot="16200000">
              <a:off x="1546862" y="2414489"/>
              <a:ext cx="160687" cy="1414811"/>
              <a:chOff x="4491655" y="3124200"/>
              <a:chExt cx="160687" cy="1414811"/>
            </a:xfrm>
          </p:grpSpPr>
          <p:grpSp>
            <p:nvGrpSpPr>
              <p:cNvPr id="8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Straight Connector 12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78"/>
            <p:cNvGrpSpPr/>
            <p:nvPr/>
          </p:nvGrpSpPr>
          <p:grpSpPr>
            <a:xfrm>
              <a:off x="2254267" y="1669080"/>
              <a:ext cx="160687" cy="1414811"/>
              <a:chOff x="4491655" y="3124200"/>
              <a:chExt cx="160687" cy="1414811"/>
            </a:xfrm>
          </p:grpSpPr>
          <p:grpSp>
            <p:nvGrpSpPr>
              <p:cNvPr id="50" name="Group 52"/>
              <p:cNvGrpSpPr/>
              <p:nvPr/>
            </p:nvGrpSpPr>
            <p:grpSpPr>
              <a:xfrm rot="5400000">
                <a:off x="416939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58" name="Straight Connector 5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Straight Connector 5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0" name="Straight Connector 69"/>
            <p:cNvCxnSpPr/>
            <p:nvPr/>
          </p:nvCxnSpPr>
          <p:spPr>
            <a:xfrm rot="5400000" flipH="1" flipV="1">
              <a:off x="2291068" y="1673674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291243" y="3081808"/>
              <a:ext cx="80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Box 75"/>
            <p:cNvSpPr txBox="1"/>
            <p:nvPr/>
          </p:nvSpPr>
          <p:spPr>
            <a:xfrm>
              <a:off x="1425901" y="114311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2414960" y="209466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373404" y="3289267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-292986" y="3657600"/>
            <a:ext cx="5299235" cy="2972799"/>
            <a:chOff x="-292986" y="685800"/>
            <a:chExt cx="5299235" cy="2972799"/>
          </a:xfrm>
        </p:grpSpPr>
        <p:sp>
          <p:nvSpPr>
            <p:cNvPr id="94" name="TextBox 93"/>
            <p:cNvSpPr txBox="1"/>
            <p:nvPr/>
          </p:nvSpPr>
          <p:spPr>
            <a:xfrm>
              <a:off x="140622" y="685800"/>
              <a:ext cx="4865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Find the current flowing in this circuit (instructor):</a:t>
              </a:r>
              <a:endParaRPr lang="en-US" dirty="0"/>
            </a:p>
          </p:txBody>
        </p:sp>
        <p:sp>
          <p:nvSpPr>
            <p:cNvPr id="95" name="Title 1"/>
            <p:cNvSpPr txBox="1">
              <a:spLocks/>
            </p:cNvSpPr>
            <p:nvPr/>
          </p:nvSpPr>
          <p:spPr>
            <a:xfrm>
              <a:off x="-292986" y="2006871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5 V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96" name="Group 75"/>
            <p:cNvGrpSpPr/>
            <p:nvPr/>
          </p:nvGrpSpPr>
          <p:grpSpPr>
            <a:xfrm>
              <a:off x="673808" y="1633769"/>
              <a:ext cx="485775" cy="1488125"/>
              <a:chOff x="5172949" y="2484911"/>
              <a:chExt cx="485775" cy="1488125"/>
            </a:xfrm>
          </p:grpSpPr>
          <p:sp>
            <p:nvSpPr>
              <p:cNvPr id="163" name="Oval 162"/>
              <p:cNvSpPr/>
              <p:nvPr/>
            </p:nvSpPr>
            <p:spPr>
              <a:xfrm>
                <a:off x="5172949" y="2945982"/>
                <a:ext cx="485775" cy="485775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64" name="Title 1"/>
              <p:cNvSpPr txBox="1">
                <a:spLocks/>
              </p:cNvSpPr>
              <p:nvPr/>
            </p:nvSpPr>
            <p:spPr>
              <a:xfrm>
                <a:off x="5296205" y="290718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 fontScale="92500" lnSpcReduction="20000"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+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5" name="Title 1"/>
              <p:cNvSpPr txBox="1">
                <a:spLocks/>
              </p:cNvSpPr>
              <p:nvPr/>
            </p:nvSpPr>
            <p:spPr>
              <a:xfrm>
                <a:off x="5296205" y="3166177"/>
                <a:ext cx="239263" cy="306101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lvl="0" algn="ctr">
                  <a:spcBef>
                    <a:spcPct val="0"/>
                  </a:spcBef>
                </a:pPr>
                <a:r>
                  <a:rPr lang="en-US" dirty="0" smtClean="0">
                    <a:solidFill>
                      <a:srgbClr val="FF0000"/>
                    </a:solidFill>
                  </a:rPr>
                  <a:t>-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148301" y="3702397"/>
                <a:ext cx="541279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5400000" flipH="1" flipV="1">
                <a:off x="5185301" y="2715447"/>
                <a:ext cx="461071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78"/>
            <p:cNvGrpSpPr/>
            <p:nvPr/>
          </p:nvGrpSpPr>
          <p:grpSpPr>
            <a:xfrm rot="16200000">
              <a:off x="1543757" y="926362"/>
              <a:ext cx="160687" cy="1414811"/>
              <a:chOff x="4491660" y="3124200"/>
              <a:chExt cx="160687" cy="1414811"/>
            </a:xfrm>
          </p:grpSpPr>
          <p:grpSp>
            <p:nvGrpSpPr>
              <p:cNvPr id="146" name="Group 52"/>
              <p:cNvGrpSpPr/>
              <p:nvPr/>
            </p:nvGrpSpPr>
            <p:grpSpPr>
              <a:xfrm rot="5400000">
                <a:off x="4169398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49" name="Straight Connector 148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Straight Connector 150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7" name="Straight Connector 146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8" name="Group 111"/>
            <p:cNvGrpSpPr/>
            <p:nvPr/>
          </p:nvGrpSpPr>
          <p:grpSpPr>
            <a:xfrm rot="16200000">
              <a:off x="1546862" y="2414482"/>
              <a:ext cx="160687" cy="1414811"/>
              <a:chOff x="4491662" y="3124200"/>
              <a:chExt cx="160687" cy="1414811"/>
            </a:xfrm>
          </p:grpSpPr>
          <p:grpSp>
            <p:nvGrpSpPr>
              <p:cNvPr id="132" name="Group 52"/>
              <p:cNvGrpSpPr/>
              <p:nvPr/>
            </p:nvGrpSpPr>
            <p:grpSpPr>
              <a:xfrm rot="5400000">
                <a:off x="4169400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35" name="Straight Connector 134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Straight Connector 142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Straight Connector 143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Straight Connector 144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9" name="Group 78"/>
            <p:cNvGrpSpPr/>
            <p:nvPr/>
          </p:nvGrpSpPr>
          <p:grpSpPr>
            <a:xfrm>
              <a:off x="2254274" y="1669080"/>
              <a:ext cx="160687" cy="1414811"/>
              <a:chOff x="4491662" y="3124200"/>
              <a:chExt cx="160687" cy="1414811"/>
            </a:xfrm>
          </p:grpSpPr>
          <p:grpSp>
            <p:nvGrpSpPr>
              <p:cNvPr id="105" name="Group 52"/>
              <p:cNvGrpSpPr/>
              <p:nvPr/>
            </p:nvGrpSpPr>
            <p:grpSpPr>
              <a:xfrm rot="5400000">
                <a:off x="4169400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08" name="Straight Connector 10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0" name="Straight Connector 99"/>
            <p:cNvCxnSpPr/>
            <p:nvPr/>
          </p:nvCxnSpPr>
          <p:spPr>
            <a:xfrm rot="5400000" flipH="1" flipV="1">
              <a:off x="2291068" y="1673674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rot="5400000">
              <a:off x="2291243" y="3081808"/>
              <a:ext cx="8052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425901" y="1143112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2414960" y="2094660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1373404" y="3289267"/>
              <a:ext cx="5325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 </a:t>
              </a:r>
              <a:r>
                <a:rPr lang="en-US" dirty="0" smtClean="0">
                  <a:latin typeface="Symbol" pitchFamily="18" charset="2"/>
                </a:rPr>
                <a:t>W</a:t>
              </a:r>
              <a:endParaRPr lang="en-US" dirty="0"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222207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Combining KVL + KCL + Ohm</a:t>
            </a:r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52431" y="685800"/>
            <a:ext cx="5557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the currents flowing in the circuit below (instructor):</a:t>
            </a:r>
            <a:endParaRPr lang="en-US" dirty="0"/>
          </a:p>
        </p:txBody>
      </p:sp>
      <p:sp>
        <p:nvSpPr>
          <p:cNvPr id="212" name="Title 1"/>
          <p:cNvSpPr txBox="1">
            <a:spLocks/>
          </p:cNvSpPr>
          <p:nvPr/>
        </p:nvSpPr>
        <p:spPr>
          <a:xfrm>
            <a:off x="-198084" y="2062683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 V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5" name="Group 75"/>
          <p:cNvGrpSpPr/>
          <p:nvPr/>
        </p:nvGrpSpPr>
        <p:grpSpPr>
          <a:xfrm>
            <a:off x="768710" y="1689581"/>
            <a:ext cx="485775" cy="1488125"/>
            <a:chOff x="5172949" y="2484911"/>
            <a:chExt cx="485775" cy="1488125"/>
          </a:xfrm>
        </p:grpSpPr>
        <p:sp>
          <p:nvSpPr>
            <p:cNvPr id="52" name="Oval 51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53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4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55" name="Straight Connector 54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8"/>
          <p:cNvGrpSpPr/>
          <p:nvPr/>
        </p:nvGrpSpPr>
        <p:grpSpPr>
          <a:xfrm rot="16200000">
            <a:off x="1638659" y="982179"/>
            <a:ext cx="160687" cy="1414811"/>
            <a:chOff x="4491655" y="3124200"/>
            <a:chExt cx="160687" cy="1414811"/>
          </a:xfrm>
        </p:grpSpPr>
        <p:grpSp>
          <p:nvGrpSpPr>
            <p:cNvPr id="7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3" name="Straight Connector 8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1" name="Straight Connector 8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93"/>
          <p:cNvGrpSpPr/>
          <p:nvPr/>
        </p:nvGrpSpPr>
        <p:grpSpPr>
          <a:xfrm rot="16200000">
            <a:off x="3053470" y="982881"/>
            <a:ext cx="160687" cy="1414811"/>
            <a:chOff x="4491655" y="3124200"/>
            <a:chExt cx="160687" cy="1414811"/>
          </a:xfrm>
        </p:grpSpPr>
        <p:grpSp>
          <p:nvGrpSpPr>
            <p:cNvPr id="9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8" name="Straight Connector 9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111"/>
          <p:cNvGrpSpPr/>
          <p:nvPr/>
        </p:nvGrpSpPr>
        <p:grpSpPr>
          <a:xfrm rot="16200000">
            <a:off x="1641764" y="2470301"/>
            <a:ext cx="160687" cy="1414811"/>
            <a:chOff x="4491655" y="3124200"/>
            <a:chExt cx="160687" cy="1414811"/>
          </a:xfrm>
        </p:grpSpPr>
        <p:grpSp>
          <p:nvGrpSpPr>
            <p:cNvPr id="1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4" name="Straight Connector 11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26"/>
          <p:cNvGrpSpPr/>
          <p:nvPr/>
        </p:nvGrpSpPr>
        <p:grpSpPr>
          <a:xfrm rot="16200000">
            <a:off x="3053470" y="2470651"/>
            <a:ext cx="160687" cy="1414811"/>
            <a:chOff x="4491655" y="3124200"/>
            <a:chExt cx="160687" cy="1414811"/>
          </a:xfrm>
        </p:grpSpPr>
        <p:grpSp>
          <p:nvGrpSpPr>
            <p:cNvPr id="13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9" name="Straight Connector 12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" name="Group 183"/>
          <p:cNvGrpSpPr/>
          <p:nvPr/>
        </p:nvGrpSpPr>
        <p:grpSpPr>
          <a:xfrm>
            <a:off x="2349169" y="1683250"/>
            <a:ext cx="160687" cy="1494983"/>
            <a:chOff x="2228161" y="2300571"/>
            <a:chExt cx="160687" cy="1494983"/>
          </a:xfrm>
        </p:grpSpPr>
        <p:grpSp>
          <p:nvGrpSpPr>
            <p:cNvPr id="99" name="Group 93"/>
            <p:cNvGrpSpPr/>
            <p:nvPr/>
          </p:nvGrpSpPr>
          <p:grpSpPr>
            <a:xfrm>
              <a:off x="2228161" y="2300571"/>
              <a:ext cx="160687" cy="1414811"/>
              <a:chOff x="4491655" y="3124200"/>
              <a:chExt cx="160687" cy="1414811"/>
            </a:xfrm>
          </p:grpSpPr>
          <p:grpSp>
            <p:nvGrpSpPr>
              <p:cNvPr id="100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Straight Connector 14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Straight Connector 153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Straight Connector 154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Straight Connector 155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5" name="Straight Connector 164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" name="Group 184"/>
          <p:cNvGrpSpPr/>
          <p:nvPr/>
        </p:nvGrpSpPr>
        <p:grpSpPr>
          <a:xfrm>
            <a:off x="3760875" y="1690464"/>
            <a:ext cx="160687" cy="1494983"/>
            <a:chOff x="2228161" y="2300571"/>
            <a:chExt cx="160687" cy="1494983"/>
          </a:xfrm>
        </p:grpSpPr>
        <p:grpSp>
          <p:nvGrpSpPr>
            <p:cNvPr id="186" name="Group 93"/>
            <p:cNvGrpSpPr/>
            <p:nvPr/>
          </p:nvGrpSpPr>
          <p:grpSpPr>
            <a:xfrm>
              <a:off x="2228170" y="2300571"/>
              <a:ext cx="160687" cy="1414811"/>
              <a:chOff x="4491664" y="3124200"/>
              <a:chExt cx="160687" cy="1414811"/>
            </a:xfrm>
          </p:grpSpPr>
          <p:grpSp>
            <p:nvGrpSpPr>
              <p:cNvPr id="188" name="Group 52"/>
              <p:cNvGrpSpPr/>
              <p:nvPr/>
            </p:nvGrpSpPr>
            <p:grpSpPr>
              <a:xfrm rot="5400000">
                <a:off x="4169402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91" name="Straight Connector 190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Straight Connector 191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Straight Connector 192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Straight Connector 193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Straight Connector 194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" name="Straight Connector 196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8" name="Straight Connector 197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" name="Straight Connector 198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Straight Connector 199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1" name="Straight Connector 200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9" name="Straight Connector 188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7" name="Straight Connector 186"/>
            <p:cNvCxnSpPr/>
            <p:nvPr/>
          </p:nvCxnSpPr>
          <p:spPr>
            <a:xfrm rot="5400000">
              <a:off x="2268608" y="3755116"/>
              <a:ext cx="80877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2" name="TextBox 201"/>
          <p:cNvSpPr txBox="1"/>
          <p:nvPr/>
        </p:nvSpPr>
        <p:spPr>
          <a:xfrm>
            <a:off x="1468306" y="1239905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2851988" y="124026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4" name="TextBox 203"/>
          <p:cNvSpPr txBox="1"/>
          <p:nvPr/>
        </p:nvSpPr>
        <p:spPr>
          <a:xfrm>
            <a:off x="3921571" y="2108830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2827292" y="3258393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1858454" y="222262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468306" y="3258393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 </a:t>
            </a:r>
            <a:r>
              <a:rPr lang="en-US" dirty="0" smtClean="0">
                <a:latin typeface="Symbol" pitchFamily="18" charset="2"/>
              </a:rPr>
              <a:t>W</a:t>
            </a:r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166400" y="334800"/>
              <a:ext cx="6167160" cy="5502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8120" y="319680"/>
                <a:ext cx="6180480" cy="55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488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674863" y="3070932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604899" y="3070932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6188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307016"/>
            <a:ext cx="22015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(students).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861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30366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906706" y="4485743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46189" y="4894703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674863" y="3070932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604899" y="3070932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2" name="Straight Connector 71"/>
          <p:cNvCxnSpPr/>
          <p:nvPr/>
        </p:nvCxnSpPr>
        <p:spPr>
          <a:xfrm>
            <a:off x="907429" y="3070932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6188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307016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861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30366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906706" y="4485743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46189" y="4894703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Example problems</a:t>
            </a:r>
            <a:endParaRPr lang="en-US" dirty="0"/>
          </a:p>
        </p:txBody>
      </p:sp>
      <p:grpSp>
        <p:nvGrpSpPr>
          <p:cNvPr id="4" name="Group 18"/>
          <p:cNvGrpSpPr/>
          <p:nvPr/>
        </p:nvGrpSpPr>
        <p:grpSpPr>
          <a:xfrm>
            <a:off x="674863" y="1656121"/>
            <a:ext cx="1088673" cy="1414811"/>
            <a:chOff x="3581400" y="2645351"/>
            <a:chExt cx="1088673" cy="1414811"/>
          </a:xfrm>
        </p:grpSpPr>
        <p:sp>
          <p:nvSpPr>
            <p:cNvPr id="3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" name="Group 39"/>
            <p:cNvGrpSpPr/>
            <p:nvPr/>
          </p:nvGrpSpPr>
          <p:grpSpPr>
            <a:xfrm>
              <a:off x="3733800" y="2645351"/>
              <a:ext cx="160687" cy="1414811"/>
              <a:chOff x="4491655" y="3124200"/>
              <a:chExt cx="160687" cy="1414811"/>
            </a:xfrm>
          </p:grpSpPr>
          <p:grpSp>
            <p:nvGrpSpPr>
              <p:cNvPr id="19" name="Group 52"/>
              <p:cNvGrpSpPr/>
              <p:nvPr/>
            </p:nvGrpSpPr>
            <p:grpSpPr>
              <a:xfrm rot="5400000">
                <a:off x="4169403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Connector 13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" name="Straight Connector 5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1604899" y="1656121"/>
            <a:ext cx="1088673" cy="1414811"/>
            <a:chOff x="3581400" y="2645351"/>
            <a:chExt cx="1088673" cy="1414811"/>
          </a:xfrm>
        </p:grpSpPr>
        <p:sp>
          <p:nvSpPr>
            <p:cNvPr id="21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22" name="Group 39"/>
            <p:cNvGrpSpPr/>
            <p:nvPr/>
          </p:nvGrpSpPr>
          <p:grpSpPr>
            <a:xfrm>
              <a:off x="3733812" y="2645351"/>
              <a:ext cx="160687" cy="1414811"/>
              <a:chOff x="4491667" y="3124200"/>
              <a:chExt cx="160687" cy="1414811"/>
            </a:xfrm>
          </p:grpSpPr>
          <p:grpSp>
            <p:nvGrpSpPr>
              <p:cNvPr id="23" name="Group 52"/>
              <p:cNvGrpSpPr/>
              <p:nvPr/>
            </p:nvGrpSpPr>
            <p:grpSpPr>
              <a:xfrm rot="5400000">
                <a:off x="4169405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26" name="Straight Connector 25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oup 36"/>
          <p:cNvGrpSpPr/>
          <p:nvPr/>
        </p:nvGrpSpPr>
        <p:grpSpPr>
          <a:xfrm>
            <a:off x="674863" y="3070932"/>
            <a:ext cx="1088673" cy="1414811"/>
            <a:chOff x="3581400" y="2645351"/>
            <a:chExt cx="1088673" cy="1414811"/>
          </a:xfrm>
        </p:grpSpPr>
        <p:sp>
          <p:nvSpPr>
            <p:cNvPr id="38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39" name="Group 39"/>
            <p:cNvGrpSpPr/>
            <p:nvPr/>
          </p:nvGrpSpPr>
          <p:grpSpPr>
            <a:xfrm>
              <a:off x="3733814" y="2645351"/>
              <a:ext cx="160687" cy="1414811"/>
              <a:chOff x="4491669" y="3124200"/>
              <a:chExt cx="160687" cy="1414811"/>
            </a:xfrm>
          </p:grpSpPr>
          <p:grpSp>
            <p:nvGrpSpPr>
              <p:cNvPr id="40" name="Group 52"/>
              <p:cNvGrpSpPr/>
              <p:nvPr/>
            </p:nvGrpSpPr>
            <p:grpSpPr>
              <a:xfrm rot="5400000">
                <a:off x="4169407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43" name="Straight Connector 42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Group 53"/>
          <p:cNvGrpSpPr/>
          <p:nvPr/>
        </p:nvGrpSpPr>
        <p:grpSpPr>
          <a:xfrm>
            <a:off x="1604899" y="3070932"/>
            <a:ext cx="1088673" cy="1414811"/>
            <a:chOff x="3581400" y="2645351"/>
            <a:chExt cx="1088673" cy="1414811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3581400" y="3030670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en-US" sz="2400" baseline="-25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grpSp>
          <p:nvGrpSpPr>
            <p:cNvPr id="56" name="Group 39"/>
            <p:cNvGrpSpPr/>
            <p:nvPr/>
          </p:nvGrpSpPr>
          <p:grpSpPr>
            <a:xfrm>
              <a:off x="3733816" y="2645351"/>
              <a:ext cx="160687" cy="1414811"/>
              <a:chOff x="4491671" y="3124200"/>
              <a:chExt cx="160687" cy="1414811"/>
            </a:xfrm>
          </p:grpSpPr>
          <p:grpSp>
            <p:nvGrpSpPr>
              <p:cNvPr id="57" name="Group 52"/>
              <p:cNvGrpSpPr/>
              <p:nvPr/>
            </p:nvGrpSpPr>
            <p:grpSpPr>
              <a:xfrm rot="5400000">
                <a:off x="4169409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60" name="Straight Connector 59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4" name="Straight Connector 73"/>
          <p:cNvCxnSpPr/>
          <p:nvPr/>
        </p:nvCxnSpPr>
        <p:spPr>
          <a:xfrm>
            <a:off x="908151" y="1656121"/>
            <a:ext cx="93003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946188" y="1247161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187948" y="307016"/>
            <a:ext cx="2368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Solve for R</a:t>
            </a:r>
            <a:r>
              <a:rPr lang="en-US" sz="1600" baseline="-25000" dirty="0" smtClean="0"/>
              <a:t>eq</a:t>
            </a:r>
            <a:r>
              <a:rPr lang="en-US" sz="1600" dirty="0" smtClean="0"/>
              <a:t>. (instructor).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1291861" y="713080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1291133" y="5303664"/>
            <a:ext cx="125120" cy="12512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>
            <a:off x="906706" y="4485743"/>
            <a:ext cx="93075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946189" y="4894703"/>
            <a:ext cx="81792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4" name="Group 52"/>
          <p:cNvGrpSpPr/>
          <p:nvPr/>
        </p:nvGrpSpPr>
        <p:grpSpPr>
          <a:xfrm rot="10800000">
            <a:off x="952544" y="2990592"/>
            <a:ext cx="805211" cy="160687"/>
            <a:chOff x="457201" y="2514600"/>
            <a:chExt cx="9144001" cy="1824765"/>
          </a:xfrm>
        </p:grpSpPr>
        <p:cxnSp>
          <p:nvCxnSpPr>
            <p:cNvPr id="87" name="Straight Connector 86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5" name="Straight Connector 84"/>
          <p:cNvCxnSpPr/>
          <p:nvPr/>
        </p:nvCxnSpPr>
        <p:spPr>
          <a:xfrm>
            <a:off x="1757753" y="3070754"/>
            <a:ext cx="8043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908154" y="3071465"/>
            <a:ext cx="443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itle 1"/>
          <p:cNvSpPr txBox="1">
            <a:spLocks/>
          </p:cNvSpPr>
          <p:nvPr/>
        </p:nvSpPr>
        <p:spPr>
          <a:xfrm>
            <a:off x="851073" y="298687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Symbol" pitchFamily="18" charset="2"/>
              </a:rPr>
              <a:t>D</a:t>
            </a:r>
            <a:r>
              <a:rPr lang="en-US" dirty="0" smtClean="0"/>
              <a:t>-Y transformations</a:t>
            </a:r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09072" y="1404822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22" name="Group 39"/>
          <p:cNvGrpSpPr/>
          <p:nvPr/>
        </p:nvGrpSpPr>
        <p:grpSpPr>
          <a:xfrm>
            <a:off x="6521520" y="2115822"/>
            <a:ext cx="160687" cy="1414811"/>
            <a:chOff x="4491667" y="3124200"/>
            <a:chExt cx="160687" cy="1414811"/>
          </a:xfrm>
        </p:grpSpPr>
        <p:grpSp>
          <p:nvGrpSpPr>
            <p:cNvPr id="23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4" name="Straight Connector 2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/>
          <p:cNvGrpSpPr/>
          <p:nvPr/>
        </p:nvGrpSpPr>
        <p:grpSpPr>
          <a:xfrm rot="2700000">
            <a:off x="7027626" y="925290"/>
            <a:ext cx="160687" cy="1414811"/>
            <a:chOff x="4491655" y="3124200"/>
            <a:chExt cx="160687" cy="1414811"/>
          </a:xfrm>
        </p:grpSpPr>
        <p:grpSp>
          <p:nvGrpSpPr>
            <p:cNvPr id="99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1" name="Straight Connector 100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/>
          <p:cNvGrpSpPr/>
          <p:nvPr/>
        </p:nvGrpSpPr>
        <p:grpSpPr>
          <a:xfrm rot="18900000">
            <a:off x="6020931" y="947693"/>
            <a:ext cx="160687" cy="1414811"/>
            <a:chOff x="4491655" y="3124200"/>
            <a:chExt cx="160687" cy="1414811"/>
          </a:xfrm>
        </p:grpSpPr>
        <p:grpSp>
          <p:nvGrpSpPr>
            <p:cNvPr id="115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6" name="Straight Connector 11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Title 1"/>
          <p:cNvSpPr txBox="1">
            <a:spLocks/>
          </p:cNvSpPr>
          <p:nvPr/>
        </p:nvSpPr>
        <p:spPr>
          <a:xfrm>
            <a:off x="5272130" y="1427471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0" name="Title 1"/>
          <p:cNvSpPr txBox="1">
            <a:spLocks/>
          </p:cNvSpPr>
          <p:nvPr/>
        </p:nvSpPr>
        <p:spPr>
          <a:xfrm>
            <a:off x="6519383" y="2555148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1" name="Title 1"/>
          <p:cNvSpPr txBox="1">
            <a:spLocks/>
          </p:cNvSpPr>
          <p:nvPr/>
        </p:nvSpPr>
        <p:spPr>
          <a:xfrm>
            <a:off x="2566923" y="2200016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132" name="Group 39"/>
          <p:cNvGrpSpPr/>
          <p:nvPr/>
        </p:nvGrpSpPr>
        <p:grpSpPr>
          <a:xfrm rot="5400000">
            <a:off x="2130100" y="1163525"/>
            <a:ext cx="160687" cy="1414811"/>
            <a:chOff x="4491667" y="3124200"/>
            <a:chExt cx="160687" cy="1414811"/>
          </a:xfrm>
        </p:grpSpPr>
        <p:grpSp>
          <p:nvGrpSpPr>
            <p:cNvPr id="133" name="Group 52"/>
            <p:cNvGrpSpPr/>
            <p:nvPr/>
          </p:nvGrpSpPr>
          <p:grpSpPr>
            <a:xfrm rot="5400000">
              <a:off x="4169406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4" name="Straight Connector 13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/>
          <p:cNvGrpSpPr/>
          <p:nvPr/>
        </p:nvGrpSpPr>
        <p:grpSpPr>
          <a:xfrm rot="2700000">
            <a:off x="2727384" y="1663050"/>
            <a:ext cx="160687" cy="1414811"/>
            <a:chOff x="4491655" y="3124200"/>
            <a:chExt cx="160687" cy="1414811"/>
          </a:xfrm>
        </p:grpSpPr>
        <p:grpSp>
          <p:nvGrpSpPr>
            <p:cNvPr id="148" name="Group 52"/>
            <p:cNvGrpSpPr/>
            <p:nvPr/>
          </p:nvGrpSpPr>
          <p:grpSpPr>
            <a:xfrm rot="5400000">
              <a:off x="4169398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9" name="Straight Connector 148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2" name="Group 161"/>
          <p:cNvGrpSpPr/>
          <p:nvPr/>
        </p:nvGrpSpPr>
        <p:grpSpPr>
          <a:xfrm rot="18900000">
            <a:off x="1720689" y="1685453"/>
            <a:ext cx="160687" cy="1414811"/>
            <a:chOff x="4491655" y="3124200"/>
            <a:chExt cx="160687" cy="1414811"/>
          </a:xfrm>
        </p:grpSpPr>
        <p:grpSp>
          <p:nvGrpSpPr>
            <p:cNvPr id="163" name="Group 52"/>
            <p:cNvGrpSpPr/>
            <p:nvPr/>
          </p:nvGrpSpPr>
          <p:grpSpPr>
            <a:xfrm rot="5400000">
              <a:off x="4169400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4" name="Straight Connector 163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Title 1"/>
          <p:cNvSpPr txBox="1">
            <a:spLocks/>
          </p:cNvSpPr>
          <p:nvPr/>
        </p:nvSpPr>
        <p:spPr>
          <a:xfrm>
            <a:off x="929981" y="222266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78" name="Title 1"/>
          <p:cNvSpPr txBox="1">
            <a:spLocks/>
          </p:cNvSpPr>
          <p:nvPr/>
        </p:nvSpPr>
        <p:spPr>
          <a:xfrm>
            <a:off x="1763556" y="1199435"/>
            <a:ext cx="1088673" cy="6706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aseline="-25000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kumimoji="0" lang="en-US" sz="2400" b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182" name="Straight Connector 181"/>
          <p:cNvCxnSpPr/>
          <p:nvPr/>
        </p:nvCxnSpPr>
        <p:spPr>
          <a:xfrm>
            <a:off x="2917849" y="1870741"/>
            <a:ext cx="38996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/>
          <p:nvPr/>
        </p:nvCxnSpPr>
        <p:spPr>
          <a:xfrm rot="10800000">
            <a:off x="1300696" y="1870741"/>
            <a:ext cx="2023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/>
          <p:cNvCxnSpPr/>
          <p:nvPr/>
        </p:nvCxnSpPr>
        <p:spPr>
          <a:xfrm rot="5400000">
            <a:off x="2073298" y="3099369"/>
            <a:ext cx="45664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/>
          <p:cNvCxnSpPr/>
          <p:nvPr/>
        </p:nvCxnSpPr>
        <p:spPr>
          <a:xfrm rot="5400000" flipH="1" flipV="1">
            <a:off x="3307814" y="1544990"/>
            <a:ext cx="347782" cy="3477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/>
          <p:cNvCxnSpPr/>
          <p:nvPr/>
        </p:nvCxnSpPr>
        <p:spPr>
          <a:xfrm rot="16200000" flipV="1">
            <a:off x="929981" y="1499404"/>
            <a:ext cx="370714" cy="3707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" name="TextBox 193"/>
          <p:cNvSpPr txBox="1"/>
          <p:nvPr/>
        </p:nvSpPr>
        <p:spPr>
          <a:xfrm>
            <a:off x="4343400" y="21937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95" name="TextBox 194"/>
          <p:cNvSpPr txBox="1"/>
          <p:nvPr/>
        </p:nvSpPr>
        <p:spPr>
          <a:xfrm>
            <a:off x="609599" y="3886200"/>
            <a:ext cx="691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If:</a:t>
            </a:r>
            <a:endParaRPr lang="en-US" dirty="0"/>
          </a:p>
        </p:txBody>
      </p:sp>
      <p:graphicFrame>
        <p:nvGraphicFramePr>
          <p:cNvPr id="122882" name="Object 2"/>
          <p:cNvGraphicFramePr>
            <a:graphicFrameLocks noChangeAspect="1"/>
          </p:cNvGraphicFramePr>
          <p:nvPr/>
        </p:nvGraphicFramePr>
        <p:xfrm>
          <a:off x="1641946" y="3954431"/>
          <a:ext cx="1968523" cy="769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3" name="Equation" r:id="rId3" imgW="1104840" imgH="431640" progId="Equation.3">
                  <p:embed/>
                </p:oleObj>
              </mc:Choice>
              <mc:Fallback>
                <p:oleObj name="Equation" r:id="rId3" imgW="110484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1946" y="3954431"/>
                        <a:ext cx="1968523" cy="7699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bject 2"/>
          <p:cNvGraphicFramePr>
            <a:graphicFrameLocks noChangeAspect="1"/>
          </p:cNvGraphicFramePr>
          <p:nvPr/>
        </p:nvGraphicFramePr>
        <p:xfrm>
          <a:off x="1555750" y="4876800"/>
          <a:ext cx="1992313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4" name="Equation" r:id="rId5" imgW="1117440" imgH="431640" progId="Equation.3">
                  <p:embed/>
                </p:oleObj>
              </mc:Choice>
              <mc:Fallback>
                <p:oleObj name="Equation" r:id="rId5" imgW="11174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750" y="4876800"/>
                        <a:ext cx="1992313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7" name="Object 2"/>
          <p:cNvGraphicFramePr>
            <a:graphicFrameLocks noChangeAspect="1"/>
          </p:cNvGraphicFramePr>
          <p:nvPr/>
        </p:nvGraphicFramePr>
        <p:xfrm>
          <a:off x="1533525" y="5715000"/>
          <a:ext cx="19907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5" name="Equation" r:id="rId7" imgW="1117440" imgH="431640" progId="Equation.3">
                  <p:embed/>
                </p:oleObj>
              </mc:Choice>
              <mc:Fallback>
                <p:oleObj name="Equation" r:id="rId7" imgW="1117440" imgH="431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3525" y="5715000"/>
                        <a:ext cx="1990725" cy="769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" name="Object 2"/>
          <p:cNvGraphicFramePr>
            <a:graphicFrameLocks noChangeAspect="1"/>
          </p:cNvGraphicFramePr>
          <p:nvPr/>
        </p:nvGraphicFramePr>
        <p:xfrm>
          <a:off x="4965700" y="3954463"/>
          <a:ext cx="27146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6" name="Equation" r:id="rId9" imgW="1523880" imgH="431640" progId="Equation.3">
                  <p:embed/>
                </p:oleObj>
              </mc:Choice>
              <mc:Fallback>
                <p:oleObj name="Equation" r:id="rId9" imgW="152388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3954463"/>
                        <a:ext cx="2714625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2"/>
          <p:cNvGraphicFramePr>
            <a:graphicFrameLocks noChangeAspect="1"/>
          </p:cNvGraphicFramePr>
          <p:nvPr/>
        </p:nvGraphicFramePr>
        <p:xfrm>
          <a:off x="4965700" y="5494337"/>
          <a:ext cx="27146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7" name="Equation" r:id="rId11" imgW="1523880" imgH="431640" progId="Equation.3">
                  <p:embed/>
                </p:oleObj>
              </mc:Choice>
              <mc:Fallback>
                <p:oleObj name="Equation" r:id="rId11" imgW="152388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5494337"/>
                        <a:ext cx="2714625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2"/>
          <p:cNvGraphicFramePr>
            <a:graphicFrameLocks noChangeAspect="1"/>
          </p:cNvGraphicFramePr>
          <p:nvPr/>
        </p:nvGraphicFramePr>
        <p:xfrm>
          <a:off x="5000056" y="4724400"/>
          <a:ext cx="2714625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8" name="Equation" r:id="rId13" imgW="1523880" imgH="431640" progId="Equation.3">
                  <p:embed/>
                </p:oleObj>
              </mc:Choice>
              <mc:Fallback>
                <p:oleObj name="Equation" r:id="rId13" imgW="152388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056" y="4724400"/>
                        <a:ext cx="2714625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1"/>
          <p:cNvGrpSpPr/>
          <p:nvPr/>
        </p:nvGrpSpPr>
        <p:grpSpPr>
          <a:xfrm>
            <a:off x="3613796" y="2543202"/>
            <a:ext cx="1376847" cy="1957096"/>
            <a:chOff x="3401176" y="2255626"/>
            <a:chExt cx="1376847" cy="1957096"/>
          </a:xfrm>
        </p:grpSpPr>
        <p:grpSp>
          <p:nvGrpSpPr>
            <p:cNvPr id="4" name="Group 45"/>
            <p:cNvGrpSpPr/>
            <p:nvPr/>
          </p:nvGrpSpPr>
          <p:grpSpPr>
            <a:xfrm>
              <a:off x="3488924" y="2255626"/>
              <a:ext cx="1289099" cy="1957096"/>
              <a:chOff x="6991230" y="2385199"/>
              <a:chExt cx="1289099" cy="1957096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7985055" y="2497527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973835" y="3860634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5" name="Group 35"/>
              <p:cNvGrpSpPr/>
              <p:nvPr/>
            </p:nvGrpSpPr>
            <p:grpSpPr>
              <a:xfrm rot="5400000">
                <a:off x="6598033" y="2966075"/>
                <a:ext cx="1831977" cy="795342"/>
                <a:chOff x="2009773" y="2063194"/>
                <a:chExt cx="1831977" cy="795342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2428874" y="2063194"/>
                  <a:ext cx="993775" cy="257175"/>
                </a:xfrm>
                <a:prstGeom prst="rect">
                  <a:avLst/>
                </a:prstGeom>
                <a:solidFill>
                  <a:srgbClr val="FFC000"/>
                </a:solidFill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8" name="Straight Connector 37"/>
                <p:cNvCxnSpPr/>
                <p:nvPr/>
              </p:nvCxnSpPr>
              <p:spPr>
                <a:xfrm rot="5400000" flipH="1" flipV="1">
                  <a:off x="3508375" y="2525158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 rot="10800000">
                  <a:off x="3422650" y="2191783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/>
                <p:nvPr/>
              </p:nvCxnSpPr>
              <p:spPr>
                <a:xfrm rot="10800000">
                  <a:off x="2009774" y="2191785"/>
                  <a:ext cx="4191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 rot="5400000" flipH="1" flipV="1">
                  <a:off x="1676398" y="2525161"/>
                  <a:ext cx="66675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" name="Oval 43"/>
              <p:cNvSpPr/>
              <p:nvPr/>
            </p:nvSpPr>
            <p:spPr>
              <a:xfrm>
                <a:off x="6991230" y="2385199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6991230" y="4217175"/>
                <a:ext cx="125120" cy="125120"/>
              </a:xfrm>
              <a:prstGeom prst="ellipse">
                <a:avLst/>
              </a:prstGeom>
              <a:noFill/>
              <a:ln w="19050" cmpd="sng"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extBox 24"/>
            <p:cNvSpPr txBox="1"/>
            <p:nvPr/>
          </p:nvSpPr>
          <p:spPr>
            <a:xfrm>
              <a:off x="3401176" y="2337087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46060" y="3798600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156255" y="1415541"/>
            <a:ext cx="1438274" cy="3146793"/>
            <a:chOff x="6156255" y="1415541"/>
            <a:chExt cx="1438274" cy="3146793"/>
          </a:xfrm>
        </p:grpSpPr>
        <p:sp>
          <p:nvSpPr>
            <p:cNvPr id="27" name="TextBox 26"/>
            <p:cNvSpPr txBox="1"/>
            <p:nvPr/>
          </p:nvSpPr>
          <p:spPr>
            <a:xfrm>
              <a:off x="7299255" y="2717566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88035" y="4080673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b</a:t>
              </a:r>
              <a:endParaRPr lang="en-US" dirty="0"/>
            </a:p>
          </p:txBody>
        </p:sp>
        <p:grpSp>
          <p:nvGrpSpPr>
            <p:cNvPr id="29" name="Group 28"/>
            <p:cNvGrpSpPr/>
            <p:nvPr/>
          </p:nvGrpSpPr>
          <p:grpSpPr>
            <a:xfrm rot="5400000">
              <a:off x="5912233" y="3186114"/>
              <a:ext cx="1831977" cy="795342"/>
              <a:chOff x="2009773" y="2063194"/>
              <a:chExt cx="1831977" cy="795342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2428874" y="2063194"/>
                <a:ext cx="993775" cy="257175"/>
              </a:xfrm>
              <a:prstGeom prst="rect">
                <a:avLst/>
              </a:prstGeom>
              <a:solidFill>
                <a:srgbClr val="FFC000"/>
              </a:solidFill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 rot="5400000" flipH="1" flipV="1">
                <a:off x="3508375" y="2525158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0800000">
                <a:off x="3422650" y="2191783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0800000">
                <a:off x="2009774" y="2191785"/>
                <a:ext cx="4191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1676398" y="2525161"/>
                <a:ext cx="66675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7" name="Straight Arrow Connector 46"/>
            <p:cNvCxnSpPr/>
            <p:nvPr/>
          </p:nvCxnSpPr>
          <p:spPr>
            <a:xfrm flipV="1">
              <a:off x="6578539" y="2337087"/>
              <a:ext cx="517586" cy="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Title 1"/>
            <p:cNvSpPr txBox="1">
              <a:spLocks/>
            </p:cNvSpPr>
            <p:nvPr/>
          </p:nvSpPr>
          <p:spPr>
            <a:xfrm>
              <a:off x="6156255" y="1415541"/>
              <a:ext cx="1143000" cy="92154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4400" i="1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4400" i="1" baseline="-25000" dirty="0" err="1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ab</a:t>
              </a:r>
              <a:endParaRPr kumimoji="0" lang="en-US" sz="4400" i="1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6305430" y="2605238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305430" y="4437214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27967" y="2683979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6235362" y="4124833"/>
              <a:ext cx="2551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-</a:t>
              </a:r>
              <a:endParaRPr lang="en-US" dirty="0"/>
            </a:p>
          </p:txBody>
        </p:sp>
      </p:grpSp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8" name="Group 57"/>
          <p:cNvGrpSpPr/>
          <p:nvPr/>
        </p:nvGrpSpPr>
        <p:grpSpPr>
          <a:xfrm>
            <a:off x="1104339" y="1611107"/>
            <a:ext cx="1584023" cy="2883058"/>
            <a:chOff x="647462" y="1416218"/>
            <a:chExt cx="1584023" cy="2883058"/>
          </a:xfrm>
        </p:grpSpPr>
        <p:grpSp>
          <p:nvGrpSpPr>
            <p:cNvPr id="59" name="Group 61"/>
            <p:cNvGrpSpPr/>
            <p:nvPr/>
          </p:nvGrpSpPr>
          <p:grpSpPr>
            <a:xfrm flipH="1">
              <a:off x="647462" y="1988417"/>
              <a:ext cx="1351398" cy="2310859"/>
              <a:chOff x="4717573" y="4200792"/>
              <a:chExt cx="1351398" cy="2310859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5758751" y="429927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5762477" y="6142319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</a:t>
                </a:r>
                <a:endParaRPr lang="en-US" dirty="0"/>
              </a:p>
            </p:txBody>
          </p:sp>
          <p:grpSp>
            <p:nvGrpSpPr>
              <p:cNvPr id="63" name="Group 89"/>
              <p:cNvGrpSpPr/>
              <p:nvPr/>
            </p:nvGrpSpPr>
            <p:grpSpPr>
              <a:xfrm flipH="1">
                <a:off x="4838280" y="4432449"/>
                <a:ext cx="997934" cy="1957096"/>
                <a:chOff x="4838286" y="1493594"/>
                <a:chExt cx="997934" cy="1957096"/>
              </a:xfrm>
            </p:grpSpPr>
            <p:grpSp>
              <p:nvGrpSpPr>
                <p:cNvPr id="67" name="Group 28"/>
                <p:cNvGrpSpPr/>
                <p:nvPr/>
              </p:nvGrpSpPr>
              <p:grpSpPr>
                <a:xfrm rot="5400000">
                  <a:off x="4522560" y="2074478"/>
                  <a:ext cx="1831977" cy="795342"/>
                  <a:chOff x="2009773" y="2063194"/>
                  <a:chExt cx="1831977" cy="795342"/>
                </a:xfrm>
              </p:grpSpPr>
              <p:sp>
                <p:nvSpPr>
                  <p:cNvPr id="72" name="Rectangle 71"/>
                  <p:cNvSpPr/>
                  <p:nvPr/>
                </p:nvSpPr>
                <p:spPr>
                  <a:xfrm>
                    <a:off x="2428874" y="2063194"/>
                    <a:ext cx="993775" cy="257175"/>
                  </a:xfrm>
                  <a:prstGeom prst="rect">
                    <a:avLst/>
                  </a:prstGeom>
                  <a:solidFill>
                    <a:srgbClr val="FFC000"/>
                  </a:solidFill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3" name="Straight Connector 72"/>
                  <p:cNvCxnSpPr/>
                  <p:nvPr/>
                </p:nvCxnSpPr>
                <p:spPr>
                  <a:xfrm rot="5400000" flipH="1" flipV="1">
                    <a:off x="3508375" y="2525158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Straight Connector 73"/>
                  <p:cNvCxnSpPr/>
                  <p:nvPr/>
                </p:nvCxnSpPr>
                <p:spPr>
                  <a:xfrm rot="10800000">
                    <a:off x="3422650" y="2191783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Straight Connector 74"/>
                  <p:cNvCxnSpPr/>
                  <p:nvPr/>
                </p:nvCxnSpPr>
                <p:spPr>
                  <a:xfrm rot="10800000">
                    <a:off x="2009774" y="2191785"/>
                    <a:ext cx="41910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Straight Connector 75"/>
                  <p:cNvCxnSpPr/>
                  <p:nvPr/>
                </p:nvCxnSpPr>
                <p:spPr>
                  <a:xfrm rot="5400000" flipH="1" flipV="1">
                    <a:off x="1676398" y="2525161"/>
                    <a:ext cx="666750" cy="0"/>
                  </a:xfrm>
                  <a:prstGeom prst="line">
                    <a:avLst/>
                  </a:prstGeom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8" name="Oval 67"/>
                <p:cNvSpPr/>
                <p:nvPr/>
              </p:nvSpPr>
              <p:spPr>
                <a:xfrm>
                  <a:off x="4915749" y="1493594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4915749" y="3325570"/>
                  <a:ext cx="125120" cy="125120"/>
                </a:xfrm>
                <a:prstGeom prst="ellipse">
                  <a:avLst/>
                </a:prstGeom>
                <a:noFill/>
                <a:ln w="19050" cmpd="sng">
                  <a:solidFill>
                    <a:srgbClr val="FF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4838286" y="1572335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+</a:t>
                  </a:r>
                  <a:endParaRPr lang="en-US" dirty="0"/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4845681" y="3013189"/>
                  <a:ext cx="25519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-</a:t>
                  </a:r>
                  <a:endParaRPr lang="en-US" dirty="0"/>
                </a:p>
              </p:txBody>
            </p:sp>
          </p:grpSp>
          <p:grpSp>
            <p:nvGrpSpPr>
              <p:cNvPr id="64" name="Group 100"/>
              <p:cNvGrpSpPr/>
              <p:nvPr/>
            </p:nvGrpSpPr>
            <p:grpSpPr>
              <a:xfrm rot="16200000">
                <a:off x="4708082" y="4210283"/>
                <a:ext cx="517588" cy="498606"/>
                <a:chOff x="1835341" y="1760299"/>
                <a:chExt cx="517588" cy="498606"/>
              </a:xfrm>
            </p:grpSpPr>
            <p:cxnSp>
              <p:nvCxnSpPr>
                <p:cNvPr id="65" name="Straight Arrow Connector 64"/>
                <p:cNvCxnSpPr/>
                <p:nvPr/>
              </p:nvCxnSpPr>
              <p:spPr>
                <a:xfrm rot="16200000" flipH="1">
                  <a:off x="2103627" y="2009603"/>
                  <a:ext cx="498602" cy="2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/>
                <p:nvPr/>
              </p:nvCxnSpPr>
              <p:spPr>
                <a:xfrm flipV="1">
                  <a:off x="1835341" y="1760299"/>
                  <a:ext cx="517586" cy="3"/>
                </a:xfrm>
                <a:prstGeom prst="straightConnector1">
                  <a:avLst/>
                </a:prstGeom>
                <a:ln>
                  <a:tailEnd type="non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0" name="Title 1"/>
            <p:cNvSpPr txBox="1">
              <a:spLocks/>
            </p:cNvSpPr>
            <p:nvPr/>
          </p:nvSpPr>
          <p:spPr>
            <a:xfrm>
              <a:off x="1142812" y="1416218"/>
              <a:ext cx="1088673" cy="6706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I=5 A</a:t>
              </a:r>
              <a:endParaRPr kumimoji="0" lang="en-US" sz="2400" b="0" u="none" strike="noStrike" kern="1200" cap="none" spc="0" normalizeH="0" baseline="-25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>
          <a:xfrm>
            <a:off x="356880" y="-114300"/>
            <a:ext cx="8229600" cy="1143000"/>
          </a:xfrm>
        </p:spPr>
        <p:txBody>
          <a:bodyPr/>
          <a:lstStyle/>
          <a:p>
            <a:r>
              <a:rPr lang="en-US" dirty="0" smtClean="0"/>
              <a:t>Symbol library</a:t>
            </a:r>
            <a:endParaRPr lang="en-US" dirty="0"/>
          </a:p>
        </p:txBody>
      </p:sp>
      <p:grpSp>
        <p:nvGrpSpPr>
          <p:cNvPr id="57" name="Group 56"/>
          <p:cNvGrpSpPr/>
          <p:nvPr/>
        </p:nvGrpSpPr>
        <p:grpSpPr>
          <a:xfrm>
            <a:off x="1600200" y="2059910"/>
            <a:ext cx="485775" cy="1371599"/>
            <a:chOff x="600075" y="1458273"/>
            <a:chExt cx="485775" cy="1371599"/>
          </a:xfrm>
        </p:grpSpPr>
        <p:sp>
          <p:nvSpPr>
            <p:cNvPr id="77" name="Oval 76"/>
            <p:cNvSpPr/>
            <p:nvPr/>
          </p:nvSpPr>
          <p:spPr>
            <a:xfrm>
              <a:off x="600075" y="1915473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Arrow Connector 77"/>
            <p:cNvCxnSpPr/>
            <p:nvPr/>
          </p:nvCxnSpPr>
          <p:spPr>
            <a:xfrm rot="5400000" flipH="1" flipV="1">
              <a:off x="685801" y="213931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>
              <a:stCxn id="77" idx="0"/>
            </p:cNvCxnSpPr>
            <p:nvPr/>
          </p:nvCxnSpPr>
          <p:spPr>
            <a:xfrm rot="16200000" flipV="1">
              <a:off x="613966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7" idx="4"/>
            </p:cNvCxnSpPr>
            <p:nvPr/>
          </p:nvCxnSpPr>
          <p:spPr>
            <a:xfrm rot="16200000" flipH="1">
              <a:off x="628651" y="2615559"/>
              <a:ext cx="428625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oup 82"/>
          <p:cNvGrpSpPr/>
          <p:nvPr/>
        </p:nvGrpSpPr>
        <p:grpSpPr>
          <a:xfrm>
            <a:off x="2507552" y="1949899"/>
            <a:ext cx="402824" cy="1472873"/>
            <a:chOff x="2110935" y="1536949"/>
            <a:chExt cx="402824" cy="1472873"/>
          </a:xfrm>
        </p:grpSpPr>
        <p:sp>
          <p:nvSpPr>
            <p:cNvPr id="67" name="Rectangle 66"/>
            <p:cNvSpPr/>
            <p:nvPr/>
          </p:nvSpPr>
          <p:spPr>
            <a:xfrm rot="2700000">
              <a:off x="2110935" y="2066370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>
            <a:xfrm>
              <a:off x="2189612" y="199414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>
            <a:xfrm>
              <a:off x="2189612" y="2253139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4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4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81" name="Straight Connector 80"/>
            <p:cNvCxnSpPr/>
            <p:nvPr/>
          </p:nvCxnSpPr>
          <p:spPr>
            <a:xfrm rot="16200000" flipV="1">
              <a:off x="2080246" y="1765152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16200000" flipV="1">
              <a:off x="2081040" y="2780825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" name="Group 91"/>
          <p:cNvGrpSpPr/>
          <p:nvPr/>
        </p:nvGrpSpPr>
        <p:grpSpPr>
          <a:xfrm>
            <a:off x="3462364" y="1949899"/>
            <a:ext cx="402824" cy="1472873"/>
            <a:chOff x="3409473" y="1458273"/>
            <a:chExt cx="402824" cy="1472873"/>
          </a:xfrm>
        </p:grpSpPr>
        <p:sp>
          <p:nvSpPr>
            <p:cNvPr id="85" name="Rectangle 84"/>
            <p:cNvSpPr/>
            <p:nvPr/>
          </p:nvSpPr>
          <p:spPr>
            <a:xfrm rot="2700000">
              <a:off x="3409473" y="1987694"/>
              <a:ext cx="402824" cy="40282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Connector 87"/>
            <p:cNvCxnSpPr/>
            <p:nvPr/>
          </p:nvCxnSpPr>
          <p:spPr>
            <a:xfrm rot="16200000" flipV="1">
              <a:off x="3378784" y="1686476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16200000" flipV="1">
              <a:off x="3379578" y="2702149"/>
              <a:ext cx="457200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 rot="5400000" flipH="1" flipV="1">
              <a:off x="3449031" y="2203521"/>
              <a:ext cx="31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8" name="Group 28"/>
          <p:cNvGrpSpPr/>
          <p:nvPr/>
        </p:nvGrpSpPr>
        <p:grpSpPr>
          <a:xfrm>
            <a:off x="5046590" y="1555071"/>
            <a:ext cx="485775" cy="1889957"/>
            <a:chOff x="1576218" y="1143005"/>
            <a:chExt cx="485775" cy="1889957"/>
          </a:xfrm>
        </p:grpSpPr>
        <p:sp>
          <p:nvSpPr>
            <p:cNvPr id="19" name="Oval 18"/>
            <p:cNvSpPr/>
            <p:nvPr/>
          </p:nvSpPr>
          <p:spPr>
            <a:xfrm>
              <a:off x="1576218" y="1804991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699474" y="176619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1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1600" b="1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kumimoji="0" lang="en-US" sz="16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sp>
          <p:nvSpPr>
            <p:cNvPr id="21" name="Title 1"/>
            <p:cNvSpPr txBox="1">
              <a:spLocks/>
            </p:cNvSpPr>
            <p:nvPr/>
          </p:nvSpPr>
          <p:spPr>
            <a:xfrm>
              <a:off x="1699474" y="2025186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kumimoji="0" lang="en-US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448007" y="2658760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488112" y="1473998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883031" y="1532815"/>
            <a:ext cx="485775" cy="1889957"/>
            <a:chOff x="6295456" y="1352289"/>
            <a:chExt cx="485775" cy="1889957"/>
          </a:xfrm>
        </p:grpSpPr>
        <p:sp>
          <p:nvSpPr>
            <p:cNvPr id="26" name="Oval 25"/>
            <p:cNvSpPr/>
            <p:nvPr/>
          </p:nvSpPr>
          <p:spPr>
            <a:xfrm>
              <a:off x="6295456" y="2014275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6368806" y="2136451"/>
              <a:ext cx="345281" cy="192881"/>
            </a:xfrm>
            <a:custGeom>
              <a:avLst/>
              <a:gdLst>
                <a:gd name="connsiteX0" fmla="*/ 0 w 707231"/>
                <a:gd name="connsiteY0" fmla="*/ 471487 h 732234"/>
                <a:gd name="connsiteX1" fmla="*/ 235744 w 707231"/>
                <a:gd name="connsiteY1" fmla="*/ 21431 h 732234"/>
                <a:gd name="connsiteX2" fmla="*/ 364331 w 707231"/>
                <a:gd name="connsiteY2" fmla="*/ 342900 h 732234"/>
                <a:gd name="connsiteX3" fmla="*/ 535781 w 707231"/>
                <a:gd name="connsiteY3" fmla="*/ 728662 h 732234"/>
                <a:gd name="connsiteX4" fmla="*/ 707231 w 707231"/>
                <a:gd name="connsiteY4" fmla="*/ 321469 h 732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7231" h="732234">
                  <a:moveTo>
                    <a:pt x="0" y="471487"/>
                  </a:moveTo>
                  <a:cubicBezTo>
                    <a:pt x="87511" y="257174"/>
                    <a:pt x="175022" y="42862"/>
                    <a:pt x="235744" y="21431"/>
                  </a:cubicBezTo>
                  <a:cubicBezTo>
                    <a:pt x="296466" y="0"/>
                    <a:pt x="314325" y="225028"/>
                    <a:pt x="364331" y="342900"/>
                  </a:cubicBezTo>
                  <a:cubicBezTo>
                    <a:pt x="414337" y="460772"/>
                    <a:pt x="478631" y="732234"/>
                    <a:pt x="535781" y="728662"/>
                  </a:cubicBezTo>
                  <a:cubicBezTo>
                    <a:pt x="592931" y="725090"/>
                    <a:pt x="650081" y="523279"/>
                    <a:pt x="707231" y="321469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 rot="5400000" flipH="1" flipV="1">
              <a:off x="6167245" y="2868044"/>
              <a:ext cx="742196" cy="62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H="1" flipV="1">
              <a:off x="6207350" y="1683282"/>
              <a:ext cx="66198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 rot="5400000">
            <a:off x="6428317" y="2563283"/>
            <a:ext cx="1073614" cy="214249"/>
            <a:chOff x="457201" y="2514600"/>
            <a:chExt cx="9144001" cy="1824765"/>
          </a:xfrm>
        </p:grpSpPr>
        <p:cxnSp>
          <p:nvCxnSpPr>
            <p:cNvPr id="45" name="Straight Connector 44"/>
            <p:cNvCxnSpPr/>
            <p:nvPr/>
          </p:nvCxnSpPr>
          <p:spPr>
            <a:xfrm rot="5400000" flipH="1" flipV="1">
              <a:off x="22900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0800000">
              <a:off x="457201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 flipH="1" flipV="1">
              <a:off x="1143001" y="2743201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756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 flipH="1" flipV="1">
              <a:off x="41188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2044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0800000">
              <a:off x="8686802" y="3429001"/>
              <a:ext cx="9144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5947638" y="2971802"/>
              <a:ext cx="1820726" cy="9143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16200000" flipH="1">
              <a:off x="5033239" y="2971801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6862039" y="2967763"/>
              <a:ext cx="1820725" cy="9144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 flipH="1" flipV="1">
              <a:off x="8001002" y="3649526"/>
              <a:ext cx="914400" cy="457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4343400" y="1828800"/>
            <a:ext cx="257175" cy="1488124"/>
            <a:chOff x="3382667" y="1835079"/>
            <a:chExt cx="257175" cy="1488124"/>
          </a:xfrm>
        </p:grpSpPr>
        <p:sp>
          <p:nvSpPr>
            <p:cNvPr id="59" name="Rectangle 58"/>
            <p:cNvSpPr/>
            <p:nvPr/>
          </p:nvSpPr>
          <p:spPr>
            <a:xfrm rot="5400000">
              <a:off x="3198914" y="2437933"/>
              <a:ext cx="624682" cy="2571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0" name="Straight Connector 59"/>
            <p:cNvCxnSpPr/>
            <p:nvPr/>
          </p:nvCxnSpPr>
          <p:spPr>
            <a:xfrm rot="5400000" flipH="1" flipV="1">
              <a:off x="3289081" y="3101032"/>
              <a:ext cx="44434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>
              <a:off x="3301702" y="2044629"/>
              <a:ext cx="4191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3" name="Straight Connector 62"/>
          <p:cNvCxnSpPr/>
          <p:nvPr/>
        </p:nvCxnSpPr>
        <p:spPr>
          <a:xfrm rot="5400000" flipH="1" flipV="1">
            <a:off x="6629400" y="27432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848600" y="1877173"/>
            <a:ext cx="160687" cy="1414811"/>
            <a:chOff x="4491655" y="3124200"/>
            <a:chExt cx="160687" cy="1414811"/>
          </a:xfrm>
        </p:grpSpPr>
        <p:grpSp>
          <p:nvGrpSpPr>
            <p:cNvPr id="65" name="Group 52"/>
            <p:cNvGrpSpPr/>
            <p:nvPr/>
          </p:nvGrpSpPr>
          <p:grpSpPr>
            <a:xfrm rot="5400000">
              <a:off x="416939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Straight Connector 6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914400" y="1807102"/>
            <a:ext cx="485775" cy="1509822"/>
            <a:chOff x="6422231" y="1545173"/>
            <a:chExt cx="485775" cy="1509822"/>
          </a:xfrm>
        </p:grpSpPr>
        <p:sp>
          <p:nvSpPr>
            <p:cNvPr id="96" name="Oval 95"/>
            <p:cNvSpPr/>
            <p:nvPr/>
          </p:nvSpPr>
          <p:spPr>
            <a:xfrm rot="10800000">
              <a:off x="6422231" y="2059908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7" name="Group 126"/>
            <p:cNvGrpSpPr/>
            <p:nvPr/>
          </p:nvGrpSpPr>
          <p:grpSpPr>
            <a:xfrm>
              <a:off x="6664324" y="1545173"/>
              <a:ext cx="1588" cy="1509822"/>
              <a:chOff x="6664324" y="1545173"/>
              <a:chExt cx="1588" cy="1509822"/>
            </a:xfrm>
          </p:grpSpPr>
          <p:cxnSp>
            <p:nvCxnSpPr>
              <p:cNvPr id="98" name="Straight Arrow Connector 97"/>
              <p:cNvCxnSpPr/>
              <p:nvPr/>
            </p:nvCxnSpPr>
            <p:spPr>
              <a:xfrm rot="16200000" flipH="1" flipV="1">
                <a:off x="6507955" y="2320257"/>
                <a:ext cx="314325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>
                <a:stCxn id="96" idx="0"/>
              </p:cNvCxnSpPr>
              <p:nvPr/>
            </p:nvCxnSpPr>
            <p:spPr>
              <a:xfrm rot="5400000">
                <a:off x="6410462" y="2800339"/>
                <a:ext cx="509313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>
                <a:stCxn id="96" idx="4"/>
              </p:cNvCxnSpPr>
              <p:nvPr/>
            </p:nvCxnSpPr>
            <p:spPr>
              <a:xfrm rot="5400000" flipH="1" flipV="1">
                <a:off x="6407751" y="1802541"/>
                <a:ext cx="514735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0" name="Group 89"/>
          <p:cNvGrpSpPr/>
          <p:nvPr/>
        </p:nvGrpSpPr>
        <p:grpSpPr>
          <a:xfrm>
            <a:off x="5470606" y="3228974"/>
            <a:ext cx="485775" cy="1488125"/>
            <a:chOff x="5172949" y="2484911"/>
            <a:chExt cx="485775" cy="1488125"/>
          </a:xfrm>
        </p:grpSpPr>
        <p:sp>
          <p:nvSpPr>
            <p:cNvPr id="93" name="Oval 92"/>
            <p:cNvSpPr/>
            <p:nvPr/>
          </p:nvSpPr>
          <p:spPr>
            <a:xfrm>
              <a:off x="5172949" y="2945982"/>
              <a:ext cx="485775" cy="485775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itle 1"/>
            <p:cNvSpPr txBox="1">
              <a:spLocks/>
            </p:cNvSpPr>
            <p:nvPr/>
          </p:nvSpPr>
          <p:spPr>
            <a:xfrm>
              <a:off x="5296205" y="290718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2500" lnSpcReduction="20000"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+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01" name="Title 1"/>
            <p:cNvSpPr txBox="1">
              <a:spLocks/>
            </p:cNvSpPr>
            <p:nvPr/>
          </p:nvSpPr>
          <p:spPr>
            <a:xfrm>
              <a:off x="5296205" y="3166177"/>
              <a:ext cx="239263" cy="30610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lvl="0" algn="ctr">
                <a:spcBef>
                  <a:spcPct val="0"/>
                </a:spcBef>
              </a:pPr>
              <a:r>
                <a:rPr lang="en-US" dirty="0" smtClean="0">
                  <a:solidFill>
                    <a:srgbClr val="FF0000"/>
                  </a:solidFill>
                </a:rPr>
                <a:t>-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5148301" y="3702397"/>
              <a:ext cx="54127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 flipH="1" flipV="1">
              <a:off x="5185301" y="2715447"/>
              <a:ext cx="461071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2290981" y="3537879"/>
            <a:ext cx="828170" cy="1665051"/>
            <a:chOff x="3877909" y="2302750"/>
            <a:chExt cx="828170" cy="1665051"/>
          </a:xfrm>
        </p:grpSpPr>
        <p:grpSp>
          <p:nvGrpSpPr>
            <p:cNvPr id="105" name="Group 5"/>
            <p:cNvGrpSpPr/>
            <p:nvPr/>
          </p:nvGrpSpPr>
          <p:grpSpPr>
            <a:xfrm>
              <a:off x="3877917" y="2427870"/>
              <a:ext cx="160687" cy="1414811"/>
              <a:chOff x="4491663" y="3124200"/>
              <a:chExt cx="160687" cy="1414811"/>
            </a:xfrm>
          </p:grpSpPr>
          <p:grpSp>
            <p:nvGrpSpPr>
              <p:cNvPr id="111" name="Group 52"/>
              <p:cNvGrpSpPr/>
              <p:nvPr/>
            </p:nvGrpSpPr>
            <p:grpSpPr>
              <a:xfrm rot="5400000">
                <a:off x="4169401" y="3751260"/>
                <a:ext cx="805211" cy="160687"/>
                <a:chOff x="457201" y="2514600"/>
                <a:chExt cx="9144001" cy="1824765"/>
              </a:xfrm>
            </p:grpSpPr>
            <p:cxnSp>
              <p:nvCxnSpPr>
                <p:cNvPr id="114" name="Straight Connector 113"/>
                <p:cNvCxnSpPr/>
                <p:nvPr/>
              </p:nvCxnSpPr>
              <p:spPr>
                <a:xfrm rot="5400000" flipH="1" flipV="1">
                  <a:off x="22900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 rot="10800000">
                  <a:off x="457201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 rot="5400000" flipH="1" flipV="1">
                  <a:off x="1143001" y="2743201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 rot="16200000" flipH="1">
                  <a:off x="13756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rot="5400000" flipH="1" flipV="1">
                  <a:off x="41188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rot="16200000" flipH="1">
                  <a:off x="32044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Straight Connector 119"/>
                <p:cNvCxnSpPr/>
                <p:nvPr/>
              </p:nvCxnSpPr>
              <p:spPr>
                <a:xfrm rot="10800000">
                  <a:off x="8686802" y="3429001"/>
                  <a:ext cx="914400" cy="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rot="5400000" flipH="1" flipV="1">
                  <a:off x="5947638" y="2971802"/>
                  <a:ext cx="1820726" cy="914399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Straight Connector 121"/>
                <p:cNvCxnSpPr/>
                <p:nvPr/>
              </p:nvCxnSpPr>
              <p:spPr>
                <a:xfrm rot="16200000" flipH="1">
                  <a:off x="5033239" y="2971801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rot="16200000" flipH="1">
                  <a:off x="6862039" y="2967763"/>
                  <a:ext cx="1820725" cy="9144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Straight Connector 123"/>
                <p:cNvCxnSpPr/>
                <p:nvPr/>
              </p:nvCxnSpPr>
              <p:spPr>
                <a:xfrm rot="5400000" flipH="1" flipV="1">
                  <a:off x="8001002" y="3649526"/>
                  <a:ext cx="914400" cy="457200"/>
                </a:xfrm>
                <a:prstGeom prst="line">
                  <a:avLst/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2" name="Straight Connector 111"/>
              <p:cNvCxnSpPr/>
              <p:nvPr/>
            </p:nvCxnSpPr>
            <p:spPr>
              <a:xfrm rot="5400000" flipH="1" flipV="1">
                <a:off x="4419421" y="3276600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8"/>
              <p:cNvCxnSpPr/>
              <p:nvPr/>
            </p:nvCxnSpPr>
            <p:spPr>
              <a:xfrm rot="5400000" flipH="1" flipV="1">
                <a:off x="4420132" y="4386611"/>
                <a:ext cx="3048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6" name="Oval 105"/>
            <p:cNvSpPr/>
            <p:nvPr/>
          </p:nvSpPr>
          <p:spPr>
            <a:xfrm>
              <a:off x="3905189" y="2302750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3896230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8" name="Straight Arrow Connector 107"/>
            <p:cNvCxnSpPr/>
            <p:nvPr/>
          </p:nvCxnSpPr>
          <p:spPr>
            <a:xfrm flipH="1" flipV="1">
              <a:off x="4038600" y="3256055"/>
              <a:ext cx="60491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4350206" y="3549368"/>
              <a:ext cx="58662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Oval 109"/>
            <p:cNvSpPr/>
            <p:nvPr/>
          </p:nvSpPr>
          <p:spPr>
            <a:xfrm>
              <a:off x="4580959" y="3842681"/>
              <a:ext cx="125120" cy="125120"/>
            </a:xfrm>
            <a:prstGeom prst="ellipse">
              <a:avLst/>
            </a:prstGeom>
            <a:noFill/>
            <a:ln w="1905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6214320" y="3564720"/>
              <a:ext cx="281880" cy="631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9920" y="3551040"/>
                <a:ext cx="307800" cy="6501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Symbol &amp; circuit library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665678" y="1555087"/>
            <a:ext cx="160687" cy="1414811"/>
            <a:chOff x="4491655" y="3124200"/>
            <a:chExt cx="160687" cy="1414811"/>
          </a:xfrm>
        </p:grpSpPr>
        <p:grpSp>
          <p:nvGrpSpPr>
            <p:cNvPr id="5" name="Group 52"/>
            <p:cNvGrpSpPr/>
            <p:nvPr/>
          </p:nvGrpSpPr>
          <p:grpSpPr>
            <a:xfrm rot="5400000">
              <a:off x="416939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" name="Straight Connector 7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rot="16200000">
            <a:off x="2378773" y="847681"/>
            <a:ext cx="160687" cy="1414811"/>
            <a:chOff x="4491655" y="3124200"/>
            <a:chExt cx="160687" cy="1414811"/>
          </a:xfrm>
        </p:grpSpPr>
        <p:grpSp>
          <p:nvGrpSpPr>
            <p:cNvPr id="2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2" name="Straight Connector 2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 rot="16200000">
            <a:off x="2372906" y="2262492"/>
            <a:ext cx="160687" cy="1414811"/>
            <a:chOff x="4491655" y="3124200"/>
            <a:chExt cx="160687" cy="1414811"/>
          </a:xfrm>
        </p:grpSpPr>
        <p:grpSp>
          <p:nvGrpSpPr>
            <p:cNvPr id="3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7" name="Straight Connector 3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086178" y="1555264"/>
            <a:ext cx="160687" cy="1414811"/>
            <a:chOff x="4491655" y="3124200"/>
            <a:chExt cx="160687" cy="1414811"/>
          </a:xfrm>
        </p:grpSpPr>
        <p:grpSp>
          <p:nvGrpSpPr>
            <p:cNvPr id="51" name="Group 52"/>
            <p:cNvGrpSpPr/>
            <p:nvPr/>
          </p:nvGrpSpPr>
          <p:grpSpPr>
            <a:xfrm rot="5400000">
              <a:off x="4169399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1665326" y="2929093"/>
            <a:ext cx="160687" cy="1414811"/>
            <a:chOff x="4491655" y="3124200"/>
            <a:chExt cx="160687" cy="1414811"/>
          </a:xfrm>
        </p:grpSpPr>
        <p:grpSp>
          <p:nvGrpSpPr>
            <p:cNvPr id="6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7" name="Straight Connector 6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79"/>
          <p:cNvGrpSpPr/>
          <p:nvPr/>
        </p:nvGrpSpPr>
        <p:grpSpPr>
          <a:xfrm rot="16200000">
            <a:off x="3787712" y="848031"/>
            <a:ext cx="160687" cy="1414811"/>
            <a:chOff x="4491655" y="3124200"/>
            <a:chExt cx="160687" cy="1414811"/>
          </a:xfrm>
        </p:grpSpPr>
        <p:grpSp>
          <p:nvGrpSpPr>
            <p:cNvPr id="8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84" name="Straight Connector 8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Straight Connector 8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 rot="16200000">
            <a:off x="3787712" y="2261950"/>
            <a:ext cx="160687" cy="1414811"/>
            <a:chOff x="4491655" y="3124200"/>
            <a:chExt cx="160687" cy="1414811"/>
          </a:xfrm>
        </p:grpSpPr>
        <p:grpSp>
          <p:nvGrpSpPr>
            <p:cNvPr id="96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99" name="Straight Connector 9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7" name="Straight Connector 9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4495117" y="1555614"/>
            <a:ext cx="160687" cy="1414811"/>
            <a:chOff x="4491655" y="3124200"/>
            <a:chExt cx="160687" cy="1414811"/>
          </a:xfrm>
        </p:grpSpPr>
        <p:grpSp>
          <p:nvGrpSpPr>
            <p:cNvPr id="111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14" name="Straight Connector 11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12" name="Straight Connector 11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 rot="16200000">
            <a:off x="2372554" y="3636498"/>
            <a:ext cx="160687" cy="1414811"/>
            <a:chOff x="4491655" y="3124200"/>
            <a:chExt cx="160687" cy="1414811"/>
          </a:xfrm>
        </p:grpSpPr>
        <p:grpSp>
          <p:nvGrpSpPr>
            <p:cNvPr id="126" name="Group 52"/>
            <p:cNvGrpSpPr/>
            <p:nvPr/>
          </p:nvGrpSpPr>
          <p:grpSpPr>
            <a:xfrm rot="5400000">
              <a:off x="4169405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7" name="Straight Connector 12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 rot="16200000">
            <a:off x="3794117" y="3636842"/>
            <a:ext cx="160687" cy="1414811"/>
            <a:chOff x="4491655" y="3124200"/>
            <a:chExt cx="160687" cy="1414811"/>
          </a:xfrm>
        </p:grpSpPr>
        <p:grpSp>
          <p:nvGrpSpPr>
            <p:cNvPr id="141" name="Group 52"/>
            <p:cNvGrpSpPr/>
            <p:nvPr/>
          </p:nvGrpSpPr>
          <p:grpSpPr>
            <a:xfrm rot="5400000">
              <a:off x="4169407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44" name="Straight Connector 14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2" name="Straight Connector 14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/>
          <p:cNvGrpSpPr/>
          <p:nvPr/>
        </p:nvGrpSpPr>
        <p:grpSpPr>
          <a:xfrm>
            <a:off x="3086717" y="2968812"/>
            <a:ext cx="160687" cy="1414811"/>
            <a:chOff x="4491655" y="3124200"/>
            <a:chExt cx="160687" cy="1414811"/>
          </a:xfrm>
        </p:grpSpPr>
        <p:grpSp>
          <p:nvGrpSpPr>
            <p:cNvPr id="156" name="Group 52"/>
            <p:cNvGrpSpPr/>
            <p:nvPr/>
          </p:nvGrpSpPr>
          <p:grpSpPr>
            <a:xfrm rot="5400000">
              <a:off x="4169401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59" name="Straight Connector 158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7" name="Straight Connector 156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/>
          <p:cNvGrpSpPr/>
          <p:nvPr/>
        </p:nvGrpSpPr>
        <p:grpSpPr>
          <a:xfrm>
            <a:off x="4494769" y="2929614"/>
            <a:ext cx="160687" cy="1414811"/>
            <a:chOff x="4491655" y="3124200"/>
            <a:chExt cx="160687" cy="1414811"/>
          </a:xfrm>
        </p:grpSpPr>
        <p:grpSp>
          <p:nvGrpSpPr>
            <p:cNvPr id="171" name="Group 52"/>
            <p:cNvGrpSpPr/>
            <p:nvPr/>
          </p:nvGrpSpPr>
          <p:grpSpPr>
            <a:xfrm rot="5400000">
              <a:off x="4169403" y="3751260"/>
              <a:ext cx="805211" cy="160687"/>
              <a:chOff x="457201" y="2514600"/>
              <a:chExt cx="9144001" cy="1824765"/>
            </a:xfrm>
          </p:grpSpPr>
          <p:cxnSp>
            <p:nvCxnSpPr>
              <p:cNvPr id="174" name="Straight Connector 173"/>
              <p:cNvCxnSpPr/>
              <p:nvPr/>
            </p:nvCxnSpPr>
            <p:spPr>
              <a:xfrm rot="5400000" flipH="1" flipV="1">
                <a:off x="22900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rot="10800000">
                <a:off x="457201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 flipH="1" flipV="1">
                <a:off x="1143001" y="2743201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rot="16200000" flipH="1">
                <a:off x="13756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 rot="5400000" flipH="1" flipV="1">
                <a:off x="41188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 rot="16200000" flipH="1">
                <a:off x="32044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 rot="10800000">
                <a:off x="8686802" y="3429001"/>
                <a:ext cx="914400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 rot="5400000" flipH="1" flipV="1">
                <a:off x="5947638" y="2971802"/>
                <a:ext cx="1820726" cy="91439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 rot="16200000" flipH="1">
                <a:off x="5033239" y="2971801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 rot="16200000" flipH="1">
                <a:off x="6862039" y="2967763"/>
                <a:ext cx="1820725" cy="9144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 rot="5400000" flipH="1" flipV="1">
                <a:off x="8001002" y="3649526"/>
                <a:ext cx="914400" cy="4572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2" name="Straight Connector 171"/>
            <p:cNvCxnSpPr/>
            <p:nvPr/>
          </p:nvCxnSpPr>
          <p:spPr>
            <a:xfrm rot="5400000" flipH="1" flipV="1">
              <a:off x="4419421" y="3276600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 flipH="1" flipV="1">
              <a:off x="4420132" y="4386611"/>
              <a:ext cx="3048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71840" y="68400"/>
              <a:ext cx="8255160" cy="6498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600" y="55440"/>
                <a:ext cx="8261640" cy="65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73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71840" y="68400"/>
              <a:ext cx="8255160" cy="64983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8600" y="55440"/>
                <a:ext cx="8261640" cy="652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573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95680" y="0"/>
              <a:ext cx="8104320" cy="63338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9840" y="-9360"/>
                <a:ext cx="8136720" cy="635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61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85200" y="631440"/>
              <a:ext cx="6396480" cy="30618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0800" y="626400"/>
                <a:ext cx="6427440" cy="307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882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Review &amp;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Last lecture:</a:t>
            </a:r>
          </a:p>
          <a:p>
            <a:r>
              <a:rPr lang="en-US" dirty="0" smtClean="0"/>
              <a:t>Resistor circuits</a:t>
            </a:r>
          </a:p>
          <a:p>
            <a:pPr lvl="1"/>
            <a:r>
              <a:rPr lang="en-US" dirty="0" smtClean="0"/>
              <a:t>Series</a:t>
            </a:r>
          </a:p>
          <a:p>
            <a:pPr lvl="1"/>
            <a:r>
              <a:rPr lang="en-US" dirty="0" smtClean="0"/>
              <a:t>Parallel</a:t>
            </a:r>
          </a:p>
          <a:p>
            <a:r>
              <a:rPr lang="en-US" dirty="0" err="1" smtClean="0"/>
              <a:t>Kirchoff’s</a:t>
            </a:r>
            <a:r>
              <a:rPr lang="en-US" dirty="0" smtClean="0"/>
              <a:t> current law (KCL)</a:t>
            </a:r>
          </a:p>
          <a:p>
            <a:pPr>
              <a:buNone/>
            </a:pPr>
            <a:r>
              <a:rPr lang="en-US" sz="3100" dirty="0" smtClean="0"/>
              <a:t>Today</a:t>
            </a:r>
          </a:p>
          <a:p>
            <a:r>
              <a:rPr lang="en-US" sz="3100" dirty="0" smtClean="0"/>
              <a:t>Examples of KCL</a:t>
            </a:r>
          </a:p>
          <a:p>
            <a:r>
              <a:rPr lang="en-US" sz="3100" dirty="0" err="1" smtClean="0"/>
              <a:t>Kirchoff’s</a:t>
            </a:r>
            <a:r>
              <a:rPr lang="en-US" sz="3100" dirty="0" smtClean="0"/>
              <a:t> voltage law (KVL)</a:t>
            </a:r>
          </a:p>
          <a:p>
            <a:r>
              <a:rPr lang="en-US" sz="3100" dirty="0" smtClean="0"/>
              <a:t>Examples with KVL, KCL, Ohm</a:t>
            </a:r>
          </a:p>
          <a:p>
            <a:r>
              <a:rPr lang="en-US" sz="3100" dirty="0" smtClean="0">
                <a:latin typeface="Symbol" pitchFamily="18" charset="2"/>
              </a:rPr>
              <a:t>D</a:t>
            </a:r>
            <a:r>
              <a:rPr lang="en-US" sz="3100" dirty="0" smtClean="0"/>
              <a:t>-Y transformations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935</Words>
  <Application>Microsoft Office PowerPoint</Application>
  <PresentationFormat>On-screen Show (4:3)</PresentationFormat>
  <Paragraphs>391</Paragraphs>
  <Slides>46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Symbol</vt:lpstr>
      <vt:lpstr>Times New Roman</vt:lpstr>
      <vt:lpstr>Office Theme</vt:lpstr>
      <vt:lpstr>Equation</vt:lpstr>
      <vt:lpstr>EECS 70A: Network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&amp; agenda</vt:lpstr>
      <vt:lpstr>Kirchoff’s current law</vt:lpstr>
      <vt:lpstr>KCL examples</vt:lpstr>
      <vt:lpstr>KCL examples</vt:lpstr>
      <vt:lpstr>KCL examples</vt:lpstr>
      <vt:lpstr>KCL examples</vt:lpstr>
      <vt:lpstr>KCL examples</vt:lpstr>
      <vt:lpstr>KCL examples</vt:lpstr>
      <vt:lpstr>Questions?</vt:lpstr>
      <vt:lpstr>Voltage addition in circuits</vt:lpstr>
      <vt:lpstr>Closing the loop:</vt:lpstr>
      <vt:lpstr>Generalize loop to N-elements:</vt:lpstr>
      <vt:lpstr>Kirchoff’s voltage law</vt:lpstr>
      <vt:lpstr>KVL application</vt:lpstr>
      <vt:lpstr>KVL examples</vt:lpstr>
      <vt:lpstr>KVL examples</vt:lpstr>
      <vt:lpstr>KVL examples</vt:lpstr>
      <vt:lpstr>PowerPoint Presentation</vt:lpstr>
      <vt:lpstr>Dimming 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KVL examples</vt:lpstr>
      <vt:lpstr>KVL examples</vt:lpstr>
      <vt:lpstr>Questions?</vt:lpstr>
      <vt:lpstr>Sign of voltage drop</vt:lpstr>
      <vt:lpstr>Combining KVL + Ohm</vt:lpstr>
      <vt:lpstr>Combining KVL + KCL + Ohm</vt:lpstr>
      <vt:lpstr>Questions?</vt:lpstr>
      <vt:lpstr>Example problems</vt:lpstr>
      <vt:lpstr>Example problems</vt:lpstr>
      <vt:lpstr>Example problems</vt:lpstr>
      <vt:lpstr>D-Y transformations</vt:lpstr>
      <vt:lpstr>Symbol library</vt:lpstr>
      <vt:lpstr>Symbol library</vt:lpstr>
      <vt:lpstr>Symbol &amp; circuit library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70A: Network Analysis</dc:title>
  <dc:creator>First Last</dc:creator>
  <cp:lastModifiedBy>Peter John BURKE (pburke)</cp:lastModifiedBy>
  <cp:revision>541</cp:revision>
  <dcterms:created xsi:type="dcterms:W3CDTF">2010-03-26T00:11:49Z</dcterms:created>
  <dcterms:modified xsi:type="dcterms:W3CDTF">2015-04-16T19:23:33Z</dcterms:modified>
</cp:coreProperties>
</file>