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.xml" ContentType="application/inkml+xml"/>
  <Override PartName="/ppt/notesSlides/notesSlide17.xml" ContentType="application/vnd.openxmlformats-officedocument.presentationml.notesSlide+xml"/>
  <Override PartName="/ppt/ink/ink3.xml" ContentType="application/inkml+xml"/>
  <Override PartName="/ppt/notesSlides/notesSlide18.xml" ContentType="application/vnd.openxmlformats-officedocument.presentationml.notesSlide+xml"/>
  <Override PartName="/ppt/ink/ink4.xml" ContentType="application/inkml+xml"/>
  <Override PartName="/ppt/notesSlides/notesSlide19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20.xml" ContentType="application/vnd.openxmlformats-officedocument.presentationml.notesSlide+xml"/>
  <Override PartName="/ppt/ink/ink7.xml" ContentType="application/inkml+xml"/>
  <Override PartName="/ppt/notesSlides/notesSlide21.xml" ContentType="application/vnd.openxmlformats-officedocument.presentationml.notesSlide+xml"/>
  <Override PartName="/ppt/ink/ink8.xml" ContentType="application/inkml+xml"/>
  <Override PartName="/ppt/notesSlides/notesSlide22.xml" ContentType="application/vnd.openxmlformats-officedocument.presentationml.notesSlide+xml"/>
  <Override PartName="/ppt/ink/ink9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0.xml" ContentType="application/inkml+xml"/>
  <Override PartName="/ppt/notesSlides/notesSlide26.xml" ContentType="application/vnd.openxmlformats-officedocument.presentationml.notesSlide+xml"/>
  <Override PartName="/ppt/ink/ink11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12.xml" ContentType="application/inkml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64" r:id="rId3"/>
    <p:sldId id="370" r:id="rId4"/>
    <p:sldId id="369" r:id="rId5"/>
    <p:sldId id="371" r:id="rId6"/>
    <p:sldId id="372" r:id="rId7"/>
    <p:sldId id="377" r:id="rId8"/>
    <p:sldId id="378" r:id="rId9"/>
    <p:sldId id="379" r:id="rId10"/>
    <p:sldId id="380" r:id="rId11"/>
    <p:sldId id="381" r:id="rId12"/>
    <p:sldId id="389" r:id="rId13"/>
    <p:sldId id="357" r:id="rId14"/>
    <p:sldId id="360" r:id="rId15"/>
    <p:sldId id="362" r:id="rId16"/>
    <p:sldId id="363" r:id="rId17"/>
    <p:sldId id="385" r:id="rId18"/>
    <p:sldId id="386" r:id="rId19"/>
    <p:sldId id="387" r:id="rId20"/>
    <p:sldId id="396" r:id="rId21"/>
    <p:sldId id="390" r:id="rId22"/>
    <p:sldId id="388" r:id="rId23"/>
    <p:sldId id="354" r:id="rId24"/>
    <p:sldId id="365" r:id="rId25"/>
    <p:sldId id="366" r:id="rId26"/>
    <p:sldId id="367" r:id="rId27"/>
    <p:sldId id="395" r:id="rId28"/>
    <p:sldId id="393" r:id="rId29"/>
    <p:sldId id="394" r:id="rId30"/>
    <p:sldId id="283" r:id="rId31"/>
    <p:sldId id="291" r:id="rId32"/>
    <p:sldId id="325" r:id="rId33"/>
  </p:sldIdLst>
  <p:sldSz cx="9144000" cy="6858000" type="screen4x3"/>
  <p:notesSz cx="6950075" cy="9167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8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7" autoAdjust="0"/>
    <p:restoredTop sz="94343" autoAdjust="0"/>
  </p:normalViewPr>
  <p:slideViewPr>
    <p:cSldViewPr snapToGrid="0" snapToObjects="1">
      <p:cViewPr>
        <p:scale>
          <a:sx n="120" d="100"/>
          <a:sy n="120" d="100"/>
        </p:scale>
        <p:origin x="-6336" y="-19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90"/>
    </p:cViewPr>
  </p:sorterViewPr>
  <p:notesViewPr>
    <p:cSldViewPr snapToGrid="0" snapToObjects="1">
      <p:cViewPr varScale="1">
        <p:scale>
          <a:sx n="100" d="100"/>
          <a:sy n="100" d="100"/>
        </p:scale>
        <p:origin x="-3522" y="-102"/>
      </p:cViewPr>
      <p:guideLst>
        <p:guide orient="horz" pos="288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549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8:07:50.6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10704 8179 55 0,'0'0'63'16,"0"0"0"-1,0 0-48 1,0 0 1-16,0-4-5 16,0 4 0-16,0 0 5 15,0 0 0 1,0 0-2-16,0 0 1 15,0 4-7 1,0 6 0-16,0 4-1 16,0-1 2-1,2 9-2-15,3-2 0 16,-2 1-1-1,5 0 1-15,-1 3-2 16,-2-6 1-16,1-2-1 16,-2 5-1-1,0 0-1-15,0-7 1 16,3 3-1-1,-4-3 0 1,1 4-1-16,4-4 0 16,-5-1 0-1,1-3 0-15,-4 1 0 0,4-1 0 16,0 0-1-1,-1-2 0 1,2 6-1-16,-5-7 1 16,3 3-1-1,1-4 1 1,-1 2-1-16,1-6 1 0,-1 2 0 31,-3-4 1-31,0 0 0 0,0 0 1 16,0 4 0-1,0-4 1 1,0 0 0-16,0 4 0 15,0-4 1 1,0 0 1-16,0 0-2 16,0 0 1-1,0-4-3-15,0-6 0 16,3 0-1-1,2-4 0-15,2-3-1 16,-3 2 0-16,3-6 0 16,-3 4 0-1,4-8 0 1,-5 1 0-16,4 5-1 15,4-3 0-15,1-2 0 32,-1 0 0-32,7 7 1 0,-3-4 0 15,5 3 0 1,-7 1 1-16,6 0-1 15,-4 3 1-15,3-6-2 32,2 6 1-32,-2-1-2 0,-4 5 1 31,-3 0-1-31,-3 6 1 0,4 4 0 31,2 0 0-31,0 0 0 16,1 0 1-16,-3 0 0 15,6 4 0 1,-8 6 0-16,2 4 1 0,-4 7 0 31,-1 9 1-31,4 2-1 16,-11 0 0-16,4 2-2 15,3 7 1 1,7-7 0-1,2-2 0-15,2-11 3 16,5-7 1-16,-1-4 0 16,0-7 1-1,0 1-5-15,-3-4 1 16,-4 0-61-1,10 0-1-15,-2 0-62 16,3-14-12 0,-8 0 68-16</inkml:trace>
  <inkml:trace contextRef="#ctx0" brushRef="#br0" timeOffset="1138.0912">12633 8189 74 0,'0'-3'84'16,"0"-1"-3"-1,-4 1-56 1,4 3 0-16,0 0-25 16,0 0 1-1,0 0 1-15,0 0-1 0,8 20 13 31,10 15 0-31,1 0 1 16,-1 3 0-16,-2-3-3 16,-6 2 2-1,-2-9-3-15,-5-8-1 16,1-6-1-1,-4-6 1-15,0-4 1 16,0-4 1 0,0 0-2-16,0 0 0 15,0 0-8-15,0-18 1 16,0-3-3-1,0-3 1-15,0-8-1 16,0 9 0 0,0-5-3-16,4 0 0 15,11-3-2 1,7-1 1-16,0-2 1 15,4 6 1 1,0 5 0-16,3 5 1 16,4 4-2-1,-2 10 1 1,-2 4 2-16,-7 4-2 0,4 14 4 31,-7 6-1-31,-1 3 1 0,-4 8 1 16,-2 2 0-1,-8-1 0 1,0 2 0-16,-4-7 0 15,0 7-1 1,0-14 0-16,0-7-6 0,0-2 0 31,-4-9-43-31,4-2-2 16,0-4-67-1,0 0-11-15,11-10 44 16</inkml:trace>
  <inkml:trace contextRef="#ctx0" brushRef="#br0" timeOffset="1508.1208">13381 8216 62 0,'0'0'82'16,"0"15"-3"-1,-12 12-38-15,2 8-1 0,3 7-16 32,2-1-1-32,5-10-2 0,5-11 0 15,20-12 1 1,1-8 1-1,19-11-9-15,-4-16 1 16,-5-9-5 0,-9 3 0-16,-16-2-7 0,-8 4 1 31,-3 3-7-31,-22 8 0 15,-15 3-2 1,-8 9 0-16,-3 8-28 16,15 0 1-1,11 0-77-15,10 18-6 16,12 3 10-1</inkml:trace>
  <inkml:trace contextRef="#ctx0" brushRef="#br0" timeOffset="2638.2112">14085 8154 83 0,'-7'-3'69'15,"-13"0"-1"-15,0-1-58 16,-8 4 0-1,-5 0 5 1,3 10 1-16,-3 11-4 16,11 15 1-1,0-7-7-15,7 10 1 0,4-8 3 31,8-3 1-31,3-8 10 16,3 1 1-16,19-14-1 16,4-3 0-1,8-4-11-15,-2-7 1 16,10-18-5-1,6-5 0-15,0-12-3 16,8-10 0 0,-1-17-3-16,4-1 1 15,-3-2 0-15,-12 3 0 16,-10 7 2-1,-16 3 0-15,-10 14-3 16,-8 10 0 0,0 7-9-16,-3 11 1 31,-13 11-2-31,-2 6 1 0,-11 6 3 31,-5 22 1-31,11 10 3 0,-3 7 0 16,4 4 2-1,0 6 0 1,3 0 1-16,5-4 1 0,3-2-1 31,3 4 1-31,4-9 1 0,4 1 1 16,7-13 5-1,12-8 0 1,7-11 0-16,11-9 1 15,7-4-3 1,12-21 0-16,1-13-4 16,-3-11 0-1,-9-7-4-15,-12 0 0 16,-13 10-3-1,-14 4 0-15,-6 7-4 16,0 10 0 0,-15 11-1-16,-7 6 1 15,-8 4 3-15,9 7 1 16,-6 17 1-1,5 15 1-15,4 6 6 32,6 7 0-32,8-4 5 0,4 5 1 15,0-10-3 1,8-8 0-16,7-6-3 15,3-9 0 1,5-2-7 0,-1-13 0-16,11 3-17 0,4-8 1 15,12 0-45 1,-4-27 1-16,-2-1-46 15,-2-10-9 1,4-7 55 0</inkml:trace>
  <inkml:trace contextRef="#ctx0" brushRef="#br0" timeOffset="2968.2376">15026 7927 115 0,'-8'0'91'15,"-17"0"-4"1,-8 0-73-1,-5 13 1-15,-7 8-9 16,15 10 1 0,9 0 0-16,13 11 1 15,8-8-1-15,8 5 1 16,21-5-1-1,1 8 0-15,-5-11 13 16,-13 0 0 0,-12-4 1-16,-7-6 1 15,-31-3-17 1,-6-2 1-16,0-1-70 15,6-9-2 1,13 1-61-16,22-3-11 16,3 3 73-16</inkml:trace>
  <inkml:trace contextRef="#ctx0" brushRef="#br0" timeOffset="7598.608">10848 9331 35 0,'0'8'67'31,"0"4"1"-31,0 9-27 16,0 7-1-16,4 10-11 15,-1 4 0 1,4 10-9 0,-3-8-1-16,0 2-8 15,-1 2 1-15,1-7-5 16,-4-6 1-1,0 3-5-15,0-7 1 16,0-6 1 0,0-12 1-16,0-2 9 15,0-8 1 1,0 1-2-16,0-4 1 15,0 0-11 1,0-22 0-16,0-5-5 16,0-18 0-16,0-4-2 31,0 2 0-31,0-9-1 0,12 12 0 15,6-2 0 1,4 8 0 0,8 1 1-1,3 5 0-15,0 4-3 16,4 10 1-1,-7 4-1-15,0 8 0 0,-8 6 4 16,-4 0 0 0,5 20 2-16,-12 12 0 15,-7 2 0 1,-4 15 0-1,0 3 0-15,0 4 0 16,-8 6 0 0,1-3 0-16,7-8 4 15,0-6 1-15,4-14 2 16,18-6 1-1,4-15-7-15,14 0 0 16,-10-6-62 0,0-4-1-16,-1 0-56 15,-6-17-11 1,-5-1 68-16</inkml:trace>
  <inkml:trace contextRef="#ctx0" brushRef="#br0" timeOffset="7818.6256">11614 9632 178 0,'11'0'114'15,"26"0"-5"-15,11 0-129 16,4 0 1 0,-4 0-90-1,-3 4-9-15,-4-4 25 16</inkml:trace>
  <inkml:trace contextRef="#ctx0" brushRef="#br0" timeOffset="8348.668">12129 9358 93 0,'0'0'81'0,"0"0"-2"16,0 7-50-1,4 28 0 1,7 10 2-16,11 21 0 16,-3-1-12-1,3 8 0-15,-11-8-10 0,0-5 1 31,-8-8-19-31,-3-17 1 16,0-15-104 0,0-3-8-16,0-13 4 15</inkml:trace>
  <inkml:trace contextRef="#ctx0" brushRef="#br0" timeOffset="9248.74">13418 9549 151 0,'0'0'89'16,"0"0"-6"-16,0 0-92 16,0 0 1-1,0 17 15-15,0 10 2 16,0 16 6-1,4 2 0-15,12 2-2 16,-2 2 0-16,0-18 7 16,5-7 0-1,-1-12 1-15,4-12 1 31,5 0-11-31,2-22 0 0,0-16-8 32,-6-14 1-32,-4 7-2 0,-16-6 0 15,0 5 0 1,1 12 0-1,-4 10-5-15,0 7 0 0,0 9-11 32,0 4 0-32,0 4 5 0,0 12 1 31,0 22 11-31,4 7 0 15,11 15 0 1,-4-5 0-16,0-5-1 16,0 2 1-16,0-17-18 15,2-9 1 1,-7-13-106-16,5-9-6 15,0-9 6 1</inkml:trace>
  <inkml:trace contextRef="#ctx0" brushRef="#br0" timeOffset="9688.7752">13866 9569 123 0,'8'0'111'31,"-1"12"-8"-31,8 18-67 0,3 12 0 16,1 2-20-1,-8 2 0-15,-8 2-5 16,2-17 1 0,-2-9 2-1,-3-13 1-15,3-9-7 0,5-4 2 16,0-30-15-1,7-17 1-15,6-12-2 16,10 1 0 0,2 6 0-1,0 15 0-15,-3 17 4 16,-1 13 1-1,-6 11 6 1,-2 14 0-16,-2 21-1 16,-4 14 1-16,-4-5-4 15,-4 4 1-15,-7-9-17 16,0 2 1-1,0-17-54 1,0-7-1-16,7-13-49 16,1-4-11-1,4-24 62-15</inkml:trace>
  <inkml:trace contextRef="#ctx0" brushRef="#br0" timeOffset="9988.7992">14400 9241 157 0,'7'8'121'0,"9"21"-8"16,-2 24-80-1,4 20 1 1,1 9-16-16,-12 5 0 16,1-4-12-1,-8-13 0 1,0-5-10-16,0-16 0 0,0-15-40 31,-5-13 0-31,5-14-83 0,0-7-9 16,12-24 37-1</inkml:trace>
  <inkml:trace contextRef="#ctx0" brushRef="#br0" timeOffset="10248.82">14755 9456 156 0,'0'0'95'15,"0"0"-7"-15,-26 0-86 16,-3 13 1-16,-11 19 7 16,-2-1 1-1,5 6 9-15,22-1 0 16,15-5 4-1,9-4 0-15,31-3-15 16,5-3 1 0,2-7-73-16,-3-4-2 15,-2-2-60 1,-13-8-14-16,-4 0 73 15</inkml:trace>
  <inkml:trace contextRef="#ctx0" brushRef="#br0" timeOffset="10838.8672">15126 9590 174 0,'3'0'119'0,"1"21"-7"16,0 14-87-1,3 10 1-15,1 4-11 16,-5-5 1 0,4-10-9-16,-3-12 0 15,-4-9-3-15,9-9 2 16,-3-4-6-1,9-13 0-15,7-25 0 16,4-8 0 0,0-6 0-16,7 7 0 15,-10 11 0 1,-5 10 0-16,-11 12 0 15,-3 12 0 1,0 8 0 0,-1 20 0-16,1 6 0 0,-4 7 0 15,0-5 0 1,0-5 0-1,0-15-26-15,4-5 1 16,7-11-93 0,8 0-5-1,7-27 2-15</inkml:trace>
  <inkml:trace contextRef="#ctx0" brushRef="#br0" timeOffset="11074.887">15558 9701 108 0,'0'10'104'16,"8"7"-7"-1,11-2-51-15,6-5 2 16,13-3-20-1,3-7 1-15,0-17-20 16,-9-8 1 0,-9-8-10-16,-23 1 0 15,0 4-7 1,-33 0 0-16,-9 12-25 15,-6 8 0 1,4 8-87-16,7 10-8 0,14 18 23 31</inkml:trace>
  <inkml:trace contextRef="#ctx0" brushRef="#br0" timeOffset="11644.9326">15974 9653 140 0,'-8'0'94'15,"1"0"-4"-15,-4 14-79 16,7 13 0-1,4 11 12-15,11 4 0 32,18-10 1-32,9-16 0 0,6-16-12 15,0 0 0 1,-10-24-9-16,-12-3 1 15,-7-4-9 1,-7 17 0 0,-4 2 1-16,-1 12 1 0,8 0 14 31,3 18 0-31,13-4 1 0,-1-7 1 15,3-7-9 1,-2-3 2 0,-16-15-6-16,-8-13 0 15,-3 0-39 1,-7 3 1-16,0 1-93 15,-1-1-9 1,8 7 33-16</inkml:trace>
  <inkml:trace contextRef="#ctx0" brushRef="#br0" timeOffset="11974.959">16489 9560 187 0,'4'13'126'15,"-1"4"-7"-15,0 12-98 31,1 1 1-31,-4-6-11 0,0-3 1 16,4-7-6 0,-4-14 1-16,7 0-7 15,0-23 0-15,9-9 0 31,6-2 0-31,8 8 0 0,7 14 0 16,7 12 0 0,-7 0 0-16,0 24 0 15,-7 3 0 1,-1 1-10-1,-11-1 2-15,2-3-117 16,-10-9-4 0,6-9-10-16</inkml:trace>
  <inkml:trace contextRef="#ctx0" brushRef="#br0" timeOffset="12495.0006">17803 9528 177 0,'4'0'123'15,"-1"24"-7"-15,9 11-85 0,-4 3 0 16,-1 0-16 0,0-4 0-1,0-20-14-15,8-11 1 16,11-3-2-1,-5-23 0 1,-1-12 0-16,2-6 0 16,-11-1 0-1,-3 4 0-15,0 4-103 16,2 5-2-16,2 17-36 15,11 8-10 1</inkml:trace>
  <inkml:trace contextRef="#ctx0" brushRef="#br0" timeOffset="12745.0206">18278 9611 182 0,'4'8'134'16,"3"2"-7"-16,15 3-98 15,0-6 0-15,7-7-25 16,-3 0 2-1,-7-13-6 1,-16-8 0-16,-3-4-4 16,-29 4 2-16,-11 4-14 31,-2 7 0-31,2 10-53 0,10 0-2 15,23 20-49 1,7 8-10-16,22-3 63 16</inkml:trace>
  <inkml:trace contextRef="#ctx0" brushRef="#br0" timeOffset="13205.0574">18833 9058 195 0,'0'17'126'16,"0"7"-7"-16,4 17-96 15,-4 12 1 1,0 23-13-16,0 3 2 15,0 1-13-15,-4-1 0 32,-3-17 0-32,0-12 0 0,1-9-15 31,4-20 2-31,2-8-112 0,0-13-3 15,2 0-6 1</inkml:trace>
  <inkml:trace contextRef="#ctx0" brushRef="#br0" timeOffset="13465.0782">19133 9203 170 0,'0'10'122'16,"0"4"-8"-1,4 18-80-15,0 9 1 16,-1 21-18 0,-3 4 2-16,3 9-19 15,-3-9 0-15,0-3 0 16,0-14 0-1,0-16-14-15,0-15 1 16,0-7-117 0,0-11-4-16,0-3-1 15</inkml:trace>
  <inkml:trace contextRef="#ctx0" brushRef="#br0" timeOffset="13725.099">19033 9511 246 0,'18'0'133'15,"23"0"-4"-15,11 0-183 16,0 0 0 0,3 4-79-1,-3 2-11-15,-8-6 57 16</inkml:trace>
  <inkml:trace contextRef="#ctx0" brushRef="#br0" timeOffset="14285.1438">19726 9445 136 0,'-12'7'102'0,"-6"1"-8"16,-4 18-71-1,4 9 1 1,9 4 4-16,9-6-1 0,0-4-3 31,15-12 1-31,8-17-17 0,-1 0 0 16,0-20-12-1,-7-12 0 1,-8-3 3-16,-7 4 0 16,0 7-2-1,0 3 1-15,0 17 2 16,0 4 0-1,4 17 5-15,3 12 0 16,5-1-4 0,10-1 0-16,-4-3-46 15,5-6 1 1,-1-4-84-16,7-11-11 15,1-3 43-15</inkml:trace>
  <inkml:trace contextRef="#ctx0" brushRef="#br0" timeOffset="15145.2126">20099 9348 100 0,'-3'0'100'0,"-8"0"-8"15,0 8-51 1,-4 12-1-16,-3 11-10 16,7 7-1-1,3 10-16 1,5-6 1-16,-2-8-1 15,5-10 1 1,0-12-2 0,0-10 1-16,5-2-13 15,6-6 0-15,0-19 0 16,-5-5 0-16,2-5 0 15,-4-4 0 1,-1 15 0 0,1 4 0-16,0 6-3 15,0 7 2 1,0 0 0-16,7 7 0 0,2 0 2 15,10 21 0 1,11 10 0 0,-5 18 2-16,-6 6-3 15,-12 4 0 1,-11 7 0-16,-8-11 0 15,-25 7-6 1,-8-16 1-16,-7-9-5 16,-3-8 0-1,2-17 6-15,8-5 0 16,12-7 6-16,14 0 1 15,15-14-1 1,3-9 1 0,34-5 3-16,15-6 0 15,27-15-1 1,2-6 1-1,0-4-6-15,1-7 1 0,-19 7-5 32,-15 6 0-32,-10 6-1 0,-13 9 0 15,-10 10 0 1,-12 3 1-1,-3 13-4-15,0 4 1 0,-7 8 5 32,-15 0 0-32,0 17 10 0,-4 17 1 31,0 8 2-31,7 3 0 15,1 11-6-15,14-15 2 16,4-6-7 0,0-4 0-16,10-14-24 15,9-6 1 1,7-11-107-16,8 0-7 15,6-18 14 1</inkml:trace>
  <inkml:trace contextRef="#ctx0" brushRef="#br0" timeOffset="15445.2366">20844 9235 111 0,'-14'0'93'0,"-17"0"-5"16,-5 14-69-1,3 10 0-15,10 6-3 16,18 12 0 0,5 3 5-1,23 0-2-15,11 6-4 0,-5-5 0 31,-3-2-6-31,-22-5 1 0,-4-1-62 32,-25-6-1-32,-21-9-69 15,-2-5-11-15,0-12 62 16</inkml:trace>
  <inkml:trace contextRef="#ctx0" brushRef="#br0" timeOffset="15845.2686">20041 9583 70 0,'-11'4'86'0,"3"6"-4"16,-3 8-27-1,3-1-1 1,8 4-2-16,4-1-2 16,30-2-50-1,10-1 1 1,4-3-125-16,0-4-8 0,-3-6 9 15</inkml:trace>
  <inkml:trace contextRef="#ctx0" brushRef="#br0" timeOffset="27533.2039">9707 3560 8 0,'0'0'36'0,"0"-4"0"16,0 4-51-1,0-3 2-15,-4 3-1 16,1 0 0-16,-1 0 44 16,0 0 0-1,1-4 14 1,-1 4-1-16,1 0-12 15,-2-3-1-15,1 3 0 32,1-4-2-32,-5 4 4 0,5-3-2 15,-8 3-8 1,7-2 0-16,-3 2-12 15,3-5 0-15,0 5-2 32,4-3 0-32,-7 0 3 0,4 3 1 31,-2-4 0-31,2 0 1 0,-1 0-5 31,1 2 0-31,3 2-8 16,0-4 1-16,0 4-4 15,3 0 1 1,12-3 2-16,7-8 1 0,11 5 2 31,4 2 0-31,5 4-1 16,2-4 1-16,-4 4-2 15,1 0 0 1,-3 0-1-1,-5 0 1-15,-8 4-1 16,-2 3 1-16,-9 10 0 16,-3-7 1-1,-7 1-2-15,-4 2 0 16,0 1 0-1,0 0 0-15,-18 0 0 16,-4 0 0 0,-8 3 0-16,0-3 0 15,1 0 0-15,-5 0 0 31,12-4 0-31,6-3 0 0,2-3 0 32,6-1 0-32,8-3 0 0,0 3 0 15,8-3 0 1,22 7 0-1,11 1 0-15,-4 6 0 16,3-2 0 0,-6 2 0-16,-5 7 0 0,-6 0 0 15,-15 11 0 1,-8-5 0-1,0 4 0-15,-31 0 0 16,-17-3 0 0,-18 4 0-1,-23-13 0-15,15-4 0 16,-1-8 0-1,21-7 0-15,12 0-8 16,21 0 2-16,9 0-79 16,12 0-2-1,15 0-45-15,15-11-11 16,10 4 93-1</inkml:trace>
  <inkml:trace contextRef="#ctx0" brushRef="#br0" timeOffset="28373.2711">10333 3916 124 0,'0'0'110'0,"0"0"-7"16,0 0-66-1,0 0 1-15,0 0-18 16,0 0 1 0,0 0-10-16,0 0 1 15,0 0-2 1,0 0 1-16,0 0-5 15,0 0 2 1,0 0-8-16,0 0 0 16,0 0 0-1,0 0 0 1,0 0 0-16,0 0 0 0,0 0 0 31,0 0 0-31,0 0 0 0,0 0 0 16,0 0 0-1,0 0 0 1,0 0 0-16,0 0 0 15,0 0 0 1,0 0 0-16,0 0 0 0,0 0 0 31,0 0 0-31,0 0 0 16,0 0 0-1,0 0 0-15,0 0-19 16,0 0 2 0,0-3-113-16,0-4-5 15,0-4 5-15</inkml:trace>
  <inkml:trace contextRef="#ctx0" brushRef="#br0" timeOffset="29993.4007">11180 3823 107 0,'0'0'85'16,"0"0"-5"-16,0 14-63 16,0 7 0-1,0 6 5-15,0 8-1 0,0-5 2 31,0 5 1-31,0-10-3 16,0-11 1-16,0-4 1 16,0-7 0-1,0-3-11 1,0 0 2-16,0-9-14 15,-3-20 0 1,-1-8 0-16,1-16 0 16,3 2 0-16,-8-5 0 15,8 4 0 1,0 11 0-16,0 6 0 15,0 4 0 1,11 6-2-16,5 9 1 16,-2-2-2-1,1 4 1-15,15 7 1 16,-5 7 0-1,13 0 2-15,-5 11 0 16,0 13 0-16,-3 3 1 16,7 15 0-1,-11 0 1 1,0 3-3-16,-8 3 0 15,-3 8 0 1,-1-8 0 0,-5-6 0-16,-2-1 0 0,0-10-9 15,-2-6 1 1,-2-11-44-16,0-11 0 15,-3-3-73 1,4 0-11 0,-4-17 45-16</inkml:trace>
  <inkml:trace contextRef="#ctx0" brushRef="#br0" timeOffset="30153.4135">11341 3858 203 0,'7'-4'109'15,"26"-7"-4"1,15 2-216-16,9-2-6 16,-2-3-3-1</inkml:trace>
  <inkml:trace contextRef="#ctx0" brushRef="#br0" timeOffset="30633.4519">12017 3778 184 0,'0'0'109'0,"0"0"-5"0,0 0-101 31,0 0 0-31,0 14 5 15,5 11 0 1,-2 12 3-16,1 1 1 16,-4 0-6-1,0-6 1-15,4-2-20 16,-4-9 1-1,0-10-62-15,4-7 0 16,-4-4-38-16,3-4-8 16,1-17 70-1</inkml:trace>
  <inkml:trace contextRef="#ctx0" brushRef="#br0" timeOffset="30953.4775">11844 3805 157 0,'0'-3'109'16,"4"0"-7"-1,29-8-79-15,15 1-1 16,18 6-9-1,2 4 0 1,2 0-8-16,-18 21 0 16,-23 14 5-16,-14-5 1 15,-15-1 1 1,-4-2 0-16,-25-5-15 15,-12-10 1 1,4-4-61-16,-7-8-1 16,22 0-60-1,18 0-13-15,4 0 61 16</inkml:trace>
  <inkml:trace contextRef="#ctx0" brushRef="#br0" timeOffset="31723.5391">12044 3948 50 0,'0'0'72'16,"0"-4"-1"-16,0 1-29 15,0 0 0-15,0-1-5 16,-4 0 1-1,1 0-11-15,-1 4 0 32,4-2-25-32,-4 2 0 0,4 0-3 31,0 0 1-31,0 20 18 0,0 15 0 15,0 6 1 1,0 4 0 0,0 0-9-16,0 0 1 0,0-11-8 31,0-6 1-31,-4-7-39 0,4-10 1 15,0-8-97 1,0-3-8 0,27-10 28-16</inkml:trace>
  <inkml:trace contextRef="#ctx0" brushRef="#br0" timeOffset="32175.5755">12496 3771 187 0,'0'0'106'16,"0"0"-5"-16,-4 7-90 16,1 17 0-1,3 17 13-15,-4 5 0 16,4 3-12-1,0 5 0-15,-4-5-9 16,0-7 1 0,4-12-11-16,0-9 0 15,0-10-42 1,0-11 1-1,0 0-74-15,4-21-10 0,0-7 41 32</inkml:trace>
  <inkml:trace contextRef="#ctx0" brushRef="#br0" timeOffset="32465.5987">12333 3788 158 0,'4'-3'115'16,"25"-4"-7"-16,27-4-83 16,7 8 0-16,4-1-15 15,-9 4 0 1,-10 4-1-16,-25 10 0 15,-23 7 3 1,-4 0 1-16,-29 2-7 16,-16-8 0-1,2-5-25-15,2-3-1 16,16-7-110-1,14 0-6-15,15 0 10 16</inkml:trace>
  <inkml:trace contextRef="#ctx0" brushRef="#br0" timeOffset="32985.6403">12803 3549 195 0,'0'0'117'0,"0"0"-6"16,0 0-94-1,4 25 0-15,11 13 2 16,0 10 1-16,-4 15-13 16,-7-5 1-1,-1 1-8-15,-3-10 0 16,0-12 0-1,0-13 0 1,4-7-41-16,-1-13 1 16,1-4-91-1,7-4-10-15,1-19 37 0</inkml:trace>
  <inkml:trace contextRef="#ctx0" brushRef="#br0" timeOffset="33455.6779">13041 3747 163 0,'0'0'110'0,"0"0"-7"0,0 3-81 31,0 18 0-31,0 10 1 0,0 7 1 16,0 0-8-1,0 0 0 1,7-10-11-16,0-8 2 15,7-3-7 1,2-13 0-16,2-4 0 16,4-14 0-1,1-9 0-15,6-5 0 16,-6-3 0-1,0 2 0-15,-9 9 0 16,-3 0 0-16,-4 13 0 16,1-1 0-1,-8 5 0-15,3 3 0 16,-3 0 0-1,0 18 0-15,0 22 0 32,0 13 0-32,-3 15 0 0,-1-2 0 15,-3 4 0 1,3-12 0-16,0-2 0 15,4-17 0-15,0-13-97 32,0-8-1-32,4-14-41 0,22-4-12 15</inkml:trace>
  <inkml:trace contextRef="#ctx0" brushRef="#br0" timeOffset="33925.7155">13837 3580 201 0,'0'-3'120'0,"0"3"-7"16,0 0-94-1,4 3 0-15,-4 32-3 16,0 14 1 0,0 20-15-16,0 0 2 15,0 0-4 1,-4-14 0-1,-4-10 0-15,4-10 0 16,4-21-68 0,0-10 0-16,0-4-66 0,0-25-13 15,8-26 75 1</inkml:trace>
  <inkml:trace contextRef="#ctx0" brushRef="#br0" timeOffset="34225.7395">14170 3537 190 0,'0'0'118'15,"0"0"-6"-15,-4 9-104 16,-25 22 2-16,-16 10-2 16,-9 5 1-1,-7-1 2-15,13-7 0 16,11-11-1-1,11-2 0-15,18-1-4 16,8-1 2 0,19 6-8-16,22-5 0 15,22 1 0-15,-3-1 0 16,-1-8 0-1,-11-5 0-15,-12-1-30 16,-10 1 1 0,-10-8-101-1,-5-3-8-15,-7 0 21 16</inkml:trace>
  <inkml:trace contextRef="#ctx0" brushRef="#br0" timeOffset="34635.7723">14655 3618 163 0,'0'-3'96'16,"0"0"-6"-16,-17 3-83 16,-11 0 2-1,-13 6 18-15,-14 26 0 0,7 6-6 31,5 11 0-31,9-5-6 16,15-2 0 0,19-5-6-16,23-8 2 15,21-9-11-15,8-5 0 16,0-5 0-1,-16-6 0-15,-3-4-18 16,-14 0 1 0,-7 0-64-16,-9 0-2 15,-3 0-37 1,0 0-11-16,0-4 75 15</inkml:trace>
  <inkml:trace contextRef="#ctx0" brushRef="#br0" timeOffset="35025.8035">14841 3609 219 0,'0'0'119'0,"3"0"-3"15,-3 0-104 1,0 0 0-16,0 24 2 0,0 14 0 31,-3 10-12-31,-12 4 1 16,-4 3-3-1,1-3 0-15,-5-10 0 16,12-12 0 0,7-9 0-16,4-13 0 15,33-8 0-15,20 0 0 16,13-12 0-1,-3 3 0-15,-8 1-27 16,-10 2 2 0,-15 3-105-16,-8 0-7 15,-11-5 15 1</inkml:trace>
  <inkml:trace contextRef="#ctx0" brushRef="#br0" timeOffset="35935.8763">15889 3605 184 0,'0'0'121'0,"0"0"-6"15,0 10-92 1,0 18 0-16,0 10-7 15,0 11 0 1,0-1-10-16,0 0 1 16,0 1-7-16,0-15 0 15,0-5-15 1,0-12 1-16,0-10-35 15,0-7 1 1,-8-14-24-16,-7-10-1 31,-10-8 44-31,-6-6-1 0,2 10 81 31,0 7-1-31,3 4 8 0,10 10 1 16,12 0-30 0,4 4 1-1,27-1-12-15,21 1 0 0,19-5-10 31,6 6 1-31,-10-2-9 0,-14 4 0 16,-20-3 0 0,-6 3 0-1,-15 0 0-15,-5 0 0 16,-3 7 0-1,0 10 0-15,0 4 0 16,0 4 0 0,0-2 0-16,0 1 0 15,14-10 0 1,24-10 0-16,10-4 0 15,4-4 0 1,-4-20 0-16,-11-4 0 16,-11 4 0-16,-19 0 0 15,-7 2 0 1,-18 9 0-16,-16 7-36 31,-3 6 2-31,4 0-97 0,16 6-8 16,17 1 27-1</inkml:trace>
  <inkml:trace contextRef="#ctx0" brushRef="#br0" timeOffset="36985.9603">16827 3716 209 0,'6'0'129'0,"23"0"-6"16,12 0-106-16,4-3 1 16,-4-5-11-1,-12-2 1 1,-6-4-8-16,-13-3 0 15,-10-4 0 1,0 7 0 0,-7 3-6-16,-24 5 1 0,7 6 0 15,-10 0 0 1,1 21 9-16,4 10 0 15,10 6 1 1,12 9 0 0,7-8-4-16,3 0 1 15,20-7-2 1,2-3 0-16,9-11-28 15,3-7 2 1,7-10-46-16,4 0-3 16,8-17 6-16,-8-11-5 15,4-6 83 1,-8-1-1-16,-12-4 55 15,-4 6-1 1,-18 9-24-16,-10 3 2 16,0 10-26-1,-22 11 0-15,-8 4 1 16,-3 24 0-1,4 12-4-15,10 2 0 16,15 0 1 0,4-7 1-16,12-8-4 15,14-17 1-15,7-10-10 31,-5-3 0-31,0-25 0 0,-7-2 0 16,-9 5 0 0,-8 4 0-16,-1 7 0 15,-3 14 0-15,0 0 0 31,0 18 0-31,8 13 0 0,2 0 0 32,9 0-6-32,4-10 2 0,6-7-91 31,0-10-2-31,5-4-39 15,3-11-10-15</inkml:trace>
  <inkml:trace contextRef="#ctx0" brushRef="#br0" timeOffset="37225.9795">17770 3650 148 0,'0'0'119'15,"-19"0"-8"-15,-5 10-72 16,-11 18 0 0,13 9-18-1,3 9 0-15,12 0-15 16,7-5 1-1,14-4-7-15,17-12 0 16,9-11-4-16,5-10 1 16,3-4-70-1,-8-12-1-15,1-15-58 16,-18-14-13-1,-1-12 79-15</inkml:trace>
  <inkml:trace contextRef="#ctx0" brushRef="#br0" timeOffset="37596.0091">18062 3377 172 0,'5'7'112'16,"6"17"-7"-1,0 14-82-15,3 10 0 16,-7 11 3-1,5 6 1 1,-8-2-16-16,-4 3 1 0,0-11-12 16,0-14 0-1,0-13 0-15,0-14 0 16,0-14 0-1,2-14 0 1,21-14 0-16,7-2 0 16,8 5 0-1,-2 11 0-15,-2 11 0 16,-5 3 0-1,-10 14 0-15,-15 14 0 16,-4-1-8-16,3 4 2 16,-3 0-123-1,0-7-5-15,15-2-7 16</inkml:trace>
  <inkml:trace contextRef="#ctx0" brushRef="#br0" timeOffset="38326.0675">19155 3660 204 0,'4'0'123'16,"7"18"-7"-16,4 13-101 15,-4 14 0-15,11-4-2 16,-3-2 1-1,-9-9-9-15,2-9 1 16,-9-4-6 0,0-10 0-16,-3-7 0 15,0 0 0 1,0-20 0-16,0-11 0 15,0-4 0 1,16-3 0 0,10 7 0-16,11 0 0 0,0 17 0 31,4 10 0-31,-8 4 0 0,1 18 0 15,-9 13 0 1,-10 0 0 0,-4 1 0-16,-7-3 0 15,-4 0-36 1,3-12 1-1,1 0-96-15,4-17-8 16,7 0 28-16</inkml:trace>
  <inkml:trace contextRef="#ctx0" brushRef="#br0" timeOffset="38796.1051">19934 3713 134 0,'-8'10'104'16,"-8"6"-8"-16,-1 19-77 15,2 4 1 1,7-6 12-1,8 3 1-15,26-12-3 16,12-10 1 0,6-14-26-1,-3 0 2-15,-1-25-7 16,-14-2 0-1,-19-4 0-15,-7-1 0 0,-14 5 0 16,-23 3 0 0,-5 9-14-1,-1 13 2-15,5 2-76 16,13 0-3-1,10 10-36-15,15 3-9 0,7-2 93 32</inkml:trace>
  <inkml:trace contextRef="#ctx0" brushRef="#br0" timeOffset="39616.1707">20451 3695 88 0,'-11'0'94'31,"-4"0"-4"-31,-8 0-52 0,-5 18 0 16,5 6-12-1,2 13 0 1,13-2 4-16,8 2 1 0,0-5-9 31,22-4 0-31,8-14-20 0,14-10 2 31,3-4-4-31,2-18 0 16,3-20 0 0,-7-7 0-16,-9-18 0 15,-5-2 0-15,-13-1 0 16,-7-3 0-1,-11 14 0-15,0 6 0 16,-5 18 0 0,-8 6 0-16,2 16 0 15,-5 9 0 1,-2 0 0-16,-4 31 0 15,3 17 0 1,5 21 0-16,10 7 0 16,4 4 0-16,4-8 0 31,18-16 0-31,11-11 0 0,8-14 0 15,11-14 0 1,10-13 0-16,5-4 0 16,-7-18 0-1,-6-16 0 1,-4-11 0-16,-15-7 0 15,-15-10 0-15,-12 13 0 16,-8 7 0-16,-19 19 0 16,-18 20 0-1,-8 3 0 1,4 29 0-16,16 24 0 15,21 3 0 1,8 2 0 0,36-3 0-16,31-3-112 15,18-3-3-15,2-14-28 16</inkml:trace>
  <inkml:trace contextRef="#ctx0" brushRef="#br0" timeOffset="57266.5874">11262 4799 18 0,'0'0'55'16,"-3"0"0"-16,-4 0-13 15,-12 0 0-15,4 0 4 31,0 0-1-31,-3 0-4 0,3 0 2 16,0 0-14 0,4 0 1-16,11 0-12 15,-4 0 1 1,4 0-9-1,8 0 0-15,33 0-7 16,7 0 2 0,26 0-5-16,4 3 0 0,3-3 0 15,-8 0 0 1,-12 0 0-1,-17 0 0-15,-15 0 0 16,-6 0 0 0,-16 0 0-16,-7 0 0 15,3 0-17 1,-3 0 1-16,0 0-49 15,0 0-1 1,0 0-52-16,0 0-13 16,0 0 57-16</inkml:trace>
  <inkml:trace contextRef="#ctx0" brushRef="#br0" timeOffset="57886.637">11592 4691 114 0,'-3'-3'102'31,"-5"3"-6"-31,1-4-57 0,-1 4 2 16,4 0-14 0,4 0 1-1,0 0-17-15,0-3 0 0,0 3-6 31,9 0 0-31,-3 0 1 0,6 0 0 32,3 0-1-32,3 0 0 15,12 0-2 1,3 3 0-16,7 4-2 15,1 4 2 1,3 3-3-16,-2 0 0 16,-5-1 0-16,-4 1 0 15,-7 7 0 1,-4-4 0-16,-7-3 0 15,-8 3 0 1,-7-2 0-16,0 1 0 16,-15 2 0-1,-10-1 0-15,-5-3 0 16,-7-4 0-1,0 1 0 1,-3-5 0-16,6 2-10 0,4-2 1 16,11-2-16-1,8-4 1-15,7 0-47 16,4 0 0-1,0 0-42 1,4 0-8-16,7-4 61 16</inkml:trace>
  <inkml:trace contextRef="#ctx0" brushRef="#br0" timeOffset="58216.6634">11625 4740 197 0,'0'0'118'15,"0"0"-6"1,0 0-105-16,0 0 1 16,0 6 0-1,4 23 0-15,8 5-2 16,-5 7 1-1,0 1-10-15,0-7 1 16,-3-11-119-16,4-4-5 16,-1-9-9-1</inkml:trace>
  <inkml:trace contextRef="#ctx0" brushRef="#br0" timeOffset="59126.7362">12629 4750 147 0,'0'0'103'15,"0"-4"-8"-15,0 1-84 16,-12 0 1-1,2 3-8-15,-2 0 0 16,-2 0 5-16,-1 13-1 16,1 12 4-1,-6 6 0-15,2 3-5 16,4 2 1-1,10 5-2-15,4-10-2 16,4 0-8 0,-4-10 1-16,22-7-59 15,8-7 0-15,13-7-53 16,17-4-10-1,3-24 64-15</inkml:trace>
  <inkml:trace contextRef="#ctx0" brushRef="#br0" timeOffset="59416.7594">12859 4829 124 0,'-7'4'95'0,"-1"18"-9"0,1 8-63 16,7 8 0-1,0-7 10-15,29-7-1 16,12-14-9-1,7-10 1 1,7 0-12-16,-3-17 0 16,-11-7-7-1,-19-7 1-15,-18-3-9 16,-4 7 0-1,-26 1-3-15,-15 9 0 16,-3 14 1-16,0 3 0 16,7 0-21-1,7 14 1-15,15 6-80 16,12 2-4-1,3 5-1-15</inkml:trace>
  <inkml:trace contextRef="#ctx0" brushRef="#br0" timeOffset="59937.8011">13217 4750 113 0,'6'7'93'16,"0"11"-4"-16,2 6-65 15,3 6 1 1,-4 6-7-16,1 1 1 0,-5-6-6 31,-3-7-1-31,0-6 10 16,4-7 0-16,-4-11-7 15,0 0 1 1,0-8-18-16,4-19 0 0,3-4 0 31,4-4 1-31,5 5 3 16,5 1 1-1,5 9-2-15,-4 6 1 16,1 10-4 0,-9 4 0-16,4 7 3 15,2 17 0 1,-10 4-1-16,2 4 0 15,-5 2-71-15,1-6-2 16,-5-5-56 0,0-9-10-16,9-10 79 15</inkml:trace>
  <inkml:trace contextRef="#ctx0" brushRef="#br0" timeOffset="60527.8483">13707 4816 162 0,'0'-4'107'15,"0"4"-7"1,0 0-93-16,0 0 1 0,0 0 0 15,11 7 1 1,3 10 6 0,9 8 0-16,-4-1-3 15,2 4 0 1,-2-8-4-16,-8 1 0 15,1-7-1 1,-5 0 1-16,4-4 0 16,-3-2 0-1,-5-8-4-15,1 0 1 16,0-8-5-16,8-20 0 15,-2-13 0 1,1-11 0-16,8 4 0 16,-8 6 0-1,-7 7-36-15,2 19 1 31,-1 2-96-31,5 6-8 0,5 5 28 32</inkml:trace>
  <inkml:trace contextRef="#ctx0" brushRef="#br0" timeOffset="61057.8907">14148 4795 90 0,'0'4'106'16,"4"3"-6"-1,-4 3-43-15,14 0 1 16,16-3-22-16,7-7 1 15,7 0-25 1,-3 0 0-16,-7-10-11 31,-8-4 1-31,-15-3-12 0,-7 0 1 16,-4-5-5-1,-15 9 1-15,-22 9 5 16,3 2 0 0,-7 2 5-1,8 12 0-15,3 20 6 0,11 6 0 16,16 1 5-1,3 2 1-15,8-7 0 16,17-3 1 0,5-10-28-1,7-7 0-15,-3-10-108 16,-1-4-8-1,-3-4 14-15</inkml:trace>
  <inkml:trace contextRef="#ctx0" brushRef="#br0" timeOffset="61407.9187">14493 4806 169 0,'3'10'115'0,"1"15"-7"16,6 1-93-16,2 20 0 15,-5-8-4 1,-3-11 1-16,-4-5 8 16,0-12 0-1,0-10-8-15,4-4 2 16,0-16-14-1,6-12 0-15,1-2 0 16,4-4 0 0,11 6 0-16,0 8 0 15,0 4-4-15,8 2 1 16,-9 8-43-1,-2 3 1 1,2 3-84-16,-3 4-11 16,4-6 42-1</inkml:trace>
  <inkml:trace contextRef="#ctx0" brushRef="#br0" timeOffset="61697.9419">14978 4570 163 0,'3'0'116'16,"1"4"-7"-1,0 17-82-15,3 14 0 16,0 6-12-16,0 4 1 15,-3 10-12 1,0-7 0-16,-4-2-12 16,0-2 1-1,0-8-60-15,0-10-2 16,0-11-52-1,0-9-11-15,0-6 68 16</inkml:trace>
  <inkml:trace contextRef="#ctx0" brushRef="#br0" timeOffset="61827.9523">14869 4841 209 0,'12'-5'121'32,"22"-2"-5"-32,21-3-202 0,4 0-1 15,8 0-40 1,-4-1-8-16</inkml:trace>
  <inkml:trace contextRef="#ctx0" brushRef="#br0" timeOffset="62367.9955">16241 4698 196 0,'-8'0'119'32,"2"0"-6"-32,-11 7-96 0,6 18 1 15,5 12-1 1,6 2 1-1,0-2-12-15,6-5 1 16,13-1-23 0,-4-17 1-1,7-11-115-15,-3-3-5 0,0-27 3 16</inkml:trace>
  <inkml:trace contextRef="#ctx0" brushRef="#br0" timeOffset="62490.0055">16166 4515 247 0,'0'-4'0'16,"0"4"0"0,10-2-147-16</inkml:trace>
  <inkml:trace contextRef="#ctx0" brushRef="#br0" timeOffset="63370.0759">16741 4688 137 0,'0'0'117'16,"3"3"-10"-1,38-3-62 1,18 4-1-16,27 3-22 16,-3-4 1-1,11 0-18 1,-23-3 0-16,-27 0-14 15,-14 0-1-15,-20 0-29 16,-10 0 0-16,0 0-80 16,-10 0-8-1,-1 0 21 1</inkml:trace>
  <inkml:trace contextRef="#ctx0" brushRef="#br0" timeOffset="63790.1095">17044 4560 118 0,'0'0'109'16,"0"0"-9"-1,0 0-61-15,4 0 2 16,22 0-15 0,4 0 1-16,10 0-16 15,-3 0 1 1,8 7-11-16,-1 7 0 15,8-4-2 1,-8 10 0 0,-6 5-2-16,-5-4 1 0,-11-1 1 31,-11-2 0-31,-3 3 4 0,-8-1 0 15,-4 1-8 1,-15 3 1 0,-9-6-64-16,-3 2-2 0,5-3-53 31,0 2-12-31,15-9 71 0</inkml:trace>
  <inkml:trace contextRef="#ctx0" brushRef="#br0" timeOffset="65800.2703">18307 4393 93 0,'0'0'97'0,"0"-2"-4"0,0-5-51 31,0-1-2-31,0 2-8 16,0 2-2-16,0 1-10 15,0-1 0 1,0 4-13-16,0 0 0 0,0 0-7 31,0 0 1-31,7 0 3 16,6 11 1-1,-3 7 1-15,8 5 1 16,-3 8-4 0,3 0 1-16,1-3-4 15,-8-8 0 1,-1 1 0-16,-1-7 0 15,-5-3 0-15,-1-4 0 16,-3-4 0 0,0-3 0-16,0 4 0 15,0-4 0 1,0 0 0-16,0 3 0 15,0-3 0 1,0 0 0 0,4 0 0-16,-4 0 0 15,0 0 0 1,0 0 0-16,0 0 0 0,0 3 0 15,0-3 0 1,3 4 0 0,-3-4 0-16,0 0 0 15,0 4 0 1,0 0 0-1,0 1 0-15,4-5 0 16,-4 4 0-16,4-1 0 16,-4 4 0-1,3-3 0-15,-3-1 0 16,0 2 0-1,0-3 0-15,0 2 0 16,0 0 0 0,0-4 0-16,0 2 0 15,4-2 0 1,-4 0 0-16,0 0 0 15,4 0 0-15,5-6 0 16,4-22 0 0,6-6 0-16,3-11 0 15,15-7 0 1,-11 0 0-1,0 11 0-15,-11 9 0 16,-5 11 0-16,-2 4-93 31,-8 11 0-31,4 6-46 0,-4 0-11 16</inkml:trace>
  <inkml:trace contextRef="#ctx0" brushRef="#br0" timeOffset="66360.3151">18199 4785 129 0,'-7'0'101'0,"0"0"-6"31,0 0-63-31,7 0 2 0,0 0 3 31,35 7 0-31,37 0-17 0,28 0 0 16,14-1-18-1,9 1 2 1,-19 0-4-16,-17-4 0 0,-18-3-28 31,-26 0 1-31,-17 0-103 0,-18 0-8 16,-8 0 19-1</inkml:trace>
  <inkml:trace contextRef="#ctx0" brushRef="#br0" timeOffset="66890.3575">18255 5034 174 0,'0'0'114'16,"0"0"-7"-16,0 10-84 15,0 12 1 1,0 8 0 0,0 12 1-16,0-1-16 15,0 8 2 1,4-8-11-16,-4-6 0 0,0-1-6 15,0-13 2 1,-4-7-48 0,4-10 0-16,-4-4-77 15,4-11-10 1,-3-17 48-16</inkml:trace>
  <inkml:trace contextRef="#ctx0" brushRef="#br0" timeOffset="67450.4023">18166 5090 98 0,'0'-4'105'15,"-4"0"-7"-15,1 1-56 16,3-4 2 0,0-4-19-16,3 1 1 15,27-7-4 1,11 7 1-1,22-1-11-15,0 8 1 0,0-1-12 32,-12 4 1-32,-5 0-8 0,-14 4 1 15,-13 10 2 1,-11 13 1-1,-8-3 5-15,-4 0 0 16,-23 4-5 0,-13-3 0-16,-8-5-4 15,-1 4 1 1,-2-9 2-16,6-5 1 15,5-3 3 1,17-4 1-16,13 1 5 16,10-1 0-1,10 4-1-15,28 2 1 16,28 10-7-16,5 1 0 15,10 11 0 1,-3 4 0-16,-4-1-62 16,-7 1 2-1,6-8-74-15,-2 12-11 16,-4-11 64-1</inkml:trace>
  <inkml:trace contextRef="#ctx0" brushRef="#br0" timeOffset="70570.6519">16103 4577 141 0,'-3'0'114'0,"3"0"-8"15,0 0-81 1,0 0-2-16,0-7-18 15,10 0 1 1,2-3 3-16,-5 3 1 16,-3 3 4-1,-1 4 0-15,-3 0 0 16,0 0 1-1,0 0-8-15,0-4 1 16,0 4-8 0,0-2 0-1,0 2-60-15,0-4 2 0,0 1-76 31,15-5-10-31,4-2 60 0</inkml:trace>
  <inkml:trace contextRef="#ctx0" brushRef="#br0" timeOffset="83872.7244">11218 10975 123 0,'0'6'101'16,"0"2"-7"-1,4 8-70-15,3 6-1 16,7 1-7-1,-2 8 1-15,4 1-2 0,-6-9 0 16,1-1-3 0,-3-5 0-1,-4-3-3-15,-1-3 0 16,-3-1 3-1,0-6 0 1,0-4-4-16,0 0 1 16,0-12-9-1,0-15 0-15,0-4 0 16,0-3 0-16,0-8 0 15,4 4 0 1,14 3 0-16,5 0 0 16,14 8 0-1,7 0 0-15,-3 6 0 16,3 10 0-1,-3 5 0 1,-4 6 0-16,-8 10 0 16,-6 18 0-16,-9 16 0 15,-6 1 0-15,-8 0 0 16,0 0 0-1,0-4 0 1,0-9 0-16,0-5 0 16,19-6 0-16,6-4-130 31,16 0-4-31,7-6-13 0</inkml:trace>
  <inkml:trace contextRef="#ctx0" brushRef="#br0" timeOffset="84222.7524">12171 11119 247 0,'0'0'134'15,"14"-6"-4"-15,23-4-135 16,22 0 1-1,8-2-125-15,3 6-4 16,-3 2-11 0</inkml:trace>
  <inkml:trace contextRef="#ctx0" brushRef="#br0" timeOffset="84812.7996">12986 10815 200 0,'-5'-3'106'16,"5"3"-5"-16,0 0-102 15,0 14 1 1,0 20 14-16,0 17 1 15,5 6-6 1,-5 5 1 0,0 1-34-16,0-12 0 15,0-6-95 1,0-11-9-16,6-17 23 15</inkml:trace>
  <inkml:trace contextRef="#ctx0" brushRef="#br0" timeOffset="85452.8508">13514 11071 155 0,'0'0'129'15,"4"0"-9"1,30 0-79-16,24 0 0 0,24-14-29 31,11-3 1-31,-8-10-13 0,-14 6 0 16,-16-3 0-1,-10 3 0 1,-24 0-20-16,-9 4 1 0,-12-4-8 31,-12 4 1-31,-25 2 16 0,-11 5 1 31,-11 10 9-31,-1 4 0 16,-3 24 10 0,0 3 0-16,12 10 5 15,14 8 1-15,15 2 2 16,14-5 0-1,8-6-7-15,27-1 2 16,13-8-13 0,20-14 0-16,2-10-56 15,5-7 2 1,4 0-79-16,6-24-11 15,1-10 56-15</inkml:trace>
  <inkml:trace contextRef="#ctx0" brushRef="#br0" timeOffset="85792.878">14285 10922 185 0,'-23'14'121'16,"-10"14"-7"-1,-7 13-98 1,10 8 0-16,19 0-3 0,11-16 0 31,18-8-2-31,23-14 0 0,4-11-10 31,3-21 0-31,-16-11-4 16,-2-9 1-16,-14 0 1 15,-9 3 1 1,-7 14 2 0,0 13 0-16,0 11 1 15,-11 17 0-15,-1 29-1 0,5 16 1 16,-7 7-5-1,5 3 1 1,6-2-128-16,3-9-4 16,0-19-13-1</inkml:trace>
  <inkml:trace contextRef="#ctx0" brushRef="#br0" timeOffset="86452.9308">14741 10929 176 0,'10'11'124'32,"9"9"-8"-32,4 19-89 0,-2 6 0 15,-6 4-13 1,-3 2 0-1,-9-6-9-15,-3-11 0 16,0-13-4 0,3-14 1-16,-3-7-2 15,-3-7 0 1,3-27 0-16,0-15 0 15,0-9 0-15,8 2 0 16,9 4 0 0,17 4 0-16,4 12 0 15,2 13 0 1,5 13 0-16,-5 10 0 15,1 0 0 1,-7 28 0-16,-6 9 0 31,3 12 0-31,-16-1 0 0,-8 1 0 16,-3-4 0-1,-4-7 0-15,0-10 0 16,-4-8 0-16,0-10-5 31,1-10 1-31,3 0-125 0,3-13-4 16,20-19-11-1</inkml:trace>
  <inkml:trace contextRef="#ctx0" brushRef="#br0" timeOffset="86862.9636">15706 10753 155 0,'-22'0'112'0,"-14"14"-7"16,-9 9-87 0,-3 13-1-16,11-2-5 15,15 0 1 1,22 1 0-16,11-7 1 15,37 4-5 1,7-8 1-16,9-4-3 16,-5-3 0-1,-17 4-2-15,-21 1 0 16,-21 2-1-16,-3 6 1 15,-31-5-5 1,-15-1 0-16,-10-6 0 16,11-6 0-1,7 0 0-15,12-10 0 16,14-2-130-1,12 0-4 1,3-10-13-16</inkml:trace>
  <inkml:trace contextRef="#ctx0" brushRef="#br0" timeOffset="87082.9812">16096 11119 247 0,'0'0'134'0,"0"3"-4"16,0-3-130 0,-3 4 0-16,-1-4 0 15,4 0 0 1,0 0-130-16,0 0-4 15,-4 0-13 1</inkml:trace>
  <inkml:trace contextRef="#ctx0" brushRef="#br0" timeOffset="90520.2563">13385 12068 169 0,'0'0'115'16,"-8"-4"-7"-16,-14 4-86 15,0 0 2-15,-11 14-2 32,3 18 2-32,1 19-11 0,2 9 1 15,5 5-14 1,7 0 0-16,15-9 0 15,0-15 0-15,23-10-7 32,21-13 1-32,15-18-42 0,4-10 1 31,3-29-57-31,2-12-6 0,-13-5 95 31,-10 1 0-31,-19 10 83 16,-15 17-3-16,-11 18-35 15,0 10 0 1,-15 18-1-16,7 12 0 0,8 12 2 31,4-1 0-31,25-17-12 16,13-14 1-16,1-10-20 15,-1-10 0 1,-13-14 0-1,-22-3 0-15,-7-4 0 16,-29 6 0-16,-14 11 0 16,-6 4 0-1,7 6-43-15,9 4 2 16,19 0-90-1,6 0-10-15,8 0 37 16</inkml:trace>
  <inkml:trace contextRef="#ctx0" brushRef="#br0" timeOffset="90870.2843">13985 12321 209 0,'0'9'129'16,"4"9"-5"-1,-4 6-107-15,3-6 1 16,-3-11-12 0,8-7 2-16,-1-4-8 0,4-27 0 15,9-8 0 1,0-8 0-1,7 12 0-15,-2 7 0 16,2 21 0 0,-5 7 0-1,0 17 0-15,-7 18 0 16,-4 14 0-1,-8-5 0-15,1-5 0 16,-4-8 0-16,0-14-130 16,0-9-4-1,4-8-13-15</inkml:trace>
  <inkml:trace contextRef="#ctx0" brushRef="#br0" timeOffset="91110.3035">14463 11936 229 0,'3'18'133'16,"1"16"-3"0,7 15-121-1,-3 16 1-15,-1 8-10 16,0-3 0-16,4-2 0 31,1-13 0-31,-5-9-97 0,-7-14-2 16,0-26-40-1,-7-6-12-15</inkml:trace>
  <inkml:trace contextRef="#ctx0" brushRef="#br0" timeOffset="91250.3147">14418 12198 214 0,'23'-6'95'31,"20"-1"-4"-31,14-3-208 16,9 0-8-16,-3-4 21 16</inkml:trace>
  <inkml:trace contextRef="#ctx0" brushRef="#br0" timeOffset="91730.3531">14966 12147 174 0,'-15'0'119'0,"-7"4"-6"16,-7 17-88-1,-2 5 0 1,14 13-7-16,6 6 1 0,11-10-12 31,14-8 1-31,20-13-7 0,6-14 1 16,-3-3-2-1,-3-29 0 1,-8-2 0-16,-15-10 0 15,-11 12 0 1,0 4 0-16,0 11 0 16,-8 17 0-1,5 4 0-15,-2 22 0 16,5 13 0-1,5 6 0-15,6-4 0 16,3-2 0 0,-3-8-130-16,4-10-4 15,-3-11-13-15</inkml:trace>
  <inkml:trace contextRef="#ctx0" brushRef="#br0" timeOffset="91900.3667">15196 12323 247 0,'0'7'134'15,"0"0"-4"1,0 4-154 0,7-1 2-16,5-6-108 0,6-4-7 15,0-18 13 1</inkml:trace>
  <inkml:trace contextRef="#ctx0" brushRef="#br0" timeOffset="92270.3963">15185 11947 205 0,'0'0'118'15,"-4"-4"-7"-15,0-6-132 16,4 7 1-16,0 3-64 16,0 0-3-16,16 0 19 15,6 27-4 1,1 12 99-1,1 12-1-15,-1 18 25 16,-1 4-2 0,-3 0 28-16,-8-8-2 15,0-24-20-15,3-23 1 16,8-18-50-1,8-14 1-15,8-21-7 16,-1-6 0 0,0 7 0-16,-12 9 0 15,-10 18 0 1,-3 7 0-16,3 21-24 15,-1 21 1 1,8-1-107-16,4 5-7 16,12-5 14-16</inkml:trace>
  <inkml:trace contextRef="#ctx0" brushRef="#br0" timeOffset="92670.4283">16499 12096 194 0,'-10'20'129'0,"-5"11"-8"15,3 14-98-15,12 10 1 16,14-2-16-1,28-16 1-15,17-19-8 16,1-18 1 0,-1-7-2-16,-19-24 0 15,-25-7 0 1,-15-6 0-16,-36-6 0 15,-31 12 0 1,-4 14-30-16,8 7 1 16,11 13-101-1,26 4-8-15,26 0 21 16</inkml:trace>
  <inkml:trace contextRef="#ctx0" brushRef="#br0" timeOffset="93000.4547">16930 12168 238 0,'0'14'133'16,"0"10"-4"-16,0 5-124 0,-4-2 1 31,4 0-6-31,0-9 0 0,4-15 0 31,14-3 0-31,15-10 0 16,-3-18 0-16,7-3 0 16,-4 13 0-1,0 8 0-15,-6 10 0 0,-9 10 0 31,-3 14 0-31,0 15 0 16,3-12 0 0,-7-3-47-16,1-6 1 15,2-18-86 1,-3-18-10-16,0-26 44 15</inkml:trace>
  <inkml:trace contextRef="#ctx0" brushRef="#br0" timeOffset="93473.4926">17289 11618 203 0,'0'3'129'0,"3"32"-7"16,12 24-103-1,7 23 1 1,-3 16-13-16,-1 3 0 15,-3-5-7 1,-4-16 1-16,1-17 0 16,-5-22 1-16,4-24-2 31,4-14 0-31,-1-6 0 0,5-28 0 15,3-4 0 1,-7 0 0-16,4 4 0 16,-12 21 0-16,-3 10 0 31,3 4 0-31,4 16 0 0,7 3 0 31,12-12 0-31,15-11 0 0,-8 0 0 31,7-17 0-31,-11-10 0 16,-14 9 0-16,-11 18 0 15,-8 14 0 1,3 41 0-16,-6 22 0 0,-12 16 0 31,15-3 0-31,0-7-119 16,0-24-4-16,0-24-22 15</inkml:trace>
  <inkml:trace contextRef="#ctx0" brushRef="#br0" timeOffset="94193.5502">18722 12034 209 0,'6'20'135'16,"10"14"-5"-1,2 15-112-15,-2 12 1 16,5-5-19 0,-9 0 0-16,-1-18 0 15,-7-20 0 1,-1-18 0-1,5-18 0-15,-1-27 0 0,15-17 0 16,4 0 0 0,11 2 0-16,8 19 0 15,3 17 0 1,-8 21 0-1,-6 6 0-15,-11 31 0 16,-9 19 0-16,-14 2 0 31,0-10 0-31,-4 3-20 0,-3-20 2 16,7-22-112-1,11-6-6-15,22-20 7 16</inkml:trace>
  <inkml:trace contextRef="#ctx0" brushRef="#br0" timeOffset="94393.5662">19340 12221 219 0,'7'9'134'0,"16"2"-4"0,10 2-117 32,5-5 2-32,3-8-15 15,-12 0 0-15,-18-21 0 16,-11 1 0-1,-26-5 0-15,-26 1 0 16,0 7-2 0,-7 5 1-16,11 10-128 15,18 2-4 1,15 0-13-16</inkml:trace>
  <inkml:trace contextRef="#ctx0" brushRef="#br0" timeOffset="95193.6302">19859 11981 192 0,'-15'0'129'0,"-7"21"-8"16,-8 16-96-1,8 16 0-15,7 10-16 0,15-2 1 31,23-1-10-31,21-23 0 16,19-23 0 0,11-14 0-16,0-24 0 15,-5-28 0 1,-8-10 0-16,-6-17 0 15,-22-15 0-15,-18-10 0 16,-15 7 0 0,0 14 0-16,-26 21 0 15,-3 31 0 1,-12 27 0-16,-4 15 0 15,16 44 0 1,7 21 0-16,10 22 0 16,12 0 0-1,12 0 0 1,21-11 0-16,11-24 0 0,12-26 0 15,0-19 0 1,0-18 0-16,-9-14 0 16,1-18 0-1,-3 0 0 1,-11 6 0-16,-13-3 0 15,-5 9 0 1,-9 3 0 0,-4 7 0-16,-3 2 0 15,4 5 0-15,-4 3 0 16,0-7 0-16,0 7 0 15,0 0 0 1,0 0 0 0,0-3 0-16,0-4-79 15,-7 3-1 1,-8 1-56-16,4-4-12 0,3-4 88 15</inkml:trace>
  <inkml:trace contextRef="#ctx0" brushRef="#br0" timeOffset="95733.6734">20622 12043 164 0,'-15'-4'119'0,"-7"4"-8"31,-12 0-84-31,-6 0 0 0,3 18-7 32,3 13 1-32,8 7-11 0,14 1 2 15,12-6-12 1,0-4 0-1,28-15 0-15,1-10 0 0,8-4 0 32,4-18 0-32,0-13 0 0,-12-7 0 31,-6-4 0-31,-9 8 0 15,-11 9 0-15,1 19 0 16,-4 6 0 0,4 31 0-16,3 10 0 15,11 11 0 1,13 0 0-16,-2-3 0 15,5-22 0 1,-1-13 0-16,-3-14-18 16,-1-7 1-1,-3-27-113-15,-4-19-5 16,1-19 5-16</inkml:trace>
  <inkml:trace contextRef="#ctx0" brushRef="#br0" timeOffset="95893.6862">20980 11670 219 0,'0'0'133'0,"12"20"-3"16,7 22-116-1,3 17 1-15,8 13-15 16,0 8 0 0,-1 3-37-1,-11 3 1-15,-7-6-95 0,-3-10-9 16,-4-9 31-1</inkml:trace>
  <inkml:trace contextRef="#ctx0" brushRef="#br0" timeOffset="97203.791">19944 12037 137 0,'12'0'117'15,"6"0"-9"-15,4-3-58 16,-4-1-1 0,-10-4-25-16,-8 2 2 15,-8 0-26 1,-32-2 0-1,-27 4 0-15,-15 4 0 0,-6 0-48 32,2 7 2-32,23 7-86 0,19 4-10 15,29-1 44 1</inkml:trace>
  <inkml:trace contextRef="#ctx0" brushRef="#br0" timeOffset="97773.8366">16626 13209 231 0,'0'0'127'16,"0"-4"-4"0,0 4-116-1,0 4 1-15,15 24-1 16,14 18 1-16,4 15-8 31,0 1 0-31,-7-6 0 0,1-10 0 31,-17-23 0-31,1-17 0 0,0-6 0 16,9-29 0-1,1-24 0-15,6-6 0 16,-2-7 0 0,-6 4 0-1,3 7-29-15,1 21 1 0,2 13-102 31,5 10-8-31,3 11 20 16</inkml:trace>
  <inkml:trace contextRef="#ctx0" brushRef="#br0" timeOffset="98013.8558">17189 13414 247 0,'-4'14'134'16,"4"6"-4"0,7 4-130-16,27-10 0 15,18-14 0 1,11 0 0-16,0-31 0 15,-12-3 0-15,-28-8 0 16,-23 7 0 0,-30 5 0-16,-40 1 0 31,-12 23 0-31,0 6 0 0,9 10-130 31,25 21-4-31,25 4-13 0</inkml:trace>
  <inkml:trace contextRef="#ctx0" brushRef="#br0" timeOffset="98413.8878">17803 12912 238 0,'0'0'133'0,"0"3"-4"15,0 25-124 1,15 31 1-16,4 11-6 15,-8 16 0-15,7 3 0 32,-3 8 0-32,-7-7 0 0,-8-10 0 15,0-18 0 1,0-13 0-16,0-33-130 15,7-16-4 1,4-10-13 0</inkml:trace>
  <inkml:trace contextRef="#ctx0" brushRef="#br0" timeOffset="98673.9086">18266 13040 247 0,'4'14'134'16,"0"10"-4"0,4 17-130-16,9 12 0 0,-2 5 0 15,0 15 0 1,-3-11 0-1,-9 11 0-15,-3-21-85 16,-3-11-1 0,-16-13-51-16,-4-18-12 15,-6-10 96 1</inkml:trace>
  <inkml:trace contextRef="#ctx0" brushRef="#br0" timeOffset="98803.919">18244 13320 212 0,'34'-6'125'16,"21"-5"-5"-16,19-3-234 15,8 0-4 1,-9 4-19-16</inkml:trace>
  <inkml:trace contextRef="#ctx0" brushRef="#br0" timeOffset="99243.9542">18811 13196 216 0,'-26'0'135'15,"7"17"-5"-15,-10 28-116 16,10 4 2 0,11 2-16-16,8-3 0 15,27-6 0 1,2-25 0-16,18-17 0 15,-13-3 0-15,-7-29 0 16,-9-9 0 0,-11 3 0-16,-7 7 0 15,0 14 0 1,0 14 0-16,0 3 0 15,5 14 0 1,13 13 0-16,4 4 0 16,15 7-99-1,4-10-2-15,3-7-39 16,3-8-11-16</inkml:trace>
  <inkml:trace contextRef="#ctx0" brushRef="#br0" timeOffset="100094.0222">19296 13119 209 0,'-11'0'135'16,"-4"0"-5"-16,-11 21-112 16,4 11 1-1,4 5-19 1,10 15 0-16,8-4 0 15,11-2 0-15,22-15 0 16,-3-7 0 0,3-16 0-16,1-8 0 15,-9-14 0 1,-6-25 0-16,-8 8 0 15,-7-14 0 1,-4 3 0-16,0 0 0 16,-7 9 0-1,-1 11 0-15,5 9 0 16,3 13 0-16,3 0 0 15,23 13 0 1,4 22 0-16,3 17 0 16,-11 8 0-1,-15 1 0 1,-7 19 0-16,-37-4 0 15,-11-3 0 1,-15-19 0 0,-10-1 0-16,9-14 0 0,9-20 0 15,15-15 0 1,17-4 0-16,19-10 0 15,8-18 0 1,37-10 0 0,14-3 0-16,23 2 0 0,18-10 0 31,0-6 0-31,1-3 0 0,-9-8 0 15,-16 1 0 1,-21-1 0 0,-14-3 0-16,-19 13 0 15,-13 15 0 1,-5 16 0-16,-28 15 0 15,-12 10 0 1,-3 32 0-16,5 15 0 16,16 13 0-1,19 8 0-15,9-8 0 16,31-16 0-16,19-9 0 15,3-15 0 1,12-12 0 0,-9-4 0-16,-6-4-130 15,-15 0-4-15,-11 0-13 31</inkml:trace>
  <inkml:trace contextRef="#ctx0" brushRef="#br0" timeOffset="100564.0598">20137 13072 207 0,'-26'0'127'16,"4"6"-7"-16,-1 12-102 15,16 9 0 1,18 8-8-16,33 6 1 16,35 1-11-1,-6 0 0-15,-17-5 0 16,-27-2 0-1,-29-11 0-15,-37 3 0 16,-33-5 0 0,-11-5 0-1,0-7-130-15,18 0-4 0,25-3-13 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8:49:59.1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11314 4688 141 0,'-3'7'106'0,"-1"18"-7"0,-7 8-73 16,0 20 0 0,-8 6-10-1,1 3 1-15,-8-1-10 16,11-5 0-1,-3-10-5-15,6-12 1 0,-3-6-37 32,11-14 1-32,4-8-85 15,4-6-10 1,26-17 34-16</inkml:trace>
  <inkml:trace contextRef="#ctx0" brushRef="#br0" timeOffset="320.0032">11577 4646 121 0,'0'0'99'0,"0"4"-7"31,0 23-62-31,0 16 0 0,-3-2-10 31,0 17 0-31,-2-2-14 0,1-1 0 16,1-10-4-1,-1-7 1 1,1-7-12-16,3-14 1 0,0-12-65 31,3-5-1-31,13-18-37 0,-6-27-6 16</inkml:trace>
  <inkml:trace contextRef="#ctx0" brushRef="#br0" timeOffset="760.0076">11577 4577 117 0,'0'-7'89'16,"0"4"-5"-16,-3-8-73 15,3 11-1 1,0 0-2-16,0 0 2 15,11 18 5 1,0-1 1-16,7 3-2 16,2 15 1-1,-2-4-8 1,4 12 0-16,8-10 2 0,-5 16 0 15,4-4-1 1,-1 0 1-16,-4-4-4 16,-5-6 2-1,4-7 9 1,-13-11 1-16,2-10-4 15,-1-7 2-15,4-32-15 16,3-23 0-16,1-28 0 16,3-10 0-1,-4 0 0 1,0 10 0-16,-6 13-29 15,3 22 2 1,0 14-103 0,3 5-8-16,1 13 19 15</inkml:trace>
  <inkml:trace contextRef="#ctx0" brushRef="#br0" timeOffset="1210.0121">12363 4567 96 0,'0'3'104'0,"0"4"-8"15,7 0-51 1,23 0 1-1,22-3-23-15,18-4 0 0,15 0-16 32,0 0 0-32,-8 0-12 0,-5 0 1 15,-21 0-34 1,-6-4-1-1,-16 4-72-15,-14 0-10 16,-7-4 30 0</inkml:trace>
  <inkml:trace contextRef="#ctx0" brushRef="#br0" timeOffset="1480.0148">12437 4841 106 0,'0'0'113'16,"18"0"-10"-1,23 0-59-15,33 2 3 16,14-2-32-1,2 4 0-15,6-1-51 16,-15 2-1-16,-10 5-80 31,-1-4-10-31,-18-6 38 0</inkml:trace>
  <inkml:trace contextRef="#ctx0" brushRef="#br0" timeOffset="2200.022">13800 4487 87 0,'-11'0'72'0,"-4"0"-1"16,-15 0-58-1,-4 24 0 1,1 15 6-16,0 12 1 0,7 8 7 15,18 1-1 1,8-9 5-16,31-13 1 16,17-18-9-1,11-20 0 1,11-3-6-16,-2-28 1 0,-13-18-9 31,-22-6 1-31,-26 4-13 0,-7-2 1 31,-29 8-2-31,-27 14 1 16,-7 11-6-16,4 12 1 15,3 5-24 1,15 3 1-16,16 3-48 16,14 15-2-1,11 6-23-15,21-3-6 16,24 0 65-1</inkml:trace>
  <inkml:trace contextRef="#ctx0" brushRef="#br0" timeOffset="2640.0264">14163 4563 113 0,'0'18'90'16,"0"2"-4"-16,0 15-57 15,3 3 1-15,8-4 9 32,15-2-1-32,8-19-12 0,6-9 1 31,9-4-16-31,6-21 1 0,5-17-8 31,-17-6 2-31,-5-6-6 16,-16 6 0-16,-11 2-3 15,-7 11 1 1,-4 14-8-16,0 10 0 0,0 7 1 31,0 7 1-31,0 28 9 16,0 6 1-16,0 8 0 15,7 6 0 1,2-10 2-1,5-4 0-15,4-10-17 16,1-6 0-16,3-15-112 16,4-10-7-1,3-10 6-15</inkml:trace>
  <inkml:trace contextRef="#ctx0" brushRef="#br0" timeOffset="2880.0288">14938 4393 138 0,'3'4'111'0,"0"13"-9"0,8 15-74 32,-4 5 0-32,9 5-15 0,-5 7 1 15,0 7-7 1,-1-12 1-1,1-2-10-15,-3-15 0 16,0-9-78 0,-4-8-2-1,-4-10-39-15,0-31-9 0</inkml:trace>
  <inkml:trace contextRef="#ctx0" brushRef="#br0" timeOffset="3020.0302">14800 4397 165 0,'14'-4'119'0,"34"-5"-8"16,28-9-92-1,27-3 0-15,8-3-107 16,7-1-2-16,-14-5-35 16,-12-1-5-1</inkml:trace>
  <inkml:trace contextRef="#ctx0" brushRef="#br0" timeOffset="7407.0747">12017 5837 43 0,'0'-4'68'16,"0"0"0"0,0 4-33-16,-10 0 1 15,-8 0-4 1,3 18-1-16,-4 13-2 15,1 18 1 1,6 6-9-16,9-1-1 16,3 6-3-1,0-15 1-15,19-7-3 16,6-10 1-1,13-11-13-15,2-13 1 16,8-4-96-16,-3-11-3 16,-5-23-39-1,-6-19-8-15</inkml:trace>
  <inkml:trace contextRef="#ctx0" brushRef="#br0" timeOffset="7547.0761">12137 5535 127 0,'-4'0'23'0,"0"-3"0"16,-3 3-112 0,7 0 5-1</inkml:trace>
  <inkml:trace contextRef="#ctx0" brushRef="#br0" timeOffset="7797.0786">12500 6120 156 0,'3'21'114'15,"5"17"-7"-15,-5 20-89 16,5 5 0-1,-5 0-16-15,4-5 0 16,5-13-73-16,-1-11-1 16,0-9-45-1,4-25-7-15</inkml:trace>
  <inkml:trace contextRef="#ctx0" brushRef="#br0" timeOffset="8087.0815">12941 6124 167 0,'3'0'123'0,"30"4"-7"0,16-4-92 16,17 0 1-1,1 0-21 1,7 0 0-16,-15-8-91 15,-7-2-2 1,-11-1-40-16,-16-6-7 16</inkml:trace>
  <inkml:trace contextRef="#ctx0" brushRef="#br0" timeOffset="8297.0836">13122 5825 174 0,'0'18'115'0,"0"13"-7"16,3 22-95 0,4 5 0-16,-2 15-42 15,-1 3-2 1,-4-3-81-16,0-14-11 15,0-11 33 1</inkml:trace>
  <inkml:trace contextRef="#ctx0" brushRef="#br0" timeOffset="8767.0883">14048 5799 154 0,'-10'7'116'0,"-3"24"-8"0,2 17-79 31,4 17-1-31,7 2-12 0,0 2 1 16,18-14-5 0,9-13 0-16,10-22-70 15,3-16-1 1,1-8-73-1,-4-38-14-15,-15-27 72 16</inkml:trace>
  <inkml:trace contextRef="#ctx0" brushRef="#br0" timeOffset="8887.0895">13947 5518 177 0,'0'-2'47'16,"0"-3"-1"0,8 2-153-1,22-1-7-15,14 4 65 16</inkml:trace>
  <inkml:trace contextRef="#ctx0" brushRef="#br0" timeOffset="9277.0934">14470 5934 196 0,'0'-7'119'0,"0"0"-6"16,0-8-103 0,23 5-1-16,17 0-6 15,4 6 1 1,5 4-3-16,-9 0 1 31,-10 18 2-31,-12 12 1 0,-18 9 0 16,0 6 1-1,-25 4-1-15,2-1 1 16,8-6 0-1,15-11 1 1,9-11-11-16,34-3-1 0,24-9-125 31,10-8-3-31,-2 0-6 0</inkml:trace>
  <inkml:trace contextRef="#ctx0" brushRef="#br0" timeOffset="9707.0977">15403 5760 209 0,'11'0'134'0,"34"0"-6"15,22 0-111 1,14 0 1-16,12-10-16 16,-12 3 1-1,-18-7-40 1,-8 1 2-16,-13-1-96 15,-28-10-8 1,-14-11 28-16</inkml:trace>
  <inkml:trace contextRef="#ctx0" brushRef="#br0" timeOffset="9887.0995">15651 5438 155 0,'0'15'122'16,"0"19"-8"-16,4 7-80 15,11 12 0-15,-8 12-21 16,-3-2 1-1,-1 10-22-15,-3-8 0 16,0-3-117 0,9 0-6-16,-2-13-1 15</inkml:trace>
  <inkml:trace contextRef="#ctx0" brushRef="#br0" timeOffset="10677.1074">15389 5680 205 0,'-8'-10'119'15,"1"-3"-7"1,7-15-113-16,0-10 0 16,44 4 0-1,27 2 0-15,10 15 3 16,4 17 0-16,-3 3 0 15,-26 31-1 1,-31 16 7 0,-25 12 0-16,-22-7 5 15,-33 7 0-15,-20-17-3 31,-2-10 0-31,14-18-6 0,12-14 2 16,17-3-13 0,23-24 2-16,11-7-1 15,47-4 1-15,24 4 7 31,18 17 1-31,11 11-2 16,-11 3 1 0,-22 14 0-16,-27 14 1 0,-36 3 1 31,-12 3 2-31,-47-3-6 15,-19-6 0-15,-12-4 0 16,-2-14 0 0,6-7-56-16,15-7 2 0,16-22-79 31,28-5-11-31,23-10 56 15</inkml:trace>
  <inkml:trace contextRef="#ctx0" brushRef="#br0" timeOffset="11077.1114">16451 5463 197 0,'11'0'127'0,"23"0"-7"16,25 0-103-1,19 0 1-15,15-8-12 0,-1 6 1 16,-3-5-20 0,-11 3 0-1,-19 4-88-15,-14 0 0 16,-16 0-23-1,-18 0-6 1</inkml:trace>
  <inkml:trace contextRef="#ctx0" brushRef="#br0" timeOffset="11237.113">16570 5716 203 0,'23'3'126'15,"28"-3"-7"-15,38 0-113 16,11 0 1-1,4 0-126 1,10 0-4-16,-21 0-12 16</inkml:trace>
  <inkml:trace contextRef="#ctx0" brushRef="#br0" timeOffset="11717.1178">18048 5442 126 0,'0'0'94'15,"0"0"-6"-15,0 8-58 16,-7 29 0-1,-1 8 5-15,4 11 0 16,4 9-14 0,8-9 2-16,14-8-12 15,8-6 1-15,7-18-52 16,3-14-1-1,7-10-91-15,2-14-9 16,-12-31 40 0</inkml:trace>
  <inkml:trace contextRef="#ctx0" brushRef="#br0" timeOffset="11897.1196">18099 5155 215 0,'0'-3'114'31,"-3"-4"-5"-31,3 0-178 0,0 0 0 15,14 7-47 1,13 0-10 0,6 0 72-16</inkml:trace>
  <inkml:trace contextRef="#ctx0" brushRef="#br0" timeOffset="12677.1274">18496 5612 158 0,'0'0'116'15,"0"0"-7"-15,0 0-79 16,7 0 1-1,19 0-12-15,23-12 0 0,6 3-15 32,8-5 1-32,0 8-6 15,-9 2 0-15,-12 4 1 16,-15 0 0-1,-20 21 4-15,-7 3 0 16,-19 3-2 0,-10 0 1-16,-1-1-4 15,11-6 1 1,8 4 0-16,11 0 1 15,30 4-2-15,6 0 1 16,6 3 0 0,-9-4 0-1,-14 4 2-15,-19 1 1 16,-19-8-1-1,-21-3 1 1,-16 0-17-16,-4-4 1 0,16-7-117 31,3-6-4-31,15-4-1 0</inkml:trace>
  <inkml:trace contextRef="#ctx0" brushRef="#br0" timeOffset="13047.1311">19182 5397 201 0,'25'0'126'0,"46"0"-7"0,17-4-109 31,8-6 1-31,4 0-51 0,-18 0 1 15,-19-1-83 1,-26-3-10-16,-30-17 39 16</inkml:trace>
  <inkml:trace contextRef="#ctx0" brushRef="#br0" timeOffset="13227.1329">19437 5221 184 0,'0'14'120'16,"0"10"-6"-16,0 10-101 15,0 19 0 1,4-2-24 0,-4-2 0-16,3 13-104 15,4-13-7-15,16-8 4 16</inkml:trace>
  <inkml:trace contextRef="#ctx0" brushRef="#br0" timeOffset="13557.1362">20085 5124 186 0,'4'7'130'16,"-1"10"-7"-1,1 5-96-15,-4 21 1 16,0 6-20-16,-4 3 1 15,-10 4-9 1,2-5 0 0,1-5-13-16,3-12 1 15,2-10-117 1,6-14-4-1,0-10-2-15</inkml:trace>
  <inkml:trace contextRef="#ctx0" brushRef="#br0" timeOffset="13947.1401">19940 5484 151 0,'0'7'126'0,"0"3"-9"16,16 5-82-1,17-6 1-15,11 1-27 16,5-3 0-16,2-4-44 31,1-3 0-31,0 0-91 0,-8 0-9 16,-6 0 33-1</inkml:trace>
  <inkml:trace contextRef="#ctx0" brushRef="#br0" timeOffset="14207.1427">20022 4684 206 0,'0'0'113'16,"0"-3"-4"-16,0-1-164 15,0 4 0 1,8 0-59-16,6 14-9 15,8 11 56 1</inkml:trace>
  <inkml:trace contextRef="#ctx0" brushRef="#br0" timeOffset="14567.1463">20481 5266 178 0,'0'10'117'15,"-7"7"-8"1,-8 22-93-16,-4 9 0 16,4-4 2-1,8-5 1 1,7-4-4-16,0-15 0 15,26-13-12-15,23-7 2 16,5 0-62 0,6-14 1-16,-1-18-77 15,-3-9-11 1,-15-4 58-16</inkml:trace>
  <inkml:trace contextRef="#ctx0" brushRef="#br0" timeOffset="14737.148">20725 5238 157 0,'-7'16'121'0,"-4"21"-8"15,0 24-87 1,0 11 1-16,0 20-21 16,-1 0 1-1,1 9-88 1,-3-1-2-16,3-6-44 15,4-15-9-15</inkml:trace>
  <inkml:trace contextRef="#ctx0" brushRef="#br0" timeOffset="27230.2732">12100 6989 26 0,'0'-18'41'0,"0"12"-1"31,0-2-1-31,0 1-4 0,0 0 0 16,0 4-1-1,4-1-2 1,0 2-17-16,-2 2-1 16,2 0-9-1,4 0 2-15,7 13 0 16,3 5 1-1,8 13 4-15,-3-7 1 16,-9-7 16 0,-3-3-1-16,4-11-8 15,-4-3 1-15,4-7-43 16,0-17 1-1,0-3-99-15,-1-16-8 16,1 14 17 0</inkml:trace>
  <inkml:trace contextRef="#ctx0" brushRef="#br0" timeOffset="28230.2832">14322 6715 74 0,'-4'0'87'0,"1"0"-4"15,-2 0-58 1,5 0-1-16,0 0-7 16,0 10 1-16,0 5 5 15,12 5 1 1,-5-2 8-1,5-5 0-15,7-9-3 16,-1-4 0-16,4-4-27 31,4-20-1-31,-1-3-48 0,1-8 0 16,0 7-80-1,8-3-11-15,-2 10 41 16</inkml:trace>
  <inkml:trace contextRef="#ctx0" brushRef="#br0" timeOffset="29190.2928">18627 6553 126 0,'0'0'94'0,"0"-4"-6"16,0 4-78-1,0 0 2 1,0 0-3-16,0 11 0 16,10 3 4-1,0 7 1 1,2-5 3-16,-9-2 0 15,2 0 5 1,-2-7 0-16,5 4-5 16,-5-8 0-16,1 0-11 15,-4 1 0 1,3-4-5-16,1 3 0 15,0 1-1 1,-1-1 0-16,1-3-1 16,0 4 1-1,-1-1-1-15,1 4 1 16,0 1 0-1,0 2 1-15,0-4 0 16,-4-2 0-16,0 0 1 16,0-4 0-1,0 2 0 1,0-2 1-16,7 0-3 15,7-2 0-15,12-26 0 32,14 0 0-32,2-18 0 0,2 3 0 15,-2 0-15 1,-9-2 1-16,-8 14-116 15,-10 7-3 1,4 7-2 0</inkml:trace>
  <inkml:trace contextRef="#ctx0" brushRef="#br0" timeOffset="29920.3001">20022 6411 172 0,'0'-3'118'0,"4"3"-7"15,3-4-101 1,-3 0 1-16,0 4-9 16,2 0 1-1,6 21 5-15,-1 10 0 16,4 7-1-1,-4 4 0-15,0-8 8 16,-7-10 0-16,3-7-4 16,0-5 2-1,8-12-13-15,4-4 0 16,15-24 0-1,-1-17 0-15,7-7-10 16,1-3 1 0,-1 2-121-1,-7 9-3-15,-2 10-6 0</inkml:trace>
  <inkml:trace contextRef="#ctx0" brushRef="#br0" timeOffset="30820.3091">14163 6691 178 0,'0'0'114'16,"0"0"-6"-16,0 0-99 16,0 0 1-1,0 0-2-15,11 8 1 16,8 18 6-1,2 6 0-15,6 2-2 16,-2 4 1 0,-2-6-8-16,-9-12 1 15,1-2-5-15,-7-15 1 16,4-3-3-1,5-17 0-15,2-18 0 32,3-13 0-32,0 0 0 0,1-7 0 15,-9 6-88 1,5 14-1-16,-9 10-49 15,2 9-12 1,-12 12 104 0</inkml:trace>
  <inkml:trace contextRef="#ctx0" brushRef="#br0" timeOffset="31560.3165">11962 6791 152 0,'0'-3'118'31,"0"0"-9"-31,0-1-83 0,0 1-1 16,0 3-7 0,8 0 0-1,14 17-1-15,0 10 0 16,8 15-12-1,-4 0 1-15,8-5-6 16,-5-2 0 0,-10-7 0-16,6-18 0 15,-2-10 0-15,2-3 0 16,9-32 0-1,-1-7 0-15,-2-9 0 16,-6-2 0 0,-10 2-130-16,2 16-4 15,-1 12-13 1</inkml:trace>
  <inkml:trace contextRef="#ctx0" brushRef="#br0" timeOffset="39979.4015">7681 6490 46 0,'4'-10'70'16,"7"-11"-1"-16,7-6-35 15,1-9-3 1,-4-1-15-1,-8 2 1-15,-3 1-12 16,-4-1 2 0,-4 14-7-1,-14-6 1-15,-8 13-5 16,-8 4-1-16,-4 10 1 15,-5 0 0-15,-9 24 2 16,-7 24-1 0,-8 25 1-1,-12 24 0-15,-1 24 0 16,-2 32 1-1,1 40-1-15,0 35 0 16,2 38 2-16,16 46 0 16,15 34 4-1,19 28 1 1,25 2 7-16,16-19 0 0,39-48 6 31,42-51 1-31,51-54-63 0,56-54-1 16,48-61-56-1,33-37-5 1</inkml:trace>
  <inkml:trace contextRef="#ctx0" brushRef="#br0" timeOffset="41329.415">7733 9982 71 0,'-3'-7'86'15,"-2"0"-3"-15,-2-8-58 16,-3 5 0-16,-2 3-19 31,1 0-1-31,-1 4-4 0,6 3 1 16,-2 0-7-1,4 0 1-15,4 0 5 16,0 0 0-1,12 0 10 1,21 7 2-16,18 11-4 0,16 2 1 16,11 8-6-1,-11-1 0-15,-12 7 10 16,-25 2 2-1,-19 5 1 1,-11 12 0-16,-41 13-50 16,-22 6 1-1,-10 3-79 1,5-2-9-16,2-7 36 15</inkml:trace>
  <inkml:trace contextRef="#ctx0" brushRef="#br0" timeOffset="47409.4758">7396 4781 48 0,'0'-3'81'31,"0"-4"-3"-31,0-7-27 0,0 7-1 15,-4-3-16 1,4 4 1 0,0-6-21-16,0 10 0 15,0-2-12 1,0 4 0-1,0 0 3-15,12 0 0 16,5 14 2-16,2-1 1 16,4 15 0-1,-5-4 0-15,5 7-2 16,-6 0 0-1,2-6-1-15,0 2 0 16,-1-3 0 0,1-3 0-16,-1 3-1 15,5 1 1-15,-8-11-1 16,-4 3 0-1,-1 0-1-15,-2-7 1 16,-4-3-2 0,-1-3 1-16,-3-1-3 15,4-3 0 1,-4 4 0-1,4-4 0-15,-4 3 0 16,4-3 0-16,-4 4 0 16,0 0 0-16,0-4 0 15,0 0 0 1,4 0 0-1,-4 2 0-15,4-2 0 16,-4 0 0-16,0 0 0 31,3-6 0-31,4-22 0 0,5-17 0 31,2-17 0-31,1-18 0 0,-1-3 0 16,-2 0 0 0,-1 3 0-1,-3 18 0-15,-5 10-28 16,-3 18 2-1,4 10-104-15,-1 6-8 0,8 12 18 32</inkml:trace>
  <inkml:trace contextRef="#ctx0" brushRef="#br0" timeOffset="49349.4952">8008 4930 108 0,'0'-3'88'15,"0"-1"-4"-15,0 1-72 16,0-1 0 0,-8 4-8-1,0 0 1-15,1 0-1 0,-1 0 1 31,-2 7-3-31,-5 0 0 0,3 8-1 32,1-3 0-32,-4 6 1 15,12 7 1-15,-1-8 4 16,8 10 1-1,-4-5 7 1,3-2 1-16,12-7 2 16,4-5 0-16,0-8-6 15,-1 0 0-15,1 0-6 16,-5-15 1-1,1-5-3 1,-8-1 0-16,-3-6-3 16,-4 6 0-1,0-4-3-15,0 8 1 16,-4 3-6-1,4 4 0-15,-3 10 2 16,3 0 0-16,0 0 8 16,7 10 0-1,26 4-1-15,9 0 1 16,12-1-89-1,2 2 0 1,0-8-39-16,-8-7-8 16</inkml:trace>
  <inkml:trace contextRef="#ctx0" brushRef="#br0" timeOffset="50758.5101">7191 11293 114 0,'0'0'105'16,"0"-4"-8"-16,0 1-68 16,0 3 0-1,0-4-19-15,0 4-1 16,0 0 0-16,5 0 1 15,3 18 2 1,13 3 2-16,2 5-2 16,2 10 2-1,6-5-1-15,-6 3 1 16,-2-2-7-1,-5-1 1-15,-3-3-6 16,0-12 1 0,-4 1-3-16,-4-5 0 15,-4-6 0-15,1-2 0 16,-4-1 0-1,5-3 0 1,-5 0 0-16,3 0 0 16,1-13 0-1,-1-11 0 1,1-18 0-16,0-11 0 0,-4-5 0 15,0-12 0 1,0 5 0-16,0 3 0 16,0 10 0-1,0 11 0 1,0 13-83-16,0 10-1 15,0 11-53 1,3 7-12-16,5 0 95 16</inkml:trace>
  <inkml:trace contextRef="#ctx0" brushRef="#br0" timeOffset="51268.5152">7652 11304 101 0,'0'2'102'16,"3"6"-7"0,5 8-55-16,2 15 0 15,2 5-16 1,-1 2-1-16,1 3-10 15,-9-3 1-15,0 0-1 32,1-10 0-32,-4-11-2 0,0-3 0 15,0-11-6 1,0-3 1-16,0 0-6 15,0-6 0-15,-4-18 0 32,4-5 0-32,0-1 0 0,7-5 0 31,16 8 0-31,14 3 0 0,7 10 0 31,1 6 0-31,3 8 0 16,-7 0 0-16,-12 10 0 15,-9 14 0 1,-17 8 0-16,-3 3 0 0,-3-5 0 31,-24-2 0-31,-9-10-5 16,-13-8 2-16,1-10-125 15,-4 0-5 1,4 0-12-1</inkml:trace>
  <inkml:trace contextRef="#ctx0" brushRef="#br0" timeOffset="52538.5279">12377 8494 108 0,'0'0'92'0,"3"0"-5"15,6 13-60 1,10 25 0-16,2 3 4 15,5 9 1 1,0 4-3-16,4-1 0 16,-4-2-16-1,-4 2 1 1,0-11-8-16,-3-8 0 0,-9 0-2 31,-3-10 2-31,-1-3-6 0,-4-11 0 16,2-10 0-1,4 0 0 1,-1-34 0-16,12-18 0 15,4-10 0 1,-1-28 0 0,3 11 0-16,-6-5 0 15,3 22-41-15,-7 7 1 16,-1 31-91-1,1 10-10-15,4 14 37 16</inkml:trace>
  <inkml:trace contextRef="#ctx0" brushRef="#br0" timeOffset="53058.5331">13259 8768 172 0,'0'0'108'15,"-11"0"-8"-15,-14 0-91 16,-9 2 0-16,0 29 2 15,-3 11 1 1,11 4 2 0,11-3 0-16,7 6 4 15,8-6 1 1,16-27-8-1,9-8 0-15,17-8-10 16,-5-14 1 0,-3-22-2-16,-5-5 0 0,-7-3 0 15,-7 8 0 1,-8 9-2-1,-7 10 1-15,0 7 1 16,0 10 0 0,0 13 1-16,0 15 1 0,7 3-2 31,8-3 0-31,4 10 0 15,6-6 0-15,2-13-38 16,2-1 1 0,5-12-94-16,-1 2-9 15,5-8 32 1</inkml:trace>
  <inkml:trace contextRef="#ctx0" brushRef="#br0" timeOffset="53238.5349">13744 8764 214 0,'18'0'118'0,"20"0"-6"0,6 0-227 31,19 0-5-31,7 0-9 0</inkml:trace>
  <inkml:trace contextRef="#ctx0" brushRef="#br0" timeOffset="54138.5439">14700 8369 213 0,'0'0'120'16,"0"-8"-6"-16,3 8-116 15,1 0 1-15,-1 12 10 16,10 15 0-1,5 14 8 1,3 12 0-16,1 10-10 16,1-9 1-1,-1 1-8 1,1-6 0-16,-9-8 0 15,-3-3 0-15,1-3 0 16,-8-7 0-16,-1-8 0 16,1-6 0-1,-1 1 0 1,1-8 0-16,-1-1 0 15,2 1 0 1,-5-3 0-16,0-2 0 16,0 10 0-1,0-9 0-15,0-3 0 16,3 3 0-16,-3-3 0 15,0 0 0 1,0 0 0-16,0 0 0 16,4 0 0-1,-4 0 0-15,0 0 0 16,0-10 0-1,7-7 0-15,2 0 0 32,1-12 0-32,8-8 0 0,5-25 0 15,2-1 0 1,-2-13 0-16,-1 0 0 15,-7 7-3 1,-8 16 2 0,1 23-128-16,-4 12-4 0,3 11-14 31</inkml:trace>
  <inkml:trace contextRef="#ctx0" brushRef="#br0" timeOffset="54838.5509">15374 8785 124 0,'0'-3'106'15,"0"-5"-7"-15,0 4-71 31,0 2 2-31,0 2-8 0,0 10 0 16,3 23 1 0,4 9 1-16,2 11-11 15,-6-2 0 1,1-2-10-1,-1-15 1-15,-3 1-4 16,0-11 0 0,0-7 0-16,0-13 0 0,0-4 0 31,0 0 0-31,0-24 0 15,0-1 0-15,0-2 0 16,11 9 0 0,16 2 0-1,9 8 0-15,13 4 0 16,6 4 0-16,5 8 0 15,-17 10 0 1,-9-2 0-16,-19 15 0 16,-15-3 0-1,-15 1 0-15,-22-10 0 16,-15-1 0-1,-11-8 0-15,0-3 0 16,15-7-104 0,0 0-1-16,7-3-36 15,12-15-10-15</inkml:trace>
  <inkml:trace contextRef="#ctx0" brushRef="#br0" timeOffset="55308.5556">16059 8594 213 0,'26'0'135'0,"18"0"-6"16,30 0-114 0,4 0 1-16,0 0-15 15,-8-4 1-15,-6-2-12 16,-20-2 2-1,-14 2-47 1,-13 3 1-16,-12 3-72 16,-5 0-9-16,-12 3 48 31</inkml:trace>
  <inkml:trace contextRef="#ctx0" brushRef="#br0" timeOffset="55498.5575">16070 8877 213 0,'15'0'135'0,"36"0"-5"31,27 0-114-31,15-10 1 0,15-7-30 31,4-4 2-31,-13 1-119 16,-22 2-4-16,-22 1-2 15</inkml:trace>
  <inkml:trace contextRef="#ctx0" brushRef="#br0" timeOffset="56658.5691">2755 7217 110 0,'0'0'90'0,"0"-3"-6"15,0 3-57-15,0 0 1 16,4 0-6 0,10 13 3-16,1 12-16 15,0 2 1 1,-3 1-4-16,-2 3 1 15,-6 0-13 1,3-7 1-16,-2-2-28 16,-2-12 1-1,5-3-71-15,7-7-9 16,-1-4 22-1</inkml:trace>
  <inkml:trace contextRef="#ctx0" brushRef="#br0" timeOffset="56988.5724">2967 7210 93 0,'3'0'86'0,"4"7"-5"16,12 7-45-1,4 3-1-15,10-7 4 16,7-6 0-1,1-4-12-15,-4-10 0 16,-7-11-16 0,-15 0 0-16,-11-7-15 15,-4 11 0 1,-19 4-4-16,-14 6 0 15,-12 3-2-15,0 4 0 16,8 0-26 0,7 11 0-16,5-2-21 15,21 2-1 1,4-5-31-16,7-2-3 15,15-4 30 1</inkml:trace>
  <inkml:trace contextRef="#ctx0" brushRef="#br0" timeOffset="57378.5763">3233 7045 171 0,'0'0'104'16,"0"0"-6"-16,7 0-88 15,0 0-1-15,13 0 2 16,5 12 0-16,-2 6-3 15,2 3 1 1,-2 0 2 0,-1-1 1-16,-6-3 4 15,-6-6 1 1,-2-8-6-16,-2-3 2 0,2-10-13 15,0-17 0 1,3-12 0 0,0-2 0-16,-4-4-69 15,4 6 1 1,0 12-66-16,8-1-13 15,6 1 74 1</inkml:trace>
  <inkml:trace contextRef="#ctx0" brushRef="#br0" timeOffset="58298.5855">17607 8431 151 0,'0'0'121'16,"0"25"-8"-16,0 13-86 16,0 17 1-1,0 4-15-15,0 7 1 16,-8-8 1-16,-2 1 0 15,-1-14-9 1,-1-4 2-16,5-12-38 16,3-9 1-1,4-16-101-15,0-4-8 16,15-21 21-1</inkml:trace>
  <inkml:trace contextRef="#ctx0" brushRef="#br0" timeOffset="58668.5892">17911 8601 120 0,'2'0'99'0,"7"21"-8"16,2 9-58-1,14 8 1 1,2 1 4-16,2 0-1 0,12-8-14 15,-4-15 1 1,4-12-19-16,-1-4 2 16,-2-18-7-1,-8-19 0 1,-12-8 0-16,-11-8 0 15,-7 5 0 1,0 0 0-16,-22 17 0 16,-11 3 0-1,-8 21-3-15,-3 7 2 16,-1 0-19-16,1 24 1 15,14 5-61 1,8 0-2-16,11 3-36 16,11-8-9-1,0-14 71-15</inkml:trace>
  <inkml:trace contextRef="#ctx0" brushRef="#br0" timeOffset="59128.5938">18444 8379 197 0,'4'-3'112'16,"-4"3"-5"-16,7 0-98 15,0 3 1 1,10 25 10 0,0 21 0-16,6 6-9 15,-6 10 0 1,13 8-7-16,-11-11 0 0,3-3-2 31,-7-3 2-31,0-18-4 16,-5-11 0-16,-6-5 0 15,0-16 0 1,3-6 0-16,5 0 0 15,10-34 0 1,10-18 0-16,13-25 0 16,19-13 0-1,-5-6 0-15,-11 13 0 16,4 7 0-1,-20 17 0-15,-4 25-64 16,-14 2 1 0,1 18-71-16,-1 11-12 15,6 3 68-15</inkml:trace>
  <inkml:trace contextRef="#ctx0" brushRef="#br0" timeOffset="504672.1886">5959 16355 127 0,'0'0'89'15,"0"0"-3"1,0 0-74-16,7 0 2 0,27 0 1 31,2 3 0-31,24 0 0 0,-1 1 0 16,4-4 3-1,-11 0 0 1,-11 0 1-16,-16 0 1 16,-5 0-11-1,-17 0 1 1,-3 0-10-16,-15-7 0 15,-25-3-1-15,-11-1 0 16,-18 1 2 0,7 3 0-16,3 3 0 15,11 4 1 1,14 0-1-16,16 0 1 15,18 0 3 1,10 0 1-16,42 0-2 16,22 0 1-1,23 0-4-15,0 0 1 16,-9 0-2-16,-17 0 0 15,-23 0 0 1,-30 0 0-16,-18 0 0 16,-51 0 0-1,-39 0-10 1,-21 4 2-16,-22 3-122 15,7 3-3-15,11 4-7 16</inkml:trace>
  <inkml:trace contextRef="#ctx0" brushRef="#br0" timeOffset="822032.4609">14389 16368 189 0,'-4'-7'122'0,"4"1"-7"15,-4-5-103 1,4 1-1-16,0 10-9 31,0 0 0-31,0 7 1 16,4 24 0-16,7 7-1 15,0 10 1 1,-4-3-1-16,2-11 1 15,-6-9 8 1,0-11 0-16,1-7-2 16,0-7 2-1,0-17-11-15,-1-14 0 16,4-10 0-1,5-8 0-15,-1-4 0 16,8 9 0 0,-5 8 0-16,12 12 0 15,-4 15 0-15,0 9 0 16,8 7 0-1,-4 17 0-15,-4 10 0 16,-3 4 0 0,0 0 0-1,-9 0 0-15,1-10-6 16,1-8 1-16,-5-6-123 15,4-14-4 1,0 0-11-16</inkml:trace>
  <inkml:trace contextRef="#ctx0" brushRef="#br0" timeOffset="822352.4641">14793 16390 185 0,'7'0'125'16,"11"6"-6"-1,11 2-91-15,13-6 0 0,-2-2-16 16,1 0 2-1,-11-6-24-15,-12-8 1 16,-18-4-3 0,0 1 0-1,-29 0 7-15,-12 7 1 16,0 10 6-1,0 3 0-15,12 25 2 16,10 13 0 0,19-4 0-16,0 9 0 15,29-8-5-15,13-14 0 16,2-3-79-1,1-21-3-15,-5 0-45 16,1-10-10 0,-7-25 90-16</inkml:trace>
  <inkml:trace contextRef="#ctx0" brushRef="#br0" timeOffset="822732.4679">15196 16302 178 0,'0'4'119'15,"-11"20"-7"-15,1 11-95 16,-3 10 0-16,10-7-2 31,6-4 0-31,1-10-1 0,11-13 0 16,11-11-10-1,-7-4 2-15,-1-19-6 16,-11-9 0-1,-3-6 0 1,-4 14 0-16,0 3-5 16,0 18 1-1,0 3 1-15,0 18 1 0,0 16 3 31,0 21 0-31,-7 7 1 16,-12 0 1-16,-7 1 0 16,-8-5 1-1,12-16-8-15,-7-17 2 0,7-19-105 31,10-6-3-31,9-35-30 16,3-26-8 0</inkml:trace>
  <inkml:trace contextRef="#ctx0" brushRef="#br0" timeOffset="823032.4709">15333 16396 164 0,'4'14'118'16,"7"4"-7"-16,11 5-74 15,8-5 0 1,11-11-16-16,3-7 2 16,-3-11-23-1,-9-13 0 1,-16-7 0-16,-16-1 0 0,-4 5 0 31,-25 6 0-31,-12 7-18 0,0 10 1 16,-4 4-68-1,15 8-3 1,12 13-34-16,7-1-9 15,11-9 81 1</inkml:trace>
  <inkml:trace contextRef="#ctx0" brushRef="#br0" timeOffset="823282.4734">15703 16005 178 0,'0'0'114'15,"3"24"-6"1,1 15-86-16,0 16 0 16,0 11-2-16,4 6 1 15,-1-3-26 1,-3 1 1-16,0-15-93 15,2-14-2 1,-1-13-29 0,-5-28-7-16</inkml:trace>
  <inkml:trace contextRef="#ctx0" brushRef="#br0" timeOffset="823442.475">15633 16312 224 0,'18'-2'127'0,"15"-2"-4"0,16 0-176 31,3 2 0-31,1-3-74 0,-10 2-12 32,-3-3 62-32</inkml:trace>
  <inkml:trace contextRef="#ctx0" brushRef="#br0" timeOffset="823622.4768">16158 16327 193 0,'0'10'126'16,"0"11"-5"-16,0 3-111 15,0 4 1-15,-7-10-109 16,4 2 0 0,3-20-31-16,-4-3-6 15</inkml:trace>
  <inkml:trace contextRef="#ctx0" brushRef="#br0" timeOffset="824122.4818">16433 16189 179 0,'0'6'113'0,"-18"8"-8"0,-12 10-98 31,-3 8 1-31,7 3 1 0,10 2 0 16,16-9 9 0,0-11 1-1,23-13-4-15,19-4 1 16,-2-25-12-1,-4-6 1 1,-11-7-4-16,-5 11 2 16,-9 6-3-16,-8 10 0 15,-3 11 0 1,0 0 0-16,0 24 0 15,0 14 0 1,8-3-2-16,3-7 1 16,4-11-77-1,-4-17-1-15,1 0-56 16,-5-27-13-16,0-21 88 15</inkml:trace>
  <inkml:trace contextRef="#ctx0" brushRef="#br0" timeOffset="824492.4855">16541 15870 181 0,'0'0'115'0,"0"0"-7"15,0 10-85 1,10 25 1-16,13 16-1 16,-1 15 0-16,-4 7-17 15,-2 3 2-15,-5-17-8 16,-8-20 0-1,1-12 0 1,-4-23 0-16,7-4 0 16,4-10 0-1,12-19 0 1,3 2 0-16,10 9 0 15,2 8 0 1,2 10 0-16,-14 7 0 0,-14 17 0 16,-12 12 0-1,-30-7 0 1,-11 0 0-16,-4-9 0 15,4-9 0 1,12-11-80-16,10-7-1 16,19-28-55-1,0-20-13-15,23-14 91 16</inkml:trace>
  <inkml:trace contextRef="#ctx0" brushRef="#br0" timeOffset="824832.4889">16952 15845 171 0,'3'14'119'16,"-3"21"-7"-1,-3 17-88-15,-8 7 1 16,11 13-6 0,0-5 1-16,25-8-10 15,8-18 1 1,9-16-11-16,-2-25 0 15,0 0 0 1,-6-29 0 0,-15-5 0-16,-15-5 0 0,-4 8 0 31,-11 18 0-31,-15 13 0 0,3 13 0 15,9 18 0 1,14 8 0 0,0-5 0-16,29-3 0 0,12-14-25 31,7-5 1-31,-4-12-106 0,-11 0-7 31,-14-14 15-31</inkml:trace>
  <inkml:trace contextRef="#ctx0" brushRef="#br0" timeOffset="825002.4906">15955 15966 233 0,'0'0'96'16,"0"0"-4"-1,0 4-216-15,11 0-10 16,16-4 27 0</inkml:trace>
  <inkml:trace contextRef="#ctx0" brushRef="#br0" timeOffset="830242.543">11814 17019 174 0,'12'-7'119'16,"6"-3"-7"-1,4 3-92-15,-3-1 0 16,-4 8-6-1,-8 17 1-15,-7 22-3 16,-7 12 1 0,-16 4-8-16,-2-2 2 15,-1-11-7-15,14-11 0 16,1-14 0-1,11-7 0-15,5-6 0 16,20-4 0 0,23 0 0-16,5 0 0 15,-2-7 0 1,1-4 0-16,-15 1-28 15,3 0 2-15,-13-4-104 16,-2-11-8 0,-6-2 18-1</inkml:trace>
  <inkml:trace contextRef="#ctx0" brushRef="#br0" timeOffset="830502.5456">12144 16961 150 0,'0'0'123'0,"-3"2"-7"15,-1 22-73 1,0 22 0-16,-3 15-26 16,-5 9 2-1,-2 13-19-15,-6-7 0 0,3-10 0 31,6-3 0-31,-1-20 0 16,5-11 0-16,3-11-38 16,4-11 1-1,0-10-94-15,0 0-9 0,0-24 32 31</inkml:trace>
  <inkml:trace contextRef="#ctx0" brushRef="#br0" timeOffset="830762.5482">12380 16804 207 0,'0'7'124'0,"0"7"-6"16,0 7-114-1,0 16 0 1,6 2-87-16,-6 6-2 0,0 0-41 31,3 4-8-31</inkml:trace>
  <inkml:trace contextRef="#ctx0" brushRef="#br0" timeOffset="832302.5636">14378 16998 166 0,'0'0'124'15,"0"0"-8"1,0 4-87-16,0-4 1 16,0 0-15-1,0 0 1-15,0 0-9 16,0 0 1-16,0 0-8 15,0 0 0 1,0 0 0-16,0 2 0 16,0-2 0-1,0 0 0-15,0 4 0 16,7 4 0-1,-3 5 0 1,3 11 0 0,4 0 0-16,0 5 0 0,4 2 0 15,-4-4 0 1,0 4 0-16,0-3 0 15,0 0 0 1,1 3 0-16,-5-11 0 16,-3-3 0-1,3-3 0 1,-4-6 0-16,1-4 0 15,-4-1 0-15,8-3 0 16,-8 2 0-16,4-2 0 16,3 0 0-1,1-13 0 1,10-18 0-16,0-24 0 15,12-4 0 1,-4-7 0-16,1 7 0 16,-6 14-106-1,1 10-2-15,-2 4-34 16,1 7-9-16</inkml:trace>
  <inkml:trace contextRef="#ctx0" brushRef="#br0" timeOffset="833232.5729">14893 17295 167 0,'0'0'106'15,"0"0"-7"-15,-8 0-91 0,-2 4 2 32,-3 20 1-32,-2 11 1 15,1-1-4 1,7 8 1-16,-1-10 10 15,8-8 0-15,0-11-1 16,0-6 1 0,11-7-17-1,4 0 2-15,3-17-4 16,-5-10 0-16,-3-2 0 15,-2 5 0-15,-5-3 0 16,1 13 0 0,-4 7 0-1,3 7 0-15,9 0 0 16,2 17 0-1,12 21 0-15,8-6 0 16,6 2-39 0,8-7 1-16,-7-9-93 15,-4-11-9-15,1-7 33 16</inkml:trace>
  <inkml:trace contextRef="#ctx0" brushRef="#br0" timeOffset="833482.5754">15370 17209 206 0,'14'0'124'0,"24"3"-7"0,21 0-140 31,8 1 0-31,6-4-96 0,2 0-9 16,-9 0 25-1</inkml:trace>
  <inkml:trace contextRef="#ctx0" brushRef="#br0" timeOffset="833942.58">15903 16905 192 0,'4'0'125'16,"3"7"-6"-16,8 3-94 31,0 14 0-31,7 11-13 0,1 13 1 15,-2 7-13 1,-1 4 0-16,-6 0 0 16,1-7 0-16,-8-14 0 31,2-14 0-31,-7-7 0 0,-2-9 0 15,0-8 0 1,4 0 0-16,-4 0 0 16,4-28 0-1,4-10 0 1,2-14 0-16,9-7 0 15,-8 1 0 1,0 5 0-16,0 8 0 0,-4 7-41 31,1 7 1-31,-2 11-91 16,3 2-10-16,-1 8 37 15</inkml:trace>
  <inkml:trace contextRef="#ctx0" brushRef="#br0" timeOffset="834372.5843">16352 17029 184 0,'7'14'126'15,"4"13"-6"1,0 15-92-16,-3 20 1 15,-4-3-18-15,-1 0 2 16,-3-6-13 0,0-16 0-16,0-16 0 15,4-11 0 1,-4-10 0-16,3-14 0 15,-3-6 0 1,7-11 0 0,5-1 0-16,10 4 0 15,4 12 0 1,7 12 0-16,1 4 0 0,-4 14 0 15,-16 13 0 1,-14 5 0 0,-7 1 0-16,-26 4 0 15,-9-14 0 1,5-5 0-1,1-12-70-15,10-6 0 16,7 0-65 0,15-14-12-16,4-13 77 15</inkml:trace>
  <inkml:trace contextRef="#ctx0" brushRef="#br0" timeOffset="834642.587">16930 17043 225 0,'0'0'134'15,"0"0"-4"-15,25 0-120 16,16 0 2-16,7 0-19 31,7 0 1-31,5 0-114 0,-16 0-4 16,-6-3-15-1</inkml:trace>
  <inkml:trace contextRef="#ctx0" brushRef="#br0" timeOffset="834802.5886">17066 17219 202 0,'38'0'93'15,"25"0"-5"-15,25-7-200 16,19-3-8-1,5 0 19-15</inkml:trace>
  <inkml:trace contextRef="#ctx0" brushRef="#br0" timeOffset="835282.5934">17762 16919 225 0,'0'0'134'15,"5"3"-4"-15,6 21-120 0,-4 11 2 16,-3 10-12-1,-4 6 0 1,0-5 0-16,-11 5 0 16,-5-10-65-1,5-5 0 1,4-22-69-16,4-14-12 15,3-7 70-15</inkml:trace>
  <inkml:trace contextRef="#ctx0" brushRef="#br0" timeOffset="835562.5962">17955 17026 188 0,'3'7'122'16,"1"21"-7"-16,12 5-89 16,10-1 1-1,3 6-11-15,8-16 1 16,0-13-17-16,4-9 0 15,-8-3 0 1,-11-21 0-16,-12-7 0 16,-10-4 0-1,-14 0 0 1,-26 4 0-16,-12 7 0 15,0 14 0-15,1 6-40 32,5 4 1-32,14 10-92 0,17 11-9 15,7 3 34 1</inkml:trace>
  <inkml:trace contextRef="#ctx0" brushRef="#br0" timeOffset="835932.5999">18388 16901 212 0,'8'0'126'0,"3"0"-6"15,8 14-104 1,-1 14 0-16,-3 14-6 16,-8 9 1-1,0 4-11-15,-7-6 0 16,0-3 0-16,0-20 0 15,6-9 0 1,4-13 0-16,8-4 0 16,8-27 0-1,23-18 0-15,-2-10 0 16,9-8-10-1,-4-3 1-15,3-3-121 16,12-3-3 0,7-2-6-16</inkml:trace>
  <inkml:trace contextRef="#ctx0" brushRef="#br0" timeOffset="1.29763E6">5559 16123 91 0,'0'0'71'15,"7"0"-3"1,15 0-73-16,8 0 2 16,11 0-3-1,0 0 1-15,11-4 1 16,-5 1 2-16,2-1 3 15,3 1 0 1,7-1 5 0,0 4 0-16,4 0 3 15,4 0-1-15,3 0-1 31,8 0 0-31,7 0-5 0,4 0 1 16,0-6-1 0,4-8 0-16,-6-1 5 15,7 3 0 1,-6-2 2-1,6-1 1-15,-1 8-7 16,-5-3 1 0,4 6-3-16,8 4 1 0,-7-3 0 31,3 3 0-31,0-3-2 15,-3 3 1-15,0-4-1 16,0 4 0 0,3 0 0-16,4 0 1 15,-3 0 0 1,6 0 0-16,-7 0 2 15,5 0 0 1,2 0-1-16,8 0 2 16,-4 0-3-1,0-3 0-15,12-1 0 16,0 1 0-16,-1-4 2 15,9 4 0 1,-2-9 2-16,5 6 0 16,-4-4 0-1,-4 2 0-15,7-1-2 16,-6 1 1-1,6 6-3-15,1-2 1 16,3 0-1 0,1 4 1-1,-1 0-2-15,3 0 0 0,-5 0 1 31,-6 4 1-31,8-4 1 0,5 0 0 16,3 0-1 0,-1 0 1-1,5 0-2-15,-4 0 2 16,11 4-2-1,-4-2 0-15,0 2-1 0,0 0 0 32,8-1 0-32,-8 1 1 15,14 2-1 1,-2 2 1-16,-1 1-1 15,1-2 0 1,2 1 0-16,-3-2 1 16,2 1 0-1,-9 0 0-15,2 0 0 16,-2 7 0-16,11-7-1 15,-4-1 1 1,8 6-1-16,1-10 1 16,-10-2 0-1,8 0 1-15,-2 0-1 16,-1 0 1-1,-8 0-2 1,8 0 1-16,-8 0-1 16,4-10 1-16,1 0-1 15,-4-4 1-15,3 0 1 16,-7 4 0-1,-4-8 1 1,-3 4 1-16,-1 4-2 16,-11-3 0-1,0 3-1 1,-2-5 0-16,-6 5-1 15,-3-4 1-15,-3 4 0 16,-1-2 1-16,-6 3 2 16,-5-1 0-1,-19-4 0 1,-2 4 1-16,-8-1-3 15,-19 4 0 1,-4 0-3-16,-14 4 0 0,-4 3-4 31,-7 0 1-31,-4 0-1 16,-12 6 0-16,1 16 3 15,-4 2 0 1,-3 10 1-16,-1 12 1 16,-3 15 1-1,3 9 0-15,-3 9 1 16,0 21 1-1,-4 11 0-15,0 7 0 16,0 13-1 0,0 0 2-16,-8-9-4 15,4-7 2-15,1-11 0 16,-1-12 0-1,1-8 1-15,3-6 1 32,-4-11-2-32,4-5 1 0,-4-7-2 31,0-10 1-31,-3-10-1 0,3-11 0 15,-6-3 0 1,2 3 0 0,1-7 1-16,-8-3 0 0,-12 4 1 31,-1-8 0-31,-18 3 0 0,-13 5 0 31,-14 3-2-31,-17-4 1 16,-14-3-2-16,-14-4 1 15,-15 1-1 1,-12-2 1-16,-17 6-1 15,-13-1 1 1,-13-4-1-16,-25 0 0 16,4 4 0-1,-25 3 1-15,-10-2-1 16,-12-5 1-1,-11 0-1-15,-10 0 1 16,-16 1-1 0,-7-1 0-16,-11 1 0 15,-8-1 0-15,-15 4 0 31,6-4 1-31,-13 0-1 0,-4 0 1 16,-3 2 0 0,3-12 1-16,-3 2-1 15,5-2 1 1,-6 0-1-1,13 0 1-15,-6 0 0 0,5-2 0 16,4-5-1 0,3 2 0-16,4 3-1 15,12-6 1 1,2 2 0-1,8-2 0-15,8-2 0 16,18 0 1 0,4-4-2-1,19 0 0-15,10 0 0 16,20-4 0-16,10-1 0 15,22 1 0-15,15 1 0 16,30-1 0 0,19-2 0-1,25-4 0-15,22-8 0 16,12-13 0-1,18-6 0-15,12-15 0 16,6-3 0 0,0-17 0-16,5-12 0 15,-8-12 0-15,4-8 0 16,4-14 0-1,2 1-83-15,12-1-1 16,15 4-53 0,4 7-12-16,34 3 95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8:51:30.77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1570 8411 136 0,'-22'0'92'16,"-11"0"-7"-1,-23 20-82-15,-7 12 2 0,-4 5-3 31,5 20 0-31,-2 1-2 16,4 5 0 0,13 9-2-16,9-3 0 15,9 7-1-15,15 0 1 16,14-3 3-1,3 3 1-15,34-3 1 16,19 7 0 0,22 3-2-16,21-1 1 15,28 5 0 1,21-1 0-16,25 4 1 15,24-10 1 1,6 0-3-16,24-15 1 16,10-6-2-1,7-4 1 1,23-6 1-16,14 2 0 0,19-9 0 31,11 0 1-31,11-4-1 0,8-1 1 16,11-12-1-1,10-5 1 1,9-9 3-16,14-11-1 15,12 0 1 1,17-7 2-16,9-13-5 0,-2-15 1 31,-2-7 0-31,-8-6 0 16,-23-11 6-1,-21-3 1-15,-27-4 2 16,-32-14 1 0,-38 1 0-16,-37-7 1 15,-40 2-4-15,-38-6 1 16,-29 8-8-1,-41-5 1-15,-33 4-5 16,-37-7 0 0,-19 4 0-16,-48-5 0 15,-34-2 0 1,-25 3 0-16,-33 0 0 15,-23 10 0 1,-36 1-3 0,-24 9 2-16,-21 5-1 0,-26 13 1 15,-26 4 0 1,-8 10 0-16,-18 3 0 15,-11 0 0 1,-15 8-1 0,-12-1 0-16,-6 8 0 15,-20 3 1 1,-16 5 1-1,-21 12 0-15,-21 0 1 16,-37 15 1-16,-29 19-1 16,-24 14 0-16,-3 12-78 15,33 15-1 1,46 1-55-1,188-16-13-15,88-33 88 16</inkml:trace>
  <inkml:trace contextRef="#ctx0" brushRef="#br0" timeOffset="2420.0242">1489 6674 87 0,'14'0'80'16,"19"-4"-2"-16,15-16-58 15,12-5-1 1,14-10-6-1,0-9 0-15,7-2-4 16,-3-2 2 0,-3-4-2-16,6-10 0 0,-7 7 2 31,0-8 2-31,-7 4-2 15,-8 1-1-15,-8-9-4 16,1 6 1 0,0-9 0-16,0-2 1 0,-4-1-1 31,-3-9 0-31,3-5-4 15,4-3 0 1,-4-11-4-16,9-2 1 16,1-5 0-1,20-9 1-15,3-8 0 16,8-3 0-1,15-10-1-15,7-5 1 16,4-4 0-16,7-2 0 16,8-8 0-1,6 2 0-15,6-4 0 16,-7 0 0-1,0 6 1-15,-13 1 0 16,-7 7 0 0,-12 0 1-1,-12 3-1-15,-11 4 0 0,-10-4 1 31,-11 3 0-31,-6 4 1 0,-13 8 0 16,-18 1-2 0,-14 13 1-1,-8-2-2-15,-26 5 0 16,-22-1-2-1,-19 11 1 1,-10 2-4-16,-20 12 1 0,-6 6-3 16,-12 14 0-1,-15 11 0-15,-7 28 0 16,-19 13 2-1,-3 14 1 1,-15 4 1-16,0 30 1 16,-7 24-1-1,3 12 0-15,10 20-1 16,6 14 1-1,10 10 0-15,4 21 0 16,10 18-1-16,2 23 1 16,6 18-1-1,4 19 0-15,4 26 1 16,4 28 0-1,4 13 2 1,5 18 1-16,5 10 1 16,4-7 0-16,4-7-5 15,8-17 0-15,-1-11-106 16,26-23-6-1,11-26-5 1</inkml:trace>
  <inkml:trace contextRef="#ctx0" brushRef="#br0" timeOffset="3560.0356">4684 4861 107 0,'-10'-14'86'0,"-9"-4"-4"15,-7-5-78 1,4 9 0-1,0 14-12-15,-4 3 2 16,0 38 4-16,8 19 0 16,-1 22 1-1,0 15 0-15,5 17 0 16,6 14-1-1,5 1 1-15,3 2 1 16,11 1 3 0,22 2-1-16,15-2 2 15,15-1 0-15,4-3 3 16,14-9-1-1,12-2 1-15,7-13 1 16,7-11-2 0,19-10 1-16,8-13 4 15,10-16-1 1,8-16 0-1,10-16 1-15,-2-22 0 16,3-4 1-16,-4-34 2 16,-3-25-1-16,-4-20-2 15,-11-20 0 1,-8-15-2-1,-22-13 0-15,-20-12-4 16,-19-5 1 0,-28-5-4-1,-22-1 0-15,-26-6-3 16,-6-9 1-1,-28-5 0-15,-17 8 0 0,-16 10 3 16,-10 11 0 0,-22 17-3-1,-27 17 1-15,-30 21-5 16,-40 28 1-1,-40 32-4-15,-46 30 0 16,-28 24-25 0,-12 38 0-16,19 21-81 15,40 14-9-15,59-7 22 16</inkml:trace>
  <inkml:trace contextRef="#ctx0" brushRef="#br0" timeOffset="4950.0495">6340 1937 76 0,'0'0'67'16,"33"4"-1"-1,33-4-56 1,20 0 0-16,43 0 6 15,35-7 1 1,17 3-6-16,24 4 1 0,12 0-10 31,-1 17 1-31,-13 24-1 16,-15 12-2-16,-16 10 0 15,-28 23 1 1,-25 14 1 0,-30 15-1-16,-35 16 3 15,-20 14 0-15,-34 13 1 16,-15 16 0-16,-29 13-1 15,-12 7 1 1,-6 0-1 0,10 3 0-16,11-1-2 15,11-4 1 1,27 5-1-16,3-4 1 15,26-13 1 1,30 0 0-16,25-7 0 16,15-3 0-16,19-4 1 15,19-3 1 1,6-1 0-16,8-6 0 15,10-4 0 1,7-10 0-16,8-21 1 16,4-24 1-1,17-28 2-15,3-24 0 31,10-31 1-31,7-14 0 0,1-49-1 16,14-23 0 0,1-36-3-16,-4-27 1 15,-11-30-2 1,-11-26 1-1,-27-20-3-15,-21-21 1 0,-30-13-3 32,-30-4 1-32,-18-11-3 0,-38-6 0 15,-36-4 0 1,-18 0 0-1,-49-4 0-15,-30 1 0 16,-41 3-2 0,-32 14 1-16,-19 14-4 15,-37 20 1 1,-29 18-4-16,-32 28 1 15,-28 21 2 1,-29 16 0-16,-27 25 2 16,-33 23 1-16,-37 36 1 15,-34 28 1 1,-25 27 2-16,0 20 1 15,41 36-80 1,46 27-3-16,76 27-50 31,67 11-11-31,69 0 96 0</inkml:trace>
  <inkml:trace contextRef="#ctx0" brushRef="#br0" timeOffset="7250.0725">1721 9462 84 0,'0'-2'101'16,"0"2"-6"-1,-3-8-51-15,-4 1-2 16,3 0-12-1,1 0-2-15,-1 0-11 16,0 1 0 0,0 2-21-16,0 4 0 15,0 0-4-15,4 10 1 16,0 18 8-1,4 27 1-15,4 19 1 16,3 26 1 0,-3 13 0-16,-2 15 0 15,-1-3 4 1,-2-18 1-16,-3-10 0 15,0-27 1 1,0-22-3-16,0-20 0 16,0-15-42-1,4-9 0 1,-4-4-96-16,3 0-9 0,10-13 33 31</inkml:trace>
  <inkml:trace contextRef="#ctx0" brushRef="#br0" timeOffset="8050.0805">1363 10403 55 0,'-12'-2'80'16,"5"2"-2"0,-4 0-35-16,-7 0-1 0,3 0-18 15,-1 0 0 1,9 0-18-1,7 0 1-15,0 0 5 16,18 0 1 0,31 0 12-16,36 0 0 15,30-8-7 1,18-6 0-16,16 0-10 15,-8 4 1 1,-16-1-4-16,-22 2 1 16,-35-2-17-16,-16 8 1 15,-31-1-73 1,-13 4-2-1,-8 0-38-15,-15 0-11 16,-26 18 82 0</inkml:trace>
  <inkml:trace contextRef="#ctx0" brushRef="#br0" timeOffset="8540.0854">1492 10580 100 0,'-8'0'106'0,"1"0"-7"15,0 0-68 1,4 0-1-16,3 0-18 31,3 0 1-31,27 0 4 0,14 0 1 16,15 0-6-1,12 0-1-15,4 0-7 16,-9 0 0-1,-14 0-43 1,-12 0-1-16,-7 0-80 0,-9 0-10 16,-11 0 40-1</inkml:trace>
  <inkml:trace contextRef="#ctx0" brushRef="#br0" timeOffset="8920.0892">1563 10725 152 0,'0'4'108'15,"0"-4"-8"1,21 3-88-16,13 0 0 16,6-3-11-1,-2 4 0-15,-5 0-15 16,1 0 0-1,-8-2-59-15,-3 2-5 16,-9-4-19-16,-7 0-2 16</inkml:trace>
  <inkml:trace contextRef="#ctx0" brushRef="#br0" timeOffset="9130.0913">1588 10894 95 0,'0'0'101'16,"12"5"-7"0,17-2-65-16,5-3 0 15,10 4-78 1,0-4-1-16,1 3-52 15,-5-1-4 1,-6-2 65-16</inkml:trace>
  <inkml:trace contextRef="#ctx0" brushRef="#br0" timeOffset="12263.1229">1167 5266 31 0,'-4'-12'42'0,"4"0"-2"31,-14-2-2-31,5-3-11 0,2-1-1 31,0-3-11-31,-1 7-1 0,1 1 5 32,-1-1 0-32,-3 4-3 0,0-2 0 15,0 6-15 1,8 2 0-1,-6 4-4-15,6 0 1 16,-1 8 2 0,1 16 1-1,-1 7 0-15,-4 3 1 16,5 5-1-16,-1 5 1 15,4 1-1-15,0 1 1 16,0-2 0 0,0 5 0-1,0-4 0-15,7 0 1 16,5 6 2-1,-5-2-1-15,1 0 0 16,3-5 1 0,-4 9-2-16,0-9 0 15,-3 1-1-15,0 1 0 16,0-2 0-1,3-2 0-15,1 0 0 16,-2-1 0 0,-1-3-1-16,2 0 1 15,0-3-1 1,4 0 0-16,-3-1 1 15,-4-3 1-15,7 0-2 16,4 0 2 0,-8 4-2-1,4-1 0-15,-3-3 0 16,3 1 0-1,-1-5 11 1,2 1 0-16,10-11 7 0,8-7 0 31,10-5-10-31,23-5 0 0,8-5-19 16,3-7 1-1,4 0-92 1,7-5-4-16,0 3-15 16</inkml:trace>
  <inkml:trace contextRef="#ctx0" brushRef="#br0" timeOffset="14763.1488">2051 1197 18 0,'-2'-3'59'15,"-3"-2"2"-15,1-1-13 16,-3 0-2-16,-8-2-15 16,4 4-1-1,4 4-13-15,-9 0 1 16,2 24-7-1,-5 8 1-15,4 2-6 32,5 1 0-32,-1-7-3 0,3-4 1 15,4-7-15 1,1-3 1-16,3-3-28 15,0-7 0-15,0-4-21 32,11 0-1-32,7-22 4 0,-3-5 2 15,-1-4 26 1</inkml:trace>
  <inkml:trace contextRef="#ctx0" brushRef="#br0" timeOffset="15213.1533">1992 1141 7 0,'0'-24'25'15,"-15"7"0"1,-7 7 1-16,-4-1 1 0,-8 8-2 31,-6 3-1-31,-8 3-7 16,0 21 0-16,-4 4-7 15,8 10 1 1,7 7-1-1,-5 4 1-15,28-2-1 16,3 2 1-16,7 0 1 16,8-4 0-1,7-7 6-15,14-10-1 16,16-12 1-1,11 2 0-15,9-18-6 16,8 0 2 0,13-20-3-16,-1-8 0 15,1-14-2 1,-5-7 0-16,-10-9-3 15,-16-8 0-15,-13-10-6 16,-30 3 1 0,-12 8-5-16,-45 13 1 15,-14 17 0 1,-22 15 0-1,-11 16-37-15,0 4 1 16,11 18-71 0,26 5-10-16,32 5 39 0</inkml:trace>
  <inkml:trace contextRef="#ctx0" brushRef="#br0" timeOffset="18053.1817">7015 6715 29 0,'0'0'38'16,"0"0"-12"-16,0 0 2 16,0 0-12-16,0 0 1 15,-4 0-6 1,4 0 2-16,0 0-6 15,0 0 0 1,0 0 5-16,0 0 3 16,0 0 1-1,10 0 3-15,17-6-6 16,2 2 0-1,5-14-3-15,3 12 1 16,-4-1-3-16,-7 0 1 16,0 0-4-1,-5 4 0 1,-2-1-4-16,-7 1 0 15,-5 3 1 1,-7 0 0 0,0 0 0-16,0 0 1 0,0 0-2 31,-4 3 1-31,-2 11-2 0,-10-4 1 15,4 18-1 1,-2-8 0 0,-1 5 0-16,-6 3 0 15,2 2-1 1,-3 2 0-16,3 2-1 15,0-6 0 1,9 0 2-16,3-8 0 16,7-5 7-16,0 2 0 15,13-10 4 1,14-4 1-16,2-3-6 15,5 0 2 1,14 0-9-16,-8-7 0 16,-2-7-29-1,-5 4 3-15,-3 2-74 16,-5 5-7-1,-2 0 23-15</inkml:trace>
  <inkml:trace contextRef="#ctx0" brushRef="#br0" timeOffset="19383.195">7118 6563 30 0,'-3'-7'47'15,"-8"0"2"-15,-8 0-35 16,1-3 0-1,-10 3-6-15,7 3 1 16,-9 4-7-16,1 0 1 16,10 0-3-1,-3 8 0-15,0 5 0 16,3 5 1-1,1 6 1 1,3 3 1-16,-4 5 1 16,5 2-1-16,-1 17-2 31,0-1 2-31,4-2-3 0,8 4 0 15,-2-3 1 1,5-5 1-16,0 8 5 16,5-10 0-16,9-8 3 31,13-2 0-31,5-5 0 0,5 1 0 15,15-7 0 1,-4-11 1-16,8-6 5 16,-4-4 1-1,3 0 0 1,1-18 0-16,-4-7-7 15,-4-4 0 1,1-3-3-16,-2-3 0 0,-6-2-1 31,3-9 1-31,-3-3-1 16,4 1 1-16,-12-10-2 15,-7 2 0 1,-11-4-3-16,-4-1 1 16,-11 1-1-1,0 2 0-15,-30 3-4 16,-11 6 1-1,-11 8-5-15,-14 7 1 16,-16 13-7 0,-13 17 0-16,-10 4-44 15,9 8-2 1,3 15-44-16,26 5-6 15,27-4 54-15</inkml:trace>
  <inkml:trace contextRef="#ctx0" brushRef="#br0" timeOffset="21743.2186">12444 5393 16 0,'0'-3'20'16,"0"3"0"-16,0-3 4 16,0 3 2-1,0 0-12-15,0 0 0 31,0 0-8-31,0 0 0 0,0 0 2 16,0 0 1 0,-3 0 8-16,-1 0 0 15,0 0 5 1,0 0-1-1,4 0-7-15,0 0 1 0,0-4-6 32,12-2-1-32,18 2 3 0,-5-3 0 15,16 4-1 1,-1-1 2-1,8 4-9-15,1 0 1 16,-9 0-4 0,-6 0 1-16,-5 0-1 15,-10 7 1 1,-8 0 3-16,0 0 0 15,-7 0 3 1,-4-1 0-16,0 8-3 16,-22 0 1-16,-4 1-4 15,-15 2 0 1,4 7-1-16,-1-10 0 15,3 3-2 1,7-7 1-16,14 0 0 16,7-3-1-1,7-3 4-15,7 2 0 16,29-2-2-1,10 6 1-15,5-2-1 16,-3 6 1-16,-10 5 5 31,-13 3 2-31,-13 2 4 0,-12 0 1 16,-8 1-2-1,-29-4 0-15,-14 6-6 16,-1-3 0 0,-8-9-16-1,16-1 1-15,11-4-59 16,13-3 1-1,17-4-43-15,3-3-7 0,15 0 65 32</inkml:trace>
  <inkml:trace contextRef="#ctx0" brushRef="#br0" timeOffset="22523.2264">12600 5245 38 0,'-11'-7'45'15,"-8"0"2"1,-10 1-37-16,-12 2 0 0,-7 4 7 31,-4 0 1-31,-4 4-9 0,7 9 1 16,6 11-8-1,2 7 2 1,4 25 1-16,11 6 2 15,19 14 0 1,7 0 0-16,11 14 4 16,26-17 1-1,11 3 12-15,10-17-1 16,13-11 1-1,18-10-1-15,4-17-4 16,11-14 1-16,13-7-3 16,6-17 1-1,11-21 0 1,-8-18 0-16,-4-12-4 15,-15-19 1-15,-26-10-11 32,-29-4 1-32,-33 4-8 0,-19 11 1 15,-52 12-11 1,-37 27 1-16,-44 19-108 15,-30 24-3-15,-33 8-9 32</inkml:trace>
  <inkml:trace contextRef="#ctx0" brushRef="#br1" timeOffset="31275.3141">15100 1795 85 0,'0'-3'101'16,"0"-4"-6"-16,0-1-53 15,0 6 0 1,-4-5-31-16,1 7 2 16,3 0-9-16,0 3 0 15,0 25 6 1,7 16 0-16,7 9 1 15,1 6 1 1,-7 6-3-16,-1-9 1 31,-7 3-6-31,0-14 1 0,0-8-32 31,0-12 1-31,0-1-96 0,8-24-8 16,6-3 23 0</inkml:trace>
  <inkml:trace contextRef="#ctx0" brushRef="#br1" timeOffset="31735.3187">15496 1910 133 0,'-3'0'92'0,"-1"0"-5"16,-8 0-77-16,-6 0-1 15,3 0-2 1,-7 0 0-16,3 6-1 31,-3 1 1-31,0 4 1 0,0-1 2 16,3 5-3-1,1-9 0-15,3 8 2 16,8 3 1-1,3-3 8 1,4 3 1-16,7 4-3 0,22 3 0 16,9-7-12-1,3 4 1-15,0 0-24 16,4-4 0-1,-13 1-105 1,5-4-8-16,-7-4 10 16</inkml:trace>
  <inkml:trace contextRef="#ctx0" brushRef="#br1" timeOffset="32345.3248">16141 1871 133 0,'0'-7'112'0,"3"0"-7"15,-3-3-72 1,0 1-2 0,-3-3-20-16,-16 9 2 0,-7 3-8 15,-4 0 1 1,-10 17-2-16,-5 7 0 15,1 1-3 1,3 6 0 0,0 4 2-16,19 2 0 15,4-5 9 1,13 2 1-16,5-10-3 15,31-2 1 1,21-2-11-16,10-9 0 16,9-5 0-16,-12-6 0 15,0 0-22 1,-22 0 1-16,-11 0-103 15,-6 0-6 1,-14 0 5-16</inkml:trace>
  <inkml:trace contextRef="#ctx0" brushRef="#br1" timeOffset="32805.3294">16429 1809 165 0,'0'0'110'31,"4"0"-6"-31,4 0-80 0,-1 4-1 32,0 21 2-32,-4 8 0 0,1 6-12 31,-4 6 1-31,0 2-11 15,-4 2 2-15,-6-11-5 16,-2 4 0 0,5-7 0-16,4-15 0 0,3-5 0 31,0-9 0-31,36-3 0 15,16-3 0-15,15 0 0 16,4 0 0 0,-5 0-79-1,-14 0 0-15,-12 7-55 16,-13 1-16-1,-13-6 89-15</inkml:trace>
  <inkml:trace contextRef="#ctx0" brushRef="#br1" timeOffset="34275.3441">17548 1813 100 0,'0'-4'87'16,"0"4"-5"-16,-4-3-67 15,-7-1 1 1,0 1-11-16,-4 3 1 0,-3 0 0 31,-4 3 1-31,3 8 4 16,4 16 0-16,0-3-3 15,8 8 0 1,3-5 0-16,1-3 0 16,3-6 10-1,0-4-1-15,0-1 1 16,10-9 1-1,9-4-8-15,-1 0 0 16,12-23-6 0,-4-3 0-16,0-5-2 15,-8 0 0-15,-3 3 0 16,-3 1 0-1,-9 6-2-15,-3 11 1 16,0 0-7 0,0 2 0-16,0 4-4 15,0 4 0 1,-3 0 9-16,-5 22 1 15,4 5 7 1,0 18 1 0,4 4-2-16,0-4 1 0,8 7-4 31,3-7 1-31,0-18-5 0,0 2 0 15,-3-16 0 1,7-9 0 0,-5-4-28-16,2-4 1 15,-2-31-72 1,-2-6-1-1,-8-18 13-15,0-7-6 16,-22 0 123-16,-15 8-1 16,3 10 25-1,-6 6 0-15,-8 18-26 16,-4 10 0-1,-7 14-3-15,3 17-1 16,4 36 0 0,16 12 0-16,20 28-4 15,16 3 1-15,52 2 1 16,23-12 1-1,21-37-10-15,15-32 2 16,-1-17-15 0,-1-27 0-16,-21-26 0 15,-21-23 0 1,-23-3 0-1,-44-8 0-15,-18-3 0 16,-38 18 0-16,-22 9-42 16,-14 29 1-16,3 13-90 15,7 15-10 1,23 6 37-1</inkml:trace>
  <inkml:trace contextRef="#ctx0" brushRef="#br1" timeOffset="34725.3486">18374 1595 176 0,'4'3'116'16,"3"26"-7"-16,4 8-88 16,0 15 0-16,0 9-9 15,-3 5 0 1,-1-3-10-16,1-10 1 31,-5-16-14-31,-3-9 0 0,0-11-110 31,0-17-7-31,0-3 2 0</inkml:trace>
  <inkml:trace contextRef="#ctx0" brushRef="#br1" timeOffset="35035.3517">18344 1630 162 0,'0'0'118'0,"23"0"-8"16,17 2-81 0,8 22 1-16,8 15-10 15,-5 10 1-15,-2 9-13 16,-9-5 1-1,-3-5-8-15,-7-21 2 16,-7-13-3 0,-5-14 0-16,1-14 0 15,6-35 0 1,-6-16 0-16,-4-11 0 15,-8-4 0 1,-4 4 0-16,-3 18-130 16,4 23-4-16,4 18-13 31</inkml:trace>
  <inkml:trace contextRef="#ctx0" brushRef="#br1" timeOffset="35735.3587">19122 1881 150 0,'-9'0'115'16,"7"-2"-9"-16,-6-2-70 15,4 4-1 1,4-4-10-16,0 4 1 15,0-4-18 1,12 1 2-16,21 0-10 16,12-1 0-16,13 4 0 15,5 0 0 1,-3 7 0-16,-8 10 0 15,-12 8 0 1,-13 6 0-16,-17-7 0 16,-10 7 0-1,-7 1 0-15,-30-1 0 31,4-10 0-31,-4-8 0 0,14-2 0 16,8-7 0 0,15 6 0-16,4-3 0 15,23 10 0 1,9 7 0-1,-3 10 0-15,5 1 0 0,-19 3 0 32,-16 4 0-32,-3-5 0 0,-37-1 0 15,-19-6 0 1,-11-6 0-1,1-6-51-15,-8-7 2 16,8-11-83 0,3 0-11-16,13-7 49 15</inkml:trace>
  <inkml:trace contextRef="#ctx0" brushRef="#br1" timeOffset="49649.4991">10481 2847 134 0,'0'-3'111'0,"0"-2"-8"16,4-1-66-1,0 0-1-15,-1 2-13 16,-3 1 1-1,0 3-13-15,0-4 0 16,0 4-8 0,0 0 0-16,0 0 0 15,0 0 1-15,8 7-1 16,-4 7 2-1,3 6-5-15,1 5 0 16,-2 12 0 0,2 2 0-1,-1 2 0-15,1 5 0 16,-1-2 0-1,-4-3 0-15,-3-2 0 0,4-5 0 16,-4 1 0 0,0-14 0-1,4-5 0-15,-4-4 0 16,0-10-16-1,0 3 1 1,7-5-115-16,-3 0-5 16,-1 0 3-1</inkml:trace>
  <inkml:trace contextRef="#ctx0" brushRef="#br1" timeOffset="50219.5048">10392 3148 137 0,'0'-4'115'16,"0"4"-10"-1,0-2-68 1,0 2-2-16,0-4-19 16,0 4 0-16,0 0-4 31,0 0 0-31,0 0-2 0,0 4 1 15,0 2-9 1,8 5 1-16,3 3-3 16,0 0 0-1,4 9 0 1,0-2 0-16,3 0 0 15,-7 0 0 1,12 0 0-16,-5-3 0 0,-3 1 0 31,-4-1 0-31,-4 3 0 16,4-4 0-16,0-4 0 15,-8-3 0 1,-3-6 0-16,5-4 0 0,6-4 0 31,0-15 0-31,4-17 0 16,3 2 0-1,-3 0 0-15,3 3 0 16,-2 6-76 0,-5 8 0-16,-5 0-59 15,6 7-13-15,-1-1 84 16</inkml:trace>
  <inkml:trace contextRef="#ctx0" brushRef="#br1" timeOffset="50859.5112">10985 2862 158 0,'0'-5'107'16,"0"2"-9"-16,0 3-85 15,0 0 0 1,0 0 2-1,-4 10 0-15,0 11 6 0,4 7 1 16,0 7-5 0,4-5 1-16,11 1-12 15,0-2 2 1,3-5-8-1,-3-7 0-15,3-9 0 16,-3-6 0-16,5-2-31 31,-6 0 2-31,0-17-101 0,1-7-9 16,-11-11 22-1</inkml:trace>
  <inkml:trace contextRef="#ctx0" brushRef="#br1" timeOffset="50999.5126">10858 2536 205 0,'0'-4'69'32,"0"-6"-2"-32,0 3-183 15,0 4-9-15,15-1 49 16</inkml:trace>
  <inkml:trace contextRef="#ctx0" brushRef="#br1" timeOffset="51859.5212">11314 2948 102 0,'0'-4'98'15,"0"1"-8"1,0 3-59-16,0 0-2 15,-7 0-9 1,-4 0 0-16,0 0-5 16,-1 10 1-1,5 4 1 1,3-4-2-16,4 4-1 0,0-4 1 15,11 4-8 1,12 0 0-16,6 0-6 16,-2 0 1-1,2 7 0 1,-18-4 1-16,-3 0 0 15,-8 0 1 1,0 0-4 0,-23-2 0-16,-10-1 0 15,3-4 0-15,-3-4 0 16,11-6 0-16,0 0 0 15,14 0 0 1,4 0-20 0,4 0 1-16,0 0-111 15,0-2-6 1,12-5 8-16</inkml:trace>
  <inkml:trace contextRef="#ctx0" brushRef="#br1" timeOffset="52159.5242">11300 2958 209 0,'0'-3'135'0,"0"-1"-5"15,29-6-112 1,12-1 1-1,22-10-19-15,-4 4 0 0,-8 3-98 32,-5 0-1-32,-17 4-41 0,-13 3-10 15</inkml:trace>
  <inkml:trace contextRef="#ctx0" brushRef="#br1" timeOffset="54729.5499">10428 5850 102 0,'0'-3'110'0,"0"3"-9"16,0-4-63-1,0 1 1-15,0 0-25 16,0 3 1 0,0 0 4-16,0 10 1 15,0 14-1 1,0 10 0-16,6 15-12 15,-6-4 1 1,0 6-8-16,0-2 0 16,0-7 0-1,0-12 0 1,-6-5 0-16,6-7 0 0,0-8-29 31,0-10 1-31,0 0-102 0,0-7-8 16,-3-10 20-1</inkml:trace>
  <inkml:trace contextRef="#ctx0" brushRef="#br1" timeOffset="55259.5552">10285 5861 150 0,'-5'0'109'0,"2"0"-7"15,-4 3-77 1,3 11-1-16,4-1-2 15,-4 1 0-15,4 1-3 32,0-8 1-32,0-7-12 0,0 0 2 15,11-14-10 1,5-8 0-16,-5-5 0 15,3-4 0 1,5 0 0 0,-9 7 0-16,-1-1 0 15,-6 8 0-15,4 7 0 16,-3 6 0-16,3 4 0 31,8 0 0-31,1 21 0 16,2 6 0-16,8 5 0 15,-8-5 0 1,-3-2 0-1,4-5 0-15,-5-3-126 16,-3-3-5 0,-3-10-15-16</inkml:trace>
  <inkml:trace contextRef="#ctx0" brushRef="#br1" timeOffset="55909.5617">10759 5702 138 0,'0'-4'107'16,"0"4"-8"0,0 0-77-16,-3 0 3 15,-5 0-6 1,0 11 0-16,2 16 3 15,1 7 0-15,5-2-8 16,0-1 1 0,5-3-11-16,9-8 1 15,4-2-5 1,5-12 0-16,-1-2 0 31,-4-4 0-31,5 0-87 0,-9-21 0 16,-3-3-50-1,-8-15-13-15,-3-8 100 16</inkml:trace>
  <inkml:trace contextRef="#ctx0" brushRef="#br1" timeOffset="56049.5631">10625 5436 222 0,'0'0'102'16,"0"-4"-4"-1,0 4-217 1,4 0-8-16,16 0 13 16</inkml:trace>
  <inkml:trace contextRef="#ctx0" brushRef="#br1" timeOffset="56809.5707">11011 5753 163 0,'0'-3'107'15,"3"3"-6"-15,-3 0-82 16,0 0 0 0,0 0 3-16,0 7 1 15,0 14-6 1,-8 0 0-16,-2-1-9 15,-5 1 1 1,7-4-7-16,8-3 2 16,0-4-4-1,0-3 0-15,12-4 0 16,7 1 0-16,2-4 0 15,6 0 0 1,-5 0 0 0,1 0 0-16,-6 0-21 15,2 0 1-15,-8-4-75 31,3-2-1-31,1 2-25 0,-11-3-7 16</inkml:trace>
  <inkml:trace contextRef="#ctx0" brushRef="#br1" timeOffset="57109.5737">11173 5709 179 0,'-3'0'119'16,"-5"0"-8"0,4 0-86-16,1 13 1 0,0 15-7 31,-1 14 1-31,0-1-15 15,0 7 2 1,1 5-7-16,-1-9 0 16,0-2-63-1,4-12 2-15,0-5-73 16,0-11-11-16,0-7 64 15</inkml:trace>
  <inkml:trace contextRef="#ctx0" brushRef="#br1" timeOffset="59627.5996">6329 5107 23 0,'-4'0'67'0,"1"0"2"15,-4 0-12 1,-1 0-2 0,-3 0-18-16,3 0 0 0,5 0-13 31,3 0 1-31,0 0 2 0,0 0 1 31,26 0-5-31,11 0 0 16,11 2-16-1,4-2 2-15,4 4-9 16,-7-4 0-16,-14 0 0 15,-5 0 0 1,-15 0 0-16,-8 0 0 16,-3 0 0-1,0 0 0-15,-4 4-30 16,0-4 1-1,0 0-101-15,0 0-8 16,0 0 21 0</inkml:trace>
  <inkml:trace contextRef="#ctx0" brushRef="#br1" timeOffset="60087.6042">6540 5006 144 0,'-3'-3'116'15,"-1"3"-8"1,1-3-73-1,3 3 0-15,0 0-14 16,3 0 1 0,19 0-11-1,0 0 1-15,5 0-9 16,-2 10 1-16,0-3-4 15,2 5 0-15,-4 10 0 16,-2-5 0 0,-7 1 0-1,-8 3 0-15,-6-1 0 16,0 11 0-1,-27-7 0-15,5 11 0 16,-8-4 0 0,-3-3 0-16,11-4-69 15,7-4 1-15,7-8-66 16,8-6-13-1,0-6 74-15</inkml:trace>
  <inkml:trace contextRef="#ctx0" brushRef="#br1" timeOffset="61077.6141">6455 4304 98 0,'0'0'82'15,"0"0"-5"1,0 0-63-16,-7 0 0 15,-4 7 9-15,-1 10 0 16,5 11 5 0,0 7 2-16,3-1-5 15,4 1 1 1,0-4-4-16,11-4 0 15,8-3-11 1,-1-10 0 0,0-7-20-16,13-7-1 15,-10 0-120 1,7-17-4-16,-8-18-2 0</inkml:trace>
  <inkml:trace contextRef="#ctx0" brushRef="#br1" timeOffset="61257.6159">6296 4055 189 0,'-3'-8'122'32,"-2"2"-6"-32,-6-5-112 15,11 1 1-15,0 7-60 16,0-1 0-1,0 4-59-15,0 0-10 16,16 7 54 0</inkml:trace>
  <inkml:trace contextRef="#ctx0" brushRef="#br1" timeOffset="62207.6254">6636 4473 10 0,'0'0'51'15,"-3"0"2"1,3 0-6-16,-4 0-1 15,4 0 1 1,-4 0-2-16,4 0-9 16,0 0 0-1,0 0-15-15,0 0-1 16,0 0-8-16,8 0 0 31,11 0 6-31,-1-7 0 0,8 4-5 31,3 0 1-31,-2-1-11 0,-2 4 1 16,2 0-4-1,-1 0 0 1,-12 7 0-16,-3 3 1 16,-11 4 0-1,0 0 2-15,-2 0-3 0,-14 3 0 16,-3-7 0-1,5-2 0 1,-2-2 0-16,13-2 0 16,3 3 0-1,11-4 0 1,11 8 0-16,4-1 0 15,-4 3 0-15,-3 13 0 16,-8-2 0 0,-11 3 0-16,-3-3 0 15,-17-7 0 1,0 1-31-16,-3-12 2 15,1 1-101 1,6-3-9-16,5 6 22 16</inkml:trace>
  <inkml:trace contextRef="#ctx0" brushRef="#br1" timeOffset="64287.6462">6208 5895 130 0,'0'-4'112'15,"0"1"-8"-15,0 0-80 32,0 3 1-32,-4 0-16 0,4 0 0 15,0 3 11 1,0 18 0-16,4 14 0 15,-4 3 0 1,0 14-12 0,0 6 2-1,0-2-10-15,0-4 0 16,0-3 0-16,0-23 0 0,0-1 0 31,0-15 0-31,0-3-8 16,0-7 2-16,0 0-96 15,0-7-3 1,0-6-30-1,0-9-9-15</inkml:trace>
  <inkml:trace contextRef="#ctx0" brushRef="#br1" timeOffset="64737.6507">6048 6124 143 0,'0'0'112'16,"0"0"-8"-16,0 0-72 15,0 0-1-15,0 0-9 16,8 0 1 0,2 10-8-16,1 8 1 15,4 1-10 1,4 10 1-1,-5 8-7-15,5-5 0 16,-4 6 0 0,-4-10 0-1,-4-4 0-15,-3-4 0 0,-4-3 0 16,3-5 0-1,-3-9 0-15,4 0 0 16,8-3 0 0,3 0 0-1,3-20 0-15,8-15 0 16,0-3 0-1,0-8 0-15,-8 8 0 16,-3-3 0 0,-7 10-57-16,-4 11 1 15,-1 3-77-15,1 5-11 16,3 6 58-1</inkml:trace>
  <inkml:trace contextRef="#ctx0" brushRef="#br1" timeOffset="65157.6549">6555 5985 156 0,'-2'0'111'16,"-7"0"-8"-1,2 18-70-15,7 9-1 0,0 5-4 31,0 2 1-31,0-2-20 16,3-8 1-16,12-7-10 16,-4-11 0-1,0-2 0-15,-3-4 0 0,3 0-130 31,0-14-4-31,-4-13-13 16</inkml:trace>
  <inkml:trace contextRef="#ctx0" brushRef="#br1" timeOffset="65297.6563">6467 5806 232 0,'0'0'125'16,"-5"-4"-3"0,2 1-179-16,3 3 0 15,3 0-69 1,20 0-12-16,3 14 62 15</inkml:trace>
  <inkml:trace contextRef="#ctx0" brushRef="#br1" timeOffset="66007.6634">6755 6086 104 0,'-3'0'102'15,"-4"0"-5"-15,-1 0-61 16,0 0 0-16,-3 0-15 15,8 0 0 1,3 0-3 0,0 0 0-16,10 0-4 15,10 0 0-15,5 3-9 31,5 0 1-31,-5 4-3 0,-10 0 1 32,-7 7 0-32,-8 0 0 0,0 6-3 15,-4 1 2 1,-3 0-3-1,0 0 0-15,7-4 0 16,3-6 0 0,19-7 0-16,8-4 0 0,3 0-73 31,-3 0-3-31,-5 0-58 15,-6 0-14-15,-7 0 82 16</inkml:trace>
  <inkml:trace contextRef="#ctx0" brushRef="#br1" timeOffset="68587.6892">1270 5944 16 0,'0'-3'35'16,"0"-4"7"0,0 0 1-16,0 0 2 15,0-4 1 1,4 5 2-16,-1-2 1 15,-3 1-7-15,4 0 2 16,-4 0-16 0,0 4 0-16,0 3-17 31,0 0 1-31,0 0-7 0,0 0 1 15,-4 14-1 1,1 21 1-16,-4 6-6 16,3 11 0-1,4 10 0 1,-4 1 0-16,0-5 0 0,-3-3 0 31,3-9 0-31,0-12 0 0,4-12 0 31,-4-5 0-31,2-11-6 16,-3-3 1-16,5-3-123 15,-3 0-5 1,-1 0-10 0</inkml:trace>
  <inkml:trace contextRef="#ctx0" brushRef="#br1" timeOffset="69007.6934">1063 6210 169 0,'0'0'121'16,"0"4"-6"-16,0 2-82 15,4 6-2 1,6 11-14-16,1-3 0 15,1 15-14 1,-1-4 2 0,-1 1-5-16,2 3 0 15,-5-11 0-15,8-4 0 16,-7-2 0-16,-8-8 0 15,7-6 0 1,0-4 0 0,16 0 0-16,3-14 0 15,11-17 0 1,0-4 0-1,-1-3 0-15,-5 7 0 16,-10 6-130 0,-9 5-4-16,-5 3-13 0</inkml:trace>
  <inkml:trace contextRef="#ctx0" brushRef="#br1" timeOffset="69847.7018">363 6089 157 0,'-4'-3'106'16,"4"-1"-8"-16,-4 4-87 16,4 0 0-1,-3 0-1-15,3 0 1 16,-4 0 8-16,0 7 1 31,4 7 2-31,-4 3 1 0,4 4-12 16,0 3 1-1,0 0-12-15,8-3 0 16,3 6 0-1,8-9 0 1,0-4 0-16,-1 0 0 16,0-7 0-1,0-7 0-15,1 0-78 0,-5 0 0 16,-2-17-57-1,-5-1-14 1,-3-9 88-16</inkml:trace>
  <inkml:trace contextRef="#ctx0" brushRef="#br1" timeOffset="69977.7031">363 5968 247 0,'-34'-27'134'16,"8"3"-4"-16,7 2-173 15,9 8 1 1,-9 4-89-16,15 0-10 15,4 6 38 1</inkml:trace>
  <inkml:trace contextRef="#ctx0" brushRef="#br1" timeOffset="70497.7083">670 6310 152 0,'4'-3'113'16,"-4"3"-9"-1,3 0-84-15,-3 0 0 16,4 7-14-16,-4 7 0 15,3 3-38 1,5 4-2-16,0 3-77 16,-5 4-10-1,5-4 34-15</inkml:trace>
  <inkml:trace contextRef="#ctx0" brushRef="#br1" timeOffset="205179.1136">15477 3256 98 0,'-2'7'96'15,"-7"10"-7"1,2 7-50-16,3 7-1 16,4 11-6-1,0 6-2-15,20-3-8 16,-2-1 1-1,11-9-7-15,0 0 1 16,5-14-12-16,-5-5 1 31,1-2-6-31,-4-10 0 0,4-4-22 31,-4 0 2-31,0-18-110 0,-3-11-6 16,-13-24 9 0</inkml:trace>
  <inkml:trace contextRef="#ctx0" brushRef="#br1" timeOffset="205319.115">15430 2965 171 0,'-4'-3'96'0,"4"-4"-6"16,0 0-188-1,7 3-6 1,22 4 0-16</inkml:trace>
  <inkml:trace contextRef="#ctx0" brushRef="#br1" timeOffset="206189.1237">16044 3422 67 0,'-7'-4'77'16,"-4"4"-1"-16,-5 0-40 15,2 0 0 1,-5 0-9-16,8 0 2 16,4 0-7-1,-1 0 1-15,5 0-7 16,3 0 1-1,0 0-8-15,7 0 0 16,12 0 0-16,7 0 0 16,15-4-1-1,3 0 1-15,12 4-6 16,-1 0 1-1,-7 15-4-15,-3 2 0 16,-12 0 5 0,-14 0 1-16,-12 7 0 15,-7-2 2 1,-15 2-8-16,-15-7 0 15,1 0 0 1,6-5 0 0,9-6 0-16,14 1 0 0,0 3 0 31,22 8 0-31,8 6-3 0,3 3 2 15,-7 2 1 1,-12 5 0 0,-14-3 1-16,-14-4 2 15,-24 2-3 1,-10-9 0-16,48-20-98 15,0 0 98-15,-96 24-99 16,52-20-41-16,7-4-10 16</inkml:trace>
  <inkml:trace contextRef="#ctx0" brushRef="#br1" timeOffset="208039.1422">16796 3269 155 0,'0'0'116'15,"18"0"-8"1,23 0-85-16,26-3-1 15,4-7-17-15,2 2 1 16,-12 2-12 0,-10 2 0-16,-11 0-71 15,-14 1-1 1,-11 3-38-16,-12-3-5 15</inkml:trace>
  <inkml:trace contextRef="#ctx0" brushRef="#br1" timeOffset="208269.1445">16937 3152 157 0,'4'14'110'0,"3"13"-7"16,0 14-88-1,-3 8-1-15,-1 3-12 16,1-3 0 0,0-8-80-1,4 1-3-15,-1-18-34 16,4-1-4-1</inkml:trace>
  <inkml:trace contextRef="#ctx0" brushRef="#br1" timeOffset="208889.1507">17689 3113 93 0,'0'0'95'0,"0"0"-4"16,0-3-62-1,0 3 0 1,-7 0-14-16,-1 10 2 15,0 14 2-15,0 15-1 16,8 2-1 0,0 4 1-16,0 0-4 15,12-4 1 1,7-5-4-16,10-9 0 15,-3-10-10 1,8-3 1-16,-5-10-65 16,5-4-1-16,-13-21-65 15,2-20-13 1,-19-15 68-16</inkml:trace>
  <inkml:trace contextRef="#ctx0" brushRef="#br1" timeOffset="209019.152">17651 2823 154 0,'0'-3'0'16,"0"3"0"-16,4 0-103 16</inkml:trace>
  <inkml:trace contextRef="#ctx0" brushRef="#br1" timeOffset="209459.1564">18107 3289 169 0,'0'0'111'0,"0"0"-6"15,0 0-88 1,0 5 1-16,0 19 0 16,0 0 0-1,0 7-5-15,0-4 0 16,0-5-4-1,0-5 0-15,0-3-4 16,7-11 1-16,20-3-6 16,2 0 0-1,4 0-29-15,8 0 1 31,-7-17-102-31,6 0-8 0,-10-11 20 32</inkml:trace>
  <inkml:trace contextRef="#ctx0" brushRef="#br1" timeOffset="209639.1582">18351 3273 148 0,'-7'21'118'0,"0"20"-9"31,-3 11-84-31,-3 10 0 15,3 3-22-15,2-5 0 16,1-5-113 0,3-17-7-16,4-10-10 15</inkml:trace>
  <inkml:trace contextRef="#ctx0" brushRef="#br1" timeOffset="210199.1638">18981 3096 170 0,'0'0'120'16,"18"4"-7"-16,20 3-91 16,10-1 1-1,14 1-14-15,-5 3 0 16,1-2-7-1,-6-2 0-15,-10-2-38 16,-6-4 0-16,-9 4-87 16,-9-4-8-1,-18 0 33-15</inkml:trace>
  <inkml:trace contextRef="#ctx0" brushRef="#br1" timeOffset="210401.166">19051 3312 192 0,'8'0'123'0,"22"0"-6"16,25 0-103-1,5 0 0-15,14 0-36 16,-5 0-1-16,-2 2-97 31,-11 2-9-31,-12-1 20 0</inkml:trace>
  <inkml:trace contextRef="#ctx0" brushRef="#br1" timeOffset="211441.1764">20385 3058 109 0,'0'-3'107'15,"4"-4"-7"1,-4 4-69-16,0-1 0 15,0 1-26 1,0-1-1 0,0 4-3-16,0 0 1 15,0 0 5 1,0 0 0-16,0 4 3 15,0 13 1-15,-9-3-3 16,3 4 1 0,-2-2-2-16,4-2 1 15,1-1 0 1,-1-5 1-16,4-2-2 15,-4 2 1 1,4-5-4-16,-4 4 1 16,4-3-2-16,-3-1 0 15,3 1-1 1,0-4 0-16,0 0-1 15,0 0 1 1,0 0-2 0,0 0 0-16,0 0 0 15,0 0 0-15,0 0 0 31,0 0 0-31,0 0 0 0,0 0 0 16,0 0 0 0,0 0 0-16,0 0 0 15,0 0 0-15,0 0 0 31,0 0 0-31,0 0 0 0,0 0 0 32,0 0 0-32,0 0 0 0,0 0 0 31,0 0 0-31,0 0 0 15,0 0 0-15,0 0-13 16,0 0 2 0,0 0-119-16,0 0-4 0,0 0-2 31</inkml:trace>
  <inkml:trace contextRef="#ctx0" brushRef="#br1" timeOffset="212631.1892">18904 3200 204 0,'0'0'125'0,"0"-3"-6"16,3-1-100-1,31-2 1-15,24 2-9 16,21 4 2-1,17 0-13 1,-5 0 0-16,-9 0 0 16,-15 0 0-16,-26-3 0 31,-14 10 0-31,-20-7 0 0,-7 0 0 15,-38 0 0 1,-14 0 0-16,-25 0 0 16,-12 0 0-1,0 0 0 1,4 0 0-16,18 0 0 15,16 6 0 1,28-2 0-16,19-1 0 0,8 0 0 16,43 1 0-1,25-1 0 1,24 1 0-16,4-4 0 15,0 0 0 1,-11 0 0-16,-22 0 0 16,-27 0 0-1,-18 0 0-15,-14 0 0 16,-8 3 0-1,-30-3 0-15,-17 4 0 16,-24-4 0-16,-14 3 0 16,-1 1 0-1,8-1 0-15,12 0 0 16,21 1 0-1,20 4 0-15,25-2 0 16,15 1 0 0,36 0 0-16,27-4 0 15,7 1 0 1,-3-2 0-16,-12-2 0 15,-15 0 0 1,-18 0 0 0,-14 0-42-16,-16 0 2 0,-7 0-91 31,-4 0-10-31,-22 0 36 0</inkml:trace>
  <inkml:trace contextRef="#ctx0" brushRef="#br1" timeOffset="212961.1925">19170 2968 228 0,'-4'-3'122'16,"4"0"-3"-1,0-1-114-15,0 4 1 16,0 20 5-16,0 29 0 16,8 24-7-1,0 14 1-15,-5-1-5 16,1-4 0-1,-4-12 0-15,0-15 0 16,0-13 0 0,0-15 0-16,0-9-73 15,0-8 0 1,3-10-62-1,27-3-13-15,10-25 82 0</inkml:trace>
  <inkml:trace contextRef="#ctx0" brushRef="#br1" timeOffset="213551.1984">20351 3127 114 0,'-4'-3'110'0,"4"-4"-6"16,-3-3-62 0,3 3 1-16,-4 0-21 15,4 1 1 1,-3 1-13-16,3 5 0 15,-4 0-6-15,4 0 1 16,-7 0 2 0,0 14 0-1,-1 10-3-15,-7 15 2 16,4 9-6-1,7 4 0 1,-7 1 0-16,7 2 0 0,4-14 0 16,0-7 0-1,15-6 0-15,18-10 0 16,4-6 0-1,1-12 0 1,-38 0-75-16,0 0 75 0,70-16-76 0,-41-15-59 31,-6-18-13-31,-8-10 84 0</inkml:trace>
  <inkml:trace contextRef="#ctx0" brushRef="#br1" timeOffset="214631.2092">20311 2823 216 0,'-4'-7'123'15,"-4"0"-5"1,5-4-130-16,-1 5 1 15,4-2-48 1,0 8-1-16,4 0-50 16,19 0-10-16,2 8 52 15</inkml:trace>
  <inkml:trace contextRef="#ctx0" brushRef="#br1" timeOffset="215221.2151">20818 3345 186 0,'0'-7'115'15,"0"4"-6"1,0-4-100-16,-11 7 1 15,-3 0-4 1,2 3 1-16,5 15 1 16,7 0 0-16,0-5 1 15,7 5 0 1,19-6-5-16,0 6 0 15,0 0 2 1,-11-1 1-16,-8 4-1 16,-7 3 2-1,-7-3-8-15,-20-4 0 16,-6-3 0-1,-3-4 0 1,5-6 0-16,6-1 0 0,10-3-12 31,4 0 1-31,7 0-97 0,4-3-2 16,0-8-22-1,15-6-6 1</inkml:trace>
  <inkml:trace contextRef="#ctx0" brushRef="#br1" timeOffset="215371.2166">20755 3312 210 0,'4'-5'125'16,"25"-5"-5"-16,23-7-126 15,7 0 1 1,-3 6-115-16,7 1-7 15,-10 6 4 1</inkml:trace>
  <inkml:trace contextRef="#ctx0" brushRef="#br1" timeOffset="215811.221">21444 3038 158 0,'-4'0'116'15,"1"0"-7"1,3 0-78 0,0 0 0-16,19 0-11 15,13 0 0 1,20 3-14-16,-4 4 1 0,-3-5-24 31,0 3 0-31,-12 2-111 16,-4 0-6-16,-6 3 8 15</inkml:trace>
  <inkml:trace contextRef="#ctx0" brushRef="#br1" timeOffset="216061.2235">21378 3280 212 0,'0'3'130'0,"15"8"-5"31,18-1-111-31,15 0 1 0,15-3-14 32,-1 0 0-32,2-4-63 0,-1-3-1 15,-1 0-67 1,-5 0-12-1,0 0 66-15</inkml:trace>
  <inkml:trace contextRef="#ctx0" brushRef="#br1" timeOffset="216461.2275">22322 3072 116 0,'-11'0'111'15,"-1"10"-8"1,-2 11-63-16,3 14 1 15,8 10-14 1,3 10 1-16,17-10-10 16,27-3 0-1,20-18-14-15,18-6 1 16,-1-18-5-1,14 0 0-15,-4-25 0 16,-18-5 0-16,-17-16 0 16,-19-10 0-1,-30 5 0-15,-11 2 0 16,-47 3 0-1,-27 13 0-15,-22 11 0 16,-14 12 0 0,6 10-34-1,15 0 2-15,26 18-99 16,35 6-7-16,24-3 24 15</inkml:trace>
  <inkml:trace contextRef="#ctx0" brushRef="#br1" timeOffset="228399.3476">15485 4290 97 0,'-4'-4'101'16,"4"2"-7"-16,0-6-67 0,0 4 1 15,0 4-24 1,0 0 1-16,0 0 1 15,0 24 1 1,0 5 3 0,8 9 2-16,3 6 1 15,11 9 0-15,-6-4 0 31,-3 2 0-31,-2-3-2 0,1-2 0 16,-1-9-4 0,-3-2 0-16,-2-8-3 15,2-2 0 1,-1-8 1-1,-3-6 1-15,4-5-2 16,-8 1 1 0,3-3-4-16,-3-4 2 0,0 0-3 31,0 0 0-31,0-17 0 15,0-18 0-15,4-14 0 16,4-6 0 0,-5-11 0-16,4 1 0 15,1 6 0 1,-5 3 0-16,1 11 0 15,0 14 0 1,0 11 0-16,-1 3 0 16,1 9-26-16,-4 4 1 15,0 4-79 1,0 0-1-16,0 15-12 15,3 5-6 1</inkml:trace>
  <inkml:trace contextRef="#ctx0" brushRef="#br1" timeOffset="228949.3531">15822 4599 107 0,'0'0'94'15,"-4"2"-5"-15,4-2-64 16,0 0 0 0,0 0-12-16,0 0 2 15,20 0-7 1,8 0 2-16,5 0-6 15,1 0 0 1,-5 0-4-16,-7 0 0 16,-6 3 2-16,-6 4 1 15,-10 12 1 1,0-3 0-16,-17 9-3 31,-10 2 0-31,-2 1-2 0,2-4 0 16,10 4 11-1,5-11 1-15,12 0 7 16,8-6 1-1,24-5-9 1,13-2 0-16,7-1-11 0,-8-3 0 16,-10 0-63-1,-4 0-2-15,-12 0-59 16,-7 0-14-1,-8 0 69 1</inkml:trace>
  <inkml:trace contextRef="#ctx0" brushRef="#br1" timeOffset="229299.3566">16267 4584 144 0,'0'0'118'16,"7"0"-9"-16,15 0-74 15,15 0-1 1,7 0-20-16,5 0 1 16,-1 0-11-1,-12 0 0-15,-2 0-7 16,-11 0 1-1,-13 0-51-15,-3 0-1 16,-2 0-69-16,-1 0-10 16,-1 0 53-1</inkml:trace>
  <inkml:trace contextRef="#ctx0" brushRef="#br1" timeOffset="229789.3615">16715 4477 127 0,'0'0'104'16,"3"3"-6"-16,1 8-72 15,3 9 3 1,5 7-12-16,-2 12 1 16,-3 2-3-16,16 1 0 15,-11-4-4 1,-2-2 1-16,-3-9-4 15,4 4 0 1,-3-11-1-16,-4-6 0 16,0 1-3-1,0-9 1-15,-1-3-5 16,1-3 0-1,3 0 0-15,5-14 0 16,6-16 0 0,4-19 0-16,1-6 0 15,6-11 0-15,1 0 0 31,-12 7 0-31,-3 14 0 0,-1 11 0 16,-9 9-31 0,-2 11 2-16,1 5-101 15,-4 9-9 1,7 0 22-1</inkml:trace>
  <inkml:trace contextRef="#ctx0" brushRef="#br1" timeOffset="230619.3698">17078 4691 63 0,'-8'0'79'0,"0"0"-2"16,-3 0-44-1,1 0-1-15,2 0-5 0,-7 0 0 16,8 4-2 0,3-4 2-1,4 0-10-15,0 0 0 16,0 0-5-1,11 0 0 1,22 0-1-16,-3 0 1 0,10 0-4 16,0 0 0-1,2 0-6-15,-8 0 0 16,-5 7-2-1,-6-1 0 1,-9 6 3-16,-10 2 1 16,-4 2 0-1,-4 1 1-15,-26 1-4 16,1-4 2-1,3-4-3-15,4-3 0 16,7-4 0-16,15 1 0 16,0-1 0-1,8 4 0-15,21 3 0 16,1 2 0-1,0-2 0 1,-12 4 0-16,-15 9 0 16,-3-5 0-16,-14-5 0 31,-23 5 0-31,-4-5-10 0,1-6 1 15,6 0-88 1,5-3-2-16,14-4-33 16,7 0-9-16</inkml:trace>
  <inkml:trace contextRef="#ctx0" brushRef="#br1" timeOffset="231349.3771">15558 5155 42 0,'-14'0'80'15,"-15"0"-2"1,-9 0-25-16,-13 0-1 0,18 0-22 31,6 0 0-31,9 0-17 0,18 0 1 16,3 0-1-1,42 0 1 1,40 0 3-16,41 0 1 15,44 0 0 1,37 0 0 0,19 0-8-16,12 3 1 15,-16-3-11-15,-25 0 0 16,-51 0 0-1,-30 0 0-15,-42 0 0 16,-33 0 0 0,-15 0 0-16,-23 0 0 15,-3 0-21 1,-7 0 1-16,-18 0-104 15,-2 4-6 1,-2 0 4-16</inkml:trace>
  <inkml:trace contextRef="#ctx0" brushRef="#br1" timeOffset="233149.3951">15838 5446 50 0,'0'-4'74'15,"0"4"-2"1,0-4-33-16,0 2-1 0,0 2-9 16,0 0-1-1,0 0-3 1,0 0 3-16,0-4-11 15,0 0 0 1,0 0-11-16,13-2 1 16,29-1 1-1,9 0 1-15,5 3-3 16,3 1 0-16,-3 3-6 15,-5 0 0 1,-7 0-2-16,-13 7 1 16,-10 0 2-1,-9 0 0-15,-5-1 1 16,-4 6 1-1,-3 2-1-15,0 3 0 32,-3 7 1-32,-16 1 0 0,-2 1-1 15,-13 3 1 1,-7 4-2-16,4 6 1 15,-7-8-1 1,11-3 0 0,3-8 0-16,11 4 1 0,12-10 4 31,7 0 1-31,14-6-2 0,31-6 2 31,22-2-7-31,21 0 0 16,5 0 0-16,4 0 0 15,-4 0 0 1,-19-6 0-16,-23 2 0 15,-14 0 0 1,-17 4 0-16,-10 0 0 16,-2 0 0-1,-8 0 0-15,0 0 0 16,0 0 0-16,0 0 0 15,0 0 0 1,0 0 0-16,0 0 0 16,0 0 0-1,-8 0 0-15,8 0-16 31,-4 0 1-31,4 0-115 0,-4 0-5 16,4 4 3 0</inkml:trace>
  <inkml:trace contextRef="#ctx0" brushRef="#br1" timeOffset="268795.7611">17682 5109 144 0,'0'0'113'0,"0"0"-8"16,-4 0-76-16,4 0-1 15,0 0-12 1,0 0 0-16,11 0-3 16,7 0 0-1,8 0-2-15,0 0 0 16,11 4-6-1,4-4 2-15,0 4-7 16,3 0 0-16,0-4 0 16,-3 0 0-1,0 0 0-15,-11 0 0 31,-9 0 0-31,-6 0 0 0,-3-4-11 32,-10 4 2-32,3-4-117 0,-5 4-3 15,0 0-9 1</inkml:trace>
  <inkml:trace contextRef="#ctx0" brushRef="#br1" timeOffset="269875.7719">17889 4964 89 0,'-4'-3'98'0,"4"-1"-6"16,-4 1-55-1,4 0 1 1,-3-1-22-16,3 4 1 0,-5 0-5 31,5 0 0-31,-7 14 6 0,3 11 1 16,1 2-2-1,3 18 0 1,0-4-7-16,0-2 1 15,0-5-8 1,0 7 2-16,0-12-5 16,0-12 0-1,0-3 0-15,3-4 0 16,-3-7-7-1,0 2 2-15,0-5-64 16,0 0-2-16,4 0-58 16,-4 0-13-1,0 0 72-15</inkml:trace>
  <inkml:trace contextRef="#ctx0" brushRef="#br1" timeOffset="271145.7846">18551 4771 94 0,'-4'0'93'16,"-14"0"-5"0,8 0-55-16,2 0-1 15,-4 0-12 1,9 0 3-16,-1 0-5 15,4 0 0-15,0 0 1 16,0 0 1 0,21 0-4-1,13 0 0-15,8 0-8 16,2 0 0-16,1-4-6 31,-1 4 1-31,-7 0-3 0,-11 8 0 16,-8 5 0-1,-14 1 0-15,-4 7 0 16,-15 3 0-16,-18-4 0 31,-4 5 0-31,3-8 0 0,8-6 0 31,8-4 0-31,18-1 0 0,0 6 0 31,26-3 0-31,18 8 0 16,4 0 0-16,1 8 0 16,-16-4 0-1,-18 13 0-15,-15-3 0 0,-18-3 0 31,-20 0 0-31,-10-8 0 16,7 4 0-16,5-10-14 16,9-6 2-1,13-4-115 1,10-4-4-16,4 0-5 15</inkml:trace>
  <inkml:trace contextRef="#ctx0" brushRef="#br1" timeOffset="271695.7901">19010 5013 190 0,'0'4'131'16,"4"8"-9"-16,4 20-97 15,-4-7 1 1,-2 2-18-16,3-2 1 16,-5-8-9-1,4-10 0 1,-4 1 0-16,0-8 0 15,7-4 0 1,0-21 0-16,4-13 0 0,5-14 0 16,-2-3 0-1,5 0 0 1,3-1 0-16,4 18 0 15,0 3 0 1,-7 11 0 0,6 11 0-16,-7 9 0 15,0 4 0 1,5 4 0-16,-8 20 0 15,0 13 0-15,-5 6 0 16,-1 11 0 0,-6-9 0-16,1-3 0 15,-1 4 0 1,1-13 0-16,1-1 0 15,-2-8 0 1,0-9-10-16,1-6 1 16,-4 5-99-1,0-11-4-15,0-3-22 16,0 0-4-16</inkml:trace>
  <inkml:trace contextRef="#ctx0" brushRef="#br1" timeOffset="271845.7916">19159 5024 238 0,'26'-7'132'16,"14"3"-4"-16,20-6-252 15,2-5-5 1,-2 5-18-1</inkml:trace>
  <inkml:trace contextRef="#ctx0" brushRef="#br1" timeOffset="272455.7977">19922 4882 204 0,'0'0'132'0,"25"3"-6"32,20-3-107-32,18 0 1 15,0 0-16 1,0 7 2-16,-11-7-15 15,-11 4 1 1,-19-4-46-16,-4 3 0 16,-10 0-72-1,-8 4-10-15,-3-7 48 16</inkml:trace>
  <inkml:trace contextRef="#ctx0" brushRef="#br1" timeOffset="272685.8">20055 4712 179 0,'7'10'125'0,"1"8"-8"16,4 17-95-1,-2 6 0-15,-3 4-15 16,1 3 0-1,-4 0-46 1,-1-5 1-16,1-14-87 16,11 0-11-16,-4-19 39 31</inkml:trace>
  <inkml:trace contextRef="#ctx0" brushRef="#br1" timeOffset="273295.8061">20744 4726 147 0,'-14'0'111'31,"-2"4"-8"-31,-2 2-69 0,2-2-2 15,16 6-8 1,0 7 0 0,22-3-12-16,23 0 0 0,4 3-8 31,-5 0 1-31,-3 4-4 0,-11 0 1 15,-24 4-2 1,-6-1 0 0,-21-3 0-16,-19-5 0 15,-9-2 0 1,5-7 0-16,-5-7-25 15,13 0 2 1,9-7-107-16,9-13-7 16,11-4 14-1</inkml:trace>
  <inkml:trace contextRef="#ctx0" brushRef="#br1" timeOffset="273465.8078">20633 4740 210 0,'18'0'131'15,"16"-6"-5"-15,14-8-116 31,15 2 0-31,0-1-92 0,-8 6-1 16,-7 0-49 0,1 3-9-16,-27 4 92 15</inkml:trace>
  <inkml:trace contextRef="#ctx0" brushRef="#br1" timeOffset="273965.8128">21211 4788 192 0,'6'14'134'16,"7"7"-7"0,-3 13-102-1,-3 5 0-15,-3 2-22 16,-4-10 2-16,0-3-5 15,0-14 0-15,0-11 0 16,0-3 0 0,0-7 0-1,0-21 0-15,0-13 0 16,0-14 0-1,8 6 0-15,3 1 0 16,7 3 0-16,12 13 0 16,0 5 0-1,0 10 0-15,3 7 0 16,-4 10 0-1,5 0 0-15,-9 10 0 16,6 17 0 0,-6 8 0-16,-2 10 0 15,-9 0 0 1,-4 0 0-16,-4-4 0 15,-3-2 0-15,0-12 0 16,1-9-12 0,-4-8 1-1,0-3-119-15,0-7-4 16,0 0-2-1</inkml:trace>
  <inkml:trace contextRef="#ctx0" brushRef="#br1" timeOffset="274095.8141">21381 4879 213 0,'0'-4'127'15,"0"-4"-6"1,22 2-115-16,19-5 0 16,18 2-127-1,8 1-4-15,3-2-13 16</inkml:trace>
  <inkml:trace contextRef="#ctx0" brushRef="#br1" timeOffset="274605.8192">22281 4712 239 0,'0'0'133'16,"18"0"-4"-16,23 4-125 15,11 0 2 1,11 2-6-16,-4-2 0 0,-2 0-3 31,-10-4 2-31,-2 0-91 16,-20 0-2-1,-10 0-45-15,-11 0-10 16</inkml:trace>
  <inkml:trace contextRef="#ctx0" brushRef="#br1" timeOffset="274815.8213">22266 4819 202 0,'0'4'136'15,"5"-1"-6"1,20 7-109-16,23 1 1 15,15-1-22 1,8-2 0 0,-1 2-50-16,8-3 2 15,-8 3-84 1,-11-6-11-16,-6-4 48 0</inkml:trace>
  <inkml:trace contextRef="#ctx0" brushRef="#br1" timeOffset="275215.8253">23248 4674 154 0,'0'0'108'16,"-22"0"-8"-1,-1 3-79-15,-2 18-1 16,-5 15-1 0,4 5 0-16,3 7 3 15,20-4 0 1,3-2-10-16,19-4 2 15,21-17-14-15,8-7 0 16,12-14 0 0,3 0 0-16,-1-18 0 15,-14-13 0 1,-15-10 0-1,-10-8 0-15,-23 5 0 16,-14-5 0-16,-28 21 0 31,-16 4 0-31,-17 10-38 0,12 14 3 16,19 0-97-1,17 18-8-15,27 6 31 16</inkml:trace>
  <inkml:trace contextRef="#ctx0" brushRef="#br1" timeOffset="304298.1172">1051 6578 118 0,'-3'0'82'15,"3"0"-5"-15,0 0-90 16,0 0 0-1,7 2-66 1,8 8-4-16,15-5 13 16</inkml:trace>
  <inkml:trace contextRef="#ctx0" brushRef="#br1" timeOffset="304448.1187">1407 6542 170 0,'0'0'98'0,"0"0"-6"16,4 4-173-1,14 3-5-15,20 0-19 16</inkml:trace>
  <inkml:trace contextRef="#ctx0" brushRef="#br1" timeOffset="304588.1201">1789 6529 173 0,'0'0'80'0,"0"0"-5"31,7 6-176-31,30 5-8 0,7-8 24 31</inkml:trace>
  <inkml:trace contextRef="#ctx0" brushRef="#br1" timeOffset="304708.1213">2081 6529 135 0,'0'0'0'0,"22"0"0"16,7 0-93-1</inkml:trace>
  <inkml:trace contextRef="#ctx0" brushRef="#br1" timeOffset="304918.1234">2415 6639 56 0,'0'0'0'15,"11"4"0"-15,11-4-53 16</inkml:trace>
  <inkml:trace contextRef="#ctx0" brushRef="#br1" timeOffset="305028.1245">2577 6709 0 0,'11'0'0'0,"12"0"0"15</inkml:trace>
  <inkml:trace contextRef="#ctx0" brushRef="#br1" timeOffset="305348.1277">3359 6625 133 0,'8'0'61'16,"13"-4"-1"0,10 2-147-16,9-6-4 15,16-2 27 1</inkml:trace>
  <inkml:trace contextRef="#ctx0" brushRef="#br1" timeOffset="305468.1289">3844 6578 154 0,'8'0'62'16,"14"0"-1"-1,4 0-157-15,3 0-5 16,5 0 35 0</inkml:trace>
  <inkml:trace contextRef="#ctx0" brushRef="#br1" timeOffset="305548.1297">4070 6625 62 0,'7'4'0'0,"12"0"0"16,7-1-57 0</inkml:trace>
  <inkml:trace contextRef="#ctx0" brushRef="#br1" timeOffset="305668.1309">4259 6754 107 0,'0'0'0'0,"11"0"0"16,11 0-80-1</inkml:trace>
  <inkml:trace contextRef="#ctx0" brushRef="#br1" timeOffset="305778.132">4455 6740 143 0,'12'0'20'15,"6"0"-1"1,12 0-116-16</inkml:trace>
  <inkml:trace contextRef="#ctx0" brushRef="#br1" timeOffset="305898.1332">4688 6750 110 0,'8'0'28'0,"3"4"0"16,15 2-109-1,4 5 2-15</inkml:trace>
  <inkml:trace contextRef="#ctx0" brushRef="#br1" timeOffset="305998.1342">4881 6874 120 0,'4'0'74'0,"3"4"-3"0,8 3-151 31,7 3-4-31,11-6 8 16</inkml:trace>
  <inkml:trace contextRef="#ctx0" brushRef="#br1" timeOffset="306118.1354">5215 6868 127 0,'3'-4'43'16,"8"4"-1"-16,4 0-128 16,8 0-3-1</inkml:trace>
  <inkml:trace contextRef="#ctx0" brushRef="#br1" timeOffset="306208.1363">5422 6844 29 0,'14'0'0'0,"9"-8"0"15</inkml:trace>
  <inkml:trace contextRef="#ctx0" brushRef="#br1" timeOffset="306328.1375">5770 6808 70 0,'11'0'0'31,"7"4"0"-31,16-4-60 0</inkml:trace>
  <inkml:trace contextRef="#ctx0" brushRef="#br1" timeOffset="306428.1385">6181 6778 113 0,'7'0'17'0,"5"0"1"0,6 0-101 15</inkml:trace>
  <inkml:trace contextRef="#ctx0" brushRef="#br1" timeOffset="306538.1396">6508 6619 19 0,'10'-4'0'15,"2"-7"0"1</inkml:trace>
  <inkml:trace contextRef="#ctx0" brushRef="#br1" timeOffset="306658.1408">6644 6508 102 0,'0'0'67'15,"0"0"-3"1,0 0-138-16,0 0-2 16,0 0 9-1</inkml:trace>
  <inkml:trace contextRef="#ctx0" brushRef="#br1" timeOffset="306768.1419">6921 6266 52 0,'8'-11'19'0,"7"-10"0"0,0-17-71 31</inkml:trace>
  <inkml:trace contextRef="#ctx0" brushRef="#br1" timeOffset="306868.1429">7118 5881 78 0,'0'-3'15'15,"0"-1"1"-15,0-2-82 16</inkml:trace>
  <inkml:trace contextRef="#ctx0" brushRef="#br1" timeOffset="307098.1452">7148 5463 62 0,'0'-8'0'16,"0"6"0"-16,0-9-57 15</inkml:trace>
  <inkml:trace contextRef="#ctx0" brushRef="#br1" timeOffset="307188.1461">7170 5317 49 0,'-4'0'6'0,"-3"0"1"16,3 0-57 0</inkml:trace>
  <inkml:trace contextRef="#ctx0" brushRef="#br1" timeOffset="307758.1518">7170 5066 30 0,'-4'0'41'15,"-3"0"3"-15,-4 0-41 16,3 0 1-1,5 0-12 1,3 0 0-16,0 0-15 16,0 0 3-16,0 0 7 15,11-8 1-15,-4 1 0 16,4 0 0-1,-4-3 28 1,1 3 0-16,-4 0 27 16,-4 4 2-1,0 3-18 1,0-4-1-16,0 4-16 15,-8 0 0 1,1 0-17-16,3 0 0 0,1 0-43 16,3 0 0-1,0 0-7 1</inkml:trace>
  <inkml:trace contextRef="#ctx0" brushRef="#br1" timeOffset="307928.1535">7133 4843 68 0,'-3'-2'0'15,"-6"-3"0"-15,6-2-60 16</inkml:trace>
  <inkml:trace contextRef="#ctx0" brushRef="#br1" timeOffset="309538.1696">984 5982 178 0,'0'0'92'16,"0"0"-6"-16,0 0-128 15,0 0-1 1,-3 0-49 0,3-4-6-16,0-13 31 15</inkml:trace>
  <inkml:trace contextRef="#ctx0" brushRef="#br1" timeOffset="309688.1711">896 5453 149 0,'-4'-3'91'0,"-4"-5"-5"15,5 2-176 1,-1-16-5-16,4 1-2 16</inkml:trace>
  <inkml:trace contextRef="#ctx0" brushRef="#br1" timeOffset="309828.1725">944 4681 123 0,'-4'-14'44'16,"4"-11"0"-16,0-18-128 0,19-3-4 15,10-10 49 1</inkml:trace>
  <inkml:trace contextRef="#ctx0" brushRef="#br1" timeOffset="314908.2242">963 4556 140 0,'-4'0'89'15,"-3"0"-6"-15,3 0-113 16,-4 0 0-1,8-6-58-15,0-33-5 16,-4-9 32-16</inkml:trace>
  <inkml:trace contextRef="#ctx0" brushRef="#br1" timeOffset="315048.2256">788 3830 136 0,'-7'-21'46'0,"0"4"1"0,3-4-138 31,1-7-2-31,3-2 48 0</inkml:trace>
  <inkml:trace contextRef="#ctx0" brushRef="#br1" timeOffset="315578.2309">744 3283 84 0,'-4'-52'65'0,"4"4"-3"16,-3 7-77-16,3-1 1 15,0-8 1 1,0 6 0-16,3-7 12 15,5-2 1 1,2 2-6-16,6-2 0 16,-6 2-31-1,27-60-1-15,8-3 6 16,18-1 1-16,15-12 48 15,-18 31 0 1,-16 16 28-16,-6 31 1 16,-17 8-14-1,12 0-1-15,4 2-24 16,18-14-1-1,17-19-9 1,12-1 0-16,13-3-3 16,-5 7 0-16,-3 11 5 15,-3 16 0-15,6 0-13 16,5-5 0-1,14-6-18 1,18-20-3-16,8-6 13 16,0-4-1-1,-6 13 45 1,-25 15 0-16,-17 10 24 15,-37 24-2 1,-12 4-22-16,16-7-1 0,-8-4-58 16,23-7-1-1,6-3-34 1,16 1 2-16</inkml:trace>
  <inkml:trace contextRef="#ctx0" brushRef="#br1" timeOffset="315648.2316">3703 647 30 0,'41'0'31'15,"-4"-4"-1"-15,0 4-70 16,-3-3 0-16</inkml:trace>
  <inkml:trace contextRef="#ctx0" brushRef="#br1" timeOffset="315828.2334">4147 653 46 0,'63'14'76'15,"-6"-3"-3"-15,-17-1-44 16,-6-2 1-1,-1 2-30-15,0 11 0 32,4-11-16-32,4 4-1 0,59 20 5 15,-15 8-1 1,-15 13-29-16,-14 15-1 15,-12-2-19 1</inkml:trace>
  <inkml:trace contextRef="#ctx0" brushRef="#br1" timeOffset="315988.235">4955 1539 83 0,'0'11'86'16,"0"13"-5"0,-3 3-62-16,3 4 0 15,0-7-38 1,0-2 0-16,18-12-66 15,0-3-3 1,5-3 24-16</inkml:trace>
  <inkml:trace contextRef="#ctx0" brushRef="#br1" timeOffset="316128.2364">4988 1885 88 0,'-4'4'66'0,"1"6"-4"16,3 4-108-1,-4 10-1-15,0-2 0 16,-2 4 1-1,-9 3 27-15</inkml:trace>
  <inkml:trace contextRef="#ctx0" brushRef="#br1" timeOffset="316398.2391">4652 2577 137 0,'0'4'78'15,"0"-4"-3"-15,0 0-105 16,0 4 1 0,0 2 2-16,0 8 0 0,7 7 17 31,1 6 2-31,2 9-16 15,1-6-1-15,-3 1-28 16,11-3 1 0</inkml:trace>
  <inkml:trace contextRef="#ctx0" brushRef="#br1" timeOffset="316528.2404">4793 3089 91 0,'3'11'75'0,"4"6"-3"16,8 14-74-1,0-3 1-15,4-4-70 16,-1-7-4-1,4-3 5-15</inkml:trace>
  <inkml:trace contextRef="#ctx0" brushRef="#br1" timeOffset="316708.2422">5002 3418 44 0,'5'7'49'16,"3"7"1"-1,2 0-47-15,9-4-1 16,7 0-3-1,0 5 0 1,0 5-48-16,4 1 2 0,6-4-2 16</inkml:trace>
  <inkml:trace contextRef="#ctx0" brushRef="#br1" timeOffset="316848.2436">5573 3701 31 0,'15'8'34'0,"8"2"2"16,13 8-78-1,2 1 2 1</inkml:trace>
  <inkml:trace contextRef="#ctx0" brushRef="#br1" timeOffset="317008.2452">6215 4079 59 0,'10'6'41'16,"9"5"1"-1,14 6-99-15,12 1 3 16</inkml:trace>
  <inkml:trace contextRef="#ctx0" brushRef="#br1" timeOffset="317198.2471">6893 4470 59 0,'7'10'59'0,"4"15"0"31,7 12-59-31,-3 5 0 0,0-1-59 31,7-2 0-31,1 2 4 16</inkml:trace>
  <inkml:trace contextRef="#ctx0" brushRef="#br1" timeOffset="317308.2482">7207 4916 176 0,'0'11'0'16,"7"13"0"-16,12 3-114 15</inkml:trace>
  <inkml:trace contextRef="#ctx0" brushRef="#br1" timeOffset="322507.3433">392 1584 32 0,'0'-3'38'16,"0"-1"-10"-16,0-3 2 15,0 4-3 1,0-7 0-16,0 3-11 15,0 0 0-15,0-1-9 16,0 2 1 0,0-4 3-16,0 2 0 15,0 2-2 1,0 2 2-1,-4 0-3-15,0 4 0 16,-2 0 2 0,-5 4-1-16,-4 10 0 0,-1 6 1 15,2-2 0 1,4 6 1-1,-2 0 1-15,8-2 2 16,4-6-5 0,0 1 2-1,22-2-5-15,4 2 0 16,8-6 0-1,-1-1 1-15,4 3 0 16,-7 1 0-16,-8 4-3 16,-11-1 1-1,-4 4-3-15,-7 0 0 16,0 6-8-1,-18-6-2-15,6-1-36 16,-6-5-2 0,6-1-64-16,5-8-10 15,4-2 39 1</inkml:trace>
  <inkml:trace contextRef="#ctx0" brushRef="#br1" timeOffset="322914.348">543 1574 107 0,'0'-27'91'0,"0"13"-4"31,-3-4-60-31,3 8 1 0,0 6-3 31,0 0 3-31,15 4-10 16,-7 0 1-16,3 8-10 16,-1 10 0-1,2-2-5-15,-2 12 1 16,6-4-5-1,-4 0 0-15,-6-3-22 16,6-1 0 0,-5-2-40-16,1-4 0 15,-8-10-41 1,0-4-7-16,0 0 46 15</inkml:trace>
  <inkml:trace contextRef="#ctx0" brushRef="#br1" timeOffset="323304.3519">600 1543 85 0,'-16'-24'88'15,"2"2"-5"1,7 5-47 0,-5 4-1-16,10-1-9 0,-4 0 2 31,6 0-10-31,0 3 0 0,0 2-5 31,12 2 1-31,3 7-3 16,7 0 1-16,-2 0-2 15,2 4 1 1,-1 13-4-16,-2-5 1 0,7 6-5 31,-8-4 2-31,1 0-5 16,-8-4 0-1,-1-6 0-15,6-4 0 16,-13-7 0-16,1-21 0 15,-4-9 0 1,0-12 0-16,0-3-37 16,-7-3 1-1,0-4-95-15,-5 6-9 16,5 9 31-1</inkml:trace>
  <inkml:trace contextRef="#ctx0" brushRef="#br1" timeOffset="324687.366">13607 7190 118 0,'3'0'101'16,"1"0"-9"-16,4 2-60 16,-4 30 0-16,-4 14-7 15,0 19 0 1,0 0-14-16,-12 8 0 15,-6-10-6 1,3-9 0-16,-3-12-4 16,7-17 1-1,7-15-51 1,4-10-1-16,7-10-70 0,19-29-11 15,7-19 50 1</inkml:trace>
  <inkml:trace contextRef="#ctx0" brushRef="#br1" timeOffset="324957.3687">13992 7175 143 0,'-7'11'107'0,"-26"20"-8"16,-19 17-70-1,-15 11 1 1,8-4-10-16,3-6 0 0,15-4-10 31,11-14 0-31,20-7 3 0,10-3 0 16,0 0-5-1,21-1 1 1,21-6-9-16,2-3 0 15,4-4-45 1,-3-4 2-16,10 0-88 16,-14-3-11-1,0 0 41-15</inkml:trace>
  <inkml:trace contextRef="#ctx0" brushRef="#br1" timeOffset="325287.372">14341 7262 188 0,'0'0'113'0,"-3"0"-7"15,-17 0-98-15,-13 17 1 16,-8 11 1-1,-3 7 0-15,3 6 0 16,8-3 1 0,17 4 3-16,16-10 1 15,8-9-7 1,33-2 1-16,7-11-9 15,7-3 0 1,1-3-59 0,-8-4 1-16,0 0-76 0,-14 0-10 31,-5-18 60-31</inkml:trace>
  <inkml:trace contextRef="#ctx0" brushRef="#br1" timeOffset="325557.3747">14559 7276 200 0,'-8'14'126'16,"-2"13"-6"-1,-9 8-101-15,4 6 1 16,8 8-10-1,7-14 0-15,7-5-8 16,27-9 2 0,2-7-4-16,9-7 0 15,-1-3-39-15,4-4 2 16,-7 0-94-1,-3 0-9-15,-2-14 32 16</inkml:trace>
  <inkml:trace contextRef="#ctx0" brushRef="#br1" timeOffset="326117.3803">15410 7224 127 0,'0'0'95'0,"0"-3"-6"15,-3 3-73 1,-11 0 0-16,-13 0-3 16,-2 6 2-1,-5 12-6-15,1 9 1 16,7-3-3-1,0 1 1-15,15-4 13 16,7-1 0 0,4-10 0-16,12-10 1 15,17 0-16-15,5-10 1 16,-2-14-5-1,-5-3 0-15,-5 2-1 16,-7 1 2 0,-5 10-3-1,-10 11 0-15,0 3 0 16,0 17 0-16,-3 17 0 31,-8 5 0-31,3 3 0 0,5-4 0 16,3-8 0-1,0-9 0-15,0-6-5 16,0-13 1-16,0-2-53 31,0 0 57-31,0-10-56 0,3-25-74 0,-3-13-11 31,0-7 56-31</inkml:trace>
  <inkml:trace contextRef="#ctx0" brushRef="#br1" timeOffset="327117.3903">15285 7027 118 0,'-23'0'98'15,"-6"13"-6"1,-11 22-63 0,-6 17-1-16,9 11-8 15,11 9-1-15,8 8-5 16,18-15 1-16,4-2 9 15,29-22 0 1,16-13-10 0,17-18 2-16,5-10-16 15,-5-31 0 1,-7-17 0-1,-18-19 0-15,-26 2 0 16,-15-1 0 0,-26 4 0-16,-15 17 0 0,-3 14-44 15,3 10 2 1,12 14-90-1,18 7-9-15,11 0 39 16</inkml:trace>
  <inkml:trace contextRef="#ctx0" brushRef="#br1" timeOffset="327527.3944">16251 6924 116 0,'-24'-4'105'15,"-18"4"-8"-15,-17 0-76 16,-8 4-1-16,14 15-17 15,17 5 0 1,17 15 10 0,19 2 1-16,15 8-1 15,29 7 1-15,12-5-7 31,-7-6 1-31,-9 1 10 0,-21-12 1 16,-19-10-2 0,-8 1 1-1,-32-9-16-15,-1-6 1 16,-3 4-16-1,6-10 1-15,12-4-83 16,15 0-3 0,11-4-30-16,4-16-10 15</inkml:trace>
  <inkml:trace contextRef="#ctx0" brushRef="#br1" timeOffset="327797.3971">16466 7027 162 0,'0'0'116'0,"0"0"-8"16,0 20-87-1,-4 12 1-15,-7 16-13 16,1 0-2-16,2 4-7 15,1-3 1 1,7-14-13-16,0-15 0 16,0-9-70-1,0-11-1-15,0-7-30 16,3-25-6-1</inkml:trace>
  <inkml:trace contextRef="#ctx0" brushRef="#br1" timeOffset="328092.4059">16455 7016 157 0,'11'0'116'0,"8"4"-6"16,10 23-81 0,5 12 0-1,7 9-9-15,-8 0 1 16,-7-6-10-1,-4-10 0 1,-7-12-8-16,-1-20 1 16,2 0-4-16,2-35 0 15,0-6 0 1,-3-10 0-16,0-10 0 15,-7 6 0 1,-1 4-45-16,0 9 1 16,8 14-88-1,4 11-9-15,3 10 41 16</inkml:trace>
  <inkml:trace contextRef="#ctx0" brushRef="#br1" timeOffset="339151.5209">14144 8567 122 0,'0'-7'106'0,"0"-8"-7"16,0 1-72 0,0-6 3-16,-7 6-21 0,-1 4 1 15,-3 3-11 1,-4 0 1-1,-7 4-3-15,-4 3 0 16,-7 3 1 0,-4 14 1-1,-1 18-1-15,-6 0 1 16,11 9 0-16,-4 4 1 15,18 11-1 1,8-6 1-16,11-6 3 16,0 2 0-1,20-18 6-15,15-9 1 16,10-16-1-1,21-6 1-15,17-6 1 16,-2-33 0 0,4-9 4-16,-7-14 0 15,-14 0-5-15,-28-4 0 16,-18 6-10-1,-18 9 0-15,-21 3-4 16,-31 16 0 0,-8 11 0-1,-3 11 0-15,4 10-19 16,7 0 0-16,7 10-36 31,8 11-2-31,19 11-48 0,11-2-8 16,7 8 44-1</inkml:trace>
  <inkml:trace contextRef="#ctx0" brushRef="#br1" timeOffset="339671.5261">14944 8487 54 0,'-6'0'79'0,"-10"0"-3"15,-6 0-38 1,3 3 1-16,4 1-11 15,8-4 1 1,7 3-7-16,18 0 1 16,23 1-9-16,15-4 0 15,7 0-6 1,3 0 0-16,-3 0-5 31,-11-7 0-31,-8 4-6 0,-10 3 1 16,-12-4-33-1,-3 4-2-15,-12 0-52 16,-7 0-6-16,0 0 5 31,0 0 3-31</inkml:trace>
  <inkml:trace contextRef="#ctx0" brushRef="#br1" timeOffset="339991.5293">14855 8746 123 0,'7'0'106'16,"27"0"-7"-16,18 0-67 15,18 0 2 1,8-7-21-16,1-3 1 16,-6 3-17-16,-18 7 0 15,-14 0-27 1,-8 0-2-16,-17 14-75 15,-6 0-9 1,-6 0 25 0</inkml:trace>
  <inkml:trace contextRef="#ctx0" brushRef="#br1" timeOffset="341631.5457">16144 8269 84 0,'0'0'77'16,"0"0"-5"0,-15 0-53-16,-11 0-1 0,4 3-4 15,-4 8 0-15,4 2-8 16,3 1 1-1,11 0 8 1,8 4-1-16,0-4 0 16,31 6 1-16,9 4-10 31,9 3 0-31,-5 2-1 0,0 5-1 31,-10-6 9-31,-15 3 0 16,-9-4 6-16,-10 5 1 15,-22-1-8 1,-23-10 0-16,-21 0-6 15,-1-7 0 1,0-4-3-16,8-7 1 16,7-3-18-1,23 0 0-15,10-6-68 16,19-8-1-16,11 0-33 15,23-4-9 1,11 1 82-16</inkml:trace>
  <inkml:trace contextRef="#ctx0" brushRef="#br1" timeOffset="341891.5483">16041 8258 176 0,'3'-10'116'15,"28"-7"-8"1,12-7-99-16,9-4 1 15,5 3-30 1,-3 12 0 0,-9 5-77-16,-5 8-6 0,-6 0 1 31</inkml:trace>
  <inkml:trace contextRef="#ctx0" brushRef="#br1" timeOffset="342441.5538">16666 8342 121 0,'4'19'104'0,"1"27"-5"16,-5 12-64-1,0 12 3-15,0-4-12 16,-16-3 0-1,-2-19-10-15,-1-9 1 16,4-14-7 0,4-15 0-16,4-6-6 15,2-10 1-15,5-28-7 16,0-18 1-1,12-12-1-15,14-9 1 16,11 1 0 0,3 4 0-16,12 9-2 15,-7 11 1 1,-4 10-3-1,-8 12 1-15,-7 12-2 16,-8 4 0-16,-2 14 1 16,6 0 1-16,-1 35 6 15,5 10 1 1,-7 7 3-1,4 11 0-15,-9 2-1 16,1 1 0 0,-7-7-1-1,-1-4 1-15,-3-7-2 16,-4-9 1-16,4-9-21 15,-4-2 2-15,0-11-48 16,0-3-1 0,0-6-55-1,-15-8-10-15,-5 0 51 16</inkml:trace>
  <inkml:trace contextRef="#ctx0" brushRef="#br1" timeOffset="342601.5554">16733 8553 152 0,'22'-4'101'0,"30"-6"-7"16,18-8-102 0,15-3 0-16,4 8-88 31,-11-4-5-31,-18-4 8 0</inkml:trace>
  <inkml:trace contextRef="#ctx0" brushRef="#br1" timeOffset="346476.5991">17613 8390 179 0,'23'0'109'31,"7"0"-6"-31,8 0-99 0,-1 0 0 16,-4 0-18-1,3 0-1 1,-9 0-90-16,-9 0-9 16,-7-11 13-1</inkml:trace>
  <inkml:trace contextRef="#ctx0" brushRef="#br1" timeOffset="346686.6012">17644 8161 126 0,'-8'0'103'16,"1"14"-7"-1,-9 14-67-15,6 14 3 16,6 6-15 0,4 8 1-16,0 6-16 31,0 0 1-31,4-10-84 0,11-3-1 15,3-8-38 1,1-20-6-16</inkml:trace>
  <inkml:trace contextRef="#ctx0" brushRef="#br1" timeOffset="347346.6078">17429 8390 73 0,'0'0'82'16,"0"0"-3"-16,-2 0-47 0,2-4-1 15,0 1-6 1,0-1-1 0,14 4-10-16,19 0 1 15,19 0-13 1,7 0 1-1,0 7-43-15,-4 4 1 16,-3-1-66-16,-4-3-8 16,-10-7 46-1</inkml:trace>
  <inkml:trace contextRef="#ctx0" brushRef="#br1" timeOffset="347826.6126">18444 8286 94 0,'-3'0'76'31,"-5"-3"-4"-31,-3 3-54 0,-4 0 1 31,4 17 11-31,3 7 1 0,8 1-5 16,0 12 3 0,8-9-8-1,6-1 1-15,2-3-9 16,2-9 2-1,0-5-10-15,1-10 1 0,3 0-45 32,-6 0-1-32,1-7-85 15,6-17-10 1,-8-13 40-16</inkml:trace>
  <inkml:trace contextRef="#ctx0" brushRef="#br1" timeOffset="347986.6142">18418 7964 163 0,'0'0'48'16,"0"0"-2"-16,0 0-147 16,0 0-6-1,0 0 58-15</inkml:trace>
  <inkml:trace contextRef="#ctx0" brushRef="#br1" timeOffset="348696.6213">18847 8411 133 0,'0'0'87'0,"0"0"-4"16,0 0-76 0,0 11 1-16,0 12 13 15,0 9 0 1,0 2-5-16,0 4 0 0,0-3-10 15,0-8 0 1,0-9-21 0,0-11 0-16,0-7-92 15,4 0-9 1,11-21 15-16</inkml:trace>
  <inkml:trace contextRef="#ctx0" brushRef="#br1" timeOffset="348986.6242">19099 8293 134 0,'0'3'120'16,"14"1"-9"0,14 3-73-16,13-4-1 15,10-3-27 1,4 0 1-1,4 0-18-15,-14 0 0 0,-8 0-77 32,-11-7 0-32,-3 0-36 0,-12-6-7 15</inkml:trace>
  <inkml:trace contextRef="#ctx0" brushRef="#br1" timeOffset="349226.6266">19278 8107 140 0,'0'3'99'16,"0"14"-6"-1,0 14-71-15,0 8 2 16,0 4-5-16,0 10 0 15,0-4-24 1,0 2 0-16,0-3-104 16,0-9-8-1,3-15 1-15</inkml:trace>
  <inkml:trace contextRef="#ctx0" brushRef="#br1" timeOffset="349626.6306">19951 8165 87 0,'-7'3'89'16,"0"11"-6"-16,-8 11-44 16,3 6-2-1,1 7-7-15,8 4 1 16,3-11-13-16,0 3 1 15,3-10-4 1,16-7 0-16,7 0-25 16,4-13 1-1,3-4-113-15,1-6-7 16,-5-26 7-1</inkml:trace>
  <inkml:trace contextRef="#ctx0" brushRef="#br1" timeOffset="349776.6321">19888 7931 165 0,'-3'0'8'15,"3"0"1"1,0 0-116-16</inkml:trace>
  <inkml:trace contextRef="#ctx0" brushRef="#br1" timeOffset="350416.6385">20326 8318 96 0,'0'0'93'0,"4"0"-5"15,17-4-59 1,13-3 0-16,6 0-17 15,6 0 0 1,-6 7-13 0,-4 0 1-16,-13 0 0 15,-8 0 0 1,-15 14 4-16,0 3 0 0,-19 4-1 31,-14 10 0-31,-7 0-2 16,-2 3 0-16,13-2 14 15,6-5-1 1,20 1 7-16,6-7 0 0,35-3-13 31,18-1 1-31,7-3-47 16,3-4 0-1,-8-3-83-15,-5-7-10 16,-8 0 38-1</inkml:trace>
  <inkml:trace contextRef="#ctx0" brushRef="#br1" timeOffset="350826.6426">20951 8179 138 0,'0'0'105'0,"11"0"-7"15,29 0-77 1,17 0 2-16,14 0-13 16,-2 0 0-1,-6 0-19-15,-11 0 0 16,-11 0-97-1,-18 0-6-15,-16 0 2 16</inkml:trace>
  <inkml:trace contextRef="#ctx0" brushRef="#br1" timeOffset="351046.6448">21133 8027 135 0,'0'13'111'16,"0"8"-8"-16,0 13-80 15,0 19 1-15,-7-2-18 16,-5 2 1 0,1 5-46-1,4-12 0-15,-4-2-73 16,11-5-10-16,4-19 48 31</inkml:trace>
  <inkml:trace contextRef="#ctx0" brushRef="#br1" timeOffset="351446.6488">21733 8117 122 0,'-3'14'98'16,"-5"9"-6"-16,4 12-59 15,4 4 0-15,0 5-1 16,19-6-1 0,7-6-15-16,3-13 1 31,1-1-31-31,7-11 1 0,-11-7-110 31,7-3-8-31,-11-31 9 0</inkml:trace>
  <inkml:trace contextRef="#ctx0" brushRef="#br1" timeOffset="351606.6504">21747 7840 178 0,'0'-4'95'15,"0"1"-5"1,0-1-168-16,0 4-4 15,0 0-20 1,16 0 1-16</inkml:trace>
  <inkml:trace contextRef="#ctx0" brushRef="#br1" timeOffset="352426.6586">22088 8258 96 0,'0'0'86'16,"-3"0"-3"-16,-5 0-56 15,1 0 0 1,3 0 5-1,4 0 2-15,0 0-12 16,0 0 1 0,22 0-12-16,4 0 0 15,11-6-4 1,4 6 0-16,4 0-5 15,-1 0 1-15,-3 0-2 16,-12 6 0 0,-6 8-1-16,-16 7 0 15,-7 0 2 1,0 0 1-16,-18-4 0 15,-13 4 1 1,-8-4-2-16,17 0 0 16,-1-10-2-1,12-3 1-15,7 0-1 16,4 5 1-1,22 13-2-15,8 2 1 16,3 3-1 0,-7 12 0-1,-19-2 2-15,-7-2 1 0,-25-4 0 31,-23-3 1-31,0-7-9 0,-4-5 0 16,7-8-85 0,11-5-2-1,20-3-37-15,14-3-9 0</inkml:trace>
  <inkml:trace contextRef="#ctx0" brushRef="#br1" timeOffset="354016.6745">14200 9781 142 0,'0'0'99'16,"22"0"-7"-1,22 0-85-15,12 0 1 16,18 0-4-16,0 0 1 16,-7 0-19-1,-8 0 0-15,-7 0-84 16,-7 0-6-1,-15 0 14-15</inkml:trace>
  <inkml:trace contextRef="#ctx0" brushRef="#br1" timeOffset="354276.6771">14200 9947 135 0,'0'4'111'15,"0"2"-7"-15,0 2-76 16,33-2 0-16,23 1-45 15,25 0-1 1,15 2-91-16,-3 6-10 16,-4-5 21-1</inkml:trace>
  <inkml:trace contextRef="#ctx0" brushRef="#br1" timeOffset="355106.6854">15489 9660 52 0,'-8'0'81'16,"-11"-4"-3"-16,-13 4-33 15,2 0-1 1,-11 0-20-16,-4 0-1 15,5 14-13-15,14 3 1 32,16 0 1-32,10 1 1 0,24 3-4 31,28 0 1-31,11-1-7 0,-7 4 0 15,0 0 4 1,-19 5 1 0,-22-5 2-16,-15 6 0 15,-34-9-5 1,-11-4 1-16,-21-2-3 0,-4-5 0 31,-8-6-10-31,15-4 1 16,22 0-74-1,19-7 0-15,22-11-43 16,7-6-7-1,30-7 86-15</inkml:trace>
  <inkml:trace contextRef="#ctx0" brushRef="#br1" timeOffset="355296.6873">15248 9653 156 0,'0'-7'110'15,"14"-3"-7"1,27-7-88-1,15-1 0-15,11 0-18 0,7 4 0 16,4 5-90 0,-23 5-5-16,-14 0-15 15</inkml:trace>
  <inkml:trace contextRef="#ctx0" brushRef="#br1" timeOffset="355806.6924">15822 9673 148 0,'7'18'112'15,"-3"19"-7"-15,1 16-75 16,-5 2-1-1,0 4-10-15,0-7 0 0,0-11-4 16,-9-13 1 0,2-11-8-1,0-17 2-15,2 0-10 16,2-34 0 0,3-12-7-16,-4-19 2 15,8-8-2 1,18-2 0-16,-3 8 5 15,14 9 0 1,-7 16 1-16,4 8 1 16,-8 13 0-16,-4 18 1 15,1 3 1 1,3 20 1-16,-3 21-1 15,-1 12 1 1,-3 5-1-16,-4 15 1 31,1-7-1-31,-2-4 0 0,2-3-4 31,-5-12 1-31,0-4-29 0,-3-20 1 16,-1-5-98 0,-3-10-7-1,0-8 20-15</inkml:trace>
  <inkml:trace contextRef="#ctx0" brushRef="#br1" timeOffset="355946.6938">15893 9871 164 0,'3'-10'103'0,"30"2"-8"16,15-1-189-1,12-3-7-15,6 6-8 16</inkml:trace>
  <inkml:trace contextRef="#ctx0" brushRef="#br1" timeOffset="360482.7406">16677 9653 134 0,'-2'0'111'15,"2"0"-7"-15,0 0-64 16,0 0-2-1,24 0-16 1,18 0 0-16,13 0-16 16,8 3 0-1,-4-3-11 1,-7 0 0-16,-15 4-66 15,-3-4-2 1,-9 0-52-16,-10 0-10 0,-3 0 74 16</inkml:trace>
  <inkml:trace contextRef="#ctx0" brushRef="#br1" timeOffset="360792.7437">16837 9489 163 0,'0'0'120'0,"0"18"-8"16,0 14-89 0,0 19 0-16,4 1-17 15,3 7 0 1,-4-10-10-16,1-1 1 15,0-16-113 1,-4-5-7 0,0-17-6-16</inkml:trace>
  <inkml:trace contextRef="#ctx0" brushRef="#br1" timeOffset="362902.7648">17578 9237 172 0,'0'-2'115'16,"0"2"-6"-1,0 0-98-15,3 0 1 16,1 0-3 0,0 6 1-16,3 12 1 15,-4 1 1-15,5 10-3 16,3-1 0-1,0-5 1-15,-4 5 1 16,-2-10-6 0,-2-8 1-16,-3-3-6 15,4-4 0 1,3-3 0-16,4-10 0 15,-3-14 0 1,10-10 0-16,1 2 0 16,-3 4 0-16,-2 1 0 15,-4 7 0 1,1 2-89-1,-3 7-1-15,0 4-48 16,-5 7-12-16,1 0 106 31</inkml:trace>
  <inkml:trace contextRef="#ctx0" brushRef="#br1" timeOffset="363102.7668">17866 9348 176 0,'0'8'122'0,"7"12"-7"0,-2 1-96 32,-5 6 0-32,0 1-19 15,0-4 0-15,0 3-117 16,0 2-5-1,3-12-9-15</inkml:trace>
  <inkml:trace contextRef="#ctx0" brushRef="#br1" timeOffset="363652.7723">18311 9358 176 0,'0'0'121'15,"0"0"-8"1,0 0-85-16,18 0-2 15,27 4-10 1,14-4 0-16,7 0-12 16,1-4 1-16,-15-6-30 15,-15 7 1 1,-11 3-105-16,-19 0-9 15,-7 0 18 1</inkml:trace>
  <inkml:trace contextRef="#ctx0" brushRef="#br1" timeOffset="364672.7825">19122 9231 134 0,'0'0'102'16,"0"0"-5"-16,0-8-81 15,0 5 1 1,0 0-13-16,-11-1 0 15,-8 4-5 1,0 0 1-16,-7 10 0 16,5 16 1-1,2 7 3-15,11 2 2 16,8 4 7-16,8-9 0 15,29-9 4 1,8-10 1-16,3-11 0 16,4 0 1-1,-1-21-7-15,-3-11 0 16,-14-6-10-1,-23 4 1-15,-11 0-3 16,-7 2 0 0,-34 5-3-1,0 13 1-15,-11 3-35 0,7 8 0 16,1 3-92-1,7 0-10-15,15 0 31 16</inkml:trace>
  <inkml:trace contextRef="#ctx0" brushRef="#br1" timeOffset="365292.7887">17399 9697 82 0,'0'0'94'31,"0"0"-6"-31,5 0-41 0,39 4-1 16,34-4-6-1,37 3-2 1,47-3-13-16,27 0 0 0,15 0-15 31,7 0 1-31,-7 4-9 0,-16-4 1 31,-28 0-17-31,-20 0 1 16,-43 0-117-16,-23 0-4 15,-45 0-1 1</inkml:trace>
  <inkml:trace contextRef="#ctx0" brushRef="#br1" timeOffset="366192.7977">17833 10033 121 0,'0'0'103'16,"0"0"-5"-16,15 0-63 0,18 0 2 15,8-2-18 1,15-3 1-1,-7 5-15-15,-6 0-2 16,-6 0-3 0,-11 0 0-1,-8 5 2-15,-7 7 1 0,-11 5 0 16,0 5 0-1,-18 6-4 1,-8 6 0-16,0-2 2 16,4 2 0-1,11-7 10-15,11-6 0 16,3-4 0-1,31 1 0-15,11-12-48 16,10 2 0 0,0-8-92-16,5 0-9 15,-9 0 34-15</inkml:trace>
  <inkml:trace contextRef="#ctx0" brushRef="#br1" timeOffset="366732.8031">19796 9697 197 0,'0'0'131'16,"0"0"-8"0,26 0-104-16,11 0 1 15,14 0-16 1,2 0 1-16,-5 0-23 15,-8 0 0 1,-13 4-80-16,-9-4-2 16,-15 0-21-16,-3 0-5 15</inkml:trace>
  <inkml:trace contextRef="#ctx0" brushRef="#br1" timeOffset="366992.8057">19937 9560 185 0,'0'13'122'15,"0"11"-6"1,3 11-92-16,-3 10 1 15,0 0-12 1,4 0 0 0,-1-4-29-16,1-5 1 15,1-9-113-15,-2-10-6 16,1-3 6-1</inkml:trace>
  <inkml:trace contextRef="#ctx0" brushRef="#br1" timeOffset="370452.8403">20530 9249 131 0,'0'2'111'0,"0"8"-9"15,0 7-69 1,3 8 1 0,11 13-14-16,5-3 0 0,-7 0-2 31,-1-8 1-31,-4-5-8 0,-4-6 1 15,-3-6-12 1,4-7 0 0,-4-3 0-16,8 0 0 15,3-13 0 1,7-15 0-16,4-9 0 0,1-9 0 15,-1 5 0 1,-4-1 0 0,-6 11 0-16,-2 7 0 15,-2 3-50 1,0 8 2-1,0 9-84-15,-1 4-11 16,3 0 48 0</inkml:trace>
  <inkml:trace contextRef="#ctx0" brushRef="#br1" timeOffset="370762.8434">20822 9376 192 0,'0'0'129'15,"8"0"-8"1,13 0-98-16,13 0 1 15,7 0-17 1,-5 0 0-16,1 0-8 16,-11 10 0-16,-18 8 1 15,-8 2 1 1,0 4 1-1,-11 0 1-15,-9 5-2 16,10-12 2-16,7-3-3 31,3 0 0-31,10-8-4 0,16 2 1 16,20-8-120-1,-6 0-3-15,5 0-16 16</inkml:trace>
  <inkml:trace contextRef="#ctx0" brushRef="#br1" timeOffset="370992.8457">21337 9380 235 0,'0'0'134'0,"18"-4"-5"16,15 0-126 0,5 4 0-16,6 0-72 15,-3 0-1 1,-1 0-62-16,-3 0-13 15,-7 0 75 1</inkml:trace>
  <inkml:trace contextRef="#ctx0" brushRef="#br1" timeOffset="371362.8494">21796 9290 140 0,'-4'10'110'0,"0"11"-9"0,4 6-68 31,0 5-2-31,19-5-4 0,14-6 0 16,7-11-11-1,13-6 1 1,-5-4-13-16,-3-11 1 16,-5-13-5-1,-18-3 0-15,-14-5 0 0,-8 1 0 31,-26 0 0-31,-18 6 0 16,-4 13-16 0,-8 0 2-16,0 12-116 15,4 0-5 1,4 7 2-16</inkml:trace>
  <inkml:trace contextRef="#ctx0" brushRef="#br1" timeOffset="371862.8544">20614 9760 140 0,'-7'4'123'15,"-1"-1"-10"1,1 1-69 0,7-1-1-16,45 0-25 15,40-3 1 1,52 0-14-16,26 0 1 0,18-3-6 31,9 0 0-31,-13 3 0 16,-33 0 0-16,-21 0-5 15,-38 0 2 1,-33 0-88-16,-23 10-3 15,-25-4-42 1,-8 1-10-16</inkml:trace>
  <inkml:trace contextRef="#ctx0" brushRef="#br1" timeOffset="373152.8673">20985 10113 29 0,'0'0'58'15,"0"0"1"-15,0 0-20 16,-5 0-1-1,5 0 1 1,-2 0-1-16,2 4-11 16,0-4-1-1,0 0-16-15,0 0 2 16,0 0-9-16,-8 0 2 15,8 0 2 1,-4 0 0-16,4 0 4 16,0 0 1-1,0 0-1-15,0 0 0 16,12 0-2-1,2 0 0-15,19 0 1 16,5-4 1 0,6 4-6-16,5 0 1 15,-6 0-7-15,-5 0 1 16,-5 0-2-1,-4 4 1 1,-14 6 0-16,-11 0 1 16,-4 4 2-1,-7-4 0 1,-26 11-1-16,-5 0 1 0,-6 3-2 31,7-7 1-31,4 1-1 0,10-5 0 16,13-3 1-1,10 2 0 1,6 1 0-16,21 5 1 15,10 2-3 1,-1 1 0-16,-9 3-1 16,-9 1 1-1,-15-5 2-15,-3 9 0 16,-30-6 1-16,-10 1 0 15,-11-3-3 1,-4-7 1-16,2-8-33 16,-3-2 0-1,24-4-95-15,9 0-8 16,12-4 25-1</inkml:trace>
  <inkml:trace contextRef="#ctx0" brushRef="#br1" timeOffset="373742.8732">22281 9840 167 0,'0'0'125'0,"0"0"-8"16,0 0-83-1,26 0 0-15,21 0-20 16,13 0 1 0,6-8-13-16,-2 6 1 15,-12-6-14 1,-18 4 1-1,-13 4-41-15,-9-3 0 16,-12 3-72 0,0 0-11-16,-4 0 42 0</inkml:trace>
  <inkml:trace contextRef="#ctx0" brushRef="#br1" timeOffset="374082.8766">22463 9694 165 0,'0'0'114'16,"0"0"-8"0,0 0-79-16,0 20 1 15,3 16-5-15,9 15 0 16,-5 1-15-1,0 7 1-15,-3-3-17 16,3-12 1 0,1-1-122-1,3-16-5-15,-7-6-3 16</inkml:trace>
  <inkml:trace contextRef="#ctx0" brushRef="#br1" timeOffset="378522.921">18578 11023 122 0,'0'-4'109'0,"0"4"-7"15,0-4-63 1,0 2 1 0,0-2-18-16,4-4 1 15,-4 6-17 1,3 2 0-16,-3 0-7 0,4 0 0 31,-1 0 6-31,4 14 0 16,5 3 3-1,4 10 0-15,-2 1-3 16,4 0 1-1,4-1-3-15,-7-2 1 16,-1-1-4 0,2 1 0-16,-9-9 0 15,1-2 0-15,-5-7 0 16,0-3 0-1,-3-4 0-15,0 3 0 16,4-3 0 0,-4 0 0-16,4 0 0 15,-4 0 0 1,4-3 0-1,3-18 0-15,5-11 0 16,9-5 0-16,-1-6 0 16,-2-1 0-16,0 3 0 15,-7 9 0 1,-3 8 0-1,0 7 0-15,-5 10-83 16,-3 4 0 0,4 3-53-1,-4 0-14-15,0 0 95 16</inkml:trace>
  <inkml:trace contextRef="#ctx0" brushRef="#br1" timeOffset="379054.9274">19051 11168 193 0,'0'0'116'16,"0"0"-5"-16,0 0-105 16,8 0 1-1,14 0-4-15,4 0 0 16,4 0-3-1,-5 0 1-15,2 7-2 16,-20 0 0-16,-4 11 4 31,-3-4 1-31,0 2 5 0,-10 2 1 16,-9 2 1-1,0-2 1-15,9-4-4 16,2 0 1 0,8-4-6-1,8-4 1-15,21 1-4 0,5-7 0 31,6 0-73-31,1 0 0 0,-8 0-61 32,0 0-14-32,-6-7 81 15</inkml:trace>
  <inkml:trace contextRef="#ctx0" brushRef="#br1" timeOffset="379304.9299">19596 11136 224 0,'0'0'128'0,"14"0"-4"15,27-2-128 1,0-6 1-16,11 1-90 16,-7 1-1-1,-9 3-33-15,-2-2-8 16</inkml:trace>
  <inkml:trace contextRef="#ctx0" brushRef="#br1" timeOffset="379764.9345">20030 10964 214 0,'0'0'120'0,"0"0"-6"16,0 0-103-1,3 8 0 1,5 12 4-16,2 15 1 15,5 2-12 1,1 4 2-16,-2 1-6 16,-3 3 0-1,-4-14 0-15,-3-3 0 16,0-14 0-16,7-7 0 15,-7-7 0 1,6-14 0-16,8-24 0 16,2-10 0-1,2-11 0-15,1 3 0 16,-6 8 0-1,-5 7 0-15,-5 13-102 32,1 14-1-32,-1 7-38 0,1 3-10 15</inkml:trace>
  <inkml:trace contextRef="#ctx0" brushRef="#br1" timeOffset="380454.9414">20340 11134 156 0,'-3'0'119'0,"-1"0"-7"16,1 0-76-1,-1 0 1-15,4 0-17 16,0 0 1 0,18 0-17-16,8 0 2 15,15 0-6-15,-5 0 0 16,-2 0 0-1,-8 0 0-15,-7 0 0 16,-8 13 0 0,-11 8 0-16,0-4 0 15,-23 8 0 1,-10-1 0-1,-4-3 0-15,7-4 0 16,12-3 0 0,11-4 0-16,7 0 0 0,7 5 0 15,27 1 0 1,7 2 0-1,-9-4 0-15,-5 3 0 16,-13 0 0 0,-14 1 0-1,-4 0 0-15,-33 2 0 16,-11 4-25-16,-8-7 1 15,4 1-106 1,-3-5-7-16,14 4 15 16</inkml:trace>
  <inkml:trace contextRef="#ctx0" brushRef="#br1" timeOffset="380944.9463">18866 11711 177 0,'-7'0'123'16,"-1"4"-8"-16,4-1-84 16,4-3 1-1,19 0-16-15,44 0 1 0,34 0-17 16,39-3 0-1,39-4 0 1,17-4 0-16,16-2 0 16,-23 2 0-1,-22-2 0-15,-34 5 0 0,-47 2 0 31,-31 2 0-31,-32 4-33 16,-19 0 1 0,-11 8-99-16,-33 9-7 15,-16 0 24-15</inkml:trace>
  <inkml:trace contextRef="#ctx0" brushRef="#br1" timeOffset="382414.961">19444 11991 123 0,'0'0'101'16,"0"0"-6"-1,0 0-65-15,18 0 1 16,9-3-5-1,9-4 0-15,4 4-13 16,5-2 1 0,-8 5-11-16,1 0 0 15,-12 0-2 1,-8 5 0-16,-6 5 0 15,-9 4 1 1,-3 3 0-16,-7 1 1 16,-19 6-2-16,-7 0 1 15,-5 7 0 1,5-6 0-16,7-5 5 15,10-2 1 1,16-5-2-16,16-2 2 16,21-5-8-1,26-2 0-15,0-4 0 16,-5 0 0-16,-9 0-59 31,-12 0 2-31,-7 0-76 0,-22 0-12 16,-8 0 60-1</inkml:trace>
  <inkml:trace contextRef="#ctx0" brushRef="#br1" timeOffset="390581.0432">23807 5217 156 0,'0'0'103'31,"-4"0"-7"-31,-14 21-79 0,-1 7 0 15,-7 10 1 1,-3 17 1 0,10-3-7-16,-7 0-1 0,-4-4-6 31,17-6 1-31,-3-18-8 0,5-1 1 15,3-8-43 1,5-8 0 0,3-7-74-16,0 0-11 15,7-22 42 1</inkml:trace>
  <inkml:trace contextRef="#ctx0" brushRef="#br1" timeOffset="390871.0461">23551 5286 130 0,'0'0'113'15,"0"21"-8"-15,0 24-68 16,12 0-2-1,7 4-19-15,2 9 1 16,2-9-10 0,-9-11 1-16,9-7-7 15,-12-7 1 1,0-9-23-1,-4-6 1-15,-3-5-98 0,-1-4-7 16,1 0 9 0</inkml:trace>
  <inkml:trace contextRef="#ctx0" brushRef="#br1" timeOffset="391091.0483">23466 5473 182 0,'0'0'124'15,"26"0"-8"-15,22 4-91 16,19 3 1 0,14 3-16-1,-3-6 0-15,-7-4-48 16,-16 0 0-1,-14 0-89-15,-19 0-9 16,-14 0 33-16</inkml:trace>
  <inkml:trace contextRef="#ctx0" brushRef="#br1" timeOffset="391501.0524">23551 5199 108 0,'-19'0'99'16,"-14"0"-4"-1,-11 29-54-15,0 12 2 16,3 24-16-1,16 19 0 1,16 9-13-16,13-6 1 0,41-11-2 31,21-21 1-31,19-17-8 0,12-17 0 16,14-21-5-1,-1-24 1 1,-9-24-2-16,-16-11 0 16,-28-24 0-1,-32 3 0-15,-25-10 0 0,-19 6 0 31,-36 23-9-31,-19 15 2 16,-12 15-123-16,5 21-3 16,0 10-8-1</inkml:trace>
  <inkml:trace contextRef="#ctx0" brushRef="#br1" timeOffset="392591.0633">21714 11151 164 0,'0'-4'110'0,"0"-3"-6"16,0 3-91 0,-3 4 0-16,-15 0 0 15,-9 25 1 1,-13 14 2-16,2 12 0 15,-3 8-9 1,1-4 1-16,-1-3-6 31,15 0 0-31,4-14-13 0,11-10 0 16,3-11-56-1,8-14-2-15,0-3-50 16,0-20-9-16,8-18 64 31</inkml:trace>
  <inkml:trace contextRef="#ctx0" brushRef="#br1" timeOffset="392831.0657">21414 11103 143 0,'0'0'106'15,"0"0"-9"-15,0 7-70 16,8 23 0-1,3 12-3-15,7 14 0 0,-3 6-10 32,7-1 1-32,-3-1-8 15,-9 2 0-15,3-14-14 16,-10-7 0-1,1-5-46-15,-4-19-1 16,0-10-66 0,-4-7-12-16,-12-11 47 15</inkml:trace>
  <inkml:trace contextRef="#ctx0" brushRef="#br1" timeOffset="393021.0676">21337 11383 198 0,'26'-4'121'0,"18"1"-6"15,26-4-110 1,12-1 0-16,-8 2-34 16,0 2 0-1,-18 0-87-15,-16-2-7 16,-17-7 24-1</inkml:trace>
  <inkml:trace contextRef="#ctx0" brushRef="#br1" timeOffset="393401.0714">21166 10995 137 0,'-26'18'117'15,"-7"19"-10"1,-3 23-75-16,5 26-2 15,31 14-18-15,25 11 0 16,43-7 2 0,29-25 0-16,21-23-2 15,19-38 1 1,8-22-8-16,6-35 1 15,-21-22-6 1,-27-13 0-16,-43-9 0 16,-42 1 0-1,-29-5 0-15,-52 18 0 16,-29 14 0-16,-8 20 0 15,0 21-13 1,11 10 2-16,32 4-48 16,21 14 0-1,25 14-64 1,11 9-9-16,29 2 49 15</inkml:trace>
  <inkml:trace contextRef="#ctx0" brushRef="#br1" timeOffset="393721.0746">22559 10989 167 0,'0'0'116'15,"-8"0"-7"1,-13 12-85 0,-13 31 1-16,-15 23-7 15,5 16 0 1,-5 15-11-16,2-3 1 0,11-8-6 31,2-16 0-31,8-19-21 16,11-20 0-1,7-17-108-15,8-14-7 16,0-17 11-16</inkml:trace>
  <inkml:trace contextRef="#ctx0" brushRef="#br1" timeOffset="393941.0768">22237 11154 195 0,'7'4'128'16,"4"23"-7"-16,5 18-99 16,1 18 1-1,-2 5-14 1,12 10 0-1,-10-13-8-15,-5-9 2 0,-1-12-22 32,-7-13 2-32,-1-16-98 0,-3-13-2 15,0-4-10 1</inkml:trace>
  <inkml:trace contextRef="#ctx0" brushRef="#br1" timeOffset="394121.0786">22074 11341 186 0,'22'-4'120'16,"27"2"-6"-16,28-3-103 16,12-1 1-1,7 3-48-15,-11-4-1 16,-22-3-80-16,-7-5-9 15,-27-6 36 1</inkml:trace>
  <inkml:trace contextRef="#ctx0" brushRef="#br1" timeOffset="394471.0821">22180 10989 134 0,'-21'34'120'0,"-12"28"-9"16,-12 38-72-1,8 29 0-15,19 12-20 16,18-10 1 0,33-24-9-1,34-29 1-15,18-44-10 16,26-34 2-16,14-18-4 15,16-47 0-15,-3-29 0 16,-27-20 0 0,-41-14 0-1,-45 3 0-15,-31 15 0 16,-57 20 0-1,-37 34-21 1,-26 32 2-16,-8 24-111 16,5 11-6-1,29 20 8-15</inkml:trace>
  <inkml:trace contextRef="#ctx0" brushRef="#br1" timeOffset="398491.1223">20440 432 108 0,'-7'-14'101'0,"4"-3"-6"16,3 3-58-1,-5 0 1-15,5 0-14 16,0 4 0-1,0 1-16-15,0-3 1 32,0 6-7-32,0 2 0 0,0 0 2 15,0 4 1 1,8 0 2-16,6 8 0 15,-2 10-1 1,0 1 1 0,2 9-3-16,0 3 0 0,5 7-1 31,-4 1 1-31,-1 2-1 0,2 0 1 31,-1-6-2-31,-1-4 1 16,-3-3-3-16,0-7 0 15,-3-7 0 1,3-11 0-16,-4-3 0 0,4-7 0 31,-3-21 0-31,7-9 0 16,-9-8-8-1,6-11 1-15,-5 5-102 16,5-6-4-1,-5 13-23-15,0 6-2 16</inkml:trace>
  <inkml:trace contextRef="#ctx0" brushRef="#br1" timeOffset="399141.1288">20992 630 115 0,'0'0'95'16,"0"0"-5"-16,0-4-75 15,0 4 2 1,0 0-4-16,4 0 0 15,-4 0 7-15,3 0 0 16,-3 0-8 0,3 11 1-1,-3-1-7-15,6 3 0 16,-3 5-33-1,0-4-1 1,1 3-86-16,3 1-10 0,-2-8 27 31</inkml:trace>
  <inkml:trace contextRef="#ctx0" brushRef="#br1" timeOffset="399901.1364">21433 384 140 0,'0'-15'105'0,"0"9"-6"0,0 2-72 31,0 4 0-31,4 0-7 16,3 14 0-16,5 4-4 15,2 6 0 1,1 0-2-16,-1 10 0 0,1-5-8 31,1 2 1-31,-2-4-7 16,1 1 0-1,-4-4 0-15,-1-3 0 16,6-5 0 0,-10-1 0-16,3-1 0 15,-2-7 0 1,-3-7 0-16,4 0 0 15,-1-4 0-15,4-17 0 16,-4-6 0 0,4-12 0-16,-3-4-9 15,3 0 2 1,-3 2-123-16,-2-8-3 15,2 18-8 1</inkml:trace>
  <inkml:trace contextRef="#ctx0" brushRef="#br1" timeOffset="400351.1409">21926 512 163 0,'0'7'116'0,"0"-4"-7"16,0 1-86 0,0-4 1-16,4 0-14 15,6 0 0 1,5 0-10-16,4 0 0 15,3 0 2-15,-4 2 1 16,1 6 3 0,-1 2 1-16,-6 4 0 15,-5 3 0 1,-7 8 0-16,0-4 1 15,0-4-4 1,4 0 1-16,3-3-38 31,4 0 1-31,8-7-99 0,3-7-7 16,0 0 24-1</inkml:trace>
  <inkml:trace contextRef="#ctx0" brushRef="#br1" timeOffset="400881.1462">22607 342 179 0,'0'-28'111'0,"0"11"-5"16,4 3-90 0,-4 8 0-16,3 2 5 15,5 4 1 1,0 0-8-16,2 21 1 15,1 3-10 1,1 10 1-16,2 1-6 16,1 0 0-1,0 6 0-15,-5-2 0 16,6-5 0-16,-4-5 0 15,-6-6 0 1,-2 1 0-16,4-10 0 16,-1-10 0-1,1-4 0-15,2 0 0 16,5-28 0-1,8-4 0 1,-1-5 0-16,1-5 0 0,-2-14-130 31,-2 15-4-31,0-1-13 0</inkml:trace>
  <inkml:trace contextRef="#ctx0" brushRef="#br1" timeOffset="401991.1573">23030 584 70 0,'0'-3'65'16,"0"3"-2"-16,0-4-48 16,0 4 1-1,0 0 7-15,0-3-1 16,0 3 1-1,-4 0-1-15,1 0 0 16,-3 0-1 0,4 0 5-16,-2 0-1 15,4 0-5-15,-4 0 0 31,4 0-7-31,0 0 0 0,4 0-4 32,11 0 0-32,4 0-8 0,2 0 1 15,5 0-4 1,0 0 0-1,4 0 4-15,-9 10 0 0,6-2 2 32,-16 6 0-32,-7-1-3 0,-4 1 1 31,0-4-5-31,-4 4 1 15,-11-4 2-15,4 4 0 16,-4-3 1 0,12-1 0-1,3 28-3-15,22-2 0 16,4-6 2-16,-11 1 0 15,-15-8 2 1,-15 6 0-16,-15-12-14 16,-14-2-1-1,3-6-117-15,8-1-4 16,7-6-1-1</inkml:trace>
  <inkml:trace contextRef="#ctx0" brushRef="#br2" timeOffset="428691.4252">3267 9376 10 0,'0'-4'39'0,"-4"-3"1"15,4-2-32 1,-4 9 3-16,4 0-11 16,-4 2 1-16</inkml:trace>
  <inkml:trace contextRef="#ctx0" brushRef="#br2" timeOffset="429161.4299">3474 6795 167 0,'41'-41'4'0,"3"-8"3"32,0 1 1-32,12-2-1 15,-4 6 0-15,-4 2-5 16,4 7 1-1,0 8-3-15,7 13 1 0,0 14-2 32,-4 0 1-32,9 17 1 15,-9 21 0-15,0 11 3 16,-6 6 0-1,-7 1 0 1,-2 7-1-16,-7-12-2 16,0-3 1-16,-4 1 0 15,-6-8 0 1,-5-3 0-16,1-3 0 15,0 0 0 1,6-4 1-16,5-7-41 16,1-7 0-1,-7-10-36-15,-5-3 0 16</inkml:trace>
  <inkml:trace contextRef="#ctx0" brushRef="#br2" timeOffset="430181.4401">3119 9335 292 0,'-8'0'-107'15,"-8"-108"111"1,9-213 2-16,7-122 107 15,-3-59-6-15,3 101-106 32,7 179 0-32,4 111 1 0,-3 49 1 15,0 24-2 1,-5 14 0-16,-3 0-1 15,3-1 0 1,5-2 0 0,7 3 1-16,4-1-1 15,2-3 1 1,17 8 1-16,-9-4 0 0,16-1 1 31,-1-6 0-31,4 1-1 16,4 1 1-16,-4 2-3 15,0 3 1 1,-1 3-2-16,2 1 0 0,3 5 0 31,8 8 1-31,3 4 0 16,3-1 0-1,1 4 0-15,-4 0 1 16,0 0-1-1,-8 7 0-15,-6 7-1 16,-5 14 1-16,-6-7 1 16,-6 6 0-1,-2 1-1-15,-4-1 1 16,-3 1-2-1,-2 3 1-15,6-6 0 16,-9-1 1 0,4-4 0-16,-3 8 0 15,0-3 0 1,-5-1 0-1,-3 0 0-15,-4 0 0 0,-3 4 0 32,-4-7 0-32,0-11-116 0,-14 112-5 15</inkml:trace>
  <inkml:trace contextRef="#ctx0" brushRef="#br2">7063 11335 466 0,'-24'24'3'0,"-16"3"0"31,-5-3-2-31,16-9 1 15</inkml:trace>
  <inkml:trace contextRef="#ctx0" brushRef="#br2" timeOffset="432061.4589">4503 6878 78 0,'0'0'83'32,"0"0"-5"-32,0 0-51 0,0 3 0 15,0-3-15 1,0 0-1-16,0 0-11 15,0 0 0 1,0 4 2 0,7-1 1-16,-2 8 3 0,5-1 0 15,-2 1 3 1,3-1 0-16,-3 3 0 15,-4-3 2 1,-1 4-4 0,1 4 2-16,3-4-5 15,-3 0 1 1,3 6-3-1,0-2 0-15,6 2-1 16,-7 5 1-16,2-4-1 16,-1-7 1-16,-7-4-1 15,0-6 0 1,0 109 0-1,3 199 0-15,-3 117 0 16,0 55 0 0,0-86 0-16,-3-180 1 15,-8-104 0-15,3-54 0 16,-7-26 2-1,1-14 0-15,-4-2 2 16,-9-1 0 0,-2-3-1-16,-8-4 0 15,-4 1-2 1,0-8 0-16,1 1 0 15,2-4 1 1,2 3 0-16,-2-3 0 16,-4 0 0-16,2 0 1 15,4 0 0 1,-8-7 0-1,2 1 0-15,13-2 0 16,-4-6-1 0,2 4 0-1,2-1-3-15,7 1 2 0,-7 8-3 31,10-2 0-31,1-4 0 0,-1 2 0 16,0 2 0 0,5 1 0-1,-1-1 0-15,3-3 0 16,1-3 0-1,1 3 0-15,2-1-6 16,4 6 1 0,4 2-29-16,0 0 1 15,0 0-93-15,0 0-9 16,0 14 24-1</inkml:trace>
  <inkml:trace contextRef="#ctx0" brushRef="#br2" timeOffset="433371.472">7177 9382 184 0,'-7'0'121'0,"0"0"-7"0,-4 0-95 31,-1-34-1-31,2-59-7 15,-2-11 1-15,-2 38-6 16,2 66 1 0,5 52-131-16,-1 31-4 15</inkml:trace>
  <inkml:trace contextRef="#ctx0" brushRef="#br2">7077 7145 507 0,'11'-4'1'15,"1"0"2"-15,6-2-3 16,4-1 0-1</inkml:trace>
  <inkml:trace contextRef="#ctx0" brushRef="#br2">11670 11351 511 0,'-63'8'0'0</inkml:trace>
  <inkml:trace contextRef="#ctx0" brushRef="#br2" timeOffset="434461.4829">11081 11355 212 0,'0'-4'123'16,"0"4"-6"-1,0 0-112-15,0 0 0 16,-4 0-2 0,-7 8 0-16,1 5 8 15,-6 5 0-15,5-5-1 16,4 9 1-1,7-12-11-15,0 3 0 32,3-2-130-32,31-1-4 0,21-3-13 31</inkml:trace>
  <inkml:trace contextRef="#ctx0" brushRef="#br2" timeOffset="442751.5658">21211 16171 211 0,'0'-4'127'31,"0"-6"-5"-31,0 6-114 0,0 1 1 31,0 0-8-31,0 3 0 16,0 0 4-1,0 10 1-15,3 18 1 16,13 7 0-1,1-1-4-15,10 0 1 16,-2 2-4-16,6-2 0 16,-2-6 0-1,-3-8 0-15,3-2 0 16,1 3 0-1,3-11 0-15,1 0 0 16,-1 1 0 0,8-8 0-16,-4-3 0 15,4 0 0-15,-1-3 0 31,1-15 0-31,0 1 0 0,-4-10 0 16,7-5 0 0,-8-2 0-16,-1-4 0 15,-9 3 0 1,-4 4 0-1,-8 10 0-15,-2 1 0 16,-5 6 0-16,-3-4-12 16,-4 0 2-16,0 5-120 15,0 3-4 1,0-8-3-1</inkml:trace>
  <inkml:trace contextRef="#ctx0" brushRef="#br2" timeOffset="443121.5695">21299 15801 247 0,'0'0'134'16,"0"0"-4"-16,0 0-130 15,0 0 0 1,0 0 0-16,0 0 0 31,0-4-46-31,0 4 2 0,0-3-88 16,9 3-9-1,8-7 41-15</inkml:trace>
  <inkml:trace contextRef="#ctx0" brushRef="#br2" timeOffset="443391.5722">21703 15756 247 0,'0'0'134'16,"0"0"-4"-1,0 0-130-15,0 0 0 16,0 0 0 0,0 0 0-16,0 0-29 15,0 0 2-15,4 0-103 16,3 0-8-1,9-3 19-15</inkml:trace>
  <inkml:trace contextRef="#ctx0" brushRef="#br2" timeOffset="443991.5782">21388 15330 82 0,'-25'-3'89'0,"-20"-1"-4"15,-14 4-41 1,-8 0-2-16,-7 7-18 16,-4 21 3-1,8 21-22 1,11 9 1-16,4 22 0 15,10 20 1 1,12 14 0-16,10 7 0 0,15 1 5 31,8 9 0-31,4-10 0 16,23-7 1-16,9-3-4 15,13-11 0 1,10-3-3 0,11-13 1-16,16-22-7 15,6-15 0-15,8-21 0 16,11-23 0-1,4-3 0-15,11-32 0 16,6-23 0 0,2-14 0-16,11-15 0 15,-4-15 0 1,-16-9 0-16,2-9 0 15,-31-8 0 1,-30-7 0-16,-28 1 0 16,-38 14 0-16,-48 3 0 15,-50 10 0 1,-50 17 0-16,-44 11 0 15,-34 17 0 1,-14 14 0 0,-1 21-130-16,11 20-4 15,19 4-13 1</inkml:trace>
  <inkml:trace contextRef="#ctx0" brushRef="#br2" timeOffset="445121.5895">3192 9503 169 0,'0'0'115'15,"0"0"-6"-15,0 0-90 0,0-2 0 16,-4-2-4-1,-7-4 1 1,1 5-3-16,-5-7 1 16,-1-4-7-1,-1 12 1 1,1-10-5-16,-2-1 1 15,0-1-4 1,6-3 0-16,1-1 0 16,3 0 0-16,1 1 0 15,7 7 0 1,0 10 0-16,0 0 0 15,0 15-130 1,0-116-4-16</inkml:trace>
  <inkml:trace contextRef="#ctx0" brushRef="#br2" timeOffset="446189.6009">3247 6989 511 0,'16'-22'0'0,"6"5"0"15,-4-3 0 1,1-1 0 0,-1-3 0-16,-3 0 0 15,3 3 0-15,-3 1 0 16,-2-2 0-1,1 2 0-15,0-4 0 16,9-2 0 0,-1-3 0-16,4 7 0 15,3 2 0 1,9-8 0-16,-5 6 0 15,11-1 0 1,0 5 0-16,-3-2 0 16,0 9 0-16,-4 1 0 15,0 6 0 1,-4 4 0-1,0 0 0-15,5 0 0 16,2 8 0-16,-3 5 0 31,8 8 0-31,-8-4 0 0,0 0 0 16,-4 5 0-1,0 2 0-15,-3-4 0 16,0 1 0 0,1 6 0-1,-7-2 0-15,6 3 0 16,-1-1 0-1,2 4 0-15,-10 1 0 0,2 2 0 32,-5-2 0-32,-2-2 0 15,-2-2 0-15,-3 0 0 16,0 3 0-1,4-3 0-15,-3 3 0 0,2-3 0 32,4 2 0-32,-3 12 0 15,0 0 0 1,0 6 0-16,-7 4 0 15,-1 27 0 1,0 57 0-16,-3 92 0 16,-1 73 0-16,2 28 0 15,-2-38 0 1,-3-80 0-16,-8-84 0 15,-6-51 0 1,-5-41 0-16,-7-21 0 16,-7-7 0-1,-12 3 0-15,-3 1 0 16,-4 2 0-1,-3 4 0 1,-4-3 0-16,4 0 0 0,-1 0 0 31,3 3 0-31,6-3 0 0,6-3 0 16,4-1-8-1,7-6 2 1,5-1-39-16,2-3 0 16,8 0-46-1,11 0-2-15,4-7-2 0,0 4-3 31</inkml:trace>
  <inkml:trace contextRef="#ctx0" brushRef="#br2" timeOffset="447689.6159">9781 11507 450 0,'0'-7'3'15,"0"-21"0"-15,0 1 1 16,0 3 0-1,0 0 0 1,-4 3 1-16,4 0 0 16,0 3 0-1,-4 2-1-15,4-1 0 16,-3-8-3-16,-1 1 1 15,0-1-1 1,1-9 1-16,3-1 0 16,0-9 1-1,0 2-2-15,0-3 1 16,-162-221-130-1,-95-479-4-15</inkml:trace>
  <inkml:trace contextRef="#ctx0" brushRef="#br2" timeOffset="448069.6197">7155 7054 511 0,'0'-14'0'16,"8"1"0"-16,6-8 0 15,-3 7 0 1,-3-7 0-16,7 7 0 16,10 4 0-1,5-3-2-15,3-5 1 16,7 4 0-16,6 0 1 15,9 0-1 1,5 1 1-16,13-4-19 16,6 5 0-1,6 2-110-15,7 3-6 16,8 0 8-1</inkml:trace>
  <inkml:trace contextRef="#ctx0" brushRef="#br2" timeOffset="450349.6425">7785 6754 171 0,'6'-4'107'0,"17"4"-8"15,11 0-97-15,3 0 2 16,18 0-4 0,-3 0 1-16,-4 0 1 15,3 0 0 1,2 4 0-16,3 2 0 15,-8 1-1 1,4 0 1-16,-8 0 0 16,-3 3 1-1,-7-3 1-15,-9 3 0 16,-3-3-1-16,8 4 1 15,-8 3-3 1,0 10 1-16,1-3-1 16,-1 0 0-1,-1 0 0 1,-2-5 0-16,-4-6 0 15,1 15 0-15,-6 0 0 16,5-5 0-16,-5 2 0 16,3-2 0-1,-6 1 1 1,1-4 1-16,-2 0 2 15,6 0-2 1,-12 4 0 0,0-4 0-16,0 4-2 15,-8 0 1 1,-7 0 0-16,1 3 0 0,-5 0 0 15,1 7 1 1,-1 55-2 0,-3 105 1-16,-4 68-120 15,3 56-4 1,-2-20 124-16,-1-84 2 15,0-52 122 1,-4-45-4-16,0-42-120 16,-2-23 1-1,-9-28 0-15,3-14 0 16,-6-4 0-16,0 4 1 15,-1 3-1 1,1 2 1-16,0-3-1 16,-1 1 0-1,0 8-2-15,4-1 2 16,1-6-18-1,3-1 2-15,7 4-72 16,16-8-3 0,2-6-37-16,5 0-10 15,7-6 85 1</inkml:trace>
  <inkml:trace contextRef="#ctx0" brushRef="#br2" timeOffset="450609.6451">8014 9206 94 0,'0'0'94'0,"0"0"-5"0,0 0-61 32,-6 0 0-32,-14 14-3 0,-9 7 2 31,-5-1 8-31,-6-5 0 15,9-1-13 1,6-4 1-16,7 0-18 16,14 1 1-1,4-5-9-15,33 6 1 16,19-6-119-16,19 0-5 15,21-1-17 1</inkml:trace>
  <inkml:trace contextRef="#ctx0" brushRef="#br2" timeOffset="453889.6779">2622 4695 142 0,'-4'-4'93'16,"-3"1"-5"-16,-8-1-85 15,3-3 0 1,-2-3 5-16,-5 0 0 0,4-5 4 31,-3-2 2-31,1-4-5 16,-3 8 2-16,2-8-8 15,3-3 0 1,-1-1-5-1,6-1 1-15,-2-6-3 16,9 4 1-16,-1-7 1 16,1-2 1-1,3-8 2-15,0 3 0 16,3 4-1-1,1 0 1-15,4 1-1 16,3 1 0 0,-1 2-1-16,4-4 1 15,6 0-1 1,2 2 0-16,4 5 0 15,0-3 1-15,4 0 0 16,0-5 0 0,2 5-2-16,9-4 2 15,0 4-1 1,4-8 1-1,-1 7-1-15,1 4 1 16,3 4-1 0,4-1 1-1,-1-4-1-15,5 2 1 0,7-2 0 16,-4 5 0-1,12-8 0-15,9 1 1 16,-1 2-1 0,-2 1 0-1,5-1 0-15,3 2 1 0,8-1-1 31,3 3 1-31,0 1-1 0,8-4 0 16,-1-1 0 0,2 1 1-1,2 0-1-15,1 0 2 16,-1 3-2-1,7-3 1-15,-2 3-1 16,-1 3 1 0,3 5-1-16,-3-1 0 15,5 1 0 1,-1 3 0-16,3 3 0 15,-3-1 0-15,3 13 0 16,-7-2 0 0,4 4 0-1,-3 0 0-15,-6 4 0 16,5 6 1-16,-11 4-1 31,0-4 1-31,4 4-1 0,-4 4 0 16,4-5 0-1,0 4 0-15,-1 0 0 16,-3 4 1-16,3 0 0 31,-2 3 0-31,3 0 0 0,-4 8 1 31,-4-5-1-31,4 4 1 0,-7 0-1 31,-5 1 0-31,12 3-1 16,-7-5 1-16,-7 1-1 16,2 1 1-1,-10 2 0-15,-8 7 1 0,-6-5 0 31,-2 1 0-31,-10-2 0 16,-7 7 0-16,-5-5-1 16,-2-2 1-1,-13 0-1 1,9 3 1-16,-16-4-1 15,-7 1 1-15,-6 0-2 16,-5 3 1 0,0 0-1-16,0 0 1 15,-12-4 0 1,-6 5 1-16,-9-13 0 15,9 3 0 1,-8-1 0-16,-4-5 0 16,-3 1 0-1,-8 1 1 1,-3-1-3-16,-4-3 2 0,-12-3-1 31,-2-4 1-31,-9 2-1 0,-3 2 1 16,-11-1-1-1,3 1 0 1,1-8-1-16,-12 4 1 15,7 0-2 1,-9-1 1-16,-2 5-1 0,-2-1 1 16,-13 0 0-1,1 1 0 1,0 3 0-16,-10-8 0 15,1 4 0 1,-9-2 1 0,-1-2-1-16,-11-2 1 15,4 2-2 1,-3 1 1-16,-9 1-1 15,5-1 0-15,-7 2 0 16,6-5 0 0,-7-5 0-16,4 2 1 15,0-2-1 1,7 1 1-16,-4 0 0 15,13 0 0 1,-2-3 0-16,0-1 1 16,16 4-1-1,-4-7 0-15,14 4 0 16,5 0 1-16,-1-4 0 15,11 0 0 1,8 0 1 0,4 0 0-16,2-8 1 15,14 8 1-15,2-7-1 31,11 4 0-31,3-4-2 0,9 0 1 16,6 3-2 0,5-3 1-16,10 4-1 15,-3 3 0 1,15-3 0-1,2 3 0-15,2 0-2 16,3 0 1 0,0-4-1-16,0 4 1 0,0 0 2 31,0-4 0-31,0 0 0 15,15-2 1-15,11-5-1 16,-1 1 0 0,5 0-1-16,8-8 1 15,-5 1-1 1,0 4 0-16,-3-1 0 15,-4 4 0 1,-4 2 1-16,-8 1 0 16,-3 4 1-1,-6 3 1-15,-5 0-4 16,0 0 1-16,0 0-2 15,-19 10 0 1,-7 8 2-16,-11 9 1 16,-11 4 0-1,-1 4 1-15,-2-4-1 16,10-3 0-1,4-1-2-15,15-3 1 16,15 5-1 0,7-5 0-1,37 3-73-15,40-6-1 0,19 11-54 31,26-5-10-31,23 0 85 0</inkml:trace>
  <inkml:trace contextRef="#ctx0" brushRef="#br2" timeOffset="457529.7152">7207 6888 100 0,'0'-3'79'15,"0"-1"-4"-15,4-3-73 16,-4 4 0-16,3 3-4 31,4 0 0-31,1-3 3 0,7-1 1 31,7 1 12-31,0-4 1 0,8-3 4 16,4 2 1 0,2-2-8-1,9-1 0-15,7 1-4 16,7 3 1-1,8-3-3-15,-1 0-1 0,1 3-3 32,0 0 0-32,-5 3 0 15,13-2-1-15,-9 2-1 16,-3 0 1-1,0 4-1-15,4 0 0 16,-11 0 0 0,-5 0 0-16,-2 0 1 15,-8 8 0 1,-5 2 1-16,-3 0 1 15,8 1-1 1,-10-1 0-16,-3 0 0 16,-1 0 0-1,-2 1 0-15,1 3 0 16,-4 4-1-16,2-2 0 31,-10-2-1-31,4 4 1 0,1 0-1 31,-1-2 1-31,-2-3-1 0,-9 5 1 16,0 0-1-1,1-1 1 1,2-3 0-16,-2 3 0 0,-5 0-1 31,-3 0 1-31,0 0-1 0,0 1 1 16,0 0-1-1,0-1 1 1,0 3-1-16,0 1 1 16,0 0-1-1,-7 0 1 1,-7 3-1-16,6-2 0 15,-3-13 0-15,3 2 0 16,-6-5 0 0,3 5 0-16,-1 6-108 15,-3 8-5 1</inkml:trace>
  <inkml:trace contextRef="#ctx0" brushRef="#br2">8625 9034 423 0,'-19'68'0'16,"1"-15"0"-16,0-19 0 0</inkml:trace>
  <inkml:trace contextRef="#ctx0" brushRef="#br1" timeOffset="485209.9929">3940 12770 128 0,'0'-3'101'0,"0"-5"-6"15,0 2-72 1,0-1 2-16,0 4-12 16,0-1 0-16,0 4-6 15,4 0 1 1,4 7 0-16,3 17 0 15,4 4-2 1,8 13 0 0,-2 4 1-16,9 4 1 15,-1 2-1 1,-3 1 1-1,-4-4-2-15,-4-2 1 0,-2-1-2 16,-2-11 1 0,-4 1-2-16,3-11 1 15,-6 1-2 1,-4-9 1-1,2 1-4-15,-2-2 0 16,-3-8 0 0,4-4 0-16,-4-3 0 15,0 4 0-15,0-4 0 16,0 0 0-1,3 0 0-15,1-4 0 16,3-21 0 0,9-12 0-16,5-22 0 15,13-9 0 1,3-30 0-16,3-12 0 15,1 9 0 1,-3-3 0-16,-8 21 0 16,-13 25 0-16,-5 16-27 15,-5 11 2 1,4 21-105-1,1 10-7-15,-5 7 15 16</inkml:trace>
  <inkml:trace contextRef="#ctx0" brushRef="#br1" timeOffset="485649.9973">4767 13043 143 0,'0'0'103'15,"6"0"-7"1,2 15-73-16,7 11 3 15,-8 23 5 1,-3 11 0-16,-1-6-9 16,-3 6 1-16,0-9-17 15,0-3 1 1,5-12-7-16,-5-13 0 15,-5-9-53 1,5-3 1-16,0-11-81 16,0-11-10-1,8-16 52-15</inkml:trace>
  <inkml:trace contextRef="#ctx0" brushRef="#br1" timeOffset="486130.0021">5325 12908 128 0,'-3'4'104'16,"3"-4"-7"-16,0 3-52 15,31-3 1 1,27 0-10-16,23 0 1 15,15-14-29 1,-3-3 2-16,-8 4-10 16,-22-1 0-1,-19 4 0 1,-17 2 0-16,-12 8 0 15,-12 0 0-15,-3 0-10 16,0 0 2-16,-14 0-39 16,-2 0 1-1,1 8-79 1,1 2-8-16,7-3 36 15</inkml:trace>
  <inkml:trace contextRef="#ctx0" brushRef="#br1" timeOffset="487190.0127">6296 12625 149 0,'-3'0'105'0,"3"0"-8"15,0 0-88 1,0 0 1-1,0 0 1-15,0 21 2 16,3 9 6 0,16 23 1-16,2 9-3 15,-5 0 1 1,2 4-3-16,-3-7 0 15,-4-4-9 1,0-4 1-16,0-9-7 16,0-6 0-1,-3-5 0-15,-1-11 0 16,-3 11 0-1,0-10 0-15,-4-7 0 16,3-4 0-16,-3-2 0 16,0-2 0-1,0-2 0-15,0-2 0 16,0 3 0-1,0-3 0-15,0 2 0 16,0 2 0 0,0-2 0-1,4 0 0-15,-4-4 0 0,0 4 0 16,0-4 0-1,0 0 0-15,0 0 0 16,0 0 0 0,3 0 0-1,2-14 0-15,5-21 0 16,1-27 0-1,9-11 0 1,-3-23 0-16,11-8 0 16,-4 9 0-16,3 6 0 15,-6 13 0-15,-2 16-8 16,-4 17 2-1,-4 14-91 1,0 9-3-16,4 6-35 16,-7 14-8-1</inkml:trace>
  <inkml:trace contextRef="#ctx0" brushRef="#br1" timeOffset="488640.0272">6863 13089 55 0,'-4'0'75'15,"0"0"-1"1,2 0-33-16,-3 3 0 0,1-3-12 31,4 0 0-31,0 0-8 0,11 0 2 31,11 0-4-31,8 0 0 16,7 0-9-1,-15 0 0-15,8 0-8 16,-11 0 1-16,-5 0-4 16,-4 0 1-1,-1 0-1-15,-5 4 1 16,-1 1 1-1,1 7 0-15,-4-2 1 16,0 0 1 0,0 4-1-16,0 1 1 15,-4 4-2-15,-6 3 1 16,-6 2-2-1,8 3 0-15,2-2 2 32,2-4 0-32,4-5 6 0,0 2 0 15,18-8 1 1,8-3 0-16,4 0-5 15,0-7 1 1,-5 0-5 0,-6 4 0-16,-8-4 0 0,-8 0 0 31,1 0 0-31,0 0 0 0,-4 0 0 31,0 0 0-31,0 0 0 16,0 0 0-16,0 0 0 15,0 0 0 1,0 0 0-1,0 0 0-15,0 3 0 16,0-3 0-16,0 0 0 16,0 0 0-16,0 0 0 15,0 0 0 1,0 0 0-1,0 0 0-15,0 0 0 16,0 0 0 0,0 0 0-16,0 0 0 15,0 0 0-15,0 0 0 16,0 0 0-1,0 0 0-15,0 0 0 16,0 0 0 0,0 0 0-16,0 0 0 15,0 0 0 1,0 0 0-16,0 0 0 15,0 0 0 1,0 0 0-16,0 0 0 16,0 0 0-16,0 0 0 15,0 0 0 1,0 0 0-1,0 0 0-15,0 0 0 16,0 0 0 0,0 0 0-1,0 0 0-15,0 0 0 0,0 0 0 31,0 0 0-31,0 0 0 0,0 0 0 16,0 0 0 0,0 0 0-1,0 0 0-15,0 0 0 16,0 0 0-1,0 0 0-15,0 0 0 16,0 0 0 0,0 0 0-16,0 0 0 15,0 0 0-15,0 0 0 16,0 0 0-1,0 0 0-15,0 0 0 16,0 0 0 0,0 0-17-16,0 0 1 15,0 0-114 1,0 0-5-16,0 0 4 31</inkml:trace>
  <inkml:trace contextRef="#ctx0" brushRef="#br1" timeOffset="489330.0341">7639 12939 114 0,'0'0'105'0,"0"0"-8"15,0 0-51 1,9 0 1-16,20 0-14 0,15 0 1 16,12 0-21-1,0 0 1 1,3 0-11-16,-6 0 2 15,-6 0-8 1,-14 0 1 0,-10 0-38-16,-5 0 0 15,-7 0-85-15,-3 0-9 16,-8 8 30-1</inkml:trace>
  <inkml:trace contextRef="#ctx0" brushRef="#br1" timeOffset="489560.0364">7751 13213 197 0,'19'0'117'16,"25"0"-5"-16,19 0-119 15,15 0 1 1,0 0-83 0,-7 0-3-16,-9 0-22 15,-3 0-3-15</inkml:trace>
  <inkml:trace contextRef="#ctx0" brushRef="#br1" timeOffset="490026.0416">8856 12874 177 0,'0'0'110'0,"0"0"-5"16,0 7-86-1,0 17 0 1,-4 14 8-16,0 21 0 16,-4 3-14-1,-7 0 1 1,1 5-14-16,-5-13 0 0,9-4-12 31,-6-13 1-31,9-16-56 0,7-14-2 16,0-7-54-1,14-11-13 1,13-33 63-16</inkml:trace>
  <inkml:trace contextRef="#ctx0" brushRef="#br1" timeOffset="490356.0449">9159 12998 162 0,'0'21'111'16,"0"14"-7"-16,-11 12-85 16,8 24 0-1,3-16 5-15,0 1 1 16,32-19-6-1,5-19 1-15,15-18-17 32,1-8 2-32,-2-29-5 0,-10-19 0 15,-15-6-3 1,-15-8 1-16,-11 15-5 15,-23 7 1-15,-20 17-6 32,-17 11 0-32,1 16-59 0,0 4-1 15,14 21-51 1,19 3-11-16,15 0 73 15</inkml:trace>
  <inkml:trace contextRef="#ctx0" brushRef="#br1" timeOffset="491116.0525">9670 12929 130 0,'3'-4'104'0,"1"1"-7"15,1 0-75 1,-2 3 1-1,1 0-6-15,7 3-1 16,0 12 3 0,7 22 1-1,1-2-1-15,-1 2 1 16,1 1-10-1,0 8 0-15,-9-12-9 16,13-2 2-16,-8-5-3 16,-5 4 0-1,2 0 0-15,-5-9 0 16,1-9 0-1,-5-3 0-15,2-2 0 16,2-8 0 0,8-12 0-16,10-25 0 15,16-25 0-15,7-7 0 16,0-11 0-1,-4 11 0-15,-10 7-58 16,-4 20 1 0,0 8-76-1,-9 10-12-15,-2-2 60 16</inkml:trace>
  <inkml:trace contextRef="#ctx0" brushRef="#br1" timeOffset="496966.111">11808 12663 142 0,'2'-7'101'16,"2"4"-6"0,-4-4-87-16,0 0 1 15,0 7-3 1,0 0 2-1,0 20 12-15,-14 25 0 0,-12 10-3 32,-11 11 1-32,0 7-10 0,-4 0 0 15,7-4-5 1,5-17 1-1,10-4-16-15,4-13 0 16,8-14-55 0,4-8 0-16,3-13-47 15,0 0-10 1,7-30 63-16</inkml:trace>
  <inkml:trace contextRef="#ctx0" brushRef="#br1" timeOffset="497246.1138">11574 12843 154 0,'0'0'109'31,"0"7"-9"-31,3 21-74 0,5 6-2 16,3 8-3-1,4 9 1-15,-4 4-11 16,1-2 1-16,-5-4-7 31,-4-2 1-31,1-9-18 0,-4-6 0 16,0-14-81-1,0-12-1-15,0-6-29 16,0-14-7 0</inkml:trace>
  <inkml:trace contextRef="#ctx0" brushRef="#br1" timeOffset="497436.1157">11452 13078 192 0,'0'0'125'15,"10"0"-6"-15,28 0-100 16,14-6 0-1,18-6-16 1,3-2 0-16,6-6-39 16,-12 6 0-16,-8 0-87 15,-7-4-10 1,-15-11 31-16</inkml:trace>
  <inkml:trace contextRef="#ctx0" brushRef="#br1" timeOffset="497836.1197">11533 12601 111 0,'-30'4'77'16,"-18"16"-2"-1,-18 18-61-15,-1 25 1 16,7 19 11-1,23 25 1 1,34 7-3-16,18 7 1 16,44-13 0-1,26-25 0-15,14-28-3 0,17-37 1 16,25-18-13-1,-4-49 2 1,3-19-12-16,-25-24 0 16,-30-17 0-1,-40-3 0 1,-38 6 0-16,-25 12 0 15,-53 24-13 1,-26 19 1-16,-13 30-70 16,-1 13-1-16,7 8-43 15,38 15-11 1,32-1 83-16</inkml:trace>
  <inkml:trace contextRef="#ctx0" brushRef="#br1" timeOffset="498306.1244">13041 12646 161 0,'0'0'106'31,"-19"3"-7"-31,-17 24-80 16,-6 26-1-16,-13 12-2 15,-2 15 0 1,-1-7-11-16,6 6 1 0,11-16-9 31,8-5 1-31,10-12-44 16,12-22-1-1,11-11-68-15,0-13-10 16,3-17 44-1</inkml:trace>
  <inkml:trace contextRef="#ctx0" brushRef="#br1" timeOffset="498556.1269">12741 12743 188 0,'7'12'126'0,"7"17"-6"15,1 22-95-15,-3 12 1 31,-1 7-15-31,-1 5 0 0,-6-5-10 32,4-4 2-32,-5-22-17 0,1 1 1 15,-4-16-86 1,0-17-3-1,0-12-26-15,0-12-9 16</inkml:trace>
  <inkml:trace contextRef="#ctx0" brushRef="#br1" timeOffset="498726.1286">12666 13009 210 0,'34'-4'125'16,"25"1"-6"-1,23-4-113-15,14-8 1 16,-7 3-31-1,-12-5 1-15,-18 3-97 16,-18-8-9-16,-15-9 17 16</inkml:trace>
  <inkml:trace contextRef="#ctx0" brushRef="#br1" timeOffset="499086.1322">12810 12497 136 0,'-25'0'95'0,"-23"14"-5"16,-19 20-71-1,-8 22 0-15,2 16 6 16,13 28-1 0,27 11-2-1,26 7 1-15,22-1-3 16,40-16 1-16,42-21-13 31,17-29 1-31,31-44-9 0,17-10 0 16,13-59 0-1,-23-26 0-15,-30-28 0 16,-44-5 0-1,-52-8 0 1,-34 12 0-16,-69 23 0 16,-32 32 0-1,-35 21-130-15,-15 27-4 0,-4 14-13 31</inkml:trace>
  <inkml:trace contextRef="#ctx0" brushRef="#br1" timeOffset="506761.2292">14203 12587 205 0,'0'0'122'0,"0"0"-7"0,0 0-107 31,-3 0 1-31,-23 31 0 16,-15 14 0-16,-14 18-1 15,-9 12 1 1,-3 2-5-16,6-1 0 16,-2-4-4-1,10-16 0-15,12-5-28 16,15-20 0-16,12-10-55 31,6-13 1-31,8-8-27 0,15-4-7 31,14-23 63-31</inkml:trace>
  <inkml:trace contextRef="#ctx0" brushRef="#br1" timeOffset="507081.2396">13892 12653 181 0,'0'0'106'16,"0"0"-5"-16,0 0-87 16,0 13 0-1,0 25 8-15,8 17 1 16,-1 19-11-16,4 1 0 15,4 5-5 1,-7-10 0 0,-2-9-6-16,-1-18 1 15,-2-12-23-15,-3-15 1 16,3-5-46-1,-3-8-2 1,4-3-46-16,0 0-9 16,4-24 52-16</inkml:trace>
  <inkml:trace contextRef="#ctx0" brushRef="#br1" timeOffset="507345.2471">13637 12874 181 0,'0'4'118'31,"15"-4"-8"-31,29 0-92 0,18 0 0 16,24 0-6-1,11 0 1-15,-6 0-7 16,-5-11 1-1,-20-3-14 1,-17-4 0-16,-13-5-65 16,-16-9-1-1,-13-9-49-15,-7-1-10 16,-19-9 72-1</inkml:trace>
  <inkml:trace contextRef="#ctx0" brushRef="#br1" timeOffset="507645.2501">13577 12487 48 0,'-22'20'61'15,"-4"25"-1"-15,4 21-47 16,15 28 1 0,10 12 6-16,49 9 0 15,22-8 32 1,29-21-1-16,23-33 1 15,16-29-2-15,13-24-27 32,5-24 1-32,-1-32-16 0,-26-21 1 15,-30-12-9 1,-43-4-1-16,-49-4-17 15,-33 1 0 1,-59 22-75 0,-31 12-2-16,-31 28-28 15,-3 5-7 1</inkml:trace>
  <inkml:trace contextRef="#ctx0" brushRef="#br3" timeOffset="513140.31">15907 4169 83 0,'-4'-6'75'16,"-3"-12"-3"0,0 4-63-1,-4-4-1-15,-5 1-10 16,-5 6 0-1,-2 1-3 1,-14 6-1-16,-3 4 4 16,-12 4 0-1,-8 14 1-15,-7 9-1 0,-6 8 2 31,-2 6 0-31,2 5 0 0,2 8 2 16,-3 2-4 0,15 6 2-1,11 4 3-15,3 0-1 16,11-1 4-16,13 8 1 15,6 0-3 1,7 3 1-16,8-3-3 16,12-4 1-1,20-3 3 1,20-8 0-16,15-5 3 15,19-9-1-15,6-12 2 32,11-18-1-32,13-14 1 0,6 0 1 15,11-35-1 1,-4-17 0-16,9-11-3 15,-12-16 0 1,-7-14 1 0,-27-15-1-16,-26-13 3 15,-32-7-1 1,-30 4-7-16,-23 10 1 0,-44 17-32 15,-22 28 0 1,-19 17-60 0,8 28-6-16,7 24 8 15</inkml:trace>
  <inkml:trace contextRef="#ctx0" brushRef="#br3" timeOffset="513822.3269">17074 4300 67 0,'-19'0'57'16,"-14"0"0"-1,-4 28-58-15,-18 7 0 16,-5 16 2 0,-3 12 1-16,-8 6 5 15,10 3 0 1,0 1 4-16,9-3 2 15,11-5-1 1,13 1 1-16,11-7-5 16,15 0-1-1,2-1 3-15,29-9 0 16,19-4 0-16,15-11 2 15,19-19-4 1,21-15 1-16,12-4 10 16,19-37 0-1,-1-4 1-15,8-10 1 16,-15-11-11-1,-12-11 1-15,-21-10-6 16,-19-9 1 0,-29-2-6-1,-34-6 1-15,-18 5-14 16,-57 12 0-16,-39 11-33 15,-23 28 1 1,-11 24-49-16,-4 20-6 16,19 11 23-1</inkml:trace>
  <inkml:trace contextRef="#ctx0" brushRef="#br3" timeOffset="515852.3868">17744 9462 78 0,'-7'0'66'15,"-3"-2"-1"1,-18-2-67-16,-1 0 1 16,-15 0-2-1,-12 4 0-15,-11 0-2 16,-7 0 0-1,0 8 10-15,4 5 1 16,7 19 3 0,0-1 1-1,15 13-7-15,18 2 1 0,30-1 12 31,12-1 1-31,46-12 1 0,35-4-1 16,29-18-6 0,34-10 0-1,11 0 11-15,22-28-1 16,-12-3-1-1,-19-10 0-15,-27-8-7 0,-47 10 1 32,-39 2-9-32,-45 2 1 15,-25 0-31 1,-45 9 1-16,-26 8-57 15,-8 7-3 1,7 11-16-16,15 0-2 16</inkml:trace>
  <inkml:trace contextRef="#ctx0" brushRef="#br3" timeOffset="516682.3951">20863 9511 94 0,'-4'-4'83'15,"-8"0"-4"-15,-2-6-69 16,-8 3-1-1,-11 1-9-15,-12 2 0 16,-8 0 4 0,-1 4 0-16,-9 0 3 15,-1-3 2-15,12 20 3 16,4 0 1-1,4 8 2-15,22 3 1 32,11-1 1-32,11 9 0 0,29-2-6 31,31 0 1-31,28-7-5 0,27-9 0 15,22-10 3 1,15-8 0 0,0-12 2-16,-19-15 0 0,-13-7-2 31,-40-1 0-31,-38-7-7 0,-42 8 1 15,-37-1-15 1,-57 7 1 0,-35 4-65-16,-19 11-2 15,7 13-47 1,15 0-11-16,33 4 77 15</inkml:trace>
  <inkml:trace contextRef="#ctx0" brushRef="#br3" timeOffset="517682.4051">18874 10559 121 0,'-15'0'93'0,"-11"14"-4"16,-15 35-71-1,-7 23-1 1,-4 28-6-16,4 17 0 0,11 9-1 31,15-5 0-31,22-11 11 0,0-13-1 16,33-17-1-1,27-7 0 1,6-15-11-16,19-9 0 16,11-14 1-1,5-11 1-15,2-24-3 16,5-17 0-1,-8-36-6-15,-18-22 1 16,-19-22-2 0,-38-15 0-16,-25-4 0 15,-18-2 0-15,-45 7-11 16,-12 25 1-1,-11 16-45-15,-1 29-1 16,16 23-67 0,20 18-11-16,17 28 47 15</inkml:trace>
  <inkml:trace contextRef="#ctx0" brushRef="#br3" timeOffset="518092.4092">20211 10856 135 0,'-23'0'96'0,"-18"4"-5"31,-17 28-71-31,-9 26 0 0,-8 36-2 31,21 16 0-31,16 11-6 16,27 1 0-16,18-15 12 15,45-35 1 1,34-30-8 0,27-35 1-16,25-18-16 15,7-48 1-15,-4-24-3 16,-27-24 0-16,-32-14 0 15,-33-6 0 1,-49 9-3 0,-34 11 1-16,-52 17-49 15,-25 31 0 1,-18 27-80-16,-1 32-11 15,4 7 50-15</inkml:trace>
  <inkml:trace contextRef="#ctx0" brushRef="#br3" timeOffset="519532.4236">4629 12514 89 0,'-4'-10'75'15,"-10"-18"-4"1,-5-10-64-16,-6-3 0 16,-17 2-3-1,4 4 0-15,-9 5 1 0,-12 9 0 16,-4 7-5-1,-3 14 1 1,-9 4-4-16,2 34 0 16,-13 13 4-1,12 15 0 1,4 21 1-16,11 10 0 15,7 14-3-15,11 2 1 16,11 9 1 0,16 13 0-16,14-12 9 15,7-4-1 1,37-19 7-16,31-20 1 15,17-21-2 1,23-32 1-16,29-27 2 16,8-14 1-1,18-44 1-15,-6-32 0 16,-5-22-6-16,-18-15 1 15,-27-4-5 1,-36-5 0-16,-33 12-6 16,-42 2 0-1,-21 19-18 1,-52 17 1-16,-31 20-43 15,-18 31-2-15,-1 25-57 32,-4 10-11-32,20 31 48 0</inkml:trace>
  <inkml:trace contextRef="#ctx0" brushRef="#br3" timeOffset="520092.4292">6770 12100 151 0,'-11'-8'91'0,"-15"1"-6"16,-19 7-96-16,-10 7 2 15,-12 38 5 1,1 31 0-16,-5 32 9 16,15 26 1-1,12 21 1-15,8 15 1 16,20-3 4-1,20-9 0-15,0-12 10 16,33-35 1 0,14-14-3-16,20-31 0 15,18-22-1-15,18-19 0 31,8-25-5-31,18-28 1 0,4-52-11 32,1-34 2-32,-5-21-6 0,-25-24 0 15,-35-14 0 1,-39-3 0-1,-34 6-9-15,-67 21 2 0,-48 32-86 32,-44 40-2-32,-45 43-38 0,-10 31-9 31</inkml:trace>
  <inkml:trace contextRef="#ctx0" brushRef="#br1" timeOffset="564842.8776">2718 14659 85 0,'0'-3'77'16,"0"3"-4"-1,0 0-65-15,0 0 0 16,0 6 0-1,0 23 2-15,7 19 8 16,0 13 1 0,1 16-3-16,0-1 0 15,-6 0-6-15,-2-7 0 16,0-9-6-1,0-9 2 1,0-16-18-16,0-11 2 16,0-10-70-1,0-8-5 1,0-6-12-16</inkml:trace>
  <inkml:trace contextRef="#ctx0" brushRef="#br1" timeOffset="565372.8829">3144 14691 126 0,'0'-4'88'15,"0"0"-4"-15,0 4-81 32,-19 0 1-32,-14 14 5 0,-11 11 1 15,-8 5 2 1,-4 1 1-16,12 4-7 15,3-14 0-15,8 1-2 32,6-10-1-32,13-1-1 0,3-1 0 15,11 0 3 1,0 4 2-16,18 8-1 15,12 5 1 1,10 8-5 0,6 3 1-16,2-3-2 15,-8-1 1 1,-3 4-3-16,-3-7 1 0,-5-7-38 31,1-3 2-31,-4-7-72 16,-4-1-7-16,-4-5 35 15</inkml:trace>
  <inkml:trace contextRef="#ctx0" brushRef="#br1" timeOffset="565852.8877">3701 14780 129 0,'0'-7'102'16,"0"0"-6"-1,-5-7-82-15,-6 4 1 16,-7 2-18 0,-9 6 1-16,-13 2-3 0,3 7 1 15,-8 24 1 1,1 11 0-1,3 7 0-15,9 2 1 16,12 8 8 0,20-8 0-1,0-2 7-15,38-11 1 16,13-3-6-1,8-15 1-15,8-9-16 16,-4-11 1-16,-7 0-63 16,-8 0-3-1,-15 0-31-15,-7 0-4 16</inkml:trace>
  <inkml:trace contextRef="#ctx0" brushRef="#br1" timeOffset="566322.8924">4092 14742 150 0,'0'0'94'31,"0"0"-5"-31,0 7-88 0,0 17 1 31,4 11 5-31,-8 14 1 0,-11 10 6 31,1-4 0-31,-1-7 5 16,0-10-1-16,11-11 4 16,4-6 1-1,26-14-9-15,19-3 1 0,7-4-18 31,6 0 1-31,-5-4-42 16,-9-3 1 0,-10 7-82-16,-12 0-8 15,-8 0 37-15</inkml:trace>
  <inkml:trace contextRef="#ctx0" brushRef="#br1" timeOffset="567602.9052">5022 14693 46 0,'0'-2'70'16,"-4"-6"-1"-16,1 4-45 15,-10 1 0 1,3 0-17 0,-5 3 0-16,-7 0-1 15,0 14 0-15,-4 10 0 31,0 11-1-31,4 2-3 0,3 5 1 16,8-4 9 0,4-3 0-16,7-15 14 15,0-5 0 1,0-8-7-1,18-7 0-15,1-4-16 16,7-20 1 0,-4-4-4-16,4-6 1 0,-7-1 1 15,-1 7 1 1,-7 7-2-1,-4 4 1-15,-3 10-9 16,0 4 1 0,-4 3 1-16,0 18-1 15,0 12 6 1,0 8 2-16,0 10-1 15,6-9 0 1,7-6 6-16,1-7 1 16,-3-15-1-16,8-9 0 15,-5-2-12 1,6-21 1-16,-2-16-9 15,-4-9-1 1,-3-12 1-16,-7-1 0 16,-4 4 10-1,-7 3 0-15,-15 7-2 16,-16 23 1-1,-10 16-2-15,-7 10 0 16,-12 30 6 0,8 32 1-1,2 20 0-15,25 11 0 0,21 10 2 31,14-6 0-31,37-25 8 0,25-31 0 16,24-35 13 0,6-20 0-1,13-42-4-15,-19-20 1 16,-20-21-13-1,-27-5 0-15,-33 5-10 16,-18 10 0 0,-47 11-30-16,-17 25 0 15,-13 16-59 1,1 18-5-16,8 13-2 15,17 0-3 1</inkml:trace>
  <inkml:trace contextRef="#ctx0" brushRef="#br1" timeOffset="568082.91">5744 14683 117 0,'0'0'83'16,"0"0"-4"-1,0 21-62 1,0 17 0-16,0 11 11 15,0 17 0 1,-4 3-11-16,2-4 0 16,-7 1-10-16,2-14 0 15,3-14-15 1,4-10 1-16,-3-8-66 15,3-16-2 1,0-4-33-16,0-17-7 16</inkml:trace>
  <inkml:trace contextRef="#ctx0" brushRef="#br1" timeOffset="568462.9138">5670 14691 141 0,'0'0'99'16,"0"0"-7"0,3 0-74-16,17 20 2 0,9 15 1 15,5 14-1 1,2 9-9-16,1 5 1 15,4-5-1 1,-3 1 0 0,-6-14 6-16,-2-14 0 0,-4-14-7 31,3-17 1-31,2-10-11 0,-6-31 0 31,-2-19 0-31,-9-15 0 16,-3-8 0-16,-7-1 0 15,-4 15-13 1,0 15 1-16,0 8-118 15,0 25-4 1,0 10-1-16</inkml:trace>
  <inkml:trace contextRef="#ctx0" brushRef="#br1" timeOffset="569302.9222">6452 14662 114 0,'0'0'98'0,"0"0"-5"16,0 0-68 0,7 0-1-16,19 0-9 15,11-3 1-15,11 3-9 16,7 0 1-1,-3 0-2-15,-4 0 1 16,-14 10 0 0,-8 8 1-1,-11-1-4-15,-15 11 2 16,-4 3-4-1,-25 10 2 1,-5 1-5-16,-3-1 0 0,4-6 6 16,14 0 1-1,15-10 10-15,4-5 1 16,33-7-7-1,19-6 1 1,11-7-10-16,4 0 2 16,-8 0-33-1,-14-7 2-15,-5 4-102 16,-18 3-8-1,-14 0 20-15</inkml:trace>
  <inkml:trace contextRef="#ctx0" brushRef="#br1" timeOffset="571382.943">8814 14483 142 0,'0'-4'107'16,"0"1"-9"-16,0-1-89 15,0 4 1-15,4 0-10 16,0 18 0-16,-1 19 10 16,1 16 1-1,-4 5-4 1,0 8 1-16,-7-7-9 15,-11-14 0 1,6-7-72 0,5-21-1-16,7-10-38 15,0-7-6-15</inkml:trace>
  <inkml:trace contextRef="#ctx0" brushRef="#br1" timeOffset="571662.9458">9104 14483 147 0,'3'10'104'15,"1"11"-7"1,-1 17-77-16,1 7 1 15,-4 10-7 1,0 8 1-16,0-12-11 16,0-5 1-1,4-8-28-15,-4-18-1 31,3-13-87-31,-3-7-9 0,4-7 20 16</inkml:trace>
  <inkml:trace contextRef="#ctx0" brushRef="#br1" timeOffset="571992.9491">9122 14490 171 0,'0'0'103'0,"0"0"-5"15,3 0-94 1,17 10 1-1,16 22 12-15,1 12-1 16,11-2 12 0,-7 9 0-16,0-12-10 15,-7-18 0 1,-2-18-16-16,-6-6 1 15,0-29-3 1,-7-13 0-16,-8-14 0 16,-11 0 0-16,0 1 0 15,0 2 0 1,-8 15-68-16,1 9 1 15,7 15-67 1,4 14-13-16,17 3 74 16</inkml:trace>
  <inkml:trace contextRef="#ctx0" brushRef="#br1" timeOffset="572312.9523">9911 14458 135 0,'-4'0'118'0,"1"0"-9"31,3 0-71-31,0 0 0 0,18 0-28 32,26-7 2-32,8-7-11 15,1 8 1-15,1-5-17 16,-9 4 0-1,-11 4-67 1,-9 0-1-16,-10 3-30 16,-11 0-7-16</inkml:trace>
  <inkml:trace contextRef="#ctx0" brushRef="#br1" timeOffset="572522.9544">9933 14611 189 0,'15'3'114'16,"22"-3"-6"-16,18 0-106 16,9 0 0-1,-6 0-36-15,-1 0 0 16,-6-3-75-1,-18 3-9 1,4-4 31-16</inkml:trace>
  <inkml:trace contextRef="#ctx0" brushRef="#br1" timeOffset="572882.958">10622 14504 155 0,'-4'13'100'31,"4"18"-6"-31,0 10-77 0,15 6 3 16,23-10 9-1,9-13 0 1,12-10-8-16,4-14 0 15,-7-7-13 1,-12-18 1-16,-18-9-10 16,-15-7 0-1,-11-5-6-15,-28 9 1 16,-21 2 1-1,-14 11 0-15,3 10-3 16,8 11 1-16,8 3-17 16,15 0 1-1,10 17-93 1,15 4-8-16,4 0 10 15</inkml:trace>
  <inkml:trace contextRef="#ctx0" brushRef="#br1" timeOffset="573392.9631">11125 14427 146 0,'0'14'105'16,"0"13"-7"-16,8 12-68 15,3-1 0 1,3 0 2-16,17-17 1 0,-6-7-17 31,4-14 0-31,1 0-14 16,1-18 1-16,-10-10-3 15,2-10 0 1,-9 4 0-1,-2-4 0-15,-9 10-7 16,1 4 1-16,-4 14-3 16,0 10 1-1,4 0 7-15,0 27 0 16,-1 14 5-1,0 8 0-15,6 6-1 16,4-13 0 0,-5-4 1-16,7-11 1 15,0-9-16-15,4-11 0 16,3-7-103-1,0 0-1-15,8-25-14 32</inkml:trace>
  <inkml:trace contextRef="#ctx0" brushRef="#br1" timeOffset="573602.9652">11729 14292 185 0,'8'0'112'0,"-1"24"-6"15,7 11-100 1,2 10 1-1,-1 4-2-15,4-1 1 16,-9 0-3 0,1-9 1-1,4-12-20-15,-7-6 1 16,-1-11-99-1,-4-10-6-15,-3-17 9 16</inkml:trace>
  <inkml:trace contextRef="#ctx0" brushRef="#br1" timeOffset="573772.9669">11581 14296 196 0,'15'-4'129'16,"30"1"-8"0,21-4-104-16,23 0 0 15,15 0-37-15,0 0 1 16,-12 0-106-1,-14 4-6-15,-30-1 13 16</inkml:trace>
  <inkml:trace contextRef="#ctx0" brushRef="#br1" timeOffset="583536.0657">7285 15753 22 0,'3'-4'61'0,"-3"-4"2"15,4-2-9 1,0-3-2-16,-4 3-11 0,0-4 1 16,0 7-23-1,0 0 1 1,0 0-20-16,0 3 0 15,0 4-11 1,-4 0 2 0,0 11 4-16,1 21 0 15,0 9 5-15,3 10 0 16,0 2 5-1,17-5 1-15,17-3 8 16,3-11 0 0,8-20 3-16,3-7 1 15,0-7-1 1,-5-14 1-16,2-14-4 15,-11-12 0 1,-12-3-6-16,-14-4 1 16,-8-2-8-16,-11-4 1 15,-19 9-5 1,-7 6 1-16,0 7-8 15,3 7 0 1,1 9-40 0,7 9 0-16,8 6-70 15,11 0-10-15,7 21 41 31</inkml:trace>
  <inkml:trace contextRef="#ctx0" brushRef="#br1" timeOffset="584036.0707">8070 15676 101 0,'0'0'96'0,"0"0"-6"16,18 4-61-1,19-1 1-15,26 1-11 16,12-4 3-1,2 0-12-15,4 0 1 16,-10 0-8 0,-18 0 1-1,-13 0-20-15,-14 0 0 0,-12-4-68 31,-6 4-4-31,-8-3-13 0,0 3-3 16</inkml:trace>
  <inkml:trace contextRef="#ctx0" brushRef="#br1" timeOffset="584266.073">8218 15891 159 0,'37'0'114'0,"22"0"-8"16,31 0-91-16,2 0-1 15,-3 3-46 1,-11-3 1-16,-22 0-78 15,-16 0-7 1,-26 0 29-16</inkml:trace>
  <inkml:trace contextRef="#ctx0" brushRef="#br1" timeOffset="584826.0786">7470 15611 50 0,'0'0'77'15,"0"-7"-2"-15,0 3-33 16,0 0-1-1,0-2-16-15,0 2 0 16,-7-3-17-16,-8 5 1 16,-3-6-10-1,-16 8 1 1,-3 0-10-16,-7 0 0 15,2 14-83 1,9 7-8 0,4 3 7-16</inkml:trace>
  <inkml:trace contextRef="#ctx0" brushRef="#br1" timeOffset="587746.1078">9762 15538 43 0,'-3'-4'78'31,"3"0"-2"-31,-3-6-22 0,-1 0-3 16,-8 0-22-1,9 3-1 1,-1 1-31 0,0-2 1-16,4 8-3 15,0 14 1-15,0 21 10 16,0 10 1-1,11 10 1-15,8 4 1 16,-1-8 8 0,5-9 0-16,-5-14 2 15,8-3 0 1,-8-19-8-16,5-6 0 15,-1 0-41 1,4-6 1-16,0-26-94 16,-5-10-9-16,-1-13 28 15</inkml:trace>
  <inkml:trace contextRef="#ctx0" brushRef="#br1" timeOffset="587866.109">9804 15220 181 0,'0'0'42'0,"0"-4"-1"0,0 4-151 16,0 0-7-16</inkml:trace>
  <inkml:trace contextRef="#ctx0" brushRef="#br1" timeOffset="588486.1152">10273 15698 120 0,'0'0'84'16,"0"0"-3"0,0-4-74-16,19 0 1 15,3 1-3 1,7 3 1-1,5 0-6-15,-11 0 0 0,-9 0 3 32,-6 0 1-32,-8 11 6 0,0 12 0 15,-11 5-2 1,-4 0 0-1,-4 3-1-15,8-6 2 16,11-5 6 0,5-3-1-16,30-3-4 15,11-4 1 1,9-6-33-16,0-4-1 15,5 0-87 1,-9 0-9-16,-10-18 19 16</inkml:trace>
  <inkml:trace contextRef="#ctx0" brushRef="#br1" timeOffset="588756.1179">10729 15583 159 0,'0'0'113'31,"15"0"-7"-31,22 0-87 0,19 0 0 16,14 0-11-1,-6-6 1-15,-1-2-13 16,-20 1 0 0,-13 0-109-1,-12-3-6-15,-14-7-3 0</inkml:trace>
  <inkml:trace contextRef="#ctx0" brushRef="#br1" timeOffset="589026.1206">10870 15296 166 0,'0'0'112'16,"0"13"-7"-16,10 22-88 15,2 14 1-15,-1 16-6 16,-7 5 1-1,-4 6-7 1,0-11 1-16,-4-9-15 16,-3-8 1-1,0-13-48-15,-2-14-1 16,9-11-58-1,0-10-8-15,0-6 50 16</inkml:trace>
  <inkml:trace contextRef="#ctx0" brushRef="#br1" timeOffset="589326.1236">11355 15358 116 0,'0'8'103'0,"4"15"-7"16,-4 22-60-1,0 11 1 1,0 6-11-16,0 4 1 0,7-11-5 31,12-13 1-31,-4-8-11 0,7-13 1 16,-4-7-13-1,0-11 0 1,-2-3-130-16,-1-17-4 15,-1-22-13 1</inkml:trace>
  <inkml:trace contextRef="#ctx0" brushRef="#br1" timeOffset="589476.1251">11344 15137 229 0,'0'0'63'16,"0"0"-2"-1,0 0-186-15,0 0-14 16,11 10 69-1</inkml:trace>
  <inkml:trace contextRef="#ctx0" brushRef="#br1" timeOffset="590243.1334">11737 15690 65 0,'-4'0'85'16,"-4"0"-4"0,0 0-41-16,1 0-1 15,4 0-11-15,0 0 0 16,-1 0-9-1,4 0-2-15,0-3-11 16,4 3 0 0,14 0-2-16,8 0 0 15,6 0-2 1,2 0 0-1,-4 3-3-15,-8 7 1 16,-7 8 3 0,-7-1 1-16,-8 4 3 0,0 3 1 15,-23-3-5 1,5-7 1-1,-1 0-6-15,12-7 0 16,7 2 0 0,7 3 0-16,30 5 1 15,4 10 1 1,-4 1 1-16,-7-3 0 15,-9-1 2 1,-16-4 0-16,-5 4-9 16,-15 0 1-1,-18-6-106 1,-8-1-5-16,-11-3-9 0</inkml:trace>
  <inkml:trace contextRef="#ctx0" brushRef="#br1" timeOffset="606853.2995">4622 5719 12 0,'-4'0'55'15,"4"0"1"-15,0 0-18 16,-3 0-1 0,-1 0-16-16,0 0 0 15,0 0-5 1,-3 0 0-16,-4 0 1 15,4 0 1 1,-1 0 0-16,5 0 0 16,3 0-4-16,0 0 2 15,0 0-4 1,0 0-1-16,14 3-1 15,1 1 1 1,4-1-3 0,7 4 0-16,3-4-1 15,-3 1 0-15,11-1-1 31,-3-3 0-31,6 4-1 0,1-4 1 16,-4 3-1 0,3-3 1-16,-3 0-3 15,3 0 1 1,-6 7-2-1,-3-3 0-15,-2-4 3 16,-3 3 0 0,-4-3-1-16,1 0 1 0,-2 0-5 31,-2 0 0-31,-8 0 0 15,0 0 0-15,-7 0 0 16,-1 0 0 0,-3 0-11-16,0 0 1 0,0 3-50 31,0-3 0-31,-3 4-64 15,-1 0-11 1,0-4 54-16</inkml:trace>
  <inkml:trace contextRef="#ctx0" brushRef="#br1" timeOffset="607740.309">5087 5612 154 0,'0'-4'113'0,"-2"4"-8"16,-2 0-78 0,0-4 0-1,4 4-6-15,0 0 0 16,0 0-6-1,-4 0 0-15,4 0-9 16,0-6 1-16,0-1-7 16,-3-7 0-1,0 8 0-15,-1-6 0 16,-6 10 0-1,-3-10 0-15,-5 2 0 16,3 3 0 0,0 1 0-16,4 0 0 15,0 1 0 1,3 2 0-16,5 3 0 15,3 0 0-15,-4 0 0 16,4-4 0 0,0 4 0-16,0 0 0 31,0 0 0-31,0 0 0 0,0 0 0 15,4 0 0 1,7 0 0-16,7 7 0 16,1 7 0-1,7 3 0 1,0 0 0-16,0 1 0 0,7 3 0 31,1-1 0-31,-5-2 0 0,1-5 0 16,-5-5 0-1,-6-2 0 1,-7-3 0-16,-6-3 0 15,2 4 0 1,-5-4 0 0,-3 0 0-16,0 0 0 15,0 0 0-15,0 0 0 16,0 0 0-1,0 0 0-15,0 0 0 16,0 8 0 0,-11 12 0-16,-7 8 0 15,-4 16 0 1,0 5 0-16,-1 0 0 15,5 6 0-15,4-10-130 16,2 0-4 0,12-10-13-16</inkml:trace>
  <inkml:trace contextRef="#ctx0" brushRef="#br1" timeOffset="609270.3243">4810 6130 24 0,'0'-2'67'15,"-3"-6"3"1,-1-2-17 0,1 3 0-16,-1-4-16 15,4 5 0-15,-3-1-19 16,3 3 1-16,0-3-16 15,0 7 2 1,0 0-4-16,0 0 1 16,0 21 5-1,-6 6 0-15,6 5 6 16,0 3 0-1,0 2 3-15,16 2 0 32,3-1-1-32,-1-14 1 0,5-10-8 15,-5-8 0 1,2-6-7-16,-3 0 1 15,1 0-12 1,1-10 2 0,-7-4-21-16,-2-3 0 0,-3 0-38 31,1-5 0-31,-4 10-41 0,0-5-8 15,-2-8 52 1</inkml:trace>
  <inkml:trace contextRef="#ctx0" brushRef="#br1" timeOffset="609680.3284">4747 5760 216 0,'0'0'126'0,"0"0"-6"16,0-7-116 0,0 7 1-16,0 0-11 15,0 0 1 1,8 0-47-1,-4 0-2-15,0 0-65 16,-4 0-9 0,0 7 48-16</inkml:trace>
  <inkml:trace contextRef="#ctx0" brushRef="#br1" timeOffset="610230.3339">4770 5833 180 0,'0'0'133'15,"0"0"-7"1,0 0-96-16,0 0 0 16,0 0-25-1,0 0 2-15,0 0-7 16,0 0 0-16,0 0-18 15,0-4 2 1,7 4-114-16,9 0-5 16,-6 0 4-1</inkml:trace>
  <inkml:trace contextRef="#ctx0" brushRef="#br1" timeOffset="611650.3481">4422 5625 83 0,'0'0'76'15,"0"0"-3"-15,0 0-47 16,14 0 1-1,17 0 10-15,2 0-2 16,7 0-7 0,5 0-1-16,3 0-16 31,-4 0 1-31,1 0-8 0,-8 0 1 15,-15 0-17 1,0 0 1-16,-10 0-104 16,-2 0-7-16,-6 0 5 15</inkml:trace>
  <inkml:trace contextRef="#ctx0" brushRef="#br1" timeOffset="612710.3587">4652 5600 123 0,'15'0'102'16,"6"-5"-5"-1,31 5-71 1,4 0 1-16,4 0-15 0,-5 0-1 15,-14 0-8 1,-16 0 1-16,-18 0-3 16,-7 0 1-1,-25 0-2 1,-23 0 0-16,-15 9 2 15,-15-1 1 1,8-2 0 0,6-2 0-16,16-1-4 15,19 1 1-15,22-1-2 16,7 1 1-16,36-4 6 15,28 0 1 1,17 3 3 0,4 1 0-16,-7-1 0 15,-15 0 0 1,-22-3-2-16,-19 0 0 15,-22 0-6-15,-30 0 0 16,-21 0-3 0,-12 0 0-16,-12 0 0 15,8 0 0 1,8 4-2-16,15 0 1 15,18 0-2 1,20-4 1-16,6 0 3 16,28 0 1-1,31 2 4-15,16-2 1 16,10 3 2-16,-11-3 0 15,-15 4 2 1,-18-4 1 0,-27 0-6-16,-14 0 0 15,-21 0-7 1,-32 0 0-1,-8 0 1-15,-7 0 1 0,8 0-4 32,23 0 0-32,16 0 0 0,13 0 1 15,19 0-21 1,30 4 1-1,15 2-98-15,2 6-9 0,-2-6 19 32</inkml:trace>
  <inkml:trace contextRef="#ctx0" brushRef="#br1" timeOffset="616580.3974">5144 6224 14 0,'8'-7'18'0,"-4"4"5"16,-1-4 0-1,-3 3 6-15,4-3-1 0,-4 0 3 31,4 1 1-31,-1 2 6 0,0 0 0 16,-3 0-2 0,0 2 0-1,0-2-19-15,0 0 1 16,0 4-16-1,0 0-1-15,0 0 0 16,-3 0 0 0,-4 8 5-16,0 9 0 15,-1 11 1 1,-4 13 1-16,5 1-1 15,3 6 0-15,4 7-1 16,0-10 0 0,0-4 1-16,19-6 0 15,4-3 2 1,-2-11 0-16,9-5 1 15,0-2 0 1,3-11-3-16,1-3 0 16,-5 0-5-1,0-12 2-15,1-5-4 16,-8-8 0-16,1-3 0 31,-15 1 0-31,-12 3 0 0,4-1 0 16,-19 4-3-1,-7 11 1-15,-11 6-2 16,7 4 1-1,1 14 0 1,2 14 0-16,10 2-25 16,12 5 1-1,5-3-100-15,15-15-7 0,15-13 20 31</inkml:trace>
  <inkml:trace contextRef="#ctx0" brushRef="#br1" timeOffset="618420.4158">7333 15625 220 0,'0'0'124'15,"0"-5"-4"-15,0 3-120 16,6-12 0 0,22 4-5-1,1-1 0-15,5 5 1 16,-13 2 0-16,-9 4 7 31,-12 0 1-31,0 4 5 0,-26 9 0 16,-15 1-3-1,4 2 0-15,11-8-7 16,15-4 1-1,11-4-1-15,11 0 0 16,26 0 1 0,18 0 1-1,-3 0-2-15,-11 6 0 0,-11 8 6 31,-24 3 0-31,-6 12 2 0,-25-2 1 16,-23 4-5 0,-3 0 1-1,2-10-4-15,16-10 0 16,24-9 0-1,9-2 0-15,38 0 0 0,10 0 0 16,4-2 0 0,-8 2 0-1,-13 0 0-15,-20 10 0 16,-11 11 0-1,-19 3 0 1,-21-4 0-16,-5 1 0 16,4-7 0-1,11-7 0-15,19-3 0 16,11-4 0-16,23 0 0 15,21 0 0 1,3-11 0-16,-5 5 0 16,-12 2 0-1,-20 4 0-15,-10 4 0 16,-10 9 0-1,-32 1 0-15,-6-1 0 16,0-10 0 0,4-3 0-16,11-10 0 15,10-17 0-15,20-11 0 16,3-8 0-1,23 2 0 1,17-1 0-16,-4 14 0 16,-2 14 0-16,-12 17 0 31,-11 0 0-31,-11 21 0 0,-11 9 0 15,-26-2 0 1,-7-7 0-16,-4-14 0 16,18-7 0-1,11 0 0 1,16-28 0-16,11-3 0 15,27-7 0 1,26 7 0-16,2 6 0 0,-5 15 0 31,-13 10 0-31,-15 10 0 16,-22 26 0-16,-8 7-41 15,-19 13 1 1,-14-8-91-16,-8-6-10 16,-4-14 37-1</inkml:trace>
  <inkml:trace contextRef="#ctx0" brushRef="#br1" timeOffset="619360.4252">6022 15645 177 0,'0'-3'124'16,"-7"-5"-8"-16,3 6-98 15,-3 2 0-15,-1 0-16 16,-3 0 0 0,-1 17 5-1,2 17 0-15,0 12 5 16,5 2 1-1,5-4-6-15,0-3 1 0,15 2-8 32,3-15 0-32,5-7 0 15,-5-5 0-15,-4-8 0 16,9-5 0-1,-5-3-25-15,1-7 2 16,0-17-107 0,-5-18-7-16,1-13 14 15</inkml:trace>
  <inkml:trace contextRef="#ctx0" brushRef="#br1" timeOffset="619520.4268">6118 15375 232 0,'-3'-6'123'0,"-1"3"-4"16,0-5-171-1,-4 1 0 1,-3 4-71-16,-4 3-10 0,5 6 50 31</inkml:trace>
  <inkml:trace contextRef="#ctx0" brushRef="#br1" timeOffset="620320.4348">6455 15729 174 0,'0'-4'105'16,"0"4"-7"-16,-11 0-96 15,-4 4 0 1,1 20 9 0,-5 7-1-16,0 14 3 15,5 13 1-15,7 1 4 16,7-7 1-16,0 8-2 15,7-19 0 1,18-7-12 0,5-17 1-16,0 0-6 15,-1-17 0 1,-2 0 0-16,-6-17 0 15,-9 0 0-15,4-11 0 16,-16 4 0 0,0 4 0-16,-9 5 0 15,-10 5 0 1,2 6 0-16,-6 4 0 15,-3 0-36 1,6 12 2-16,6 8-97 16,11 7-8-1,3-2 27-15</inkml:trace>
  <inkml:trace contextRef="#ctx0" brushRef="#br1" timeOffset="623020.4618">8463 16648 222 0,'0'4'134'16,"29"0"-4"-16,24 2-118 15,6 2 1 1,10-2-13-16,-2 1 0 16,-15-3 0-1,-4-4 0 1,-15 0-19-16,-10 0 2 0,-13 3-80 31,-5-3-2-31,-5 4-25 0,0-4-7 16</inkml:trace>
  <inkml:trace contextRef="#ctx0" brushRef="#br1" timeOffset="623220.4638">8522 16881 206 0,'0'0'135'15,"30"2"-6"-15,18 2-113 16,15 0 1 0,14 3-59-16,1-4 1 15,-4 4-89-15,-22 4-9 16,-23-6 38-1</inkml:trace>
  <inkml:trace contextRef="#ctx0" brushRef="#br1" timeOffset="624982.4816">12562 16324 178 0,'0'-4'124'16,"4"0"-8"0,-4 4-95-16,4 0 0 0,-4 0-21 31,0 0 1-31,4 0-3 0,-1 0 0 15,9 21 5 1,6 14 0 0,0 7 0-16,9 2 0 15,-5-6 8 1,-7-3 0-16,-4-11-2 15,-1-17 2 1,6-7-11-16,2-7 0 0,7-24 0 31,2-14 0-31,2-3 0 16,-6 9 0-16,-5 8-19 15,1 0 1 1,-4 13-112-16,-1 12-5 0,1 6 6 31</inkml:trace>
  <inkml:trace contextRef="#ctx0" brushRef="#br1" timeOffset="625382.4856">13162 16500 163 0,'0'0'117'16,"0"0"-8"0,12 3-93-16,21 0 1 0,8 2-16 31,0 1 0-31,-8 1 1 0,-14 0 1 15,-13 7 6 1,-6 3 0 0,-3 0 3-16,-15 7 0 15,2-6 0 1,9-4 1-16,7-5-6 0,7 3 1 31,27-10-41-31,11-2 2 16,-2 0-100-1,6 0-7-15,-7-14 23 16</inkml:trace>
  <inkml:trace contextRef="#ctx0" brushRef="#br1" timeOffset="625562.4874">13529 16420 207 0,'23'0'117'16,"21"0"-6"-16,12 0-149 15,10 0-2 1,-6 0-74-1,-13 0-9-15,-6 0 36 0</inkml:trace>
  <inkml:trace contextRef="#ctx0" brushRef="#br1" timeOffset="625892.4907">13886 16167 184 0,'0'0'115'0,"0"0"-7"16,6 0-91-1,9 12 1-15,7 18 1 16,-7 18 0 0,-4 11-9-1,3 3 0-15,-2-12-7 16,-4-2 1-1,-1-21-3-15,0-17 2 0,4-10-3 32,4-2 0-32,4-23 0 15,-1-10 0-15,1-10-8 16,-4-3 2-1,-1 0-123-15,-2 3-5 16,3 6-7 0</inkml:trace>
  <inkml:trace contextRef="#ctx0" brushRef="#br1" timeOffset="626532.4971">14226 16416 144 0,'0'0'106'15,"0"0"-8"1,0 0-75-16,18 8 0 16,7-1-12-1,9 3 0-15,-8-6-10 16,0 2 1-1,-11 1 4-15,-11 7 0 16,-4 8 1 0,-8-3 0-16,-20 5-5 15,8-2 1 1,-2-9-1-16,11 8 0 15,3-11 10-15,8 2 0 16,0-3-2 0,15 2 1-16,8-2-13 31,-9 3 0-31,-2-6 2 0,-1 5 0 15,-11-1 3 1,0 4 1-16,-23 10-2 16,1-3 1-1,-8 3-5 1,5-10 0-16,10-7-45 0,4-7 0 15,11 0-82 1,3 0-10-16,15 0 42 16</inkml:trace>
  <inkml:trace contextRef="#ctx0" brushRef="#br1" timeOffset="626912.5009">13141 16912 150 0,'-19'3'108'16,"-3"1"-8"-16,-4 1-62 15,11 3-2 1,15-1-5-16,41 0 1 15,40-4-25 1,46 1 2-16,20-4-9 16,16 0 0-1,-7 0 0-15,-27 0 0 16,-14 3-44-16,-37-3 2 15,-26 0-90 1,-37-3-9 0,-15-1 39-16</inkml:trace>
  <inkml:trace contextRef="#ctx0" brushRef="#br1" timeOffset="627322.505">13381 17206 184 0,'0'0'121'0,"0"0"-7"15,19 0-97-15,3 0 0 16,15-4-14 0,-4 4 0-16,-7 0-4 15,-7 0 0 1,-12 0 7-16,-7 13 0 15,-3 5 1 1,-20 7 1-16,-3-1-2 16,8-4 0-1,10-3-1-15,8 5 0 16,26-13-11-1,23 3-1-15,20-9-71 16,-2-3-2-16,-12 0-49 31,-13 0-10-31,-31-7 79 0</inkml:trace>
  <inkml:trace contextRef="#ctx0" brushRef="#br1" timeOffset="627742.5092">11808 16963 212 0,'2'0'135'0,"32"0"-5"16,22 0-114-16,14 0 2 15,12 0-18 1,-1 0 0-16,-14 0-28 16,-19 0 1-1,-19 0-103-15,-14 0-8 16,-15-14 19-1</inkml:trace>
  <inkml:trace contextRef="#ctx0" brushRef="#br1" timeOffset="627902.5108">11995 16866 198 0,'0'11'120'0,"15"17"-5"16,8 13-142-1,2 11-1 1,-6 11-88-16,-4-4-10 0,-3-5 32 15</inkml:trace>
  <inkml:trace contextRef="#ctx0" brushRef="#br1" timeOffset="630242.5342">9485 16476 111 0,'0'-7'110'0,"0"0"-8"16,0 0-73-16,0 0 2 15,0 7-24 1,0 7 1-16,0 24 3 16,7 24 1-1,1 7-3-15,3 8 1 16,-4 2 9-1,3-20 0-15,-1-17-3 16,-2-21 1 0,5-14-17-16,-2-10 0 15,9-29 0-15,3-16 0 16,0-7 0-1,11 6 0-15,-10 1 0 16,-1 21 0 0,-7-1-39-1,-4 14 1-15,-1 11-93 16,3 6-9-16,-3 4 33 15</inkml:trace>
  <inkml:trace contextRef="#ctx0" brushRef="#br1" timeOffset="630532.5371">9885 16629 179 0,'0'0'116'0,"7"0"-7"31,8 0-97-31,7 0 1 0,1 6-4 16,-2 7-2-1,-9 15 1 1,-8 10 0-16,-4 4 3 16,-4-4 1-1,-11-7-7-15,1-14 1 0,6 4-4 31,8-11 1-31,0-2-27 0,8-6 0 32,16-2-106-32,7 0-8 15,-2-6 21-15</inkml:trace>
  <inkml:trace contextRef="#ctx0" brushRef="#br1" timeOffset="630702.5388">10222 16607 182 0,'22'4'85'16,"11"0"-5"0,8-2-161-16,7-2-6 15,-3 0-4 1,-4 0 3-16</inkml:trace>
  <inkml:trace contextRef="#ctx0" brushRef="#br1" timeOffset="630942.5412">10456 16552 111 0,'-4'7'91'16,"0"3"-6"-16,4 18-47 31,4-4-1-31,29-4 2 0,26-5-1 16,0-15-15-1,0 0 0-15,-7-15-11 16,-18-9 2-1,-20 4-14 1,-14-8 0-16,-10 8-43 16,-31-2 1-1,-8 12-89-15,-2 6-10 0,2 4 38 31</inkml:trace>
  <inkml:trace contextRef="#ctx0" brushRef="#br1" timeOffset="631342.5452">10052 16908 188 0,'0'0'118'15,"0"0"-7"-15,0 0-96 16,10 0 0 0,20 0-7-16,3 4 0 0,4 3-28 15,-10-2 1 1,-5 3-100-16,-8-1-8 15,-6-7 12 1</inkml:trace>
  <inkml:trace contextRef="#ctx0" brushRef="#br1" timeOffset="631752.5493">9259 17202 146 0,'-3'0'117'16,"-2"4"-9"-16,5-1-65 15,26 0 0-15,56-3-20 31,47 3 1-31,45-3-21 0,34 4 1 16,3-4-4 0,-3 0 0-1,-23 0 0-15,-34 0 0 16,-28 0 0-1,-34 0 0-15,-30 0-130 16,-33 0-4 0,-26 0-13-16</inkml:trace>
  <inkml:trace contextRef="#ctx0" brushRef="#br1" timeOffset="632402.5558">9673 17437 154 0,'0'0'111'0,"0"0"-7"16,19 0-76 0,18 0 0-1,7 0-15-15,1 0-2 16,11 0-12-1,-16 0 0-15,-14 3 8 0,-22 19 1 32,-4 6 1-32,-30-1 0 15,-10-3-12 1,3-9 0-16,6-6 3 15,25 5 1 1,6 0 10-16,28 4 1 16,25 2-7-1,3 1 0-15,-4 0-5 16,-16-3 0-16,-24 2 1 15,-12 4 1 1,-45 4-40-16,-18-1 1 16,-10-6-94-1,2-8-9-15,15-13 32 16</inkml:trace>
  <inkml:trace contextRef="#ctx0" brushRef="#br1" timeOffset="632982.5616">10529 16517 159 0,'0'0'112'16,"0"-6"-8"-1,0 1-93-15,-10-1 0 32,-5 6-16-32,-8 0 1 0,4 0-50 31,-9 17 1-31,0 7-54 15,7 1-5-15,7-1 55 16</inkml:trace>
  <inkml:trace contextRef="#ctx0" brushRef="#br1" timeOffset="678112.0155">4218 16995 177 0,'-8'0'126'16,"-2"-4"-8"-1,-3 0-100-15,7 4 1 16,2-2-16-1,4 2 0-15,19 0 1 16,25 0 0 0,12 0-3-16,7 10 1 31,0-3-12-31,-8-1 0 0,-14-2-73 15,-3-4-1 1,-9 0-37-16,-3 0-7 16,-8-14 89-1</inkml:trace>
  <inkml:trace contextRef="#ctx0" brushRef="#br1" timeOffset="678622.0206">4787 16877 91 0,'-6'0'73'0,"6"0"-4"15,-4 4-48 1,4 6 0-16,0 0 9 15,23 8 0-15,2 2-13 32,2 4 1-32,-1 0 2 0,-3 5-1 15,-17 2 3 1,-6 3 0-16,-4-3-8 15,-21 4 0 1,-9-8-15 0,0-3 1-16,1-10-62 15,15-7-1 1,3-7-61-16,7-4-13 0,5-25 65 31</inkml:trace>
  <inkml:trace contextRef="#ctx0" brushRef="#br1" timeOffset="678782.0222">4753 16891 162 0,'0'-8'104'16,"14"-2"-7"-1,22-7-101-15,1 1 0 16,1 8-78-1,2-6-5-15,-3 11-15 16</inkml:trace>
  <inkml:trace contextRef="#ctx0" brushRef="#br1" timeOffset="679292.0273">5188 16919 106 0,'4'13'98'0,"0"16"-5"16,-1 14-59 0,-3 10 0-16,0-4-10 0,0-1-1 15,-11-10-3 1,1-15 0-1,2-9-6-15,1-6 0 16,0-8-12 0,-1-14 1-1,0-21-4-15,4-16 0 16,4-2-5-1,0 2 1-15,0-1-1 16,0 14 1-16,16 10 5 16,-5 8 0-1,4 6 1-15,-5 2 1 16,9 9 0-1,-1 3 0-15,9 3 2 16,-6 15 1 0,6 10 0-16,-9 6 0 15,4 8-3 1,-9 0 1-16,-7-1-3 15,-6-3 0-15,4 4-28 16,-4-4 0 0,0-15-98-1,0-11-8-15,0-10 20 16</inkml:trace>
  <inkml:trace contextRef="#ctx0" brushRef="#br1" timeOffset="679442.0288">5229 17094 154 0,'0'-3'95'31,"26"0"-7"-31,11-8-179 0,15 1-6 31,0-7-3-31</inkml:trace>
  <inkml:trace contextRef="#ctx0" brushRef="#br1" timeOffset="679762.032">5740 16995 166 0,'8'0'103'16,"17"0"-7"-16,17 0-124 15,-2 0-1 1,5 0-72-16,-1 0-6 16,-11 0 31-16</inkml:trace>
  <inkml:trace contextRef="#ctx0" brushRef="#br1" timeOffset="680172.0361">6281 16891 126 0,'0'7'99'16,"-4"3"-5"0,-7 11-66-16,0 6 1 15,9 4-6 1,2 8-1-16,0-4-9 15,0 2 0 1,10-12-7 0,4-1 1-16,-3-10-29 0,8-7 1 15,-8-7-98 1,4 0-9-16,-4-25 17 15</inkml:trace>
  <inkml:trace contextRef="#ctx0" brushRef="#br1" timeOffset="680332.0377">6237 16721 219 0,'-4'-3'114'16,"1"-1"-4"-16,-2-3-200 15,2 7-1 1,3-3-31-1,0 3-6-15</inkml:trace>
  <inkml:trace contextRef="#ctx0" brushRef="#br1" timeOffset="680552.0399">6585 17098 239 0,'3'10'115'0,"5"22"-2"16,3 2-220-16,-7 11-2 15,-1 8-18 1</inkml:trace>
  <inkml:trace contextRef="#ctx0" brushRef="#br1" timeOffset="706139.2964">4248 17842 12 0,'-4'0'38'0,"0"-3"1"15,0 0-22 1,-7-1-1-16,1-4 2 16,-5 2-1-1,-4 3-8-15,1-4 2 16,-9 3-3-1,-2 4 0 1,-4 0 18-16,-8 0-1 0,15 0 0 31,-3 4 1-31,14 3-12 16,11 2 1-16,4 3-1 15,33-2 0 1,19-3-6-16,8-1 2 0,-1 1-12 31,-4-3-1-31,-6-4-74 0,-13 0-4 31,2 0-24-31,-5-11 3 16</inkml:trace>
  <inkml:trace contextRef="#ctx0" brushRef="#br1" timeOffset="706739.3024">4684 17714 120 0,'0'0'90'16,"0"-3"-5"-16,0 3-80 15,-7 0 1 1,0 0-4-16,4 7 0 0,3 13 10 15,0 8 0 1,17-4-1 0,17-3 0-16,3 0-4 15,-5-4 2 1,-4-3 6-16,-14 0-1 15,-14-1-1 1,0 1 0-16,-14 7-19 16,-14-7 1-16,0-4-107 15,-2-6-7 1,-7-4 1-16</inkml:trace>
  <inkml:trace contextRef="#ctx0" brushRef="#br1" timeOffset="706909.3041">4625 17714 187 0,'16'-3'115'16,"10"-4"-6"0,7-3-117-16,14 3 1 15,-1 3-77 1,-6 0-3-1,-6 4-20-15,0-2-4 0</inkml:trace>
  <inkml:trace contextRef="#ctx0" brushRef="#br1" timeOffset="707379.3088">5144 17677 96 0,'8'10'94'16,"-1"14"-5"-16,1 10-54 15,3 4 1 1,-4-6-10-16,-4 6 1 15,1-11-12 1,-4-3 1-16,0-7-2 16,0-7 1-16,0-5-6 15,-7-5 0 1,-5-7-11-16,6-18 1 15,2-13-2 1,4-6 1-16,0 2 2 16,0-6 0-1,7 7-3-15,4 9 1 16,0 11-4-1,0 11 0-15,4 10 4 16,3 0 1-16,1 20 3 31,-1 15 0-31,5 6-1 0,-1 1 0 16,-4-4 1-1,1-3 0-15,-7-4-5 16,6-3 0 0,-7-11-74-1,-4-3 0-15,-3-12-47 16,-4-2-9-1,0-12 87-15</inkml:trace>
  <inkml:trace contextRef="#ctx0" brushRef="#br1" timeOffset="707499.31">5222 17849 193 0,'11'0'90'16,"23"0"-4"-16,17 0-193 16,8 0-9-16,8-3 16 15</inkml:trace>
  <inkml:trace contextRef="#ctx0" brushRef="#br1" timeOffset="711309.3481">5748 17714 90 0,'0'0'82'15,"0"0"-3"1,0 0-52-16,0 0 0 15,0 0-4 1,8 0-1 0,9 0-14-16,6 4 2 0,3 6-7 31,0 0 0-31,3-6-26 15,-2-4 2-15,-1 0-80 16,-1-4-7 0,5-14 22-16</inkml:trace>
  <inkml:trace contextRef="#ctx0" brushRef="#br1" timeOffset="712189.3569">6745 17472 77 0,'0'0'66'16,"-6"-3"-2"-1,6 3-58-15,0 0 1 16,0 10 8 0,0 10 1-1,6 8 8-15,1 1 1 16,0-6 7-1,1-5 1-15,-5-4 8 0,-3-8 0 16,3-2-15 0,-3-4 1-1,4 0-22-15,0 0 1 16,3-14-10-1,-3-7 1 1,4 8-39-16,0-2 1 0,2 1-81 16,2 4-8-1,6 3 28-15</inkml:trace>
  <inkml:trace contextRef="#ctx0" brushRef="#br1" timeOffset="712389.3589">7033 17558 89 0,'0'4'98'0,"0"3"-6"16,0 10-64-16,0 4 1 16,0 6-25-1,0 4 0-15,-8-2-17 16,1-5-1-1,4-7-79-15,-1-7-7 16,4-3 12 0</inkml:trace>
  <inkml:trace contextRef="#ctx0" brushRef="#br1" timeOffset="712559.3606">7204 17590 173 0,'17'0'82'0,"10"0"-5"31,7-7-177-31,6 3-8 0,1 4 21 16</inkml:trace>
  <inkml:trace contextRef="#ctx0" brushRef="#br1" timeOffset="712819.3632">7473 17499 65 0,'0'8'96'15,"0"5"-5"1,12 5-34-16,17 0-1 16,9-12-23-1,2-6-2-15,-3 0-16 16,-7-10 0-1,-16-8-18-15,-14 1 1 16,-10-1-64 0,-28 2-3-16,-10 5-48 15,-11 8-11 1,-8 0 65-16</inkml:trace>
  <inkml:trace contextRef="#ctx0" brushRef="#br1" timeOffset="713189.3669">6963 17440 144 0,'0'0'96'16,"0"0"-7"-1,-11 18-105-15,-5 10 2 16,-6 3-78 0,1 0-5-16,-2 0 16 15</inkml:trace>
  <inkml:trace contextRef="#ctx0" brushRef="#br1" timeOffset="713519.3702">6555 17898 93 0,'8'0'109'15,"33"4"-8"-15,40-4-61 16,34 0 1-1,33 0-35-15,15 0 1 0,-1-12-15 16,-17 6 0 0,-19-1-60-1,-25 3-1-15,-38 1-35 16,-34 3-6-1</inkml:trace>
  <inkml:trace contextRef="#ctx0" brushRef="#br1" timeOffset="714039.3754">7088 18168 134 0,'0'0'101'16,"0"0"-6"-16,23-4-79 15,10-4 0 1,11 6-13-16,1-2 1 0,-8 4-2 31,-8 0 0-31,-24 4 9 0,-5 16 0 31,0-2 1-31,-5-8 1 16,-6 11-5-16,0 6 0 16,-3 0-1-1,5 2 0 1,9-8-12-16,9-11 1 15,5-7-57-15,13 1-1 16,6-4-52 0,11 0-10-16,0 0 58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9:05:17.68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22496 1501 137 0,'-4'-4'99'16,"0"-2"-5"-16,1 2-84 15,3 4 0-15,-7 0-10 16,7 0 1-16,-4 0-2 15,4 0 1 1,0 0 5 0,-4 18 1-16,4 3 1 15,0 0 0-15,0 9-4 31,0-6 2-31,8 2 4 0,10-7 1 32,4 3 5-32,4-2 1 0,8 1 2 15,2-11 1 1,1-7-4-1,0-3 0-15,12-6-10 16,-5-18 1 0,5-4-6-16,-5-6 0 0,-7-1 0 31,0-10 0-31,-8 14 0 15,-6-1 0-15,-8 1 0 16,-4 0 0 0,-4 0-60-16,-7 10 2 15,0-3-76 1,-7 7-10-16,-8-1 60 15</inkml:trace>
  <inkml:trace contextRef="#ctx0" brushRef="#br0" timeOffset="290.0029">22607 1148 209 0,'-4'-7'115'31,"0"0"-5"-31,-3 1-140 0,0 6 0 16,-4 0-82 0,3 0-9-1,1 0 24-15</inkml:trace>
  <inkml:trace contextRef="#ctx0" brushRef="#br0" timeOffset="550.0055">22903 1013 162 0,'0'0'117'16,"0"0"-7"-16,0 0-95 15,0 7 0 1,0-7-27-16,0 0 0 16,0 0-67-1,0 0-2-15,0 0-26 16,0 0-4-1</inkml:trace>
  <inkml:trace contextRef="#ctx0" brushRef="#br0" timeOffset="1160.0116">22654 788 50 0,'-95'14'68'16,"21"3"-1"-1,0 12-42 1,-15 22 0-16,7 5-10 15,16 9 0 1,6 8-2-16,9 11-1 16,6-2 2-1,12 11-1-15,11 1-4 16,10-5-1-16,12 6-7 15,8-6 1 1,21-9 3-16,27-4 1 16,11-10 6-1,21-11 2-15,24-13 4 16,17-15 0-1,16-16 8-15,7-11 1 16,3-25-8 0,-2-16 1-16,-6-14-16 15,-22-4 1 1,-9-21-5-16,-19 4 0 15,-20-18 0 1,-6-13 0 0,-16-1 0-16,-14-5 0 0,-18-1-8 31,-23 24 1-31,-23 32-5 0,-25 1 0 15,0 13 2 1,-45-26 1 0,-33 4-64-16,-30 8-1 0,-18 6-48 31,-7 24-10-31,7 7 80 0</inkml:trace>
  <inkml:trace contextRef="#ctx0" brushRef="#br0" timeOffset="2350.0235">22185 17679 95 0,'-7'12'84'15,"-1"3"-5"-15,0 21-57 16,-3 12-1-1,7-2 4-15,4 2 0 16,0-1 5 0,12-1 1-16,17-12 1 15,13-5 0-15,6-15-15 16,14-14 1-1,1-5-18-15,0-19 0 16,-3-3 0 0,-12-1 0-16,-11 3 0 31,-11 1 0-31,-9 5 0 0,-5 1 0 15,-8 0 0 1,-4-2 0-16,0-8 0 16,0 8 0-16,-7-9-47 31,-2-2 1-31,6-1-86 0,0 5-10 15,-5-4 44 1</inkml:trace>
  <inkml:trace contextRef="#ctx0" brushRef="#br0" timeOffset="2610.0261">22278 17333 247 0,'0'0'134'15,"0"0"-4"-15,0 0-130 16,-4 4 0-1,-4 0-60-15,1 5 2 16,-8 9-76 0,4-4-10-16,4-10 60 15</inkml:trace>
  <inkml:trace contextRef="#ctx0" brushRef="#br0" timeOffset="2830.0283">22622 17316 247 0,'4'0'118'0,"-4"0"-6"15,4 0-195 1,-4 0-2-16,0 0-37 0,0 3-9 15,0-3 78 1</inkml:trace>
  <inkml:trace contextRef="#ctx0" brushRef="#br0" timeOffset="3400.034">22385 16985 90 0,'-22'-4'91'0,"-19"4"-4"16,-18 0-57 0,-12 0 0-16,-7 17-18 15,-6 21 0 1,2 24-8-16,4 28 1 15,7 21-3 1,12 13 0-16,18 9-1 16,13-12 2-16,8-12 2 15,17-8 0 1,3-7 4-1,11-26 0-15,11-12 1 16,8-11 0-16,3-7 0 31,22 14 1-31,16 7 4 0,18-14 0 16,18-8-1-1,12-11 1-15,18-17-9 16,-67-9 2 0,164-21-8-1,3-40 0-15,-12-29 0 16,-28-18 0-1,-56 5 0-15,-56-9 0 0,-36-5 0 32,-43-10 0-32,-32 2 0 15,-63 0 0-15,-51 7 0 16,-34 18 0-1,-31 17-35-15,-4 24 2 0,-3 21-98 32,12 13-8-32,22 12 27 15</inkml:trace>
  <inkml:trace contextRef="#ctx0" brushRef="#br0" timeOffset="4880.0488">1877 17354 33 0,'0'0'64'0,"0"-4"1"15,0 2-25 1,0-1-1-16,-4 3-7 16,4 0 1-1,-3 0-17-15,0 0-1 31,-5-4-17-31,8 4 1 0,0 0-2 32,0 0 1-32,0 7 3 0,0 7 1 15,8 3 1 1,2 0 0-1,5 10 0-15,0-6 0 0,0 7 1 32,3-1 1-32,6-2 0 0,-4 3 2 15,3-1-2 1,3 1 1-1,4 3 2-15,3-4 0 16,3 2 2 0,-1-9 0-16,1-2-2 15,-3-5 0 1,-2-6-3-16,9 0 0 15,-11-7 3 1,9 0 0-16,-2 0 3 16,-2-3 1-1,-1-15-1-15,5-14 0 16,-5-1-6-16,0-6 2 15,-3 2-7 1,-8-4 0-16,0-5 0 31,-10 2 0-31,-5-5 0 0,-7 4 0 16,0 0 0-1,-4 3 0-15,-3 8-32 16,-5-2 2 0,-3 7-101-1,5-3-7-15,-5-2 22 0</inkml:trace>
  <inkml:trace contextRef="#ctx0" brushRef="#br0" timeOffset="5160.0516">2004 16887 212 0,'-4'0'95'0,"-4"0"-3"16,4 8-208-16,0-2-8 15,4-2 19 1</inkml:trace>
  <inkml:trace contextRef="#ctx0" brushRef="#br0" timeOffset="5400.054">2584 16736 227 0,'0'0'125'0,"0"0"-4"16,0 0-127-1,0 2 0 1,0 2-55-16,0-1-1 0,0 1-57 31,0-4-12-31,0 0 61 0</inkml:trace>
  <inkml:trace contextRef="#ctx0" brushRef="#br0" timeOffset="6330.0633">1792 16535 64 0,'-18'0'67'16,"-12"6"-2"0,-10 15-50-16,-16 10 1 15,-4 7-7-15,12 7 1 16,4 15-6-1,3-5 0-15,7 3-3 32,16 12 0-32,-1-4 7 0,12 14-1 15,4-2 7 1,3 8 1-16,10 4-6 15,17-6 0 1,11 12-4 0,2-9-1-16,7 6 1 0,1-13 1 31,12 0 3-31,0-15 1 0,3 1 2 15,6-3-1 1,-13-22-1 0,-8-6 0-16,4-12-3 15,-4-1 0 1,24 2-3-16,11 0 1 0,10-7 0 31,34-10 0-31,16-7 5 16,6-21 1-16,7-28 3 15,-27-9 0 1,-14-5-4-1,-3-2 0-15,-12-3-6 16,-8-12 1 0,-11 3-5-16,-14-9 0 15,-16-4 0-15,-6 4 0 16,-12-8 0-1,-10 11 0-15,-9-11 0 16,-6 5 0 0,-8 2 0-16,0 4 0 15,-15-7 0 1,-15 7 0-16,-10-10 0 15,-12 6 0 1,-18 0 0-16,-8 2 0 16,-18 8 0-16,-23 5 0 15,-22 6 0 1,-40 20 0-1,-34 23 0-15,-31 23 0 16,-23 27 0 0,-1 32 0-1,10 13-79-15,30 22 0 0,109-14-55 16,47-7-16-1,15-22 89-15</inkml:trace>
  <inkml:trace contextRef="#ctx0" brushRef="#br0" timeOffset="7760.0776">1926 657 133 0,'0'-10'89'0,"-4"6"-4"16,4 4-78-1,0-3 1-15,0 3 8 16,0 0 0-16,0 0 0 15,0 0 1 1,0 3-5 0,4 11 1-16,10-4 2 15,4 4 1 1,5 1-3-1,3-2 1-15,7 8-4 0,4-7 1 32,1-5-4-32,2 2 0 0,-3-4-5 15,4-7 2 1,-7 0-4-1,6 0 0-15,-11-18 0 16,5-5 0 0,-8-9 0-16,-7 1 0 0,-8-6 0 31,-8-1 0-31,-3-1-57 15,-3-2 1 1,3 10-77-16,-11-1-11 16,-1 5 58-16</inkml:trace>
  <inkml:trace contextRef="#ctx0" brushRef="#br0" timeOffset="8080.0808">1915 224 186 0,'-8'-10'83'0,"1"7"-4"16,-1 3-184 0,0 0-9-1,1 0 23-15</inkml:trace>
  <inkml:trace contextRef="#ctx0" brushRef="#br0" timeOffset="8280.0828">2044 190 189 0,'30'-21'107'16,"-8"4"-7"-16,-6 6-206 15,-2 9-5 1,-8-2-4-16</inkml:trace>
  <inkml:trace contextRef="#ctx0" brushRef="#br0" timeOffset="9020.0902">1822 0 102 0,'-30'0'80'15,"5"0"-4"1,-2 0-65-16,5 0 0 16,-4 0 2-1,-3 0 2-15,-1 0-2 16,-8 48-1-16,13 11-5 15,-1 7 1 1,0 9-2-16,8-1 1 16,-12 102 4-1,34-37 1-15,3-23-1 16,46-25 0-1,13-32-4-15,22-22 1 16,8-12-1 0,4-14 1-16,4-8 3 15,8-3 1 1,-9-14 1-16,-22-11 1 15,-16-2-5 1,-4-1 0 0,-8-3-6-16,20-4 1 0,9-16-4 31,-4-15 0-31,-1-3 0 0,-9-7 0 15,-17-8 0 1,-32 39 0 0,-4-14 0-16,-12-13 0 15,-3-11 0 1,-3-4 0-16,-35-2 0 0,-21 51 0 31,-20 38-33-31,-12 0 1 16,-24 0-99-1,-7 0-7-15,-8 0 24 16</inkml:trace>
  <inkml:trace contextRef="#ctx0" brushRef="#br0" timeOffset="10260.1026">1512 9460 143 0,'0'-4'101'0,"0"4"-7"16,0-4-79-1,0 0 2-15,-16 1-3 16,-3 0 0-1,1-1-12-15,-5 4 1 16,2 0-7 0,2 0 0-16,-7 0 4 15,-4 0 1-15,8 0 0 16,-8 0 1-1,5 4-3-15,-2 2 0 16,9-2-2 0,0 4 1-16,-5-6-2 31,9 8 1-31,2 4-1 0,1 1 2 15,0-1 1 1,8 6 0-16,-2-6 0 16,2 3 1-16,3 0 1 31,0-3 0-31,0 0 1 0,0 0 2 31,0 0-2-31,0 0 1 0,0 0-1 16,0-4 0-1,0 7 2 1,0-10 0-16,0 0-18 15,0-4 0 1,0-3-92-16,0 0-9 0,0 0 13 31</inkml:trace>
  <inkml:trace contextRef="#ctx0" brushRef="#br0" timeOffset="12680.1268">1096 9663 120 0,'0'0'101'16,"0"0"-6"-1,0 0-72-15,0 0 0 16,-4 0-13 0,-4 0 1-16,1 0-8 15,0 0 1 1,7 0-4-16,0 0 0 15,0 0 3 1,0 0 1-16,0 0 1 16,0 0 0-16,0 0-6 15,0 0 0 1,0 0-5-1,0 0 0-15,0 0 4 16,0 0 1-16,0 0 5 31,0 0 1-31,0 0 0 0,4 0 1 16,-4 0-3-1,3 0 0-15,-3 0-1 16,0 4 1 0,0 2-1-1,0 8 0-15,0-7-3 0,0 3 1 31,0-3-3-31,0 4 1 0,0-5-1 32,0 2 1-32,0 2 2 15,0 8 1-15,0-1 0 16,4 0 1-1,3 7-1-15,1 3 1 0,-8 5-1 32,4-1 0-32,-4-7-2 15,0 1 1 1,3-4-1-16,-3-1 0 15,0 4 1 1,0 5 0-16,4 2 2 16,-4 3 1-16,0 4-2 15,4 14 1 1,0-6-3-16,-1-5 1 15,0-3 0 1,2-1 1-16,-2 1 0 16,1-4 0-1,-1 12 0-15,4-1 0 16,1-3-1-16,-4-1 1 31,0 1-1-31,0 6 1 0,-4-7-1 31,0 0 1-31,0-2-1 0,0-4 1 16,4 3 1-1,-1-11-2 1,1 4 0-16,3-2 1 16,12 1-1-1,-7 1 0-15,2-3 0 0,0-1 1 31,5 2-1-31,-1 2 1 16,5 0-1-16,-1 3 0 16,4-3-2-1,7-3 1 1,-3 1 1-16,8-3-2 15,-3 2 4 1,7 0-2-16,-1-3 0 16,7-2 1-16,0 5-1 15,7-4 1 1,8 5-1-16,-4-3 1 15,4-1-1 1,8-1 0-16,6-7 0 16,4 1 1-1,2-1-1 1,-2-3 1-16,0 3-1 0,1 1 0 15,0-1 1 1,3 0 1-16,4-2 0 16,7-2 0-1,0 0-2 1,0-2 1-16,4 3-1 15,1-4 0 1,-5 4 0 0,-1 3 0-16,6-6 0 15,-1-1 1-15,0 0 0 16,4-2 0-16,6-2 0 15,-2-2 0 1,7 2 0 0,4 1 0-16,-4-3 0 15,3 0 0 1,4-2 0-16,4-2 0 0,4 0-1 31,-1 0 1-31,4 0 0 16,1-2 0-16,0-2 0 15,2-3 1 1,-2-3-1-16,-1 0 1 15,4-4 1 1,-4-4 1-16,5-3-1 16,-2 8 1-1,-3-5-3-15,5-3 1 16,-4 4-1-16,-2-3 0 15,6-1 0 1,-5-4 0-16,1 1 0 16,-1 1 0-1,-4-6 0 1,8-2 0-1,-4 1 0-15,5-1 0 0,-9-5 0 32,-3 2 1-32,4 0-1 0,-4-5 1 15,-8 0-1 1,5-2 1-1,-9 0-1-15,1-4 2 0,-8-3-3 32,-2-7 0-32,6 2 0 0,-4-6 0 15,0-3 0 1,-3-3 0-1,4-5 0 1,-9-3 0-16,-6-2 0 16,3-5 0-16,-14 4 0 15,3-8 0 1,-3 4 0-16,-9-2 0 15,1-4 0 1,-12 6 0-16,-1 0 0 16,-6 7 0-1,-7 8 0-15,-7 3 0 16,-3 3 0-16,-9 14 0 15,0 0 0 1,-2 4 0-16,-9 2 0 31,-3 8 0-31,0 0 0 0,-8 7 0 16,-4-11 0-1,-3 11 0-15,0-3 0 16,0 2 0 0,-7 15 0-1,-8 10 0-15</inkml:trace>
  <inkml:trace contextRef="#ctx0" brushRef="#br0" timeOffset="13330.1333">10029 7013 511 0,'-63'-7'0'0,"-6"4"0"16,0-8 0-1,3 8 0-15,-4-4 0 16,0-4 0-16,-1 5 0 15,5 2 0 1,-5 4 0-16,1 0 0 16,7 0 0-1,0 0 0-15,-3 0 0 16,10 0 0-1,-3 0 0-15,-1 6 0 16,8 5 0 0,-3-4 0-16,-1 0 0 15,1 4 0-15,0-4 0 16,7-1 0-1,3 1 0 1,4 1 0-16,0-2 0 16,4 2 0-1,-1 1 0 1,3-2 0-16,4-3 0 0,2 0 0 31,7-2 0-31,-1 2 0 0,1 3 0 16,0-3 0-1,0-4 0 1,-1 0 0-16,5 0 0 15,-1-7 0 1,1-3 0-16,0 2 0 16,-5-2 0-1,8 4 0-15,1-8 0 16,-1-11-130-16,0-16-4 15</inkml:trace>
  <inkml:trace contextRef="#ctx0" brushRef="#br0" timeOffset="13510.1351">10333 10776 511 0,'338'251'0'15,"-176"-120"0"-15,-84-69 0 16,-40-27 0 0,-21-15 0-16,-10-9 0 15,-7-8-29 1,0 1 2-16,0-1-103 15,0 5-8-15,0-8 19 32</inkml:trace>
  <inkml:trace contextRef="#ctx0" brushRef="#br0" timeOffset="14860.1486">8154 6927 83 0,'-2'0'74'15,"-2"0"-3"-15,0 0-66 16,0 0 2-16,-3 0-11 31,7 0 1-31,-4 0 1 0,-4 0 0 16,1 0 6-1,7 0 1-15,-7 3 8 16,0 1 0-16,3-2 2 31,-4 2-1-31,5-1-6 0,-1 1-1 31,4-1-3-31,-4-3 1 0,0 3 1 16,-3 5 0-1,0-4-2 1,-1 2 0-16,5 8-3 16,-5-7 1-1,8 0-1-15,-3 4 1 0,-1-8 1 31,-1 0 1-31,2 4 0 16,-1-3 1 0,-3 2-2-16,1 1 1 15,-2-2-1-15,0 1-1 16,1-3-1-1,-1 8 0-15,-2-5 0 16,-2-2 1 0,2 0 0-16,-6-4 1 15,1 3 0 1,-3-3-1-16,-5 0-2 15,4 0 0 1,-2 0-1-16,-5 0 1 16,4-3 0-16,0-7 0 31,-1-2-1-31,4 0 1 0,-2-6-1 31,-2 1 1-31,-2-4-100 0,-2-11-6 16</inkml:trace>
  <inkml:trace contextRef="#ctx0" brushRef="#br0" timeOffset="15090.1509">7166 9372 311 0,'-11'4'-51'0,"0"-4"-46"16,4 4-7 0,3-4 49-16</inkml:trace>
  <inkml:trace contextRef="#ctx0" brushRef="#br0" timeOffset="16540.1654">1518 9660 94 0,'0'0'71'31,"4"0"-2"-31,14 0-71 16,5 0 0-16,-2 0 0 16,17 0 1-1,-2 0 2 1,10 0 1-16,1 0 0 15,14 3 1 1,4 7 0-16,9-6 0 16,1 0 1-16,14 0 1 15,3-2-1 1,5 2 1-16,-1-1-1 15,5 0 0 1,5 1-1-16,5-4 0 16,7 0 1-1,5 0-1-15,10 0 4 16,4 0 1-16,15 0 2 15,3 0 0 1,16 0 3-16,9-7-1 16,21-6-2-1,12-1 1 1,15-11-104-16,30 2-6 15,14-6-12 1</inkml:trace>
  <inkml:trace contextRef="#ctx0" brushRef="#br0" timeOffset="19320.1932">5118 9691 121 0,'7'0'75'16,"12"-4"-3"0,4-2-82-1,2-2 1-15,5 2 6 16,3-1 1-16,0 0 2 15,4 0 0-15,1-3 0 16,14-1 0 0,-4 5 1-1,4-6 0-15,-1 2 0 16,-6-4 2-1,7 4-3-15,-4 3 1 0,-3 1-1 32,-5 2 0-32,-3-3 0 15,0 0 1-15,4 0 9 16,-4 0 0-1,0 4 10-15,-4-4-1 16,-7 4-5 0,0-5-1-16,0 4-12 15,-7 2 1 1,3-6-16-16,-4 4 0 15,0-5-3 1,5 5 0-16,-4-3 15 16,-1 0-1-16,2 5 17 15,-7 2 1 1,-2-4 1-16,0 0 1 31,12 0-10-31,-5-2 1 0,1 2-6 31,-1 1 0-31,8-1-2 0,0 1 1 16,0-1 0-1,0 1 1 1,-4 3 1-16,4-10 0 0,-7 6 4 31,7-6-1-31,-4 7 1 0,-3 3-1 16,2 20-3-1,2 8 1 1,-1-4-2 0,-4-1 1-16,-2-5-107 15,5 7-6-15</inkml:trace>
  <inkml:trace contextRef="#ctx0" brushRef="#br0" timeOffset="19610.1961">7173 7086 383 0,'23'-7'2'0,"14"-1"-1"16,-7-2 1-1,-1 3-1 1,4 0 0-16,1 0-13 0,3 4 2 15,4-3-92 1,3 2-8-16,4-7 6 16</inkml:trace>
  <inkml:trace contextRef="#ctx0" brushRef="#br0" timeOffset="27638.2771">4903 5332 78 0,'-2'0'65'0,"-7"0"-2"16,2-4-64-1,-5 4 0-15,-2-4-1 16,-1 4 0-16,0 0-1 15,-4 0 1 1,2 4 0-16,-6 6 1 16,12 4-1-1,-12 4 2-15,5 2 0 31,-4-3 0-31,3 8 0 0,-3-2 0 16,0 6-1 0,4-5 1-1,-1 0 0-15,1 3 0 0,-1 9 0 31,0-2 1-31,-3 0-2 0,7 1 1 16,-1-7-2 0,3 13 1-1,-2-6 0-15,3 0 0 16,5 2 1-1,0-2 0 1,-1 10 0-16,1-10 0 16,0 10 0-16,-2 0 0 15,7 0 0 1,-6-4 0-16,4 4 0 15,-3 4 0 1,3 2 0-16,4-6 0 16,0 4 0-1,0-4 0-15,0-4 0 16,0-2 0-16,0-2 0 15,7-2 0 1,1-3 0-16,2-5 1 16,-1-3 0-1,5 7 0-15,5-6-1 16,0-5 1-1,-1-2-1 1,4-1 1-16,0-4 0 16,5-1 1-16,2-6-1 15,1 4 0-15,0-2 0 16,6 2 0-1,2-3 0 1,6 0 0-16,-3-4 1 16,3 0-1-1,0-3 0 1,4 4 0-16,0-4 0 15,4 0 0 1,-1 0 1-16,-5 3 1 0,2-3 0 16,-4 0 3-1,1 0-5 1,0 0 1-16,-1 0-2 15,4 0 1 1,-3 0-1-16,-1 0 0 0,4 0-1 31,-4 0 0-31,1-7 1 16,-5 1 0-16,9-1-1 15,-8-4 1 1,0 5-1-16,-1-6 1 16,-3 0 1-1,0-3 0-15,0-2 0 16,-4 0 0-1,1-4-1-15,0-4 0 16,-5-13 0 0,-3 11 0-16,0-8 0 15,-4-6 1 1,3-11-1-16,-1-6 1 15,-7-5 1 1,2-3 0 0,-4 4 3-16,-8-4 2 0,0 3 1 31,-7 1 0-31,0-4-2 0,0 8 0 15,0-1 2 1,-10 4-1 0,-5 7-1-16,-3 2 2 0,-1-2-7 31,-4 14 1-31,2 2-3 0,-2 1 0 31,1-3 0-31,-4 10 1 16,3-5-1-1,-2 5 1-15,6-3 0 16,-3-12 0-16,-4 15 1 15,4-3 0 1,0 3-1-16,0 7 0 16,-5-1-1-1,-2-3 1-15,-8 7 0 16,-4-3 1-1,-2 3 0-15,-14 0 1 16,-9 1-1 0,-1 3 0-16,-15 2-3 15,-14 4 1-15,-1 4-27 31,-6 0 0-31,-4 0-58 0,3 15-3 16,4 5 29 0</inkml:trace>
  <inkml:trace contextRef="#ctx0" brushRef="#br0" timeOffset="30058.3013">1477 5307 32 0,'-7'-3'44'16,"0"3"1"-16,-1-4-43 15,-4 4 2 1,-5-3-3-16,2 3 0 16,0 0-1-16,0 0 0 15,-3 0-1 1,-5 7 1-16,5 6 1 15,-9 4 0 1,2 1 5-16,-5 3 1 16,5-1-1-1,-1 5 0-15,4-1-6 31,6 7 1-31,1 0-1 0,-3 4 0 16,0 3 0 0,-1 10 0-16,1 1 0 15,3-1 0-15,3 14 0 31,-2-3 0-31,7 7-1 0,-1 3 1 32,1 1-1-32,2 2 1 0,2-6 0 15,-1-1 0 1,4 1 0-1,0-4 0-15,0 4-2 16,7-7 2 0,9 0 0-16,-5-11 0 0,7-2 2 31,5-8-1-31,6 3 1 15,0-13 0 1,9-1 0-16,-1-3 0 16,7-3-2-16,0-3 1 15,5-1 7 1,10-3 0-16,-2-7 8 15,-3-4 0 1,10-3 0-16,-2 0-1 16,9 0-6-1,6-7 1-15,-2-10-7 16,2 4 1-1,1-5-4-15,4-2 1 16,-8-5-2-16,-8-3 1 31,-7-7 3-31,-7-13 0 0,-3 3 1 31,-12-14-1-31,-13-13-4 0,3-11 1 16,-9-11-1 0,-6-9 0-1,-1 3 3-15,-7-4 1 16,-4 7-2-1,0 3 1-15,0 4-2 0,-11 8 0 16,-5-5 2 0,-2 17 1-1,-11-6 2-15,-1 7 0 16,1 1-8-1,-11 5 1 1,2 5-38-16,-15 15-1 16,-2 2-42-16,-19 21-4 15,-15 15 41 1</inkml:trace>
  <inkml:trace contextRef="#ctx0" brushRef="#br0" timeOffset="33594.3372">1481 1623 10 0,'-11'9'34'0,"-8"13"0"0,-14 2-29 31,7 10 1-31,-11-2-5 16,4 5 2-16,-1 5-1 15,-2 14 0 1,2-1 2 0,-3 3 2-16,15 5-2 15,-8-4 2 1,4 7-2-16,4-7-1 15,-1 9-3-15,5-5 2 16,0 2-4 0,-1 1 2-1,4-4-6-15,8 4 2 0,7-6-4 31,0-6-1-31,7-1 5 0,16-2 0 32,2-6 2-32,6-3 0 15,2-8 2-15,16 1 0 16,-2-7 0-1,5-4 2-15,7-3-2 16,8 3 1 0,8-7-4-16,2 0 2 15,0-3-1 1,16-3 0-16,3-4 2 15,0 0 0 1,4 0 2-16,8 0 1 16,-4-5 2-16,0 2 0 15,7-4 0 1,-4 0 1-16,7 0-2 31,5 0 2-31,0 0-1 0,-5 0 1 16,9 0-3-1,-1 0 1-15,0 0-1 16,9 0 1-1,-10 0 1 1,20 0-1-16,-8 0 0 0,4 0 0 16,0 0-1-1,0 0 0-15,4 0-1 16,-7 0 1-1,1 0-2 1,7 0 1-16,-2 0-2 16,-2 0 1-1,7 0-1 1,-5 4 1-16,1-1-2 15,-12 0 1-15,1 4-1 16,-4 0 1-16,-3 0 2 16,2-3 1-1,1-4-2 1,4 0 1-16,3 0-3 15,-4 3 1 1,5-3 0-16,-8 3 1 16,7-3 1-16,-14 0 2 15,9 0-2 1,6 0 0-16,4-6-2 15,6-8 0 1,1 0-1-16,3-3 1 16,8-11 0-1,-1 3 0-15,-3-2 1 16,3 0 2-1,-7-4-2-15,1-5 0 16,2 2-1-16,-2 0 0 16,-16-2 1-1,8-1 0 1,-16 2 2-16,-2-6-1 15,-19 6 0 1,-13-6 0 0,-12 0 2-16,-13-2 0 0,-17-1 1 31,-16 2 0-31,-18 1 3 0,-15-8 1 15,0 0 3 1,-30 2 0 0,-14-8-3-16,-16-1 1 15,-6 10-2 1,-12-5 1-16,-10-1-4 15,-20 7 0 1,-11-4-4-16,-4 2 1 16,-10 4-1-16,-15 2 0 15,-4-8-1 1,-10 18 0-16,-9-6 0 15,-6 5 0 1,-9-6 0-16,-6 4 0 16,-8-1 0-1,-12 4 0-15,-2 7-1 16,-12-1 1-1,-3 15 1-15,-16 0 0 16,-3 2 0 0,-7 6 2-16,-9 2-2 15,-3 0 1-15,-3 0 7 31,-4 0 0-31,4-4 6 0,-12 0 2 16,-7 4-8 0,-18 0 0-16,-15 4-17 15,-22 24 0 1,-28 23-95-1,-16 21-6-15,-19 26 1 0</inkml:trace>
  <inkml:trace contextRef="#ctx0" brushRef="#br0" timeOffset="40944.4107">1840 10542 11 0,'0'0'38'16,"0"-3"0"0,0 3-19-16,0-4-1 15,0 4 4 1,0-3-1-16,0-1-12 15,0 0 0 1,0 4-15-16,0-2 1 16,0 2 4-1,0 0 0-15,0 0 15 16,0 0 1-16,0 0 6 31,0 0 1-31,0 0-8 0,0 0 0 16,0 0-6-1,0 0 0-15,0 0 3 16,0 0 0-1,0 0 0 1,0 0 0-16,0 0-9 0,0 0 0 31,0 0-4-31,0 0 0 0,0 6 1 31,0 5 1-31,4-1 1 16,0 0 1-16,3 4-1 16,-3 7 1-1,4 3-2 1,-2 3 1-16,-2 12 0 15,0-5 0-15,-1 1 0 16,5 2 0-16,-5 2 0 16,2 0 1-1,-2-1-1 1,1 3 1-16,0 1-1 15,3 6 1 1,1 0-1-16,-5-3 1 16,1 4-1-16,-4 2 0 15,3-2 0 1,-3 0 0-16,4 6 4 15,-4-3 1 1,0-1 2-16,0 6 1 16,0-14 1-1,0-4 0-15,-4-8 2 16,-3-3 1-1,0-1-4-15,3-6 0 16,1-3-5-16,-1-5 0 16,0 1-3-1,0-6 1 1,4-6-35-16,0 2 1 15,0-1-89 1,0-3-7 0,-3 0 28-16</inkml:trace>
  <inkml:trace contextRef="#ctx0" brushRef="#br0" timeOffset="41664.4179">1692 11718 32 0,'0'0'59'0,"-4"-3"1"16,-10-1-30 0,-5 4 1-16,0-6-8 15,1 6 0 1,-5 0-7-1,9 0 2-15,0 0-11 16,2 0 0 0,5 0-6-16,3 0 1 0,0 0 8 31,4 0 2-31,0 0 5 15,15 0 0-15,14 0-5 16,9 6 1 0,7-6-6-16,9 4 0 0,2-4-1 31,-4 0 1-31,-4 3-2 15,-3 4 1 1,-3-3-2-16,-2-1 2 16,-4 4-1-1,1-3 1-15,-7-1-4 16,-8 1 1-1,1-4-28-15,-5 0 1 16,0 0-94-16,-3 0-7 16,4 0 18-1</inkml:trace>
  <inkml:trace contextRef="#ctx0" brushRef="#br0" timeOffset="42354.4248">1840 11725 37 0,'-7'0'51'0,"0"0"1"16,-1 0-2-16,2 0-29 31,6 0-1-31,0 0-15 0,10 0 2 15,20-3 10 1,6-1 1-16,12 1 10 16,0-1 1-16,4 1-9 31,8 0 1-31,-8 3-14 0,-5-4-1 31,-6 4-1-31,-10 0 1 0,-2-4 0 16,-7 4 0-1,-7 0-26 1,7 0 0-16,-10 0-57 15,-2 0-4 1,-6 0-15-16,-1 0-3 0</inkml:trace>
  <inkml:trace contextRef="#ctx0" brushRef="#br0" timeOffset="42944.4307">1651 11881 65 0,'-7'-4'87'16,"-1"4"-4"0,5 0-54-16,3-2-1 15,0-2-21 1,3 0 0-1,24-3 8-15,17 4 0 16,12-1 2-16,14 1 2 16,4 3-8-1,-4 0 0-15,4 0-7 16,-10 0 1-1,-9 0-2-15,-10 0 1 16,-12 0-23 0,-18 0-1-16,3 0-88 15,-11 0-8 1,-3 0 17-1</inkml:trace>
  <inkml:trace contextRef="#ctx0" brushRef="#br0" timeOffset="43344.4347">1836 12012 94 0,'0'0'86'16,"8"0"-4"0,15 0-56-1,5 0 0-15,10-2-10 16,-1-3-1-1,0 5-12-15,-11 0 1 16,0 0-2 0,-8 0 0-16,1 0-24 15,-3 0-1 1,-10 0-59-16,-2 0-5 15,-4 0 6-15</inkml:trace>
  <inkml:trace contextRef="#ctx0" brushRef="#br0" timeOffset="43624.4375">1907 12172 117 0,'11'0'89'31,"11"0"-5"-31,5 0-75 0,2 0 0 16,-4-4-6-1,13 1 0 1,-5-4-11-16,-3 0 0 16,0 3-68-1,-9 0-3-15,-6 2-6 16</inkml:trace>
  <inkml:trace contextRef="#ctx0" brushRef="#br0" timeOffset="43854.4398">1929 12414 164 0,'22'0'74'16,"11"0"-4"-16,19 0-168 16,8-4-6-16,7-3 24 31</inkml:trace>
  <inkml:trace contextRef="#ctx0" brushRef="#br0" timeOffset="46324.4645">803 5166 8 0,'-3'-8'24'15,"-1"2"-8"-15,0-1 0 16,0 0 11 0,0 0 3-16,1 3 4 0,-1-2-1 15,1 2-20 1,-1-6-1-1,1 6-11-15,3 4 1 16,0 0 5 0,0 0 0-1,0 4-3-15,0 10 2 16,0-1-5-1,0 1 0-15,3 0-56 16,1-1-1-16,-1 1-18 16</inkml:trace>
  <inkml:trace contextRef="#ctx0" brushRef="#br0" timeOffset="46934.4706">655 5024 20 0,'-7'-4'37'31,"3"1"1"-31,-4-1-32 0,1 4 2 16,0 0 1-1,-3 0 1-15,-2 0-1 16,1 7 2-1,-4 7-4 1,4 6 1-16,3 5-4 16,2-1 1-1,0 7 10-15,6-3 1 0,0-1 9 31,8-3-1-31,11 1-9 16,7-9 0-16,4-1-9 16,51-1 2-1,0-14-1-15,1-29 1 16,-4-12 3-1,-23-6-1-15,-22 8-1 16,-18-6 0 0,-15 4-3-16,0 6 0 15,-25 0-3 1,-1 11 1-16,0 10-7 15,-4 4 2-15,1 3-3 16,-20 0 1 0,-6 0-5-16,-8 7 1 15,7 0-48 1,4 7-1-16,12 14-40 15,24-10-3 1</inkml:trace>
  <inkml:trace contextRef="#ctx0" brushRef="#br0" timeOffset="48034.4816">5973 5006 48 0,'0'0'60'16,"8"0"-2"-16,11-3-39 15,3-8 0 1,-4-3-8-16,12 4 2 16,-8 3-8-16,1 3 1 15,-9 1-2 1,1 3 0-1,-7 0 0-15,-1 0-1 16,-4 0 1 0,-3 0 1-1,0 10-3-15,-7 4 1 0,-15 11-4 31,4-11 0-31,2 13 1 0,5-5 0 16,8-2 13 0,3-3 0-1,3-3 7-15,20 0 1 0,14 0-10 31,-1-7 0-31,5-4-6 0,-3-3 1 32,-16 0-7-32,8 0-2 15,-12 0-45 1,-3-3 0-16,-4-4-52 15,-4-11-5-15,4 0 49 16</inkml:trace>
  <inkml:trace contextRef="#ctx0" brushRef="#br0" timeOffset="48554.4868">6115 4812 16 0,'-23'0'25'0,"-10"11"-5"16,-4 13 0-1,-4-6 8 1,4 9 0-16,8 1-14 0,2 3 1 31,12 6-9-31,12-1 1 0,3 8 6 31,0-3 0-31,22 2 13 16,8-13-1-16,11 1-6 16,7-6 2-1,7-9-10 1,4-1 0-16,4-8 3 15,4-7 0-15,0 0-1 16,7-22 1-16,-8-4-3 16,-6-13 0-1,-9-5-5 1,-17-11 1-16,-27-6-5 15,-7 3 1 1,-37 3-5-16,-22 4 0 16,-11 9-32-16,-19 18 1 15,0 10-74 1,0 14-8-16,12 3 28 15</inkml:trace>
  <inkml:trace contextRef="#ctx0" brushRef="#br0" timeOffset="49604.4973">9248 2944 14 0,'-8'0'30'0,"-4"4"-11"15,2-4 0 1,-2 3-7-1,6 4 1-15,-2 0 8 16,8-4 1 0,0 4 12-16,0-4-2 0,12 1-7 31,12-4-1-31,11 0-11 15,6 0 1-15,-1 0-9 16,-2 0 1 0,-9 0-5-16,-3 0 1 0,-11 0 2 31,-8 10 0-31,-7 4 1 15,-3 7 1 1,-28 7-3-16,-12-1 0 16,5 1-4-1,1-4 1-15,11-3-3 16,8-7 1-1,11-3 2-15,7-4 0 16,7 3 1-16,21 0 1 16,10 4-2-1,3 7 1-15,0 0 2 16,-12 5 0-1,-13 6 5-15,-16-1 1 16,0-3-2 0,-34-4 0-1,-11 0-7-15,-7-3 0 16,8-3-47-1,7-5 0-15,15 1-55 0,18-8-6 16,4-6 51 0</inkml:trace>
  <inkml:trace contextRef="#ctx0" brushRef="#br0" timeOffset="50194.5032">9085 2909 62 0,'-12'0'61'15,"-5"0"-2"-15,-14 14-46 16,-3 18-1-1,2 16 3 1,-2 13 1-16,13 17-4 16,5 8 0-16,16-2-2 31,0 2 2-31,34-14 6 0,10-3-1 15,23-13 2 1,18-5-1-16,15-16-4 16,11-11 0-16,12-13-2 31,-1-11 1-31,-4-11-1 0,-18-27 0 31,-18-17-4-31,-27-15 0 0,-28-13-7 16,-27-9 1-1,-19-6-6 1,-41 5 1-16,-25 13-3 15,-25 15 1 1,-16 16-9-16,-5 18 1 0,17 17-58 31,17 14-1-31,28 14-37 16,24 27-5-1,27 5 73-15</inkml:trace>
  <inkml:trace contextRef="#ctx0" brushRef="#br0" timeOffset="51484.5161">13195 1584 76 0,'5'-3'68'15,"-2"-1"-1"1,4-3-59-16,-3 4 0 15,-1 3 3-15,3 0 1 16,-4 0 4 0,2 0 1-16,4 14-2 15,3 6 0 1,0 2-5-16,7 1 0 15,-3 9-5 1,1-1 1-16,-2-4 0 16,1 1 0-1,-5-7 3-15,2 3 0 16,-5-13 1-1,1 7-1 1,-1-13 0-16,-3 3 0 0,-4-2 5 31,4-2 0-31,-1-4 2 0,5 0 0 16,2 0-7-1,9-10 1 1,0-21-6-16,-1-12 1 16,5 0-3-1,-2-10 0-15,-2 2-4 16,-4 9 1-1,-7 1-26-15,-1 17 1 16,0-2-102 0,1 16-6-16,-1 7 16 15</inkml:trace>
  <inkml:trace contextRef="#ctx0" brushRef="#br0" timeOffset="51684.5181">13800 1734 155 0,'7'10'101'16,"9"6"-7"-16,-6 16-97 16,1 2 1-16,-3 11-53 31,-8 0-1-31,0 0-40 0,0-6-4 15</inkml:trace>
  <inkml:trace contextRef="#ctx0" brushRef="#br0" timeOffset="52449.5262">14355 1480 127 0,'5'0'84'15,"1"0"-5"1,6 0-77-16,-1 0-2 15,3 14 11 1,1 7-1-16,-4 7 7 16,-3 6 0-16,-1 2-4 15,-3-5 2 1,-1-4-5-16,1 1 0 15,0-8-3 1,3-5 0 0,-7-5-4-16,4-3 0 15,0 2 0 1,-4-1 0-1,3-1 1-15,-3-1 0 0,4-2 0 16,-4 0 1 0,0-1 1-16,0 0 1 15,0-3-1 1,0 4 0-1,0-4-4-15,0 0 1 16,0 0-3-16,0 0 1 16,3 0-1-1,-3 0 1-15,5 3 2 16,-5 1 0-16,0-4 6 31,4 0 1-31,-1 0-3 0,4-4 2 16,19-23-9-1,4-18 0-15,7-17 0 16,5-8 0-1,-6-2 0 1,-7 9 0-16,-6 14-47 16,-5 15 2-1,-3 13-87-15,-8 14-9 0,-3 7 41 16</inkml:trace>
  <inkml:trace contextRef="#ctx0" brushRef="#br0" timeOffset="52829.53">14800 1668 117 0,'10'0'87'15,"9"0"-4"1,7 0-74-16,15-4 0 16,1 0-6-1,-2 0 0-15,-4 4 0 16,-13 0 0-16,-16 4 7 15,-7 14 0 1,0 6-1-16,-11 4 0 16,-12 0-5-1,2-1 0-15,6-6 11 16,7-7 1-1,12 6-1-15,19-5 1 32,17-3-51-32,8 2-2 0,8-6-76 15,0-1-10 1,2-7 38-16</inkml:trace>
  <inkml:trace contextRef="#ctx0" brushRef="#br0" timeOffset="53349.5352">15803 1446 127 0,'4'0'97'15,"7"0"-5"1,4 10-73-16,-4 11 0 16,11 13-4-1,-7 8 1-15,-7 14-3 31,-4-1 0-31,-4-3-2 0,0-4 1 16,0-10 6 0,0-17 1-16,0 3-3 15,0-20 0-15,0-4-13 31,10-28 2-31,13-14-5 0,6-20 0 16,9-13 0 0,2-2 0-16,-3 1-6 15,-11 14 1 1,0 9-64-1,-12 19-2-15,-2 20-58 16,-5 14-14 0,-4 4 73-16</inkml:trace>
  <inkml:trace contextRef="#ctx0" brushRef="#br0" timeOffset="53986.5422">16155 1712 33 0,'0'0'65'16,"0"4"2"-1,-7-1-26-15,0 4 0 16,-1-3-5-1,4 0-1-15,4-4-14 16,0 0-1 0,12 0-16-16,17 0 2 15,4 0-4 1,1 2 0-16,-4 6 1 15,-13 6 1-15,-8 5 2 16,-9 10 0 0,-16 3-2-16,-10 1 0 15,-4-8-1 1,12-8 1-16,11-10 1 15,7 0 1 1,0 0-3 0,18 6 0-16,5 1 0 0,-9 13 0 15,-14 9 2 1,0-5 0-16,-37-4-41 15,-7 9 0 1,0-2-80 0,3-2-10-16,11-6 37 15</inkml:trace>
  <inkml:trace contextRef="#ctx0" brushRef="#br1" timeOffset="63606.6384">4381 2259 36 0,'19'-10'40'0,"6"0"-14"32,5 2 2-32,-8 2-6 0,1-2 2 15,-8 1 3 1,-12 7 1-16,8 0 8 15,-11 0 0-15,-4-3-7 32,4 3-1-32,0-4-16 0,-10 4 1 15,-18 0-2 1,-15 0 0-16,-17 0 1 15,-13 0 0 1,-13 0-8 0,1 0 0-16,8 0-10 15,10 4 1 1,19-4-54-16,10 6-1 0,15 6-54 31,13-6-8-31,7 5 60 16</inkml:trace>
  <inkml:trace contextRef="#ctx0" brushRef="#br1" timeOffset="64056.6429">3844 2082 98 0,'3'-2'96'15,"2"-6"-6"-15,2-2-63 16,4 3 1 0,-11 0-23-16,0 7 1 15,0 0-9 1,0 0 1-1,-15 14 3-15,-4 6 1 16,-10 2 1 0,-4 12 0-16,0-3 0 0,-1 7 0 15,0-10-2 1,9 3 1-1,9-7 5-15,13-3 0 16,3-1 2 0,11 1 0-1,27-3-64-15,6-1 0 16,8 3-56-16,-1 1-7 15,1-3 65 1</inkml:trace>
  <inkml:trace contextRef="#ctx0" brushRef="#br1" timeOffset="64536.6477">4118 2609 104 0,'-3'0'94'0,"-1"10"-5"0,-3 7-62 16,-1 10 0-1,8 2-6 1,0-2 2-16,4-6-6 16,11-4 0-1,3-7-15-15,1-3 0 0,3-7-79 31,0 0 0-31,0-10-40 16,0-21-6 0</inkml:trace>
  <inkml:trace contextRef="#ctx0" brushRef="#br1" timeOffset="64726.6496">4203 2401 158 0,'0'-4'63'15,"0"4"-2"1,0 0-149-16,0 0-5 16,0 8 27-16</inkml:trace>
  <inkml:trace contextRef="#ctx0" brushRef="#br1" timeOffset="64996.6523">4400 2581 152 0,'0'4'100'16,"0"9"-7"0,2 8-90-16,-2 6 1 15,0 12-54-15,0-1-1 16,0-4-50-1,9-10-5-15,-2-7 62 16</inkml:trace>
  <inkml:trace contextRef="#ctx0" brushRef="#br1" timeOffset="76395.7671">12917 3021 161 0,'0'0'112'0,"0"2"-6"16,0 23-83-1,6 16 0-15,0 18-10 16,2 7-1-1,-8 3-7-15,0-7 1 16,0-3-1 0,0-14 0-16,0-14-22 15,0-3 1 1,-4-10-87-1,4-2-3-15,0-9-9 0,0-7 1 16</inkml:trace>
  <inkml:trace contextRef="#ctx0" brushRef="#br1" timeOffset="76775.7709">13300 3076 169 0,'0'0'105'15,"0"0"-5"-15,-26 13-93 16,-23 22 1-1,-14 7 0-15,-7 2 1 16,11 2-6-16,7-13 0 16,23-8 4-1,18-4 1-15,11-1 6 16,33 5 0-1,11 3-8-15,12-1 0 16,-1 1-13 0,-3-7 0-16,-8 3-61 15,-10-3-3 1,-4-1-48-16,-9-9-9 15,-5-8 68-15</inkml:trace>
  <inkml:trace contextRef="#ctx0" brushRef="#br1" timeOffset="77105.7742">13703 3217 146 0,'0'-3'100'0,"0"-4"-5"0,0 3-84 31,-18 1 2-31,-15 3-2 0,3 7 2 31,-6 17 3-31,9 11 0 16,16 0 2-16,11 2 1 16,15-5-7-1,18-2 1-15,12-5-28 16,3-11 1-1,1-4-111-15,-2-10-7 16,-9 0 9 0</inkml:trace>
  <inkml:trace contextRef="#ctx0" brushRef="#br1" timeOffset="77445.7776">14025 3155 174 0,'4'0'114'16,"-1"0"-7"-16,3 0-91 31,-3 0 1-31,-3 14-4 0,0 14 1 31,0 3-8-31,0 4 1 0,0-9 4 31,3-3 0-31,5-7-1 16,18-6 1-16,14-6-11 15,12-4 0 1,0 0-61-16,3 0 2 0,-6 3-75 31,-5 4-10-31,-14-7 61 16</inkml:trace>
  <inkml:trace contextRef="#ctx0" brushRef="#br1" timeOffset="78755.7907">14960 3062 98 0,'0'0'81'0,"0"0"-4"16,0-4-67-1,-9 4-1-15,-4 0 2 16,-7 0 1-16,2 11-1 31,-5 9 1-31,8 4-5 0,5 7 1 16,5-2 5-1,5-5 0-15,0-4 6 16,15-9 0 0,8-8-7-1,7-3 0-15,-1-10-6 16,5-14 0-1,-9-4-2-15,-2 1 1 0,-8-5-2 32,-8 4 0-32,-4 8-6 15,-3 8 0-15,0 10-2 16,0 2 1-1,-7 10 4-15,-8 21 2 0,7 10-1 32,1 5 1-32,7-5 3 15,0-6 0 1,12-7 3-16,6-14 0 15,4-11-11 1,5-3 1-16,-2-10-24 16,-2-21 0-16,-5-11-59 15,-11-10-4 1,-7-7 15-16,0 1-5 15,-29 2 105 1,-24 4-1-16,-5 20 26 16,-13 15-1-1,-7 17-6-15,-3 29-1 16,3 32-13-1,15 19 3 1,15 21-14-16,22-1 0 0,26 0 6 31,22-17 1-31,37-31-8 0,23-14 1 16,26-33-19-1,14-10 0 1,11-39 0-16,-18-19 0 16,-27-20 0-1,-36-13 0 1,-44-2-9-16,-27 5 2 0,-39 13-34 15,-20 28 1 1,-15 25-85 0,4 16-8-16,11 11 29 15</inkml:trace>
  <inkml:trace contextRef="#ctx0" brushRef="#br1" timeOffset="79445.7976">15730 3006 136 0,'0'0'98'16,"0"0"-5"-1,0 0-71-15,0 11 2 16,0 20 1-1,7 14 0-15,0 14-12 16,4-4 0-16,0-6-8 16,0-1 0-1,-3-17-2-15,-4-7 0 31,-4-10-15-31,4-7 0 0,-4-7-107 32,3 0-7-32,-3-25 4 0</inkml:trace>
  <inkml:trace contextRef="#ctx0" brushRef="#br1" timeOffset="79765.8008">15722 3017 143 0,'0'-4'109'0,"4"-3"-9"15,17 4-74 1,17 3 0-1,10 3-9-15,12 25 1 16,-5 7-4 0,3 6 1-16,-5 11-1 15,-12-7 0 1,3-6-7-16,-14-10 1 15,-5-10-8 1,-6-19 0-16,0-7 0 16,3-42 0-1,0-20 0-15,-3-24 0 16,-5-11 0-1,-2 7 0-15,-8 6-127 16,-1 33-4-16,-3 13-15 16</inkml:trace>
  <inkml:trace contextRef="#ctx0" brushRef="#br1" timeOffset="83670.8403">16722 2875 50 0,'-7'0'76'0,"-1"0"-4"0,0 0-32 32,-2 0-1-32,2 0-11 0,4 0 1 31,2 0-7-31,2 0 1 15,-5 0-5 1,5 0-1-16,0 0-4 16,0-4 1-16,0 4-4 15,5-3 1 1,16-3-2-16,19-9 1 15,20 5-3 1,6 0 0-16,13 3-5 16,-9 3 0-1,0 4-3-15,-18 0 0 16,-11 11 2-16,-23 1 0 15,-3 6 2 1,-15 10 1-16,-4 0-2 31,-29 3 1-31,-19-3-3 0,-8-1 0 16,-2-3 0-1,7-6 0-15,17-1 0 16,16-3 0 0,18 1 0-1,4 1 0-15,30 8 0 0,15 11 0 16,2 0 0-1,2 6 0-15,-8 4 0 16,-16 0 0 0,-18 0 0-1,-10-4 0-15,-34-2 0 16,-26-12 0-1,-14 1 0 1,-5-10 0-16,-3-2-122 16,14-5-4-16,1-1-20 15</inkml:trace>
  <inkml:trace contextRef="#ctx0" brushRef="#br1" timeOffset="106024.065">13337 4542 107 0,'0'-4'95'0,"0"2"-5"0,0-5-64 16,4 3 2-1,-4 0-11 1,3 4 1-16,-3 0-5 15,0 0-1 1,0 0-6-16,0 0 1 0,0 0-6 31,0 0 0-31,0 0 2 16,0 0 1-16,3 0 4 15,5 8 1 1,3 5-1-16,4 8 1 16,0 7-2-1,-4 3 0-15,11 1-1 16,-3-2 0-1,3 2-1-15,-3-2 1 16,-5-1-2 0,1-5 0-16,-4-4-3 15,1 2 2-15,-1-6-3 16,0 2 0-1,-4 3 0 1,0-8 0 0,2-2 0-16,-3 2 0 0,5-1 0 31,-7-3 0-31,3-2 0 0,-3 3 0 15,4-3 0 1,-5-3 0 0,1 2 0-16,0-2 0 0,0 0 0 31,-4 0 0-31,3-1 0 0,-3-3 0 31,0 0 0-31,0 0 0 16,0 0 0-1,0 0 0-15,0 0 0 16,0 0 0-16,3 0 0 15,2 0 0 1,1-7 0-16,5-7 0 16,5-7 0-1,-1-13 0-15,-1-14 0 16,1-8 0-1,4-14 0-15,-1 5 0 16,-3 2 0 0,-1 5 0-16,-2 16 0 15,-5 8 0-15,-3 9 0 31,1 8 0-31,-5 7-8 0,2 3 1 16,-2 4-123 0,0 3-3-16,0 0-7 15</inkml:trace>
  <inkml:trace contextRef="#ctx0" brushRef="#br1" timeOffset="107094.0757">14014 4833 61 0,'0'0'81'15,"-4"0"-3"1,1-4-43-16,-1 4 0 16,4-3-11-1,-3 3 0-15,3-3-2 16,-4 3 2-1,0 0-3-15,4 0 0 16,-3 0-3 0,3 0 1-16,0 0-7 15,0-4 0-15,3 1-5 16,23-4 1-1,11-3-4-15,11 3 1 16,-3 3-5 0,3 1 0-16,-7 3 0 15,-9 0 0 1,-1 3 0-16,-9 4 0 15,-15 4 0 1,2-1 0-16,-9 7 0 16,-9 0 0-16,-17-2 0 31,-8 12 0-31,-2-10 0 0,-1 1 0 15,11-8 0 1,8 4 0-16,18-4 0 16,0 4 0-1,25-1 0 1,12 2 0-16,4-5 0 15,-7 1 0 1,-13-1 0-16,-13 7 0 0,-8-2 0 31,-26 1 0-31,-19 1 0 16,-6-3 0-16,-8 0-130 15,0 0-4 1,13-10-13 0</inkml:trace>
  <inkml:trace contextRef="#ctx0" brushRef="#br1" timeOffset="115752.163">13574 4847 81 0,'-8'-4'95'15,"-3"2"-5"-15,-3-3-44 16,-2-2 0-16,14-3-24 15,2-3 0 1,29-12-16-16,33-6 1 16,34-3 2-1,19-1 1-15,7 8-5 16,-17 5 1-1,-28 8-4-15,-29 4 1 16,-36 10 0 0,-27 0 1-16,-56 10 1 15,-22 8 0-15,-25 0 6 16,11-8 0-1,22-3-11-15,32-7 1 16,50 0-10 0,25-17 1-1,70-5 6-15,36 8 1 16,18 0-2-1,-1 14 1 1,-30 0 4-16,-41 21 0 0,-47 8 5 16,-46 5 0-1,-63 8 0-15,-44-1 0 16,-33-6-2-1,-4-12 0 1,26-9-6-16,33-10 0 0,53-4-3 31,51-4 0-31,70-13 4 0,56 0 1 16,44 10 0-1,12 7 1 1,-23 0-1-16,-44 10 1 16,-52 11 1-1,-59 7 1-15,-45 10-20 16,-56-4 2-1,-32-3-116-15,-27-3-5 16,-18-17 2 0</inkml:trace>
  <inkml:trace contextRef="#ctx0" brushRef="#br1" timeOffset="116642.1719">5804 2176 109 0,'-8'0'94'16,"-3"0"-5"0,-1 4-63-16,5-4 0 15,7 4-2 1,0 2 1-1,33-2-4-15,16 3 1 16,14-5-9 0,7 2 0-16,-3-4-7 15,7 0 0-15,-26 0-5 16,-10 0 0-1,-13 0-20-15,-3 0 1 16,-7 0-90 0,-4-4-4-16,1-5-7 15</inkml:trace>
  <inkml:trace contextRef="#ctx0" brushRef="#br1" timeOffset="116892.1744">6129 2072 133 0,'0'0'111'15,"4"0"-7"-15,25 0-68 16,13 4-2-16,13 6-17 31,4 18 0-31,0-4-8 0,-14 7 1 16,-15 7 1-1,-20-3 1-15,-10 13-14 16,-14-13 0 0,-23 0-127-1,3-1-4-15,1 0-6 16</inkml:trace>
  <inkml:trace contextRef="#ctx0" brushRef="#br1" timeOffset="117372.1792">6873 2305 138 0,'-7'9'111'31,"4"8"-9"-31,-5 8-70 0,8 10-1 16,0 2-10-1,8-5 1 1,14-5-10-16,7-9 1 16,-3-18-92-1,0 0-1-15,7-7-54 0,-11-27-10 31,-10-16 99-31</inkml:trace>
  <inkml:trace contextRef="#ctx0" brushRef="#br1" timeOffset="117912.1846">7191 2387 127 0,'0'0'102'32,"0"0"-7"-32,0 0-76 15,0 0 0-15,5 0-13 16,20 0-1-16,-2 7 0 15,-4 0 1 1,-12 13 4 0,-7 5 1-16,-7 6-5 15,-16-3 1 1,4 6 0-16,2-6 0 0,17-7 0 31,3-11 1-31,30-3-66 16,9-7-2-16,1 0-62 15,-9 0-9 1,-20 0 67-16</inkml:trace>
  <inkml:trace contextRef="#ctx0" brushRef="#br1" timeOffset="118642.1919">5908 2663 179 0,'0'-3'116'15,"0"0"-7"-15,0-1-100 16,0 4 1 0,0 0-4-1,3 22 0-15,4 12 5 0,0 7 0 16,5 5-3-1,-5 9 1-15,-3-10-5 16,-4-4 1 0,0-6-11-1,0-4 1-15,5-13-64 16,-5-8-2-1,0-10-52 1,0 0-11-16,0-18 71 16</inkml:trace>
  <inkml:trace contextRef="#ctx0" brushRef="#br1" timeOffset="118952.195">5785 2827 123 0,'0'0'110'0,"0"0"-8"16,0 3-64-16,14 18 0 15,12 3-15 1,1 10 0-16,2 5-8 16,1-2 0-1,-8 1-7-15,-2-11 1 16,-10-5-6-1,-3-12 1-15,4-3-4 16,1-7 0 0,-1-7 0-16,3-17 0 15,-3-11 0-15,4-3 0 16,0 4-116-1,-1 2-2 1,5 13-26-16</inkml:trace>
  <inkml:trace contextRef="#ctx0" brushRef="#br1" timeOffset="119272.1982">6340 2862 185 0,'-4'6'128'0,"1"11"-6"15,3 11-95 1,0 3 0-16,0 0-18 16,15 3 0-1,7-9-8-15,0-9 2 16,1-11-108-1,1-5-1-15,-4-17-36 16,-9-25-9 0</inkml:trace>
  <inkml:trace contextRef="#ctx0" brushRef="#br1" timeOffset="119382.1993">6307 2667 198 0,'-3'-4'92'32,"3"1"-4"-32,0-4-198 0,3 7-8 15,15 0 17 1</inkml:trace>
  <inkml:trace contextRef="#ctx0" brushRef="#br1" timeOffset="119982.2053">6699 2919 113 0,'0'0'92'0,"0"0"-4"15,-7 0-62-15,0 0 0 16,-1 0-6-1,1 0 1-15,3 0-1 16,4 0 1 0,0 0-3-16,15 4 0 15,3 0-14 1,12 3 0-1,-4 7 0-15,-8 6 1 16,-6 4 4 0,-12 7 1-16,0-4-5 0,-15 2 2 15,-3-12-7 1,5-3 0-1,7-7 0-15,6 0 0 16,0-1 0 0,0 8 0-1,6 4 0-15,0 3 0 0,-6-1-42 16,-6-2 1-1,-8-5-90-15,-4-5-10 16,10-8 37 0</inkml:trace>
  <inkml:trace contextRef="#ctx0" brushRef="#br1" timeOffset="120472.2102">6893 2100 216 0,'0'-4'115'15,"0"4"-5"-15,0 0-181 16,0 0 0-16,3 0-48 16,12 0-7-1,-1 4 73-15</inkml:trace>
  <inkml:trace contextRef="#ctx0" brushRef="#br1" timeOffset="125346.2593">4881 6646 11 0,'7'0'26'0,"6"0"-5"16,-3 0 2-16,1 0 17 16,0 0-2-1,0 0 7-15,4 0-2 16,-1 0-3-16,1-3-1 15,-7 3-5 1,-2 0 3 0,-6 0-17-16,0 0 1 15,0 0-12 1,-25 0 0-1,-19 0-1-15,-11 0 1 0,-13 0-4 16,-2 0 1 0,11 0-4-16,11 0 0 15,16-4-15 1,12 4 1-1,17-3-66-15,3 0-3 0,14-1-39 32,9 0-9-32,-2 0 75 0</inkml:trace>
  <inkml:trace contextRef="#ctx0" brushRef="#br1" timeOffset="125686.2627">4670 6542 138 0,'0'-3'111'0,"0"-1"-10"16,0 4-72-16,-8 0 0 15,-18 0-12 1,-3 18 0-16,-11 7-9 31,-5 1 0-31,8 6-5 0,11-5 1 16,11-6 4-1,15 6 1-15,3-10-1 16,31-5 0-16,7-2-21 31,15 0 1-31,-9-3-116 0,2 4-5 31,-16-1 2-31</inkml:trace>
  <inkml:trace contextRef="#ctx0" brushRef="#br1" timeOffset="126366.2695">4187 6953 100 0,'-6'0'90'0,"-5"0"-3"15,-4 0-57 1,0 0 1-16,0 4-4 16,8 6 1-1,7 1-9-15,0-4 1 16,7 0-7-16,15-7 1 15,8 4-44 1,3-4 1-16,1 0-93 16,-8 0-9-1,-8-4 32-15</inkml:trace>
  <inkml:trace contextRef="#ctx0" brushRef="#br1" timeOffset="126516.271">4170 6906 149 0,'0'0'45'0,"0"0"0"0,0 0-141 32,0 0-4-32,7 0 57 0</inkml:trace>
  <inkml:trace contextRef="#ctx0" brushRef="#br1" timeOffset="127086.2767">4207 6967 154 0,'0'0'125'32,"0"0"-8"-32,-4 0-75 0,4 0-2 15,0 0-25 1,0 0 0-1,0 0-15-15,0 0 0 16,0 0-31 0,0 0 1-1,0 0-100-15,0 0-8 0,0-2 23 16</inkml:trace>
  <inkml:trace contextRef="#ctx0" brushRef="#br1" timeOffset="127886.2847">4200 6950 137 0,'0'0'110'0,"0"3"-8"31,-4-3-70-31,4 4 0 0,0-4-11 16,-4 0 1-1,4 0-7 1,0 0 0-16,0 0-6 16,0 0 0-1,0 0-6-15,0 0 1 0,0 0-4 31,0 0 0-31,0 0 0 16,0 0 0-16,0 0 0 16,0 4 0-1,0 0 0-15,0-2 0 16,0 2 0-1,0 7 0-15,0-4 0 16,0 0 0 0,0-7 0-16,0 3 0 15,0-3 0 1,0 4 0-16,0-1 0 15,0 1 0-15,-5-1 0 16,5-3 0 0,-2 0 0-16,2 0 0 15,0 3 0 1,0-3 0-16,0 0 0 31,0 0 0-31,0 0 0 0,0 0 0 16,0 0-46-1,0 4 2 1,0-4-88-16,0 0-9 0,0 0 41 31</inkml:trace>
  <inkml:trace contextRef="#ctx0" brushRef="#br1" timeOffset="131336.3192">6663 6643 106 0,'0'-4'95'16,"0"4"-4"-1,0-3-73-15,-4 3 1 16,-3 0-13 0,-5 7 0-16,-3 13 6 15,1 1 0 1,3 14 8-16,7-12-2 15,4-1 2-15,0-8 1 32,8-4-8-32,13-3 1 0,8-4-13 31,-2-3 1-31,-1 0-36 0,4 0 1 15,-8-7-89 1,-4-10-8 0,-3-3 26-16</inkml:trace>
  <inkml:trace contextRef="#ctx0" brushRef="#br1" timeOffset="131476.3206">6666 6425 158 0,'0'-7'93'16,"0"0"-7"-1,0 0-179-15,0-1-7 16,11 6 2-16</inkml:trace>
  <inkml:trace contextRef="#ctx0" brushRef="#br1" timeOffset="132066.3265">6954 6711 144 0,'0'0'99'0,"0"0"-7"0,0 0-78 16,0 0 0 0,0 0 7-1,0 4-1-15,-6 6-1 16,2 5 1-1,-4-5-6-15,1-3 1 16,7 3-3 0,0-3 0-16,0-3-5 15,11-1 1 1,3-3-8-16,17 0 0 15,-9 0-3-15,0 0 2 16,-3 0-34 0,0 0 1-16,-5 0-97 15,1 0-7 1,-3-10 27-16</inkml:trace>
  <inkml:trace contextRef="#ctx0" brushRef="#br1" timeOffset="132276.3286">7077 6639 134 0,'0'0'107'0,"0"7"-7"0,0 17-79 31,-4 11 3-31,4 0-23 0,-3-1 1 16,3 0-58-1,-3-6 1 1,3 0-52-16,0-11-7 16,0-6 60-1</inkml:trace>
  <inkml:trace contextRef="#ctx0" brushRef="#br1" timeOffset="142619.4323">15529 4636 24 0,'0'-4'57'16,"-3"2"0"0,-1-3-29-16,0 5 0 15,1 0-17-15,-5 0 3 16,1 0-6-1,0 11 1-15,3 20 0 16,-8 10 1 0,16 8 9-16,-4 3 2 15,8-6 12 1,29-9 0-16,11-16-4 15,7-18-2 1,9-3-5-16,2-20 0 16,-10-21-6-16,-16-5 1 15,-6-6-13 1,-27 3 1-16,-7 5-7 15,-18 5 0 1,-27 5-2 0,-11 17 1-16,-15 10-24 15,9 7 1-15,7 0-100 16,14 24-7-16,15 7 17 15</inkml:trace>
  <inkml:trace contextRef="#ctx0" brushRef="#br1" timeOffset="143129.4374">16337 4553 162 0,'0'0'115'0,"4"0"-8"16,25 0-87 0,4 3 1-1,8-3-12-15,8 4 1 0,2-4-13 31,-6 0 1-31,-8 0-31 0,-8 0 0 16,-7 0-67 0,-10 0-7-1,-8 0 12-15</inkml:trace>
  <inkml:trace contextRef="#ctx0" brushRef="#br1" timeOffset="143413.4406">16344 4688 148 0,'0'3'114'15,"31"1"-10"1,12-1-78-16,20 1-2 16,15 2-20-1,-4-2 0-15,-8 0-65 16,-17 2 1-16,-12-2-55 31,-23 0-9-31,-10-4 66 0</inkml:trace>
  <inkml:trace contextRef="#ctx0" brushRef="#br1" timeOffset="144073.4472">17507 4538 117 0,'-4'4'106'16,"0"10"-7"-16,1 11-66 16,3 5 2-1,0 9-13-15,3-5 1 16,16-6-7-16,7-4 0 15,3-10-43 1,-3-11 1-16,4-3-98 31,-4-3-8-31,-7-25 28 0</inkml:trace>
  <inkml:trace contextRef="#ctx0" brushRef="#br1" timeOffset="144213.4486">17555 4293 177 0,'0'-3'101'0,"0"-1"-7"16,0-2-158-1,0-2-1 1,18 8-38-16,-2 0-6 16</inkml:trace>
  <inkml:trace contextRef="#ctx0" brushRef="#br1" timeOffset="144433.4508">17873 4660 174 0,'0'21'110'16,"5"14"-7"-1,-2 20-99-15,1-3 1 16,-4-8-51-16,0 5 2 15,0-20-65 1,7-13-7-16,8-9 49 16</inkml:trace>
  <inkml:trace contextRef="#ctx0" brushRef="#br1" timeOffset="144793.4544">18407 4611 209 0,'21'0'120'31,"17"0"-5"-31,15 0-121 16,6 0-2-1,-4 0-108-15,-10-3-5 16,-13-14-1-16</inkml:trace>
  <inkml:trace contextRef="#ctx0" brushRef="#br1" timeOffset="144973.4562">18529 4417 165 0,'-3'15'113'16,"3"9"-8"0,0 17-93-16,-4 8 0 15,4 0-36 1,-3 10-1-1,3-8-82-15,0-6-10 0,0-7 24 32</inkml:trace>
  <inkml:trace contextRef="#ctx0" brushRef="#br1" timeOffset="145593.4624">19092 4483 165 0,'-3'0'120'16,"-1"22"-8"-1,0 5-87 1,4 8 0-16,0-1-14 16,18 11 0-1,9-17-39-15,2-11 1 0,1-13-95 16,-1-4-11-1,-10-24 28 1</inkml:trace>
  <inkml:trace contextRef="#ctx0" brushRef="#br1" timeOffset="145693.4634">19126 4235 152 0,'0'-4'0'16,"0"4"0"0,21-3-102-16</inkml:trace>
  <inkml:trace contextRef="#ctx0" brushRef="#br1" timeOffset="146033.4668">19407 4495 159 0,'0'0'112'15,"0"0"-7"1,15 0-82-16,14 0 0 0,16 0-12 31,6 6 1-31,-10 8-8 0,-15 7 0 16,-14 6 2-1,-12 5 1 1,-8 9-2-16,-11-10 1 15,1-3-1 1,7-7 1-16,11-7-19 16,4-4 0-1,29-4-113-15,11-2-7 16,12-4 6-1</inkml:trace>
  <inkml:trace contextRef="#ctx0" brushRef="#br1" timeOffset="146353.47">19896 4439 220 0,'11'-4'131'16,"8"-2"-5"-16,11 2-115 15,13-4 0 1,13 2-24 0,-4 0 1-16,-8 1-116 15,-10-2-6 1,-12-6 3-16</inkml:trace>
  <inkml:trace contextRef="#ctx0" brushRef="#br1" timeOffset="146523.4717">19989 4207 155 0,'0'24'111'16,"0"15"-7"0,0 22-87-16,-4 8 0 15,0 4-29-15,1-4 0 16,-5-10-95-1,8-6-8-15,0-19 11 16</inkml:trace>
  <inkml:trace contextRef="#ctx0" brushRef="#br1" timeOffset="146813.4746">20296 4376 205 0,'0'17'127'16,"0"15"-7"-1,18 9-105-15,5 8 0 16,2-11-33 0,9-14 1-1,0-10-109-15,-9-14-8 16,1-17 15-1</inkml:trace>
  <inkml:trace contextRef="#ctx0" brushRef="#br1" timeOffset="146943.4759">20333 4034 176 0,'0'0'77'15,"0"0"-4"-15,7 0-176 16,8 0-6 0,15 13 26-16</inkml:trace>
  <inkml:trace contextRef="#ctx0" brushRef="#br1" timeOffset="147493.4814">20692 4442 101 0,'-7'0'93'0,"-8"0"-6"0,0 0-60 31,-3 4 1-31,3-1-6 16,4 1 3-16,11-1-7 16,0 1 1-1,8 2-10-15,17 1 1 0,5 7-7 31,-2-4 1-31,-5 8 1 16,-15 5 1 0,-8 2-1-16,-15-1 1 15,-14-7-4 1,6 11 0-16,12-10 0 15,11-1 0 1,11 4-2-16,19 3 1 16,4 0-1-16,-5-3 0 15,-17 14 1 1,-12-11 0-16,-20 1-60 15,-24-1-2 1,-4-7-65-16,-4 3-13 16,1 1 67-1</inkml:trace>
  <inkml:trace contextRef="#ctx0" brushRef="#br1" timeOffset="148183.4883">14733 5837 157 0,'8'0'113'16,"21"0"-8"0,19 0-88-16,11 0 0 0,2 0-18 31,-6 0 0-31,-7 0-52 15,-8 0 2-15,-7 0-58 16,-18 0-9 0,-7-4 54-16</inkml:trace>
  <inkml:trace contextRef="#ctx0" brushRef="#br1" timeOffset="148393.4904">14781 6020 190 0,'15'4'123'15,"33"-2"-6"1,15 2-104-16,15-4 1 16,-1 0-47-1,2 0 1-15,-20-4-89 16,-18-2-8-1,-16-1 32-15</inkml:trace>
  <inkml:trace contextRef="#ctx0" brushRef="#br1" timeOffset="149753.504">16077 5542 189 0,'0'-3'118'0,"0"3"-6"0,0 0-104 31,0 0 0-31,4 0 0 0,0 0 0 31,0 14 4-31,7 4 1 16,4 11-2-1,-1 10 0-15,1 0-5 16,-1-1 1-16,4 6-7 15,-1-2 0 1,-3-4 0-16,-7-7 0 16,6-3 0-1,-11 0 0-15,2-11 0 16,0-3 0-1,0-4 0-15,-4-3 0 16,0-4 0 0,3-3 0-16,-3 0 0 15,0 0 0-15,4 0 0 31,-1-7 0-31,8-20 0 0,4-22 0 16,4-6 0 0,7-11 0-16,-7-6 0 15,6 9 0 1,-6 12-13-1,-8 20 1-15,-4 9-118 16,-3 12-4-16,-4 10-1 16</inkml:trace>
  <inkml:trace contextRef="#ctx0" brushRef="#br1" timeOffset="150233.5088">16507 5854 185 0,'3'0'136'15,"5"3"-8"-15,3 1-100 16,11-1 0 0,8-3-26-1,3 0 2-15,1 0-4 16,-5 0 0-1,-3 0 0-15,-14 0 0 16,-9 10 0 0,-3 11 0-16,-8 7 0 15,-13 7 0-15,-13-4 0 16,9 6 0-1,2-9 0-15,12 0 0 16,8-11 0 0,3-3 0-16,14 1 0 15,12-2 0 1,11-6 0-16,-11 4 0 31,-7-1 0-31,-8 7 0 0,-11 7 0 16,-16 11 0-1,-19-5 0-15,-10 5 0 16,4-10 0-1,11-7 0 1,12-1-86-16,10-11 0 0,8-3-51 31,11-3-13-31,19 0 98 0</inkml:trace>
  <inkml:trace contextRef="#ctx0" brushRef="#br1" timeOffset="150563.5121">17230 5799 228 0,'0'0'131'0,"14"0"-4"15,20 0-121 1,10-11 1-16,8 5-28 16,3-9 0-16,-3 8-106 31,-15 4-8-31,-14-1 13 0</inkml:trace>
  <inkml:trace contextRef="#ctx0" brushRef="#br1" timeOffset="150953.516">17596 5479 159 0,'3'0'120'15,"5"0"-8"1,3 8-78 0,7 21 0-16,-3 12-14 15,-8 17 0-15,1 11-15 16,-8 0 2-1,0 1-7-15,0-12 0 16,0-10 0 0,0-19 0-16,8-23 0 15,3-6 0 1,22-27 0-16,-3-29 0 15,3-9 0 1,0-12 0-16,-6 8 0 16,-13 7 0-16,-3 13-116 15,4 22-4 1,-7 6-24-16</inkml:trace>
  <inkml:trace contextRef="#ctx0" brushRef="#br1" timeOffset="151913.5256">18236 5878 211 0,'0'7'124'16,"0"11"-5"-16,5 13-112 31,2-1 0-31,0-2-15 0,0 6 1 16,1-12-107-1,4-2-5 1,2-13-8-16</inkml:trace>
  <inkml:trace contextRef="#ctx0" brushRef="#br1" timeOffset="152273.5292">16441 6411 206 0,'3'3'136'16,"38"1"-6"-16,33-1-111 16,48-3 1-1,41 0-20-15,37 0 0 16,26-3 0-16,7-4 0 15,-7-4-14 1,-33 5 1-16,-30 2-96 16,-37 4-3-1,-48 0-18 1,-34 4-3-16</inkml:trace>
  <inkml:trace contextRef="#ctx0" brushRef="#br1" timeOffset="152933.5358">16255 6539 52 0,'-7'-4'77'0,"0"-6"-3"15,-5 2-33 1,-3-1-1 0,0 1-11-16,9 8 1 15,6 0 1 1,6 0 1-16,43 0-11 0,33 0 1 31,39 4-27-31,21 0 0 16,16-4-111-1,5 0-7-15,-15 0-2 16</inkml:trace>
  <inkml:trace contextRef="#ctx0" brushRef="#br1" timeOffset="154313.5496">16551 6844 102 0,'0'0'113'16,"0"0"-9"-16,0 0-65 0,0 0 2 15,0 0-33 1,23 0 0-16,13 0-6 16,2-4 0-1,-1 0-2 1,-4 4 0-16,-10 0 4 15,-13 0 0 1,-10 10 7-16,0 5 0 0,-22 2 2 31,0 0 0-31,8-3-2 16,6-3 1-16,8-4-6 15,25 0 1 1,20-5-7 0,7-2 0-16,11 0-18 15,-7 0 1 1,-16 0-59-16,-10 0-2 15,-19 0-42-15,-11 0-11 16,0-2 70 0</inkml:trace>
  <inkml:trace contextRef="#ctx0" brushRef="#br1" timeOffset="155511.5623">16618 6878 51 0,'-4'0'86'0,"0"0"-2"16,1 0-23 0,-5 0-2-16,8 0-13 15,-3 0-1 1,3 0-26-16,0 0 1 15,0 0-18 1,0 0 1-16,22 0-1 16,4-4 1-16,5 4 2 31,4 0 0-31,6 0-2 0,1 0 1 15,-6 0-4 1,-6 0 1-16,0 0 1 16,-12 0 1-1,-3 7 0 1,-11 0 1-16,-4-3-4 0,-4 3 0 31,-22 3 0-31,-3 1 0 0,-17-1 0 31,6 3 0-31,0 1 0 16,2-4 0-16,10 5 0 15,8-8 0 1,20-4 0-16,7 1 0 0,34-1 0 31,22 1 0-31,26-4 0 16,4 0 0-16,0 0 0 15,-5 0 0 1,-10 0-42 0,-4-4 1-16,-11 1-90 15,-3-4-10 1,-5 3 37-16</inkml:trace>
  <inkml:trace contextRef="#ctx0" brushRef="#br1" timeOffset="157131.5785">18937 6500 136 0,'-8'0'117'16,"4"0"-10"-16,4 0-62 16,0-2-1-1,8-2-20 1,18 0 1-16,14 0-19 15,2 2 1 1,-2-2-7 0,-8 0 0-16,-1 2 0 15,-5-2 0 1,-7 0-17-16,-4 0 2 0,-1 1-48 15,-10 0-1 1,-4 3-55 0,0-4-10-16,0 4 51 15</inkml:trace>
  <inkml:trace contextRef="#ctx0" brushRef="#br1" timeOffset="157441.5816">19099 6214 161 0,'0'6'119'15,"0"23"-8"-15,0 19-78 16,0 10 0-16,0 15-14 16,0-3 0-1,-3-8-14-15,-1-15 1 31,-3-15-37-31,3-8-1 0,4-10-99 32,0-14-8-32,0 0 27 0</inkml:trace>
  <inkml:trace contextRef="#ctx0" brushRef="#br1" timeOffset="160241.6096">19896 5567 178 0,'0'-4'123'16,"0"0"-7"-1,0 2-92-15,0-2 0 16,0 0-14 0,0 0 0-1,0 4-5-15,0-3 0 0,0 3 0 16,0 0 0-1,0 0-3-15,0 0 2 16,0 0-4 0,0 0 0-1,0 0 0-15,0 0 0 0,0 0 0 31,0 7 0-31,0 7 0 0,7 18 0 16,4 2 0 0,1 0 0-1,2 5 0-15,5 5 0 16,0 6 0-1,-5-6 0-15,1-3 0 16,-3 5 0 0,-5-9 0-16,0-9 0 15,-3 4 0 1,0-12 0-16,-4 4 0 15,3-6 0-15,-3-5 0 16,3-6 0 0,1 0 0-1,-4 0 0-15,0-3 0 16,0 0 0-16,0-2 0 31,0-2 0-31,4 0 0 0,-4 0 0 16,0 0 0-1,0 4 0-15,0-4 0 16,0 0 0-16,0 0 0 31,0 0 0-31,0 0 0 0,0 0 0 31,0 0 0-31,0 0 0 0,0 0 0 31,0 0 0-31,0 0 0 16,0 0 0-16,0 0 0 16,0 0 0-1,0 0 0-15,0 0 0 0,0 0 0 31,0 4 0-31,0-4 0 16,0 0 0-16,0 0 0 16,0 0 0-1,0 0 0 1,0 0 0-16,0 3 0 15,0-3 0-15,0 0 0 16,0 0 0 0,0 0 0-16,0 0 0 15,0 0 0 1,0 0 0-16,0 0 0 15,0 0 0 1,0 0 0-16,0 0 0 16,0 0 0-1,0 0 0-15,0 0 0 16,0 0 0-16,0 0 0 15,0 0 0 1,0 0 0-16,0 0 0 16,0 0 0-1,0 0 0 1,0 0 0-16,0-3 0 15,4-11 0 1,-1-11 0-16,1-12 0 0,8-12 0 16,-5-14 0-1,4-6 0 1,0-3 0-16,4-1 0 15,7 7 0 1,-7 0 0 0,0 15 0-16,-4 9 0 15,-8 4 0 1,2 7 0-16,-2 17-18 15,-3 4 2-15,0 3-114 16,0 7-5 0,0 0 4-16</inkml:trace>
  <inkml:trace contextRef="#ctx0" brushRef="#br1" timeOffset="162721.6344">20414 5937 36 0,'-3'0'42'0,"-1"0"8"15,-1 0-2-15,2 0 5 16,0 0-2 0,3 0-9-1,0 0-2-15,0 0-15 16,0 0-1-1,0 0-8-15,15-8 0 16,14-1-3-16,9-8 1 16,6 9-11-1,0 4 0-15,1 4-4 16,-9 4 1-1,-5 21 2-15,-7-4 0 16,-15 6 2 0,-9-3 0-16,-4 8-1 15,-18-8 1 1,-1 0-4-16,8-10 1 15,5-4-6-15,10-3 0 16,0 0 1 0,0 11 0-1,18 2 3-15,-3 7 1 16,0 5 2-1,-15-2 1 1,-7 2 1-16,-24 3 1 0,-9-8-4 31,-8 1 1-31,0-14-34 0,8-8 0 16,13-6-95-1,8 0-9 1,19-13 27-16</inkml:trace>
  <inkml:trace contextRef="#ctx0" brushRef="#br1" timeOffset="163091.6381">21166 5837 180 0,'4'0'133'16,"29"0"-7"-16,19 0-96 31,4-4 0-31,7-4-25 0,-7 6 2 15,-20 2-10 1,-10-4 2-16,-15 4-34 16,-7 0 1-1,-4 0-97 1,0 0-7-16,-11 0 27 15</inkml:trace>
  <inkml:trace contextRef="#ctx0" brushRef="#br1" timeOffset="163831.6455">21855 5522 107 0,'0'0'82'0,"-8"0"-3"0,-9 17-58 16,-6 11 1 0,1 23 5-16,3 11 0 15,7 4-1 1,12 4 0-1,9-12 3-15,16-9 0 16,17-22-14 0,-2-16 1-16,20-11-14 15,-9-11 1 1,1-22-3-16,-15-16 0 15,-11-6 0-15,-15-12 0 16,-11 13 0 0,-19 5 0-16,-22 6 0 15,-18 14 0 1,-11 15-45-1,-8 10 2-15,12 4-88 16,6 6-11-16,12 23 41 31</inkml:trace>
  <inkml:trace contextRef="#ctx0" brushRef="#br1" timeOffset="164401.6512">19796 6601 143 0,'0'0'108'16,"0"0"-8"-1,15 0-73-15,21 0 0 16,27 0-2-16,30-6 0 31,22-2-5-31,33 1 0 0,26 5-13 31,12-2 2-31,21 4-9 0,0 0 0 16,8-4 0-1,-14 0 0 1,-27 1-14-16,-12 0 1 0,-28-1-102 31,-34 1-3-31,-27-4-13 0</inkml:trace>
  <inkml:trace contextRef="#ctx0" brushRef="#br1" timeOffset="165241.6596">20440 6822 173 0,'0'0'122'16,"19"0"-8"-16,15 0-95 15,6 0 1 1,5 0-15-16,-4 0 0 15,-5 0-3 1,-2 0 0-16,-5 0-1 16,-7 0 0-1,-3 0 3-15,-13 0 0 16,-6 7 1-16,0 0 1 15,-25 7-4 1,-13 0 1-16,-5 0-3 16,-5 0 0-1,7-4 2-15,8 0 1 16,18 2 2-1,15-9 1-15,4 0-3 16,33 1 1 0,14-4-4-16,15 0 0 15,5 0 0 1,-4 0 0-1,-4 0-46-15,-4 0 2 0,-19 0-88 32,-9 0-9-32,-24 0 41 0</inkml:trace>
  <inkml:trace contextRef="#ctx0" brushRef="#br1" timeOffset="170373.7111">22478 5661 114 0,'0'0'93'0,"21"0"-3"15,17 0-77-15,10 0 1 16,7 0-14 0,-7 0 1-16,-6 0-19 15,-9 0 1 1,-8 0-50-1,-5 0-4-15,-2 0-7 16,-11-4 4-16</inkml:trace>
  <inkml:trace contextRef="#ctx0" brushRef="#br1" timeOffset="170703.7144">22614 5411 126 0,'-3'0'89'16,"-5"0"-4"-1,1 0-69-15,-4 0 2 0,-3 25 0 32,-2 16 2-32,5 17-11 15,4 11 1 1,0 7-10-16,3-6 1 15,4-7-70-15,0-19-2 16,0-16-39 0,7-14-6-16</inkml:trace>
  <inkml:trace contextRef="#ctx0" brushRef="#br1" timeOffset="177524.7836">23351 5217 63 0,'0'-4'85'16,"0"2"-3"0,0-10-42-16,0 9 0 0,0 0-23 31,0 3-1-31,0 0-10 0,0 0 0 15,0 0-1 1,0 0 1 0,8 0 0-16,-1 14 0 15,5 0 3 1,-5 3-1-16,-4 4 0 15,5-4 1 1,-1-2-2-16,1 1 1 16,3 9-3-1,-4-5 1-15,0-2-2 16,-3-1 1-1,0-4-1-15,-4 1 0 16,4 0 0 0,-1-4 0-16,1 2 0 15,0-7 0-15,-4 10-1 16,0-8 0-1,0-5-2-15,0 3 1 16,4-2-1 0,-1 4 0-16,0-3 0 15,6 2 1 1,-9-2-1-1,7-4 1-15,-7 0-2 16,0 0 1-16,0 0-1 16,0 0 1-16,0 3 0 15,0-3 1 1,0 0 0-1,0 0 0-15,0 0-1 16,0 0 0 0,0 0-1-1,0 0 1-15,0 0 0 16,0 0 0-16,0 0 0 15,0 0 1-15,0 0-1 16,0 0 0 0,0 0-1-1,0 0 0-15,0 0 0 16,0 0 0-1,0 0 0-15,0 0 0 0,0 0 0 32,0 0 0-32,0 0 0 15,0 0 0-15,0 0-1 16,0 0 1-1,0 0-1-15,0 0 1 16,0 0 0 0,0 0 1-16,0 0 0 15,0 0 0 1,0 0 0-16,0 0 1 15,0 0-2 1,0 0 0-16,0 0 0 16,0 0 0-1,0-3 0-15,3-7 0 16,12-11 0-1,4-6 0 1,-1-5 0-16,8-6 0 0,-4-10 0 31,-3 2 0-31,0 5 0 0,-9 7 0 16,-1-2 0-1,-3 19 0 1,-6 4-12-16,8 6 1 0,-8 0-57 31,7 3-2-31,5 4-53 0,-2 0-14 31,1 4 66-31</inkml:trace>
  <inkml:trace contextRef="#ctx0" brushRef="#br1" timeOffset="178754.7959">23837 5424 27 0,'0'0'56'16,"0"0"2"-1,-5 0-26-15,5 0 0 0,0 0-4 32,0 0 1-32,0 0-4 0,0 0 1 15,0 0-4 1,0 0 0-1,0 0-8-15,0 0 1 16,0 0-8 0,12 0 1-16,10-3-5 0,4 3 1 31,5 0-3-31,-6 0 0 15,1 0 1 1,-8 7 0-16,-7 1 2 16,-8 9 1-16,-3 3 0 15,-7-6 0 1,-14 7-2-16,2-11 0 15,0 0-4 1,5-3 1-16,11 0-3 16,3 0 1-1,7 3 0-15,14 12 1 16,2 1 1-1,-5 2 0-15,-7 3 4 16,-11-7 1-16,0-1-1 31,-29-2 0-31,-5-5-2 0,-6 1 1 16,3-11-16-1,6-3 1-15,17 0-64 16,10 0 0 0,4 0-35-1,23-10-8-15,10-7 74 0</inkml:trace>
  <inkml:trace contextRef="#ctx0" brushRef="#br1" timeOffset="178984.7982">24140 5484 156 0,'8'0'100'0,"26"0"-7"15,10 0-110 1,4 0 0-16,-19 0-78 16,-10 0-8-1,7 0 18-15</inkml:trace>
  <inkml:trace contextRef="#ctx0" brushRef="#br1" timeOffset="179384.8022">24500 5266 113 0,'7'-12'97'0,"1"10"-6"16,0-2-59-1,2 4 0 1,-3 0-7-16,4 11-1 16,-3 6-11-1,3 0 0 1,3 14 0-16,-2 1 0 15,-5-5 1 1,1-3 1-16,-1 1-8 0,1-11 2 16,-1-7-9-1,4-5 0 1,0-2 0-16,0-5 0 15,4-13-22 1,1-7 2-16,2-2-90 16,-4-7-3-1,1 5-10-15,-4 3 0 16</inkml:trace>
  <inkml:trace contextRef="#ctx0" brushRef="#br1" timeOffset="179784.8062">24843 5387 143 0,'0'6'109'32,"0"1"-9"-32,0 0-82 0,12 0 1 31,7-3-15-31,-1 2 0 0,1 2-2 15,-1-2 1 1,4 6 0 0,-10 5 0-16,-9 0 2 15,-3 3 1 1,0-2 1-16,0-5 1 0,0 1-15 31,0-4 1-31,3 2-67 16,9-6-1-1,10 5-38-15,1-4-7 16,-9-4 76-16</inkml:trace>
  <inkml:trace contextRef="#ctx0" brushRef="#br1" timeOffset="180124.8096">23455 6196 170 0,'0'4'127'16,"8"-1"-9"-1,43 4-84-15,42-3 1 16,33-4-22 0,29 0 1-16,-32 0-14 0,-27 0 0 31,-21 0-13-31,-12 0 2 15,28 0-106-15,-5 3-4 16,-16 0-13 0</inkml:trace>
  <inkml:trace contextRef="#ctx0" brushRef="#br1" timeOffset="181294.8213">23681 6663 116 0,'4'0'80'0,"3"0"-4"16,-3 0-61-1,-4 0 1-15,0 11 16 16,-4-1 1 0,-14 11-13-16,7-3 0 15,-4-9-4 1,12-1 1-16,3-6 6 15,0 2 1 1,18 0-13 0,11-4 1-16,5 0-12 0,6 0 0 15,5 0-54 1,-8 0 2-16,0-10-81 15,-7-5-10 1,-9-5 52 0</inkml:trace>
  <inkml:trace contextRef="#ctx0" brushRef="#br1" timeOffset="181474.8231">23951 6578 187 0,'-3'12'135'16,"-5"13"-8"-16,-6 13-100 15,-9 0 0 1,5 7-24-1,-1-7 2-15,7 0-7 16,6-10 1 0,2-4-128-16,4-3-4 15,0-7-13-15</inkml:trace>
  <inkml:trace contextRef="#ctx0" brushRef="#br1" timeOffset="258861.6002">23878 14593 0 0</inkml:trace>
  <inkml:trace contextRef="#ctx0" brushRef="#br1" timeOffset="259041.602">23878 14593 0 0,'7'39'0'0,"0"-9"0"0,-7 1 0 16,0 1 0-1,0 0 0-15,-10-9 0 16,-6-6 0-1,-6-2 0-15,0-5 0 16,-1-3 0-16,-2 0 0 16,-1 0 0-1,-7 3 0-15,-8-2 0 16,-10-2 0-1,5-3 0 1,-1-3 0-16</inkml:trace>
  <inkml:trace contextRef="#ctx0" brushRef="#br1" timeOffset="284992.8625">8066 12610 18 0,'4'-2'62'0,"-4"-5"1"15,3-3-14 1,5-1-2-16,-4 0-21 15,-4 1-1 1,0 6-20-16,0 4 0 16,0 0 0-1,3 21 1-15,-3 13 5 16,0 12-1-16,0 12-3 15,0 5 1 1,0-5-4 0,-3 5 1-16,-5-14-4 15,1-4 0-15,-4-11-22 31,7-14-1-31,4-6-74 0,0-2-9 16,0-9 22 0</inkml:trace>
  <inkml:trace contextRef="#ctx0" brushRef="#br1" timeOffset="285602.8686">8485 12608 88 0,'4'-7'70'15,"3"3"-1"-15,1 0-61 16,-1 4 1-1,-7 0 5-15,0 17 0 16,-22 12 0 0,-8 5 0-1,-8 5-3-15,-2-8 2 0,-4-1-4 31,-1-9 1-31,12-3-3 0,3-12 1 16,15 1-8 0,8-3 0-1,7 6 2-15,7 1 1 16,24 6 5-1,5 4 0-15,16 3-4 0,-4-3-1 32,-8 0-15-32,2 3 0 15,-13-4-52 1,-3-6-3-16,-4-3-31 15,-6-5-4 1</inkml:trace>
  <inkml:trace contextRef="#ctx0" brushRef="#br1" timeOffset="285992.8725">8911 12646 122 0,'0'0'81'16,"0"0"-3"-1,-15 0-79 1,-8 0 1-16,-10 10 8 16,-7 10 1-1,6 16 1 1,-3 5 1-16,19 0 2 15,7 8 0-15,11-8 4 16,11-10 1-16,26-7-8 16,4-6 0-1,15-4-51 1,-5-7 2-16,1-7-69 15,-9-4-9 1,-1-19 45-16</inkml:trace>
  <inkml:trace contextRef="#ctx0" brushRef="#br1" timeOffset="286382.8764">9237 12605 133 0,'3'-4'96'15,"-3"4"-6"1,4 0-74-16,-4 7-1 15,0 24 0 1,-4 6 3 0,-18 19-4-16,-8 3 0 0,1-3-4 31,3-12 1-31,15-10 4 0,11-12 1 15,3-1-4 1,31-18 1 0,18-3-25-16,11 0 0 0,0-14-52 31,-8-4-2-31,9 8-52 0,-14-4-9 31,-5-3 57-31</inkml:trace>
  <inkml:trace contextRef="#ctx0" brushRef="#br1" timeOffset="287392.8865">9980 12597 83 0,'-3'-4'79'15,"-8"2"-5"-15,-3 2-53 16,-9 0 1 0,1 10-3-1,-4 14 0-15,4 4-5 16,3-1 0-16,7 15-5 15,6-9 2-15,6 6-1 16,0-12 1 0,30-13-3-1,-1-10 1-15,15-4-5 16,-3-27 0-1,0-5-2-15,-8-9 1 16,-14 6-1-16,-1 2 1 16,-18 4-3-1,0 9 1-15,-6 6-2 16,-13 14 1-1,-4 0 0-15,1 20 0 16,4 15 0 0,-1 6 1-16,8 8 2 15,8 2 0 1,3-12 5-16,0-11 0 15,14-18-2-15,12-10 1 16,0-17-10 0,4-26 0-1,-11-8-9-15,-2-15 0 16,-17 4-1-1,0 0 0 1,-32 10 5-16,-6 21 1 0,-18 21 5 31,-9 10 1-31,2 34 4 0,2 38 0 16,21 15 2-1,21 20 1 1,19-6 12-16,42-18 0 16,24-35 6-1,26-34 1-15,1-21-14 16,0-41 0-1,-16-22-10-15,-14-9 2 16,-30-4-6-16,-21 0 2 16,-12 17-20-1,-37 4 0-15,-11 28-76 16,-8 9-3-1,0 14-20-15,11 11-6 16</inkml:trace>
  <inkml:trace contextRef="#ctx0" brushRef="#br1" timeOffset="287992.8925">10558 12497 120 0,'0'14'85'15,"4"3"-4"1,-8 24-65-16,1 8-1 0,0-4 3 31,-1 10-1-31,-4-3-10 16,1-6 2-16,-1-12-5 15,5-10 0 1,3-14-28-16,0-10 1 16,0-6-36-1,-3-29-2-15,-5-7 29 16,1-4 1-1,3-1 54-15,4 5 1 16,-8 18-3 0,8 7 0-16,0 14 6 15,22 3-2 1,8 17 7-16,11 15 1 15,-1 15-11-15,-3 2 0 16,-7-12 11 0,-11-6 1-16,-8-13-11 15,-4-14 2 1,-2-4-25-16,-5-24 0 15,0-18 0 1,0-6 0 0,0-12-27-16,-9 5 2 15,2-4-105 1,7 4-7-16,0 17 15 0</inkml:trace>
  <inkml:trace contextRef="#ctx0" brushRef="#br1" timeOffset="288382.8964">11014 12525 124 0,'0'0'108'0,"0"0"-8"16,0 0-69 0,0 0 3-16,15 0-22 15,8 0 0 1,6 0-11-16,1 0 1 15,-8 3 1-15,-11 21 0 16,-11 11 1 0,0 0 0-16,-15 2-2 15,-3-6 0 1,4-7 11-1,14 1 0-15,3-9 2 16,41 2 1-16,34-4-120 31,34 3-3-31,20-3-34 0,13 1-6 16</inkml:trace>
  <inkml:trace contextRef="#ctx0" brushRef="#br1" timeOffset="294634.9591">12703 12479 62 0,'0'0'61'0,"0"4"0"32,-3-4-50-32,-1 4 0 0,0-2 5 31,1 10 0-31,0 1 0 0,3 5 1 15,0 9-5 1,0-3 1 0,0-2-2-16,0 1 1 15,3-2 4 1,8-4-1-16,3 0 0 0,1 0-1 15,0-3-2 1,10-6-1 0,-5-1-19-1,1-7 1-15,1 0-100 16,8-11-8-1,0-17 7-15</inkml:trace>
  <inkml:trace contextRef="#ctx0" brushRef="#br1" timeOffset="294754.9603">12874 12151 154 0,'0'-4'2'16,"-4"4"0"-16,0 0-104 15</inkml:trace>
  <inkml:trace contextRef="#ctx0" brushRef="#br1" timeOffset="295634.9691">13181 12628 32 0,'-4'0'42'31,"-3"4"-9"-31,-1-4 0 0,1 2-6 31,0-2 1-31,3 0 7 0,1 0 0 16,3 0-12-1,0 0 0 1,3 0-13-16,19 0 0 0,7 0-3 31,5-6 0-31,7 3-6 0,-11 3 0 16,-4 0 0-1,-5 0 1 1,-9 7 4-16,-9 7 0 16,-3-1 0-1,0-1 0-15,-15 7-7 16,1-5 1-1,7 0-1-15,7 0 0 16,3 0 1 0,20 3 1-16,6 4-2 15,-7-4 0 1,-7 7 1-16,-4-2 1 15,-11-2-1-15,-15-3 1 16,-10 4-27 0,-12-4 1-16,-1-6-75 15,5-5-7 1,7-2 24-16</inkml:trace>
  <inkml:trace contextRef="#ctx0" brushRef="#br1" timeOffset="298259.9958">13758 12521 104 0,'0'0'83'0,"0"0"-3"0,0 0-51 31,12 0 0-31,18-3-3 0,14-1 2 15,15-3-17 1,0 4-1-16,-11 3-4 16,-3 0 0-1,-11 0-6 1,-13-3 0-16,-2 3-32 15,-4 0 0 1,-11 0-63-16,-4 0-7 0,0 0 15 31</inkml:trace>
  <inkml:trace contextRef="#ctx0" brushRef="#br1" timeOffset="298529.9985">13903 12334 115 0,'0'3'85'16,"0"15"-4"-16,4 13-65 15,7 7-1-15,4 10-3 16,-1-6-1-1,-3 6-11-15,-3-9 0 16,3-6-33 0,-7-8 0-16,4-8-62 15,-5 1-4 1,1-15 36-16</inkml:trace>
  <inkml:trace contextRef="#ctx0" brushRef="#br1" timeOffset="299900.0122">14389 12344 51 0,'0'0'60'0,"0"0"0"16,11 0-34-1,15-10 0 1,18-1-5 0,-4 5 1-16,12-1-15 15,-11 4 1-15,-3 3-4 16,-9 0 0-1,-10 0-3-15,-5 0 1 16,-7 0 1 0,-3 0-1-16,-4 6 1 15,0 8 1 1,-4 7-2-16,-10 3 1 15,-8 4-3 1,-1 0 1-16,-2 6 1 16,2 1 0-16,9-7 14 31,10 6 0-31,4-10 9 0,15 3 0 15,18-9-12 1,8-7 1-16,3-8-10 16,-7 1 1-1,-3-4-14 1,-9 0 1-16,-2 0-59 15,-5 0 1-15,2 0-44 16,-6-7-7-16,-3-7 63 16</inkml:trace>
  <inkml:trace contextRef="#ctx0" brushRef="#br1" timeOffset="300270.0159">15093 12348 77 0,'-9'7'86'16,"-1"6"-5"-16,-2 9-46 15,1 5-2 1,8 8-7-16,3-4 1 15,0-3-9 1,7-7 0-16,8 2-7 16,4-9 1-1,-5 0-12-15,1-10 0 31,0-4-95-31,4 0-3 0,-5-18-22 16</inkml:trace>
  <inkml:trace contextRef="#ctx0" brushRef="#br1" timeOffset="300430.0175">15081 12082 178 0,'0'0'87'16,"0"0"-6"-1,-4 0-182-15,1 0-8 16,3 0 16 0</inkml:trace>
  <inkml:trace contextRef="#ctx0" brushRef="#br1" timeOffset="300720.0204">15489 12469 186 0,'4'14'110'0,"3"7"-7"16,0 10-103-1,4 10 0-15,-11-3 0 16,0-3 1-16,0-8-13 31,0 9 0-31,0-5-93 0,0-11-7 16,0-3 7-1</inkml:trace>
  <inkml:trace contextRef="#ctx0" brushRef="#br1" timeOffset="301270.0259">15693 12393 128 0,'0'0'97'0,"0"0"-5"16,10 0-69-1,24 0 0-15,18 0-8 0,3 4 0 16,19-4-12-1,-18 0 0 1,-8-4-5-16,-15 1 0 16,-13-4-28-1,-10 7 1 1,-10 0-74-16,0 0-7 0,0 0 24 31</inkml:trace>
  <inkml:trace contextRef="#ctx0" brushRef="#br1" timeOffset="301850.0317">15759 12663 115 0,'0'0'104'0,"0"0"-8"0,0 0-63 31,22 8 0-31,19-6-18 16,18 1 0-16,4-3-13 15,-1 0 1 1,-6 0-25-1,-8 0-1-15,-17 7-64 16,-10 0-5-16,-13 0-6 16,-8-4 4-1</inkml:trace>
  <inkml:trace contextRef="#ctx0" brushRef="#br1" timeOffset="302520.0384">16710 12400 90 0,'0'0'80'15,"0"0"-5"-15,-3 0-50 16,-1 7 1 0,0 17 1-1,4 7 0-15,0 8-12 16,0 2 1-16,16-7-6 31,2-9-1-31,0-4-7 0,-3-11 1 16,8-3-67-1,-2-7 1-15,2 0-50 16,-1-29-6-1,-7-15 73 1</inkml:trace>
  <inkml:trace contextRef="#ctx0" brushRef="#br1" timeOffset="302630.0395">16796 12189 116 0,'0'-4'0'16,"0"4"0"-16,0 0-84 16</inkml:trace>
  <inkml:trace contextRef="#ctx0" brushRef="#br1" timeOffset="303093.0444">17048 12532 140 0,'0'0'88'31,"0"0"-6"-31,0 3-78 0,0 10 1 16,-4 8 14-1,-11 1-1 1,-3-3 2-16,10-4 1 15,4-6-3 1,4-1 0-16,0-4-8 0,12-4 0 31,18 0-11-15,-5 0 1-16,2 0-35 15,-2 0-1-15,-2 0-81 16,-3-4-10-16,-3-13 33 16</inkml:trace>
  <inkml:trace contextRef="#ctx0" brushRef="#br1" timeOffset="303293.0464">17207 12489 146 0,'-11'15'107'16,"4"16"-7"-16,-1 14-77 15,1 7 1 1,0 6-15-16,1-2 0 16,6-1-88-1,0 1-1-15,0-8-38 16,0-16-6-1</inkml:trace>
  <inkml:trace contextRef="#ctx0" brushRef="#br1" timeOffset="305573.0692">20330 4937 85 0,'-8'0'72'0,"-3"-4"-2"15,-8 4-62-15,16-3 2 16,3 3 5 0,7 0 2-16,41 0-2 15,15 0 1 1,29 0-6-1,5 0 2-15,6 0 0 16,1 0 1-16,-11 0-3 31,-11 0 0-31,-20 0-12 0,-3-3 0 16,-18 3-84-1,-7 0-4-15,-12 0-18 16</inkml:trace>
  <inkml:trace contextRef="#ctx0" brushRef="#br1" timeOffset="306793.0814">12104 13330 113 0,'0'-4'92'0,"0"2"-5"0,0-2-78 15,0 0 0 1,4 4-10 0,-2 0 0-16,6 18 5 15,3 10 1 1,-3 10 2-16,3 0 0 15,-4-4 6 1,0-2 0-16,2-9 21 16,-6-9-1-1,0-6-1-15,1-8 0 16,7 0-23-16,4-27 0 15,7-16-19 1,1 2 1-16,6-5-56 16,-6 5-1-1,2 4-57-15,1 6-13 31,5 6 62-31</inkml:trace>
  <inkml:trace contextRef="#ctx0" brushRef="#br1" timeOffset="307403.0875">12418 13448 82 0,'0'0'87'0,"0"0"-4"16,0 0-53-16,15 0 0 15,11 0-18 1,0 0-1-16,3 0-11 16,-6 0 0-1,-1 0 3-15,-15 11 0 16,-3 6 3-1,-4 11 1-15,-11-5-3 16,-16-1 0-16,9-5-5 31,0-7 0-31,18 1 1 0,0-1 0 16,15 0 0-1,15 4 1-15,-5-4-1 16,-6 8 1 0,-12 5 3-1,-7-1 1-15,-7-1-1 16,-19 2 0-1,-4-5-12-15,-7-4 0 0,22-4-66 32,4-6-4-32,11-4-23 15,0 0-3-15</inkml:trace>
  <inkml:trace contextRef="#ctx0" brushRef="#br1" timeOffset="307673.0902">12874 13514 141 0,'0'0'112'15,"0"0"-8"-15,3 0-76 16,27 0-1-16,15 0-23 16,-1-6 0-1,12-2-58-15,-12 4 2 16,-11 1-60-1,-7 3-9 1,-19 0 54-16</inkml:trace>
  <inkml:trace contextRef="#ctx0" brushRef="#br1" timeOffset="308133.0948">13185 13344 88 0,'0'0'77'16,"0"0"-3"-16,0 4-47 16,4 10 0-1,2 13 5-15,2 5-1 16,-1 6-10-1,-3 3 0-15,5-7-4 16,-7-5 0-16,2-5 6 16,-4-11 1-1,4-6-9-15,0-7 2 16,0-3-17-1,7-25 0-15,0-11 0 32,7-2 0-32,-3 0-19 0,3 4 1 15,-3 5-94 1,3 8-3-16,4 10-10 15</inkml:trace>
  <inkml:trace contextRef="#ctx0" brushRef="#br1" timeOffset="308583.0993">13459 13549 106 0,'0'0'92'15,"0"0"-3"-15,3 0-69 16,20 0 1-16,6 0-16 16,1 0 0-1,-4 2-2-15,-4 6 0 16,-14 2 1-1,-8 8 1-15,0 6 4 16,-14 0 2 0,-9 0-1-16,1-7-1 15,6-3 3 1,16-3 0-16,4-4-2 15,26-4 2-15,14-3-32 16,5 0 2 0,2 0-82-16,1 0-6 15,-18 0-1 1</inkml:trace>
  <inkml:trace contextRef="#ctx0" brushRef="#br1" timeOffset="309423.1077">12281 14091 27 0,'-4'5'71'15,"-3"-5"1"-15,3 2-26 16,0-2 1-1,4 4-28-15,0-4 0 0,0 0-6 32,15 0 2-32,25 0 5 15,20 0 2 1,25 0 0-16,27 0-1 15,14-4-7 1,11 2 1-16,0-3-8 16,-4 5 1-16,-15 0-4 15,-14 0 0 1,-19-2-5-16,-14 2 1 15,-23 0-16 1,-18 0 0-16,-16 0-37 16,-10 0 0-1,-4 0-55-15,0 0-10 16,0 0 42-1</inkml:trace>
  <inkml:trace contextRef="#ctx0" brushRef="#br1" timeOffset="312393.1374">12729 14282 75 0,'0'0'89'16,"0"0"-3"-1,0 0-54-15,0 0 0 16,0 0-23-1,0 0-1-15,0 0-12 16,0 0 0-16,0 0-1 16,0 0 1-1,0 7 9-15,-3 4 1 16,-1 2 1-1,-4 7 0-15,4-2-2 16,2-4 1 0,-3-3 5-16,5-5 1 15,0-2 3-15,0 3 0 16,5-4-6-1,9 4 1-15,1-3-15 16,0-1 1 0,7-3-38-1,-7 0 0-15,-1 0-65 16,1 0-8-16,-1-14 35 31</inkml:trace>
  <inkml:trace contextRef="#ctx0" brushRef="#br1" timeOffset="312613.1396">12885 14275 80 0,'0'7'82'0,"0"11"-3"31,0 12-50-31,-4 5 0 0,-3 7-13 31,3-1 1-31,-4 1-14 16,5-5 1-16,3-9-66 16,-4-3-3-1,4-12-34-15,0-6-3 0</inkml:trace>
  <inkml:trace contextRef="#ctx0" brushRef="#br1" timeOffset="313363.1471">13886 14085 70 0,'0'0'85'0,"0"0"-4"15,0 0-39 1,10 0-2-16,23 0-16 15,19 0-1 1,5 0-14 0,-3-4 1-16,-5 2-6 15,-13-6 0-15,-10 4-17 31,-3 1 2-31,-12 0-64 0,-4 3-2 16,-7 0-23 0,0 0-3-16</inkml:trace>
  <inkml:trace contextRef="#ctx0" brushRef="#br1" timeOffset="313663.1501">14110 13895 83 0,'0'0'91'16,"0"14"-3"-16,-3 20-53 15,3 4 0 1,-4 11-21-16,4 0 1 16,-3 6-11-16,3-11 1 15,-4-6-19 1,0-11 1-16,1 2-86 15,3-15-8 1,0-8 13-16</inkml:trace>
  <inkml:trace contextRef="#ctx0" brushRef="#br1" timeOffset="314593.1594">14626 13975 95 0,'0'0'95'15,"0"0"-5"1,0 0-64-16,3 0 0 16,19-4-17-16,8 0 1 15,12 0-7 1,-6 4 1-16,-2 0-6 15,-9 0 0 1,-6 4 5-16,-9 6 0 16,-10 4 3-1,0 4 1-15,-14 3-5 16,-5-1 0-1,1 1 2-15,6-7 2 16,12-1 8-16,0 1 0 16,30-4-10-1,15-2 1 1,11-4-79-16,-1-1 1 15,1-3-43 1,-5 0-7 0</inkml:trace>
  <inkml:trace contextRef="#ctx0" brushRef="#br1" timeOffset="316263.1761">15114 13486 91 0,'4'-7'96'0,"-4"-3"-6"0,8-4-58 31,-5 4 1-31,5-1-24 16,-1 5 1-16,1 6-11 15,6 0 0 1,-3 20 7-16,19 15 0 16,-11 9 6-1,-1 16 0-15,0-12 0 16,-6 4 0-1,-5-10 13-15,1-19 1 16,-4-13-6 0,-1-10 1-16,4 0-21 15,4-24 0-15,8-13-3 16,-1-5 2-1,1 0-58-15,4 5 0 16,-2 2-74 0,6 8-10-16,9 9 60 15</inkml:trace>
  <inkml:trace contextRef="#ctx0" brushRef="#br1" timeOffset="316683.1803">15618 13594 143 0,'0'0'109'16,"0"0"-8"0,0 0-79-16,15 0 0 15,11 0-16 1,4 0 0-1,3-4-6-15,-3 4 0 16,-7 0 1-16,-17 17 0 16,-6 1 1-1,0 3 1-15,-15 3-3 16,-7 0 1-1,4-3-2-15,6-7 1 16,12 3 1 0,0-1 1-16,12 2-1 15,3 3 1-15,-4-4 1 16,-8 1 1-1,-3 2 0-15,-11-5 1 16,-15-3-10 0,-8 0 1-16,9-2-59 15,7-10 2 1,14 4-54-1,4-4-8-15,11-4 63 16</inkml:trace>
  <inkml:trace contextRef="#ctx0" brushRef="#br1" timeOffset="316863.1821">16026 13641 142 0,'7'0'73'16,"4"-2"-3"-1,7 2-159-15,1-4-6 0,-4 0 19 16</inkml:trace>
  <inkml:trace contextRef="#ctx0" brushRef="#br1" timeOffset="317113.1846">16193 13472 152 0,'3'0'106'15,"4"14"-7"-15,0 18-80 16,4 5 0-1,1 8 0-15,-4-6 1 16,-5 6 4 0,1-18 0-16,-1-13-10 15,5-14 1 1,3 0-15-16,8-24 0 15,6-7-3 1,-6-10 2-16,0 2-122 16,4 4-6-1,-2 2-16-15</inkml:trace>
  <inkml:trace contextRef="#ctx0" brushRef="#br1" timeOffset="317303.1865">16489 13759 192 0,'4'15'116'15,"-1"5"-6"1,4 15-110-16,0 2 1 0,4 2-81 31,1-1-1-31,-1-6-35 0,-11-6-7 31</inkml:trace>
  <inkml:trace contextRef="#ctx0" brushRef="#br1" timeOffset="317563.1891">15329 14140 144 0,'0'0'121'0,"33"0"-10"15,35 0-67 1,31 0-1-16,34 0-23 16,23-6 1-16,7-2-25 31,-8 2 0-31,-7-2-65 0,-22 8-2 15,-26 0-56 1,-17 0-14-16,-39 0 71 16</inkml:trace>
  <inkml:trace contextRef="#ctx0" brushRef="#br1" timeOffset="317993.1934">15815 14379 137 0,'0'0'115'15,"7"0"-10"1,12 0-78-16,18 0-1 15,3 3-23 1,4 4 0-16,-6 7-1 16,-16 0 1-16,-7 6 12 15,-15 5 1 1,-4-1-1-16,-15 4 1 15,1-8-11 1,3-6 0-16,11-4-14 16,4-6 0-1,29 0-118-15,31-4-5 31,25 0-1-31</inkml:trace>
  <inkml:trace contextRef="#ctx0" brushRef="#br1" timeOffset="318583.1993">16922 14071 149 0,'0'0'116'31,"0"0"-9"-31,11 0-77 0,29 0-1 16,23 0-17-1,12-4 0-15,-1 1-12 16,-4-4 1 0,-14 4-22-1,-19 3 0-15,-11-4-41 16,-15 4 0-1,-11 0-41-15,-15 0-8 0,-11 0 47 32</inkml:trace>
  <inkml:trace contextRef="#ctx0" brushRef="#br1" timeOffset="319553.209">16966 14258 155 0,'23'0'119'16,"21"0"-7"-16,22 0-90 15,2 0 0 1,2 0-21-16,-15 0 0 0,-11 0-20 31,-10 0 0-31,-19 0-61 16,-15 3-2-1,0 8-21-15,-15-8-3 16</inkml:trace>
  <inkml:trace contextRef="#ctx0" brushRef="#br1" timeOffset="321635.2327">18162 13438 83 0,'4'-4'101'0,"-4"-2"-6"16,4 2-59-1,-4 1 0-15,0 0-33 31,0 3 1-31,3 0-5 0,2 20 0 16,2 7 5 0,4 12 1-16,0 6 3 15,1 0-1-15,2-8 21 31,-6-5 0-31,-1-15 2 0,0-13 0 16,4-4-23 0,5-14 1-16,9-25-8 15,-3 2 0 1,0-16-16-1,1 8 1-15,-5 4-75 16,0 4-3 0,0 11-32-16,2 9-9 0</inkml:trace>
  <inkml:trace contextRef="#ctx0" brushRef="#br1" timeOffset="321935.2357">18485 13555 129 0,'0'0'99'15,"0"0"-8"1,11 4-80-16,12 0 0 16,-6 2-11-1,6 8 1-15,-12 7 4 16,-7 4 1-1,-4-5 6-15,0 11 1 16,-8-10 3-16,4-7-1 16,4-4-3-1,0-2 1-15,20 1-52 16,5-1-2-1,9-8-75-15,3 0-12 16,-1 0 47 0</inkml:trace>
  <inkml:trace contextRef="#ctx0" brushRef="#br1" timeOffset="322165.238">18959 13555 201 0,'0'0'116'0,"19"0"-5"15,6 4-118 1,5-4 0-16,3 0-72 15,-3 0-2 1,0 0-32-16,-9-10-5 16</inkml:trace>
  <inkml:trace contextRef="#ctx0" brushRef="#br1" timeOffset="322445.2408">19207 13396 127 0,'7'0'104'16,"1"14"-6"-1,3 6-70 1,0 12 3-16,4 6 0 16,0-1 1-16,-1-1-8 15,-3-15 1-15,8-11-20 16,0-10 1-1,3 0-6 1,4-14 0-16,0-13-15 16,-4-9 1-16,-4 5-116 31,9-3-3-31,-6 2-2 0</inkml:trace>
  <inkml:trace contextRef="#ctx0" brushRef="#br1" timeOffset="322595.2423">19574 13680 174 0,'0'24'104'0,"7"7"-8"0,8 10-163 31,-1 5-1-31,13-2-38 16,-13-13-5-16</inkml:trace>
  <inkml:trace contextRef="#ctx0" brushRef="#br1" timeOffset="322875.2451">17885 13967 192 0,'4'4'117'16,"33"2"-5"-1,44 1-87-15,45-4 0 32,52-3-6-32,33 0 2 0,33 0-21 15,0 0 0 1,-10 0-55-16,-34 0 1 15,-34 0-79 1,-43 0-10 0,-54 0 54-16</inkml:trace>
  <inkml:trace contextRef="#ctx0" brushRef="#br1" timeOffset="324407.2606">18388 14337 150 0,'0'0'101'16,"0"0"-7"-16,0 0-90 16,0 0 1-1,0 0-1-15,0 0 1 16,0 0 10-1,0 4 0 1,0-4 3-16,4 4 1 0,-4 2-6 31,4-2 1-31,-1 0-5 0,-3-1 0 16,0-3-1-1,0 0 1 1,0 0-3-16,0 0 0 16,0 0-3-1,4 0 1-15,-4 0-4 16,0 0 0-1,4 0 0-15,-4 0 0 16,0 0 0 0,0 0 0-16,0 0 0 15,0 0 0-15,0 0 0 16,3 7 0-1,5-4 0-15,2 7 0 16,3 4 0 0,8-3 0-16,-2-1 0 15,-1-2 0 1,5-6 0-16,2 2 0 15,2-4 0 1,-9 0 0-16,1 0 0 16,-8 0 0-16,-6 0 0 31,-3 0 0-31,-2 0 0 0,0 0 0 15,0 3 0 1,-7 11 0-16,-11 6 0 16,-4 5 0-1,-5-4 0 1,1-1 0-16,8 1 0 15,-1-6 0 1,8-9 0-16,9-2 0 16,2-1 0-1,6-3 0-15,20 0 0 0,-1 4 0 16,17-2 0-1,-9 9 0 1,0 3 0-16,-10 8 0 16,-12-2 0-1,-11 3 0 1,-8 6 0-16,-21-3 0 15,-13-1 0 1,-2-4 0-16,0-4 0 16,6-2 0-16,38-15-49 15,0 0 49-15,-45 10-48 16,35-10-84-16,10 0-10 15,0 0 46 1</inkml:trace>
  <inkml:trace contextRef="#ctx0" brushRef="#br1" timeOffset="345620.4739">6999 15296 61 0,'0'-8'74'16,"0"-1"-3"-1,0-2-28-15,0-3-2 16,0 4-3-1,0 3-1-15,0 0-24 16,0 3 1 0,0 4-16-16,0 0 1 15,0 0 2 1,8 4 0-16,3 14 2 15,4 9 1 1,4 14 2-16,-1 5 0 16,4 1 2-16,4 9 1 15,-4-1-1 1,-3-6 1-16,3 0 0 15,-7-5 0 1,-4-6 0-16,3-3 1 16,-2-7-2-1,-5-4 1-15,1 0-5 16,-4-6 0-1,-4-8-2 1,2 1 1-16,-2-4-3 0,5-5 0 16,-5 1 0-1,0-3 0-15,0 4 0 16,0-4 0-1,0 4 0 1,0-4 0-16,0 0 0 16,4 0 0-1,6-17 0-15,9-25 0 0,7-24 0 31,8-17 0-31,2-13 0 16,1-1 0-16,-3 3 0 16,-12 15 0-1,-3 13 0 1,-8 14 0-16,-1 15-62 15,-2 15 1 1,-1 15-73-16,1 7-11 16,2 14 65-16</inkml:trace>
  <inkml:trace contextRef="#ctx0" brushRef="#br1" timeOffset="345970.4774">7814 15625 174 0,'0'9'118'0,"0"16"-6"0,4 10-89 15,-1 12 1 1,-3 16-9-16,0-5 1 15,0-1-10 1,0-6 1 0,0-16-23-16,0 0 0 0,0-14-111 31,0-12-7-31,0-9 8 0</inkml:trace>
  <inkml:trace contextRef="#ctx0" brushRef="#br1" timeOffset="346420.4819">8204 15441 149 0,'0'0'119'15,"0"3"-9"-15,0 4-70 31,33-3-1-31,30 3-18 0,14-7 1 32,16 0-17-32,0 0 1 0,-16 0-6 31,-13 0 0-31,-20 0-9 15,-10 0 2-15,-24 0-30 16,-2 0 0 0,-8 0-87-16,0 0-9 0,-15 0 25 31</inkml:trace>
  <inkml:trace contextRef="#ctx0" brushRef="#br1" timeOffset="346620.4839">8314 15673 209 0,'14'3'127'0,"28"1"-6"16,24-1-109-16,12 1 0 16,4-1-12-1,-1 1 1-15,-6 2-65 16,-16 9-1-1,-11-1-61-15,-11-2-13 16,-11-8 69 0</inkml:trace>
  <inkml:trace contextRef="#ctx0" brushRef="#br1" timeOffset="347050.4882">9518 15344 203 0,'0'0'115'16,"0"0"-5"-1,7 0-95-15,-4 25 1 16,-3 13 4-16,0 17 1 16,0 17-16-1,-3 2 1-15,-11-2-6 16,-5-11 0-1,4-8-13-15,8-14 2 16,0-13-34 0,7-15 0-16,3-11-77 15,19-20-7-15,15-36 29 16</inkml:trace>
  <inkml:trace contextRef="#ctx0" brushRef="#br1" timeOffset="347370.4914">9788 15455 162 0,'0'10'109'0,"0"29"-7"15,0 12-81 1,0 12 0-16,12 2 8 16,16-13 1-1,21-14-12 1,11-20 1-16,10-18-19 15,4-4 0 1,-15-34 0-16,-14-11 0 0,-26-13 0 31,-19-3 0-31,-23 5 0 16,-30 16 0-16,-23 13-6 15,13 20 1 1,3 11-36-16,16 11 0 16,18 24-85-1,19 5-11-15,7-1 33 16</inkml:trace>
  <inkml:trace contextRef="#ctx0" brushRef="#br1" timeOffset="347890.4966">10448 15371 173 0,'4'0'114'0,"3"0"-7"15,8 15-88 1,-4 12 0 0,8 18 5-16,-1 4 1 15,-3 6-11 1,-4 3 2-1,-1-2-16-15,5-7 0 16,-8-4 0-16,2-4 0 16,-2-9 0-1,-3-9 0-15,-1-5 0 16,1-8 0-1,0-6 0-15,7-4 0 16,7-21 0 0,19-27 0-16,11-25 0 15,16-10 0-15,2-7 0 16,1 7 0-1,-12 15-78-15,-10 11 0 16,-8 19-57 0,-7 6-14-16,-2 2 88 15</inkml:trace>
  <inkml:trace contextRef="#ctx0" brushRef="#br1" timeOffset="350660.5243">24251 7695 87 0,'4'-7'94'16,"4"0"-4"-16,-5-4-60 16,-3 4-1-1,0 1-23-15,0 6 1 16,-3 0 10-1,-15 17 1-15,-12 15 9 32,-11 11-1-32,-4 12-15 0,-6 5 1 15,2-5-9 1,-6 4 0-16,11-14-1 15,10-7 0 1,8-17-9 0,7 4 0-16,8-15-46 15,8-7-2 1,3-3-60-16,0-3-12 0,14-19 51 31</inkml:trace>
  <inkml:trace contextRef="#ctx0" brushRef="#br1" timeOffset="350950.5272">23923 7622 164 0,'0'0'106'15,"3"21"-7"-15,11 19-89 16,1 9 1-16,-4 9-1 16,-7 12 0-1,-4-7-4-15,0 3 0 16,0-15-4-1,-11-9 1-15,3 0-25 16,2-18 1 0,-3-11-92-16,3-6-7 15,-1-7 19-15</inkml:trace>
  <inkml:trace contextRef="#ctx0" brushRef="#br1" timeOffset="351150.5292">23636 7957 189 0,'38'0'116'16,"21"0"-6"-16,30 0-106 0,4 0 1 15,-2 4-32 1,-16-1-1-1,-8-3-83-15,-8 0-9 16,0-21 25 0</inkml:trace>
  <inkml:trace contextRef="#ctx0" brushRef="#br1" timeOffset="351520.5329">23748 7611 159 0,'-26'35'101'16,"-8"31"-6"0,-9 26-91-1,16 17 2-15,12 7 9 0,15-4 2 16,42-25 15-1,28-19 0-15,33-29-11 16,24-29 1 0,-17-10-19-1,-25-13 1-15,-14-19-4 16,-16 1 0-16,12-24-4 31,3-39 2-31,-47-23-4 0,-52-8 1 16,-69 14-33-1,-16 50 0-15,7 29-88 16,17 28-9-1,25 8 30 1</inkml:trace>
  <inkml:trace contextRef="#ctx0" brushRef="#br1" timeOffset="352340.5411">20589 12957 159 0,'0'0'99'0,"0"0"-6"15,0 7-78 1,0 21 2-16,-19 20 9 15,-11 13 0 1,-14 23-11 0,-5-1 1-16,-2-3-11 0,2-10 1 15,9-12-9 1,11-7 0-16,10-19-40 15,7-15 0 1,12-17-78 0,0-3-10-16,19-36 39 15</inkml:trace>
  <inkml:trace contextRef="#ctx0" brushRef="#br1" timeOffset="352580.5435">20355 13050 185 0,'0'18'117'16,"0"13"-6"0,15 28-100-16,11 13 1 15,-8 7-6-15,1-2 0 16,-1-11-2-1,-6-8 1-15,-1-17-21 16,-7-9 0 0,-1-15-103-16,-3-10-7 15,0-7 10 1</inkml:trace>
  <inkml:trace contextRef="#ctx0" brushRef="#br1" timeOffset="352770.5454">20174 13341 185 0,'25'-7'112'0,"35"-3"-6"16,28 0-107 0,20-4 0-1,0-1-38-15,-5 5 3 0,-18-4-70 31,-22-3-7-31,-21-14 33 0</inkml:trace>
  <inkml:trace contextRef="#ctx0" brushRef="#br1" timeOffset="353120.5489">19833 13096 161 0,'-15'44'104'0,"-4"33"-7"16,9 30-86-1,10 14 1-15,36-11 12 16,42-26 0 0,33-22 3-16,34-42 1 15,22-20-18 1,10-41 0-16,-6-32-9 15,-34-20 1 1,-41-17-2-16,-52-11 0 16,-40 13-5-1,-26 11 2-15,-60 28-10 16,-18 24 1-16,-11 18-38 31,8 23-1-31,25 4-69 0,33 24-10 16,30 21 40-1</inkml:trace>
  <inkml:trace contextRef="#ctx0" brushRef="#br1" timeOffset="353460.5523">21422 12937 172 0,'0'0'115'16,"0"0"-6"-16,-8 34-91 16,-13 21 1-1,-13 11-6 1,-3 21 0-16,-7-1-8 15,10 0 0 1,-3-16-16-16,15-12 1 16,3-19-66-16,12-26 0 15,7-13-42 1,0-31-9-16,15-39 76 15</inkml:trace>
  <inkml:trace contextRef="#ctx0" brushRef="#br1" timeOffset="353660.5543">21240 13054 165 0,'0'10'113'16,"0"22"-8"-16,4 34-92 0,-1 2 1 16,5 18-9-1,-1-6 1 1,-3-4-9-16,4-17 1 15,-8-17-79 1,0-15-2 0,0-13-33-16,0-14-6 0</inkml:trace>
  <inkml:trace contextRef="#ctx0" brushRef="#br1" timeOffset="353820.5559">20978 13324 167 0,'30'-10'104'16,"36"3"-6"-16,34-3-126 15,6-4 1 1,17-1-74-16,-9-2-6 16,-20-14 27-16</inkml:trace>
  <inkml:trace contextRef="#ctx0" brushRef="#br1" timeOffset="354160.5593">20822 13040 166 0,'-19'49'105'16,"1"47"-7"-16,4 26-81 15,14 9 0-15,36-18 16 31,49-33 1-31,34-27-14 0,36-50 1 16,30-20-21 0,11-49 0-16,-10-16 0 15,-45-22 0 1,-34-11 0-1,-62 1 0-15,-45 9-8 16,-38 19 2 0,-65 17-66-16,-23 28-1 0,-37 20-56 31,-15 21-12-31,0 0 75 15</inkml:trace>
  <inkml:trace contextRef="#ctx0" brushRef="#br1" timeOffset="360364.6226">12658 16050 126 0,'5'-6'104'16,"-2"-6"-7"-16,1 2-71 15,0-4 1-15,-4 4-18 16,0 7 0-1,0-1-13 1,0 4 0-16,-8 0 3 16,-10 17 0-16,-13 25 7 31,-5 10 1-31,-8 13 5 0,-8 15 1 31,-11 0 0-31,-4-1 0 0,1-6-7 16,2-11 0-1,13-6-16 1,10-18 1-16,16-15-66 15,6-8 0 1,19-15-42-16,0 0-9 0,21-21 74 31</inkml:trace>
  <inkml:trace contextRef="#ctx0" brushRef="#br1" timeOffset="360714.6261">12400 16181 176 0,'-4'-2'108'16,"4"2"-6"-1,-4 0-94-15,1 0 1 16,0 27 7 0,3 14 1-16,0 12-5 15,0 5 1 1,0 4-10-16,10 8 1 15,2-8-3 1,-2-7 1 0,5-10-24-16,-7-10 0 0,-1-15-99 31,-3-9-8-31,-1-11 15 0</inkml:trace>
  <inkml:trace contextRef="#ctx0" brushRef="#br1" timeOffset="360944.6284">12196 16410 177 0,'0'0'124'16,"26"0"-8"-1,22 4-101-15,19-4 1 16,14 0-74 0,1 0-2-16,-1 0-60 15,-21 0-10-15,-12 0 64 16</inkml:trace>
  <inkml:trace contextRef="#ctx0" brushRef="#br1" timeOffset="361274.6317">13292 16116 197 0,'0'0'104'16,"0"-4"-6"0,-6 4-101-1,-25 11 1-15,-14 23 16 16,-10 22 1-1,-8 6-5-15,-3 7 0 0,6 1-7 16,11-12 1 0,9-3-27-1,11-16 1-15,10-8-95 16,8-17-8-1,11-14 18-15</inkml:trace>
  <inkml:trace contextRef="#ctx0" brushRef="#br1" timeOffset="361534.6343">12952 16191 170 0,'0'0'114'15,"0"12"-6"1,3 15-84-16,5 14 1 15,-5 12-7 1,5 9 1-16,-1-3-12 16,-7-1 0-1,8-12-11-15,-5-5 1 16,-3-10-49-1,0-11-1 1,0-9-71-16,0-11-10 0,-11-21 47 31</inkml:trace>
  <inkml:trace contextRef="#ctx0" brushRef="#br1" timeOffset="361674.6357">12941 16386 181 0,'22'-8'107'31,"15"2"-5"-31,25-1-161 0,5-3-1 31,-4 3-49-31,-7 3-7 16,-12-3 70 0</inkml:trace>
  <inkml:trace contextRef="#ctx0" brushRef="#br1" timeOffset="361964.6386">13944 16070 206 0,'0'0'117'16,"-7"7"-7"-16,-27 28-105 31,1 10 0-31,-14 18 3 0,-6 5 1 15,-3 2-5 1,-3-12 1-16,18 2-41 16,8-16 0-1,7-12-88 1,12-22-8-16,10-10 35 15</inkml:trace>
  <inkml:trace contextRef="#ctx0" brushRef="#br1" timeOffset="362204.641">13570 16295 165 0,'0'0'115'16,"0"0"-8"-16,0 21-88 15,16 7 1-15,-6 6-11 16,1 4 1-16,-4 15-15 15,-7-9 0 1,0-5-64 0,0-12 2-16,0-3-50 15,0-16-7 1,0-8 70-16</inkml:trace>
  <inkml:trace contextRef="#ctx0" brushRef="#br1" timeOffset="362384.6428">13492 16404 159 0,'22'-4'109'16,"30"4"-7"-1,26-8-95-15,10 6 2 31,3-6-86-31,-14 4-2 0,-15-6-31 16,-6 0-5 0</inkml:trace>
  <inkml:trace contextRef="#ctx0" brushRef="#br1" timeOffset="363214.6511">13748 15946 101 0,'-4'-17'77'15,"-26"-7"-4"-15,-7-11-69 16,-18-6 0-16,-19 3-1 31,-26 0 0-31,-15 10-1 0,-23 15 1 16,-16 13 2-1,-13 0 2-15,-7 26-3 16,-4 23 2 0,8 21-6-1,10 15 1-15,20 23 2 16,25-1-1-1,22 22 0-15,35-5 0 0,30-3 0 32,28 4 1-32,52-15 5 15,38-13 2-15,39-21 1 16,42-20 0-1,29-22 0 1,23-20 2-16,28-14-1 16,16-27-1-16,6-36 11 15,9-21 0 1,-12-19 4-16,-26-11 0 15,-21-11-16 1,-41-2 1-16,-56 2-11 16,-60 0 0-1,-66 15-6-15,-78 12 2 16,-92 18-2-1,-74 26 0-15,-71 30-7 16,-41 24 1-16,-22 20-66 16,7 33-3-1,35 15-40-15,43 9-11 16,49 8 80-1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8:11:30.175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 4951 18 0,'-7'0'34'0,"-3"0"2"15,-10 0-35 1,-2 3 1-16,3 18 0 16,-6 0 0-1,-1 0-1-15,0 10 1 31,0-4 2-31,4 1 2 0,3 3 4 16,4-3 1 0,0 6 1-16,1-5-1 15,6-2-6 1,-3 0 0-1,3-6-4-15,-2 21 0 0,-1-1 0 32,-4 12 0-32,4-5 0 0,-1 3 2 15,-2-5-2 1,10-15 0-1,-4 0-1-15,0 4 0 16,1 3 1 0,0 13 0-16,-1-2 2 15,2 3-1 1,2 9 0-16,-4-5 1 0,5 13-3 31,-1 1 0-31,0-5-3 16,0 1 2-16,0 0 0 15,1-8 1 1,-1 5 0-16,8-11 0 15,-4 0 0 1,0 3 1-16,0-6-1 16,0-4 1-1,0 6-1-15,7-6 0 16,5 0 0-1,-1-3 0-15,-1 0 0 16,24 41 0 0,-5-15 0-16,2-15 0 15,6-9 1-15,-8-2 1 16,-3-7 0-1,3-8 1-15,-2 0 1 16,2 2 0 0,0-8-1-16,9 2 0 15,3-2-3 1,3-3 0-1,-4 3 0-15,5-8 1 0,-4 0 0 32,0-1 1-32,7-5 1 0,0-3-1 15,8-2 2 1,-4-2 1-1,3 0-2-15,-4 0 2 16,5 0-3 0,-4-6 1-1,-4-8 2-15,4 0-1 16,-11 0 3-16,-4-6-1 15,5 2 1 1,-10-2 0-16,2-5 1 16,-5 4-1-1,0-3 0-15,1-1 1 16,0 1-4-1,-8 4 0-15,11-1-2 16,-3-4 0 0,-4 5-1-16,4 0 1 15,-4-1-1-15,0 0 0 16,-2-3 0-1,7-1 2-15,-1-9-1 16,3 3 0 0,4-8-1-1,4 6 1-15,4-10-1 16,3-2 0-16,4 0 0 15,-4 0 0 1,4-6 0-16,0 9 0 16,-1-4 0-1,4 2 1-15,5-7-1 16,-4-2 1-1,7-2-1 1,-8-4 0-16,11 1 0 16,-3-5 0-1,1 4-1-15,2 0 0 0,-3 1 0 16,4-1 1-1,-4 11 0 1,-7-2 1-16,-1 6-2 16,-3 3 1-1,-1 2-1-15,-3-2 0 0,-3 7-1 31,7-1 0-31,0 3-1 16,-4-2 1 0,4 2 0-16,-1 5 1 15,1-1 1-15,0 1 0 16,4 0 1-1,-12 5 0-15,1-2 1 16,7 3 0 0,-4-3 0-16,0 3 0 15,7-3-1 1,1-7 0-16,7 0-1 15,-4 0 1-15,0-1 0 16,4-2 0 0,-1 0 2-1,10-1 0 1,-9 3 1-16,3-9 0 0,-1 10 0 31,-3-10 1-31,-4 2-1 0,-2-2 0 16,-12-4-1-1,-2 0 0 1,-2-4-1-16,-10-9 1 0,3-2-2 31,-3 6 0-31,-5-9 1 0,-2 5 0 31,-8 5 1-31,-1-2 1 16,-6 6-3-1,-4 1 1-15,-4-7-2 16,0 3 0 0,0-3 0-16,0-8 1 15,0 5 1-15,0-5 0 16,0 5 2-1,0-2 0-15,-19-1 0 16,-7 1 0 0,-7 1-3-16,-8 5 0 15,0-2-4 1,-14-4 1-16,-1 5-3 15,-18 7 1-15,0 4 0 32,-11 5 0-32,-12 12 1 0,1 6 1 15,-11 7-1 1,-11 4 1-16,-10 10-1 15,-4 0 0 1,-16 10 1 0,0 15 0-16,-11 9 0 15,7 4 1-15,-4 7-1 16,8 3 1-16,-9 4 0 15,11 11 0 1,1-4-1 0,4 7 1-16,11-1-2 15,9 1 0 1,1-1 0-1,13 1 0-15,0 4 2 16,4-2 0 0,-5 5 0-16,-3-4 1 0,-8 4-2 15,-10 0 1 1,-4 3-1-1,-1 3 0-15,-11 7-1 16,16 1 1 0,-4 10-66-16,29-24 0 15,22-10-53 1,16-22-10-16,10 0 76 15</inkml:trace>
  <inkml:trace contextRef="#ctx0" brushRef="#br0" timeOffset="2020.1616">7844 3926 74 0,'-4'0'72'16,"0"-6"-3"-16,-3 2-62 15,-11 1 1 1,3 3-13 0,0 0 2-16,-3 13 0 15,-1 9 0 1,8 1 2-1,-1 5 1-15,5 7 1 16,1 2 2 0,-6 9-3-16,4-4 1 0,5-1-1 15,-1 8 1 1,4-8-1-16,0 4 1 15,4 4-2 1,15-8 1 0,7 4 1-16,-5 0 0 15,1 3 1 1,1-7 2-16,-5 5-2 15,4-1 0-15,5-4-1 16,-5 4 1 0,11-3 0-16,1 0 0 15,-1-5-1 1,0 2 0-16,-3-9-1 15,7 5 0 1,-8-7 2-16,-3 6 0 16,-3-3 2-1,6 1 0-15,-7-1-1 16,1 3 2-16,-5-5-3 15,0-2 1 1,1-3-1 0,3-7 0-16,8 4 1 15,3-7 1-15,9-4-1 31,2 1 0-31,0-8 2 0,-3 4 2 16,3-3-1 0,1-1 1-16,7 1-3 15,3-1 0-15,1-3 0 31,10 0 0-31,-7-3-1 0,5-11 1 32,-1-8-1-32,-1 2 1 0,5-11 1 31,0-4 1-31,4-6 1 15,-5-11 1-15,5-11-4 16,-5-5 1 0,-3 1-2-16,0 2 1 15,7-11 2 1,-11 0 0-16,-18 0-1 15,-3-4 0 1,-17-7 2-16,-9 1 1 16,-9-4 0-1,-3-3 0-15,0-1-4 16,0-6 0-16,-7 4-2 31,-12-2 1-31,-13-3-2 0,-6 1 1 16,-6 7-1-1,-8 3 0-15,-11 4-1 16,7 3 0-1,-7 10-1 1,1 3 0-16,-12 8-2 16,11 3 0-1,-5 8-3-15,5 13 1 0,-7 6-1 31,8 8 1-31,-9 17 2 0,-3 7 0 16,-4 0 2 0,-7 25 0-1,-4 9 0-15,-14 11 0 16,-13 18 2-1,-10 12 0-15,-12 22 1 0,6 5 0 16,17 11-60 0,11 1 2-1,27-3-59-15,17-11-9 16,20-13 66-1</inkml:trace>
  <inkml:trace contextRef="#ctx0" brushRef="#br0" timeOffset="3540.2832">11814 3834 30 0,'-4'-4'58'0,"2"-3"1"0,-6-3-41 31,4 6 1-31,0 0-19 0,-8 1 0 15,-2 3 0 1,-4 0 0 0,-8 11 1-16,4 10 1 0,-1 3-1 31,1 3 0-31,4 1-1 0,3 7 1 15,0-2 2 1,0 3-1 0,8 2 1-16,3 3 2 15,4 4 1 1,0 0-1-16,4 7 3 15,11-4 0 1,3 1 0-16,8-4 0 16,0 7-2-1,8-7 0-15,10 3-4 16,4 8 2-1,8-7-3-15,-4 2 1 16,3 4-1 0,0-6 0-16,-6 2 4 15,6 5 1-15,1-3 4 16,7-2 1-1,0 1-4-15,7-4 0 16,4-6-4 0,4-5 2-16,0-5 0 15,3-8 0 1,4-10 3-1,-3-7 1-15,-1-7 1 0,0 0 2 16,9-14-4 0,-13-11 2-16,1-9-2 15,-7-7 0 1,-8-7 0-1,-4-13 0-15,-7-4-2 16,-8-3 1 0,-2-12-2-1,-14 0 1-15,-5-10-3 16,-16 0 1-16,-10 0-2 15,-1 0 0-15,-15 0-1 16,-10 0 1 0,-5 4-2-1,-3 10 0-15,-7 0-2 16,-12 7 1-1,7 0-1-15,-6 3 1 16,-4 7-1 0,-4-1 1-16,3 9-1 15,2 6 1-15,-2 0-3 16,-6 10 1-1,-5 11 0-15,-6 7-2 16,-20 13 4 0,-17 4 0-16,-16 14 1 15,-12 11 1 1,6 2-53-16,3 19 1 15,22-2-66-15,7 1-10 16,37-7 59 0</inkml:trace>
  <inkml:trace contextRef="#ctx0" brushRef="#br0" timeOffset="5350.428">12689 7342 65 0,'0'-4'77'16,"0"-6"-3"-1,0-7-41-15,0-4-2 0,0-4-14 32,0 1 0-32,-15 4-19 15,-7 2 1-15,-5 5-5 16,-6 5 0-1,-4 8 3-15,-4 0 0 16,-11 4-1 0,8 10 1-16,0 7-1 15,3-1 0 1,8 9 3-16,3 0-1 15,1 3 2-15,-5 6 2 16,-7 0-4 0,4 11 1-16,0-4-2 15,8 3 0 1,-1 7 1-16,7-2 0 15,2 5 3 1,-2 5 0-16,-2-5 0 31,-5 5 1-31,0-1-2 0,-3-3 1 16,-7-4-2-1,9 8 1-15,6-8 1 16,10 0 0-16,3 0 1 31,12-2 2-31,0 9-2 0,0-3 0 31,12 7 1-31,13-1 0 0,2-3 0 32,6 4 2-32,16-8-2 15,2 5 1-15,12-7-2 16,4 6 0-1,3-3 0-15,4-4 0 0,11-4 2 32,0-5 0-32,8-9 2 15,10-11-1-15,-2-16 4 16,2-10 1-1,-3 0 3-15,-3-32 2 16,-8-9-4 0,7-17 0-16,-3-12-6 15,-1-7 1 1,-3-15-3-16,3-12 1 15,-14 0-1 1,-15-10 0-16,-8-4 1 16,-13 1 0-1,-13 1 1 1,-25 3 1-16,-4 6-3 0,-11-1 0 15,-31 5-4 1,-21 1 0-16,-10 9-3 16,-34 7 1-1,-27 10 0-15,-21 20 0 16,-19 22-6-1,-8 17 1 1,1 17-48-16,7 21 1 16,18 27-54-1,23 25-9-15,13 6 54 0</inkml:trace>
  <inkml:trace contextRef="#ctx0" brushRef="#br0" timeOffset="6490.5192">12625 11248 110 0,'0'-8'96'15,"0"-2"-5"1,0-3-72-16,0-4 1 15,0 6-21-15,-2-3 1 16,-18 7-6 0,-9 0 0-16,-16 7 2 15,-3 0 2 1,-7 4 1-16,-5 13 1 15,1 3-1 1,-4 8 0-16,4 7-1 16,3 0 0-1,-3 2 0-15,11 9 0 16,-4 10-1-1,0 5 1-15,11 8 0 16,5 1 0-16,5-1 1 31,10 3 0-31,6-6 2 0,3 4 0 16,8-5 2-1,4 5 1-15,0-5 1 16,22-2 1 0,12-1 0-16,23-10-1 15,6-4-2-15,7-3 0 31,3-14 2-31,24-7 1 0,3-3 4 32,3-7 2-32,5-7 0 0,2-3 1 15,-2-4-5 1,-4-8 1-1,-1-16-4-15,13-10 1 0,2-15-1 32,1-13 0-32,-1-7 1 0,-14 0 0 31,-19-11-2-31,-11 0 0 15,-18-10 1 1,-24 0 1-16,-16-3 4 16,-16 0 1-1,-10 9-4-15,-36 2 1 16,-20 9-7-16,-19 7 0 15,-27 11-4 1,-31 17 1-16,-29 10-5 16,-17 18 0-1,-18 10-42-15,0 13 0 16,19 25-73-1,13 15-10-15,31 2 43 16</inkml:trace>
  <inkml:trace contextRef="#ctx0" brushRef="#br0" timeOffset="7580.6064">8700 11179 154 0,'0'-11'101'0,"0"-3"-6"16,0-4-90-1,-3 1 0-15,-17 1-8 32,-13 2 0-32,-15 6-2 0,-8 8 0 31,-2 0 2-31,-10 12 0 0,-2 8 0 15,-7 11 0 1,-2 10 1-16,5 8 0 16,0 10 1-1,1 9 0 1,-2 10 0-16,4 8 1 0,5 3 0 31,3 5 0-31,10-5-2 0,10 9 1 16,13-12-3-1,16 4 2 1,14-3 1-16,0-4 0 15,30-3 4 1,13-1 1-16,20-10 0 16,19-6 0-1,11-8-2-15,11-14 1 16,14-10 1-1,1-10 0-15,-2-7 7 16,2-14 1 0,0 0 1-16,-1-23 0 15,1-2-8-15,7-16 0 16,0-2-1-1,-8-5 0-15,1-1 0 16,-12-13 0 0,1 3 0-16,-17-9 0 15,-5 1 0 1,-1-5 0-16,-10-11 2 15,-5 0 0-15,-11-7 4 32,-14-4 1-32,-13-3-1 0,-19-3 1 15,-10 0-5 1,-3-7 0-16,-30 3-6 15,-22 4 0 1,-25 2-6 0,-35 16 0-16,-32 12-20 15,-23 19 0 1,-21 19-77-16,3 15-4 0,14 3-5 31,30 11-1-31</inkml:trace>
  <inkml:trace contextRef="#ctx0" brushRef="#br0" timeOffset="8820.7056">8673 7161 70 0,'-14'-7'61'0,"-8"2"-2"15,-15-3-59 1,-11 4 0-16,-8 4-1 15,-7 0 0-15,-7 15 0 16,3 11 1 0,-7 10 1-1,0 6 0-15,-1 9 0 16,13 8 2-16,3 3-3 31,7 7 1-31,6 1-2 0,6 3 0 16,7-1-1-1,7 4 2-15,8 6 0 16,6 2 0-16,5-1 3 31,3 7-1-31,4-3 6 0,11 2 1 31,23-6-2-31,11 1 1 0,14-9-3 31,7-2 2-31,13-7 1 16,4 3 2-16,14-7 0 16,3-3 0-1,3-7 1-15,10-3 2 0,-6-18 3 31,-4-11 2-31,5-10-4 16,-5-10 0-16,5 0-5 16,-8-2-1-1,7-22 1 1,-7-15-1-16,-11-13-2 15,-7-10 1-15,-8-13-3 16,-3-17 1 0,-9-4 0-16,-10-15 0 15,-16 1 1 1,6-1 1-16,-16-3-3 15,-11 3 0 1,-12 1-3-16,-3-2 1 16,-11-1 0-1,-18-2 1 1,-19 5 0-16,-8 2 0 0,-15 11-4 31,-25 21 1-31,-29 17-4 0,-34 28 0 16,-34 24-47-1,-26 14-2 1,-3 39-66-16,11 23-12 15,18 0 55 1</inkml:trace>
  <inkml:trace contextRef="#ctx0" brushRef="#br0" timeOffset="10090.8072">4793 6982 74 0,'-20'0'61'0,"-6"0"-1"16,-21 10-61-1,-9 18 1-15,-14 9 2 16,-8 12 0-16,-7 10 1 31,-1 10 0-31,-3 4-3 0,5 10 1 16,6-3-1-1,7 6 0-15,8 1 1 16,4 2 0-1,7 1-1-15,11 11 2 16,12-1-1 0,11 8 1-1,18 6 0-15,0-1 0 0,18 2 1 31,19-4-2-31,11-5 8 0,11-14 0 16,11 0 4 0,9-9 1-1,9-6-5-15,8-12 1 16,9-7-4-1,6-12 2-15,11-8 0 16,-8-14 1 0,16-11-1-16,-4-5 0 15,3-8-1 1,5-13 0-16,-1-16 3 15,0-12 1 1,1-5 1-16,-8-19 0 16,0-15-3-1,-12-19 0-15,-10-3-4 16,-11-14 1-16,-10-9 0 15,-11-6 0 1,-16-5 1-16,-15-2 1 16,-8-4-2-1,-18-3 1-15,-12 6-3 16,-6 2 1 0,-30 5-5-1,-16 11 1-15,-21 6-5 16,-30 18 1-16,-22 17-2 15,-30 22 1-15,-26 24-16 16,-15 30 0 0,-3 14-80-1,22 56-3-15,18 24-9 16</inkml:trace>
  <inkml:trace contextRef="#ctx0" brushRef="#br0" timeOffset="11950.956">5908 12213 116 0,'-4'0'90'15,"0"0"-4"-15,-4 0-74 16,-3-4 0-16,3-2 2 16,-3-1-1-1,1-4 2-15,-3 1 1 16,3 0-5-1,-1-8-1-15,-8 1-4 16,5-3 0 0,-5-5-4-16,1-6 1 15,-5-1-2 1,-2 1 0-16,2 1-1 15,-7-5 0-15,-2-6 0 32,1 6 1-32,-1-6 4 0,-9-1 0 15,3-3 2 1,-2-4 1-16,0 4-4 15,-6-3 1 1,1 7-4 0,-2-1 0-16,-1 4 0 0,0-4 0 15,0 4 0 1,-4 0 0-16,-5-3-2 15,-4-4 0 1,-2 7-1 0,-12-4 1-16,-3 1 0 15,-6-4 0 1,2 3 1-1,0 0 1-15,1-3 1 16,0-6 0-16,6-2-1 16,2-1 0-16,-2-9-2 15,1-2 1 1,4-8 0-1,-4-4 0-15,-8-5 0 16,5 2 1 0,-9-7-1-16,-3 2 1 15,1-9-1 1,-9 0 1-16,-3-6 0 15,8 10 0-15,-4-4 0 16,-8 5 1 0,-1 2-2-16,6 5 1 15,-9 2-1 1,5 0 0-16,-1 11 0 15,-11 7 0 1,8-1-1-16,-8 8 0 16,-4 10-2-16,-6 0 1 15,-5 7-1 1,0 21 0-1,11 10-1-15,2 7 1 16,9 10-1 0,30 11 1-1,26 10 0-15,7-3 0 0,1 2-1 31,-12 16 0-31,1 13 1 0,3 10 0 16,8 11 2 0,7 9 0-1,11 5 0-15,14-43 1 16,9 18-1-1,3 11 0-15,0 10 0 0,41 149 0 32,14-18 0-32,12-9 1 15,10 5 0 1,-5-33 0-16,-6-14 0 15,8-5 1-15,0-1-1 16,8 1 1 0,10-6 0-16,12 0 0 15,11-10-1 1,7-3 1-16,8-7-1 15,3-12 0 1,0-6 0-16,4-7 0 16,-3-17 0-1,7-4 1-15,-9-9 0 16,13-16 0-16,-4-2 0 31,7-11 0-31,1-19 0 0,6-6 1 16,-4-16 0-1,5-14 0-15,3 0 0 16,1-17 0-1,3-17 1 1,-4-9 0-16,0-11 6 16,-4-19 0-1,-3-11 8-15,4-22 1 0,-8-9-7 31,-10-12 1-31,-9 2-12 16,-26 8 0-16,-25 30-130 16,-25 17-4-1,-17 12-13 1</inkml:trace>
  <inkml:trace contextRef="#ctx0" brushRef="#br0" timeOffset="172984.6255">1503 12123 11 0,'0'-4'40'0,"0"1"2"0,0-1-18 31,0 2 0-31,0-2 1 0,0 0 1 31,0 4-5-31,0-2 0 16,0 2-1 0,0-4 0-16,0 4-1 15,-3-4 0 1,3 4-2-16,-4-4-1 15,0 4-2-15,4-3 2 16,0 3-5 0,0 0 0-16,0-3-6 15,0 3 0 1,0 0-4-16,0 0 1 15,0 0 0 1,0 0 0-16,0 0 2 16,0 0 0-16,0 0 0 31,0 0 1-31,0 0-3 0,0 0 1 15,-3 0-1 1,3 0-1-16,-5 0 0 16,2 0 1-1,3 3-1 1,-4 4 1-16,4 3 0 15,0-2 0-15,0 1-1 16,0-2 1-16,0 4-1 16,0-5 1-1,0 6-1 1,0-6 1-16,-3 1-1 15,3 0 0 1,0 3-1 0,0-3 1-16,0 4-1 15,0-1 1 1,0 0 0-16,0 4 0 0,0-10 0 15,0 6 0 1,0 1-1 0,0 6 1-16,0-7-1 15,0 4 1 1,0 0-1-16,-4-1 1 15,4 1 0 1,0 0 1-16,0 0 0 16,0 0 1-16,0 0-2 15,0 3 0 1,0 0-1-16,0-3 1 15,4 3-1 1,-4 1 1-16,0 0-1 16,0-5 1-1,0 1 0-15,0 3 0 31,0-7 0-31,0 4 0 0,3 4 0 16,-3-8 0 0,4 1-1-16,-4-1 1 15,3-3-1 1,-3 2 1-1,0 3 0-15,0-2 0 0,0-3 0 32,0 3 1-32,0 0 0 0,0 4 0 15,0-3-1 1,0-1 1-1,0 1-1-15,5-1 1 0,-5 4-1 32,0-8 0-32,0 2-1 0,0-2 0 31,0 5 0-31,0-4 1 15,0 0 0 1,0-1 1-16,0 2-2 16,0-2 0-16,0 1 0 15,0 1 0 1,0-2 0-16,3-2 0 15,-3 3 0 1,0-4 0-16,4 3 0 16,-4 2 0-1,4-1 0-15,-4 0 0 16,3 0 0-1,-3 3 0-15,0-3 0 16,0 3 0-16,0-3 0 31,0 4 0-31,0-7 0 0,0-2 0 16,0 2 0-1,0 4 0-15,0-5 0 16,0 0 0 0,4 4 0-1,1-3 0-15,-5-1 0 16,0-3 0-1,0 3 0-15,0-3 0 0,0 0 0 32,0 0 0-32,0 0-90 15,0 0-1-15,3 0-47 16,0 0-12-1,5-6 108 1</inkml:trace>
  <inkml:trace contextRef="#ctx0" brushRef="#br0" timeOffset="175864.7407">1103 12971 50 0,'-7'0'74'16,"-1"0"-2"-16,-3 0-38 15,1-3 0 1,-2-1-10-16,1 4 1 16,3-7-4-16,-2 7-1 15,2 0-11 1,1 0 1-16,-1 0-8 15,0 0 1 1,1 0-1 0,3 0 1-16,1 0 1 15,-1 0 0-15,4 7 3 31,-3-3 0-31,3-1 2 0,0 0 0 16,0 1-1 0,0-2 0-16,10 6-2 15,13-1 0 1,6 0 0-1,5-4 0-15,3 1 2 0,-1-1 1 32,10-3 0-32,-1 0 1 0,-2 0-6 31,6-3 1-31,-8-4-4 15,-5 0 1-15,-3 4-2 16,1 3 0 0,-1 0 0-16,4 0 0 0,0 0 0 31,4 0 0-31,-1 0 0 15,13-4 0 1,-5 0 0-16,0 4 0 16,4-4 0-16,4 4 0 15,-7-2 0 1,-9-2 0-16,-4 4 0 15,-6-3 0 1,-11 0 0-16,-8 3 0 16,1 0-18-1,-6 0 2-15,-2 0-114 16,0 0-5-1,-4 0 4-15</inkml:trace>
  <inkml:trace contextRef="#ctx0" brushRef="#br0" timeOffset="176972.7855">1255 13193 24 0,'-3'0'63'16,"3"0"1"-16,-4 0-22 15,4 0-1 1,0 0-13-16,-4 0-1 16,4 0-9-16,-4 0 0 15,4 0-7 1,0 0 0-16,0 0-1 15,0 0 1 1,0 0-1 0,0 0 2-16,0 3-1 15,0-3 1-15,4 3-2 31,11-3 0-31,3 4-2 0,5-4 0 16,3 0-1 0,-4 0 1-16,7 0-1 15,5 0 0 1,-2 0 0-1,6 0 1-15,3-7-2 16,0 4 0 0,-4 3-4-16,7 0 2 0,-7 0-4 31,-3 0 0-31,-5 0 0 15,-3 0 0-15,-4 3 0 16,-2 0 0 0,-10-3 0-16,1 0 0 15,-4 0-90 1,1 0 0-16,3 0-48 15,-3-6-12 1,-2-2 107-16</inkml:trace>
  <inkml:trace contextRef="#ctx0" brushRef="#br0" timeOffset="177962.8251">1436 13396 24 0,'0'0'65'0,"0"0"1"0,0 0-28 16,0 0 0-1,0 0-11 1,0 0 0-16,0 0 5 15,0 0 0 1,13 0-3-16,1 0 1 16,7 0-13-1,2 0 0-15,4 4-10 16,-2 0 1-1,-3-2-5-15,-8 2 1 16,9 0-68-16,-12 0-2 16,4-4-59-1,-4 0-11-15,-8 0 74 16</inkml:trace>
  <inkml:trace contextRef="#ctx0" brushRef="#br0" timeOffset="178642.8523">1467 13611 115 0,'0'0'95'0,"0"0"-6"0,3 0-67 31,19 0-1-31,1 0-21 15,2 0 1-15,-2 3-97 16,-5 8-5 0,-15-5 1-1</inkml:trace>
  <inkml:trace contextRef="#ctx0" brushRef="#br0" timeOffset="194036.4682">6225 6728 12 0,'0'-3'52'0,"0"3"2"16,0-2-13-1,0-2 1 1,0 0-7-16,0 0 1 16,0 4-9-1,0-2-1-15,0-2-10 16,0 4 0-1,0-6-8-15,0 6 0 16,0 0-8 0,0 0 0-16,-3 0-1 15,3 0 0-15,-4 0 4 16,1 0 0-1,-1 12 3-15,1 5-1 16,-1 5 0 0,0 2 1-16,-4 0-1 31,0 0 1-31,1-2-2 0,0-2 1 15,7-6-1 1,-3-7 1-16,3 0-14 16,0-7 0-16,0 0-93 31,0 0-5-31,10 0-7 0</inkml:trace>
  <inkml:trace contextRef="#ctx0" brushRef="#br0" timeOffset="194866.5014">6188 6657 43 0,'-4'-4'65'16,"1"1"-2"-1,-5-1-40-15,5 4 2 16,-5-3-15 0,-2 3 1-16,-3 0-4 15,3 0 2 1,-1 0-2-16,0 7 0 15,0 0-2 1,3-1 2-16,-3 1-4 16,0 0 1-16,4 0-4 15,-8 8 1 1,0-3-2-16,11 0 0 15,1 1 0 1,-1 1 0 0,1 3 1-16,3 4 0 15,0-4 2 1,3 4 0-16,-3-1 3 0,0 5-1 15,7-4 1 1,1-4 1 0,7 1 0-16,7-5 1 15,-4-3-1 1,9-7 1-1,-3 5 0-15,4-8 0 16,1 0-2 0,0 0 0-16,1 0-2 15,0-11 0-15,7 1 1 16,-7-6-1-1,-1 1 3-15,-3-2 2 16,0-1 4 0,-4 2 0-16,-4-6-1 15,-3 6 0 1,1-6-3-16,-5 2 0 15,-4 2-1 1,-4-2 0-16,-3 3-6 16,0-1 1-16,-7-3-4 15,-15 11 0 1,-12-1 0-1,-10 5 1-15,-15 6-8 16,-4 0 0-16,4 0-104 31,3 0-6-31,12 10-7 0</inkml:trace>
  <inkml:trace contextRef="#ctx0" brushRef="#br0" timeOffset="197536.6082">2529 3335 20 0,'-3'0'53'16,"-1"0"1"-16,0 0-12 15,1 0 0-15,-5 0 1 32,4 0-1-32,2 0-15 0,-4 0 0 15,6 0-15-15,0 0 2 16,0 0-12-1,0 0 0 1,6-4-1-16,4 1 1 16,5-4 3-1,0 0 1 1,2 0-2-16,6 1 1 0,-4-1-4 31,3 2 0-31,-4 3-1 0,5-2 0 16,-9 1 0-1,1-2 0 1,0 5 0-16,-7 0 1 15,-5 0 2 1,1 0 0-16,-4 0 1 16,0 0 0-1,0 0-3-15,0 0 1 16,0 0-2-16,0 0 0 16,0 0 1-1,0 0 0-15,-7 5 0 16,-1 4 0-1,-10 6-1-15,3 2 0 16,0 4-1 0,-4-4 1-16,1 1-1 31,7-1 0-31,0 3-1 0,3-2 1 15,0-4-1 1,5-1 1-16,-1 1 2 16,4-11 1-16,0 9 9 31,4-9 0-31,19 0 1 0,2-3 0 15,16 0-9 1,-4-6 1-16,-4-9-16 16,4 9 0-1,-7-8-48 1,-4 3-1-16,-4 4-54 15,-7 4-9 1,-4-4 53-16</inkml:trace>
  <inkml:trace contextRef="#ctx0" brushRef="#br0" timeOffset="198266.6374">2655 3187 64 0,'-4'0'67'0,"-7"-4"-1"16,-7-3-44 0,-4 4-3-16,-4 3-4 15,-4 0 0 1,1 0-8-16,-2 7 1 15,-3 10 1 1,-1 3-1 0,-3 9 2-16,-10 5 1 15,11-2-5 1,0 1 0-16,8-1-5 0,14 1 1 15,11-8 2 1,4-1 1 0,8-3 4-16,17 4 0 15,5-1 3 1,18-4 0-1,1 5-3-15,10-7 0 16,-1-5-4-16,6-3 1 16,3 0 1-1,-8-6 0-15,-4 0 6 16,-7-4 1-1,-3-8 0-15,0-15 1 16,-1-5-7 0,8-14 1-16,-12-2-6 15,1-2 2 1,-12-9-5-16,-7 3 0 15,-10 0 0-15,-12 0 0 16,0 8 0 0,-30 1 0-16,-15 12 0 15,-13 0 0 1,-16 18 0-1,-8 8 0-15,-11 5-75 16,17 5-1-16,15 13-59 31,21-2-13-31,25-2 84 0</inkml:trace>
  <inkml:trace contextRef="#ctx0" brushRef="#br0" timeOffset="202736.8162">9206 2518 33 0,'0'-3'64'32,"0"3"2"-32,0-3-25 0,-2-1 0 15,2 1-7 1,-4 3-1-16,4 0-13 15,-4 0 0 1,4 0-17-16,-4-4 1 16,0 4-8-1,1-3 0 1,-5 3 2-16,1 0 0 0,0 0 3 31,-8 0 0-31,4 3 4 0,3 1 0 16,1-4 7-1,-1 3 1 1,5 1 3-16,-1-1 1 15,4-3-3 1,0 0 1-16,0 0-9 0,7 0 0 31,12 0-3-31,11-7 0 16,3 4 0-1,4-4 1-15,0 0-3 16,-3 3 0 0,-5 4-1-16,-3-3 0 15,-8 3 2 1,-6 0 0-16,-5 0 3 15,-3 7 1-15,3 3-1 16,-7-3 1 0,0 7-3-16,-18 3 1 15,2 0-2 1,-5 0 1-16,-6-2-3 15,2-1 0 1,6-7-3 0,4 0 2-16,8-4 0 15,7 0 1-15,0 1 0 16,11-1 0-16,16 0-2 15,1 4 0 1,3 5 0 0,-10-3 0-16,-9 6 4 15,-12 2 1 1,0 3 0-1,-23 1 2-15,-10 1-11 16,-3-6 1-16,2-9-26 16,11 3 1-16,5-6-96 15,10-4-8 1,5 0 19-1</inkml:trace>
  <inkml:trace contextRef="#ctx0" brushRef="#br0" timeOffset="203346.8406">9004 2370 68 0,'-15'0'65'16,"-8"0"-3"-16,-6 10-51 15,-2 17 2 1,6 16 3 0,3 8 2-1,8 7 1-15,14 9 1 0,0-8 1 31,28 3 1-31,21-17 3 0,2 0 3 16,16-14-1 0,4-14 1-1,10-2-5-15,-3-15 0 0,4-8-13 31,-5-16 2-31,0-7-12 0,-9-10 0 32,-13 0 0-32,-7-9 0 15,-14 2 0 1,-12 0 0-16,-15-12 0 15,-7 5 0-15,-11-4 0 16,-29 4 0 0,-20 6 0-16,-7 11 0 15,-22 14 0 1,-2 18 0-16,-6 6-9 15,8 6 2 1,15 18-61-16,22 4-1 16,19-1-58-1,18-2-13-15,12-7 69 16</inkml:trace>
  <inkml:trace contextRef="#ctx0" brushRef="#br0" timeOffset="208545.049">9566 6826 177 0,'0'0'107'0,"0"0"-6"16,0 0-100 0,0 0 0-16,0 0 0 15,0 0 1 1,0 10 0-1,0 8 0-15,0-4-1 0,0 3 1 16,0-3 1 0,0-1 0-16,0-5 10 15,-4-1 0 1,4-4 9-1,0-3 1-15,8 0-10 16,7 0 0-16,7 0-12 31,0 0 1-31,-3 0-25 0,10-3 1 16,-10-4-79-16,3-1-1 15,-7 2-16 1,-8-1-5 0</inkml:trace>
  <inkml:trace contextRef="#ctx0" brushRef="#br0" timeOffset="208805.0594">9692 6798 136 0,'0'0'109'16,"0"10"-7"-1,0 14-68-15,0 12 1 16,4 2-12 0,3 3 0-16,1 1-13 15,-1 0 1 1,0-12-7-16,1-3 1 15,-4-5-24-15,-1-8 0 16,0-7-107 0,2-7-8-16,-5 0 11 15</inkml:trace>
  <inkml:trace contextRef="#ctx0" brushRef="#br0" timeOffset="209495.087">9443 6750 81 0,'-6'0'74'16,"-2"0"-2"-1,-3 14-52-15,-7 3 1 0,7 10 3 32,4 9-1-32,2 1-5 15,1 6 0-15,4-6-6 16,0 12 2-1,0-8 0-15,12-4-1 0,10-1 3 32,0-6 2-32,5-6-4 15,5-6 1 1,5 0-2-16,4-8 1 15,7-7-6 1,0-3 1-16,1 0-9 16,-1-13 0-1,-3-9 0-15,-5-5 0 16,-3-4 0-16,-4 3 0 15,-3-3 0 1,-12-4 0-16,-3 5 0 16,-7-15 0-1,-8 14 0-15,0-8 0 16,-23 2 0-1,-10-6 0 1,-7 13 0-16,-12 2 0 0,-12 11 0 31,-13 9 0-31,-12 8 0 0,4 0 0 16,3 18-79-1,12-1 0 1,25 4-55-16,20-4-16 16,25-10 89-1</inkml:trace>
  <inkml:trace contextRef="#ctx0" brushRef="#br0" timeOffset="213798.2593">8518 12853 108 0,'0'0'85'0,"-4"0"-4"15,-6 0-69 1,2 6 1-16,-3-1-5 15,-1 2 1 1,9-4-1-16,-1 1-1 16,4-4 3-1,0 3 1-15,0 4 6 16,16-1 1-1,-2 5-7-15,8 6 1 16,5-2-5 0,-6-1 0-16,-6 6 5 15,-4-3 1-15,-3-3 5 16,-8 0 1-1,-4 3-8-15,-19 0 0 16,-2 1-10 0,-1-4 1-16,0-4-2 15,3-1 0 1,13-5 0-1,6 4 0-15,-1-5-35 16,5-3 2-16,0 0-98 16,0 0-8-16,9-3 27 15</inkml:trace>
  <inkml:trace contextRef="#ctx0" brushRef="#br0" timeOffset="214038.2689">8440 12915 184 0,'0'-3'122'16,"12"-4"-6"-1,18-7-100-15,10 1-2 16,4-1-25 0,-4 3 1-16,-2 1-107 15,-12 2-7-15,-7 2 4 16</inkml:trace>
  <inkml:trace contextRef="#ctx0" brushRef="#br0" timeOffset="214818.3001">8511 12763 120 0,'-4'0'89'0,"-3"-4"-5"16,-4 4-77-1,-8 0-1-15,3 0-5 0,-5 8 0 31,-1 9 1-31,-4 7 0 16,-4 11-1 0,3 0 1-16,6 2-1 15,2-1 0-15,4 1 1 16,5 1 2-1,2-6-1-15,12-6 1 16,-4 3 0 0,0-5 0-16,14-3-1 15,9 2 1 1,-1-1 2-16,4-5 0 15,0 4 7 1,8-8 0-16,-2-2 1 16,-2-5 1-16,8-6-2 31,-5 0 0-31,3 0-4 0,-3-13 0 15,5-4-3 1,3-11 1-16,-7 4-2 16,3-7 0-1,-8-8 0 1,4 4 1-16,-6-3 0 0,-2 1 1 31,-3-4-4-31,-10 6 2 0,-10 3-5 31,-2 5 0-31,-6 3 0 16,-21-1 0-16,-9 4 0 15,-16 15 0 1,-19 6-24 0,1 0 2-16,-11 18-108 15,10 13-7-15,15-4 13 16</inkml:trace>
  <inkml:trace contextRef="#ctx0" brushRef="#br0" timeOffset="216518.3681">8537 12922 4 0,'0'0'31'0,"0"-3"1"15,0 3-22 1,0-4 1-16,0 1 9 16,0-1-1-1,0 4 12 1,-4-3 1-16,4 3-3 15,-4-4-2-15,0 4-3 32,1 0-1-32,3 0 5 0,0 0-1 15,0 0-16 1,0 0 2-16,0 0-8 15,7 0 2 1,12 0 3 0,10 0 1-16,0 0-1 15,2 4 1 1,-12-4 4-16,-5 0 0 0,-7 0-22 31,1 0 1-31,-8 0-115 16,4 0-7-16,-4-7 5 15</inkml:trace>
  <inkml:trace contextRef="#ctx0" brushRef="#br0" timeOffset="218448.4453">14032 8058 108 0,'0'-4'102'0,"0"1"-7"15,0-4-60 1,0 0 1-16,0-1-15 15,0 6 0 1,0-2-18 0,0 4 0-16,0 0-11 0,0 0 1 31,-3 0 4-31,-8 0 0 0,0 14 3 31,-4 10 0-31,0-3 0 16,0 10 1-16,5 0 0 15,2 7 0 1,5 0 2-16,3 0 1 0,0-7 7 31,17-6 0-31,6-4 2 16,6-7 0-16,9-7-5 15,-5-5 0 1,0-2-2-1,-3 0 0-15,-8-9 0 16,-7-5 0 0,-7-3-5-16,-8-1 1 15,0 1-8-15,-5-1 0 16,-16 7 0-1,-5 5 0-15,-8 3 4 16,-3 3 1 0,-7 3-2-16,7 14 1 15,10 4-17 1,13 0 0-16,14-4-101 15,0-3-7 1,18-10 8-16</inkml:trace>
  <inkml:trace contextRef="#ctx0" brushRef="#br0" timeOffset="219148.4733">13889 8003 41 0,'-12'0'49'15,"-2"0"3"-15,-8 0-43 16,4 0 1 0,-10 6 6-16,14 8 1 15,-1 14 2 1,7-4 0-16,5 14-4 31,3 0 2-31,0 8 4 0,7 2 1 16,16-7 3-1,6 1-1-15,1-9-5 16,15-1 1-16,-1-7-6 31,0-8 1-31,4-3 4 0,5-7 1 16,-5-7-3-1,7 0 1-15,1-17-12 16,-4-11 1-1,0-7-7 1,-4-6 0-16,-11-5 0 16,-12-3 0-1,-13-5 0-15,-12 6 0 0,-4 5 0 31,-29 6 0-31,-15 2 0 16,-20 15 0-16,-9 6 0 16,-12 7 0-1,-11 3-11-15,11 4 2 16,15 4-82-1,18 13-2-15,38 7-37 16,18 0-10 0</inkml:trace>
  <inkml:trace contextRef="#ctx0" brushRef="#br0" timeOffset="221638.5729">13389 3476 107 0,'-4'-3'99'15,"4"3"-5"-15,-4-3-64 16,4 0 0-16,0 3-21 15,0 0-1 1,0 0-1-16,4 0-1 16,14 0 4-1,11 0 0-15,5 0-5 16,7 0 0-1,-11 0-2-15,-4-4 1 16,-12 4-3 0,-2 0 1-16,-9 0-2 15,-3 0 1-15,0 0 4 31,0 4 1-31,0 2 2 0,0 12 0 16,4 9-2 0,-4 8 0-16,4 0-1 15,-1 2 1 1,1-2-2-1,-1 0 0-15,1-11 0 16,-4-6 1 0,4-8-18-16,0-3 1 0,-4-5-82 31,4-2-1-31,-1 0-28 15,-3-2-9-15</inkml:trace>
  <inkml:trace contextRef="#ctx0" brushRef="#br0" timeOffset="221798.5793">13418 3660 164 0,'0'0'121'0,"0"0"-7"16,30-14-92-1,11 1 1-15,11-5-42 16,-4 8 1-1,-8 3-99-15,-14 7-8 16,-4-3 17 0</inkml:trace>
  <inkml:trace contextRef="#ctx0" brushRef="#br0" timeOffset="222488.6069">13369 3359 77 0,'-10'0'70'15,"-5"0"-3"1,-7 0-53-16,0 0 0 16,-4 11 0-1,0 13 1-15,-5 4-4 16,6 6-1-1,7 1 1-15,3 16-1 16,11-1 7 0,4-3-1-16,15 5 7 15,22-6 0-15,8-9-4 16,3-2 0-1,11-4-5-15,-4-11 0 16,20-2 1 0,-9-11 0-16,5-7-6 31,-1 0 1-31,8-10-9 0,-8-15 2 15,0-8-3 1,-3 1 0-16,-16-6 0 16,-17 0 0-16,-15-11 0 31,-19 4 0-31,-4 0 0 0,-29-3 0 31,-23-1 0-31,-10 11 0 0,-19 7 0 31,-4 7 0-31,-5 11-66 16,17 13 1-16,10 0-69 15,15 10-12 1,28 4 70-16</inkml:trace>
  <inkml:trace contextRef="#ctx0" brushRef="#br0" timeOffset="223878.6625">13052 12673 65 0,'0'0'76'0,"-8"0"-3"0,-3 0-51 32,0 0 1-32,-1 0-4 15,2 0-1-15,6 0 1 16,0 3 2-1,4 4 1-15,0 4 1 0,0-5 4 32,8 6 0-32,10-2-11 15,5 4 0 1,-2 3-12-16,2 3 1 15,-8 5-1 1,-1 2 0-16,-6 5 1 16,-8-5 0-16,0 4 0 15,0-9 0 1,-12 5-3-16,-2-7 0 15,-5-6-5 1,-3-7 0-16,0 0 1 16,3-7 0-1,1 0 2-15,11 0 0 16,4-10-1-1,3-8 1 1,0-12 0-16,6 1 1 0,12-2 0 31,1 1 1-31,-4-5 0 0,0 0 1 16,-5 4-1-1,-2 7 1 1,-4 3-3-16,-4 3 0 16,0 1-3-1,-19 7 1-15,-10 8-2 0,-8-3 1 31,-1 5-13-31,-3 0 1 16,9 14-44 0,9 6-1-16,13-2-57 15,10 0-9 1,0-5 46-16</inkml:trace>
  <inkml:trace contextRef="#ctx0" brushRef="#br0" timeOffset="224618.6921">13014 12521 91 0,'-6'-3'88'16,"-6"-1"-5"-16,2-3-67 15,-6 4-1-15,-2 3-13 32,-5 0 0-32,-3 0 0 0,-3 10 0 15,-4 4 3 1,-5 10 0-16,1 4 2 15,0 6 1 1,4 1-2 0,3-1 0-16,5 5-2 15,7 2 0 1,9 4-1-16,9 4 1 0,0-5 1 31,11-2 0-31,5 7 2 16,6-5-1-16,4-2 2 15,-1-7 0 1,2-8 1-16,9 1 0 15,1-7 0 1,1-5 1-16,2-8 1 16,5-4 1-1,-1-4 5-15,4 0 1 16,8-14-7-16,0-17 2 15,6-15-13 1,-2 2 0-16,-9-5 0 16,-3-4 0-1,-14-2 0-15,-12 1 0 31,-8 1 0-31,-14 2 0 0,0 10 0 32,-25-2 0-32,-5 16 0 0,-14-7 0 15,-8 5 0 1,-12 9 0-1,2 6-23-15,7 7 2 0,3 7-102 32,14 0-5-32,9 21 3 0</inkml:trace>
  <inkml:trace contextRef="#ctx0" brushRef="#br0" timeOffset="225048.7093">12958 12755 150 0,'0'-2'122'31,"0"-2"-8"-31,0-2-77 0,5-5 0 16,-2 1-19-1,8-4 1-15,-2-4-13 16,1-1 2 0,2 1-8-1,-10-1 0-15,-2 3 0 0,-10 3 0 16,-9-1 0-1,1 3 0-15,-8 4 0 16,3 3 0 0,-2 4-48-1,6 4 2-15,8 14-86 16,7 5-10-1,4 2 44 1</inkml:trace>
  <inkml:trace contextRef="#ctx0" brushRef="#br0" timeOffset="236299.1593">15355 1664 89 0,'0'-4'97'0,"0"-2"-6"15,0-2-45 1,0 1 0-1,0 0-3-15,0 2-1 0,0-3-18 16,0 4 0 0,0 4-20-16,0-2 1 15,0 2-5 1,0 0 0-1,0 0 0-15,4 0 0 16,3 2 0 0,1 13 0-16,-1 5 0 15,8 1 0 1,-4 7 0-16,0-8 0 15,4 5 0-15,4-5 0 16,-9 1 0 0,3-4 0-16,1-3 0 15,-7 10 0 1,4-9 0-16,4-3 0 15,-8 0 0 1,2-2 0-16,-3-3 0 31,-2 0 0-31,-4 0 0 0,3-4 0 16,-3 0 0-1,4 1 0-15,-4-1 0 16,0 1 0-16,0-4 0 31,0 0 0-31,3 0 0 0,-3 3 0 16,4-3 0-1,-4 0 0-15,0 0 0 16,0 0 0 0,4-7 0-1,4-17 0-15,3-11 0 16,3-16 0-1,1 6 0-15,0-7 0 0,0 7 0 32,-4 6 0-32,-4 16 0 15,-3 2 0-15,0 7 0 16,0 4 0-1,-1 10-55-15,4 0 2 16,-2 10-80 0,-1 11-10-16,-1 7 53 15</inkml:trace>
  <inkml:trace contextRef="#ctx0" brushRef="#br0" timeOffset="236569.1701">15893 1823 180 0,'0'3'119'0,"0"18"-7"16,0-4-93-1,0 4 1 1,0 0-11-16,0 0 0 0,0-4-65 31,0-6-2-31,0-7-66 0,0-4-12 16,6 0 64-1</inkml:trace>
  <inkml:trace contextRef="#ctx0" brushRef="#br0" timeOffset="237509.2077">16677 1664 179 0,'0'-4'123'16,"0"-2"-7"-1,0-2-92-15,0 6 1 16,0-3-16-16,0 5 0 15,0 0-7 1,0 0 1-16,0 0 2 16,16 15 1-1,-2-1-3-15,5 3 1 16,-1 3-3-1,4 5 1-15,5-4-2 16,-6-1 0-16,-2 1 0 16,-1-4 0-1,-7-3 0-15,1 3 0 31,-9-10 0-31,1-7 0 0,0 4 0 32,-4-4 0-32,4 0 0 0,0-13 0 15,-1-16 0 1,0-3 0-1,1-5 0-15,0-4 0 0,-1 6 0 32,1 10 0-32,0 9-12 0,4 2 2 31,-4 6-120-31,3 5-4 15,8 3-3 1</inkml:trace>
  <inkml:trace contextRef="#ctx0" brushRef="#br0" timeOffset="238039.2289">17159 1792 214 0,'0'0'129'16,"0"0"-6"0,0-3-114-1,8 3 0-15,3-4-9 16,0 4 0-16,7-4-1 15,-3 0 0-15,0 4 0 16,-4 0 0 0,-4 0 1-1,-3 0 0-15,-1 12 1 16,-3-2 0-1,0 0 0 1,0 7 0-16,-7 4-1 16,0-1 1-1,3-2 5-15,4-4 0 0,4-7 0 16,21-7 2-1,9 0-8 1,7 0 0-16,0 0-10 16,-12 0 1-1,-3 0-121-15,-11 0-3 16,-4 4-6-1</inkml:trace>
  <inkml:trace contextRef="#ctx0" brushRef="#br0" timeOffset="238967.2665">18155 1581 179 0,'0'-4'119'32,"0"1"-8"-32,0-1-100 0,0 4 0 15,0 0-7 1,4 7 1-1,7 14 6-15,8 11 1 16,-1-2 3 0,1 5 0-16,3-4-7 15,-8 3 2 1,-6-9-10-16,4-1 0 15,2-7 0 1,-11 0 0-16,5-9 0 16,-4-4 0-1,-4-2 0-15,3-2 0 16,1 0 0-16,5-6 0 15,1-25 0 1,4-8 0-16,5-16 0 16,-1 0 0-1,-3 7 0-15,-4 6 0 16,-3 14 0-1,-4 14 0-15,-4 8-40 16,2 2 1-16,3 1-92 31,-1 3-9-31,0 0 34 0</inkml:trace>
  <inkml:trace contextRef="#ctx0" brushRef="#br0" timeOffset="239807.3001">18559 1813 67 0,'0'0'62'0,"0"0"-2"16,0 0-51-1,0 0 0 1,-4 0 18-16,0 0 1 16,-3 0 10-1,-1 0-1 1,1 0-6-16,4 0 0 0,-1 0-1 15,1 0 1 1,3 0-10-16,0 0 0 16,0 0-17-1,0 0 1 1,14-4-5-16,12 1 0 0,4-1 0 31,-1 1 0-31,-3 3 0 0,-8 0 0 31,-2 0 0-31,-6 3 0 16,-10 4 0-16,0 4 0 15,-7 7 0 1,-7-9 0-16,-2 1 0 16,6-3 0-1,2-4 0-15,8 1 0 16,0 4 0-1,4-2 0-15,14 5 0 16,-3 3 0-16,-4-1 0 16,-7 1 0-1,-4 4 0-15,-7-4 0 16,-16 5-14-1,-5-5 1-15,0-2-117 32,-1-2-4-32,3-7-1 0</inkml:trace>
  <inkml:trace contextRef="#ctx0" brushRef="#br0" timeOffset="240677.3349">19726 1619 211 0,'0'-4'116'0,"0"2"-5"0,0 2-114 16,0 0 2-1,7 6 13-15,4 11 0 16,0 7 6 0,8 1 0-1,-1 2-10-15,1 1 1 16,-5 0-9-1,5-1 0-15,-8-9 0 16,-3-1 0-16,-1-4 0 16,1-5 0-1,-8-4 0-15,7-4 0 16,-7 0 0-1,8 0 0-15,-2-17 0 16,17-19 0 0,2-18 0-16,6-6 0 15,-6 2 0 1,-2 9 0-16,-8 11 0 15,-9 18 0-15,-2 6-60 16,-4 2 2 0,0 12-76-1,0 0-10-15,0 26 60 16</inkml:trace>
  <inkml:trace contextRef="#ctx0" brushRef="#br0" timeOffset="241277.3589">20218 1758 152 0,'0'0'103'0,"0"0"-8"15,0 10-79 1,-4 7 2-16,-7 7 5 15,1 5 0 1,-2-10 2-16,1-1 0 16,4-4-12-1,3-7 1 1,4-4-13-16,0 1 2 0,11-4-3 31,12 0 0-31,2-7 0 0,1 0 0 16,-4-1 0-1,-7 6 0 1,0 2-38-16,3-4 3 15,-6 0-97 1,-1-6-8-16,-4-4 31 0</inkml:trace>
  <inkml:trace contextRef="#ctx0" brushRef="#br0" timeOffset="241467.3665">20281 1705 122 0,'0'0'113'0,"0"11"-8"15,0 13-65 1,0 13 0-16,0 6-24 15,0 4 1-15,8 2-14 16,-5-6 0 0,-3-2-121-16,0-10-4 15,0-11-13 1</inkml:trace>
  <inkml:trace contextRef="#ctx0" brushRef="#br0" timeOffset="242707.4161">21055 1692 165 0,'0'-7'128'15,"0"-4"-7"1,8-3-85-16,-6 8 1 16,4-4-26-1,-6 2 2-15,0 4-13 16,0 4 0-1,3 0 0 1,4 7 0-16,11 14 0 0,5 14 0 16,-1 0 0-1,4-1 0-15,-4 4 0 16,-3 0 0-1,3-7 0 1,-8-3 0-16,-2-7 0 16,-5-4 0-1,-3-10 0 1,-4 0 0-16,4-7 0 15,-4 0 0-15,0-21 0 16,11-16 0-16,12-26 0 16,2-3 0-1,1 1 0 1,0 2 0-16,-8 18 0 15,-3 11 0 1,-7 12-40-16,-4 13 1 16,-1 9-92-1,-3 0-9-15,0 13 34 16</inkml:trace>
  <inkml:trace contextRef="#ctx0" brushRef="#br0" timeOffset="243197.4357">21570 1861 190 0,'-8'0'114'0,"1"3"-7"15,-4 4-83 1,7 1 0 0,4-2-1-16,7 2 1 15,24 2-22 1,-1 3 1-16,-1-2-3 15,0 3 0 1,-7 4 0-16,-11-4 0 16,-11 5 0-1,0-1 0-15,-18-1 0 16,-15-6 0-16,-1-4 0 15,0-4 0 1,5-3 0-16,8 0 0 16,8 0-27-1,7-7 1-15,6 4-104 16,0-4-8-1,0 0 18-15</inkml:trace>
  <inkml:trace contextRef="#ctx0" brushRef="#br0" timeOffset="243387.4433">21633 1785 247 0,'30'-8'134'15,"14"2"-4"1,12-1-154-1,3 1 2-15,-11 6-108 16,-19 0-7 0,-14 0 13-16</inkml:trace>
  <inkml:trace contextRef="#ctx0" brushRef="#br0" timeOffset="244370.4828">22496 1630 204 0,'0'-3'136'16,"0"-1"-6"-1,0 0-110 1,0 0 1-16,0 2-21 16,3 2 0-16,-3 0 0 31,4 0 0-31,4 0 0 0,3 19 0 15,4 5 0 1,-1 8 0-16,9 10 0 16,-5-4 0-16,1 0 0 31,-8-1 0-31,-1-9 0 0,2-6 0 31,-8-9 0-31,-1-3 0 0,0-6 0 31,2-4 0-31,2-10 0 16,9-29 0-16,13-19 0 15,-3-4 0 1,3-4 0-16,-7 8 0 0,-2 12 0 31,-2 8 0-31,-11 21-125 16,0 2-5-16,-7 15-16 15</inkml:trace>
  <inkml:trace contextRef="#ctx0" brushRef="#br0" timeOffset="245110.5124">23096 1754 157 0,'-4'0'109'15,"0"-3"-9"1,1 0-88-16,-8 3 0 0,-8 0-7 31,-3 10 1-31,-4 17 4 0,1 11 0 16,2 18 7-1,4-1 1 1,5-1 1-16,10-8 0 15,4-8-11 1,22-10 1-16,16-4-9 16,3-21 0-1,2-3 0-15,-1-13 0 16,-10-19 0-16,-9 5 0 15,-17-4 0 1,-6 7 0-16,-6-3 0 16,-20 13 0-1,-3 14 0-15,2 0 0 31,9 0-57-31,3 10 2 0,15 9-78 32,0-7-11-32,0-12 57 0</inkml:trace>
  <inkml:trace contextRef="#ctx0" brushRef="#br0" timeOffset="245960.5464">23588 1564 247 0,'0'-7'134'0,"4"0"-4"16,-4 7-130 0,8 0 0-16,-1 14 0 0,12 20 0 15,-5 7 0 1,12 5 0-1,-7 5 0-15,2 2 0 16,-9-12 0 0,3 10 0-1,-4-12 0-15,-7-8 0 16,3-6 0-16,-3 1 0 15,-4-14 0 1,4-6 0-16,-1-6 0 16,5 0 0-1,-1-18 0-15,9-25 0 16,1-20 0-1,13-24 0-15,-4 8 0 16,-4-5 0 0,1 15 0-16,-8 25 0 15,-9 12 0-15,-2 15 0 16,-4 10-96-1,0 7-2-15,0 17-41 16,-4 18-12 0</inkml:trace>
  <inkml:trace contextRef="#ctx0" brushRef="#br0" timeOffset="246440.5656">24081 1734 189 0,'0'0'124'16,"0"0"-7"-16,4 0-96 16,22 0 0-1,14 0-10-15,5 0 1 0,-5 0-9 31,-13 2 1-31,-9 6-2 16,-11-1 0 0,-7 2 0-16,0 2 1 15,0 7-3-15,0 2 0 16,0 11 0-1,-14 4 0-15,-1 0 0 16,1 2 0 0,-2-5 0-16,10 9 0 15,1-10 0 1,-2-2 0-16,3-13-16 15,4 6 2 1,0-16-116-16,-4-6-5 16,-11-10 2-16</inkml:trace>
  <inkml:trace contextRef="#ctx0" brushRef="#br0" timeOffset="246560.5704">24069 1959 222 0,'5'-4'134'0,"28"-4"-4"16,23 2-118-1,-1 2 1 1,-10 1-143-16,-9 3-4 0,-13 0-13 31</inkml:trace>
  <inkml:trace contextRef="#ctx0" brushRef="#br0" timeOffset="247520.6088">22892 2573 244 0,'0'-2'132'15,"0"-2"-4"1,0 4-130-16,0 0 1 16,4 0 2-16,7 10 0 15,8 15 2 1,-5 5 2-16,5 15-5 15,-1-3 0 1,1-4 0-16,0-3 0 31,-1 6 0-31,-6-10 0 0,-2-3 0 16,-2-11 0-1,-5-3 0-15,5-7 0 16,-4-3 0 0,-1-4 0-1,4 0 0-15,13-25 0 0,5-20 0 31,11-21 0-31,6-2 0 0,-5-9 0 16,-8 12 0 0,-6 9 0-1,-8 15 0-15,-4 14 0 16,-4 9-16-1,-4 14 1-15,-3 4-115 16,0 22-5 0,0 8 3-16</inkml:trace>
  <inkml:trace contextRef="#ctx0" brushRef="#br0" timeOffset="248220.6368">23459 2784 121 0,'0'0'98'0,"-8"0"-7"15,1 4-56-15,3 6 1 0,4 12 6 31,8-5-1-31,13 3-20 16,13 5 0-16,-5-2-19 16,2 6 1-1,-9 5-3 1,-7-3 0-16,-8-3 0 15,-7 3 0 1,-7-7 0-16,-19 1 0 16,-4-8 0-16,4-7 0 15,-4-6 0 1,5-4 0-16,10 0 0 15,3-11 0 1,12-9 0-16,4-15 0 16,22 1 0-1,22-12 0-15,4-5 0 16,5-2 0-16,-21 2 0 15,-10-2 0 1,-15 19 0-16,-11 3 0 16,-15 14 0-1,-21 7 0 1,-2 10-22-16,-6 6 2 15,17 22-110 1,17 10-6 0,10-6 9-16</inkml:trace>
  <inkml:trace contextRef="#ctx0" brushRef="#br1" timeOffset="269229.4776">15410 3283 157 0,'0'-8'118'15,"-3"2"-6"-15,-1 0-92 16,4-1 0-16,-3 7-18 15,3 0 0 1,0 7 2 0,0 19 1-16,0 10 3 15,0 2 0-15,0 7-1 16,0 0 1-1,0-10-2-15,0-1 0 16,0-7-13 0,-4-2 1-1,1-11-50-15,3-4-2 16,0-3-60-1,0-7-12-15,0 0 49 16</inkml:trace>
  <inkml:trace contextRef="#ctx0" brushRef="#br1" timeOffset="269619.4932">15618 3289 134 0,'3'-2'89'0,"9"-5"-5"0,-4 0-79 15,-5 7 1-15,-3 0 3 16,0 14-1 0,-11 6-3-1,-15 4 0-15,-7 0-1 16,0-2 1-16,-5-1 0 31,12-9 1-31,4 6 1 0,11-11 0 31,0 4 14-31,11-1 0 0,8 4 2 16,17 0 1-1,9 7-18 1,14-4 0-16,-7 0-9 16,-9-3 0-1,-5 3-41-15,-9-7 0 0,-3-2-79 31,-3-8-10-31,-5 0 42 16</inkml:trace>
  <inkml:trace contextRef="#ctx0" brushRef="#br1" timeOffset="270029.5096">16048 3331 162 0,'0'-3'106'16,"0"0"-6"-16,0-4-99 15,0 3 1 1,-11 2-8-16,-12 2 1 16,-7 2 7-1,-3 19 1 1,0 11 8-16,0 5 1 0,10 8 9 31,9-10 1-31,14-1 2 0,3-10 0 16,27-6-12-1,-1-4 1 1,2-11-32-16,-2-3 0 15,-3 0-111 1,-8 0-6-16,-2 0 11 16</inkml:trace>
  <inkml:trace contextRef="#ctx0" brushRef="#br1" timeOffset="270449.5264">16289 3256 215 0,'0'0'121'0,"0"0"-6"16,0 0-109 0,0 3 0-16,0 18 5 15,-5 13 1-15,-2 4-4 16,-3 1 1-16,-6 2-6 15,6-10 2 1,-2-10-5 0,4-5 0-16,8-2 0 15,0-6 0 1,6-4 0-1,18-4 0-15,18 0 0 16,-2 0 0-16,4 0-130 16,-11 0-4-16,-10 0-13 15</inkml:trace>
  <inkml:trace contextRef="#ctx0" brushRef="#br1" timeOffset="271509.5688">17174 3312 110 0,'-4'0'86'15,"-5"-5"-3"-15,-1 5-66 16,-4 0 0-16,-9 0-1 31,2 0 0-31,-6 14-5 0,-3 7 1 16,-3 4-2-1,11 6 1-15,3-4 2 16,5 7 1-1,7-13 8 1,7-1 1-16,14-8-4 0,12-10 0 31,4-2-14-31,10-9 2 0,-6-23-7 31,-8 5 0-31,0-9 0 16,-15 3 0-16,-4 5 0 16,-3 4 0-1,-4 11 0 1,0 5 0-16,0 5 0 15,0 3 0-15,0 3 0 16,-4 18 0-16,0 6 0 16,-3 8 0-1,4 0 0 1,-1 2 0-16,0-8 0 15,4 1 0 1,0-6 0-16,0-10 0 16,0-14 0-1,0 0 0-15,11 14 0 0,-4-14-46 16,3 0 1-16,3-10-87 15,-6-13-9 1,1-14 42-16</inkml:trace>
  <inkml:trace contextRef="#ctx0" brushRef="#br1" timeOffset="273549.6504">16893 3159 106 0,'0'0'92'15,"-8"-4"-4"1,-3 1-69-16,-12 3 0 15,-1 0-8-15,-10 14 1 32,-4 17 0-32,1 18 1 0,4 12-6 31,14 9 2-31,12 9 0 0,7-6 1 15,18-4 8 1,23-17 1 0,15-21 3-16,29-21 0 15,4-10-12 1,7-34 0-16,4-18-9 0,-14-16 1 15,-31-6-2 1,-29-5 0 0,-26 2 0-16,-30 4 0 15,-33 26-4 1,-18 8 2-1,-5 25-107-15,5 10-3 16,18 4-29-16,15 4-2 16</inkml:trace>
  <inkml:trace contextRef="#ctx0" brushRef="#br1" timeOffset="274179.6756">17613 3246 144 0,'0'0'97'15,"0"0"-7"1,0 6-76-16,5 22 0 15,3 17 7-15,-1 7 1 16,-4 3-10 0,5-3 1-16,-1-7-6 15,-3-14 0 1,-1-11-2-16,1-5 1 15,0-12-52 1,0-3-2-16,-4-14-71 31,0-17-12-31,0-8 50 0</inkml:trace>
  <inkml:trace contextRef="#ctx0" brushRef="#br1" timeOffset="274579.6916">17592 3263 178 0,'0'-4'117'0,"0"1"-7"16,0 3-99-1,0 0 1 1,0 0-8-16,11 3 0 16,15 18 5-1,7 11 1-15,-3-2 4 16,7 5 1-1,1-2-5-15,-9 6 0 16,1-8-7 0,-8 1 1-16,-4-12-4 15,-3-3 0 1,-4-10 0-16,-4-7 0 15,1 0 0-15,-4-19 0 16,3-27 0 0,-3-10 0-16,-4-6 0 15,0-4 0 1,0 11 0-16,0 13 0 15,0 15-33 1,0 13 2-16,0 11-100 16,0 3-7-1,11 14 23 1</inkml:trace>
  <inkml:trace contextRef="#ctx0" brushRef="#br1" timeOffset="274909.7048">18144 3384 137 0,'0'10'108'0,"0"6"-7"16,0 9-60-16,7 3-2 0,12-11-7 31,7-3 0-31,11-14-22 16,-4 0 1-16,0-10-11 15,-10-11 0 1,-16-10 0 0,-7-1 0-16,-22 5 0 15,-19-1 0 1,-12 8-2-16,6 9 1 0,-5 9-24 15,16 2 1 1,13 0-62 0,12 13-2-16,11 11-26 15,7-3-8 1,20-4 73-16</inkml:trace>
  <inkml:trace contextRef="#ctx0" brushRef="#br1" timeOffset="275169.7152">18428 3221 188 0,'9'0'120'0,"2"7"-7"15,7 21-94 1,1 10 0-1,-5 10-3-15,0 1 1 0,-1-1-10 16,-6-11 1 0,4-1-9-16,-4-16 0 15,-3-6-77 1,-4-14-2-1,0 0-54-15,0-24-12 0,-22-25 86 32</inkml:trace>
  <inkml:trace contextRef="#ctx0" brushRef="#br1" timeOffset="275472.7275">18262 3189 172 0,'0'0'120'16,"0"-2"-9"-16,20 2-83 15,27 0 0 1,27 6-12-16,4 22 0 15,-4 7-12 1,-15 13 0-16,-22 3-1 16,-26 2 1-1,-11-2-2-15,-33-10 1 16,-18-9-3-16,-14-11 0 15,3-11-17 1,7-6 1-16,7-4-58 31,27 0-1-31,21 0-45 0,10 0-12 16,31-7 68-1</inkml:trace>
  <inkml:trace contextRef="#ctx0" brushRef="#br1" timeOffset="275992.7483">19010 3210 174 0,'4'-7'128'16,"0"1"-9"-1,0-4-102-15,-4-4-1 0,0 14-20 16,-23 0 1-1,-11 7 4-15,-2 10 0 16,-4 7-1 0,-2 3 1-1,17-2 2-15,2-1 0 16,9 4 11-1,14-11 0-15,0-7-2 16,18-3 0 0,12-7-11-16,3 0 1 15,-3 0-5-15,-12 0 1 16,-7 0-1-1,-7 11 1-15,-4 10 1 16,-7 6 0 0,-11 4 3-16,6-4 1 15,9 2 0 1,6-8 1-16,34-10-4 31,15-6 0-31,8-5-34 0,2 0 2 16,-6 0-99-1,-16 0-7-15,-6 0 24 16</inkml:trace>
  <inkml:trace contextRef="#ctx0" brushRef="#br1" timeOffset="280552.9307">19525 3269 159 0,'0'-3'125'15,"0"0"-9"-15,0-4-83 16,0 3 0 0,0 4-23-1,0 0 0-15,4 0-4 16,4 4 0-1,2 13 0-15,2 7 1 0,-1 7-7 32,-3-7 0-32,2-3 0 15,-2-3 0-15,-1-9-9 16,-3-5 1-1,-4-4-121-15,0 0-5 16,0-17-6 0</inkml:trace>
  <inkml:trace contextRef="#ctx0" brushRef="#br1" timeOffset="281062.9511">19478 3144 113 0,'-8'0'91'31,"-7"0"-5"-31,1 4-63 0,-1 10 0 16,-4 11-5-1,1-2 2 1,2 9-8-16,5 1 0 0,8 4-2 31,0 3 1-31,3-1 3 0,0-8 0 16,3 0 5-1,16-8 1 1,2-5-8-16,9-4 1 16,11-10-13-1,7-4 0-15,-1-4 0 16,6-20 0-1,-5-7 0-15,-7-8 0 16,-7-2 0 0,-16-7 0-16,-15-2 0 15,-3 3 0 1,-18 2 0-16,-23 6 0 15,-15 8 0 1,-13 11 0-16,2 9-30 16,0 8 2-16,22 3-102 31,16 14-8-31,18 6 20 0</inkml:trace>
  <inkml:trace contextRef="#ctx0" brushRef="#br1" timeOffset="290083.3119">16089 4335 36 0,'0'0'80'16,"0"-4"-1"-16,0 4-24 15,0-3-2 1,0-4-18-1,0 4 0-15,0-1 0 16,0 1 0-16,0 0-9 31,0 3 0-31,0-4-19 0,0 4 2 16,0 0-9-1,-4-4 0-15,4 4 0 16,0 0 0 0,0 0 0-1,0 0 0-15,0 0 0 16,0 8 0-1,0 2 0-15,0 3 0 0,-4 8 0 32,-2 3 0-32,-7 0 0 15,6 5 0-15,-4 2 0 16,8-4 0-1,-5 1 0-15,8-5 0 16,0 2 0 0,0-4 0-16,0-1 0 15,8-2 0 1,6 0 0-16,1-8 0 15,0 0 0 1,10 1 0-16,-6-5 0 16,3-2 0-16,-3-4 0 15,4 0 0 1,-6 0 0-16,2 0 0 15,0 0-130 1,0-17-4-16,-5-11-13 16</inkml:trace>
  <inkml:trace contextRef="#ctx0" brushRef="#br1" timeOffset="290263.3191">15981 4051 245 0,'0'-4'131'15,"-4"2"-5"1,4-6-164-16,0 1 1 16,0 5-91-1,12 2-10-15,5 0 32 16</inkml:trace>
  <inkml:trace contextRef="#ctx0" brushRef="#br1" timeOffset="291183.3559">16429 4505 162 0,'0'-4'117'15,"-3"4"-8"1,3-4-89 0,-4 2 0-16,0-2-16 15,-4 0 2 1,1 0-6-16,0 4 1 15,-4 0 4 1,3 0 1-16,1 0 8 16,-1 0 1-16,5 0-3 15,3 0 1 1,0 0-10-16,0 0 1 16,16 0-4-1,9 0 0-15,11 0 0 16,9 0 0-1,1 0 0-15,1 0 0 16,-11 0 0-16,-9 4 0 16,-5 4 0-1,-11-2 0 1,-6 2 0-16,-5 1 0 15,-5 2 0 1,-17-2 0 0,-4 6 0-16,-3-1 0 0,6-4 0 31,4 0 0-31,12-2 0 0,7-2 0 15,0 4 0 1,18 9 0 0,9-7 0-16,-2 6 0 0,-2-1 0 31,-12 4 0-31,-11 1 0 0,-4-2 0 31,-26 1 0-31,-10-1 0 16,-5-6-12-1,5-3 2-15,9-1-120 16,9-3-4-16,15-7-3 15</inkml:trace>
  <inkml:trace contextRef="#ctx0" brushRef="#br1" timeOffset="294303.4807">17192 4258 166 0,'0'0'122'15,"0"0"-8"1,0 0-78-16,20 0-2 0,9 0-17 15,11 0 1 1,8 0-17 0,-3 0 2-16,-5 4-3 15,-6-4 0 1,-8 0 0-16,-4 0 0 15,-6 4-5 1,-6-4 2-16,-2 4-33 16,-5-2 0-1,-3 2-92-15,0 4-9 16,0-2 28-16</inkml:trace>
  <inkml:trace contextRef="#ctx0" brushRef="#br1" timeOffset="294543.4903">17207 4435 200 0,'11'0'136'16,"26"0"-6"-1,26 0-108-15,8 0 1 0,-1 0-23 32,-11 0 0-32,-15 0-39 0,-14 4 1 15,-19 6-93 1,-11 4-9-1,0-4 33-15</inkml:trace>
  <inkml:trace contextRef="#ctx0" brushRef="#br1" timeOffset="295223.5175">18211 4242 149 0,'0'0'104'16,"-4"0"-8"-1,-11 0-77-15,1 16 1 16,-2 10-3-16,5 11 1 15,8 1 2 1,3-4 0-16,0 2-2 16,11-12 0-1,11 0-13-15,4-6 2 16,3-8-7-1,1-4 0-15,0-6-6 16,3 0 1-16,-11-2-124 16,1-24-4-1,-12-15-10-15</inkml:trace>
  <inkml:trace contextRef="#ctx0" brushRef="#br1" timeOffset="295383.5239">18199 3950 239 0,'0'-2'122'15,"0"-2"-2"1,0 1-174-16,4 3 0 16,6 0-69-1,3 0-11 1,2 17 50-16</inkml:trace>
  <inkml:trace contextRef="#ctx0" brushRef="#br1" timeOffset="295953.5467">18651 4255 166 0,'-7'0'107'15,"0"17"-6"-15,-3 22-88 32,1 16-1-32,9 4 4 0,0 3 1 31,11-11 1-31,15-12 1 0,7-17-6 31,1-3 0-31,-1-19-8 16,-10-7 1-16,2-13-4 15,-17-8 1 1,-8 1-6-16,-8 2 1 0,-22 11-2 31,8 8 0-31,-7 6-4 16,3 0 1-1,4 10-40-15,10 0 0 16,12-3-77-1,0 0-10-15,8-7 42 16</inkml:trace>
  <inkml:trace contextRef="#ctx0" brushRef="#br1" timeOffset="296393.5643">19222 4252 231 0,'22'0'129'0,"12"-3"-4"16,10-4-125-1,0 3 1-15,-11 1-58 16,-3-4-1-16,-18 3-69 16,-9-6-10-1,-3 0 57-15</inkml:trace>
  <inkml:trace contextRef="#ctx0" brushRef="#br1" timeOffset="296613.5731">19270 4131 220 0,'0'14'134'16,"0"14"-5"0,0 23-117-1,0 1 1-15,0 7-12 16,-5-10 1-16,2-12-39 31,-4-5 2-31,3-8-96 0,4-10-8 16,0-14 28-1</inkml:trace>
  <inkml:trace contextRef="#ctx0" brushRef="#br1" timeOffset="296973.5875">19729 4075 171 0,'0'0'111'0,"-15"0"-7"15,-7 21-88 1,-4 17 0-16,4 10 9 15,4 12 0-15,14-6-7 16,4-1 0 0,18-14-15-16,16-16 1 15,-1-13-33 1,1-10 1-16,-1 0-102 15,-5-21-8 1,-5-16 20-16</inkml:trace>
  <inkml:trace contextRef="#ctx0" brushRef="#br1" timeOffset="297123.5935">19719 3823 200 0,'0'0'0'0,"0"0"0"15,0 0-125 1</inkml:trace>
  <inkml:trace contextRef="#ctx0" brushRef="#br1" timeOffset="297533.6099">19122 4255 184 0,'0'-3'120'15,"0"3"-6"1,25 0-103-1,13 0 0-15,10 0-124 16,0 0-5-16,-1 0-11 16</inkml:trace>
  <inkml:trace contextRef="#ctx0" brushRef="#br1" timeOffset="298303.6407">19888 4318 81 0,'0'3'103'31,"0"1"-7"-31,5 6-39 0,16 0 0 32,12 8-26-32,1 3 1 15,-4 2-21 1,0 2 1-16,-12 3-6 15,-11 7 0-15,-7-9-9 16,-15 3 1 0,-17-5-19-16,-2-7 1 15,-4-13-3 1,9-4 1-16,7 0 16 15,11-8 0 1,11-16 16-16,3-7 0 16,23-6 19-1,11-9-2-15,4 8-7 16,-7 3 1-16,-5 4-19 31,-14 0 1-31,-15 7-3 0,0 4 0 16,-15-1 0-1,-21 7 0-15,-2 10-81 16,1 4-1-1,3 4-54 1,17 16-13-16,17 1 92 0</inkml:trace>
  <inkml:trace contextRef="#ctx0" brushRef="#br1" timeOffset="298873.6635">19666 3846 193 0,'0'-3'122'0,"0"0"-6"0,0-3-109 31,8 2-1-31,-4 0-40 0,-4 1 0 15,0 3-80 1,0-3-10 0,0 0 29-16</inkml:trace>
  <inkml:trace contextRef="#ctx0" brushRef="#br1" timeOffset="299433.6859">18192 3948 178 0,'0'-4'62'0,"0"4"-3"16,0 0-165-1,0 0-7-15,0 0 47 16</inkml:trace>
  <inkml:trace contextRef="#ctx0" brushRef="#br1" timeOffset="301891.7847">18211 3944 178 0,'0'0'111'15,"0"0"-6"-15,0 0-150 16,0 0 1-1,0 0-66-15,0 0-9 16,2-3 55-16</inkml:trace>
  <inkml:trace contextRef="#ctx0" brushRef="#br1" timeOffset="318665.4558">15603 5442 151 0,'0'0'120'16,"0"-4"-7"-16,0 2-73 15,0-2 0 1,0 0-20-1,0 0 0-15,0 4-17 16,0-3 1-16,0 3-4 16,0 0 0-16,0 0 0 15,0 0 0 1,0 0 0-1,0 0 0-15,0 0 0 16,0 7 0 0,7 3 0-1,1 7 0-15,0 15 0 16,3-8 0-16,0 0 0 15,-4 0 0-15,8-6 0 16,-8 5 0 0,-3 2 0-16,4-7 0 15,-1 0 0 1,0 1 0-1,0-1 0-15,1-4 0 0,0 0 0 32,-4 3 0-32,-1-3 0 0,5-1 0 15,-5 1 0 1,5-2 0-1,-5-6 0-15,4 5 0 16,-3-5 0 0,-4-2 0-16,4 2 0 15,-4-2 0 1,0-4 0-16,0 4 0 15,0-4 0 1,0 0 0-16,0 0 0 16,0 0 0-16,0 0 0 15,0 0 0 1,5 0 0-16,-5 0 0 15,2 0 0 1,6 0 0-16,0-14 0 31,2-7 0-31,2-3 0 0,-1-8 0 16,1-5 0-1,-2-6 0-15,12-8 0 16,-7-5 0-16,3 8 0 31,-3 0 0-31,-4 9 0 0,4 8 0 31,-11 8 0-31,-1 2 0 0,1 6 0 32,-4-2 0-32,0 7 0 15,0 3 0-15,0 4-6 16,0-1 1-1,0 4-124-15,0 0-4 0,0 0-10 32</inkml:trace>
  <inkml:trace contextRef="#ctx0" brushRef="#br1" timeOffset="319685.4966">16044 5712 104 0,'0'0'102'16,"0"0"-5"-16,0 0-55 15,-3 0 1 1,-1 0-14-16,0 0 1 15,1 0-9 1,3-3 1-16,0 3-12 16,0 0 1-1,7-5-11-15,8 3 0 16,3-5 0-16,-3 4 0 15,3-1 0 1,8 0 0-16,-7 0 0 16,-1 4 0-1,1 0 0 1,-11 0 0-16,-2 0 0 15,2 0 0-15,-5 0 0 32,-3 0 0-32,4 0 0 0,-4 0 0 15,0 4 0 1,0 7 0-16,0 3 0 15,0-4 0 1,-11 7 0 0,-3 4 0-16,-9 0 0 15,8 0 0 1,-3-1 0-16,7-6 0 0,-1 0 0 31,5-4 0-31,7 1 0 16,0-5 0-16,12 1 0 15,14-3 0 1,9-4 0-16,7 3 0 0,-5-3 0 31,-11 0 0-31,-7 0 0 16,-9 0 0-1,-6 0 0-15,-4 0 0 16,0 0-94-16,0 0-1 15,0 0-45 1,0 0-10-16</inkml:trace>
  <inkml:trace contextRef="#ctx0" brushRef="#br1" timeOffset="320205.5174">16507 5532 154 0,'-8'0'105'16,"2"0"-7"-1,-2 0-65-15,8 0-2 16,0 0 2-16,25 0 1 15,16 3-23 1,15-3 1-16,-1 0-12 16,-2 0 0-1,-17 0 0-15,-17 0 0 16,-4 0 0-1,-7 0 0-15,-5 0 0 16,-3 0 0 0,0 0-80-1,0 0-1-15,0 0-55 0,-11 0-13 16,-4 0 91-1</inkml:trace>
  <inkml:trace contextRef="#ctx0" brushRef="#br1" timeOffset="321535.5706">17033 5393 187 0,'0'-3'128'0,"0"3"-5"16,0-3-98-1,0 3 2-15,0-4-18 16,0 4 0 0,0 0-8-16,0 0 1 15,0 0-2-15,0 0 0 16,0 7 0-1,3 14 0-15,5 0 0 16,-4 0 0 0,3 13 0-16,0-10 0 15,5 4 0 1,-5-4 0-16,1 4 0 15,-1-4 0 1,1 4 0 0,-5-8 0-16,1-3 0 0,-1-2 0 15,-3-1 0 1,4-7 0-16,-1 3 0 15,3 3 0 1,-4-2 0 0,2-1 0-16,0 4 0 15,0-4 0 1,-1 2 0-16,1-2 0 0,-1-3 0 31,-3-1 0-31,0 0 0 16,0-2 0-16,0-4 0 15,4 0 0 1,-4 0 0-1,0 0 0-15,6 0 0 16,7-13 0 0,-2-7 0-16,16-16 0 0,-6-2 0 15,5 0 0 1,4-14 0-1,-6-13 0-15,7 9 0 16,-9-5 0 0,1 15 0-16,-13 8 0 15,2 14 0 1,-9 2 0-16,1 9 0 15,0 10 0 1,-4-1 0-16,0 4 0 16,0 0-50-16,0 4 1 15,-4 12-83 1,-3 10-11-1,0-9 49-15</inkml:trace>
  <inkml:trace contextRef="#ctx0" brushRef="#br1" timeOffset="322265.5998">17526 5678 195 0,'0'-4'129'15,"0"4"-8"-15,0-4-101 16,0 4 0-16,0-4-17 31,0 4 1-31,0 0-3 0,0 0 1 16,0 0 3-1,0 8 0-15,0 6-3 16,0 0 2 0,-4 0-4-1,4 6 0-15,0-6 0 16,0 0 0-1,0 4 0-15,0-12 0 0,0-2 0 32,0 0 0-32,0-4 0 15,0 0 0-15,0 0 0 16,0 3 0-1,0-3 0 1,0 0 0-16,0 0-5 16,0 0 2-1,0 0-126-15,0 0-4 16,0 0-12-16</inkml:trace>
  <inkml:trace contextRef="#ctx0" brushRef="#br1" timeOffset="323425.6462">15655 6203 93 0,'-7'-3'95'16,"-4"-1"-5"-1,0 1-63-15,-5-1 1 16,2-2-16-1,7 2 0-15,-1 0-3 16,8 4 2-16,0 0 5 16,0 0 0-1,4 0 6-15,29 0 1 16,11 0-4-1,24 0 0-15,20 0-10 16,31 0 1 0,25 0-10-16,26 0 0 15,20-6 0 1,2-4 0-1,2 3 0-15,-18 0 0 0,-31 0 0 32,-23 3 0-32,-41 0 0 0,-25 2 0 15,-22 2 0 1,-20 0 0-1,-7 0 0-15,-2 0 0 16,-5 0-99 0,0 0-1-1,0 0-40-15,0 0-10 16</inkml:trace>
  <inkml:trace contextRef="#ctx0" brushRef="#br1" timeOffset="323975.6682">16066 6462 165 0,'0'0'112'0,"0"0"-9"0,0 0-76 16,-4 24-1-1,4 19 1 1,-3 6 1-16,3 6-17 16,-4-1 1-1,-3 1-12-15,3-9 0 0,1-12 0 31,-1-10 0-31,0-9-24 16,4-12 2-16,0-3-108 16,0 0-7-1,0-20 13-15</inkml:trace>
  <inkml:trace contextRef="#ctx0" brushRef="#br1" timeOffset="324605.6934">15885 6525 120 0,'-4'0'112'31,"4"-4"-8"-31,-3 4-65 0,3-4 0 16,0-1-19-1,0 1 1 1,11-4-3-16,14 2 0 0,20-4-9 31,10 2 2-31,12 2-11 0,3 6 0 16,-7 0 0-1,-10 0 0 1,-13 14 0-16,-14 0 0 15,-11 5 0 1,-4-1 0-16,-11 0 0 16,0-1 0-1,-22-3 0-15,-5-1 0 16,-9-3 0-1,-5-2 0-15,-3-2 0 16,3-2 0 0,8-4 0-16,3 4 0 15,22-4 0 1,8 4 0-16,0 2 0 15,19 8 0-15,18 7 0 32,4 0 0-32,-1 12 0 0,-6-1 0 15,-5 3 0 1,-10-1 0-16,-5-2 0 15,-6-8 0 1,-4-3-66 0,0-7 0-16,-4-4-68 15,0-6-13-15,7-4 73 16</inkml:trace>
  <inkml:trace contextRef="#ctx0" brushRef="#br1" timeOffset="325547.7318">16518 6767 51 0,'-4'0'83'16,"0"0"-3"-1,1 0-23-15,-1 0-1 16,0 0-11 0,4 0 0-16,-3 0-20 15,3 0 1-15,0 0-15 31,0 0 1-31,0 0-6 0,0 0 1 16,0 0-4 0,0 0 1-16,0 0-4 15,0 0 0 1,0 0 0-1,11 0 0-15,9 0 0 0,4-3 0 32,6-4 0-32,7 4 0 0,-7 3 0 31,-8 0 0-31,-7 0 0 15,-4 6 0-15,-8 5 0 16,-3-1 0 0,0 0 0-1,-18 4 0-15,-4 1 0 16,0-9 0-16,-1 0 0 15,5 2 0 1,3-4 0-16,8-2 0 16,3 2 0-1,4 4 0-15,0 2 0 16,19 0 0-1,6 7 0-15,-2 0 0 16,-5 1 0-16,-7 2 0 16,-11 8 0-1,0-3 0-15,-14-5 0 16,-12 2 0-1,-7-10 0-15,-5-4 0 16,10-4-52 0,0-4 2-1,10 0-82-15,3 0-11 16,11 0 50-1</inkml:trace>
  <inkml:trace contextRef="#ctx0" brushRef="#br1" timeOffset="326467.7686">17926 6124 128 0,'0'0'110'16,"0"0"-9"-16,0 0-56 15,0 0-2 1,7 0-12-16,22 0 1 15,5 4-22-15,7 2 1 32,3 1-11-32,1 0 0 0,-1-3 0 31,-3-4 0-31,-11 0 0 0,-12 0 0 15,-7 0-9 1,-3 0 1 0,-4 0-121-16,-1 0-5 15,-3 0-6 1</inkml:trace>
  <inkml:trace contextRef="#ctx0" brushRef="#br1" timeOffset="326987.7894">17970 6335 186 0,'0'0'135'15,"0"0"-9"-15,12 0-99 16,17 0 1-16,19 0-24 31,11 3 1-31,4 4-5 0,0 3 0 16,-18 1 0-1,-7-4 0-15,-17-1 0 16,-10-6 0 0,-8 3-4-1,-3-3 2-15,0 0-54 16,0 0 0-1,0 4-75-15,0 0-11 0,5-4 55 16</inkml:trace>
  <inkml:trace contextRef="#ctx0" brushRef="#br1" timeOffset="335754.1404">18799 5380 234 0,'0'0'134'16,"0"0"-5"-1,0-3-123-15,0 3 2 16,0 0-8-1,0 0 0-15,0 6 0 16,8 8 0-16,-2 7 0 16,3-1 0-16,6 12 0 15,-1 2 0 1,1-6 0-1,4-1 0-15,0 9 0 16,-1-9 0 0,-3 4 0-16,-8-10 0 0,4-3 0 31,-1-6 0-31,6-4 0 15,-9-4 0-15,-3-1 0 16,-4 0 0 0,0-3 0-16,0 0 0 15,0 0 0 1,0 0 0-16,0 0 0 15,4 0 0 1,-1 0 0-16,1 0 0 16,3-10 0-1,9-14 0-15,2-15 0 16,4-15 0-16,4-2 0 15,-5 1 0 1,3 3 0-16,-6 13 0 31,-3 12 0-31,-7 7 0 0,-4 2 0 31,-1 7 0-31,-3 11 0 0,0 0 0 16,0 7-106 0,0 25-2-1,-3 2-34-15,3 4-9 0</inkml:trace>
  <inkml:trace contextRef="#ctx0" brushRef="#br1" timeOffset="336014.1508">19337 5657 216 0,'0'4'135'0,"3"1"-5"15,4 9-116 1,2 4 2-16,-6 0-16 15,0 9 0 1,1-3 0-16,-4 5 0 16,4-12 0-1,-4-5 0-15,0 0-127 16,0-6-4-16,3-6-15 31</inkml:trace>
  <inkml:trace contextRef="#ctx0" brushRef="#br1" timeOffset="336314.1628">19607 5501 212 0,'0'0'135'16,"3"0"-5"-16,31 0-114 15,14-3 2-15,11-4-18 16,-3 3 0-16,-8 1-45 16,-15 3 2-1,-7 0-88 1,-10 0-11-16,-12 0 41 15</inkml:trace>
  <inkml:trace contextRef="#ctx0" brushRef="#br1" timeOffset="336864.1848">20082 5266 227 0,'0'0'127'0,"0"0"-4"16,3 0-114-1,4 3 1 1,0 14-3-16,1 11 1 15,3 4-8 1,8-1 0 0,-9-1 0-16,6-1 0 0,-5 5 0 31,-4-6 0-31,0-1 0 0,-2-3 0 15,-2-6 0 1,0 6 0 0,-3-7 0-16,0-3 0 15,4-4 0 1,-4-6 0-16,0-4 0 15,4 0 0 1,3-4 0-16,12-28 0 16,-1-9 0-1,5-10 0-15,-1-11 0 16,1 9 0-16,-9 12 0 15,-3 3 0 1,-4 15-54-16,-3 11 1 16,-4 6-80-1,0 6-10-15,0 0 53 16</inkml:trace>
  <inkml:trace contextRef="#ctx0" brushRef="#br1" timeOffset="337424.2072">20522 5539 221 0,'0'-4'127'15,"4"4"-4"1,0 0-112-16,-4 0 0 16,0 4-4-1,0 16 0-15,0 2-6 16,0 5 2-1,-8-3-3-15,-3-3 0 16,7-8 0-16,0 1 0 16,4-6 0-1,0-4 0-15,0-4 0 16,15 0 0-1,11 0 0-15,0 0 0 16,3-4 0 0,2-4 0-1,-10-2-85-15,2 1 0 16,-8-6-52-1,-5-9-12-15,-7-3 95 0</inkml:trace>
  <inkml:trace contextRef="#ctx0" brushRef="#br1" timeOffset="337594.214">20674 5525 174 0,'0'7'138'15,"-4"14"-8"1,0 7-98-16,0 16 1 0,-3 9-32 31,-4-9 2-31,4 12-31 0,0-11 1 16,3-7-103-1,0-11-8 1,4-6 19-16</inkml:trace>
  <inkml:trace contextRef="#ctx0" brushRef="#br1" timeOffset="338117.2351">18859 6020 200 0,'11'0'136'15,"41"0"-6"1,48 0-108-16,52 0 1 16,63 0-23-1,43 4 0-15,35-2 0 0,-3 2 0 16,-32 0 0-1,-47-4 0 1,-54 0 0-16,-54 0 0 16,-37-8 0-1,-28 2 0 1,-36-1-130-16,-4 3-4 15,-43-2-13 1</inkml:trace>
  <inkml:trace contextRef="#ctx0" brushRef="#br1" timeOffset="338637.2559">19225 6400 228 0,'0'0'130'15,"0"0"-4"1,0 0-117-16,0 0 0 0,4 21-5 31,4 14 1-31,-1 21-5 16,0-2 0-16,-3 5 0 15,-4-7 0 1,0-6 0-16,0-15 0 15,0-11 0 1,0-9 0-16,0-8-130 16,0-3-4-1,0-17-13-15</inkml:trace>
  <inkml:trace contextRef="#ctx0" brushRef="#br1" timeOffset="339247.2803">18978 6480 189 0,'0'0'119'16,"0"0"-6"-1,0-6-93-15,14-9 1 0,12 1-3 32,15-3 0-32,13 0-12 0,18 0 1 15,8 2-7 1,-1 9 0-1,-1 6 0-15,-8 0 0 16,-18 3 0 0,-15 11 0-16,-11 7 0 15,-15 3 0 1,-7 0 0-16,-4 1 0 15,-12-1 0 1,-17-7 0-16,-15-7 0 16,-8-6 0-1,-11-4 0-15,3 0 0 16,8 0 0-16,7 0 0 15,17 0 0 1,13 0 0-16,15 0 0 16,3 3 0-1,31 11 0-15,10 4 0 16,9 5 0-1,-2 9 0-15,-3 6 0 16,-11 0 0 0,-11-1 0-1,-11-1 0-15,-8-6 0 0,-3-9 0 16,-4-4-31-1,0-5 2-15,0-6-101 16,0-2-9 0,3-4 22-1</inkml:trace>
  <inkml:trace contextRef="#ctx0" brushRef="#br1" timeOffset="339777.3015">19903 6542 172 0,'-4'0'108'0,"-17"0"-7"16,2 18-82-1,-3 12-1-15,-1 9 11 16,5 9 0 0,7 7-14-16,11-2 1 15,0-6-15-15,14-8 2 16,17-15-3-1,2-7 0 1,7-17 0-16,4 0 0 16,-2-17 0-1,-12-10 0 1,-16-5 0-16,-6 1 0 0,-8 7 0 31,-11 7 0-31,-20 13 0 0,-5 4 0 16,-1 0 0-1,4 21 0 1,10 3-14-16,12-7 1 0,11 5-117 31,0-8-4-31,0-8-1 0</inkml:trace>
  <inkml:trace contextRef="#ctx0" brushRef="#br1" timeOffset="340777.3415">21496 5878 126 0,'-4'0'116'0,"0"0"-8"16,4 0-58 0,0 0-1-1,0 0-24-15,23 0 0 16,13 0-20-1,16 7 2-15,4-4-7 16,3 0 0 0,-14-3 0-16,-12 0 0 15,-11 0-7-15,-6 0 2 16,-9 0-124-1,1 0-5-15,-8 0-8 16</inkml:trace>
  <inkml:trace contextRef="#ctx0" brushRef="#br1" timeOffset="341047.3523">21578 5719 194 0,'0'10'129'0,"0"18"-7"16,2 14-100-1,10 6 1-15,-2 10-15 16,2 5 0-1,-4-7-49 1,-4-8 0-16,0-10-91 16,-1-10-9-1,-3-12 40-15</inkml:trace>
  <inkml:trace contextRef="#ctx0" brushRef="#br1" timeOffset="350777.7415">22218 5228 136 0,'0'-3'116'0,"0"-1"-10"15,0-4-65 1,0 2-2-16,0 2-20 15,0 4 0 1,0-7-17-16,0 7 1 16,0 0 0-16,0 0 0 15,8 0 4 1,-1 17 1-16,8 1-4 15,-4 5 1 1,4 9-5-16,4-1 0 16,-9 8 0-1,9-5 0-15,-4-3 0 16,-5-6 0-16,2 6 0 31,-1-7 0-31,-4-3 0 0,8-1 0 16,-8-3 0-1,1-5 0-15,-1 5 0 16,2-7 0-1,-2 0 0 1,0 0 0-16,-4-3 0 16,-3 0 0-1,5-3 0-15,-3-1 0 0,-2 1 0 31,4-4 0-31,-4 3 0 16,4-3 0-16,-4 0 0 16,0 0 0-1,0 0 0 1,0 0 0-16,4 0 0 15,0 0 0 1,7-10 0-16,3-22 0 16,6-9 0-16,2-4 0 15,-1-20 0 1,9 9 0-16,-4 1 0 15,-3 4 0 1,-9 14 0-16,-4 8 0 16,-1 0 0-1,-6 8 0-15,1 12-22 16,-4 5 1-16,0 4-109 15,0 0-6 1,0 8 10-16</inkml:trace>
  <inkml:trace contextRef="#ctx0" brushRef="#br1" timeOffset="351427.7675">22866 5516 220 0,'0'-5'122'15,"0"5"-4"-15,0 0-106 31,0 0 1-31,5 11-1 0,-5 12 2 32,3 6-14-32,1 5 0 0,-4-3 0 31,3-7 0-31,-3-7 0 15,0 1 0-15,0-7-46 16,0-8 2 0,0 1-88-16,4-4-9 0,7 0 41 31</inkml:trace>
  <inkml:trace contextRef="#ctx0" brushRef="#br1" timeOffset="351737.7799">23099 5393 201 0,'0'0'136'16,"0"0"-6"-1,0 0-109-15,12-3 2 16,21 0-23 0,15-1 0-1,11-2 0-15,1 2 0 0,-12 1 0 31,-19-1 0-31,-9 1-79 0,-13 3-1 16,-7 0-56 0,0 0-12-1,-4 0 88-15</inkml:trace>
  <inkml:trace contextRef="#ctx0" brushRef="#br1" timeOffset="352717.8191">23882 5221 173 0,'0'-4'108'16,"-16"0"-8"-16,-2 4-94 15,-4 0 0 1,-1 0-1-16,-6 8 0 16,3 9 1-1,-4 4 1-15,11 6 1 16,1 7 1-1,3 9-2-15,8-2 0 16,-1 1 7 0,8 6 0-16,8-14 0 15,11-3 0-15,6-2-11 16,16-13 2-1,12-8-5-15,1-8 0 16,13 0 0 0,-4-12 0-16,4-7 0 15,-4-3 0 1,-8 2 0-16,-3-3 0 15,0-9 0 1,-19 1 0 0,-3 6 0-16,-19-3 0 0,-11-2 0 31,-8-2 0-31,-29 1 0 0,-14 7 0 15,-5 3 0 1,-7 7 0 0,3 4 0-16,2 10 0 15,6 0-26 1,11 7 1-16,5 7-105 0,5 0-7 31,10-4 15-31</inkml:trace>
  <inkml:trace contextRef="#ctx0" brushRef="#br1" timeOffset="353967.8691">22411 5944 71 0,'-8'0'90'16,"-3"0"-5"-16,-4 0-44 15,-8 0-1 1,9 0-15-16,0 0 2 31,-1 0-8-31,3 0 0 0,6 0-8 31,-2 0 1-31,1 0-4 0,3 3 1 16,1-3 0 0,-2 3 0-1,5-3-3-15,-3 0 0 0,3 4-5 31,-4 0 1-31,0 2 0 0,0 1 0 16,-3 0 0 0,0-3 1-1,3 3-1-15,4-4 1 16,-3-3-1-1,3 0 0-15,-4 0-1 16,0 0 1 0,4 3-2-16,0-3 0 15,0 0 0 1,0 0 0-16,0 0 0 15,0 0 0 1,0 0 0-16,4 0 0 16,10 4 0-1,24 0 0-15,28 2 0 16,49-2 0-16,56 0 0 15,39-1 0 1,53 3 0-16,15 4 0 16,4 2 0-1,-85-10 0-15,-58-2 0 16,-27 0 0-1,-16 0 0 1,33 0 0-16,-5 0 0 0,-21 0 0 16,-18 0 0-1,-30 0 0-15,-18-2 0 16,-29-2 0-1,-5 4-50 1,-3-3 2-16,0 3-84 16,0-5-11-1,-11 5 48 1</inkml:trace>
  <inkml:trace contextRef="#ctx0" brushRef="#br1" timeOffset="355757.9407">22959 6515 110 0,'0'0'113'16,"0"-3"-8"-16,0-1-57 31,0 0 1-31,0 0-24 0,0 2 1 15,0-6-19 1,0 8 0-16,0 0-10 16,0 0 1-16,-5 8 6 31,-1 11 1-31,-2 13 1 0,-2 14 1 31,-2 5-6-31,1-2 2 0,3 2-3 31,-3-9 0-31,4-10 0 16,4-12 0-16,-1-6-2 15,1-7 1 1,3-4-77-16,0-3-1 0,0 0-56 31,3-18-13-31,1-2 88 16</inkml:trace>
  <inkml:trace contextRef="#ctx0" brushRef="#br1" timeOffset="356519.9719">22778 6508 98 0,'-8'-4'105'0,"4"0"-7"16,-3 2-54-16,-1-6 1 15,5 4-16 1,0 4 1-16,3-2-13 16,0-6 1-1,0 2-10 1,18-5 1-16,7 1-5 15,20 0 2-15,10 3-6 16,8 0 0-16,9 7 0 16,-3 0 0-1,-2 3 0 1,-8 14 0-16,0 4 0 15,-6-1 0 1,-20 6 0 0,-15-3 0-16,-11-2 0 15,-7 1 0 1,-14 1 0-16,-24-5 0 0,-13-1 0 15,-8-7 0 1,-1-6 0 0,2-4 0-16,-2 0 0 15,15 0 0 1,12 0 0-16,14-4 0 15,8 4 0 1,11-3 0-16,4 3 0 16,22 0 0-1,11 7 0-15,4 13 0 16,3 5 0-16,-7 8 0 15,-3 3 0 1,-9-2 0-16,-2-6 0 16,-12-8 0-1,3-5 0-15,-6-8 0 16,-4-1-39-1,-1-2 1-15,6-4-93 16,1 0-9 0,8 0 33-16</inkml:trace>
  <inkml:trace contextRef="#ctx0" brushRef="#br1" timeOffset="357470.0099">23603 6646 117 0,'0'0'95'16,"0"4"-6"-1,0-4-55-15,0 3 0 0,0 4-2 32,4 3 0-32,12 4-18 15,-6 7 0-15,5-1-6 16,7 5 0-1,-4-1-2 1,-3 7 0-16,-7-4-2 16,-1 2 1-1,-7-5-1-15,0-3 0 0,-3 3-2 16,-13-7 1-1,-2-7-3 1,-4-2 0-16,-4-6 0 16,-4-2 0-1,9-2 0-15,2-13 0 16,7 1 0-1,12-13 0-15,0 3 0 16,23-3 0-16,10-5 0 16,0 1 0-1,8-7 0-15,-11 6 0 16,-5 2 0-1,-6 9 0-15,-8 0 0 16,-11 1 0 0,0 6 0-1,-15 2 0 1,-18 6 0-16,0 2 0 0,-4 4-60 15,12 0 2 1,2 14-76-16,8 0-10 16,7 0 60-1</inkml:trace>
  <inkml:trace contextRef="#ctx0" brushRef="#br1" timeOffset="444722.962">15362 7736 203 0,'0'0'127'15,"4"0"-7"-15,0 0-100 16,3 10 0 0,9 18-10-16,-6 10 1 15,1 10-11 1,5 11 0-16,1 0 0 15,-12 0 0 1,-5-11 0-16,0 0 0 16,0-16-29-16,0-4 1 15,-5-18-102 1,2-10-8-16,-8-4 20 15</inkml:trace>
  <inkml:trace contextRef="#ctx0" brushRef="#br1" timeOffset="445072.969">15593 7808 201 0,'0'0'116'15,"0"0"-4"-15,0 0-109 16,0 0 1 0,-12 11-1-16,-14 10 1 0,-7 7 3 15,0 3 0 1,3 1 4-1,1-6 1-15,17 3-2 16,12-2 1 0,4 0-7-16,36-6 2 0,-2-7-6 31,10 0 0-31,-7 4-75 15,-1-12 0 1,-7 1-59-16,1 0-15 16,0-3 84-16</inkml:trace>
  <inkml:trace contextRef="#ctx0" brushRef="#br1" timeOffset="445552.9786">16100 7815 134 0,'-7'-3'95'0,"-1"3"-7"32,-11 0-70-32,-6 3-1 15,-6 15 8 1,-5 6 0-16,6 7 2 15,7 0 1 1,12 0-8-16,11 5 1 16,0-9-15-16,27 0 1 15,13-6-7 1,1-10 0-16,3-1-35 15,-6-7 2 1,-5 1-98-16,-8-4-8 16,-9 0 27-1</inkml:trace>
  <inkml:trace contextRef="#ctx0" brushRef="#br1" timeOffset="446062.9888">16429 7878 232 0,'0'0'126'0,"0"0"-3"15,0 0-117 1,0 7 1-16,-7 14 0 15,-5 6 0 1,2 8-6-16,-1-4 1 16,3-1-2-1,4-8 0-15,4-5 0 16,0-10 0-1,23-4 0-15,10 1 0 16,8-4 0-16,3 0 0 16,-7 0-13-1,-8 0 1-15,-6 0-118 16,-4 0-4-1,-4 0-1-15</inkml:trace>
  <inkml:trace contextRef="#ctx0" brushRef="#br1" timeOffset="446923.006">17107 7833 136 0,'-3'-4'98'16,"-5"2"-6"-16,-7-3-79 15,-8 5 0 1,-2 0-3-1,-5 0 2-15,5 11-2 16,2 6 0 0,1 11 0-16,19-4 1 0,3-3 4 31,0-4 1-31,22-7-3 15,4-6 0-15,-1-4-8 16,8-4 1 0,-3-13-1-1,-7-3 0-15,-5-1 0 16,-7 3 1-1,-2 4-3-15,-9 4 1 16,0 10-4-16,0 3 0 16,-6 22 0-1,-4 5 0-15,3 5 0 16,2 4 0-1,5-6 0-15,0-4 0 16,0-8 0 0,0-14 0-16,5-7-43 15,5 0 1-15,3-7-89 16,-3-21-10 0,-3-17 38-16</inkml:trace>
  <inkml:trace contextRef="#ctx0" brushRef="#br1" timeOffset="447243.0124">16774 7715 134 0,'-16'14'112'16,"6"14"-8"-1,-9 13-68-15,8 11-2 16,11 14-12 0,18-4 1-1,35-3-7-15,9-21 0 16,13-6-10-1,6-22 2-15,8-10-8 16,-11-32 0 0,-11-9 0-16,-27-17 0 15,-29-5 0-15,-14 0 0 16,-42 5 0-1,-21 13 0-15,-13 17-31 16,-13 19 2 0,18 9-101-16,22 2-9 15,22 15 22 1</inkml:trace>
  <inkml:trace contextRef="#ctx0" brushRef="#br1" timeOffset="448153.0306">15414 8138 67 0,'0'0'77'0,"0"-5"-2"0,0 5-54 15,0 0-1 1,0 0-2-16,0 0-1 15,0 0 4 1,0 11 2 0,0 10-6-16,0 7 1 15,8-5 0 1,-8 6-1-16,0-9 10 15,0-2 0-15,0-8-7 16,0-10 1 0,0 0-18-16,0-17 1 15,0-14-81 1,-8-3 0-16,1-12-58 15,0 8-13 1,3-4 85-16</inkml:trace>
  <inkml:trace contextRef="#ctx0" brushRef="#br1" timeOffset="467134.4127">17729 7827 171 0,'-2'-5'124'0,"-3"2"-8"16,1-4-89-16,0 3 0 16,4 0-25-1,0 2 0-15,0 2-4 16,0 6 1-1,0 15 8-15,4 14 1 32,5 0-2-32,1-7 0 0,-3-1-1 15,-3-3 1 1,-1-6-3-16,1-5 1 15,0-7-4 1,-4 2 0 0,0-8 0-16,0 0 0 0,0-8 0 31,-4-15 0-31,-3-1 0 0,0-8 0 31,-1 4 0-31,2 2 0 16,-3 1 0-16,5 1 0 15,1 10 0 1,-1-1 0-16,4 1 0 15,-3 2 0 1,3 1 0-16,0 5 0 16,0 2 0-1,0 4 0-15,10 4 0 16,13 16 0-1,10 11 0-15,0 7 0 16,12 0 0-16,-8-7 0 16,-9-7 0-1,-5-6 0-15,-1-7 0 31,-6-11 0-31,-1 0 0 0,0-29 0 16,-5-8 0 0,-2-16 0-16,-3-2 0 15,-5 10 0-15,0 7 0 31,0 6 0-31,0 16-37 0,0 6 2 16,2 10-96 0,6 0-8-16,-1 10 28 15</inkml:trace>
  <inkml:trace contextRef="#ctx0" brushRef="#br1" timeOffset="467474.4195">18244 7899 173 0,'4'9'119'16,"7"6"-6"0,8 5-80-1,10 1-2-15,5-7-12 16,3-10 0-1,-1-4-18-15,-6-8 2 16,-4-12-3-16,-15-3 0 16,-11-9 0-1,-11 1 0-15,-18-4 0 16,-16 6 0-1,-7 6 0-15,4 9 0 16,7 11-16 0,8 3 1-16,14 0-54 15,12 21-1-15,7 6-50 16,11-3-12-1,18 0 62-15</inkml:trace>
  <inkml:trace contextRef="#ctx0" brushRef="#br1" timeOffset="467774.4255">18662 7683 198 0,'0'0'125'15,"0"0"-8"1,0 19-96-16,5 8 1 16,2 11-10-1,-3 7 1-15,3 3-12 16,-4-2 1-1,5-9-2-15,-5-6 0 16,1-6-30-16,0-11 2 16,-1-12-102-1,1-2-8-15,-4-12 20 16</inkml:trace>
  <inkml:trace contextRef="#ctx0" brushRef="#br1" timeOffset="468074.4315">18544 7649 149 0,'-8'0'119'16,"5"0"-9"-16,-1 0-87 16,4 0 0-16,15 0-12 31,26 21 0-31,21 15 4 0,5-3 1 15,0 9-11 1,-4-1 0-16,-18 1-1 16,-27-7 1-16,-18-3 0 31,-18-6 1-31,-30-1-15 15,-8-1-1 1,8-10-73-16,3-5-1 0,8-1-43 31,15-5-11-31,11-3 85 16</inkml:trace>
  <inkml:trace contextRef="#ctx0" brushRef="#br1" timeOffset="468624.4425">19288 7725 177 0,'0'-5'118'15,"0"-3"-8"1,-7 2-96-16,-9-5 0 15,-2 4-7 1,-11 7 1 0,-4 0 1-16,-5 20 0 0,-2 8-2 31,6 0 1-31,8-2-1 0,12-1 1 15,7-4-3 1,7-4 1 0,7-6-5-16,19-5 2 15,7-2-3 1,1 0 0-1,-13 0 0-15,-6 6 0 0,-11 4 0 16,-4 7 0 0,0 6 0-16,-4 1 0 15,1 3 0 1,3-11 0-1,11-2 0-15,11-8 0 16,15-3-80 0,-1-7-1-16,2 0-55 15,3 0-13-15,0-17 91 16</inkml:trace>
  <inkml:trace contextRef="#ctx0" brushRef="#br1" timeOffset="469604.4621">19878 7757 136 0,'0'0'113'16,"0"0"-10"-1,0 0-68-15,0 0-2 16,10 0-8-1,12 0 0 1,8 0-9-16,4 0 0 0,-5 0-12 31,-2 4 1-31,-13-4-5 0,1 3 0 16,-8-3 0-1,1 0 0 1,-8 3 0-16,0-3 0 16,0 7 0-1,0-3 0-15,-8 6 0 0,-11 0 0 31,-6 0 0-31,-1 4 0 16,-7 4 0 0,4-1 0-16,-2 4 0 15,2 0 0 1,10 3 0-16,11-4 0 15,8 1 0 1,16 1 0-16,20-9 0 16,5-3 0-16,4-6-9 15,0-4 1 1,-9 0-76-16,-6 0-2 15,-8-14-44 1,0-3-12-16,-11-8 90 16</inkml:trace>
  <inkml:trace contextRef="#ctx0" brushRef="#br1" timeOffset="470064.4713">19785 7615 117 0,'-15'0'96'16,"-8"10"-5"-16,-5 18-62 15,-2 17 0 1,3 6-11 0,9 12 1-16,2 7-8 15,14-2 1 1,2 2 5-16,30-15 1 15,10-6-3 1,15-19 1-16,16-19-7 16,17-11 0-16,13-27-7 15,-1-26 1 1,-4-5-3-16,-22-22 0 15,-29-3 0 1,-31 0 0-16,-14 14 0 16,-48 14 0-1,-14 16 0-15,-21 18 0 16,-17 18-114-1,9 3-3-15,0 14-27 16</inkml:trace>
  <inkml:trace contextRef="#ctx0" brushRef="#br1" timeOffset="481376.6985">15414 8889 83 0,'0'0'84'16,"-7"0"-2"-16,-4 0-52 16,4 0-1-1,-5 0-7-15,1 0-1 16,-4 0-9-1,8 0 2-15,0 0-7 16,3 0 0 0,0 0 0-16,4 0 1 15,0 0 9-15,0 0 0 16,0 0-2-1,0 0 1 1,8-8-8-16,17 1 1 16,9 0-2-1,14-3 1 1,4 3-5-16,10-3 2 0,-6 6-5 15,0 1 0 1,-20 3-3-16,-5 0 1 16,-13 3 2-1,-7 8 0 1,-7 6 2-16,-4 0 1 0,-8 5-3 31,-13-2 0-31,-14 7 0 16,-5-2 0-1,0-5 0-15,3-3 0 16,10-5 0-16,9-6 0 15,15-2 0 1,3-2 0-16,17 2 0 16,24 7 0-1,15 6 0-15,-8 0 0 16,-10 8 0-1,-13-4 0-15,-14-1 0 16,-11 1 0 0,-22-4 0-16,-15 7 0 15,-11-10 0 1,4 0 0-16,3-6 0 15,11 2 0-15,13-10-49 32,5 0 1-32,12 0-84 0,0 0-10 15,18 0 46 1</inkml:trace>
  <inkml:trace contextRef="#ctx0" brushRef="#br1" timeOffset="482086.7127">15914 9140 104 0,'4'4'101'15,"-1"7"-6"1,2 6-57-1,6 0 0-15,-4 11-11 16,0-1 0 0,1-2-8-16,-5-4 0 15,-3-8-5-15,4-2 0 16,-4-4-7-1,4-4 1-15,-4-3-8 16,0 0 0 0,0 0 0-16,0-3 0 15,0-18 0 1,0-10 0-1,0-7 0-15,0-7 0 0,0 6 0 32,7 2 0-32,5-2 0 0,-1 4 0 15,3 11 0 1,2 7 0-1,-5 3 0-15,-4 4 0 16,4 7 0 0,0 3 0-1,4 0 0-15,10 17 0 0,1 8 0 16,4 5 0-1,-7 8 0-15,-5 4 0 16,-4-1 0 0,-6-6 0-1,0 4 0-15,-4-9 0 16,-4-5-13-1,3-5 2-15,1-6-65 16,-1-3-2 0,1-7-48-16,3-4-10 15,-2 0 75-15</inkml:trace>
  <inkml:trace contextRef="#ctx0" brushRef="#br1" timeOffset="482386.7187">16055 9200 206 0,'0'0'127'0,"0"-4"-6"0,7 4-108 16,20-3 0-1,13 3-35 1,5-4 0-16,-5 4-103 16,-3-3-8-1,-4-1 18-15</inkml:trace>
  <inkml:trace contextRef="#ctx0" brushRef="#br1" timeOffset="482936.7297">16755 9010 104 0,'0'0'111'16,"0"0"-7"0,0 0-48-16,30 2 0 15,18-2-29-15,12 0 1 16,9 0-24-1,-13 0 1-15,-4 0-32 16,-18-2 1 0,-9-2-101-16,-10 4-7 15,-8 0 18 1</inkml:trace>
  <inkml:trace contextRef="#ctx0" brushRef="#br1" timeOffset="483616.7433">16793 9186 157 0,'0'3'128'15,"10"1"-9"1,35-1-79-16,17-3 0 31,24 0-27-31,-1 0 1 0,-11-7-38 31,-11 0 1-31,-26 4-107 0,-11-1-7 16,-18 4 14 0</inkml:trace>
  <inkml:trace contextRef="#ctx0" brushRef="#br1" timeOffset="484266.7563">18213 8899 140 0,'0'0'95'16,"0"0"-4"-16,0 0-71 15,-2 0 2-15,-2 16 11 16,0 16 0-16,0 2-6 16,4 4 0-1,0-9-16 1,8 5 1-16,11-17-12 15,-1-2 0 1,8-9-10-16,0-6 1 16,5 0-121-1,-7-10-3-15,-1-18-6 16</inkml:trace>
  <inkml:trace contextRef="#ctx0" brushRef="#br1" timeOffset="484416.7593">18248 8594 219 0,'-4'-4'60'0,"4"0"-1"32,0 4-181-32,0 0-11 0,7 0 66 15</inkml:trace>
  <inkml:trace contextRef="#ctx0" brushRef="#br1" timeOffset="484866.7683">18529 9099 189 0,'0'0'120'16,"4"3"-7"-16,7 15-100 15,-8 2 0-15,1 5-9 31,0-4 1-31,0 6-122 0,-1-9-4 16,1-8-14 0</inkml:trace>
  <inkml:trace contextRef="#ctx0" brushRef="#br1" timeOffset="485206.7751">18841 8877 161 0,'0'4'127'16,"18"6"-7"-1,19 5-87-15,11-6 0 16,18 2-33 0,-6-5 0-16,-8 2-116 15,-15-8-3-15,-11 0-14 16</inkml:trace>
  <inkml:trace contextRef="#ctx0" brushRef="#br1" timeOffset="485486.7807">19037 8681 144 0,'0'0'119'16,"0"9"-10"-1,0 23-66-15,0 10 0 16,-4 13-21-1,-1 3 1 1,-1 5-20-16,2-8 2 16,4-14-5-1,0 1 0-15,4-10-38 16,21-8 3-16,6-7-97 15,2-11-8 1,0-6 31-16</inkml:trace>
  <inkml:trace contextRef="#ctx0" brushRef="#br1" timeOffset="486096.7929">19482 8809 84 0,'-4'0'109'0,"0"0"-9"16,-4 17-48 0,-3 10 1-16,0 11-22 15,4 1 1-15,7 6-12 16,0-8 0-1,0-9-16-15,7 0 2 16,11-14-8 0,2-4 1-16,-3-10-73 15,6 0-1 1,-1-10-59-16,-1-32-14 15,-5-13 84-15</inkml:trace>
  <inkml:trace contextRef="#ctx0" brushRef="#br1" timeOffset="486226.7955">19482 8531 204 0,'0'0'115'16,"0"0"-5"0,0-3-197-16,0 3-2 15,10 0-33 1,9 0-5-16</inkml:trace>
  <inkml:trace contextRef="#ctx0" brushRef="#br1" timeOffset="487232.8161">19755 9036 91 0,'-4'0'83'16,"0"0"-4"-16,-2 0-54 15,-2 0-1 1,4 0 8-16,1 0-1 15,3 0 0-15,0 0-1 16,3 0-8 0,19 0 0-16,12 0-7 15,6 0 0 1,0 0-10-16,2 0 1 15,-12 0-6 1,-11 0 0-16,-9 8 0 31,-10 2 0-31,0 7 0 0,-19 1 0 16,-14-5 0-1,-7-1 0 1,13-2 0-16,5-3 0 0,11-4 0 31,11 0 0-31,4 0 0 0,25 4 0 16,17 7 0-1,1 0 0 1,-2 7 0-16,-11 3 0 16,-16-3 0-1,-18 3 0-15,-18 1 0 16,-23-5 0-1,-15-3 0-15,-3 1 0 16,14-7-93 0,1-5-1-16,21 0-45 15,16-2-11-15</inkml:trace>
  <inkml:trace contextRef="#ctx0" brushRef="#br1" timeOffset="488552.8425">16751 10176 146 0,'0'0'112'15,"0"0"-7"-15,0 6-68 16,15-6-2-1,29 4-8-15,8-4 0 16,16 0-17 0,1 0 2-16,-6 0-12 15,-7 0 0 1,-15 0-4-16,-15-4 2 15,-8 4-50 1,-9 0 1 0,-9 0-80-16,0 0-10 0,-5 0 50 31</inkml:trace>
  <inkml:trace contextRef="#ctx0" brushRef="#br1" timeOffset="488882.8491">16703 10397 150 0,'0'0'131'15,"19"4"-9"1,17-2-79-16,33-2 0 16,14 4-33-1,3-1 2-15,-4-3-12 16,-12 0 0-1,-22 0-2-15,-7 0 1 16,-16 0-45 0,-6 0 1-16,-11 8-86 15,-5-6-11-15,-3 6 44 31</inkml:trace>
  <inkml:trace contextRef="#ctx0" brushRef="#br1" timeOffset="503636.1444">17844 9808 122 0,'0'-2'109'16,"0"-6"-8"-16,0 1-71 15,4 3 2 1,-4 1-19-16,0 3 0 15,7 0-3 1,4 0 1 0,12 7-2-16,-5 14 1 0,4 7 1 31,7-1 1-31,-2 4-2 0,-1 7 0 15,-8-6-7 1,1 2 2 0,-5-10-5-16,-2-3 0 15,-5-8 0 1,1-5 0-1,-5-4 0-15,1-4 0 0,-1-4 0 16,1-21 0 0,3-12 0-1,1-16 0-15,0-8 0 16,-1 1 0-1,4 2 0-15,-4 10 0 16,1 13 0 0,-1 11 0-16,-7 10-34 15,4 10 2-15,-1 4-99 16,5 4-7-1,0 20 24-15</inkml:trace>
  <inkml:trace contextRef="#ctx0" brushRef="#br1" timeOffset="504126.1542">18329 9943 142 0,'-2'0'109'0,"2"0"-9"0,0 0-68 16,10 0-2 0,23-10-12-1,4 3 1-15,7 0-16 16,-3 7 0-1,-14 0-2-15,-13 0 0 0,-11 14 2 32,-3 4 1-32,-7 9 1 15,-15 1 1-15,-6-1 1 16,-3 0 0-1,11-5-1-15,14-1 1 16,6-11-4 0,11 0 2-16,22-3-5 15,4-7 0 1,-4 0-19-16,5 0 2 15,-13 0-113 1,-2 0-5-16,-12 0 5 16</inkml:trace>
  <inkml:trace contextRef="#ctx0" brushRef="#br1" timeOffset="504366.159">18762 9895 230 0,'16'0'128'31,"17"-3"-3"-31,3 3-132 0,2 0 0 16,-5 0-81-1,-14 0-1 1,-9 0-36-16,-6 0-7 16</inkml:trace>
  <inkml:trace contextRef="#ctx0" brushRef="#br1" timeOffset="504746.1666">19014 9740 185 0,'0'0'118'16,"4"0"-6"-16,4 10-93 16,3 17 0-16,3 11 0 15,5 4 0 1,0-1-10-16,-5 4 2 15,2-3-11 1,-6-11 0-16,-2-7 0 16,-1-9 0-1,-4-10 0 1,1-5 0-16,7-3 0 15,5-28 0-15,-2-13 0 16,12-16 0-16,-4 2 0 16,0 2 0-1,-10 8-26 1,-1 16 2-16,-8 15-106 15,5 14-7 1,-1 3 14 0</inkml:trace>
  <inkml:trace contextRef="#ctx0" brushRef="#br1" timeOffset="505476.1812">19359 9975 104 0,'-3'0'99'0,"-6"0"-6"15,2 0-53 1,0 0 0-1,2 0-6-15,3 0 0 0,2 0-13 32,0 0 1-32,0 0-13 0,11 0 0 15,14-7-7 1,9 0 2-1,7-1-4-15,7 2 0 0,0 6 0 32,-16 0 0-32,-9 4 0 0,-12 6 0 31,-11 7 0-31,-11 4 0 15,-26-1 0 1,-3 1 0-16,-1-6 0 16,8-2 0-16,22-7 0 15,11-2 0 1,7 0 0-16,26 0 0 15,8 2 0 1,-4 8 0-16,-11 0 0 16,-18 3 0-1,-8 0 0-15,-31 5 0 16,-12 1 0-1,-14-5 0-15,13-1-102 16,7-3-2-16,8 0-37 31,14-4-10-31</inkml:trace>
  <inkml:trace contextRef="#ctx0" brushRef="#br1" timeOffset="505916.19">18141 10462 165 0,'0'0'136'16,"0"5"-9"-16,25 1-91 16,50-3 1-1,43 1-33-15,49-4 2 16,35 0-6-1,3-7 0-15,-9-4 0 16,-26-2 0-16,-40 6 0 16,-30 0 0-1,-37 2-5-15,-33 3 1 16,-24 2-125-1,-6 0-4-15,-18 10-11 16</inkml:trace>
  <inkml:trace contextRef="#ctx0" brushRef="#br1" timeOffset="509167.2551">18359 10701 124 0,'0'0'98'16,"-4"0"-6"-1,0 14-60 1,1 10 0-16,3 13-6 16,0 9 0-1,0 6-17 1,0 3 1-16,0-9-6 15,3-6 0-15,-3-8-13 16,0-8 1-16,0-10-58 16,0-10 0-1,0-4-49 1,8-4-9-16,-5-17 63 15</inkml:trace>
  <inkml:trace contextRef="#ctx0" brushRef="#br1" timeOffset="509717.2661">18285 10802 58 0,'-3'0'85'16,"-5"-4"-4"0,0 0-34-16,-3 0-1 15,4 2-25-15,7-6-1 16,0 2-9-1,7-8 0-15,20-11 13 16,20 5-1 0,5 3-4-16,11 3 1 31,0 11-15-31,0 3 0 0,-11 11-5 31,-7 8 0-31,-13 13 2 0,-17-5 0 16,-15-3-9-1,-4 4 1 1,-32-4-8-16,-5-6 1 0,-7-4 6 31,-8-7 0-31,16-4 5 0,2-3 1 16,13 4 8-1,13-2 1 1,12 10 9-16,8-3 2 15,29 12-7 1,11 0 1-16,4 7-11 16,-7 2 0-1,-12 9-1-15,-3-4 0 16,-16-5-20-1,-3-5 1-15,-4-8-96 16,-3-6-2 0,0-8-8-16</inkml:trace>
  <inkml:trace contextRef="#ctx0" brushRef="#br1" timeOffset="510027.2723">18955 11047 182 0,'4'10'122'16,"2"14"-8"-16,3 8-101 15,-2 6 0 1,-3-4-52-1,3 4-1-15,0-13-76 16,1-12-11-16,3-13 40 16</inkml:trace>
  <inkml:trace contextRef="#ctx0" brushRef="#br1" timeOffset="510537.2825">20007 10577 185 0,'0'0'128'16,"7"0"-7"-1,26 0-94-15,19 0 0 0,14 10-18 31,6-3 1-31,-2-4-14 0,-15-3 0 32,-6 0-40-32,-13 0 0 15,-12 0-83-15,-17-3-9 16,-7-8 36-1</inkml:trace>
  <inkml:trace contextRef="#ctx0" brushRef="#br1" timeOffset="510747.2867">20118 10424 152 0,'0'0'120'0,"4"14"-7"16,18 21-85-1,4 10 0-15,3 10-22 16,2 3 0-16,2 5-32 31,-15 0 1-31,0-15-93 0,-3-7-8 16,-10-13 22-1</inkml:trace>
  <inkml:trace contextRef="#ctx0" brushRef="#br1" timeOffset="512583.3271">20944 9975 100 0,'0'-7'107'15,"0"0"-7"-15,0-1-57 32,0 2 1-32,0 2-34 0,0 0 0 15,0 4-9 1,3 4 1-16,5 24 7 15,7 13 0 1,4 7-3 0,0 12 0-16,-2-12 1 15,-5 3 0 1,-5-5 4-16,4-14 0 0,-3-8-2 31,-6-14 1-31,4-10-6 16,4-3 1-16,2-28-5 15,2-22 0 1,1-19 0-1,0 3 0-15,-5-1 0 16,-1 15 0-16,-6 10-11 16,1 10 1-1,-4 18-68-15,3 17-2 16,-3 0-47-1,0 14-11-15,0 20 78 16</inkml:trace>
  <inkml:trace contextRef="#ctx0" brushRef="#br1" timeOffset="512953.3345">21340 10133 144 0,'4'0'110'0,"0"0"-9"16,7 0-80 0,8 0 0-16,2 0-16 0,6 0 1 15,-6 0-6 1,-2 4 1-1,-4 10 0-15,-11 3 1 16,-4 14 1 0,-4 1 1-1,-18-1 0-15,0 0 0 0,7-7 3 31,4-3 1-31,11-4 1 0,7-3 0 16,22-7-20 0,5-4 0-1,11-3-109-15,-5 0-6 16,-4-7 4-1</inkml:trace>
  <inkml:trace contextRef="#ctx0" brushRef="#br1" timeOffset="513143.3383">21659 10144 135 0,'4'0'105'15,"18"-4"-8"-15,15 1-90 16,7 3 0-16,1 0-103 31,-5 0-8-31,-13 0 3 0</inkml:trace>
  <inkml:trace contextRef="#ctx0" brushRef="#br1" timeOffset="513503.3455">22033 9898 155 0,'4'-6'104'31,"6"6"-7"-31,6 0-77 16,-2 0 1-16,5 27 4 16,-4 11 0-1,0 14-8-15,-4 7 1 0,-1-4-9 31,-2-10 1-31,-4 4-6 16,-1-18 2-16,5-17-6 16,2-14 0-1,6-11 0-15,6-23 0 16,8-22 0-1,0 5 0-15,-9-8 0 16,6 7 0 0,-13 10-62-16,-3 11 2 15,-3 15-74 1,-8 1-11-16,0 15 64 15</inkml:trace>
  <inkml:trace contextRef="#ctx0" brushRef="#br1" timeOffset="513663.3487">22480 10237 189 0,'5'14'106'0,"-2"7"-7"16,5 14-205-1,-8 6-5 1,0-3-3-16</inkml:trace>
  <inkml:trace contextRef="#ctx0" brushRef="#br1" timeOffset="514023.3559">20947 10601 188 0,'23'0'129'0,"47"3"-7"15,41-3-98 1,37 4 1-16,19-4-35 15,7 3 0 1,-3 0-118 0,-34 1-6-16,-19 0 6 15</inkml:trace>
  <inkml:trace contextRef="#ctx0" brushRef="#br1" timeOffset="514433.3641">21274 10919 192 0,'0'14'126'0,"0"13"-6"15,-4 22-100 1,4 3 0-16,0 4-12 15,0 2 1 1,0-13-18-16,0-7 0 16,4-14-113-1,-4-6-3-15,6-18-8 16</inkml:trace>
  <inkml:trace contextRef="#ctx0" brushRef="#br1" timeOffset="514903.3735">21151 11009 102 0,'-4'-4'104'0,"4"-2"-7"0,0-1-58 31,4-4 0-31,26 2-8 0,22-6-1 32,23 5-10-32,2 3 1 15,1 7-17 1,-8 0 1-16,-18 3-4 15,-15 14 0 1,-22 8 0-16,-15-5 1 16,0-2-2-16,-26-4 0 15,-19-4-3 1,1-3 1-16,-8-7 0 15,12 0 1 1,9 0 0-16,17 0 0 16,14 0 5-1,0 3 0-15,18 21 2 16,16 5 0-1,6 8-5 1,0-2 2-16,-2 3-56 0,-13 0 1 16,-3 4-81-1,-6-12-10-15,-8-9 52 16</inkml:trace>
  <inkml:trace contextRef="#ctx0" brushRef="#br1" timeOffset="515603.3875">21781 11189 63 0,'-4'0'89'15,"-7"0"-3"-15,-1 0-40 16,5 0-1-1,4 0-17-15,3 0 2 16,0 0-5 0,7 0 1-16,16 0-4 15,6 0 1 1,8-4-12-16,1 4 0 15,6 0-11 1,-11 0 0 0,-7 4 0-16,-11 7 0 0,-15 3 1 31,0-2 1-31,-25 2-1 0,2 1 1 15,5 2-2 1,6-7 0 0,12 1 0-16,0 2 0 15,19 5 0 1,7 5 0-16,-1 2 0 15,-14 0 0 1,-11 3-8-16,-11-8 2 16,-26 0-99-1,0-5-3-15,-3-5-28 16,11-3-8-1</inkml:trace>
  <inkml:trace contextRef="#ctx0" brushRef="#br1" timeOffset="571669.5108">15475 11736 181 0,'-5'-4'123'0,"5"4"-7"16,-4 0-87-1,0-3 1-15,4 3-15 16,0-4 2-16,0 1-17 16,8-4 0-1,7 3 0-15,-11 4 0 16,3-3 0-1,-7 3 0-15,0 0 0 16,0 0 0 0,0 0-44-16,0 0 1 15,0 0-89-15,4 0-9 16,3 0 40-1</inkml:trace>
  <inkml:trace contextRef="#ctx0" brushRef="#br1" timeOffset="572059.5186">15444 12054 196 0,'-3'0'132'0,"3"0"-7"16,0 0-102 0,0 0 0-16,0 0-18 0,0 0 2 15,0 0-7 1,0 0 0-1,6-7 0-15,-1 3 0 16,-5 4 0 0,0-4 0-16,0 4 0 15,-5 0 0 1,2 0 0-16,0 0 0 15,3 0-130-15,0 0-4 16,0 0-13 0</inkml:trace>
  <inkml:trace contextRef="#ctx0" brushRef="#br1" timeOffset="572459.5266">15414 12355 220 0,'0'0'134'16,"0"3"-4"-16,0-3-117 15,0 0 1-15,0 0-14 16,0 0 0-1,12-3 0-15,-5-4 0 0,4 3 0 32,-11 4 0-32,0 0 0 15,0 0 0-15,0 0 0 16,0 0 0-1,0 0-110-15,0 0-3 16,0 0-29 0,0 0-4-16</inkml:trace>
  <inkml:trace contextRef="#ctx0" brushRef="#br1" timeOffset="577559.6758">15718 12937 74 0,'0'0'78'0,"0"0"-2"16,0-4-48-1,-8 0 0-15,-2 0-7 16,-6 1 1 0,2 3-8-16,-8 0 1 15,3 0-5 1,-3 0 1-16,8 0-7 15,-1 3 1 1,7 5 5-16,8-4 1 16,0 6 7-1,19 0 0-15,13 11-3 16,17-4 1-16,3 4-9 15,1 6 1 1,-6-2-5-16,-18-1 0 16,-6 10 0-1,-19-2 1-15,-4 3-2 16,-8-5 0-1,-21-2 0 1,3-11 1-16,-4-10-3 16,-3-7 0-16,11-14-2 15,10-20 1-15,12-12 1 16,8-9 0-1,28-11 1 1,5-6 1-16,-6 3-2 16,-11 7 0-1,-16 17 0 1,-8 10 0-16,-29 13 0 15,-9 13 0-15,-10 9 0 16,-1 3 0-16,9 21-39 16,3 7 1-1,15 4-93 1,11-3-9-16,11-2 33 15</inkml:trace>
  <inkml:trace contextRef="#ctx0" brushRef="#br1" timeOffset="578739.6994">16622 13002 27 0,'-8'0'66'0,"-3"0"0"31,-8 0-18-31,-3 0 0 16,4 0-15-1,3 0 0-15,13 0-5 16,2 0 1-16,10 0-2 15,23 0 0 1,15 0-12-16,0 0 1 16,-4 0-7-1,-10-14 1-15,-16 0-8 16,1-6 1-1,-19 3-6-15,-7 2 0 16,-19-6 0 0,-15 8 0-16,-7 3-1 15,-12 10 1-15,12 0-1 31,4 13 0-31,11 15 3 0,10 0 1 16,16 9 5 0,7 5 0-16,0-4 1 15,22-6 1 1,11-2-2-1,5-9 0-15,6-6-18 0,1-5 0 32,-1-10-55-32,4 0-1 0,4-25 2 31,7-3-3-31,1-9 66 15,3-2 2-15,-16 5 48 16,-5-4-1 0,-17 10-6-1,-13 14 0-15,-12 7-32 16,0 4 2-16,-30 3-3 15,-7 14 1-15,-1 7 1 16,2 13 1 0,9 4 2-1,10-6 0-15,13-6 6 16,4-9 0-1,29-2-3-15,5-15 0 16,3 0-13 0,-8-24 1-16,4 0-5 15,-14-4 0-15,-8-3-1 16,-7 6 1-1,0 9-4-15,-4 12 1 16,0 4 5 0,0 16 0-1,0 27 5-15,0 6 1 16,0 9-2-1,4 5 1-15,-1-9-2 0,0-4 1 16,-3-9-4 0,0-17 0-1,5-11-60-15,-5-2-2 16,3-11-62-1,1-24-14 1,-1-12 68-16</inkml:trace>
  <inkml:trace contextRef="#ctx0" brushRef="#br1" timeOffset="579239.7094">17244 12951 158 0,'8'6'124'16,"6"11"-9"-1,9 14-80-15,-5 4 0 16,1 7-20 0,-4 2 1-16,-5-2-12 15,-3-7 1-15,-7-18-4 16,4 0 2-1,-4-17-3-15,0 0 0 16,0-20 0 0,0-16 0-16,0-12 0 31,8-3 0-31,0-2 0 0,3 12 0 15,-1 4 0 1,-2 19 0-16,3 4-5 16,-2 7 2-16,1 7 3 31,4 10 0-31,5 15 3 0,-4 20 2 31,-4-4-5-31,0 4 0 0,-4-4 0 31,-7 2 0-31,0-16 0 16,0-11 0-16,0-4-18 15,0-2 2 1,0-10-114-16,8 0-5 0,7-7 4 31</inkml:trace>
  <inkml:trace contextRef="#ctx0" brushRef="#br1" timeOffset="579579.7162">17818 12850 122 0,'-15'0'108'0,"-7"0"-7"16,-4 17-78 0,0 7 1-16,11 4-13 15,15 0-1 1,13 9 1-16,22-9 1 15,6 0-9-15,-3-4 0 16,-6-4 5 0,-13 1 0-16,-15 11 7 31,-4-15 0-31,-18 1-3 0,-16-5 1 15,-3-2-8 1,4-8 2 0,3 1-58-16,8-4 2 15,11 0-83 1,11 0-11-16,11-14 49 0</inkml:trace>
  <inkml:trace contextRef="#ctx0" brushRef="#br1" timeOffset="579729.7192">17996 13199 213 0,'-11'0'52'16,"4"0"-3"-16,3 0-170 15,4 0-11-15,0 0 76 16</inkml:trace>
  <inkml:trace contextRef="#ctx0" brushRef="#br1" timeOffset="580479.7342">18841 12763 131 0,'-4'0'105'16,"0"0"-6"-16,4 0-63 15,4 14 0 1,29 7-9-16,15 6 1 15,8 7-17-15,-4 8 1 16,-12 0-7 0,-17 10 0-16,-23-7-2 15,-8-1 0 1,-32-5-2-16,-5-15 0 15,-7-9-4 1,15-15 1-16,4-12-2 16,21-19 1-1,12-20 3-15,27-8 0 16,21-11 3-1,11 2 1 1,-11 9-1-16,-14 2 1 0,-31 20-4 31,-3 9 0-31,-34 11-12 0,-14 15 0 16,-7 2-93-1,10 9-3 1,5 19-22-16,14-7-7 16</inkml:trace>
  <inkml:trace contextRef="#ctx0" brushRef="#br1" timeOffset="581147.7482">19474 12891 142 0,'-8'0'116'0,"4"7"-9"16,-3 24-71 0,7 8-2-16,0 9-12 15,23 0 1-15,3-11-11 16,-1-1 1-16,5-19-11 15,-1-13 2 1,1-4-4 0,-1-21 0-16,-6-17 0 15,-8-3 0 1,-4-8 0-16,-4 8 0 0,-3 10 0 15,-4 13 0 1,0 18 0 0,0 0 0-16,0 28 0 15,0 17 0 1,7 6 0-16,5 2 0 15,-5-5 0 1,1-13 0-16,2-11-49 16,-2-14 1-16,3-10-84 15,1-10-10 1,-2-29 46-1</inkml:trace>
  <inkml:trace contextRef="#ctx0" brushRef="#br1" timeOffset="581467.7546">19944 12939 230 0,'12'15'133'15,"-2"11"-3"-15,5 10-122 16,0 12 2 0,-8-11-10-1,1 2 0-15,-8-15 0 16,3-9 0-1,-3-15 0-15,8-7 0 0,3-18 0 32,7-6 0-32,9-1 0 15,2 12 0-15,11 6 0 16,-9 14 0-1,-6 0 0-15,-10 22 0 16,-3 2 0 0,-9 10 0-16,-3-6-37 15,0-5 1 1,0-1-95-16,0-12-9 15,0-6 31-15</inkml:trace>
  <inkml:trace contextRef="#ctx0" brushRef="#br1" timeOffset="581937.764">20411 12663 165 0,'0'0'127'0,"0"3"-7"16,11 25-84 0,0 17 1-16,3 3-25 15,-6 15 2 1,0 2-14-16,-8-6 0 15,0-4 0-15,0-16 0 16,0-15-28 0,0-3 1-16,-4-21-77 31,4-8-3-31,0-19-8 0,19-18-5 15</inkml:trace>
  <inkml:trace contextRef="#ctx0" brushRef="#br1" timeOffset="582127.7678">20622 12829 176 0,'0'0'121'16,"0"0"-8"-16,-15 10-85 0,-7 25 1 15,-4 3-12 1,7 4 1-16,16 9-14 16,3-6 1-1,19-11-5 1,17-5 0-16,5-12-22 15,4-7 1 1,-12-10-109 0,-4 0-6-16,-10-14 10 15</inkml:trace>
  <inkml:trace contextRef="#ctx0" brushRef="#br1" timeOffset="582807.7814">20917 12888 197 0,'5'3'133'15,"-1"4"-7"1,7 7-104-16,-4 11 1 15,0 9-19 1,4 4 2-16,-7-1-6 16,0-1 0-1,4-13 0-15,-8 2 0 16,0-15 0-16,2-10 0 15,7-3 0 1,1-21 0 0,5-11 0-16,4 0 0 15,7 1 0 1,-4 5 0-1,-4 13 0-15,-6 9 0 0,-1 7 0 32,-7 17 0-32,0 14 0 0,-4 0 0 15,0 1-7 1,0-11 1-1,3 3-49-15,11-18 0 16,9-6-28 0,-1 0-3-16,-3-6 89 15,3-15 0 1,-11 13 58-16,0 2-3 15,-4 6-10-15,5 0-2 16,6 4-17 0,15 3 1-16,5-4-24 15,-2-3 2 1,2 0-8-16,-16-14 0 15,-15-10 0 1,-7 3 0-16,-19 0 0 31,-17 4 0-31,-1 6-77 0,3 11 0 16,12 0-58-1,12 4-13-15,10 10 85 16</inkml:trace>
  <inkml:trace contextRef="#ctx0" brushRef="#br1" timeOffset="583267.7906">21640 12943 165 0,'-7'0'122'0,"-4"21"-7"15,3 13-82-15,2-3 1 0,6 4-17 32,0-15 0-32,14-3-14 15,15-5 2 1,-6-12-5-16,2-8 0 15,-6-1 0 1,-7 2 0-16,-9 2 0 16,1 5 0-1,-1 0 0-15,4 5 0 16,5-5 0-16,3 0 0 15,-1 0 0 1,-3-11 0-16,-3-9 0 16,-8-5 0-1,0-3-73-15,0-6-3 16,-4 0-58-1,4 5-14 1,0 5 82-16</inkml:trace>
  <inkml:trace contextRef="#ctx0" brushRef="#br1" timeOffset="583627.7978">21985 12964 227 0,'3'14'133'15,"5"0"-3"1,-1 6-120-16,-3 1 1 15,0-4-11-15,-1-7 0 16,5-10 0 0,7 0 0-16,2-14 0 15,10-9 0 1,3-2 0-16,-1 1 0 15,-3 1 0 1,-7 15 0-16,-1 8 0 16,-10 8 0-1,-8 21 0-15,0 0 0 16,0 5 0-16,-8-5 0 15,-3-5-35 1,7-7 2-16,4-7-98 16,23-10-8-1,14-18 27 1</inkml:trace>
  <inkml:trace contextRef="#ctx0" brushRef="#br1" timeOffset="583847.8022">22540 12871 189 0,'0'-4'127'0,"-7"4"-5"15,-18 0-100 1,-5 7 1-16,7 17-13 15,15 7 0 1,8 8-7 0,31-2 2-16,2 1-5 15,-4-6 0 1,-18-8 0-16,-11 10 0 0,-18-9-60 15,-23-2 1 1,-6-5-75 0,-2-8-10-16,19-6 61 15</inkml:trace>
  <inkml:trace contextRef="#ctx0" brushRef="#br1" timeOffset="585017.8256">13614 1740 176 0,'0'0'121'15,"15"0"-7"-15,25 4-93 16,29-4 0 0,7 4-13-16,-1-4 0 31,-9 3-12-31,-18-3 1 0,-13 0-51 15,-15 0-1 1,-8 0-64-16,-8 0-11 16,-4-7 52-1</inkml:trace>
  <inkml:trace contextRef="#ctx0" brushRef="#br1" timeOffset="585217.8296">13896 1613 158 0,'0'0'119'15,"18"0"-8"1,34 0-91-16,7 0 1 15,16 2-18 1,-1 15 0-16,-11 11 2 16,-23 7 1-1,-28 4-26-15,-12 2 0 16,-27 0-98-1,-17 0-8-15,-8-9 19 16</inkml:trace>
  <inkml:trace contextRef="#ctx0" brushRef="#br1" timeOffset="585967.8446">13270 2287 151 0,'0'0'92'0,"0"0"-6"16,0 0-84-1,0 14 1-15,0 14 15 16,0 6 1 0,0 10 2-16,19 1 0 15,2-6 5 1,10-8 1-16,-6-4-8 15,1-20 1-15,-4-7-18 16,8 0 2 0,-8-24-4-16,-7-14 0 15,-4 4 0 1,-8-5 0-1,-3 9 0-15,0 2 0 16,0 13-7 0,0 13 1-1,0 2 1-15,0 10 0 0,0 18 7 16,0 2 1-1,8 6-14-15,7-5 1 16,0-7-117 0,4-3-5-1,-1-15 1-15</inkml:trace>
  <inkml:trace contextRef="#ctx0" brushRef="#br1" timeOffset="586307.8514">13629 2394 141 0,'8'7'113'15,"-1"6"-8"-15,4 5-75 16,0 0-2 0,4-1-1-16,-4-3 0 15,0-8-8 1,0-6 2-16,4 0-21 15,0-20 0-15,-1-1 0 16,6-4 0 0,-3 9 0-1,2 5 0-15,-4 11 0 16,8 0 0-16,2 11 0 31,-6 10 0-31,-8-1 0 0,8-2 0 16,-12-5-52-1,4-9 1-15,-3-4-82 16,-2 0-9-16,2-25 50 31</inkml:trace>
  <inkml:trace contextRef="#ctx0" brushRef="#br1" timeOffset="586557.8564">13974 2110 163 0,'0'0'115'16,"3"0"-8"-1,9 17-82-15,2 15 1 0,1 10-8 31,5 16 0-31,-3 0-10 16,2 2 0-16,-8-2-8 16,0-9 0-1,-7-18-25 1,-1-4 0-16,1-20-99 15,12-7-8-15,-6-31 15 16</inkml:trace>
  <inkml:trace contextRef="#ctx0" brushRef="#br1" timeOffset="586747.8602">14203 2269 162 0,'-3'0'113'0,"-16"7"-7"16,-3 14-73-1,-4 7-1 1,16 3-7-16,10 4 1 0,3-8-20 31,34-3 2-31,0-2-44 0,4-9 2 16,-5 1-97-1,-3-7-8 1,-11-7 27-16</inkml:trace>
  <inkml:trace contextRef="#ctx0" brushRef="#br1" timeOffset="587407.8734">14381 2239 167 0,'0'0'113'0,"4"0"-8"0,7 20-83 31,7 8 1-31,1 10-2 0,-1 3 1 16,1 0-9 0,-5-10 0-16,-5-5-8 15,-6-13 2 1,-3-6-7-1,4-7 0-15,-4 0 0 16,0-20 0 0,7-9 0-16,8-1 0 0,0-2 0 31,7 15 0-31,0 7 0 15,4 6 0-15,-7 4 0 16,-7 14 0 0,-2 10 0-16,-7 7 0 15,6-4-5 1,-7-1 1-16,2-9-107 15,8-7-3 1,6-10-26-16</inkml:trace>
  <inkml:trace contextRef="#ctx0" brushRef="#br1" timeOffset="587667.8786">14807 2446 158 0,'3'10'137'0,"9"1"-11"16,7-1-87-1,9-6 1-15,13-4-35 16,-3-7 1-1,-5-15-6-15,-14-2 0 16,-19 1 0 0,0-9 0-1,-34 11 0-15,-3 4 0 0,-11 11-25 31,11 6 2-31,7 0-53 0,12 2-2 16,18 15-36 0,0 1-8-1,18-4 60-15</inkml:trace>
  <inkml:trace contextRef="#ctx0" brushRef="#br1" timeOffset="588069.8868">15014 2450 184 0,'4'6'123'0,"-1"8"-7"16,5 7-88-1,7-7 1-15,7-1-14 16,1-13 1-16,6 0-16 15,-3-3 0 1,-4-7 0-16,-7-4 0 16,0 0 0-1,-11 4 0-15,-1 3 0 16,-3 7 0-1,0 0 0 1,7 0 0-16,5 0 0 16,4 0 0-16,1 0 0 15,-2-8 0-15,0-6 0 16,-7 2 0-1,-8-7 0 1,0-4 0-16,0-5-116 16,0 1-4-1,0-1-24-15</inkml:trace>
  <inkml:trace contextRef="#ctx0" brushRef="#br1" timeOffset="588459.8946">15407 2384 171 0,'0'10'121'15,"3"7"-8"1,-3 7-89-16,4 5 0 0,-4-6-6 31,0-5 0-31,4-11-8 0,0-7 2 31,4 0-12-31,6-21 0 16,1-10 0 0,7-3 0-16,0-5 0 15,8 12 0-15,-8 9 0 16,-3 7 0-1,-4 11 0-15,-5 0 0 16,-2 21 0 0,-5 4 0-16,-3 3 0 15,0-1 0 1,0-3 0-16,0-3 0 15,0-11-26 1,0-3 2-16,4-7-91 16,15 0-4-16,14-13-1 31</inkml:trace>
  <inkml:trace contextRef="#ctx0" brushRef="#br1" timeOffset="588749.9004">16059 2242 142 0,'0'-3'96'16,"0"3"-6"-16,-11 0-76 0,-15 0 0 31,-3 10 3-31,-5 17 0 0,8-2-2 31,11-1 0-31,15 3 0 16,0 1 1-16,23-3-7 15,-2 2 0 1,1-3 2 0,-17 4 1-16,-5 0-3 15,-34 2 1-15,-18-1-59 16,-3-9 1-16,10-2-84 15,8-5-10 1,18-3 46 0</inkml:trace>
  <inkml:trace contextRef="#ctx0" brushRef="#br1" timeOffset="612070.3668">16066 14466 89 0,'0'0'92'0,"0"-4"-4"16,0 0-51-1,0 4-1-15,0-4-13 16,0 4 3-1,0 0-12 1,0 0 0-16,0-3-4 16,0 3 1-16,0-3-5 15,0 3 0-15,0 0-4 16,0 0 0-1,0 0-2 1,0 0 0-16,-4 0 0 16,1 0 0-1,-1 10 2-15,4 8 0 16,-3 3 1-1,3-1 1-15,-4 1 0 16,4 3 0-16,0 1 2 16,0-5 1-1,4 11 0-15,10-3 1 16,5-7-5-1,11-7 2-15,3-7-9 16,0-4 1 0,4-3-103-16,-11 0-4 15,0-18-29 1,-12-16-10-16</inkml:trace>
  <inkml:trace contextRef="#ctx0" brushRef="#br1" timeOffset="612210.3696">16085 14154 182 0,'0'-7'83'31,"-4"0"-6"-31,0 1-181 0,4-2-8 16,0 4 23-1</inkml:trace>
  <inkml:trace contextRef="#ctx0" brushRef="#br1" timeOffset="613129.3887">16641 14580 75 0,'0'0'88'16,"-4"0"-4"-1,0-4-48-15,1 4-1 16,-1 0-15-16,-4 0 0 15,-3 0-6 1,3 0 1-16,-2 0-6 16,2 0 1-1,-3 0-1-15,3 0 1 16,1 0 4-1,0 0 0-15,3 0 2 16,1 0 0 0,-1 0-7-1,4 0 1-15,0 0-8 0,11 0 0 16,15 0-1-1,10 0 1-15,6 0-2 16,-1 0 0 0,-5 7 0-1,-10-1 0-15,4 5 0 16,-22-4 0-1,-8 14 0-15,-8-4 0 0,-26-3 0 32,5 0 0-32,3 0 0 15,5 0 0-15,12 0 0 16,9 3 0-1,4 3 0 1,15 8 0-16,2 0 0 16,-5 0 0-1,-16-3 0-15,-4 1 0 16,-25-1-3-16,-12-4 2 15,-1-4-125 1,2-10-4-16,11-7-15 16</inkml:trace>
  <inkml:trace contextRef="#ctx0" brushRef="#br1" timeOffset="613689.3999">17181 14493 144 0,'0'0'111'0,"0"0"-8"16,0 0-65-1,15 0-2-15,15 0-10 16,10 4 1 0,7-1-18-16,6 1 0 15,-5-4-7-15,-3 0 0 16,-8 0-20-1,-7 0 0-15,-5 0-111 32,-3 3-7-32,-6-3 8 0</inkml:trace>
  <inkml:trace contextRef="#ctx0" brushRef="#br1" timeOffset="613889.4039">17318 14638 192 0,'30'0'126'16,"14"0"-5"-16,19 0-111 15,8 0 1 1,-1 0-131-16,-8 0-5 0,-13 0-7 31</inkml:trace>
  <inkml:trace contextRef="#ctx0" brushRef="#br1" timeOffset="617039.4669">18359 14085 200 0,'0'0'133'0,"-4"-4"-7"32,4 2-105-32,0 2 1 0,0-4-18 15,0 4 1 1,0 0-5-16,0 0 0 15,0 6 0 1,4 15 0 0,11 7 0-16,-1 6 0 0,5 2 0 31,0 5 0-31,-1-10 0 0,0 1 0 15,-1-9 0 1,-7 1 0 0,-3-6 0-16,-4-8 0 15,1 0 0 1,0-10 0-16,2 0 0 15,3-24 0 1,2-14 0-16,3-14 0 16,1-11 0-1,-3 9 0-15,-4 1 0 16,2 12 0-16,-3 7-15 15,1 13 1 1,-1 7-116-16,6 14-3 16,1 0-2-1</inkml:trace>
  <inkml:trace contextRef="#ctx0" brushRef="#br1" timeOffset="617509.4763">18796 14254 189 0,'0'0'123'0,"0"0"-7"0,0 0-99 31,0 0 0-31,11 0-9 15,11 0 0-15,4 0-7 16,1 7 1 0,-10-3-2-1,-5 3 0-15,-12 7 1 16,0 0 1-16,-15 6-1 15,-7 5 1 1,3-1 4-16,5-7 0 16,10 0-1-1,4-3 2-15,14-4-7 16,17-6 0-1,5-1-72-15,-3-3-1 16,12 0-61 0,-13-9-14-16,-1-9 81 15</inkml:trace>
  <inkml:trace contextRef="#ctx0" brushRef="#br1" timeOffset="617729.4807">19126 14212 177 0,'0'-3'130'0,"7"3"-8"16,22-3-100 0,1 3 1-1,11-4-98-15,4-3-2 16,-13 0-52-1,-5-3-10 1,-2 0 86-16</inkml:trace>
  <inkml:trace contextRef="#ctx0" brushRef="#br1" timeOffset="618069.4875">19492 13971 181 0,'4'0'127'16,"-1"10"-8"-1,2 18-95-15,-5 17 0 16,0 6-13 0,0 5 1-16,0 7-6 15,0-8 1-15,0-14-7 16,3-2 0-1,1-22 0 1,7-11 0-16,11-6 0 16,4-17 0-16,14-28 0 31,6-10 0-31,5-10 0 0,-7-1 0 15,-10 7 0 1,-8 14 0-16,-7 10-130 16,-12 17-4-16,-7 16-13 31</inkml:trace>
  <inkml:trace contextRef="#ctx0" brushRef="#br1" timeOffset="618249.4911">19956 14258 245 0,'0'7'133'15,"0"3"-4"1,0 7-128-16,-12 11 2 0,-6 3-41 31,-1 4 3-31,5-1-97 16,-5 0-8-1,4 2 31-15</inkml:trace>
  <inkml:trace contextRef="#ctx0" brushRef="#br1" timeOffset="618649.4991">18451 14752 201 0,'22'0'136'16,"38"0"-6"-16,51 0-109 0,37 0 2 15,34 0-23 1,-1 0 0 0,-10 5-32-16,-31 1 2 15,-32 1-101 1,-42-4-7-1,-40 4 22-15</inkml:trace>
  <inkml:trace contextRef="#ctx0" brushRef="#br1" timeOffset="619049.5071">18885 14974 219 0,'0'14'134'31,"0"20"-4"-31,0 19-117 0,0 9 2 16,0 10-15-1,0-6 0-15,0 0 0 16,0-14 0 0,-3-13 0-1,-1-16 0-15,0-16-85 16,4-7 0-1,0-14-52-15,11-21-12 0,3-7 95 32</inkml:trace>
  <inkml:trace contextRef="#ctx0" brushRef="#br1" timeOffset="619529.5175">18755 15047 156 0,'0'-4'121'0,"0"-2"-8"15,4-2-73-15,22-2 1 16,26-1-22 0,18 1 2-16,15 7-21 15,1 3 0 1,-13 0 0-16,-20 10 0 15,-13 7 0 1,-25 4 0-16,-15 4 0 16,-12-2 0-1,-31 2 0-15,-6-4 0 16,-7-11 0-1,1-6 0 1,3-4 0-16,7 0 0 0,16 0 0 31,18-4 0-31,11 4 0 0,7 4 0 16,26 20 0-1,19 3 0 1,-4 11 0-16,-6 8 0 16,-12 5 0-1,-12 1 0-15,-11 0-2 0,-7-6 1 31,0-9-128-31,0-9-4 16,0-18-13 0</inkml:trace>
  <inkml:trace contextRef="#ctx0" brushRef="#br1" timeOffset="620219.5313">19351 15323 116 0,'-7'0'116'16,"-4"4"-8"-16,0-4-57 15,-1 3-2-15,5-3-23 16,3 0 0-16,4 0-17 15,0 0 1 1,4 0-10 0,21 0 0-16,6 0 0 15,9 0 0 1,-2-3 0-16,7-1 0 0,-9 4 0 15,-10 0 0 1,-8 0 0 0,-15 11 0-16,-3 6 0 15,-18 3 0 1,-15 2 0-16,-3-6 0 15,-5 2 0 1,18-7 0-16,16-5 0 16,7-2 0-1,12-1 0-15,24 1 0 16,23 6 0-16,-11 4 0 15,-7 4 0 1,-26-2 0-16,-15 5 0 16,-19 4 0-1,-29 2 0 1,-11-2 0-1,-4-2-130-15,15-2-4 0,7-14-13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8:22:39.0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2915 7415 45 0,'0'0'50'0,"0"0"-2"16,0 0-2-16,0 0-13 31,0 0 0-31,0 0-11 0,0 0 0 16,0 0-9-1,0 0 1-15,0 0-4 16,0 0 0-1,-4 0-2 1,0-4 0-16,-3 0-5 16,-1 0-2-16,-7 1-2 15,-7 0 1-15,-4 3 0 31,-2 0 0-31,-3 0 0 16,-3 0 0-16,5 0 0 16,-1 0 0-1,16 3 0 1,-5 0 0-16,8 5-2 15,0-2 2-15,0 9 0 16,4 5 2-16,3 5-2 16,0 12 1-1,0 12 1 1,0 6-1-16,-3 10-1 15,-4 5 1 1,-1 6-1-16,2 3 1 16,-5 2-1-1,4-2 0-15,4 7 0 16,-5 5 1-16,4-4 0 15,1 5 0 1,0 5 0-16,3-3 0 16,-3 10 3-1,7 0 2-15,0 3-1 16,0 3 1-1,3 5-3-15,-3-1 1 32,0-1-2-32,0 6 1 0,0-9-1 15,0 5 1 1,0-1-1-16,0-7 1 15,0 3-2 1,0-6 1 0,4 3-1-16,3-3 0 0,-3-7-1 31,0-1 1-31,-4-1-1 0,3-2 1 15,-3 0 0 1,6-10 1 0,-6 3-1-16,0-5 1 15,0-2 0 1,0-6 0-16,-9-3 1 15,1-5 0 1,-3-9 0-16,-3-9 0 16,3-4-1-1,3-12 1-15,4-7 11 16,4-11 1-16,4-2-1 15,33-5 1 1,15 1-100-16,19-7 0 16,18-3-52-1,17-31-12-15,10-21 95 16</inkml:trace>
  <inkml:trace contextRef="#ctx0" brushRef="#br0" timeOffset="960.0096">4096 7778 43 0,'0'-7'79'0,"0"-7"-1"16,0 0-35 0,0-4-1-1,0 5-23-15,-12-1 0 16,-2-1-17-1,-1 9 1 1,-11 3-9-16,8 3-1 0,-8 3 2 31,0 22 1-31,3 9 1 0,5 4 1 16,7 0 4-1,11 0 0 1,0-10 15-16,3-11-1 16,16-10 2-1,8-7 2-15,5 0-10 16,-2-17 0-1,-4-8-2-15,-7-8 0 16,-5 1-2 0,-7 4 0-16,-3 7-16 15,-4 7 0-15,0 11-1 16,4 3-1-1,0 14 15-15,7 17 0 16,0 3-1 0,4 8 0-16,7-10-28 31,-7-1 3-31,2-8-81 0,3-5-8 15,2-11 23 1</inkml:trace>
  <inkml:trace contextRef="#ctx0" brushRef="#br0" timeOffset="1110.0111">4463 8051 117 0,'4'10'85'16,"3"7"-5"-1,4 22-131 1,0 5-2-16,3 6-34 15,-6 1 1 1</inkml:trace>
  <inkml:trace contextRef="#ctx0" brushRef="#br0" timeOffset="2020.0202">4232 8947 62 0,'0'-7'67'0,"0"-3"-2"16,-3-1-54 0,-16 5 0-16,1 2-8 15,-7 1-2 1,-2 3-2-16,2 3 1 15,-2 14 0-15,-2 18 0 16,3 6 3 0,11 1 2-16,4 10 9 15,7-8 0 1,4-9 19-1,8-14 0-15,10-11-7 16,16-10 2-16,3 0-18 31,-1-20 0-31,5-15-5 0,-8-14 1 16,-7-5-1-1,-10 4 0-15,-9 2-3 16,-3 11 1-16,-4 19-13 31,0 12 1-31,0 6 0 16,0 24 0-1,0 17 11-15,0 21 0 0,0 0-4 32,4 0 1-32,7-9-101 15,7-5-7-15,8-13-3 16</inkml:trace>
  <inkml:trace contextRef="#ctx0" brushRef="#br0" timeOffset="2570.0257">4674 9293 95 0,'3'-3'83'15,"8"-9"-4"-15,1 7-70 0,10 1 0 16,0 4-7-1,-3 0 0 1,-12 4 8-16,-4 16 2 16,-3 1 3-1,0 6 1 1,-10 0-9-16,0-1 0 15,1-2-1-15,9-4 1 16,9 2-38 0,19-10 0-16,13 9-72 15,-4 1-7 1,-11 5 43-16</inkml:trace>
  <inkml:trace contextRef="#ctx0" brushRef="#br0" timeOffset="3280.0328">4067 10645 126 0,'0'-6'81'15,"-4"-2"-2"1,-23 2-83-16,2-1 1 0,-13 7 1 31,1 0 0-31,1 17 0 16,-1 11 0-1,18 7 2-15,11-1 1 16,8-2 17-16,8-8 1 15,29-7 3 1,7-17 0-16,4-11-13 16,-3-23 1-1,4-4-2-15,-16-3 2 16,-8-1-1-1,-14 4 1-15,-7 10-15 16,-4 10 1 0,0 9-4-16,0 9 1 15,-4 13 11 1,1 29 1-1,3 20-1-15,-4 4 0 0,4 3-3 32,0-7 0-32,0-7-79 0,0-6-2 15,18-18-36 1,5-13-4-1</inkml:trace>
  <inkml:trace contextRef="#ctx0" brushRef="#br0" timeOffset="3800.038">4544 10770 46 0,'-11'0'83'0,"3"0"-2"16,-2 4-37-1,2-4-1-15,-3 6-21 16,2-6 1 0,7 0-11-1,2 0 2-15,0 0-10 0,18 0 0 16,4-13-4-1,12 3 1-15,-5 6-4 16,-6 4 0 0,-9 0 4-1,-10 4 1-15,-4 15-1 16,0-1 1-16,0 0-3 15,0-1 0-15,0 0 2 32,12-3 0-32,6 6 1 15,-3-1 2-15,-8 1 1 16,-7 8 0-1,-14 0-22 1,-17-2 1-16,-2 0-88 16,0-3-9-1,3-9 15-15</inkml:trace>
  <inkml:trace contextRef="#ctx0" brushRef="#br0" timeOffset="5480.0548">6699 7345 95 0,'0'0'67'15,"-3"0"-4"-15,3 0-64 16,0 4 1 0,0 16 16-16,0 14-1 15,0 15 2-15,0 6 0 16,3 1-1-1,-3-8 1-15,5-6 6 16,-5-18 2 0,0-10-2-16,3-7-1 15,-3-7-15 1,0-3 1-16,0-22-8 15,4-13 1-15,0 3-5 16,6-2 1 0,4 5 0-1,6 5 0-15,13 3 3 16,12 10 0-16,-5 9-1 31,1 5 1-31,-7 15 1 0,-1 16 1 16,-19 4 3-1,-9 3 1-15,-5-4 1 16,-19-5-2-1,-22-2-2 1,-3-13 0-16,-3-4-7 16,-2-10 0-1,7 0-45-15,13 0-1 0,7-14-64 31,15-3-12-31,7-7 49 16</inkml:trace>
  <inkml:trace contextRef="#ctx0" brushRef="#br0" timeOffset="5650.0565">7244 7702 126 0,'4'10'89'0,"0"7"-3"15,3 11-83 1,-3 5 1-16,-1 13-89 15,1 3-4-15,-1 2-4 16</inkml:trace>
  <inkml:trace contextRef="#ctx0" brushRef="#br0" timeOffset="6481.0658">6870 8895 49 0,'0'-10'86'16,"-4"-8"-2"-16,-3-2-28 15,1-4 0 1,1 6-22 0,1-2 1-16,0 9-28 15,4 7 0-15,-3 4-8 16,3 0 1-16,0 29 8 15,3 15 1 1,16 16-1 0,-5 12-1-16,1-3-3 15,-3 3 1-15,-1-19 3 31,-8-16 1-31,1-8 4 0,-1-13 0 32,-3-12-7-32,0-4 2 0,0-20-8 15,0-15 0 1,4 4-2-1,19 2 1-15,10 5-1 16,15 10 1 0,4 11-1-16,0 3 0 0,-19 11 2 31,-18 13 0-31,-15 7 2 0,-15-3 1 15,-26 6-8 1,-14-2 0 0,3-15-31-16,0-3 1 15,11-11-89 1,12-3-10-16,18 0 25 15</inkml:trace>
  <inkml:trace contextRef="#ctx0" brushRef="#br0" timeOffset="6791.0689">7299 9110 161 0,'8'0'102'31,"7"0"-8"-31,8-4-92 0,2 4 1 16,-7 0 3 0,-6 8 0-16,-12 15 8 15,0 9 0 1,-19-1-5-1,1 4 1-15,3-5 1 0,15-5 0 16,4-8-14 0,25-3 1-16,20 0-117 15,2-1-6 1,-7 1 2-1</inkml:trace>
  <inkml:trace contextRef="#ctx0" brushRef="#br0" timeOffset="7451.0755">6663 10407 120 0,'0'3'96'16,"0"22"-5"-1,14 20-63-15,8 10 0 16,4 11-4-1,1 0-2 1,-6-4-8-16,-2-11 1 0,-11-9 5 16,0-14 2-1,-5-14-7-15,-3-7 1 16,0-7-16-1,0-15 0 1,0-12 0-16,0-4 0 16,0 3-3-1,26 1 1-15,14 9 2 16,4 1 0-1,-6 17 1-15,-1 0-1 16,-26 17 0-16,-11 7 0 16,-11 7 1-1,-26 1 2-15,-1-5-31 16,-2-6 2-1,7-7-104-15,10-10-8 16,13-4 18 0</inkml:trace>
  <inkml:trace contextRef="#ctx0" brushRef="#br0" timeOffset="7921.0802">7225 10643 167 0,'0'0'113'0,"0"0"-7"0,0 0-95 31,0 0 1-31,19 0-12 16,3-8 0-16,0 4-2 15,-3 4 1 1,-8 0 4-16,-11 22 0 0,0-1-2 31,0 3 1-31,-3-4-2 16,-1-3 1-16,4-3 0 15,7 1 0 1,8 1 0 0,0 2 1-16,-15 6 1 15,0 0 0 1,-23 8-89-16,-10-4-2 15,4-12-35-15,10-12-4 16</inkml:trace>
  <inkml:trace contextRef="#ctx0" brushRef="#br0" timeOffset="8771.0887">9525 7477 73 0,'0'-4'82'16,"0"1"-4"-1,0-9-52-15,0 10 1 0,0-5-21 32,-3 3 0-32,-13 4-9 15,-5 0 0-15,-8 0 0 16,-5 11 2-1,-6 14 3-15,6 1 1 16,0 6 4 0,5 6 0-16,14-4 3 15,11 4 2 1,4-4-1-16,15-5 1 15,23-9-96 1,6-9-6-16,11-11-18 16</inkml:trace>
  <inkml:trace contextRef="#ctx0" brushRef="#br0" timeOffset="8931.0903">9759 7706 162 0,'0'14'101'0,"0"9"-8"16,3 15-160-1,5 10-3 1,-5 8-34-16,-3 6-4 0</inkml:trace>
  <inkml:trace contextRef="#ctx0" brushRef="#br0" timeOffset="9451.0955">9211 9054 117 0,'0'-3'84'0,"0"0"-4"15,-19 3-66 1,0 3 0-16,-6 28 5 15,10 11-1 1,4 6-6 0,11 3 2-16,3-1-3 15,20-13-1 1,17-12-111-16,5-12-4 0,11-13-14 15</inkml:trace>
  <inkml:trace contextRef="#ctx0" brushRef="#br0" timeOffset="9741.0984">9477 9169 173 0,'0'0'111'15,"4"0"-6"1,11 0-102-16,7 0 0 15,0 0-4 1,-3 13 1-16,-12 11 7 16,-3 11 1-1,0-3-3-15,-4-5 1 16,0 0 2-1,0-6 0-15,3-4-19 16,24 0 1-16,-2 1-106 16,16 0-9-1,-11 2 13-15</inkml:trace>
  <inkml:trace contextRef="#ctx0" brushRef="#br0" timeOffset="10131.1023">8937 10418 114 0,'-12'20'101'16,"-2"25"-6"-1,3 14-62-15,7 0 1 16,8-7-14-1,24-7 0-15,14-18-51 16,17-9-2-16,-3-14-80 31,-4-4-10-31,3-15 38 0</inkml:trace>
  <inkml:trace contextRef="#ctx0" brushRef="#br0" timeOffset="10581.1068">9382 10551 109 0,'-9'0'105'16,"2"0"-6"-16,-3 0-63 16,2 0 2-16,8 0-25 15,0 0 0-15,18 0-13 16,1-5 1-1,7 5-2 1,-12 0 0-16,-6 0 3 16,-8 13 0-1,0 5-3-15,0-5 1 16,-4-2-1-1,4-1 0-15,0 1 0 16,14-2 0-16,9 5 0 16,-8 8 1-1,-15 3 3-15,0 1 0 16,-22 5-57-1,-12 0 2-15,-2-3-62 16,17-10-9 0,8-18 61-16</inkml:trace>
  <inkml:trace contextRef="#ctx0" brushRef="#br0" timeOffset="11551.1165">10392 7120 90 0,'12'-7'82'32,"9"0"-4"-32,10-3-69 0,-6 6 2 15,5 0-8 1,-8 4 2-16,-7 4 2 15,-1 24 0 1,1 17-2 0,-3 24-1-16,2 25-2 15,1 16 0 1,7 26 0-16,0 5 1 0,8 12 0 31,-8 2 1-31,1 4 0 16,-8 1-1-16,-8-5-1 15,-7 0 0 1,0-13 3-1,0-17 0-15,0-8 6 16,0-13 1-16,0-3 1 16,3-7 0-1,-3-1-4-15,15 0 1 16,8 1 0-1,-6-1 0-15,6 5 2 16,-1-2-1 0,-4 8-1-16,2-7 0 15,-2 3-1 1,-3-4 0-16,-5-6-1 15,-1 1 1-15,-2-8-6 16,0-1 1 0,-2-12-4-16,-5-9 0 15,0-8 0 1,0-11 0-1,-12-11 0-15,-10-11 0 16,-19-9 0 0,-15-4 0-16,56-7-13 0,0 0 13 0,-167-11-12 15,83-9-118 1,6-11-4-1,23-18-1-15</inkml:trace>
  <inkml:trace contextRef="#ctx0" brushRef="#br0" timeOffset="13381.1348">11444 7092 193 0,'0'-4'116'0,"0"2"-5"16,0-5-109 0,-11-3 0-16,-15 2-5 15,-7-2 1 1,-7-1 5-1,-2 2 0-15,2 1 2 16,2 1 0 0,9 4-4-16,2 0 1 0,13 3-6 31,3 0 2-31,0 6 0 15,3 23 0-15,1 12 1 16,7 25 1 0,0 13 0-16,10 25 0 15,6 17 0 1,-1 2 1-16,-1 18 1 15,4-1 0 1,-9 6 1-16,-2 2 1 16,-3 5 1-16,-1-1 0 15,-3 4-1 1,0-3 1-16,0-2-2 15,0-2 0 1,-7-11 3-16,-4 4 0 16,-4-18 0-1,-7 15 1-15,7-10-5 16,-4-2 1-1,-3-2-3-15,4-11 1 16,3-7-2 0,0-3 1-1,0-18 2-15,8-6 1 0,3-14 1 31,4-18 0-31,0-2-3 0,0-15 2 16,7-7-3 0,8-7 0-1,7-3 0-15,8-8 0 16,18-6-76-1,23 0-1-15,14-24-58 0,8-24-13 32,7-32 85-32</inkml:trace>
  <inkml:trace contextRef="#ctx0" brushRef="#br0" timeOffset="13807.1396">12055 7227 170 0,'0'0'107'0,"-3"0"-8"16,-9 7-95-1,-6 21 2-15,-9 13-5 16,-2 8 0-16,-3-4-78 16,-2-4-2-1,0-13-32-15,9-17-5 16</inkml:trace>
  <inkml:trace contextRef="#ctx0" brushRef="#br0" timeOffset="13937.1409">11829 7324 156 0,'19'0'100'16,"10"11"-6"-1,23 10-98-15,8 13 0 0,3 11-91 32,-1 15-5-32,-10 1 1 0</inkml:trace>
  <inkml:trace contextRef="#ctx0" brushRef="#br0" timeOffset="14487.1464">11662 8531 107 0,'-3'8'96'15,"3"13"-4"-15,0 13-57 16,3 1 0-16,24 0 0 15,9-15 0-15,5-6-10 16,1-14 1 0,-9-14-17-1,-8-14 1-15,-10 1-8 16,-7-4 2-16,-5 9-9 31,-3 9 1-31,0 13 2 0,0 17 1 16,0 28 4-1,4 25 1-15,7 3-2 16,4 19 1-1,4-5-61 1,-5-4 2-16,8-11-77 16,-10-5-11-1,-6-16 57-15</inkml:trace>
  <inkml:trace contextRef="#ctx0" brushRef="#br0" timeOffset="15017.1517">11611 10006 101 0,'0'0'101'0,"0"0"-6"16,26 0-56-1,26 0 1 1,17 3-24-16,2 0 0 0,7 8-17 31,-26-1 0-31,-22 8 3 0,-15 9 0 16,-15 12 4-1,-19-2 0 1,-22 12 2-16,-7-1 1 15,4-2-2 1,6-8 0-16,20-8 6 16,14-9 0-1,4-6 0-15,26-6 0 16,18-5-24-1,5-4 0-15,-1 0-111 16,-12 0-3 0,-9-7-7-16</inkml:trace>
  <inkml:trace contextRef="#ctx0" brushRef="#br0" timeOffset="15167.1532">11792 10190 179 0,'26'-14'106'16,"37"-1"-5"-16,26-6-202 15,11-9-6 1,22-12-8 0</inkml:trace>
  <inkml:trace contextRef="#ctx0" brushRef="#br0" timeOffset="15977.1613">12708 7134 147 0,'21'-10'98'15,"12"-4"-5"1,15 0-90-16,-3 4 1 16,-8 10-2-16,-6 0 1 15,-10 24 6 1,-7 31 1-1,-6 18-1-15,-4 27 1 16,-4 14-4 0,0 11 0-1,0 6 1-15,0 8 0 0,7 3 13 31,-3 7 0-31,7 6-3 0,11 8 1 16,-3 3-12 0,3 3 0-1,4 1-2-15,7-3 2 16,1-5-6-1,-1-10 0-15,-4-7 0 16,-2-6 0 0,-9-4 0-16,-3-11 0 15,1-3 0 1,-10-14 0-16,2-6 0 15,-8-8 0-15,0-17 0 16,0-13 0 0,0-8 0-16,-26-13 0 15,-15-16 0 1,-22-8 0-16,-18-13 0 15,-12-5 0 1,93 0-44-16,0 0 44 0,-174-37-42 16,104 4-90-1,32-16-9-15,32-17 39 16</inkml:trace>
  <inkml:trace contextRef="#ctx0" brushRef="#br0" timeOffset="17117.1727">13618 8490 174 0,'0'0'119'0,"0"0"-6"32,0 0-93-32,0 0 0 0,23 0-6 31,17 0 0-31,17 0-3 15,12 0 1-15,-10 4-7 16,-11-1 0 0,0-3-4-16,-14 0-1 0,-1 0-56 31,-10 0 1-31,-5 0-77 15,-7 0-12-15,-3 0 58 16</inkml:trace>
  <inkml:trace contextRef="#ctx0" brushRef="#br0" timeOffset="17337.1749">13725 8809 245 0,'30'0'133'0,"18"0"-4"16,23 0-128-16,-1 0 2 16,0 0-45-1,-14 0 2-15,-12 0-91 16,-10 0-10-1,-16 0 36-15</inkml:trace>
  <inkml:trace contextRef="#ctx0" brushRef="#br0" timeOffset="18607.1876">15089 7362 228 0,'0'0'122'15,"0"0"-3"1,-5 0-123-16,-9-6 0 0,-5-1 2 31,-6-4 1-31,-5 1-1 16,-4-1 1-1,5 7-3-15,3 2 0 16,4-2 1-16,3 4 0 16,8 0 1-1,3 0 1-15,2 6 3 16,2 16 1-1,-4 12 3-15,5 14 1 16,3 22-4 0,0 13 1-16,0 14 1 15,-4 14 0 1,-4 3-1-16,-3 3 0 15,-3 1 3-15,-5 0 0 32,0-5 0-32,1-1 2 0,3-2-9 31,4 0 0-31,4-9 0 0,3 7 0 15,4-5 0 1,0 1 0 0,0-4 0-16,0 11 0 0,0-10 0 31,0 6 0-31,0 0 0 0,4 1 0 31,-1-1 0-31,4-7 0 16,-7-4 0-1,4-6 0-15,-4-4 0 16,0-16 0-1,0-7 0-15,-4-8 0 16,-3-18 0-16,-3-1 0 16,2-16 0-1,4-10 0-15,1-2 0 16,-1-2 0-1,4-6 0-15,0 0 0 16,19 0 0 0,17 0 0-16,19 0 0 15,8 0 0 1,5 0-37-1,10 0 2-15,3 8-96 0,0-5-8 16,5-3 28 0</inkml:trace>
  <inkml:trace contextRef="#ctx0" brushRef="#br0" timeOffset="20837.2099">15866 7615 155 0,'0'-7'107'15,"0"-7"-8"-15,-4-1-91 16,-14-1 0-16,0 6-11 31,-12-1 0-31,-4 5-2 0,-6 2 2 31,-1 4-1-31,1 7 1 0,2 14 2 32,1 13 1-32,12 8 3 15,6 5 1-15,19 6 8 16,0-8 1-1,16-14 10-15,12-10 1 0,13-18-4 32,7-3 1-32,7-32-12 15,1-8 1-15,-4-16-5 16,-15-6 1-1,1-7-4 1,-17-11 2-16,-14 4-9 16,-7 0 1-16,0 10-2 15,-14 11 0 1,-4 17-4-16,-5 13 0 15,1 13-2 1,7 12 1-16,-4 9 6 16,5 33 1-1,7 16 4-15,7 22 0 16,0-3 5-1,14-2 0-15,16-12 2 16,11-8 0-16,-1-14-26 31,5-13 0-31,-4-7-102 0,-4-11-8 16,-8-10 17-1</inkml:trace>
  <inkml:trace contextRef="#ctx0" brushRef="#br0" timeOffset="21207.2136">16318 7698 118 0,'0'4'107'16,"0"6"-6"-1,0 10-72-15,0 12 2 16,0 2-22-1,8 1 1-15,-4 2-31 16,-1-8-2-16,5-5-84 16,-1-4-10-1,-3-9 23 1</inkml:trace>
  <inkml:trace contextRef="#ctx0" brushRef="#br0" timeOffset="22227.2238">15684 9102 166 0,'0'-10'117'0,"0"0"-7"16,0-4-90 0,0-3 1-16,0 6-16 15,-10 5 1 1,-5 2-11-16,-7 4 1 15,-5 0-2 1,-2 6 1-16,3 16 3 16,4 16 0-1,7 6 5-15,4-2 0 16,11-1 13-1,8-13 1-15,21-10 2 16,8-18 0-16,19-10-13 16,0-32 1-1,6-14-7-15,-7-16 0 16,-10-7-5-1,-7-12 2-15,-17 15-2 16,-17-3 0 0,-4 17-2-1,-19 12 1-15,-10 16 0 16,-8 20 0-16,0 14 5 15,0 21 1-15,4 32 7 16,13 12 0 0,10 15 3-1,10 0 0-15,4-2-6 16,14-15 2-1,11-5-6 1,5-16 0-16,3-14-41 16,7-14 2-16,4-14-92 15,1 0-10-15,-12-4 36 16</inkml:trace>
  <inkml:trace contextRef="#ctx0" brushRef="#br0" timeOffset="22597.2275">16103 9058 172 0,'0'0'117'16,"0"0"-7"0,0 0-96-16,15 0 1 15,3 0-16 1,-3 0 0-16,4 0 0 15,-13 0 0-15,-6 20 5 16,0 12 1 0,-18 2 0-16,1-3-2 31,2-6 3-31,15-2 1 0,0-5-13 31,22 0 0-31,6-4-108 0,10-5-5 16,-1 2-6-1</inkml:trace>
  <inkml:trace contextRef="#ctx0" brushRef="#br0" timeOffset="23267.2342">15599 10151 154 0,'0'-4'96'0,"-3"4"-6"15,-19 0-84 1,-11 0 0-16,-12 7 10 15,4 11 0 1,0 16-5 0,16 1 1-16,10-1 4 0,15-6 0 15,0-7 6 1,29-14 1-16,20-7-12 15,2-21 0 1,12-21-9 0,-11-9 1-16,-8-15-3 15,-10-3 0 1,-20-7-5-1,-10 6 2-15,-4 12-3 16,-25 6 0-16,-9 17 0 16,0 18 0-16,2 17 5 15,5 3 0 1,13 32 7-1,10 14 0-15,4 16-1 16,7 3 1 0,16 6-9-16,10-12 0 15,1-16-47 1,9-3 1-16,3-21-78 15,9-15-10-15,-7-7 45 16</inkml:trace>
  <inkml:trace contextRef="#ctx0" brushRef="#br0" timeOffset="23927.2408">15966 10099 63 0,'0'0'85'16,"-4"0"-4"0,-3 0-38-16,0 0 0 15,0 0-7 1,-1 0 1-16,1 0-3 15,2 0 0-15,2 0-17 16,3 0 0 0,0 0-18-16,8 0 0 15,10-3-2 1,8 3 1-16,0 0 0 15,-4 0 1 1,-3 10 2-16,-12 4 0 16,-3 3 3-1,-4 0 0-15,0-7 0 16,-4 12 0-16,1-15-6 31,3-4 0-31,0 0-3 0,0 1 0 16,14 6 3-1,-7 4 1-15,-7 10 2 16,0 4 0-1,-14 0-21 1,-20-4 0-16,4 0-105 0,8-10-6 31,8-14 12-31</inkml:trace>
  <inkml:trace contextRef="#ctx0" brushRef="#br0" timeOffset="26127.2628">16567 7023 152 0,'0'0'114'0,"0"0"-9"15,0 0-86 1,3-7-1-16,30-3-14 15,5 0 1 1,6-4-3-16,-3 3 0 16,-12 7-2-1,1 4 1-15,-8 0 5 16,-2 18 1-1,-6 20 1-15,4 14 1 16,-3 18-3-16,0 12 1 16,-1 22 1-1,1 7 0-15,-3 10-4 16,-9-1 0-1,1 9 1 1,-4-5 0-16,0 1 0 16,0 0 2-16,0-11-7 31,0 0 0-31,0 0 0 0,0 0 0 15,0-3 0 1,11 3 0-16,-7-3 0 16,6 0 0-1,1-14 0 1,-3 3 0-16,4-6 0 15,-2-5 0 1,-6 8 0-16,7-10 0 0,4 0 0 16,-4-1 0-1,-4-2 0 1,0-9 0-16,-3-3 0 15,4-2 0 1,0-4 0-16,3-11 0 0,-4-4 0 31,1-6 0-31,-5-10 0 16,1-7 0-1,-4-7 0-15,0-5 0 16,0-1 0-16,3-1 0 16,-13-7 0-1,-5-1 0-15,0-2 0 16,-1 3 0-1,6-4 0-15,3-3 0 16,-1 4 0 0,4-4 0-16,-3 3 0 15,7-3 0 1,0 0 0-16,0 0 0 15,0 0 0-15,0 3 0 32,0 1 0-32,0 0 0 0,0 0 0 31,0-4 0-31,0 2 0 0,0 2 0 15,0-4-27 1,-4 0 2 0,4 0-68-16,-7 0-1 0,-1 0-21 31,-6-10-6-31</inkml:trace>
  <inkml:trace contextRef="#ctx0" brushRef="#br0" timeOffset="30417.3057">3388 13119 55 0,'4'-6'86'0,"-1"-6"-3"16,5 3-30 0,-4 1-2-16,4-1-21 15,-4 2 3 1,-1 3-21-16,-3 0 1 15,0 4-13-15,0 0 1 16,-19 4-3 0,-11 16 0-16,-14 15 3 15,-18 10 1 1,-1 8 3-16,-12 1 0 31,1-1-2-31,4-12 1 0,14-2-17 31,23-15 1-31,11-10-40 0,15-8 1 16,7-6-53-1,7 0-9 1,19-6 43-16</inkml:trace>
  <inkml:trace contextRef="#ctx0" brushRef="#br0" timeOffset="30767.3092">3070 13026 134 0,'0'0'86'15,"0"0"-5"1,0 0-69-16,0 20 1 15,25 18 13-15,16 22 1 16,0 9-6 0,11 7-1-16,-7-7-9 31,-4 3 1-31,-8-16-7 0,0-17 0 15,-19-5-58 1,2-13-1-16,-8-7-68 16,-2-4-11-1,-2-10 62 1</inkml:trace>
  <inkml:trace contextRef="#ctx0" brushRef="#br0" timeOffset="31537.3169">4203 13101 124 0,'0'0'90'0,"0"0"-4"31,0 4-67-31,4-4 2 15,21 8 2-15,21-5 2 16,9-3-16 0,4 3 1-16,1 1-11 15,-9 3 1 1,-6-4-44-16,-12 1 1 15,-7-1-65 1,-8 4-10-16,-7-7 45 16</inkml:trace>
  <inkml:trace contextRef="#ctx0" brushRef="#br0" timeOffset="31827.3198">4292 13369 127 0,'30'0'92'15,"22"0"-6"-15,26 0-88 16,10 3 0-1,5 0-69-15,-8 1-4 0,-3 3-12 32</inkml:trace>
  <inkml:trace contextRef="#ctx0" brushRef="#br0" timeOffset="34077.3423">6840 12227 101 0,'0'0'75'16,"0"0"-4"-16,0 0-74 15,0 0 1 1,0 8 2-16,0 4 0 16,-3 17 4-1,-1 8 1 1,4 16-1-16,0 12 1 0,0 11 1 31,0 14-1-31,0 10 1 0,0 15 0 16,0 10-2-1,7 10 1 1,-3-4 7-16,5 4 1 0,-3-4 12 31,-2-3 1-31,-1-4-6 0,1 1-1 31,-1-8-2-31,-3-13 0 16,0-3-1-1,0-11 1-15,0-18-8 16,0-13 0 0,-3-14-6-16,-1-13 0 15,1-12-57-15,-1-9 0 16,0-11-77-1,4-4-10-15,0-27 56 16</inkml:trace>
  <inkml:trace contextRef="#ctx0" brushRef="#br0" timeOffset="35137.3529">11566 12258 96 0,'0'0'77'0,"0"0"-4"16,0 0-72 0,0 0 1-1,0 0 3-15,0 24 0 16,0 11 8-1,0 16 1-15,0 22-7 16,0 7 1 0,0 17-1-16,0 3 0 15,0 3 5 1,0 5-1-16,0-4 13 15,-4 7 3-15,1-4-3 16,3-3 1 0,0 3-18-16,0-3 1 15,0 0 1 1,0 2 1-16,0-2 3 31,7-9 0-31,4-6-7 0,1-16 1 16,-9-8-7-1,1-9 0-15,-4-7 0 16,0-11 0-16,-4-4-9 31,-3-13 2-31,3-8-123 0,4-9-3 16,8-4-8-1</inkml:trace>
  <inkml:trace contextRef="#ctx0" brushRef="#br0" timeOffset="36127.3628">5488 14795 151 0,'15'0'96'16,"11"0"-5"-16,15 2-91 15,4 5 1-15,13 1-1 16,2-2 1 0,6 5 5-16,12-8 1 15,8 1 2 1,7-1 1-16,10 4-6 15,15-3 0 1,12 3 2-16,7-3-1 16,15 2 5-1,5-3 0-15,15-3 2 16,3 0 0-16,21 0-5 15,12-9 1 1,2-6-5 0,16 1 0-16,1 0 2 15,2 0 0-15,12 7 1 31,7 1 1-31,11-5 1 0,11 4 1 16,12-7-3 0,7 4 0-16,3 0-5 15,4 3 1 1,2 0-2-1,-7 11 0-15,-5-4 0 16,-16 0 0 0,-11 0 0-16,-13 10 0 0,-17-3-4 31,-19 4 2-31,-20-5-52 15,-20 1 1-15,-37-7-78 16,-29 3-10 0,-53-3 52-16</inkml:trace>
  <inkml:trace contextRef="#ctx0" brushRef="#br0" timeOffset="37027.3718">6808 15524 45 0,'0'-11'66'15,"0"-2"0"-15,3-12-27 16,-3 1 0-1,4 0 2 1,-4 6-2-16,0 4-23 16,0 5 2-16,0 6-24 15,0 3 1-15,3 6 1 16,0 22 1-1,1 17 3 1,8 21 0-16,-1 14 1 16,7 24 1-16,9 13 4 31,1 14 0-31,5 11 2 0,9 10 1 15,-1 8 4 1,-8 16 1-16,1 4 4 16,2 3 0-1,-6-10-6 1,-4-7 0-16,3-24-7 15,-6-28 1 1,-5-21-4-16,-7-28 1 0,0-19-18 31,-11-18 0-31,0-18-110 16,0-10-6-16,0-21 6 15</inkml:trace>
  <inkml:trace contextRef="#ctx0" brushRef="#br0" timeOffset="38029.3829">11826 15216 36 0,'-4'-9'45'16,"4"-14"8"0,0 3-2-16,0 0 2 15,0 5-2 1,0 5-27-1,0 7 1-15,0 3-24 16,0 0 1 0,0 21 8-1,-4 26 0-15,0 34 5 16,0 29 0-16,-3 22 1 15,4 30 0-15,-5 19 9 32,2 9 1-32,-6 14-10 0,8 0 1 15,0 0-16 1,8-14 2-1,-4-3-3-15,0-28 0 0,7-20 0 32,5-36 0-32,-5-20 0 0,-3-23 0 31,-1-19 0-31,-3-21 0 15,0-9 0-15,0-11 0 16,0 0-96 0,0-17-1-16,0-18-42 15,5 0-11 1</inkml:trace>
  <inkml:trace contextRef="#ctx0" brushRef="#br0" timeOffset="143016.6691">14370 13244 61 0,'0'-3'79'0,"0"-8"-4"16,-8 4-39-1,1 1-1-15,-7 2-14 16,5 0 1-1,6 0-16-15,0 4 0 16,3 0-3-16,-4 0 1 16,4 4 10-1,0 17 1-15,0 17 2 16,0 1-1-1,4 2-2-15,18-10 0 16,-4-4-1 0,9-9 0-16,-2-14-6 15,5-4 1 1,-4-22-5-1,-4-9 0-15,-4 0-2 0,1-6 1 16,-11-2-2 0,-5-6 1-16,-3 18-4 15,0 3 1 1,0 10-2-1,0 14 0-15,-3 0 4 16,3 31 0 0,0 17 5-16,0 18 1 0,0 6 1 31,0 15 1-31,0-8-4 15,0 1 1-15,0-17-5 16,-4-12 0 0,-7-10-33-1,7-16 1-15,4-11-99 16,0-11-7-1,15-3 24-15</inkml:trace>
  <inkml:trace contextRef="#ctx0" brushRef="#br0" timeOffset="143396.6729">14818 13193 138 0,'0'3'113'16,"0"0"-10"-1,23-3-73-15,13 0-2 16,20 0-18-1,4 0 0 1,-2 0-21-16,-9-3 1 0,-12 0-75 31,-12-1-2-31,-18 4-24 0,-7 0-5 31</inkml:trace>
  <inkml:trace contextRef="#ctx0" brushRef="#br0" timeOffset="143586.6748">14877 13355 182 0,'23'0'115'16,"25"0"-8"-16,22 0-135 15,15 3 1 1,-3-3-82-16,11 7-10 15,-23-3 33-15</inkml:trace>
  <inkml:trace contextRef="#ctx0" brushRef="#br0" timeOffset="144316.6821">17392 12143 95 0,'0'0'83'16,"0"4"-4"0,4 28-55-16,14 19 0 15,5 26-2 1,2 23 0-1,5 18-11-15,4 20 1 0,-9 11-6 16,5 7 2 0,-12-1 6-16,-6-10 1 15,-10-9-2 1,-2-18 0-1,-6-19-29-15,-16-19 1 16,-4-22-100 0,0-16-8-16,7-32 12 15</inkml:trace>
  <inkml:trace contextRef="#ctx0" brushRef="#br0" timeOffset="145476.6937">21470 12047 111 0,'0'-4'79'16,"4"4"-3"-16,-1 0-71 16,1 14 1-1,0 17 7 1,3 22 1-16,4 22 1 15,0 19 1-15,5 24-3 16,-6 16 0-16,5 4 2 16,-4 1 0-1,1-10-4 1,6-13 0-16,0-7-46 15,-2-19 0-15,9-15-76 32,-2-19-10-32,-5-15 40 0</inkml:trace>
  <inkml:trace contextRef="#ctx0" brushRef="#br0" timeOffset="145966.6986">16867 14286 130 0,'36'0'101'0,"39"0"-7"0,51 6-57 32,55-2 2-32,56 0-7 0,51-4 0 15,53 0-19 1,41 0 0-1,26 0-6-15,24 0 0 0,2-4-36 32,-19-3 0-32,-23 0-101 0,-51 7-8 15,-41-7 23 1</inkml:trace>
  <inkml:trace contextRef="#ctx0" brushRef="#br0" timeOffset="146686.7058">16952 15497 169 0,'0'0'97'16,"0"0"-7"-16,0 23-91 16,0 34 0-1,7 39 21-15,4 42 1 16,-3 35 1-1,3 32 0-15,-4 12-13 16,-7 6 0 0,0-16-13-16,0-24 1 15,-3-28-115 1,-1-30-5-16,0-42-6 15</inkml:trace>
  <inkml:trace contextRef="#ctx0" brushRef="#br0" timeOffset="147276.7117">21959 15316 129 0,'0'11'110'15,"0"41"-8"1,7 34-62 0,12 49 1-16,3 45-14 15,-7 31 1 1,-4 21-16-16,-4-10 1 0,-7-19-28 31,4-33-1-31,6-35-114 16,6-38-6-16,2-49 8 15</inkml:trace>
  <inkml:trace contextRef="#ctx0" brushRef="#br0" timeOffset="148596.7249">14685 3635 138 0,'8'0'102'15,"32"0"-7"1,16 0-85-16,17-2 1 16,-6-2-12-16,-11 4 1 31,-12 4 5-31,-22 20 0 0,-18 7 3 15,-15 18 0 1,-33 2-5-16,-18 11-1 16,-17 1-2-1,-3-5 1 1,1 5 1-16,18-12 0 15,15-5 14 1,29-8 0-16,19 0 2 0,19-7 1 16,37-3-19-1,3-4 0 1,7-10-38-16,-6-7 0 15,-17-4-80 1,-12-3-10 0,-13-3 33-16</inkml:trace>
  <inkml:trace contextRef="#ctx0" brushRef="#br0" timeOffset="148756.7265">14629 4037 204 0,'37'0'110'15,"23"0"-4"1,36-13-217-16,4-1-6 16,7-7-5-16</inkml:trace>
  <inkml:trace contextRef="#ctx0" brushRef="#br0" timeOffset="149236.7313">15770 3846 190 0,'-4'0'122'0,"4"0"-6"16,0 0-105-16,19 0 1 15,22 0-12 1,7 0 0-16,-1-3-31 15,2 3 1 1,-9 0-75-16,-2 0-7 16,-1 0 14-1</inkml:trace>
  <inkml:trace contextRef="#ctx0" brushRef="#br0" timeOffset="149436.7333">15762 4047 209 0,'27'0'106'0,"28"0"-3"16,38 0-216-1,11-2-7-15,13-9 2 0</inkml:trace>
  <inkml:trace contextRef="#ctx0" brushRef="#br0" timeOffset="150066.7396">18651 2002 192 0,'0'0'108'15,"0"-2"-6"1,0 2-116-16,0 0 0 0,0 6 0 16,0 22 2-1,4 20 10 1,11 36 1-16,3 30 3 15,1 32 1 1,0 16 0-16,-8 17 1 16,-11 2 1-1,0-12 2-15,-15-6-58 16,-8-18 0-1,-2-17-55-15,-2-24-6 16,13-36 63-16</inkml:trace>
  <inkml:trace contextRef="#ctx0" brushRef="#br0" timeOffset="150716.7461">22677 2169 113 0,'8'41'102'0,"10"36"-5"16,-4 37-60 0,6 24 1-16,-2 12-14 15,1 5 1 1,-1 0-11-1,12-6 0-15,3-10-17 16,0-8 0 0,11-17-117-16,1-21-5 0,1-19-5 31</inkml:trace>
  <inkml:trace contextRef="#ctx0" brushRef="#br0" timeOffset="151277.7518">17455 4553 134 0,'-7'0'91'0,"-4"0"-5"16,1 0-81-1,10 0 2 1,6 0 10-16,42 0 1 0,33 0 7 16,31 0-2-1,47 0-3-15,30 0 0 16,48 0 1-1,40 0 1 1,57 0-12-16,33 0 2 0,47 3-12 31,27 1 0-31,18-4 0 16,8 3 0-1,-11-3 0-15,-31 4 0 16,-36-4-79 0,-59 3 0-16,-56 1-55 15,-70-4-16-15,-74 0 89 16</inkml:trace>
  <inkml:trace contextRef="#ctx0" brushRef="#br0" timeOffset="151847.7575">18611 5254 118 0,'11'29'104'15,"8"26"-8"1,10 31-64 0,0 29 2-16,9 24-13 15,-13 20 1 1,-6 17-8-16,-4 14 1 15,-15 3-1 1,0 1 1-16,-11-10-5 16,-8-8 1-16,0-6-47 15,-2-25 0 1,-2-20-95-16,8-25-9 15,12-34 33 1</inkml:trace>
  <inkml:trace contextRef="#ctx0" brushRef="#br0" timeOffset="152497.764">23151 5213 90 0,'0'-6'103'0,"0"-5"-8"16,0-3-48-1,0 4-1-15,-3 4-29 16,3 2 0-16,0 4-15 31,0 8 1-31,0 39 6 0,0 27 1 31,0 39 4-31,11 32 1 0,-4 28-1 32,-4 39 1-32,2 15-9 15,2 23 2-15,0 6-8 16,-3 11 0 0,-4-5-4-16,0-2 1 0,4-10-126 31,7-25-4-31,12-23-12 15</inkml:trace>
  <inkml:trace contextRef="#ctx0" brushRef="#br0" timeOffset="157887.8179">7533 15504 129 0,'0'-4'84'16,"-12"4"-4"-16,-5 0-81 16,-6 0 1-1,-3 13 0-15,-4 8 3 0,1 11-2 16,6-2 0-1,13 8 11 1,10-10 1-16,0-10 7 16,18-15 1-1,16-3-8-15,-5-10 1 16,0-18-7-1,-6 1 0-15,-8-8 3 16,-5 4 1-16,-6 7-14 16,-4 9 0-1,4 12-4-15,-4 3 0 16,7 18 14-1,1 16 0-15,2 8-4 16,2-1 1 0,4-6-73-16,1 0 1 31,-2-12-50-31,0-5-8 0,-5-11 81 15</inkml:trace>
  <inkml:trace contextRef="#ctx0" brushRef="#br0" timeOffset="158047.8195">7748 15753 177 0,'7'6'108'31,"1"8"-6"-31,2 4-103 0,2 6 1 16,-6 6-88-1,3 9-4 1,-5 6-20-16</inkml:trace>
  <inkml:trace contextRef="#ctx0" brushRef="#br0" timeOffset="158747.8265">7444 16372 131 0,'-7'0'91'15,"-9"0"-5"1,-1 6-83-1,-2 16 0-15,4-2 14 16,4 11-1-16,11-3 10 16,0-4 1-1,0-10-11-15,18-14 0 16,9 0-10-1,-1-11-2-15,-1-16-2 16,-3-4 0 0,-8-3 10-16,-5 10 1 15,-5 2-14 1,-4 9 1-16,0 13-10 15,0 0 0-15,3 10 12 16,4 21 0 0,4 4-52-16,4 16-2 15,4-6-69 1,-8-3-13-1,1-8 60-15</inkml:trace>
  <inkml:trace contextRef="#ctx0" brushRef="#br0" timeOffset="159577.8348">7781 16579 80 0,'-4'-3'93'0,"-3"-1"-4"0,-4 1-47 31,0 3 0-31,3 0-23 16,5-3 2-16,3 3-12 16,7-4 0-1,15 4-5 1,8 0 0-16,-1 0-4 15,-6 10 0-15,-8 8 8 16,-15 7 1 0,0 1 1-16,-11 3 0 15,-8-5-6 1,4 0 1-16,8-11-4 15,7-2 0 1,14-8-58-16,15-3-1 16,2 0-65-1,6 0-11-15,-14 4 64 16</inkml:trace>
  <inkml:trace contextRef="#ctx0" brushRef="#br0" timeOffset="160267.8417">7604 17299 141 0,'-12'0'94'16,"-3"0"-4"-16,-8 17-88 15,-2 12 1 1,7 8 3 0,11 8 1-16,7-10 15 15,3-4 3-15,23-17-3 31,4-14 0-31,6-8-11 0,-2-19 0 16,-8-11-1 0,-4-7 0-16,-11 4 0 15,-11-1 0 1,0 4-8-1,0 11 1-15,0 9-10 16,0 14 0 0,-4 4 4-16,4 28 0 0,0 10 5 31,0 10 1-31,0 5-37 15,16 1 1-15,-6-4-93 16,6-13-9 0,-2-8 31-16</inkml:trace>
  <inkml:trace contextRef="#ctx0" brushRef="#br0" timeOffset="160827.8473">7977 17430 88 0,'-4'0'100'31,"-2"0"-5"-31,-6 0-50 0,5 0 0 16,-1 0-13 0,8 4 1-1,0-4-17-15,8 0 2 16,21-7-16-1,12-3 1-15,11-4-5 0,-11 14 0 32,-8 0 4-32,-14 0 0 15,-19 24 5 1,0 3 0-16,-34 2-6 15,5 1 0 1,-1-9-5-16,11-7 0 16,19-4 3-1,4 1 1-15,26-5 0 16,-4 5 0-16,-8-4 1 15,-3 4 1 1,-15-1-29-16,-19 4 0 16,-15 3-100-1,-9-10-8-15,13-7 23 16</inkml:trace>
  <inkml:trace contextRef="#ctx0" brushRef="#br0" timeOffset="162087.8599">8877 15279 135 0,'0'0'96'15,"0"0"-5"-15,0 17-76 0,0 17 0 16,8 15 3 0,3 6 1-16,-7 1-3 31,0-8 1-31,-4-17 4 15,0-10 0-15,0-17-8 16,0-4 0 0,-4-11-20-1,4-13 1-15,0-5-3 16,6 6 0-16,28 16 5 15,-1 7 0-15,5 0 7 16,-12 28 0 0,-19-1 4-1,-7 8 0-15,-15 0-2 16,-17-5 0-1,-6-5-3-15,1-11 1 16,3-4-29-16,12-14 0 16,8 4-99-1,10 0-8-15,4-17 19 16</inkml:trace>
  <inkml:trace contextRef="#ctx0" brushRef="#br0" timeOffset="162247.8615">9152 15625 178 0,'11'9'107'0,"-4"12"-5"16,4 14-132 0,-4 4 2-1,1 9-77-15,-4 4-6 16,-4 6 28-1</inkml:trace>
  <inkml:trace contextRef="#ctx0" brushRef="#br0" timeOffset="162997.869">8900 16351 177 0,'0'0'105'16,"0"0"-6"-16,4 10-91 15,3 21-1 1,10 22 6-16,-1 5 1 0,-1 1-5 31,-4 0 0-31,4-22 9 16,-11-12 1-16,-2-21-3 15,4-4 1 1,-6-14-17-16,7-15 0 0,3 0-3 31,9-3 2-31,7 15-2 16,0 6 0-1,-4 11 4-15,-7 0 0 16,-15 21 2 0,0 14 2-16,-18-2-5 15,-13 3 0 1,-5-15-3-16,3-1 2 15,6-10-57-15,9-3 0 16,18-7-75 0,0 0-10-16,0-14 59 15</inkml:trace>
  <inkml:trace contextRef="#ctx0" brushRef="#br0" timeOffset="163307.8721">9277 16579 228 0,'0'0'128'16,"0"0"-3"0,8 0-119-16,4 0 1 15,2 0-6 1,4 0 1-1,1 11-1-15,-4-1 0 16,-8 7 2-16,-7 5 1 16,0-3-2-1,0 3 1-15,0-8-3 16,0-1 0-1,7 4-19-15,23-13 1 16,11-1-112 0,-1-3-5-16,0 5 6 15</inkml:trace>
  <inkml:trace contextRef="#ctx0" brushRef="#br0" timeOffset="163952.879">8951 17247 147 0,'0'0'108'16,"0"11"-8"-1,0 26-68-15,8 18-2 0,3 12-2 32,10 6 0-32,-5-5-14 15,-4-12 0 1,2-5-11-16,-10-15 1 15,-1-19-3-15,-3-17 1 16,0 0-2 0,0-27 0-16,-7-5 0 15,7 1 0 1,0 0 0-16,19 7 0 15,25 9 0 1,0 13 0-16,8 2 0 16,-16 2 0-1,-16 19 0-15,-17 4 0 16,-6 5 0-16,-31-5 0 31,-10-5-72-31,-4-8-1 0,3-12-61 16,12 0-14-1,14-18 81 1</inkml:trace>
  <inkml:trace contextRef="#ctx0" brushRef="#br0" timeOffset="164642.8859">9448 17544 159 0,'0'0'121'0,"0"0"-9"15,11 0-81 1,7 0 1-16,5 0-21 15,-1 0 0 1,0 4-10-16,-7 4 1 16,-12 9 2-1,-3 3 0-15,-11-2-5 16,-6-5 0-16,1-3-8 15,9-3 1 1,7-3 1-16,7-1 1 16,15 4 4-1,4 3 0-15,-3 4 3 16,-12 8 1-1,-11-3-11-15,-3 6 1 16,-28-1-111 0,-1-3-5-1,-6-11 2-15</inkml:trace>
  <inkml:trace contextRef="#ctx0" brushRef="#br0" timeOffset="165282.8923">10692 15413 143 0,'0'0'97'0,"-19"-4"-6"0,-11 4-77 16,-10 4 1-1,-8 24-2 1,12 6 0-16,-2 7-8 15,23 5 0 1,11 0 1-16,4-2 1 0,27-16-111 31,17-8-6-31,3-16-12 16</inkml:trace>
  <inkml:trace contextRef="#ctx0" brushRef="#br0" timeOffset="165412.8936">10852 15673 176 0,'3'17'67'0,"4"18"-3"16,4 17-168 0,-7 10-8-16,-4 11 41 15</inkml:trace>
  <inkml:trace contextRef="#ctx0" brushRef="#br0" timeOffset="165762.8971">10585 16361 181 0,'0'0'114'16,"-27"0"-8"-16,6 14-97 15,-5 17 0 1,0 11-2-16,18 6 1 16,8 1-16-1,15-4 0-15,33-11-106 16,-3 0-6-1,-1-19 3-15</inkml:trace>
  <inkml:trace contextRef="#ctx0" brushRef="#br0" timeOffset="166092.9004">10774 16555 192 0,'7'0'114'16,"4"0"-5"-16,4 0-104 15,0 4 1 1,-4 3 2-1,-4 17 0-15,1 1 5 16,-8 1 1 0,0-5-3-1,0-3 1-15,0-11-22 16,22-4 0-16,11 1-117 15,4-4-6-15,0 0 2 16</inkml:trace>
  <inkml:trace contextRef="#ctx0" brushRef="#br0" timeOffset="166442.9039">10552 17195 203 0,'0'0'132'16,"-12"17"-6"-1,-9 15-106-15,6 12 0 16,0 9-16-1,15-2 2 1,3 1-41-16,24-13 1 0,-2-15-97 31,8-11-8-31,-3-13 28 0</inkml:trace>
  <inkml:trace contextRef="#ctx0" brushRef="#br0" timeOffset="166912.9086">10866 17331 204 0,'4'0'115'0,"-4"0"-4"16,3 0-110 0,-3 2 0-16,0 2 5 31,0 7-2-31,-3 3 0 0,-5-2 1 15,1-4 0 1,7-1 0-16,0 3-3 16,7 2 0-16,11-3-2 31,-2 1 0-31,-5 4 5 0,-11 0 1 15,0 4 0 1,-11 5 0-16,-12-2-7 16,8-7 0-1,5-4 0 1,6 2 0-16,4-6 1 15,8 1 1 1,6-1-16-16,0 2 1 0,-9 2-109 31,-5 1-6-31,0-4 2 16</inkml:trace>
  <inkml:trace contextRef="#ctx0" brushRef="#br0" timeOffset="168242.9219">17562 15417 106 0,'-7'0'78'0,"-7"0"-4"16,-5 7-64-16,0 7 0 31,1 10 9-31,11 4-1 0,7-2 13 31,0-1 0-31,18-14-3 0,8-11-1 16,3 0-17-1,-10-22 0 1,-8-11-1-16,-7-2 0 16,-4 0-3-1,0 3 1-15,-7 16-6 0,7 16 0 16,0 0-1-1,3 28 1 1,19 6-13-16,11 4 0 16,-3 3-112-1,3-9-5 1,-5-7 0-16</inkml:trace>
  <inkml:trace contextRef="#ctx0" brushRef="#br0" timeOffset="168432.9238">18051 15614 221 0,'0'6'109'16,"4"12"-4"-1,0 10-185-15,-1 4 0 16,2 5-34-16,-2 5-8 15,-3-4 83 1</inkml:trace>
  <inkml:trace contextRef="#ctx0" brushRef="#br0" timeOffset="169282.9323">17470 16292 122 0,'-11'0'90'16,"-7"0"-5"-1,-12 18-70-15,0 13 2 16,0 6 1 0,8 5 0-16,15 0 15 0,7-14-2 31,14-15-4-31,16-10 1 15,8-3-22 1,-1-16 0-16,-4-19-3 16,-11-6 0-1,-11-1-1-15,-4 4 1 16,-7 6-2-16,0 16 2 15,0 13-3 1,0 3 0-16,0 23 0 16,8 19 0-1,7 6-73-15,10 7-2 16,2-10-59-1,-5-10-14-15,3-17 81 16</inkml:trace>
  <inkml:trace contextRef="#ctx0" brushRef="#br0" timeOffset="169642.9359">17781 16476 230 0,'4'0'126'15,"14"0"-4"-15,9 0-124 16,-9 0 0-1,-4 10 2 1,-3 10 0-16,-11 9 10 16,0 5 0-1,-7 0-2-15,0-2 1 0,7-9-9 16,0-5 0-1,26-7-41 1,7-4 2-16,11-4-92 16,-2 1-10-1,-2 2 36-15</inkml:trace>
  <inkml:trace contextRef="#ctx0" brushRef="#br0" timeOffset="170492.9444">17589 17261 135 0,'0'0'88'16,"-11"-3"-4"-16,-16 3-83 15,-2 0 0 1,-12 3 6 0,1 14 2-16,-2 7 0 0,13 11 1 15,14 0 6 1,15-8 2-16,11 4 4 15,30-24 0 1,11-7-10 0,1-14 0-16,-6-23-5 15,-7 1 0 1,-21-1 7-16,-1 2 0 0,-18 8-3 31,0 5 1-31,-3 22-12 16,-17 15 0-16,10 26 0 15,6 11 0 1,4 3 0-1,0 15 0-15,0-19-83 16,14-6-1 0,9-17-53-16,3-21-12 15,11-7 95-15</inkml:trace>
  <inkml:trace contextRef="#ctx0" brushRef="#br0" timeOffset="170932.9488">17878 17389 205 0,'0'3'136'16,"0"-3"-6"-1,0 0-111-15,18 0 2 16,8 0-21 0,3 0 0-1,9 7 0-15,-13 5 0 0,-6-6 0 16,-11 4 0-1,-8 0 0-15,0 1 0 16,-8 3 0 0,-7 0 0-1,4-4 0-15,3-3 0 16,8 7 0-1,0-1 0-15,12 5 0 16,-1 9 0 0,-11-2 0-16,0 2 0 15,-15 4-11-15,-18-6 2 16,-8-4-121-1,15-14-3-15,4-7-6 16</inkml:trace>
  <inkml:trace contextRef="#ctx0" brushRef="#br0" timeOffset="171788.9579">19178 15268 156 0,'0'0'108'0,"0"11"-9"31,-8 23-83-31,-3 24 0 15,-4 19-5 1,0 5 1-16,-1-4 2 16,6-17 0-16,3-22 6 15,3-16 0 1,4-19-8-16,0-4 1 15,7-14-13 1,20-9 0-16,13-2-5 16,8 7 1-1,0 18 1-15,-11 0 0 16,-10 21 5-16,-25 11 0 15,-2-2 1 1,-32 2 0-16,-13-8-1 31,-7-3 1-31,4-15-21 0,8-2 1 16,7-4-113-1,14 0-5-15,7-21 5 16</inkml:trace>
  <inkml:trace contextRef="#ctx0" brushRef="#br0" timeOffset="171948.9595">19381 15735 214 0,'11'6'120'15,"0"16"-5"-15,8 6-141 16,-4 14 1-1,-1 5-92 1,-3 9-8-16,-3 6 21 16</inkml:trace>
  <inkml:trace contextRef="#ctx0" brushRef="#br0" timeOffset="172548.9655">18892 16416 157 0,'4'25'125'0,"-1"16"-9"0,5 22-84 31,-4-1 1-31,-1 1-18 0,-3-19 1 16,0-20-8-1,4-20 1 1,0-4-9-16,3-21 0 15,5-13 0 1,6 5 0-16,19 2 0 16,-5 11 0-1,6 12 0-15,-12 4 0 16,-11 10 0-16,-15 21 0 15,0 0 0 1,-29 4 0-16,-8-8-19 16,-1-10 1-1,5-5-112-15,7-9-5 16,19-3 6-1</inkml:trace>
  <inkml:trace contextRef="#ctx0" brushRef="#br0" timeOffset="173538.9754">19378 16662 131 0,'0'0'123'15,"0"0"-11"-15,-5 0-73 16,2 0-1 0,3-4-34-16,3 4 1 15,16 0-8-15,8 0 1 16,-9 8 2-1,-8 6 0-15,-2 3 4 16,-8 10 0 0,0-2 4-1,-14 0 1-15,2-5 0 16,5-6 0-16,7-4-12 31,11-6 0-31,22-4-91 0,12 0-4 16,-1 0-32-1,-3 0-10-15</inkml:trace>
  <inkml:trace contextRef="#ctx0" brushRef="#br0" timeOffset="174228.9823">18944 17091 189 0,'0'0'122'0,"7"3"-6"16,7 23-96-16,2 25 1 31,-1 7-6-31,3 12 0 0,-4 3-9 31,-1-8 1-31,-7-12-7 0,-2-19 0 16,-4-14 0-1,0-16 0 1,0-4 0-16,0-14 0 0,0-13 0 31,11-4 0-31,19 9 0 0,7 16 0 16,8 6 0-1,-5 14 0 1,-7 14 0-16,-18 2 0 15,-15-2 0 1,-11-7 0 0,-26-11 0-16,-7-3 0 15,3-7 0-15,4 0 0 16,4-13-57-1,18-4 2-15,15-5-78 16,3 5-11 0,35-5 57-16</inkml:trace>
  <inkml:trace contextRef="#ctx0" brushRef="#br0" timeOffset="174758.9876">19514 17389 89 0,'-7'0'100'15,"-8"0"-5"1,1 3-50-1,2 4 0-15,1 5-6 16,11-10 0 0,15 2-18-16,14-1 1 0,12 4-24 15,-3 0 1 1,-9 7 1-1,-14 0 1-15,0 7 4 16,-15 3 0 0,-19-4-2-16,4 1 2 15,0-7-5 1,5-1 0-16,10-2 0 15,7 2 0 1,15 12 0-16,-1-1 0 16,-2 1 0-16,-19 3 0 15,0-9-48 1,-37-1 2-16,5-4-86 15,-6-10-10 1,12-4 44-16</inkml:trace>
  <inkml:trace contextRef="#ctx0" brushRef="#br0" timeOffset="175598.996">20740 15379 131 0,'0'-4'92'15,"0"-5"-6"1,0 1-78-16,-18 1 2 16,-12 7 13-16,-11 0 2 15,-3 18 3 1,0 16 0-16,7 11-11 15,22 0 0 1,15-4-5-16,11-6 1 16,30-4-64-1,7-17 0-15,0-8-80 16,-5-6-11-16,-1-9 58 15</inkml:trace>
  <inkml:trace contextRef="#ctx0" brushRef="#br0" timeOffset="175728.9973">20851 15673 173 0,'5'17'61'16,"2"14"-2"0,0 21-163-16,-3 0-7 0,-4 7 46 15</inkml:trace>
  <inkml:trace contextRef="#ctx0" brushRef="#br0" timeOffset="176099.001">20707 16494 202 0,'-18'2'132'15,"-16"26"-7"1,-10 17-107-16,3 17 1 16,18-3-15-1,23 7 1-15,9-14-67 31,31-14-1-31,11-7-71 0,9-13-12 16,-2-18 70 0</inkml:trace>
  <inkml:trace contextRef="#ctx0" brushRef="#br0" timeOffset="176519.0052">20992 16825 192 0,'4'0'113'15,"-1"0"-5"1,0 0-95-16,-3 15 1 16,0 14 8-1,-13 0 1-15,-14-3-12 16,12 3 1-1,5-9-11-15,10 2 1 16,3-9-31 0,23-2 1-16,19-1-102 15,-12-3-8-15,4-7 20 16</inkml:trace>
  <inkml:trace contextRef="#ctx0" brushRef="#br0" timeOffset="176859.0086">20807 17389 194 0,'-19'3'137'15,"-6"28"-7"1,-8 12-106-16,-1 8 2 16,23 7-26-1,11-5 0-15,17-8-20 16,28-12 1-1,7-11-111-15,12-22-6 16,-1 0 8 0</inkml:trace>
  <inkml:trace contextRef="#ctx0" brushRef="#br0" timeOffset="177289.0129">21233 17593 247 0,'0'0'134'15,"0"0"-4"1,4 0-130-16,14 0 0 0,1 0 0 31,6 0 0-31,-6 4 0 16,0 6 0-16,-12 0 0 15,-7 7 0 1,0 1 0-16,-4 7 0 0,-6-5 0 31,2-6 0-31,8-1 0 16,0 1 0-1,0 4 0-15,3 2 0 16,-3 2-6 0,0-5 2-16,-3 7-125 15,-11-10-4-15,-2-14-11 16</inkml:trace>
  <inkml:trace contextRef="#ctx0" brushRef="#br0" timeOffset="177729.0173">20740 16760 201 0,'0'0'121'15,"4"-4"-7"-15,23 0-130 16,9 4 1-1,13-3-101-15,2 3-8 16,-3-7 16 0</inkml:trace>
  <inkml:trace contextRef="#ctx0" brushRef="#br0" timeOffset="179689.0369">19092 5262 134 0,'-14'0'100'16,"-13"4"-6"-1,-2 16-81-15,-5 11 1 16,11 8-6-1,17-5 2-15,6-6 2 16,26-18-1-16,17-10-2 31,7-4 1-31,-2-23 6 0,-8 0 0 16,-14-1 1-1,-14 3 0-15,-9 8-17 16,-3 10 1 0,-8 7-4-1,-2 14 0-15,-1 25 3 0,11 5 0 31,0 2-67-31,4 2-2 0,13-10-58 32,9-11-11-32,8-17 75 15</inkml:trace>
  <inkml:trace contextRef="#ctx0" brushRef="#br0" timeOffset="179819.0382">19403 5559 131 0,'4'18'82'15,"3"9"-3"-15,12 8-164 16,-1 0-2-1,16-5 0 1</inkml:trace>
  <inkml:trace contextRef="#ctx0" brushRef="#br0" timeOffset="180489.0449">19033 6145 227 0,'0'-4'117'0,"-5"-3"-3"16,-5 3-126-16,-5 4 0 15,4 0 7 1,4 22 0-16,7 9 13 16,0 3 0-1,7-6 8-15,15-18 1 16,5-10-4-1,-6 0 1-15,-5-18-9 32,-5-5 1-32,-11-2-18 0,0 7 1 15,0 12 1 1,0 6 1-16,0 18 13 15,3 23 1-15,16 4-28 32,7 10 0-32,3 0-102 0,4-13-8 15,-3-11 21 1</inkml:trace>
  <inkml:trace contextRef="#ctx0" brushRef="#br0" timeOffset="180839.0484">19359 6335 211 0,'0'0'118'31,"0"0"-5"-31,7 0-116 16,16 0 0-1,-1 6-1-15,-4 12 0 16,-6 2 4-1,-12 5 1-15,0 3 3 16,-4-1 1 0,-7-6 5-16,7-3 0 15,4-4-16-15,15-9 1 16,30-1-116-1,-5-4-7-15,0 0 4 16</inkml:trace>
  <inkml:trace contextRef="#ctx0" brushRef="#br0" timeOffset="181589.0559">19225 7016 150 0,'-11'0'99'0,"-14"-3"-7"16,-9 3-84-1,-2 0 1-15,-10 14-1 16,10 10 2-1,6 7-5 1,15 4 2-16,15-3 4 16,0-6 1-1,26-15 2-15,12-11 1 0,5-4-5 16,-5-20 1-1,-1-7 3 1,-19-4 1-16,-3 12-9 16,-8 8-1-1,-7 15-8-15,0 0 1 0,0 34 5 31,0 19 1-31,0 6-6 16,0 6 0 0,15-9-85-16,3-11-1 15,5-14-46-15,3-21-11 16,0-10 100-1</inkml:trace>
  <inkml:trace contextRef="#ctx0" brushRef="#br0" timeOffset="182049.0605">19492 7224 162 0,'0'0'126'0,"-3"0"-8"16,3 0-97-1,0 0 1 1,3-3-25-16,12-4 1 0,3 7 0 31,4 0 0-31,-4 0 3 0,-5 3 1 31,-13 14 3-31,0 11 1 16,-16-4-9-1,-2-3 1-15,7-4 1 16,11-3 0 0,4-3 3-16,21 2 1 15,5 4 0-15,-12 7 1 16,-18 1 2-1,0 3 1-15,-22-1-22 16,-7 1 1 0,-1-11-108-16,12-3-7 15,14-14 7 1</inkml:trace>
  <inkml:trace contextRef="#ctx0" brushRef="#br0" timeOffset="183079.0708">20547 5404 147 0,'0'0'94'15,"-3"3"-5"-15,3 22-86 16,0 16 0 0,0 18 6-16,0 0 1 15,0 3 15 1,0-11 1-16,0-16 2 15,-14-14 0 1,-2-14-15-16,1-7 1 16,4-10-18-16,11-11 1 15,0-3-4 1,26 14 1-16,16 3 3 15,-2 7 0 1,1 7 3-16,-12 10 1 16,-17 10 7-1,-12 5 1-15,-8-8 0 16,-25-3 1-16,-5-4-7 31,2-10 0-31,3-7-61 0,6 0 1 16,9-7-75-1,14-8-11-15,4-4 59 16</inkml:trace>
  <inkml:trace contextRef="#ctx0" brushRef="#br0" timeOffset="183239.0724">20881 5813 163 0,'0'10'105'16,"0"7"-7"-16,0 7-125 16,-3 11-1-1,-1 7-74 1,0-1-9-16,0 1 37 15</inkml:trace>
  <inkml:trace contextRef="#ctx0" brushRef="#br0" timeOffset="185239.0924">20511 6317 69 0,'0'-3'90'16,"0"-1"-3"-16,0-2-34 16,0 2-2-1,0 1-29-15,0-1 0 0,0 4-22 31,0 0 1-31,0 21 5 16,7 10 0-16,5 14 1 16,-2 4 1-1,-3-2 1-15,-3 2 0 0,-4-10 4 31,0-16 1-31,0-5 1 16,0-12 0 0,0-6-9-16,0 0 2 15,0-20-8 1,0-7 0-16,12-5-5 15,6 7 1-15,12 12-2 16,6 3 0 0,9 10 2-16,-12 10 0 15,-7 11 4 1,-18 3 0-16,-8 5 4 15,-19 0 1 1,-14-3-2-16,-8-6 1 16,1-10-56-1,6-6 1 1,16-4-79-16,7-7-12 0,11-14 55 31</inkml:trace>
  <inkml:trace contextRef="#ctx0" brushRef="#br0" timeOffset="185409.0941">20896 6660 173 0,'0'10'108'0,"-7"7"-8"31,-1 19-152-31,1 1-2 16,7 15-54-16,0-3-7 15,11-4 63 1</inkml:trace>
  <inkml:trace contextRef="#ctx0" brushRef="#br0" timeOffset="186863.109">20522 7137 152 0,'0'-3'103'0,"0"3"-8"16,0 0-91 0,0 0 0-16,0 0 8 15,0 27 1 1,0 15 8-16,8 17 0 15,2 10-8 1,1 7 1-16,-3-2-5 31,-4-9 1-31,-1-17 1 0,1-14 1 16,-4-16-4-1,0-11 1-15,0-7-9 16,0-13 0-16,0-19 0 31,0-2 0-31,11 2 0 0,7 4 0 16,20 15 0-1,3 13 0-15,6 0 0 16,-7 13 0 0,-6 22 0-1,-22-1 0-15,-12 5 0 16,-23 2 0-1,-25-2 0-15,-7-12 0 0,0-10-55 32,10-14 1-32,19-3-79 15,23-13-10-15,10-11 54 16</inkml:trace>
  <inkml:trace contextRef="#ctx0" brushRef="#br0" timeOffset="187363.114">21074 7495 91 0,'-3'0'102'0,"-3"0"-7"15,-4 0-46 1,-8 0 0-16,3 0-20 16,-5 0 1-1,3 0-14-15,2 0 0 16,15 0-7-1,0 0 0 1,22 0-9-16,4 0 1 0,7 6-4 31,-6 4 0-31,-6 7 4 0,-13 8 0 16,-8 1 3-1,-11 6 0 1,-20-3-3-16,3-6 1 16,13-3-1-1,7-8 1 1,8 1-1-16,16 1 0 15,25 3-4-15,-13 1 1 16,-1 6 2 0,-27-1 0-16,-4 6-5 15,-37-2 0 1,-10-2-82-16,1-4-2 15,7-11-41 1,13-7-12-16,19-3 97 16</inkml:trace>
  <inkml:trace contextRef="#ctx0" brushRef="#br0" timeOffset="188043.1208">22271 5567 166 0,'0'-4'97'15,"-5"0"-8"-15,-13 4-94 16,-16 0 1-16,-10 4 14 16,-9 24 0-1,2 6 8-15,7 15 0 31,7-4-5-31,18 6 1 0,16 2-2 32,6-15-1-32,30-8-74 0,19-8-2 15,11-8-61 1,11-14-10-1,-11-14 81-15</inkml:trace>
  <inkml:trace contextRef="#ctx0" brushRef="#br0" timeOffset="188183.1222">22430 5917 161 0,'0'17'41'0,"7"7"0"16,7 7-142 0,9 21-5-1</inkml:trace>
  <inkml:trace contextRef="#ctx0" brushRef="#br0" timeOffset="188743.1278">22322 6633 141 0,'0'-12'110'0,"0"-5"-8"15,0-7-80 1,-23 0 0-16,2 0-15 16,-13 9 0-1,-7 10 0-15,-3 5 0 16,2 17 0-1,13 20 0-15,18 8-1 16,11 4 1-16,22-14-53 16,24-2-1-1,5-15-73-15,1-14-12 16,-7-4 52-1</inkml:trace>
  <inkml:trace contextRef="#ctx0" brushRef="#br0" timeOffset="188873.1291">22396 6785 154 0,'0'17'106'16,"0"10"-6"-16,0 12-112 15,0 5 0 1,7 5-90-16,7 3-6 16,2-8 19-1</inkml:trace>
  <inkml:trace contextRef="#ctx0" brushRef="#br0" timeOffset="189423.1346">22081 7473 141 0,'-15'0'104'16,"-7"0"-6"-16,-11 14-76 15,3 20 3 1,4 8-9-16,19 10 1 0,7 3-13 31,26-3 0-31,18-10-116 16,8-8-5-16,11-10-9 15</inkml:trace>
  <inkml:trace contextRef="#ctx0" brushRef="#br0" timeOffset="191113.1515">22293 6829 96 0,'0'-3'97'0,"0"3"-6"16,0-4-59-1,0 4 0-15,0 0-17 16,0 0 2-16,0 0-12 15,14 0-1 1,11 0-5 0,-3 4 0-16,-10 10 1 15,-12 4 1-15,0 9-1 31,-22 4 0-31,0 3 2 0,-4-2 0 16,11-4 11 0,12-7 1-16,3-7-2 15,18-8 1 1,26 0-58-1,4-2-1-15,-3 4-72 16,-8 9-10 0,-15 0 48-16</inkml:trace>
  <inkml:trace contextRef="#ctx0" brushRef="#br0" timeOffset="191943.1598">22326 7771 111 0,'-8'0'109'15,"1"0"-8"1,-1 0-60-16,8 0 3 16,0 0-21-1,8 0 1-15,28-4-18 16,2-2 1-16,3 2-12 15,-4 4 0 1,-15 0 6-16,-11 10 1 16,-11 11 3-1,-8 6 1-15,-17-6-3 16,-1 0 1-1,3-10-2 1,12-5 1-16,11 2-5 0,11 2 0 16,20 4-1-1,2 7 0-15,-8 2 4 16,-17 13 0-1,-8-9 3 1,-19 4 1-16,-14-7-45 16,0-3 1-1,3 0-87 1,11-11-11-16,16-6 40 15</inkml:trace>
  <inkml:trace contextRef="#ctx0" brushRef="#br0" timeOffset="195706.1977">7352 12438 114 0,'0'-4'89'0,"0"1"-5"15,-13-4-75 1,-1 7-1-16,0 0-9 15,-5 0 0 1,-3 14-1 0,4 13 1-16,6 5 1 15,5-1 0 1,7 7 18-16,0-13 2 0,11-15 6 15,11-10 3 1,4-8-17 0,7-23 0-16,-3-17-7 15,0-6 1 1,-7-6-2-16,-13-10 0 0,-7 8-1 31,-3 10-2-31,-10 4-5 0,-13 13 0 31,2 12-8-31,2 15 0 16,4 8 4-1,4 14 0-15,11 25 11 16,0 12 0 0,0 5 3-16,15 5 0 15,3-4-1-15,0-13 0 16,5-8-93-1,-1-9-3-15,-3-13-31 16</inkml:trace>
  <inkml:trace contextRef="#ctx0" brushRef="#br0" timeOffset="195886.1995">7652 12469 135 0,'7'10'93'15,"4"12"-7"1,0 5-150 0,4 7-5-16,0 5-27 15</inkml:trace>
  <inkml:trace contextRef="#ctx0" brushRef="#br0" timeOffset="196616.2068">7430 12954 144 0,'0'-3'98'0,"-9"-5"-7"0,-8 2-85 16,-14 6 0-1,-3 0-4-15,2 2 0 16,-2 30 1 0,9 6 0-1,10 7 3-15,11-7 2 0,4 0 15 31,11-14-1-31,19-20 2 0,7-4 1 16,8-32-16 0,-5-12 0-1,1-19-5-15,-11-9 0 16,-12 9-3-1,-11-3 1-15,-7 18-10 16,0 17 0 0,-18 14-1-16,-4 13 0 15,4 8 10 1,6 27 1-16,5 17 1 15,7 8 1 1,0 2-8-16,19 1 1 16,2-7-88-16,1 0-1 15,1-17-35 1,-1-11-7-16</inkml:trace>
  <inkml:trace contextRef="#ctx0" brushRef="#br0" timeOffset="197096.2116">7573 13164 197 0,'0'0'113'16,"0"-2"-5"-16,15-6-107 15,19 1 0 1,11 4-1-16,2 3 1 16,-6 0-1-16,-11 18 1 15,-19 9 6 1,-11 4 0-16,-11 10-2 15,-15-5 0 1,4-7-2-16,15-4 0 16,7-7-8-1,18-12 1-15,25-2-113 16,10-4-7-16,3 0-2 15</inkml:trace>
  <inkml:trace contextRef="#ctx0" brushRef="#br0" timeOffset="197686.2175">7270 14030 128 0,'-11'17'102'15,"0"17"-6"1,-4 11-70-16,7 4 2 16,8-8 9-1,11-3 0-15,19-17-11 16,8-17 0-16,3-4-24 15,-1-36 1 1,-10-12-3 0,-8-10 0-16,-15-12 0 15,-7-6 0-15,-7 7 0 31,-19 11 0-31,7 19-6 0,4 15 1 16,5 21 5 0,2 3 0-16,8 38 5 15,0 21 1 1,14 9-6-1,13 5 0-15,10 3-32 16,-4-10 1 0,4-7-100-16,-4-21-7 0,0-21 23 31</inkml:trace>
  <inkml:trace contextRef="#ctx0" brushRef="#br0" timeOffset="198346.2241">7659 14137 154 0,'-7'0'118'15,"3"0"-6"1,-5 0-86-16,9 0 0 16,9-3-19-16,20-1 0 15,12 0-7 1,-4 4 0-16,-4 0 3 15,-17 11 0 1,-13 10 4-16,-3 6 1 16,-22 0-8-1,0-2 1-15,7-8 1 16,15 4 0-16,0-4 2 15,22-2 0 1,4 1-1-16,-4 2 0 16,-15 0-11-1,-7 5 1-15,-4-5-93 16,-13-1-2-1,1-14-25 1,13-3-8-16</inkml:trace>
  <inkml:trace contextRef="#ctx0" brushRef="#br0" timeOffset="199556.2362">8596 12213 178 0,'0'-4'111'16,"-4"-2"-6"-16,4 1-111 15,0 5 1 1,0 0-3-1,0 32 1-15,4 14 17 16,6 22 2-16,6 5-3 16,-5-1 1-16,-4-13 3 15,-3-16 1 1,-4-20 10-1,0-9 0-15,0-14-14 16,0 0-1 0,0-18-22-1,4-5 1-15,14-2-3 16,13 8 1-16,9 7 8 15,-4 10 1-15,-5 17 6 16,-6 14 1 0,-17 0 4-1,-8 8 0-15,-15-16 2 16,-15 5 1-1,4-10-16-15,-3-8 1 16,3-10-116 0,12 0-7-16,2-6 1 15</inkml:trace>
  <inkml:trace contextRef="#ctx0" brushRef="#br0" timeOffset="199706.2377">9019 12690 171 0,'3'10'102'0,"0"8"-6"15,1 10-164 1,-4 17-2-16,0 11-35 16,0 5-5-1</inkml:trace>
  <inkml:trace contextRef="#ctx0" brushRef="#br0" timeOffset="200326.2439">8482 13050 114 0,'0'0'101'0,"0"25"-5"15,0 13-71 1,3 17 0-16,4-3-11 16,-3-4 0-16,-4-13 16 31,4-8 0-31,-4-19-10 0,4-8 1 15,3-4-29 1,4-21 0-16,15 9-3 16,3 2 1-1,12 10 5 1,-3 4 1-16,-5 8 10 0,-11 12 0 31,-22 7 9-31,0-2 0 0,-7-8-5 31,-16 0 0-31,-2-10-14 16,-3-3-1-16,11-4-97 15,2 0-4 1,15 0-29 0,0 0 135-16,-4-8-144 0</inkml:trace>
  <inkml:trace contextRef="#ctx0" brushRef="#br0" timeOffset="200836.249">8959 13351 211 0,'0'0'114'16,"4"0"-6"-1,3 0-115-15,12 0 1 0,-8 7 5 32,-4 4 1-32,0 6 6 0,-7 3 0 15,0-2 1 1,0 0-2-1,0-1 0-15,0-7 0 16,0 4 4 0,15-4 0-16,15-7-47 15,7 1 1 1,0 4-89-16,3-2-9 15,-17 5 42 1</inkml:trace>
  <inkml:trace contextRef="#ctx0" brushRef="#br0" timeOffset="201496.2556">8511 13984 151 0,'3'25'116'15,"-3"2"-9"-15,4 18-71 16,-4 4-1-1,0 6-11 1,0-10 1-16,-7-7-17 16,3-10 1-16,1-11-9 15,-1-14 0 1,0-3 0-16,4-12 0 15,0-13 0 1,4-3 0-16,25 7 0 16,12 11 0-1,3 6 0-15,-7 4 0 16,-7 8 0-16,-7 11 0 15,-20 6 0 1,-3-1 0-16,-16 0 0 16,-9 1 0-1,-4-7 0-15,-2-12 0 16,10-6-62-1,2 0 2 1,12 0-74-16,7-14-11 16,0 14 64-1,0 0 81-15</inkml:trace>
  <inkml:trace contextRef="#ctx0" brushRef="#br0" timeOffset="202066.2613">8951 14254 195 0,'0'0'122'16,"0"0"-5"-1,0 0-112 1,0-3 1-16,5 3-13 15,5 0-1-15,9 0 6 32,-4 0 1-32,-4 10 9 0,-11 8 0 15,0-1-4 1,0 0 1-16,-7 0-4 15,3-6 0 1,4-5 4 0,7 2 1-16,19 2-3 15,4 1 0 1,-4 6-1-16,-11 0 0 0,-12 7-4 31,-3 4 1-31,-25 3-46 16,-5-7-1-16,3-9-74 15,13-9-10 1,14-6 45-16</inkml:trace>
  <inkml:trace contextRef="#ctx0" brushRef="#br0" timeOffset="203320.2742">10266 12428 110 0,'0'-11'97'16,"0"4"-4"-1,0-3-66-15,0 0 0 0,0 3-19 16,0-4 1-1,-14 7-15 1,-5 4 1-16,-3 0 1 16,-4 22 0-1,-3 9 3 1,7 8 0-16,2-2 3 15,10-9 0-15,6-1 13 16,4-13 0 0,0-7 3-16,0-4 1 0,0-3-15 31,0 4 0-31,0-4-10 15,0 3 1-15,0 1 3 16,0 0 0 0,4-2 4-1,3-2 0-15,-4 8-2 16,5-8 1-16,-8 0-3 15,3 0 0 1,0 4 0-16,9-1 1 16,0-1 1-1,2 2 0-15,1 0 1 16,1 0 0-1,-6-4-10-15,-3 0 1 16,1 0-54 0,-1 0-1-16,1 0-43 15,7 0-6-15,-8 0 59 16</inkml:trace>
  <inkml:trace contextRef="#ctx0" brushRef="#br0" timeOffset="203510.2761">10533 12639 197 0,'0'7'115'16,"0"10"-6"-1,7 10-125-15,-3 5 0 16,-4 13-94-1,4 4-8 1,-4 2 12-16</inkml:trace>
  <inkml:trace contextRef="#ctx0" brushRef="#br0" timeOffset="203830.2793">10162 13137 180 0,'0'0'106'16,"-3"0"-6"-16,-19 17-98 16,-1 22 1-16,-3 9 4 31,9 8 1-31,17-5-8 0,0-3 0 15,29 1-107 1,8-15-6-16,0-9-5 16</inkml:trace>
  <inkml:trace contextRef="#ctx0" brushRef="#br0" timeOffset="204210.2831">10428 13559 201 0,'9'0'110'15,"6"-4"-5"-15,-1 4-106 16,-6 4 1-1,-8 13 7-15,0 14 1 16,0-3-5 0,-15 4 2-16,8-9 1 15,7-2 2 1,7-11-21-16,19-2 1 15,22-8-108 1,-4 0-8 0,-44 0 13-16,0 0 115 0</inkml:trace>
  <inkml:trace contextRef="#ctx0" brushRef="#br0" timeOffset="204570.2867">10211 13912 146 0,'-14'0'116'16,"-9"21"-8"-16,-7 6-74 15,0 12 0-15,12 2-17 16,7 0 2-1,11-2-8-15,0-8 1 16,19-4-51 0,11-5 0-16,6-13-92 15,5-2-10 1,-41-7 42-1,0 0 99-15</inkml:trace>
  <inkml:trace contextRef="#ctx0" brushRef="#br0" timeOffset="206330.3043">10396 14212 101 0,'-4'-6'97'16,"0"0"-6"-1,1-2-50-15,-5 1-1 0,4 0-14 32,-3 4-1-32,7-1-19 0,0 1 1 15,0 3-1 1,15 0 0-1,10 0 3-15,6 0 1 16,-6 7-5 0,-2 0 0-16,-1 6-3 15,-10 8 0 1,-12 4 0-16,0 6 1 15,-19-3-4 1,-7-5 1-16,8-1-3 16,2-8 1-16,16-8 0 15,0 1 1 1,34-3 0-16,6 2 1 15,4 8 1 1,1 0 1-16,-19 10 1 16,-12 0 0-1,-14 4-3-15,-6 0 0 16,-20-1-64-1,-5-6-1-15,3 0-62 16,5-4-13-16,13-13 71 31</inkml:trace>
  <inkml:trace contextRef="#ctx0" brushRef="#br0" timeOffset="209110.3321">20407 2190 33 0,'0'-4'75'16,"0"-6"-2"0,4-4-20-16,-1 0-1 15,-3 1-26-15,0 2 1 16,0 1-26-1,0 0 1-15,-15 10-6 16,-4 0 1 0,-6 23 5-16,10 9 0 15,8 3 9 1,7-2 1-16,0-15 7 15,11-11 1 1,15-7-8 0,3-21 0-16,-3-16-10 0,-4-9 0 15,-10-13-2 1,-12-3 1-16,0-6 3 15,-12 12 1 1,-5 10-10 0,-2 12 1-16,7 20-4 15,5 14 0 1,0 0 10-16,-4 34 1 0,17 16 3 31,-6 8 1-31,9-3-19 16,9-3 0-16,12-10-81 15,4-11-2 1,2-17-15-1,-3-14 0-15</inkml:trace>
  <inkml:trace contextRef="#ctx0" brushRef="#br0" timeOffset="209220.3332">20718 2121 93 0,'4'14'77'15,"4"13"-4"-15,6 14-139 16,1 8-2 0,0 4-10-16</inkml:trace>
  <inkml:trace contextRef="#ctx0" brushRef="#br0" timeOffset="209930.3403">20440 2671 107 0,'-7'0'81'16,"-8"0"-2"-16,-7 18-63 15,-4 9 1 1,11 12 2-16,11 2 1 16,4 0 3-16,0-10 2 15,19-14-4 1,10-17 0-16,5-3-12 31,-2-28 0-31,2-11-8 0,-7-17 1 16,-9-6-3-1,-6-11 1-15,-12 6-2 16,0 8 0-16,-9 23-7 31,-8 19 0-31,-2 20 4 0,1 10 1 16,3 32 9-1,11 14 1-15,4 16-2 16,0 1 1-1,22-7-58 1,8-11-2-16,10-8-63 16,1-22-11-1,-4-18 62-15</inkml:trace>
  <inkml:trace contextRef="#ctx0" brushRef="#br0" timeOffset="210360.3446">20730 2788 158 0,'0'-4'115'15,"-5"1"-7"-15,-2 0-96 16,7 3 0-16,0-7-13 15,7 3 0 1,23 4 4-16,3 0 1 16,5 4-2-1,-17 13 0 1,-9 11 5-16,-12 3 1 15,0 4 1 1,-15-4-2 0,1 0 1-16,10-10 0 0,4-8-18 15,25-6 0 1,16 0-112-16,4-3-5 15,-4 3 5 1</inkml:trace>
  <inkml:trace contextRef="#ctx0" brushRef="#br0" timeOffset="211080.3518">20355 3639 135 0,'-4'11'100'31,"-3"13"-6"-31,0 7-78 15,3 3 1-15,4 5 12 16,14-15-2 0,19-13 0-16,12-11 1 0,8-18-19 31,-5-27 1-31,0-6-13 15,-19-13 0 1,-13-4-6-16,-16-5 0 16,-12 11 2-1,-17 10 0-15,-16 14 2 16,5 14 1-16,2 24 6 15,13 7 1 1,6 31 3-16,15 13 1 16,4 11-1-1,33 11 0-15,12-7-25 16,10-7 1-1,8-14-107-15,-4-17-6 16,-7-21 14 0</inkml:trace>
  <inkml:trace contextRef="#ctx0" brushRef="#br0" timeOffset="211610.3571">20911 3592 131 0,'0'-4'110'15,"-4"0"-9"-15,-4 0-66 16,1 4 0-16,7-6-19 15,0 2 0 1,4-3-16-16,17 7 1 16,6 0-1-1,-9 4 0-15,0 17 3 16,-13 3 1-1,-5 10 0-15,-15-2 0 16,-4-9-2 0,8-5 0-16,11-4-2 15,7-4 1-15,26 1-3 16,5 9 1-1,-12 1 2 1,-11 4 1-16,-15 1 0 16,-22 10 0-16,-16 2-45 31,-6-8 1-31,11-5-80 0,10-11-11 31,20-11 42-31</inkml:trace>
  <inkml:trace contextRef="#ctx0" brushRef="#br0" timeOffset="212410.3651">19314 2020 126 0,'0'-3'86'0,"0"-4"-3"15,-15-1-86 1,1 6 0-16,-9 2 2 15,-2 0 0 1,-8 14 4-16,14 13 0 16,-4 14 1-1,20 4 0-15,3-6 13 16,19-9 2-1,7-19 1-15,10-11 2 16,-6-11-12 0,-4-16 0-16,-8-1-2 15,-10-9 0-15,-8 9-4 16,0 0 1-1,0 14-8-15,0 14 0 16,0 0 1 0,0 34 1-16,6 8 4 15,13 10 0 1,0 7-29-1,0 0 0-15,3-10-86 16,-7-12-8-16,0-19 26 16</inkml:trace>
  <inkml:trace contextRef="#ctx0" brushRef="#br0" timeOffset="212530.3663">19670 2512 150 0,'8'14'0'16,"10"16"0"-16,0 9-101 15</inkml:trace>
  <inkml:trace contextRef="#ctx0" brushRef="#br0" timeOffset="213100.372">19166 2781 102 0,'-15'0'93'0,"-7"28"-5"16,0 10-63-1,11 17 0 1,11-6 3-16,3-8 3 0,31-20-6 31,7-17 0-31,7-4-13 0,0-25 0 31,-11-5 2-31,-7-2 0 16,-16 7-11 0,-3 5 0-16,-7 17-9 15,0 3 0-15,7 27-14 16,4 15 1-1,11 6-105-15,3 11-7 16,12-7 8 0</inkml:trace>
  <inkml:trace contextRef="#ctx0" brushRef="#br0" timeOffset="213600.377">19303 2820 207 0,'-4'-7'133'16,"1"0"-6"-16,-12-15-110 15,-7 9 1 1,-12-8-17-16,-2 4 0 15,-6 7-47 1,6 3 0-16,14 7-84 16,11 0-10-16,11 10 43 15</inkml:trace>
  <inkml:trace contextRef="#ctx0" brushRef="#br0" timeOffset="214250.3835">19492 3017 166 0,'0'-4'103'15,"4"-3"-7"-15,22 4-98 16,7-1 2-16,4 4 2 31,-7 4 1-31,-8 16 8 0,-22 15 1 16,0 0-2-1,-18 2 0-15,2-5-1 16,13-5 0 0,3-9-12-1,37-8 1-15,11 1-112 0,7-1-7 31,-10 0 1-31</inkml:trace>
  <inkml:trace contextRef="#ctx0" brushRef="#br0" timeOffset="214820.3892">19225 3733 120 0,'-11'0'96'15,"-11"17"-4"1,8 11-70-16,6 11-1 16,8-2 2-1,19-9 0-15,25-8 0 0,8-20 1 16,7-3-11-1,-14-28 0 1,-12-7-10-16,-18-4 0 16,-15 1-2-1,0 7 0 1,-15 12 1-16,-4 15 1 0,1 7 3 31,6 29 0-31,12 14 0 0,0 18 0 16,23 0-5-1,10 5 2 1,4-4-41-16,8-6 1 15,-1-18-94 1,8-14-9-16,-8-17 32 16</inkml:trace>
  <inkml:trace contextRef="#ctx0" brushRef="#br0" timeOffset="215320.3942">19811 3962 146 0,'-9'-4'119'0,"3"1"-9"31,-1-4-85-31,7 0-1 0,0-4-24 31,29 5 1-31,8-2-2 16,-4 5 0-16,-3 3 4 15,-8 7 0 1,-15 14 2-16,-7 5 1 0,0 6-6 31,-7-3 1-31,4-2 0 16,3-3 1-16,0 4 2 15,19-1 1 1,-5 2 0-16,-10 4 1 16,-4-1-18-1,-15-5 1-15,-14 2-109 16,2-13-8-1,2-5 6-15</inkml:trace>
  <inkml:trace contextRef="#ctx0" brushRef="#br0" timeOffset="215630.3973">19399 3699 182 0,'-26'-4'118'16,"-21"4"-8"0,-17 0-104-16,-2 6 0 15,14 16-116 1,15 9-6-1,33-11-7-15</inkml:trace>
  <inkml:trace contextRef="#ctx0" brushRef="#br0" timeOffset="217830.4193">14496 3817 69 0,'41'0'64'0,"11"3"-2"15,19 3-48 1,-17-2-1-16,-24 3-1 16,-30 6 1-1,-30 8-1 1,-36 0 0-16,-20-4 18 15,5-10-1 1,23-7-17-16,31-21 0 0,27-20-17 31,37-11 0-31,30 6 7 16,14 15 1-16,-7 25 3 15,-33 6 1 1,-34 37 4 0,-21 20 0-16,-49 8 8 15,-16-5 1 1,6-17-7-16,25-14 0 0,45-29-17 15,31-18 1 1,65-30-1 0,23-4 1-16,17 0-2 15,-23 21 0 1,-32 24 8-16,-45 7 1 15,-40 38 2 1,-59 24 0-16,-38 7 2 16,-19 1 0-1,16-18-2-15,29-21 0 16,38-24-12-16,40-7 1 15,18-35-1 1,52-10 1-16,23 7 5 16,-8 14 1-1,-18 20 5-15,-42 8 1 31,-25 37 1-31,-54 12 0 0,-32 5 1 16,-3-17 0 0,15-13-9-16,30-28-1 15,40-21-9 1,34-34 1-1,47-20 7-15,23-9 1 0,4 8 10 32,-26 11 1-32,-30 23-2 0,-40 17 1 15,-27 14-9 1,-48 11 0-1,-22 4 0-15,8 14 0 16,18-8-6 0,26-10 1-16,37 0-2 15,25-7 0 1,35-10 0-16,-1 7 0 15,-7 3 8 1,-19 7 1-16,-33 7 8 16,-18 13 0-1,-37 8-5-15,-1-7 1 16,9-14-9-16,19-7-1 15,28-28-4 1,38-20 1-16,32-11 1 16,12 7 0-1,-7 21 12-15,-35 21 0 16,-37 13 5-1,-28 38 0-15,-65 22-9 16,-24-1 1-16,-6-3-3 31,17-14 0-31,44-25-4 0,45-16 1 16,28-4-5-1,45-14 0-15,22 0 5 16,-10 11 0 0,-19 6 9-1,-26 28 1-15,-26 11-6 16,-7 10 0-1,-16-7-5-15,17-11 1 0,8-9 1 32,43-12 0-32,25 1-3 15,8 4 0-15,-11 6-7 16,-27 17 1-1,-36 15-109 1,-15 16-6-16,-41-5-3 16</inkml:trace>
  <inkml:trace contextRef="#ctx0" brushRef="#br0" timeOffset="218490.4259">13429 3643 149 0,'0'10'107'15,"0"15"-8"1,12 16-80-16,21 7 1 0,16 5-5 31,2-2 1-31,-3-6-1 0,-12-13 0 31,2-16 2-31,-12-5 0 16,-7-11-7-16,-5-4 2 15,1-26-12 1,-11-12 0-16,-4-11 0 16,0-5 0-1,-8 7 0-15,-6 13 0 16,3 6-7-1,-1 25 2-15,12 7 4 16,0 45 1-16,19 24 5 16,-1 39 0-1,-3 23-4 1,-4 22 1-16,-8 9-2 15,2-7 0-15,-5-8-67 32,3-27 1-32,12-20-68 0,4-30-13 15,14-33 73 1</inkml:trace>
  <inkml:trace contextRef="#ctx0" brushRef="#br0" timeOffset="220020.4412">21651 1959 157 0,'0'-8'110'31,"0"-2"-7"-31,0-8-87 0,0 5-1 16,-14-1-13-1,-1 11 1 1,-15 3-5-16,-3 17 1 15,0 28 2 1,6 6 1-16,13 8 2 0,14 3 1 31,0-13 3-31,11-8 0 16,15-13-43-1,7-7-2-15,0-18-79 16,1-3-10 0,-5-6 41-16</inkml:trace>
  <inkml:trace contextRef="#ctx0" brushRef="#br0" timeOffset="220140.4424">21726 2210 120 0,'0'17'94'16,"4"15"-4"0,6 10-81-16,4 5 1 15,9 6-99 1,-4-2-4-16,2-5-4 15</inkml:trace>
  <inkml:trace contextRef="#ctx0" brushRef="#br0" timeOffset="221090.4519">21685 2698 129 0,'0'0'96'15,"-14"0"-5"-15,-20 0-67 16,-1 21-1-16,-1 10-8 15,3 7 0 1,7 4-12-16,18-4 1 16,8-6-14-1,12 2 0-15,21-13-96 16,3-8-7-1,6-13 7 1</inkml:trace>
  <inkml:trace contextRef="#ctx0" brushRef="#br0" timeOffset="221350.4545">21766 2839 151 0,'15'0'100'16,"15"0"-8"-1,6 0-91 1,2 0 1-16,-1 0-2 15,-15 18 0-15,-15 3 7 16,-7 6 1-16,-14 12 5 16,-12-8 0-1,0 0-1 1,15-6 1-16,11-6-3 15,22 0 0 1,22-1-101-16,15-9-3 0,1 2-31 31</inkml:trace>
  <inkml:trace contextRef="#ctx0" brushRef="#br0" timeOffset="221790.4589">21707 3605 156 0,'-11'10'109'0,"-4"18"-8"31,-3 3-84-31,6 11-1 16,12-4-7-1,15 0 0-15,30-10-80 16,18-8-1-16,0-6-47 15,-4-10-7 1</inkml:trace>
  <inkml:trace contextRef="#ctx0" brushRef="#br0" timeOffset="222350.4645">22077 3882 128 0,'-3'0'101'31,"-1"0"-7"-31,-3 0-75 15,3 0 1-15,4 0-9 16,0-4 0 0,15 1-10-1,7-4 1-15,4 3-8 16,-1 4 2-16,-10 0 4 15,-3 11 1-15,-12 9 5 16,0 9 0 0,-8-5-5-1,-3-1 0-15,1-5 1 16,5-4 1-1,5-4 0-15,7 1 1 16,12 6-1-16,0 7 1 16,-8 4 4-1,-11 3 1-15,-4 8-15 16,-26 5 1-1,1-2-108-15,3-5-6 16,7-2 1 0</inkml:trace>
  <inkml:trace contextRef="#ctx0" brushRef="#br0" timeOffset="223420.4752">14152 13362 131 0,'3'-14'121'16,"23"-18"-10"-16,7-9-63 15,0-4-2 1,-5 18-36-16,-22 13 1 0,-6 10-17 31,-29 4 1-31,-30 24 3 16,-11 11 1-16,5 0-2 15,25-11 0 1,36-18 2-16,31-6 1 0,55-9 0 31,17-16 0-31,5 1-3 16,-4 10 1-1,-37 14 5-15,-42 4 1 16,-24 30 3 0,-45 7 0-16,-22 1-5 15,-9 0 1 1,28-14-4-16,33-18 1 15,21-10-1-15,56-24 1 16,34-11 1 0,4 11 0-16,-15 3 3 15,-16 11 1 1,-47 10 2-16,-19 10 0 15,-53 14-5 1,-10 14 0 0,0 0-7-16,19-7 0 15,30-3 4 1,14-3 0-16,32 2 4 0,13 1 0 15,6 6-1 1,-21-6 1 0,-15 13-11-16,-15-2 0 15,-19 2-119 1,-7-6-4-1,4-4-5-15</inkml:trace>
  <inkml:trace contextRef="#ctx0" brushRef="#br0" timeOffset="224120.4822">14466 14164 113 0,'-15'0'98'31,"-3"0"-5"-31,-5 0-62 0,13 0-1 31,10 0-3-31,14-3-1 0,35 0-13 16,17-4 1 0,15 7-15-1,-2 0 1-15,-13 0 0 16,-18 10 1-1,-18 14 5-15,-26 15 1 0,-12 5-1 32,-40 8 0-32,-19 7-1 15,-9 7 0 1,-7-4-1-16,5 1 0 15,19-15 0-15,22-4 0 16,22-5 1 0,15-11 0-16,34 0-3 15,25-15 1 1,26-6-3-16,9-4 0 15,1-3 0 1,-6 0 0-16,-15 0-32 16,-19-7 1-1,-13 0-100-15,-17-2-7 16,-10-9 23-16</inkml:trace>
  <inkml:trace contextRef="#ctx0" brushRef="#br0" timeOffset="224300.484">14381 14514 224 0,'0'0'128'0,"33"-7"-4"0,30-14-120 31,29-3 0-31,24-4-84 0,13 4-1 31,1 7-50-31,-8 3-12 16,-11-6 94 0</inkml:trace>
  <inkml:trace contextRef="#ctx0" brushRef="#br0" timeOffset="228008.5218">20692 11918 149 0,'0'-6'108'15,"-12"-1"-8"1,-13-3-84-16,-8 4 1 0,-8 6-12 31,-7 0 0-31,3 19 0 16,8 20 0-1,11 2 2-15,23-3 1 16,11-7 1-1,36-17 1-15,12-14-3 16,10-7 1-16,-3-31-5 16,-4-10 0-1,-18-8-2-15,-19-9 0 16,-22-1-2-1,-3 4 1-15,-31 9-1 16,-11 16 1 0,5 16 2-16,3 21 1 15,11 14 2 1,11 27 0-1,12 11-2-15,3 10 1 0,11-3-39 32,19 0 1-32,6-7-92 0,8-18-10 15,-3-15 32 1</inkml:trace>
  <inkml:trace contextRef="#ctx0" brushRef="#br0" timeOffset="228128.523">20878 12010 170 0,'3'16'94'0,"8"12"-6"15,4 20-185 1,4 1-8-16,2 3 4 16</inkml:trace>
  <inkml:trace contextRef="#ctx0" brushRef="#br0" timeOffset="228748.5292">20807 12552 115 0,'0'-7'91'0,"-22"-6"-4"31,-12 13-59-31,-6 0-1 0,-9 34 1 16,6 5 0-1,5 5-10 1,13 1 1-16,16 0 1 16,9-17 0-1,27-15-7-15,18-13 0 0,6-13-12 31,-3-28 2-31,-1-22-11 16,-13 5 2-16,-11-22-3 16,-15 10 1-1,-8 8 5-15,-19 17 1 16,-14 24 6-1,-1 21 1-15,1 28 3 16,11 31 1 0,13 6-5-16,9 11 2 15,12-3-33 1,18-11 2-16,7-3-105 15,3-17-7-15,1-17 15 16</inkml:trace>
  <inkml:trace contextRef="#ctx0" brushRef="#br0" timeOffset="229028.532">20903 12649 187 0,'4'4'121'0,"29"-1"-6"0,12 4-103 31,-5 1 0-31,6 15-9 0,-18 1 1 16,-16 4 5-1,-12 10 0 1,-15-1 2-16,-16 9 1 15,3-12-6 1,16-10 0-16,12-6-20 16,8 3-1-1,37-7-115-15,3-4-5 16,0 4 4-1</inkml:trace>
  <inkml:trace contextRef="#ctx0" brushRef="#br0" timeOffset="229618.5379">20826 13379 108 0,'-15'0'96'15,"-11"0"-4"1,-12 0-57-1,-2 27 0-15,-1 12-6 16,8 12-1-16,7-2-7 16,18-7 0-16,8-12-5 15,15-16 1 1,26-14-11-1,6-14 1-15,2-27-7 16,-4-13 0 0,-8-16 0-16,-14-10 0 15,-20 8 0 1,-3 2 0-16,-8 21 0 15,-17 15 0-15,-5 31 0 16,5 13 0 0,5 35 0-16,9 17 0 15,11 11-4 1,0-1 1-16,25-2-99 15,13-1-3 1,6-20-34-16,12-22-9 16</inkml:trace>
  <inkml:trace contextRef="#ctx0" brushRef="#br0" timeOffset="230748.5492">21051 13551 188 0,'-11'0'125'15,"4"-2"-6"1,-1-2-96-16,5 4 1 16,3 0-12-1,0 0 0-15,0 0-9 16,11 0 2-1,11 4-5-15,1 2 0 16,-8 5 0-16,-5 3 0 16,-10 3 0-1,0 0 0 1,-14 8 0-16,-4 3 0 15,-2-5 0 1,6-2 0 0,14 1 0-16,0-5 0 0,28-5 0 31,6 2 0-31,-3 8 0 0,-2-5 0 15,-22 4 0 1,-7 3 0 0,-15 3-13-16,-18-2 2 15,0 6-119 1,3 1-4-16,8-8-2 15</inkml:trace>
  <inkml:trace contextRef="#ctx0" brushRef="#br0" timeOffset="232568.5674">18137 11988 130 0,'0'-4'105'15,"0"-2"-7"1,0-4-80-16,0-1 1 15,-9 1-19-15,-9-1 0 32,-3 8-5-32,-17 0 1 0,1 3-2 31,1 0 1-31,-6 13-1 0,13 12 1 15,7 9 3 1,15 7 0 0,7-6 11-16,0-7 0 15,21-11 10 1,6-14 1-16,9-3-8 0,-2-16 1 31,-1-16-6-31,-7-3 0 16,-3-3 3-1,-12-3 0-15,-11 13-7 16,0 8 0-1,0 9-8-15,0 11 0 16,0 0 4-16,0 25 0 16,0 9 5-1,0 14 0-15,0 1-10 16,3-8 0-1,1-2-105-15,3-8-5 16,0-18-8 0</inkml:trace>
  <inkml:trace contextRef="#ctx0" brushRef="#br0" timeOffset="232738.5691">18314 12116 184 0,'4'10'113'15,"11"11"-6"1,-4 11-136-1,4 10 0-15,0-1-81 16,-8 18-8-16,0-8 33 31</inkml:trace>
  <inkml:trace contextRef="#ctx0" brushRef="#br0" timeOffset="233358.5753">17999 12739 170 0,'0'-7'111'0,"-3"-3"-7"15,-11-4-100 1,-10 6 1-16,-8 8-7 16,5 0 0-1,-6 29 3-15,15 5 1 16,11 1 13-1,7-4 0 1,3-17 4-16,15-14 1 0,16-4-6 31,-8-17 0-31,3-6-5 0,-10 3 0 16,-7 10-8-1,-9 4 1 1,-3 10-2-16,0 3 0 16,0 24-3-1,0 18 2-15,7 4-44 16,12 3 0-1,3 0-86-15,0-14-9 16,4-7 40 0</inkml:trace>
  <inkml:trace contextRef="#ctx0" brushRef="#br0" timeOffset="233828.58">18199 12988 206 0,'0'0'118'15,"0"0"-7"1,20 0-110-16,12 0 1 0,6 0 1 31,0 0 1-31,-17 0 2 16,-10 7 0-16,-11 10 5 15,-4 7 1 1,-18 0-2 0,3 0 1-16,9 8-8 15,10-11 1 1,18 0-49-16,19-7-1 0,11-1-86 15,-7 1-10 1,-10-4 44 0</inkml:trace>
  <inkml:trace contextRef="#ctx0" brushRef="#br0" timeOffset="234428.586">18044 13597 131 0,'-17'-3'98'0,"-11"3"-6"15,-16 13-69-15,7 11 1 16,8 12-2 0,6 1-1-16,23-3-1 15,0-2 1 1,37-14-2-16,11-15 0 15,5-3-12 1,-9-17 1-16,-3-19-6 16,-12 6 2-1,-14-2-4-15,-15 5 0 16,0 13 0-16,-7 14 0 15,-12 6 0 1,4 29 0-16,1 10 0 31,10 10 0-31,4-2 0 0,0-2 0 16,15-5-130-1,6-5-4-15,10-17-13 16</inkml:trace>
  <inkml:trace contextRef="#ctx0" brushRef="#br0" timeOffset="235000.5919">18355 13829 154 0,'-4'0'126'15,"1"0"-9"-15,3 0-80 16,0 0 0-16,14-11-26 16,16-2 1-1,11 2-10-15,-4 5 0 16,4 6-1-1,-19 0 0-15,0 0 1 16,-15 17 1 0,-7 7-1-16,-11 1 2 15,-14 1-4 1,6-1 0-16,8-8 0 15,11 7 0-15,0-7 0 16,15 4 0 0,0 0 0-1,-5 0 0-15,-10-4-10 16,0 7 2-16,-23-2-90 31,-1-6-2-31,-6-9-33 0,19-7-9 16</inkml:trace>
  <inkml:trace contextRef="#ctx0" brushRef="#br0" timeOffset="235710.599">19119 11722 108 0,'0'0'94'15,"-6"17"-4"1,6 21-64-16,0 11 2 0,0 10-6 31,9-8 1-31,-5-6 6 0,-1-14 0 16,-3-13-8-1,0-14 1 1,0-4-17-16,-10-15 0 15,-2-8-8 1,4 0 1-16,8 0-6 0,0 13 1 31,30 10 3-31,15 0 1 16,3 17 1-1,-8 14 1-15,-17 3 3 16,-20 1 0 0,-3-4 3-16,-33 0 0 15,-18-3-3 1,2-10 0-16,-3-11-17 15,11-7 1-15,7 0-103 16,13 0-5 0,10-4-5-16</inkml:trace>
  <inkml:trace contextRef="#ctx0" brushRef="#br0" timeOffset="235910.601">19337 12106 216 0,'3'17'116'16,"-3"7"-6"-16,0 14-137 15,0 7 0 1,0 11-86-1,4-1-7-15,3 4 16 16</inkml:trace>
  <inkml:trace contextRef="#ctx0" brushRef="#br0" timeOffset="236520.6071">19044 12622 116 0,'3'3'111'15,"6"25"-8"1,1 19-55-16,-3 23 1 31,-2 3-18-31,-5-1 0 0,3-7-21 31,-14-19 2-31,3-18-12 0,-3-18 0 16,4-10 0 0,7-24 0-1,0-11 0-15,18-6 0 0,31 6 0 31,6 11 0-31,12 13 0 0,-8 11 0 16,-14 7 0 0,-20 21 0-1,-25-3 0-15,-6 5 0 16,-40-5 0-1,-5-5 0-15,-9-3-3 16,12-9 1 0,8-2-61-16,10-6-1 15,11 0-68 1,19 0-13-16,0 0 68 15</inkml:trace>
  <inkml:trace contextRef="#ctx0" brushRef="#br0" timeOffset="237020.6121">19470 13019 113 0,'8'0'93'16,"3"0"-3"-1,4 0-68 1,-5 0 2-16,-2 0-6 15,-5 4 1-15,-3 13-6 16,-3 7-1-16,-20-4 0 16,2 12 0-1,-2-11 9 1,9-4 0-16,14-3-5 15,0-3 0 1,25-9-12-16,13 2 1 16,-2-4-19-1,-2 0 2-15,-1 0-74 16,-18 8-2-16,3-5-38 15,-14 4-10 1,-4-1 87-16</inkml:trace>
  <inkml:trace contextRef="#ctx0" brushRef="#br0" timeOffset="237750.6194">18978 13522 170 0,'0'3'117'0,"7"21"-7"16,15 17-79-1,-1 4 0-15,10 17-10 16,-9 0 1-1,-7-3-18-15,-8 1 1 16,-7-16-5 0,0 1 0-16,0-11 0 15,-4-5 0-15,-3-12 0 31,0-10 0-31,0-7 0 0,-1-14 0 16,4-25 0 0,4-9 0-16,0 0 0 15,23 7 0 1,14 9 0-1,3 18 0-15,-2 14 0 16,-5 0 0 0,-15 21 0-16,-14 18 0 0,-4-5 0 31,-22 11 0-31,-19-7 0 15,0-7 0-15,41-31-36 16,0 0 36-16,-74 38-35 16,55-35-96-1,16-3-8-15,3-13 28 16</inkml:trace>
  <inkml:trace contextRef="#ctx0" brushRef="#br0" timeOffset="238920.6311">19441 13891 234 0,'0'0'134'16,"0"0"-5"-16,0 0-123 15,6 0 2 1,17 0-8-16,-4 4 0 16,6 6 0-1,-2-3 0-15,-1 7 0 16,-7 6 0-1,-11-3 0-15,-4 1 0 16,0 0 0 0,-16 2 0-16,-6-6 0 15,11-4 0 1,4-3 0-16,7 0 0 15,0-3 0-15,15 6 0 16,18 4 0 0,-11 6 0-16,-11 5 0 15,-11 3 0 1,-15 2 0-16,-22 2 0 15,-15-5-55 1,8-2 1 0,18-11-79-16,8-8-10 15,18-6 54 1,0 0 89-16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8:23:29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8518 7720 63 0,'0'-5'78'15,"0"-2"-4"1,0 1-39-16,0-1-2 15,-4 0-11-15,-3 0 0 16,0 0-14 0,-4 0 0-16,-8 3-7 15,8 4 0 1,-12 0-1-16,1 0 1 15,-4 4-1 1,-3 10 1-16,-2 7-2 16,-1 2 0-1,6 9-2-15,8 6 1 16,3-4 0-16,11 1 0 15,4-7 8 1,0-7 1-16,19-7 7 16,2-8 1-1,13-6-3 1,3 0-1-16,0-10-4 15,1-11 1-15,-5 1-2 32,-12-9 1-32,6 3-3 0,-13-3 1 15,-6 2-3 1,-1 2 1-16,-3 8-2 15,-4 3 1 1,0 5-2 0,0 1 0-16,0 5-4 15,0 3 0 1,0 0 0-16,0 0 1 0,0 3 2 15,0 19 1 1,0 7-1 0,-8 10 0-16,8 2 2 15,0-2 0 1,15-1 4-16,11-11 1 0,14-6 1 31,2-7 1-31,-1-10-3 16,-8-4 1-1,1 0-18-15,-17 0 1 16,-8 0-109-16,-6 0-8 15,-3 0 5 1</inkml:trace>
  <inkml:trace contextRef="#ctx0" brushRef="#br0" timeOffset="1270.0127">9522 7131 69 0,'-4'18'61'15,"4"23"-1"1,0 21-55-16,0 28 0 0,0 26 2 31,10 28 1-31,6 21 1 0,-9 22 1 16,-7 3 8-1,0 4-1 1,0-7 10-16,0-14-1 15,0-18-1 1,-7-23 1-16,0-28-6 16,-5-24-1-1,1-22-6-15,8-20 0 16,-2-13-16-1,5-15 0-15,0-7-113 16,0-3-5 0,0-7-1-16</inkml:trace>
  <inkml:trace contextRef="#ctx0" brushRef="#br0" timeOffset="2720.0272">3015 7553 10 0,'-8'10'23'16,"1"14"-10"-16,-1 14 2 16,4 32-7-1,-3 25 0 1,3 34-40-16,-6 24 0 0</inkml:trace>
  <inkml:trace contextRef="#ctx0" brushRef="#br0" timeOffset="3590.0359">3352 7518 29 0,'51'-17'41'16,"32"-11"3"-16,34-10-27 15,28-14 2-15,3-3 24 16,-8-1-2 0,-6 5-7-16,-26 2 0 15,-16 11-28 1,-18 10 1-16,-15 10-10 15,-6 18 1 1,-13 8 1 0,-3 30 0-16,4 31 1 15,-8 22 1-15,7 26-1 16,6 21 0-16,1 19-1 15,5 7 0 1,-8 10 1 0,-7 2 0-16,-14-10-1 15,-12-7 1-15,-11-14 0 31,0-12 1-31,-19-16 1 0,-2-17 0 32,-5 0-1-32,0-20 0 0,-1-4-4 15,-2-14 1 1,3-2-2-1,-4-9 0-15,0-2 0 16,4-7 0 0,-3-5-2-16,-1 2 2 0,9-8-1 31,-5-4 0-31,0-3 1 15,-1-2 1-15,2 2 1 16,-5-1 1 0,7-2 1-16,-6 1 1 15,0-3 6 1,-5-4 1-16,-3-1 6 15,-8-11 0 1,-10-3-6-16,-8-3 2 16,-15-28-10-1,-18-22 0-15,-19-27-1 16,-7-27 0-16,0-24 5 15,14-21 1 1,17-15-1-16,27-5 1 16,23-2-17-1,15 19 0-15,26-7-80 16,-3 10-5-1,6-1 7-15</inkml:trace>
  <inkml:trace contextRef="#ctx0" brushRef="#br0" timeOffset="5560.0556">10300 7432 70 0,'-8'0'65'0,"1"0"-2"16,2 0-46 0,5 6 0-1,0 5 10-15,20-8 1 16,23-3-7-1,-1 0 0 1,-2-10-15-16,-13-7 0 0,-9-1-16 31,-18 1 1-31,-14 4-3 0,-24 2 2 16,-9 11 12-1,-6 3 1 1,20 28 6-16,10 14 2 16,23 14 0-1,8 0 0-15,36 3-2 16,23-17 0-1,14-13-96-15,5-19-6 16,-5-13-18 0</inkml:trace>
  <inkml:trace contextRef="#ctx0" brushRef="#br0" timeOffset="5940.0594">11004 7428 123 0,'7'14'97'16,"0"7"-6"-16,4 6-62 16,4-3 0-16,-3-2 4 31,-9-16-1-31,0-6-20 0,-3-3 1 15,0-29-27 1,-3-17 1-16,-22-12 2 16,-5-5 1-1,-1 0 13 1,1 11 0-16,5 13 1 15,10 11 1 1,12 14-2-16,3 7 0 0,33 3 0 31,26 3 0-31,23 4-5 16,6 0 1-16,2 0-99 15,-17 4-3 1,-13 3-21 0</inkml:trace>
  <inkml:trace contextRef="#ctx0" brushRef="#br0" timeOffset="6140.0614">10981 7386 137 0,'37'0'82'0,"30"0"-4"16,18-3-164 0,-3-1-5-16,-16 4 4 15</inkml:trace>
  <inkml:trace contextRef="#ctx0" brushRef="#br0" timeOffset="6749.0692">10077 8397 109 0,'8'27'97'0,"7"19"-5"16,7 27-61 0,-4 16-1-16,1 4-8 15,-4-9 1 1,-4-12-2-1,-4-23 0-15,-2-15-2 16,-5-20 1-16,0-14-15 31,0-21 1-31,7-23-12 0,8-9 1 16,10 4-3-1,11 12 1-15,-5 19 3 16,10 15 1-16,-12 3 5 31,-4 17 0-31,-3 22 1 0,-6-1 0 31,-4 6-28-31,-6-9 1 0,2-4-98 32,3-17-9-32,8-14 19 15</inkml:trace>
  <inkml:trace contextRef="#ctx0" brushRef="#br0" timeOffset="6908.0743">10817 8774 161 0,'5'8'103'15,"2"9"-7"-15,8 3-99 16,-4 4 1 0,0 4-95-16,0-8-6 15,1-16-1 1</inkml:trace>
  <inkml:trace contextRef="#ctx0" brushRef="#br0" timeOffset="7009.0799">10785 8535 141 0,'0'-7'0'31,"0"0"0"-31,0-10-97 15</inkml:trace>
  <inkml:trace contextRef="#ctx0" brushRef="#br0" timeOffset="7499.1046">11859 6646 77 0,'0'11'70'0,"0"37"-4"0,0 28-48 31,0 45 0-31,0 42 7 16,0 34 2-16,7 31 4 16,8 25 0-16,-4 10 7 15,4 0-1 1,-8-21-11-1,1-17 1-15,-8-46-18 16,0-29 2 0,0-40-11-16,0-34 0 15,-4-27-72 1,4-22-1-16,0-27-61 15,0-20-14 1,0-32 81-16</inkml:trace>
  <inkml:trace contextRef="#ctx0" brushRef="#br0" timeOffset="8379.1251">12741 8009 82 0,'-4'0'84'16,"4"0"-4"-1,0 0-29-15,11 0-3 16,37 0-1 0,18 0-1-1,20 0-32-15,7 0 2 0,-16 0-13 31,-18 0 1-31,-22 0-10 0,-18 0 1 16,-4 0-34 0,-15 0 0-1,0 0-79-15,-25 4-9 16,-3 6 30-1</inkml:trace>
  <inkml:trace contextRef="#ctx0" brushRef="#br0" timeOffset="9299.1343">13877 7386 98 0,'0'0'75'0,"0"0"-4"0,-3 0-65 16,-5 0 0-1,5 7 12 1,-2 11 1-16,2 6-1 15,3-3 1 1,0 0-7-16,0-8 0 0,3 4 5 31,-3 8 1-31,8 10 2 16,3 20 0-16,1 11-8 15,-1 13 0 1,-4-3-4-16,0 4 1 16,-7-7 4-1,0-4 0-15,0-3-6 16,-4-4 1-1,-6 3-8-15,6-3 0 16,-6-3 0 0,1-16 0-16,2-12 0 15,7-19 0-15,0-12 0 16,0-16 0-1,0-33 0-15,11-19 0 32,8-6 0-32,7 2 0 0,17 10 0 31,26 13 0-31,19 25 0 0,15 17 0 15,0 7 0 1,2 28 0 0,-32 20 0-16,-28 7 0 0,-38 8 0 31,-22-8 0-31,-48-3 0 0,-21-11 0 31,-24-13-15-31,-3-15 1 16,0-13-116-16,3 0-3 15,20-27-2 1</inkml:trace>
  <inkml:trace contextRef="#ctx0" brushRef="#br0" timeOffset="10759.1489">1759 7210 10 0,'-4'0'35'0,"-2"-3"4"31,-3-1 1-31,2 4-21 16,0 0 0-16,-1 0-20 15,-3 0 1 1,4 7-4 0,-9 24 1-16,6 18 0 15,-6 21 2-15,2 36 1 16,3 32 0-16,-4 36 5 15,-3 30 1 1,2 28 10 0,-5-1 0-16,-8-12-2 15,-2-36 2 1,2-52-20-16,6-44-2 15,1-46-63 1,11-37-2-16,8-29 9 16</inkml:trace>
  <inkml:trace contextRef="#ctx0" brushRef="#br0" timeOffset="11239.1537">1759 7203 114 0,'15'-13'79'0,"14"-5"-3"15,8-2-78 1,0 5 1-1,-3 12 3-15,-5 3 1 0,-2 15 3 32,2 26 0-32,-4 27-3 0,9 26 0 15,0 35 0 1,3 22 0-1,4 25 0-15,-5 12 1 16,-3 9 4 0,-6-7 1-16,-6-3 10 15,-9-11 0 1,-12-7-3-16,0-2 1 15,0-14-13 1,-4-12 0-16,4-14 1 16,-4-15 1-16,-3-13 16 15,-19-22 1 1,-14-15-3-16,-23-23 0 15,-26-16-46 1,-23-19 1-16,-21-11-103 31,3-34-8-31,12-24 21 0</inkml:trace>
  <inkml:trace contextRef="#ctx0" brushRef="#br0" timeOffset="11764.1648">4329 7369 13 0,'0'0'43'16,"-4"0"-1"-16,4 24-7 16,0 25-3-1,0 37 7 1,19 29-1-16,4 44-1 0,-2 38-1 15,2 24-6 1,-9 22 0-16,-10 2-16 16,-4-30-1-1,0-32-7-15,-11-58 0 16,4-42-23-1,3-41 0 1,4-36-92-16,0-17-8 16,0-58 14-16</inkml:trace>
  <inkml:trace contextRef="#ctx0" brushRef="#br0" timeOffset="12266.1745">4455 7321 163 0,'0'-14'102'15,"8"-11"-8"1,14-5-94-16,8-5 0 15,11 4-3-15,-1 3 0 16,5 15-2 0,2 9 1-16,1 4 1 15,-3 31 1 1,7 31 2-16,0 25 0 15,7 27 3 1,-7 28 0 0,-1 17 7-16,-2 21 1 0,-1 17 4 31,-14 18 1-31,-13 10-5 0,-5-4 1 15,-6-2 3 1,-10-30 1 0,0-26 4-16,-7-28 0 15,-15-18-11 1,-11-17 2-1,-12-13-11-15,-10-14 0 16,-16-15-21-16,-25-5 1 16,-13-22-110-1,-16-18-6-15,-12-13 9 16</inkml:trace>
  <inkml:trace contextRef="#ctx0" brushRef="#br0" timeOffset="13879.2305">15681 6760 120 0,'0'0'93'31,"0"-3"-5"-31,0 0-76 0,0-1 2 16,0 0-9-1,-7 4 1 1,-5 0 0-16,-13 0 1 0,-23 14-2 31,-19 4 1-31,-3 2-5 0,-1 8 1 16,8 4-2-1,7 2 1 1,27 8 5-16,22 6 0 15,10-3 5 1,42-7 0-16,18-21 0 16,14-17 1-1,2-7-5-15,9-35 1 16,-21-9-14-1,-15-11 1-15,-22-8-5 16,-19-6 0 0,-11 1 8-16,0 9 0 15,-15 13 1-15,-1 12 1 16,6 14-5-1,6 23 0-15,4 4 8 16,0 45 1 0,10 17 5-16,14 22 1 15,1 8-4 1,1 5 1-16,3-18-9 15,-6-15 1 1,-1-24-96 0,12-23-4-16,3-13-20 0</inkml:trace>
  <inkml:trace contextRef="#ctx0" brushRef="#br0" timeOffset="14279.2345">16255 7010 150 0,'7'17'114'31,"1"7"-8"-31,6 11-73 16,-2-4 0-16,-5-11-7 15,-3-8 0 1,3-12-15-1,1-15 1-15,0-27-31 16,-8-17 2 0,-4-24-4-16,-4 4 1 0,-7-4 21 15,-7 14 0 1,3 7 12-1,5 20 0-15,-1 14-5 16,15 7 0 0,4 8-7-16,40 2 0 15,16 4 2 1,25 7 0-16,-1 0-21 15,-5 0 0 1,-6 0-107-16,-20 0-7 16,-24 0 10-16</inkml:trace>
  <inkml:trace contextRef="#ctx0" brushRef="#br0" timeOffset="14469.2364">16018 6871 161 0,'23'0'106'0,"25"0"-7"16,25-3-97 0,13-7-1-1,-1 2-101-15,0 8-6 0,-22 0-1 31</inkml:trace>
  <inkml:trace contextRef="#ctx0" brushRef="#br0" timeOffset="15129.243">15644 8193 135 0,'-7'-7'97'0,"-20"3"-5"16,-13 4-79-1,-8 0 1-15,3 15-3 16,12 16 2-1,11 3 8 1,22-3 0-16,0-10 2 16,30-11 0-1,3-10-13-15,-3 0 0 0,-4-21-8 31,-12-3 1-31,-3 3-17 16,-7 8 0-16,4 8 1 16,-1 5 1-1,7 36 18 1,5 23 0-16,0 17 4 15,-8 10 1 1,-8 1 2-16,1-7 1 16,-26-22-7-16,-4-16 2 15,-7-21-9 1,3-5 0-16,1-16-10 15,3 0 1 1,12-27-118-16,5 3-6 16,9-7-5-1</inkml:trace>
  <inkml:trace contextRef="#ctx0" brushRef="#br0" timeOffset="15369.2454">15903 8286 198 0,'4'0'118'0,"3"10"-5"0,5 12-106 15,-5 5 0 1,8 4-18-16,-8 0 0 15,4-3-105 1,0-18-7 0,1-10 6-16</inkml:trace>
  <inkml:trace contextRef="#ctx0" brushRef="#br0" timeOffset="15469.2464">15944 8051 203 0,'0'0'8'0,"0"0"0"15,0 0-134 1</inkml:trace>
  <inkml:trace contextRef="#ctx0" brushRef="#br0" timeOffset="15959.2513">16862 6120 41 0,'0'25'74'31,"0"23"-1"-31,0 34-23 15,0 39-2-15,5 29-13 16,-2 32-1 0,4 26-3-16,-3 24-2 0,8 17 0 31,-2-3 0-31,5 4-14 15,-3-12 1 1,13-13-13-16,-2-27 1 16,-2-33-57-1,-7-30 1-15,2-31-81 16,-12-38-10-16,-4-32 52 15</inkml:trace>
  <inkml:trace contextRef="#ctx0" brushRef="#br0" timeOffset="16569.2574">14762 6484 48 0,'0'24'81'0,"8"31"-3"16,15 35-30-1,2 48-2-15,4 53-12 16,5 34 1-1,3 26 4-15,0 11-1 16,-7-14-12 0,-12-27 0-16,-11-37-21 15,-7-36 2-15,0-30-7 16,-10-21 0-1,-5-22 0 1,0-22 0-16,0-14-18 16,8-23 2-16,0-9-114 31,7-7-5-31,0-20 4 0</inkml:trace>
  <inkml:trace contextRef="#ctx0" brushRef="#br0" timeOffset="17119.2629">17651 7815 214 0,'0'-3'129'31,"0"-1"-5"-31,27 0-109 0,32 2 0 15,14-5-9 1,13 7-1 0,-16 0-27-16,-14 0 0 15,-19 0-107 1,-18-5-8-16,-12-7 13 0</inkml:trace>
  <inkml:trace contextRef="#ctx0" brushRef="#br0" timeOffset="17359.2653">17866 7507 102 0,'0'11'109'16,"0"13"-8"-16,0 21-50 15,0 17 1-15,0 21-18 16,0 4 0-1,-7 10-21-15,-4-4 2 16,0-17-20 0,4-3 2-16,7-24-64 15,0-16 0 1,7-19-64-1,18-14-13-15,24-23 72 16</inkml:trace>
  <inkml:trace contextRef="#ctx0" brushRef="#br0" timeOffset="17706.2694">18819 7549 157 0,'-38'21'128'16,"-6"20"-8"0,-15 18-80-1,3 20 0-15,19 1-28 16,34-1 2-16,20-15-14 15,46-9 0 1,30-24 0-16,26-17 0 16,17-8 0-1,13-6 0-15,2 0 0 16,-6 0 0-1,-15 0-108 1,-23 0-2-16,-33 0-32 0,-38-6-9 16</inkml:trace>
  <inkml:trace contextRef="#ctx0" brushRef="#br0" timeOffset="18673.2797">3900 7296 116 0,'0'0'74'16,"0"3"-2"-1,0 26-71-15,0 29 1 0,7 29 13 31,11 42 0-31,1 30-7 16,-4 23 0-16,-7 8-18 16,-5-13 1-1,-3-28-79-15,-11-38-3 16,-26-45 8-1</inkml:trace>
  <inkml:trace contextRef="#ctx0" brushRef="#br0" timeOffset="19333.2863">1470 7110 106 0,'0'0'78'16,"37"0"-3"0,33 0-68-16,49-7 0 15,40-4 0-15,45-6 0 16,21-4 1-1,9-10 0-15,-2 0 2 16,-15-8 2 0,-17 13-5-16,-23-2 1 15,-14 3-7 1,-26 5 1-16,-18 12-6 15,-30 8 1 1,-16 4 1-16,-25 27 0 16,-20 12 2-16,-18 22 1 15,-10 25 6 1,4 31 0-16,-8 31 11 15,-4 28 0 1,6 20-5 0,-3 22 0-16,1 17-9 15,-3-5 0-15,7-1-30 16,-12-22 0-16,2-34-84 15,-5-29-9 1,-8-37 25 0</inkml:trace>
  <inkml:trace contextRef="#ctx0" brushRef="#br0" timeOffset="19863.2916">2026 7490 97 0,'0'49'85'0,"0"37"-4"15,0 53-67 1,0 33 1-16,-8 25-6 15,-6 8 1 1,-23 6 2-16,-19-14 0 16,-15-17-5-1,-6-14 1-15,2-21-6 16,5-24 0-16,7-19 0 15,8-10 1 1,10-15 0-16,5-5 1 31,17-13 0-31,8-4-1 0,12-6 11 31,10-11-1-31,41-1 10 0,57-11 1 16,45-6-10 0,50-13 1-1,38-5-81-15,21 3-1 0,11-10-62 31,-2-21-11-31,-10-13 77 0</inkml:trace>
  <inkml:trace contextRef="#ctx0" brushRef="#br0" timeOffset="21063.3036">20755 6846 91 0,'-15'0'74'0,"-11"0"-3"15,-10 0-57 1,-12 25-1-16,3 13 4 15,4 10 1 1,11 11-4-16,15-4 2 16,15-2 2-1,23-23 1-15,29-19-4 16,14-11 1-16,19-31-11 15,-3-24 0 1,0-11-11-16,-20-13 1 16,-17-5-12-1,-30-2 1-15,-15 13 7 16,-31 18 1-1,-16 20 8-15,-12 24 1 16,3 11 6 0,9 35 1-16,13 21 4 15,22 17 1-15,12 13-9 31,26-2 0-31,34-2-48 0,10-13 1 16,15-13-64 0,8-29-9-16,-12-24 49 15</inkml:trace>
  <inkml:trace contextRef="#ctx0" brushRef="#br0" timeOffset="21373.3067">21255 7031 185 0,'25'0'111'15,"28"0"-7"-15,10-15-116 16,0-2 0 0,-19-11-48-1,-17 7-1-15,-27-2 18 16,-19 5 0-16,-33 11 90 15,-19 7 1-15,-6 22 2 16,3 15 1 0,14 18-27-1,27 0 0-15,33 11-12 16,19-3 1-1,44-5-96-15,19-3 0 16,9-8-41 0,-9-4-7-16</inkml:trace>
  <inkml:trace contextRef="#ctx0" brushRef="#br0" timeOffset="21993.3129">20818 8220 122 0,'-19'0'110'15,"-9"14"-8"-15,-18 21-70 16,1 10 2-1,5-1-14-15,19 2 1 16,21-11-3 0,0-18 0-16,28-17-16 15,5 0 1-15,1-25-9 16,-11-2 0-1,-13-1-8-15,-6 8 1 16,-4 13 6 0,0 7 0-16,0 34 22 31,4 24 1-31,4 12 1 0,-8 20 0 15,0-1-11 1,-8-1 1-16,-22-13-6 16,-3-15 2-16,-4-19-6 31,4-24 2-31,3-17-39 0,12-21 0 31,18 21-90-31,0 0 130 0,-8-121-140 0,38 35 35 31</inkml:trace>
  <inkml:trace contextRef="#ctx0" brushRef="#br0" timeOffset="23626.3295">21081 8068 148 0,'0'0'98'16,"0"0"-5"0,0 0-85-16,0 7 1 15,0 28 8 1,0 13 0-16,0 10 0 15,0 12 1 1,0-11-9 0,0 7 0-16,0-14-4 0,0-18 1 15,0-6 5 1,0-14 0-1,0-10-2-15,0-4 1 16,0-12-10 0,0-22 1-1,12-7-2-15,9-11 0 0,12 0 1 31,8 18 0-31,1 12 0 0,-2 22 0 16,-2 7-1 0,-2 28 0-1,-6 13-17-15,3 15 0 16,4-15-60-1,11-2-1-15,11-19-38 16,12-27-7 0,0-17 70-16</inkml:trace>
  <inkml:trace contextRef="#ctx0" brushRef="#br0" timeOffset="24046.3337">22077 6159 182 0,'-3'41'111'16,"-1"34"-5"-1,-7 54-98 1,3 30 0-16,-3 28 4 16,1 28 0-1,-2 20-1-15,-3 14 1 0,-7 4-6 31,4-12 1-31,-5-12-9 16,9-32 0-16,2-27-93 16,9-31-2-1,3-35-33 1,-3-29-8-16</inkml:trace>
  <inkml:trace contextRef="#ctx0" brushRef="#br0" timeOffset="25206.3453">20047 6353 158 0,'0'20'108'16,"0"21"-9"-1,0 39-75-15,0 51-2 16,-3 56 9-16,-11 52 1 31,-2 55-14-31,-6 42 1 0,-7 23-19 31,0-6 0-31,-6-24-15 0,10-41 1 16,16-49-116 0,9-53-3-1,13-45-2-15</inkml:trace>
  <inkml:trace contextRef="#ctx0" brushRef="#br0" timeOffset="26555.3596">6800 10860 100 0,'8'0'95'0,"24"0"-5"16,24 0-66-1,7 0 0 1,11 0-19-16,-3 0 1 16,-16 0-16-16,-18 14 0 15,-4-8-63 1,-10 6-4-16,-5-5-14 15</inkml:trace>
  <inkml:trace contextRef="#ctx0" brushRef="#br0" timeOffset="26765.3617">6885 11220 173 0,'36'3'108'16,"28"-3"-6"-16,32 0-201 16,14 0-5-16,3 0-12 15</inkml:trace>
  <inkml:trace contextRef="#ctx0" brushRef="#br0" timeOffset="27615.3702">9104 10957 146 0,'0'-3'99'0,"0"-8"-6"15,-8 1-91 1,-15-1 1 0,-10 8-4-1,-7 3 0-15,-16 14 6 16,8 17 1-16,4 18-1 15,17-1 0 1,20-4 5-16,7-9-1 16,34-14 3-1,14-21-1-15,11-14-4 16,-4-20 1-1,-10-8 7-15,-12 8 1 16,-14 2-7 0,-12 16 1-16,-7 12-8 15,0 4 0-15,0 28 5 31,4 16 0-31,14 4-20 0,19 5 1 16,11-9-114 0,16-8-6-16,3-16 5 15</inkml:trace>
  <inkml:trace contextRef="#ctx0" brushRef="#br0" timeOffset="29675.3908">12917 10999 201 0,'0'6'91'16,"0"4"-3"-16,6 5-199 15,8-12-8 1,4-3 18-16</inkml:trace>
  <inkml:trace contextRef="#ctx0" brushRef="#br0" timeOffset="30715.4012">14322 10776 242 0,'30'0'121'0,"18"0"-2"15,15 0-190 1,7-2-1-1,-7-2-53-15,-8 1-11 0,-13-7 71 32</inkml:trace>
  <inkml:trace contextRef="#ctx0" brushRef="#br0" timeOffset="31165.4057">15051 10127 180 0,'0'20'124'0,"0"29"-7"16,4 30-90-16,0 22 1 15,-1 6-14 1,1 4 0-16,-4-11-11 16,0-27 1-1,0-25-4-15,0-30 0 16,0-18 0-1,4-35 0-15,15-14 0 16,18 4 0 0,22 10 0-1,22 15 0-15,12 20 0 0,-11 6 0 16,-23 31 0-1,-37 3 0-15,-26 4 0 16,-55 2 0 0,-30-8-23-1,-11-6 1-15,-1-18-108 16,13-11-6-1,21-3 11-15</inkml:trace>
  <inkml:trace contextRef="#ctx0" brushRef="#br0" timeOffset="32805.4221">17929 10486 219 0,'0'0'121'16,"22"0"-4"0,19 0-148-1,15 0 0-15,14 0-89 16,4 0-8-16,-7 0 29 31</inkml:trace>
  <inkml:trace contextRef="#ctx0" brushRef="#br0" timeOffset="53829.7182">5015 4286 156 0,'0'0'115'0,"3"-10"-7"15,42-11-73 1,36-13 0-16,48-18-11 31,57-4 0-31,40-16-18 0,42-7 2 16,19-15-8-1,3 0 0-15,-2 4 0 16,-33 11 0-16,-36 16-7 31,-45 15 1-31,-33 17-123 0,-44 17-5 31,-35 4-7-31</inkml:trace>
  <inkml:trace contextRef="#ctx0" brushRef="#br0" timeOffset="54239.7223">5377 3588 204 0,'48'24'120'16,"34"24"-6"-16,36 25-102 16,56 31 1-1,31 17 3-15,16 0 1 16,21-11-10-1,-10-3 1-15,-20-19-8 16,-35-23 0-16,-32-13 0 16,-41-11 0-1,-30-9-54-15,-30-11 1 16,-22-12-80-1,-11-9-10 1,1-13 53-16</inkml:trace>
  <inkml:trace contextRef="#ctx0" brushRef="#br0" timeOffset="55139.7313">9429 3850 88 0,'4'-7'100'15,"3"-2"-6"1,1-2-53-16,-4-3-2 0,0 0-20 31,-4 0 0-31,0 7-16 16,-16 0 1-16,-6 7-7 15,-7 0 0 1,-1 14 1-16,-4 18 0 0,6 5 0 31,-3 8 0-31,13 10 5 16,14-2 0-1,4-11 11-15,26-12 1 16,8-12 3-1,10-15 1-15,4-6-8 16,12-31 1-16,-5-12-8 16,0-12 1-1,-14-15-4-15,-19 0 0 16,-18 1-4-1,-4 13 1-15,-4 14-5 16,-25 21 1 0,-1 20 1-16,0 8 1 15,12 33 3 1,10 18 1-1,8 11 0-15,20 7 1 0,20-7-59 32,11-1-2-32,9-12-65 0,7-18-13 15,-5-23 67 1</inkml:trace>
  <inkml:trace contextRef="#ctx0" brushRef="#br0" timeOffset="56489.7448">10643 3549 135 0,'0'-12'99'0,"0"-11"-6"16,-14-11-83-1,-12 10 0 1,-15 3-12-16,-2 11 1 15,-17 10-1 1,-3 7 0-16,-4 28 8 16,8 24 1-1,11 17 1-15,18 23 2 16,19 5 0-1,11-7 1-15,23-14 17 16,25-34 1 0,14-28-4-16,24-21 1 15,-1-45-21 1,10-27 1-16,2-23-6 15,-4-25 0-15,-23-15-4 32,-18-7 1-32,-30-3-3 0,-22 13 1 15,-11 18-5 1,-30 27 1-16,-14 28-2 15,-4 32 1 1,0 27 6 0,3 45 1-16,12 45 10 0,17 41 1 15,27 33 5 1,11 0 0-16,38-1-5 15,18-28 1 1,14-27-6 0,1-32 1-16,-9-28-94 15,-2-17-1 1,-15-13-47-1,-16-18-12-15,-18 0 108 16</inkml:trace>
  <inkml:trace contextRef="#ctx0" brushRef="#br0" timeOffset="57619.757">11826 3737 174 0,'18'0'122'0,"19"0"-9"15,34 0-95 1,17 6 0-16,16 5-44 15,0-5 0 1,-19 1-92-16,-18-7-8 16,-26 0 26-1</inkml:trace>
  <inkml:trace contextRef="#ctx0" brushRef="#br0" timeOffset="58439.7652">12866 2902 123 0,'0'0'96'31,"0"25"-9"-31,15 30-63 0,7 32 0 16,8 31 2 0,0 20 0-16,-1 7-8 15,5-6 1-15,-16-18-4 31,-3-17 0-31,-8-29-3 0,-7-17 1 16,0-15-7 0,0-19 1-16,-22-21-7 31,0-3 0-31,-11-41 0 15,10-21 0-15,1-14 0 16,15-4 0 0,7 7 0-16,33 11 0 0,38 24 0 31,25 17 0-31,22 21 0 15,-4 4 0-15,-13 33 0 16,-27 12 0 0,-37 14 0-16,-37 2 0 15,-15 1 0 1,-48-14 0-16,-26-10 0 15,1-19 0 1,-5-16 0-16,4-7 0 16,22-11-21-1,19-15 1-15,15-3-100 16,33-2-5-1,12 0 0-15</inkml:trace>
  <inkml:trace contextRef="#ctx0" brushRef="#br0" timeOffset="58839.7692">14503 3435 52 0,'0'0'74'16,"-7"0"-4"-1,-19 0-35-15,-15 0-1 16,-14 18 4-1,-12 13 0 1,-14 22 0-16,7 12 0 16,11 4-9-16,18 14 0 15,30-7-13 1,15-4 0-16,41-12-15 15,33-16 2 1,23-16-3-16,0-15 0 16,-2-5 0-1,-18-8 0-15,-18 0-94 16,-18 0-1-1,-25 0-45-15,-16 0-10 16</inkml:trace>
  <inkml:trace contextRef="#ctx0" brushRef="#br0" timeOffset="61139.7922">9922 10911 42 0,'-8'0'64'31,"-6"0"-3"-31,3 0-40 16,-4 0 1-16,3 8 9 15,12 6-1 1,0 3 11 0,23 5-1-16,14-9-11 15,3-6 1 1,-2-7-11-16,-1 0 1 15,-15-17-18-15,4-8 1 16,-19-3-18 0,-7 0 0-16,0-6-4 15,-26 3 1 1,-3 4 3-16,-8 9 0 15,-4 14 9 1,1 4 1-16,6 39 17 16,15 13 2-16,15 13 7 15,4 18 0 1,27-3-8-16,9 0 0 15,9-19-11 1,-1-8 0 0,-6-22-115-16,2-11-5 15,-7-17-12 1</inkml:trace>
  <inkml:trace contextRef="#ctx0" brushRef="#br0" timeOffset="61599.7968">10437 11013 151 0,'0'0'113'16,"-3"6"-8"-16,-3 15-81 31,6 10-1-31,0 1-13 0,16 1 2 16,-1-4-19-1,0-9 2-15,3-9-109 16,1-11-6-16,-1-7-2 31</inkml:trace>
  <inkml:trace contextRef="#ctx0" brushRef="#br0" timeOffset="61709.7979">10440 10669 55 0,'0'0'0'16,"0"0"0"-1,12 0-54-15</inkml:trace>
  <inkml:trace contextRef="#ctx0" brushRef="#br0" timeOffset="62059.8014">10885 10940 220 0,'4'0'124'16,"25"0"-5"-1,15 0-124-15,16 3 1 16,7-3-67-1,2 7-3 1,-5 0-47-16,-9 0-9 16,-18-3 76-1</inkml:trace>
  <inkml:trace contextRef="#ctx0" brushRef="#br0" timeOffset="63529.8161">11562 10532 124 0,'0'0'88'16,"4"7"-4"-1,11 23-71-15,4 23 1 16,-1 12 4-1,-2 15 0-15,-6 3-1 16,-2 3 0 0,-8-9-7-1,0-9 0-15,0-13-7 16,0-16 0-16,0-14 3 15,0-11 1-15,0-11 2 16,0-3 0 0,0-11-7-1,14-20 0-15,5-14-5 16,3-7 1-16,-4-3 1 31,5 7 1-31,-1 6-3 0,0 11 1 16,0 9 0-1,-3 16 0-15,3 6 6 16,-3 14 1-1,-1 20 1 1,1 8 0-16,-5 3-1 16,-2-4 0-1,-5 5-10-15,-3-12 0 0,-4-10-75 31,0-6-1-31,0-11-42 16,0-7-9-16,0-11 88 16</inkml:trace>
  <inkml:trace contextRef="#ctx0" brushRef="#br0" timeOffset="64019.821">12225 10964 155 0,'4'13'118'31,"4"11"-6"-31,-4 12-84 0,3 5 0 16,-3-6-7-1,-1-8 0 1,-3-9-8-16,4-11 2 0,-4-7-15 31,0 0 0-31,0-29 0 0,0-14 0 16,0-17 0-1,-7-5 0 1,-8-9 0-16,0 16 0 15,4 6-2 1,0 15 1-16,7 5-4 16,4 11 1-1,0 4 0-15,11 7 1 16,23 3 4-1,10 0 0-15,4 3-22 16,8 0 1 0,-12 2-106-16,-3 2-8 15,-15-4 12 1</inkml:trace>
  <inkml:trace contextRef="#ctx0" brushRef="#br0" timeOffset="64249.8233">12017 10808 195 0,'16'7'119'0,"14"0"-6"15,25 4-106 1,8-1 1-16,4-3-90 15,2 3 0 1,-6 1-44 0,-10-4-6-16</inkml:trace>
  <inkml:trace contextRef="#ctx0" brushRef="#br0" timeOffset="64579.8266">12689 10587 130 0,'7'3'100'0,"23"25"-7"15,10 21-73 1,1 23 0-16,-11 11-4 15,-19 17 1 1,-15 1-16-16,-40 2 0 16,-23-3-96-16,-8-16-5 15,-6-8-14 1</inkml:trace>
  <inkml:trace contextRef="#ctx0" brushRef="#br0" timeOffset="65109.8319">9597 10555 121 0,'-20'25'107'0,"-1"20"-8"16,-7 34-68-1,14 32 2-15,14 7-19 16,20 10 0-1,37-14-34 1,18-17-1-16,18-25-90 0,18-23-9 31,4-28 21-31</inkml:trace>
  <inkml:trace contextRef="#ctx0" brushRef="#br0" timeOffset="70149.8823">15984 10190 127 0,'0'-8'92'0,"0"-10"-8"15,-10 12-84 1,-9 6 0-16,-10 24 1 16,-8 31 0-16,-8 29 20 15,19 23-1 1,11 14 8-16,15-1 1 15,19-15-9 1,25-11 0-16,8-26-11 16,0-15 0-1,-4-23-54-15,-18-9 0 16,-8-11-77-1,-7-10-11-15,-15-3 49 16</inkml:trace>
  <inkml:trace contextRef="#ctx0" brushRef="#br0" timeOffset="72639.9072">16744 10625 74 0,'-8'0'66'16,"-6"0"-3"-16,-9 0-55 15,1 14 1 1,0 2 4-16,-3 10 0 15,5 4 4 1,13 12-1-16,7 3 4 16,0-4-1-1,15-9 12-15,15-9 0 16,7-15-3-16,4-8 0 15,3-14-17 1,15-24 1 0,-11-10-9-16,-7-19 1 15,-18-1-5 1,-5-9 1-1,-15 1-2-15,-3-3 0 0,-25 20-3 32,-5 7 1-32,-10 10-4 0,0 22 0 15,6 16 0 1,3 8 1-1,20 31 4-15,8 23 0 0,3 11 9 32,7 14 0-32,19 0 1 0,7-4 1 31,8-13-4-31,-3-11 1 15,-1-12-18 1,-5-16 1-16,2-13-106 16,-8-14-6-16,3-3 7 15</inkml:trace>
  <inkml:trace contextRef="#ctx0" brushRef="#br0" timeOffset="72849.9093">17129 10569 184 0,'4'11'120'16,"0"13"-7"-16,7 15-102 31,2-1 0-31,4-1-33 0,1-2 1 16,8-4-93-1,-7-17-9-15,-5-14 18 16</inkml:trace>
  <inkml:trace contextRef="#ctx0" brushRef="#br0" timeOffset="72979.9106">16999 10279 198 0,'-3'-7'92'32,"3"0"-5"-32,0-2-197 15,7-3-8-15,19 9 18 16</inkml:trace>
  <inkml:trace contextRef="#ctx0" brushRef="#br0" timeOffset="73749.9183">19007 10442 107 0,'0'-7'100'0,"-8"0"-5"16,-10-14-68-1,-22 0-1 1,3 7-19-16,-12 7 2 15,-7 7-7 1,4 18 0-16,-3 19-2 16,22 16 1-1,15-4 9-15,18-8-1 16,14-10 4-16,27-21 0 15,4-10-6 1,-5 0 0-16,1-14-10 16,-16-7 1-1,-2 11-4-15,-8 10 0 16,-1 6 10-1,-2 33 0-15,-9 12 11 32,-3 19 1-32,-3 3 2 0,-26-3 0 15,-6-5-10 1,-5-17 2-16,-5-16-10 15,1-18 0-15,7-11-14 32,7-3 1-32,16-17-97 0,14-7-4 15,0-11-16 1</inkml:trace>
  <inkml:trace contextRef="#ctx0" brushRef="#br0" timeOffset="74169.9225">19199 10462 185 0,'5'18'134'15,"5"12"-7"1,1 15-99-16,1 11 0 0,-2-7-24 31,-2-11 1-31,-4-11-5 16,-1-20 0-1,-3-7 0-15,0-28 0 16,-3-21-3-1,-16-12 2-15,-14-15-1 16,4-7 0 0,-5 6 3-16,3 12 0 15,10 13 1-15,14 17 2 16,7 15-4-1,28 2 0-15,25 14 0 16,14 4 0 0,10 0-5-16,-2 4 2 15,-13 10-106 1,5-3-3-1,-22-1-28-15,-19-10-2 16</inkml:trace>
  <inkml:trace contextRef="#ctx0" brushRef="#br0" timeOffset="74359.9244">19010 10449 190 0,'8'7'122'0,"30"-1"-7"16,25 1-103-16,10-3 0 15,20-4-82 1,-5 0 0-16,-10 0-54 16,0-11-11-1,-26-16 83-15</inkml:trace>
  <inkml:trace contextRef="#ctx0" brushRef="#br0" timeOffset="74584.928">19733 10019 205 0,'41'0'129'0,"22"4"-6"31,18 24-109-31,0 24 1 0,-6 21-10 31,-31 26 1-31,-22 9-3 16,-22 9 0-16,-38-3-50 15,-17-13 1 1,-7-18-84-16,-1-17-12 0,19-24 47 31</inkml:trace>
  <inkml:trace contextRef="#ctx0" brushRef="#br0" timeOffset="75534.9375">14455 12434 149 0,'0'0'128'16,"15"4"-10"-16,25-1-83 15,27-3 0-15,26 0-31 16,3 0 0-1,-10 0-47-15,-16 0 0 16,-14 0-80 0,-16 0-11-16,-21-13 43 15</inkml:trace>
  <inkml:trace contextRef="#ctx0" brushRef="#br0" timeOffset="75755.9398">14689 12192 169 0,'0'17'124'16,"4"15"-6"-16,17 23-91 16,6 0 1-1,2 8-19-15,-3 2 0 16,-4-9-27-1,-3 2 0 1,-4-17-107-16,-1-12-8 16,1-12 13-1</inkml:trace>
  <inkml:trace contextRef="#ctx0" brushRef="#br0" timeOffset="76025.9425">15730 12276 146 0,'-4'0'118'16,"-26"6"-9"-16,-22 25-63 15,-7 18-1 1,-8 17-22-16,15 3 1 15,19 0-24 1,22-3 0-16,11-22 0 16,33-2 0-1,19-11-121-15,30-13-4 16,3-8-20-16</inkml:trace>
  <inkml:trace contextRef="#ctx0" brushRef="#br0" timeOffset="76345.9457">17118 11984 174 0,'-40'18'134'0,"-27"27"-9"0,-14 24-93 31,13 24 1-31,20 5-27 16,30 5 1-16,21-12-7 15,46-9 0 1,25-19-130-16,17-9-4 0,14-18-13 31</inkml:trace>
  <inkml:trace contextRef="#ctx0" brushRef="#br0" timeOffset="76975.952">17958 12341 144 0,'-10'0'115'16,"-9"17"-9"-1,3 22-73-15,6 10-2 16,10 12-8 0,8-6 1-16,22-3-10 0,18-13 1 31,7-21-13-31,0-16 2 15,1-2-4 1,0-27 0-16,-12-18 0 16,-10-21 0-1,-1-7-6-15,-18-17 2 16,-11-14-5-16,-4 4 1 15,-27 0 1 1,-5 13 0-16,-2 28 3 16,-3 22 0-1,4 29 12-15,10 20 1 16,16 42 3-1,7 37 1-15,11 16-10 16,22 20 1 0,11-2-4-1,5-14 0-15,14-28-106 0,-1-28-1 16,1-38-35-1,-7-17-9-15</inkml:trace>
  <inkml:trace contextRef="#ctx0" brushRef="#br0" timeOffset="77909.9752">19007 11905 180 0,'0'-7'109'0,"0"4"-6"15,0 3-87 1,0 3 0-16,3 35 7 16,20 28 1-1,6 10-12-15,1 18 1 16,4-8-8-1,-16 7 0-15,-7-20-3 16,-7-10 1 0,-4-25-3-16,0-15 0 15,0-23 0 1,0-20 0-1,0-25 0-15,19-24 0 16,7 3 0-16,17 7 0 16,6 17 0-1,-5 32 0-15,-6 10 0 16,-5 21 0-16,-11 31 0 15,-4 0 0-15,9 0 0 32,2 3 0-32,8-10-77 15,11-7-1-15,11-7-57 16,1-13-13-1,-5-11 86-15</inkml:trace>
  <inkml:trace contextRef="#ctx0" brushRef="#br0" timeOffset="78138.9873">19934 12221 247 0,'29'-5'134'0,"22"2"-4"15,20 3-151-15,7 0 1 16,6 0-110-1,-5 3-6 1,-16 4 9-16</inkml:trace>
  <inkml:trace contextRef="#ctx0" brushRef="#br0" timeOffset="78738.0175">20730 12192 169 0,'0'4'126'0,"0"6"-8"0,25 0-84 31,16 1 0-31,19-1-21 0,1-10 0 15,2 0-17 1,-13-10 0 0,-15-14-23-16,-22 3 0 15,-13-3 2-15,-34 7 1 16,-18-1 26-1,-18 14 0 1,-5 4 16 0,13 22 2-16,10 16 4 15,26 13 1-15,26 8-14 16,11-4 2-1,49 4-13 1,13-14 0-16,13-10-69 0,-5-11 0 16,-6-17-65-1,-9-7-14 1,-8 0 77-16</inkml:trace>
  <inkml:trace contextRef="#ctx0" brushRef="#br0" timeOffset="79193.0261">21451 12126 151 0,'-11'0'116'16,"-11"7"-8"-16,-8 18-76 16,1 6-1-1,7 10-8-15,10 1 0 16,12-1-12-1,5-10 1-15,16-17-11 16,2-14 2-16,-1-3-7 16,-7-31 2-1,-12-8 0 1,-3-2 0-16,0-2-2 15,-11 15 0-15,1 14 2 32,5 17 1-32,5 6 7 0,0 36 0 15,8 16-2 1,-1 22 1-16,-7 10-5 15,-7 0 0-15,-24 0 0 32,-12-14 0-32,-13-3 0 0,-11-18 0 31,5-9 0-31,6-19 0 0,15-17-20 31,26-10 2-31,15-3-112 16,34-25-6-16,25-17 7 15</inkml:trace>
  <inkml:trace contextRef="#ctx0" brushRef="#br0" timeOffset="79583.03">21614 11566 195 0,'0'0'129'0,"8"0"-8"15,33 35-98 1,33 28 1-16,19 36-15 15,-1 29 1-15,-18 11-10 16,-33 3 0 0,-38-7 0-16,-10-21 0 15,-41-21 0 1,-19-24 0-1,-4-13 0-15,5-19 0 16,7-5-126 0,15-14-4-1,17-8-16-15</inkml:trace>
  <inkml:trace contextRef="#ctx0" brushRef="#br0" timeOffset="80163.0358">21122 12216 137 0,'0'0'118'0,"-11"0"-10"0,-11 19-69 31,-4 8-2-31,3 18-15 16,20 10 0-16,10 4-20 16,42-11 1-1,14-6-131-15,7-8-4 16,-4-17-7-1</inkml:trace>
  <inkml:trace contextRef="#ctx0" brushRef="#br0" timeOffset="80733.0415">21348 12245 195 0,'0'-4'115'15,"0"4"-5"-15,-11-6-106 16,-15-2 0 0,-11 4-4-16,0 2 0 15,-12 2-2 1,8 2 0-16,12 16 0 15,7 3 0-15,7 6 4 16,12-3 1 0,3-3 3-16,3-4 1 15,12-2-23 1,3-1 1-16,5-8-100 15,-1 1-6 1,11 3 9 0</inkml:trace>
  <inkml:trace contextRef="#ctx0" brushRef="#br0" timeOffset="81103.0452">21133 12489 152 0,'0'8'108'15,"7"-1"-8"-15,16 3-88 16,10-3 0 0,-3 14-40-16,3-11 3 15,-12 0-78 1,7 1-8-16,-14-8 26 15</inkml:trace>
  <inkml:trace contextRef="#ctx0" brushRef="#br0" timeOffset="81323.0474">21137 12573 221 0,'7'3'132'0,"23"4"-4"16,10 1-126 0,8-2 1-1,-2 2-131-15,-14-3-3 0,-9 3-7 31</inkml:trace>
  <inkml:trace contextRef="#ctx0" brushRef="#br0" timeOffset="83145.0667">18122 12400 80 0,'0'0'78'31,"4"0"-2"-31,3 0-43 0,4 0 0 16,0 0 9-1,-4-10 1-15,1 0-15 16,-8-4 1 0,0-1-23-1,-19 1 0-15,-22 0-9 16,-14 4 0-1,-11 10-105-15,6 0-4 0,27 21-18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8:27:24.679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1259 7006 77 0,'-23'25'66'0,"-17"15"-3"16,-13 16-57-16,-6 9 1 16,19-9 1-1,11-10 1-15,2-5-2 16,6 3 0-1,-6 15-5-15,2 10 0 16,10 7-2 0,11 18 1-16,8 14 2 15,32 2 1 1,23-6 0-1,13-18 1-15,1-3 1 0,9-6 0 16,14-2 3 0,4 5-1-16,22-3-3 15,19 6 1 1,4-4-4-1,13 1 1-15,2-5-1 16,11 2 2 0,-5-16 0-1,20 5 1-15,5-16-1 16,18-2 1-16,16-13-3 15,16-1 0-15,3-13-1 16,12-1 0 0,14 1 3-1,-3-7 0-15,11 0 1 16,-1-8 1-1,16-2-2-15,11 0 0 16,7-4-2-16,15 0 1 16,3-4-1-1,4-6 2-15,-2-4-3 16,-2-7 1-1,-2 1-2-15,-2 6 0 16,1-11 0 0,6 1 1-16,2-3 0 15,-3-8 1 1,2-4 0-16,-8-4 0 15,1-10 0-15,-7-2 1 16,-7-7 0 0,-12-5 1-1,-12-5 0-15,-10-1 0 16,-15-10 0-1,-19-10 1 1,-14-4-2-16,-19-3 0 0,-15-11-2 31,-22-1 0-31,-11 3 2 0,-19-9 1 16,-10-3 2-1,-20 3 0 1,-14 1-3-16,-3-8 0 16,-12 4-4-1,-11-4 1-15,-7 0-1 16,-7-3 0-1,-16 4 0-15,-6 3 0 16,-6-3-2-16,-6-1 0 16,-11-3 0-1,-3 0 1-15,-10 4 2 16,-2-1 0-1,0-4-2-15,-11-2 1 16,-14 3 1 0,-12-2-2-16,7 1 4 31,-15 15-2-31,1-1 0 0,-16 8 0 15,-2 1-3 1,-11 11 0-16,-13-1-1 16,-14 9 0-16,0 1 1 31,-12 2 1-31,1 16 2 0,-8 5 0 15,9 7 0 1,-9 12 0-16,15 9-2 16,-7 10 1-1,0 6-2 1,5 15 1-16,1 4-1 15,9 6 0 1,0 26 1-16,-1 2 0 0,8 4-2 31,12 7 1-31,6 11-1 16,1 3 1-16,7 9 2 15,-4 10 1 1,16 11 0-16,-5 8 0 0,0 10-1 31,-7 14 1-31,5 11 0 16,-13 6 1-1,-7 3 0-15,-10 6 1 16,-17 1 0 0,-2-3 1-16,-11 4 0 15,-16-3 0 1,1-5-1-16,-12-6 0 15,-7-4 0-15,-8-13 0 16,2-11 0 0,-8-10 0-16,2-6-1 15,-3-16 1 1,1 2 0-16,-8-18 0 15,0 7 0 1,-9-18 1 0,3-10-1-16,-16-10 0 15,-12-1-2 1,-7-9 1-16,-18-5-1 0,-4-2 1 15,-4-8 0 1,-4-3 0 0,1-7-1-16,-12-17 1 15,-10-8-2 1,-4 2 1-1,-15-2-1-15,-15 5 1 16,-23 7 0-16,-25 12 0 16,-30 8 0-1,-29 10 0-15,-33 25-1 16,-12 14 1-1,-4 16-111-15,12 9-5 16,24-9-11 0</inkml:trace>
  <inkml:trace contextRef="#ctx0" brushRef="#br0" timeOffset="1120.0112">2192 3463 87 0,'-44'-4'68'16,"-27"4"-2"-16,-32 0-66 16,-16 4 1-1,-10 24 2-15,-9 20 2 16,9 18-2-16,-4 10 2 31,29-3-5-31,22-7 0 0,12-1 0 16,11-6 0-1,-26 34 2-15,-5 11 1 16,2 10 3-1,21 7 0 1,26-2 3-16,19-10-1 0,22-46 0 31,41 103-1-31,67-11-1 0,54-5 1 16,64-26-2-1,3-34 0 1,27-38 0-16,15-20 1 16,10-18 1-1,11-14 1 1,8 0-2-16,-3-18 1 15,0-14-1-15,-8-9 0 16,-8-21 2 0,-11-14 0-16,-25-21-1 15,-20-14 0 1,-21-17 0-16,-37-7 0 15,-30-7 1 1,-31-3 0-16,-41-4 0 16,-25 1 1-1,-36-1-7 1,-15 0 2-16,-34 4-7 0,-29 2 1 15,-26 12-2 1,-34 7 0-16,-35 13 0 16,-42 27 0-1,-56 26 1 1,-56 41 1-16,-51 20-26 15,-22 56-1-15,-4 34-80 16,22 39-9-16,41 10 25 16</inkml:trace>
  <inkml:trace contextRef="#ctx0" brushRef="#br0" timeOffset="2040.0204">8419 3391 85 0,'-23'-14'66'32,"-22"0"-2"-32,-21-4-67 0,-23 8 1 15,-16 10 2 1,-13 0 0-1,-7 28-1-15,-2 19 1 0,2 16-4 32,17 13 2-32,20 14 1 0,13 4 1 31,16 10 4-31,22 0 1 15,15 0 6 1,22 0 0-16,26 2 11 16,29-9 0-1,34 4-4-15,34-8 0 16,25-14-10-16,25-6-1 15,20-21 2 1,11-7 1-16,11-14 1 16,8-10 1-1,2-18-5-15,-10-3 1 16,3-34-2-1,-7-11 1-15,-18-18 1 16,-11-13 0-16,-20-18-1 31,-13-12 0-31,-27-22-3 0,-18-10 2 16,-37-15-5-1,-38-6 2-15,-37-4-6 16,-80 9 0 0,-69 11-2-1,-80 32 1-15,-88 42 3 16,-71 44 0-1,-49 46-109-15,-3 63-4 0,37 50-12 32</inkml:trace>
  <inkml:trace contextRef="#ctx0" brushRef="#br0" timeOffset="3650.0365">2140 8279 120 0,'0'0'102'0,"0"0"-7"0,0 0-63 16,0 0 0-1,0 0-9-15,0 0-1 16,0 0-13 0,0 0 0-1,0 0-12-15,0 0 1 16,0 0-4-1,0 0 0-15,0 10 3 16,-4 8 0-16,-3 10 8 16,4 27 0-1,3 18 2-15,0 24-2 16,0 17-2-1,-4 3 0-15,0 5 6 16,1-11 0 0,-5-11 4-16,8-18 0 15,-7-10-6 1,3-11 0-16,0-18-6 15,4-14 2-15,0-9-3 16,0-9 0 0,0-8-9-1,0 0 2-15,0-3-123 16,0 0-3-16,0 0-8 31</inkml:trace>
  <inkml:trace contextRef="#ctx0" brushRef="#br0" timeOffset="4200.042">1644 9421 46 0,'-8'0'85'0,"-2"0"-2"15,-13 0-28 1,4 3-1-16,9 1-25 15,-1 3 3 1,3-4-8-16,8-3 1 16,19 4 1-1,43-4 1 1,46 0-15-16,25 0 1 0,23-4-13 31,-12 1 0-31,-21 3 0 0,-23 0 0 16,-30 0-25-1,-25 0 1 1,-19 0-106-16,-19 0-7 15,-7 0 15 1</inkml:trace>
  <inkml:trace contextRef="#ctx0" brushRef="#br0" timeOffset="4720.0472">1667 9722 106 0,'0'0'108'16,"0"0"-7"-16,33 0-53 16,18 0 1-16,20-4-28 15,2-6 0 1,9-1-19-1,-19 5 0-15,-11 0-31 16,-15 6 0 0,-14-4-90-16,-12 4-8 0,-11 0 24 31</inkml:trace>
  <inkml:trace contextRef="#ctx0" brushRef="#br0" timeOffset="5045.0509">1829 9849 143 0,'0'0'120'15,"0"0"-9"1,19 0-78-16,10 0 0 15,5 0-25 1,-5 0 0-16,-2 0-31 16,-6 0 0-16,-2 0-95 15,-11 0-9 1,3 8 19-16</inkml:trace>
  <inkml:trace contextRef="#ctx0" brushRef="#br0" timeOffset="5255.053">1911 10060 207 0,'15'0'120'16,"10"0"-7"-16,5 0-147 15,0 0-1-15,8 0-81 32,-13 0-10-32,-10 0 35 0</inkml:trace>
  <inkml:trace contextRef="#ctx0" brushRef="#br0" timeOffset="5435.0548">1892 10262 176 0,'0'0'110'16,"23"0"-6"-16,10 0-190 15,7-11-4 1,5-3-27-16</inkml:trace>
  <inkml:trace contextRef="#ctx0" brushRef="#br0" timeOffset="7615.0766">2592 2391 96 0,'0'-4'105'0,"-4"-3"-8"0,-3-3-62 31,3 3 0-31,1 4-19 0,3 3-1 16,0 6-2 0,0 19 1-1,0 10-5-15,7-1 0 16,-4 7-4-1,1-6 1-15,0-8-5 16,0-2 0 0,0-11-37-16,0-4 0 15,-1-3-83-15,1-7-10 16,-4-7 35-1</inkml:trace>
  <inkml:trace contextRef="#ctx0" brushRef="#br0" timeOffset="7985.0803">2211 2360 82 0,'-4'0'84'15,"-3"17"-3"-15,-5 11-50 16,8 19-1-16,4 13-3 31,16 13 0-31,28-1 7 0,8-13-2 16,15-18-3-1,10-27 1-15,16-14-19 16,0-38 2-1,-9-20-13 1,-10-26 0-16,-29-9 0 16,-26-8 0-1,-23 5 0-15,-45 16 0 0,-28 18 0 31,-26 27 0-31,-20 25-43 16,1 10 2-16,7 21-90 16,37 20-10-1,37-4 37-15</inkml:trace>
  <inkml:trace contextRef="#ctx0" brushRef="#br0" timeOffset="9035.0908">7466 2505 74 0,'-3'0'97'16,"-5"0"-4"-16,4 3-48 15,1-3 0-15,3 0-25 31,0 0 1-31,15 0-13 0,22-3 0 32,3-4-6-32,-3 0 1 0,0 3-2 15,-12 4 0 1,-5-3 1-1,-9 3 0-15,0 0 2 16,-11 3 0 0,0 15-1-16,0 9 2 0,-22 4-5 31,-4 11 1-31,-8-1-2 15,-2 5 1-15,2 5-2 16,9-10 2 0,9 8 9-16,13-7 0 15,3-8 9 1,19-6 0-16,17-7-8 15,16-7 1 1,4-8-11-16,7-6 0 16,-8-3-27-1,-10-14 2-15,-8-7-105 16,-15-8-7-1,-7-13 15-15</inkml:trace>
  <inkml:trace contextRef="#ctx0" brushRef="#br0" timeOffset="9435.0948">7229 2305 54 0,'-22'0'79'31,"-8"16"-2"-31,-14 23-28 0,-4 19 0 16,2 22-16 0,18 17 0-1,16 2-15-15,12 3 0 16,34-6 1-1,37-13 0 1,21-17-2-16,34-20 1 16,29-26-8-16,16-20 0 15,17-38-7 1,-10-42 2-16,-29-21-5 15,-45-23 0 1,-53-11 0-16,-51 4 0 16,-45 17 0-1,-55 27 0-15,-40 29-67 16,-16 36 1-1,0 22-68-15,27 0-13 16,37 10 73-16</inkml:trace>
  <inkml:trace contextRef="#ctx0" brushRef="#br0" timeOffset="10445.1049">15074 1857 141 0,'-4'0'98'0,"0"4"-7"31,-3 24-72-31,3 13 1 16,4 14 6-1,7 8 0-15,15-7 2 16,4 6 0-1,1-21-12-15,-2-17 2 16,6-13-18-16,-6-11 0 16,1-11 0-1,0-24 0-15,-11-9 0 16,-4-19 0-1,-11 12 0-15,0-2 0 16,0 9 0 0,0 13 0-16,-3 14 0 15,3 13 0-15,0 4 0 31,0 31 0-31,3 10 0 0,11 22 0 16,5-5 0 0,0 5 0-16,-1-7-56 15,0-18 2 1,5-14-79-1,-8-24-11-15,-4-18 56 16</inkml:trace>
  <inkml:trace contextRef="#ctx0" brushRef="#br0" timeOffset="10765.1081">15518 1959 178 0,'11'0'118'16,"11"29"-8"0,8 7-90-1,-4 5 1-15,-4-2-3 16,-3 9 1-1,-5-16-9-15,-6-13 1 0,-4-19-9 16,3 0 2 0,1-31-4-1,6-6 0-15,5-9 0 16,3 15 0-1,0 11 0-15,5 16 0 16,-2 4 0 0,-2 24 0-16,2 4 0 15,-10 13 0-15,-3-2-3 16,-2-15 2-1,1-7-113-15,4-17-4 16,0-6-24 0</inkml:trace>
  <inkml:trace contextRef="#ctx0" brushRef="#br0" timeOffset="11045.1109">16085 1678 181 0,'4'17'135'15,"3"22"-7"1,7 16-99-16,-2 13 1 0,-1 5-27 31,-3 7 2-31,-1-10-5 0,-4-9 0 16,-3-16 0-1,4-10 0 1,-4-21-29-16,3-14 2 16,1-4-103-1,0-37-8-15,6-22 19 16</inkml:trace>
  <inkml:trace contextRef="#ctx0" brushRef="#br0" timeOffset="11235.1128">16318 1881 149 0,'0'0'124'15,"-15"4"-8"-15,-7 21-75 16,-4 6 1-1,0 4-26-15,7 9 1 16,19-9-15 0,4-8 2-16,33-5-4 31,5-5 0-31,-2-7-97 0,4-6-2 15,-11-4-40 1,-14 0-12-16</inkml:trace>
  <inkml:trace contextRef="#ctx0" brushRef="#br0" timeOffset="11675.1172">16641 1881 233 0,'7'0'133'15,"4"22"-3"1,7 12-123-16,-2 14 1 0,-6 5-8 31,-3-5 0-31,1 1 0 16,-8-12 0-16,4-13 0 15,0-10 0 1,-1-14 0 0,4-7 0-16,8-27 0 15,4-14 0-15,18-8 0 16,0 8 0-1,8 0 0-15,-4 23 0 16,-5 18 0 0,-9 7 0-16,-17 24 0 15,-10 32 0 1,0-1 0-16,0 0 0 15,-14-2 0 1,-2-12 0-16,9-13-30 16,7-11 1-16,4-17-101 15,22-7-8 1,11-31 21-16</inkml:trace>
  <inkml:trace contextRef="#ctx0" brushRef="#br0" timeOffset="11875.1192">17244 2127 200 0,'8'8'136'0,"10"5"-6"0,8-2-108 16,7-11 1 0,4 0-23-16,-11-28 0 15,-11-7 0 1,-15 1 0-1,-22-4-52-15,-27 6 1 16,-9 13-82 0,2 11-9-16,15 8 50 15</inkml:trace>
  <inkml:trace contextRef="#ctx0" brushRef="#br0" timeOffset="12473.1259">17570 2048 140 0,'3'0'106'0,"2"14"-6"0,6 6-54 32,3 8 0-32,19-7-14 15,5-14 1-15,6-7-30 16,-3-3 2-1,-8-18-5-15,-11-4 0 0,-10 16 0 32,-5-3 0-32,-3 12 0 15,0 0 0 1,3 0 0-16,11 12 0 15,12-10 0 1,-4-2 0-16,3 0 0 16,-10-6 0-16,-15-15-5 15,-4-3 1 1,-12-15-125-16,-14 6-4 15,12-6-11 1</inkml:trace>
  <inkml:trace contextRef="#ctx0" brushRef="#br0" timeOffset="12833.1295">18089 1941 202 0,'3'10'132'31,"4"8"-7"-31,4 13-105 16,1-7 1-16,-6 0-16 15,-1-10 1 1,3-11-6-16,-1-3 0 0,4-7 0 31,8-17 0-31,6-10 0 16,8 3 0-16,-3 13 0 15,-7 8 0 1,-1 10 0 0,-6 0 0-16,-10 18 0 15,-2 8 0-15,0 6 0 16,-4 2 0-1,3-9 0-15,4-12 0 16,9-2-105 0,9-7-2-16,11-4-35 15,17-24-9 1</inkml:trace>
  <inkml:trace contextRef="#ctx0" brushRef="#br0" timeOffset="13023.1314">18755 1802 182 0,'-4'0'110'31,"-14"0"-7"-31,-1 14-87 0,1 17 1 15,18 11 9 1,0 6 0 0,3-6-14-16,-3 10 1 15,-11-7-18 1,-22 0 0-1,-11-4-125-15,-1-2-3 0,1-15-8 16</inkml:trace>
  <inkml:trace contextRef="#ctx0" brushRef="#br0" timeOffset="13693.1381">20122 1843 210 0,'0'0'126'0,"0"0"-6"16,11 8-104-1,0 22 0-15,0 9-7 16,4 6 1 0,0 0-9-1,-1-7 2-15,1-4-3 16,-3-2 0-1,2-8 0-15,-3-7 0 0,-3 0 0 32,-1-3 0-32,1-4 0 15,-4-5 0-15,-1-5 0 16,-3 0 0-1,8-7 0-15,2-18 0 0,10-9 0 32,-2-19 0-32,0-5 0 15,7-7 0 1,-3 5 0-16,-2 8 0 15,-5 7 0 1,-5 7 0-16,-6 14-16 16,0 6 1-16,-4 12-115 15,0 6-5 1,-4 0 3-16</inkml:trace>
  <inkml:trace contextRef="#ctx0" brushRef="#br0" timeOffset="13863.1398">20547 2184 219 0,'0'12'124'0,"0"13"-3"0,0 6-179 31,0 7-2-31,9-3-66 0,1 0-12 16,9-18 72-1</inkml:trace>
  <inkml:trace contextRef="#ctx0" brushRef="#br0" timeOffset="14493.1461">22318 1760 228 0,'0'-2'118'0,"0"2"-4"16,0 0-108 0,4 6 0-16,6 25 9 15,5 21 1-15,1 11-13 16,2 6 2-16,-3 3-5 15,-4-5 0 1,-4-16 0 0,2-13 0-16,-2-14 0 15,-4-10 0 1,9-14 0-16,2 0 0 0,15-38 0 31,5-17 0-31,3-17 0 16,0-12 0-16,-11 1 0 15,-8 13 0 1,-7 16-130-16,-3 23-4 15,-4 13-13 1</inkml:trace>
  <inkml:trace contextRef="#ctx0" brushRef="#br0" timeOffset="15033.1515">22963 2051 219 0,'0'0'124'0,"0"0"-3"0,0 0-108 32,3 0 1-32,8 0-5 0,4 11 2 15,4-1-11 1,0 0 0-1,-4 0 0-15,-1 8 0 16,-3-1 0 0,-3 1 0-16,-8 3 0 15,0-1 0 1,-15 4 0-16,-8-3 0 15,0 14 0 1,2-11 0-16,2-3 0 16,8-3 0-1,4-1 0-15,7-3 0 16,4-4 0-16,21-3 0 15,17 0 0 1,-2-7 0-16,-2 3 0 31,-6-3 0-31,-3 0-130 0,-2 7-4 16,-12 4-13-1</inkml:trace>
  <inkml:trace contextRef="#ctx0" brushRef="#br1" timeOffset="32865.3309">15462 3342 156 0,'0'0'93'0,"0"0"-7"15,0 0-83 1,0 0 0-16,0 21 14 16,4 14 2-1,0 13-3-15,1 0-1 16,-3 14-7-1,-2 0 1-15,0-6-4 16,0-5 1-16,0-12-16 31,0-11 0-31,0-7-91 0,0-11-3 16,0-10-11-1</inkml:trace>
  <inkml:trace contextRef="#ctx0" brushRef="#br1" timeOffset="33235.3346">15770 3491 110 0,'0'0'91'16,"-18"0"-5"-16,-8 14-60 16,-11-1 1-1,3 1-7-15,0-4 3 0,9 1-16 16,3-4 1-1,10 3-2 1,5-3 0-16,7 8 6 16,11 5 1-1,30 11-3-15,0 7 1 16,7 0-6-1,-3-7 1-15,-9-7-24 16,-6-3 1-16,-4-11-105 16,-11-2-7-1,-1-8 13-15</inkml:trace>
  <inkml:trace contextRef="#ctx0" brushRef="#br1" timeOffset="33745.3397">16251 3473 127 0,'0'-6'94'16,"0"-2"-5"-1,0-5-81-15,-7 6 1 16,-8 3-9-1,-7 4 0-15,-4 4 1 16,-7 20 1-16,0 4 2 16,-1 13 1-1,8 4 12-15,12-1 2 16,10-1 9-1,4-8-1-15,29-1-10 16,15-13 0 0,1-4-12-16,3-7 0 15,-10-3-50 1,-12-3 0-16,-12-1-80 15,-6-3-10-15,-8 0 47 32</inkml:trace>
  <inkml:trace contextRef="#ctx0" brushRef="#br1" timeOffset="34085.3431">16507 3428 177 0,'0'0'104'16,"0"0"-7"-16,0 0-97 15,0 25 0 1,-11 6 6-1,-4 14 0-15,0 3-1 16,4-4 1-16,0-1 15 16,8-12 0-1,3-1 5-15,10-12 0 16,24-1-19-1,10-6 2-15,1-4-13 16,-1-4 1 0,-7 4-107-16,-11-3-4 15,-4 3-26 1</inkml:trace>
  <inkml:trace contextRef="#ctx0" brushRef="#br1" timeOffset="34885.3511">17326 3400 129 0,'0'-2'90'16,"-8"2"-5"0,-11 0-71-1,1 2 2-15,-4 20-3 16,0 9 0-16,7-4-2 31,5 5 1-31,5-5 14 0,5-10 0 16,0-3-3-1,7-7 0-15,12-7-15 16,3 0 0-16,1-14-5 31,-2-10 1-31,2-1-2 0,-9-1 0 31,1 8-5-31,-11 4-1 0,-1 4-5 31,-3 10 1-31,0 0 6 16,0 13 0-16,-7 12 6 16,0 13 1-1,7 3 1-15,0-2 0 0,0-8-2 31,22-11 2-31,-3-9-10 16,3-11 2-16,0-4-44 16,0-23 1-1,-6-11-85 1,-9-18-10-16,-7-7 42 15</inkml:trace>
  <inkml:trace contextRef="#ctx0" brushRef="#br1" timeOffset="35145.3537">17307 3273 56 0,'-29'0'87'0,"-16"16"-2"15,-14 26-34 1,-8 14-2-16,11 24-12 15,23 2 1 1,28 8-3-16,33-16 1 16,42-20-18-1,26-29 1-15,15-25-19 16,4-14 0-16,-7-39 0 15,-20-5 0 1,-35-14 0-16,-31-5 0 16,-27 12 0-1,-43 3 0 1,-25 23-127-16,-9 22-4 15,0 17-15 1</inkml:trace>
  <inkml:trace contextRef="#ctx0" brushRef="#br1" timeOffset="35585.3581">18048 3328 198 0,'0'14'124'16,"0"17"-7"-16,0 10-102 15,0 15 1-15,-4 0-6 31,1-12 0-31,-1-5-4 0,4-19 1 16,0-10-40 0,0-10 1-16,0-6-88 15,-8-22-4 1,-3-17 15-1</inkml:trace>
  <inkml:trace contextRef="#ctx0" brushRef="#br1" timeOffset="35875.361">17970 3328 165 0,'4'0'121'31,"18"0"-7"-31,19 24-86 15,7 11 0-15,11 13-10 16,-4 8 0 0,-6-1-9-16,-12-13 1 15,-4-9-10 1,-10-21 0-16,-2-12 0 15,-5-12 0 1,-2-25 0-16,-7-10 0 16,1-17 0-1,-8 1 0-15,0 2 0 16,0 6 0-16,0 13-24 15,0 18 2 1,0 10-108-16,0 10-7 16,3 4 13-1</inkml:trace>
  <inkml:trace contextRef="#ctx0" brushRef="#br1" timeOffset="36065.3629">18781 3246 232 0,'11'20'133'31,"4"18"-3"-31,4 25-123 0,2 5 2 16,2 11-14 0,-1-5 2-1,0-5-126-15,1-17-4 16,-9-11-12-1</inkml:trace>
  <inkml:trace contextRef="#ctx0" brushRef="#br1" timeOffset="47110.4747">16122 4642 111 0,'-4'0'95'15,"-4"-2"-5"-15,-2-2-58 16,6 0-1 0,-3 2-6-16,3 2-2 15,4-5-16-15,0 5 1 16,0-3 1-1,25 3 0-15,13-11 6 16,7 4 0 0,13 2-6-16,5-3 1 15,-2 4-8 1,-10 1 0-16,-11 3-3 15,-7 0 1 1,-11 0 0 0,-2 0 0-16,-10 7 2 0,-2 1 0 15,-5 4 0 1,-3 7 0-16,0 1 0 15,-3 4 1 1,-15 7-1 0,-13 4 2-16,-5 3-4 15,-2 3 0 1,2-3 0-1,2 1 0-15,5-5 0 16,22-3 0-16,7-6 0 16,11-5 0-16,41-9 0 15,17-8 0 1,17-3 0-1,-12 0 0-15,-15-10-7 16,-18 3 2 0,-19 0-124-16,-11 3-5 0,-11 4-8 15</inkml:trace>
  <inkml:trace contextRef="#ctx0" brushRef="#br1" timeOffset="47890.4825">16962 4933 122 0,'0'12'103'0,"0"7"-5"16,8 9-65 0,3 0 3-1,1 10-10-15,-2-10 1 16,-2-11-6-1,-6-3 1-15,7-10-11 16,-2-4 1 0,-3-12-12-16,4-18 0 15,-5-22 0 1,1 0 0-16,-4-7 0 15,0-7 0 1,0 11 0-16,0 6 0 16,3 15 0-16,-3 6 0 15,7 11 0 1,1 0 0-16,11 7 0 31,3 2 0-31,4 8 0 0,2 0 0 16,0 4 0-1,5 20 0-15,-11 4 0 16,0 10 0-1,1 7 0 1,-9 3 0-16,1-2 0 0,-7 5 0 16,-5-6 0-1,1-6 0-15,-1-5 0 16,2-2 0-1,-2-12-20 1,1-7 2-16,-4-5-112 16,0-8-6-1,0 0 7-15</inkml:trace>
  <inkml:trace contextRef="#ctx0" brushRef="#br1" timeOffset="48100.4846">16978 4896 172 0,'7'0'114'0,"26"0"-6"15,27 0-142 1,10 0 3-16,12-4-79 15,-1-9-12 1,-14 5 48-16</inkml:trace>
  <inkml:trace contextRef="#ctx0" brushRef="#br1" timeOffset="48710.4907">17958 4691 134 0,'-3'0'109'0,"3"0"-7"16,0 0-55 0,0 0-1-16,11 0-15 15,22 0 0-15,12 4-26 31,7-1 1-31,-4-3-6 0,-3 0 0 16,-8 0-4 0,-12 0 2-16,-10 0-77 15,-7 0-2-15,-4 0-53 31,-4 0-13-31,0 0 89 0</inkml:trace>
  <inkml:trace contextRef="#ctx0" brushRef="#br1" timeOffset="48940.493">17926 4847 188 0,'22'3'130'31,"22"-3"-6"-31,26 5-98 15,9-5 1-15,2 0-22 16,-7 0 0 0,-15 0-62-1,-18 0 0-15,-15 2-75 16,-20 2-10-1,-6 0 57-15</inkml:trace>
  <inkml:trace contextRef="#ctx0" brushRef="#br1" timeOffset="52940.533">19255 4560 129 0,'0'0'98'0,"-4"0"-8"15,-3 0-71 1,-8 0-1-16,-7 10 1 16,4 11 0-1,3 20-3-15,3 4 0 16,12 0 0-1,0 0 1-15,12-10 1 16,10-8 0-16,15-9-10 16,8-8 2-1,-9-10-58-15,6 0 1 16,-6-24-85-1,-6-14-10-15,-15-21 45 16</inkml:trace>
  <inkml:trace contextRef="#ctx0" brushRef="#br1" timeOffset="53050.5341">19178 4276 186 0,'0'0'86'32,"0"0"-4"-32,0 0-186 0,4 0-10 15,13 0 20 1</inkml:trace>
  <inkml:trace contextRef="#ctx0" brushRef="#br1" timeOffset="53490.5385">19778 4695 170 0,'-8'0'112'15,"8"0"-7"-15,0 0-90 16,0 0 0 0,26 0-5-16,3 0 1 15,5 0-7-15,-5 3 0 16,-3 4-1-1,-10 4 1-15,-16 7 0 16,0-2 1 0,-4 15 0-16,-12-6 0 15,9-5 4 1,7 1 1-1,7-3-14-15,23-12 0 16,15 2-124 0,11-5-5-16,-5-3-2 0</inkml:trace>
  <inkml:trace contextRef="#ctx0" brushRef="#br1" timeOffset="53850.5421">20455 4515 207 0,'0'0'132'15,"26"0"-7"-15,19 0-107 16,10 0 0 0,8 3-22-1,4-3-1-15,-7 0-125 16,-20 0-3-16,-14-9-6 31</inkml:trace>
  <inkml:trace contextRef="#ctx0" brushRef="#br1" timeOffset="54050.5441">20570 4276 171 0,'0'0'130'0,"0"10"-9"31,0 18-87-31,4 14 0 0,0 9-24 31,-4 12 1-31,3 3-11 16,5-11 0-16,6 8-130 16,5-12-4-1,3-16-13-15</inkml:trace>
  <inkml:trace contextRef="#ctx0" brushRef="#br1" timeOffset="54560.5492">21414 4388 159 0,'-7'0'119'0,"-7"9"-9"16,-8 23-79-1,2 9 1 1,6 14-11-16,7-6 1 16,7 2-14-1,7-12 1 1,19-12-9-16,4-10 0 15,7-5-71-15,-1-12 1 16,-6-8-65 0,-4-30-12-16,-15-35 77 15</inkml:trace>
  <inkml:trace contextRef="#ctx0" brushRef="#br1" timeOffset="54690.5505">21292 4093 215 0,'0'0'51'0,"7"0"-3"16,12 0-170-16,11 0-12 15,7 7 80 1</inkml:trace>
  <inkml:trace contextRef="#ctx0" brushRef="#br1" timeOffset="55400.5576">21674 4601 138 0,'-3'0'119'0,"-5"0"-10"15,4 0-64 1,0 0-2-16,4 0-21 16,0 0 1-1,0 0-18-15,16 0 2 16,16 0-7-1,12 0 0-15,8 0 0 16,0 0 0 0,-15 3 0-16,-7 11 0 15,-15 4 0 1,-15-4 0-1,-3 0 0-15,-28 3 0 0,2-3 0 32,-1-4 0-32,16-3 0 0,10 3 0 15,4 4 0 1,23 3 0-1,6 18 0-15,11-7 0 0,-10-1 0 32,-19-3 0-32,-11 5 0 0,-29-5 0 31,-23-3-67-31,0-5 1 15,-4 2-68 1,12-5-13-16,7-5 73 16</inkml:trace>
  <inkml:trace contextRef="#ctx0" brushRef="#br1" timeOffset="56130.5649">17682 6034 121 0,'-8'2'106'16,"4"-2"-8"-1,0 8-47-15,4-2 0 16,38 2-16-1,28 6 1 1,19-11-30-16,26-3 1 16,-7 0-7-1,-12 0 0 1,-13 0 0-16,-31-3 0 0,-10-1-14 15,-21-2 1 1,-10 2-59-16,-7 4-2 16,-3 0-49-1,-23 0-11 1,-7 0 67-16</inkml:trace>
  <inkml:trace contextRef="#ctx0" brushRef="#br1" timeOffset="56350.5671">17844 6255 178 0,'11'0'138'16,"41"6"-7"-16,26 2-100 16,11-8 2-1,7 0-33-15,-4 0 0 16,-13 0-89-1,-21 0-1-15,-20 0-48 16,-13 0-12-16,-25 4 106 16</inkml:trace>
  <inkml:trace contextRef="#ctx0" brushRef="#br1" timeOffset="63890.6425">18947 5522 205 0,'0'-6'136'16,"0"1"-6"-16,0-2-111 16,0 1 2-1,0 2-21-15,0 4 0 16,0 0 0-16,4 4 0 15,15 20 0 1,-4 11 0-16,3 3 0 16,-3 3 0-1,0-3 0-15,-4-3 0 16,4-8 0-1,-4-6 0-15,-3 0 0 16,-1-15 0-16,0-6 0 16,0-2 0-1,7-34 0-15,10-15 0 16,-6-8 0-1,1-14 0 1,-8 18 0-16,-7 2 0 16,-1 22 0-1,1 7 0 1,-4 7-46-16,0 11 2 0,0 6-88 15,0 6-9 1,0 18 41-16</inkml:trace>
  <inkml:trace contextRef="#ctx0" brushRef="#br1" timeOffset="64100.6446">19285 5716 239 0,'7'6'133'0,"0"1"-4"16,4 10-125-16,1 4 2 15,-1 4-6 1,-4-4 0-16,-3-5-17 16,-1 2 1-1,1-4-114-15,1-4-5 16,1-7 4-1</inkml:trace>
  <inkml:trace contextRef="#ctx0" brushRef="#br1" timeOffset="64350.6471">19544 5629 243 0,'18'0'133'15,"12"0"-4"-15,18 0-127 32,1 0 2-32,3 0-85 0,-8 0 0 31,-15 0-55-31,-6 0-13 0,-16-7 91 31</inkml:trace>
  <inkml:trace contextRef="#ctx0" brushRef="#br1" timeOffset="64760.6512">19930 5390 236 0,'4'0'134'0,"6"0"-5"16,2 14-124-1,2 14 2-15,1 13-7 16,-1 11 0-16,-2-3 0 16,-1 6 0-1,-3-10 0-15,-1-10 0 16,-3-5 0-1,-1-9 0-15,-3-3 0 16,3-12 0 0,-3-2 0-16,4-4 0 15,4 0 0 1,3-28 0-1,11-13 0-15,0-8 0 0,8-17 0 32,-4 1 0-32,-8 3 0 0,-7 13 0 15,-3 14-78 1,-4 15-1-1,-1 10-56-15,5 10-14 16,-4 7 89 0</inkml:trace>
  <inkml:trace contextRef="#ctx0" brushRef="#br1" timeOffset="65170.6553">20359 5629 238 0,'0'-7'133'0,"0"7"-4"16,21-4-124-1,6 4 1-15,6 0-6 16,5 0 0 0,-13 0 0-16,-6 7 0 15,-15 14 0 1,-4-1 0-16,-12 9 0 15,-14-5 0-15,3 3 0 16,2-6 0 0,17 0 0-1,4-7 0-15,19-3 0 16,18-5 0-16,11-2-58 31,0-2 1-31,-3 2-76 0,-20 4-12 31,-13-5 60-31</inkml:trace>
  <inkml:trace contextRef="#ctx0" brushRef="#br1" timeOffset="65700.6606">19170 6165 202 0,'-15'0'135'16,"-3"0"-6"0,-8 0-109-16,7 4 1 15,5 2-20 1,14-2 2-16,11 3-3 15,51-4 0 1,57-3 0-16,48 0 0 16,55 0 0-1,26 0 0 1,8 0 0-16,-27 0 0 0,-40 0 0 31,-40 4 0-31,-49-4 0 0,-34 0 0 16,-22 0 0-1,-29 0 0 1,-8 0 0-16,-7 0 0 15,-11 0-130 1,-23 3-4-16,-5 11-13 0</inkml:trace>
  <inkml:trace contextRef="#ctx0" brushRef="#br1" timeOffset="66780.6714">19251 6486 140 0,'-4'0'118'15,"1"0"-7"-15,-1 0-66 16,1 0 0-16,-1 0-23 15,4 0 0 1,0 0-19-16,4 0 2 31,14 0-5-31,12-2 0 0,11-6 0 31,14 2 0-31,8 2 0 0,4 4 0 16,-13 0 0 0,-9 4 0-1,-15 6 0-15,-14 0 0 0,-10 12 0 31,-6-2 0-31,-6 1 0 0,-32 4 0 32,1-6 0-32,-11-5 0 15,4 0 0-15,6-6 0 16,24-2 0-1,10 8 0-15,8 0 0 16,33 3 0 0,18 8 0-16,1-2 0 15,-13 5 0 1,-9 0 0-16,-18 6 0 15,-16 2 0 1,-38-6 0-16,-14-6 0 16,-7-2 0-1,0-6 0-15,3-9-11 16,12-3 1-16,18 0-120 15,22-4-3 1,4 0-5-16</inkml:trace>
  <inkml:trace contextRef="#ctx0" brushRef="#br1" timeOffset="67790.6815">19951 6874 159 0,'5'7'123'15,"5"0"-8"-15,9 4-77 16,3-1 0-1,8-3-21-15,-5-3 0 16,-2-4-16-16,-1 0 2 16,-11-4-3-1,-4-13 0 1,1-8 0-16,-8-9 0 15,-15-4 0 1,-4-7 0 0,-6 3 0-16,2 8 0 0,9 10 0 31,7 3 0-31,3 6 0 0,4 1 0 15,21 8 0 1,14 2 0 0,5 4 0-16,3 0 0 15,-1 18 0 1,-12 3 0-16,-8 13 0 15,-11 1 0 1,0 0 0-16,-3-1 0 16,14 0 0-1,7-13 0-15,16-6 0 16,7-9 0-16,-1-2 0 15,-9-4 0 1,-13 0 0-16,-7 0 0 16,-14 0 0-1,-5 0 0-15,-3 0 0 16,0 0 0-1,0 0 0-15,0 0 0 16,0 0 0 0,0 0 0-16,0 0 0 15,0 0 0-15,0 0 0 31,0 0 0-31,0 0 0 0,0 0 0 16,0 0 0 0,0 0 0-16,0 0-3 15,0 0 2 1,0 0-128-1,-3 0-4-15,-8 0-14 0</inkml:trace>
  <inkml:trace contextRef="#ctx0" brushRef="#br1" timeOffset="69612.7008">21355 6232 196 0,'4'0'137'0,"22"2"-7"16,22 1-107-1,11-3 2-15,8 0-25 16,-4 0 0-16,-11 0 0 16,-19-5 0-1,-14 1-5-15,-8 4 1 31,-8-4-52-31,-3 4 0 0,0 0-74 32,0 0-10-32,-14-4 53 0</inkml:trace>
  <inkml:trace contextRef="#ctx0" brushRef="#br1" timeOffset="69832.703">21503 6024 219 0,'0'10'134'16,"0"28"-4"-16,0 14-117 16,8 17 2-1,3 7-15-15,4 0 0 16,-5-10 0-16,-2-15 0 15,-4-9-113 1,-1-17-2-16,1-15-28 16</inkml:trace>
  <inkml:trace contextRef="#ctx0" brushRef="#br1" timeOffset="72962.7343">21878 5479 163 0,'0'-6'120'16,"0"0"-7"-16,0-8-83 15,0 3 1-15,0 5-22 31,0 2 0-31,0 4-17 0,0 0 1 16,0 0 3 0,0 18 1-16,7 16 9 15,7 10 0 1,5 2 5-1,-4 5 1-15,3 2-4 16,-3-15 1 0,-3 3-7-16,-2-6 2 0,-2-11-4 31,-5-11 0-31,1-2 0 15,0-8 0-15,0-3 0 16,7-10 0 0,4-24 0-16,7-22 0 0,4-13 0 31,6-7 0-31,2 3 0 15,-7 11 0 1,-6 13 0-16,-9 18 0 16,-5 11 0-1,-3 9 0-15,-4 8-11 16,0 3 1-16,0 7-89 15,-8 20-4 1,-3 4-28-16,0 1-9 16</inkml:trace>
  <inkml:trace contextRef="#ctx0" brushRef="#br1" timeOffset="73232.737">22377 5636 185 0,'8'7'126'0,"-5"3"-6"16,5 11-92 0,3 3 0-1,-7 0-17-15,-1 11 2 16,0 0-13-1,-3-4 0-15,6-7 0 0,-6-7 0 32,0-3-39-32,3-7 2 15,-3-4-94 1,7-3-9-16,0 0 32 15</inkml:trace>
  <inkml:trace contextRef="#ctx0" brushRef="#br1" timeOffset="73562.7403">22740 5618 193 0,'0'4'137'16,"15"-4"-7"-1,11 3-105 1,15-3 1-16,15 0-26 16,-8 0 0-1,-8 0-32 1,-10 0 2-16,-11 0-101 15,-8 0-7-15,-4 0 22 16</inkml:trace>
  <inkml:trace contextRef="#ctx0" brushRef="#br1" timeOffset="73882.7435">23196 5477 121 0,'-8'21'107'16,"5"9"-8"-16,-1 16-51 15,4 9 0 1,26 4-14-16,15-21 1 16,18-4-26-1,12-24 1-15,-1-10-10 16,-4-3 0-1,-14-28 0-15,-26-10 0 16,-26-11 0-16,-15-10 0 16,-40 13 0-1,-8 11 0-15,-8 7-34 16,0 21 2-1,14 10-99-15,8 14-7 32,16 17 24-32</inkml:trace>
  <inkml:trace contextRef="#ctx0" brushRef="#br1" timeOffset="74602.7507">22030 6169 135 0,'-16'0'104'15,"-2"2"-7"1,-4 6-67-1,3-1 2-15,12 0 4 16,10 0 0 0,49 7-16-1,44-8 1-15,49 6-21 16,44-7 0-16,26 9 0 15,0-4 0-15,-19 4 0 16,-37 1 0 0,-32-12 0-1,-46-3 0-15,-33 0 0 16,-11 0 0-1,-22 0-81-15,-11-3-1 16,-4 3-54-16,0 0 136 0,-34-3-149 16,-14 3 92-1</inkml:trace>
  <inkml:trace contextRef="#ctx0" brushRef="#br1" timeOffset="76446.7695">22259 6636 123 0,'-8'0'108'16,"-3"0"-8"0,1 0-66-16,6 0 1 15,4 0-14 1,22 0 1-16,23 0-13 15,25-3 1 1,-7 3-11 0,-4 0 0-16,-11 0 0 15,-15 10 0-15,-11 0 5 16,-7 4 0-16,-11 0 0 15,-4 14 1 1,-8-1-4 0,-20 4 1-16,-3 7-4 15,2 1 0 1,-2-5 1-1,14-3 1-15,9 0 10 16,8-10 0-16,19 0-2 16,18-11 2-16,7-3-32 15,15 0 2 1,-7-3-110-1,-3-4-6-15,-9 0 9 16</inkml:trace>
  <inkml:trace contextRef="#ctx0" brushRef="#br1" timeOffset="77326.7783">22977 7003 114 0,'8'3'107'15,"7"4"-6"-15,11 0-58 16,3-4 3 0,8-3-21-16,-3 0 0 15,3-13-17 1,-12-8 0-16,-2-11-5 15,-8 2 0 1,-1-2-1-16,-6 5 1 16,-8-1 2-1,3 3 1-15,0 1-2 16,17 0 1-16,6 3-4 31,14 7 1-31,5 7-2 0,-4 7 0 16,-8 11-4-1,-14 17 1-15,-5 13 1 16,-10-2 0-1,-4 2 4 1,0-6 1-16,0-5-1 0,11-9 2 31,26 0-4-31,7-10 0 0,4-8 0 31,4 1 0-31,-18-4 0 16,-1 0 0-16,-14 0 0 16,-8 0 0-1,-8 0 0 1,-3 0 0-16,4 0-68 15,-4 3 0-15,0-3-66 16,0 0 134-16,5 3-147 0,-3-3 75 16</inkml:trace>
  <inkml:trace contextRef="#ctx0" brushRef="#br1" timeOffset="81986.8249">14938 8161 155 0,'0'0'104'16,"0"0"-6"-1,0 14-81-15,0 25 0 16,3 5 0-1,4 16 0 1,5 8-7-16,-10-5 0 16,2-8-15-1,-4-2 1 1,0-16-53-16,0-13 0 0,0-17-58 15,0-7-9 1,12-27 57-16</inkml:trace>
  <inkml:trace contextRef="#ctx0" brushRef="#br1" timeOffset="82286.8279">15281 8179 167 0,'0'0'107'0,"0"0"-6"16,-19 24-95-16,-14 7 2 15,-19 4-5 1,4 3 1-16,0-3-2 16,8-4 0-1,13-7 13-15,16 1 0 16,11-2 7-1,11 9 0-15,26-5-13 16,8 8 1-16,6-11-39 16,-13-1 1-1,6-1-100 1,-11-8-8-16,-2-7 25 15</inkml:trace>
  <inkml:trace contextRef="#ctx0" brushRef="#br1" timeOffset="82626.8313">15714 8252 194 0,'0'0'108'15,"0"-4"-5"1,-18 4-105-16,-16 4 1 0,1 23 9 31,-3 14 0-31,1 15 3 16,15-1 1-1,15 1 1-15,5-15 1 16,11-6-8-1,19-12 1-15,3-8-118 16,1-8-3-16,2-7-22 16</inkml:trace>
  <inkml:trace contextRef="#ctx0" brushRef="#br1" timeOffset="82936.8344">15970 8279 211 0,'0'0'126'0,"0"4"-5"15,0 16-110 1,0 19 0-1,0-2-3-15,-4 6 1 16,4-9-4 0,0-3 1-1,18-14-5-15,4-3 1 16,5-11-22-16,2 1 1 15,-2-4-111 1,6 3-6-16,-4 0 8 16</inkml:trace>
  <inkml:trace contextRef="#ctx0" brushRef="#br1" timeOffset="84028.8464">16793 8276 114 0,'0'0'92'0,"0"-7"-5"16,-19 3-67-1,3 1 1-15,-6 3-4 16,-4 0 2 0,-3 7-8-16,3 17 2 15,4 7-6 1,7-6 0-16,7 2 9 15,8-10 0-15,8-6 0 16,15-11 0 0,2 0-8-16,-2-14 0 31,-2-15-1-31,-5 10 0 0,-6-9-3 31,-2 10 1-31,3 8-5 0,-11 10 0 16,0 0 0-1,3 7 0 1,1 20 0-16,8 2 0 15,7 5 0 1,-5-10 0-16,8-9 0 0,-3-13 0 16,0-2 0-1,-1-13 0-15,-7-22-16 16,-8-9 2-1,-3-12-13 1,-6 0 0-16,-25 8 8 16,-13 9 0-1,-19 26 17 1,-7 13 1-16,-5 31 17 15,9 38 0-15,11 21 1 16,24 22 1-16,31-3-1 16,35-11 0-1,34-39-6 1,21-39 2-16,13-20-13 15,1-42 0 1,-22-23 0-16,-20-11 0 16,-43-8 0-1,-19 1 0-15,-33 11-61 16,-26 14 1-16,-4 16-74 15,3 10-11 1,8 16 64-16</inkml:trace>
  <inkml:trace contextRef="#ctx0" brushRef="#br1" timeOffset="84428.8504">17278 8161 174 0,'0'0'128'0,"0"25"-9"31,18 13-89-31,-3 17 1 16,-4 11-20-1,3 3 1-15,-6-3-10 16,-1-11 2-16,0-10-34 15,-7-17 1 1,0-11-101-16,0-17-8 16,0-24 21-1</inkml:trace>
  <inkml:trace contextRef="#ctx0" brushRef="#br1" timeOffset="84748.8536">17248 8186 190 0,'22'21'138'31,"21"12"-8"-31,10 20-104 0,8 12 1 16,-7 8-27 0,-2-4 0-16,-15-6 0 15,-11-11 0 1,-11-25 0-1,0-17 0-15,-8-13 0 0,1-42 0 32,2-20 0-32,-3-25 0 0,-3-10 0 31,0-1 0-31,-4 11 0 15,0 10 0-15,0 31-101 16,0 16-1 0,0 19-39-1,8 14-9-15</inkml:trace>
  <inkml:trace contextRef="#ctx0" brushRef="#br1" timeOffset="85268.8588">17899 8207 178 0,'0'0'122'0,"0"0"-7"16,12 0-89 0,10 0 0-1,23 0-14-15,4 4 1 16,-2 9-11-1,-7 1 1 1,-13 2 0-16,-17 9 1 0,-10 10-1 31,-14 0 1-31,-24 9-4 0,1-2 0 16,-3 0 0-1,25-8 0 1,15 0 0-16,20-5 0 16,38-13 0-1,16-5 0-15,8-4-50 16,-1-7 2-1,-15 0-84-15,-21 0-11 16,-19 0 48-16</inkml:trace>
  <inkml:trace contextRef="#ctx0" brushRef="#br1" timeOffset="92168.9278">15433 9576 149 0,'0'0'111'15,"0"0"-8"1,0-3-88-16,0 3 1 0,-7 0-10 31,-5 3 1-31,5 26 6 0,-7 8 1 16,5 8 2-1,9 4 0 1,0-1-1-16,0-6 1 15,16-11-10 1,-2-7 2-16,2-17-8 16,6 0 0-1,1-7-55-15,-2-3 1 16,12-28-79-1,-4-18-10-15,-6-20 54 16</inkml:trace>
  <inkml:trace contextRef="#ctx0" brushRef="#br1" timeOffset="92298.9291">15466 9265 207 0,'0'-4'75'16,"0"2"-4"0,0 2-186-16,0-8-10 15,0 8 42 1</inkml:trace>
  <inkml:trace contextRef="#ctx0" brushRef="#br1" timeOffset="92988.936">15829 9728 80 0,'0'0'89'0,"0"0"-5"15,0-2-51-15,-7 2 0 16,3 0-10-1,4 0 0-15,0 0-4 16,0-4-1 0,4 4-5-16,12-4 0 15,12-3-7 1,2 10 0-1,-5-3-7-15,-2 0 0 16,-5 8 2 0,-6 2 0-16,-5 4 2 0,-7 11 1 15,0-2-1 1,-15 5 0-1,-7-1-5-15,4 5 0 16,6-15 4 0,8 7 1-1,4-10 7-15,11-3 1 0,19-7-10 31,8-2 0-31,3-2-97 0,-1 0-1 16,0 0-35 0,-9 0-7-1</inkml:trace>
  <inkml:trace contextRef="#ctx0" brushRef="#br1" timeOffset="93398.9401">16326 9581 154 0,'-4'2'117'16,"4"-2"-7"-16,0 7-73 31,0 0 0-31,19 1-15 0,21-2 0 31,5-2-17-31,-5 0 2 0,-3-4-7 31,-7 0 0-31,-12 0-12 16,-2 0 1-16,-6 0-60 16,-6 0-2-1,-1 0-51-15,-3 0-13 0,0 0 70 31</inkml:trace>
  <inkml:trace contextRef="#ctx0" brushRef="#br1" timeOffset="93608.9422">16277 9794 198 0,'12'0'134'0,"25"0"-8"15,22 0-107 1,7 0 1-16,1-3-33 15,-8-4 0 1,-14 0-93-16,-8 7-4 16,-15 0-16-16,-10 0-3 15</inkml:trace>
  <inkml:trace contextRef="#ctx0" brushRef="#br1" timeOffset="94728.9534">17433 9521 98 0,'-4'0'92'31,"-11"4"-5"-31,-3 13-42 0,3 10-2 16,4 9-5 0,11 5-2-1,0 0-18-15,8-6 0 0,10-14-5 31,8 0 1-31,0-11-10 0,0-3 1 16,-4-7-93 0,0-7 0-1,4-24-50-15,0-15-11 16,-4-26 101-1</inkml:trace>
  <inkml:trace contextRef="#ctx0" brushRef="#br1" timeOffset="94868.9548">17514 9137 198 0,'0'-3'88'15,"0"3"-4"1,0 0-195-16,0 0-7 16,0 3 21-1</inkml:trace>
  <inkml:trace contextRef="#ctx0" brushRef="#br1" timeOffset="95428.9604">17796 9646 151 0,'0'0'103'0,"0"0"-7"16,0 17-76-16,-7 11 1 16,-1-1 6-1,5-5 1-15,3 2-5 16,0-14 0-1,18-3-14-15,4-7 1 32,4 0-52-32,3 0 2 0,1-17-91 15,-7-11-10 1,2 0 36-16</inkml:trace>
  <inkml:trace contextRef="#ctx0" brushRef="#br1" timeOffset="95598.9621">17922 9605 204 0,'-9'17'130'0,"-1"14"-6"15,-4 17-111 1,-2 4 1 0,5 3-80-16,8-6-2 15,3-14-61 1,3-8-12-16,27-20 74 15</inkml:trace>
  <inkml:trace contextRef="#ctx0" brushRef="#br1" timeOffset="95978.9659">18241 9587 221 0,'3'3'133'15,"23"4"-4"-15,22-3-117 16,8 0 0 0,3-2-25-16,-3-2 0 0,-9 0-117 31,-13 0-5-31,-15-10 2 15</inkml:trace>
  <inkml:trace contextRef="#ctx0" brushRef="#br1" timeOffset="96178.9679">18374 9407 184 0,'0'7'129'0,"0"7"-7"16,-4 14-94-1,-4 9 1-15,-3 12-20 16,1-1 1-1,-4 1-51-15,5-1 1 16,5-9-91 0,4-15-10-16,4-3 37 15</inkml:trace>
  <inkml:trace contextRef="#ctx0" brushRef="#br1" timeOffset="96588.972">18899 9435 198 0,'-10'10'134'0,"-5"7"-7"16,0 22-105-1,3 6 0-15,12-1-19 16,0-5 2-1,12-1-5-15,11-14 0 16,-1-7 0 0,-1-7 0-16,-2-10-130 15,2 0-4-15,-1-21-13 16</inkml:trace>
  <inkml:trace contextRef="#ctx0" brushRef="#br1" timeOffset="96718.9733">18892 9182 81 0,'0'0'0'16,"0"0"0"-16,12 0-67 16</inkml:trace>
  <inkml:trace contextRef="#ctx0" brushRef="#br1" timeOffset="97288.979">19296 9601 161 0,'0'0'112'0,"0"0"-6"15,-11 0-87 1,4 4-1 0,-6 10-2-16,18-1 0 0,-5 8 4 31,18-4 1-31,12-2-11 0,-1 1 2 15,-3-3-12 1,-7 1 0 0,-12-2 0-16,-7 8 0 15,-3 1 0 1,-27-4 0-1,-8 3 0-15,-2-6 0 0,-1-2 0 16,8-9 0 0,8-1-130-16,14-2-2 15,7-5-16 1</inkml:trace>
  <inkml:trace contextRef="#ctx0" brushRef="#br1" timeOffset="97438.9805">19255 9611 233 0,'19'-6'133'16,"10"-2"-3"-1,19 1-132-15,12 0-1 16,3 5-127 0,3 2-3-16,-14 0-6 15</inkml:trace>
  <inkml:trace contextRef="#ctx0" brushRef="#br1" timeOffset="99198.9981">14547 10507 138 0,'4'-7'113'0,"0"0"-10"15,0 0-79 1,-1 4 1-1,4 3-10-15,5 14 0 0,10 28 7 32,4 13 0-32,7 11-9 0,-6 6 1 31,-6-6-11-31,-5-8 1 15,-5-20-4 1,-7-13 0-16,3-15 0 16,0-10 0-16,0-20 0 15,8-21 0 1,4-22 0-16,-1 1 0 15,1-4 0 1,-5 7 0-16,-2 14 0 16,-2 11 0-1,-2 5-84-15,0 19 0 16,0 10-53-1,2 0-12-15,5 18 95 16</inkml:trace>
  <inkml:trace contextRef="#ctx0" brushRef="#br1" timeOffset="99358.9997">15122 10864 228 0,'0'10'133'16,"0"10"-3"0,0 12-121-1,0-1 2-15,-12 7-44 0,5-6 1 16,4-9-99-1,3-9-7-15,0-14 24 16</inkml:trace>
  <inkml:trace contextRef="#ctx0" brushRef="#br1" timeOffset="99519.0013">15400 10628 241 0,'14'-3'119'16,"16"3"-3"-1,15 0-237 1,-5 0-4-16,1 0-8 16</inkml:trace>
  <inkml:trace contextRef="#ctx0" brushRef="#br1" timeOffset="99819.0043">15677 10518 184 0,'16'10'129'15,"1"11"-7"-15,14 17-94 16,-6 18 1 0,-6 12-20-16,-8-3 1 15,-11 2-10-15,0-22 0 16,0-18 0-1,0-20 0 1,7-7 0-16,8-30 0 16,8-23 0-1,10-16 0 1,0-3 0-16,-3-4 0 0,-5 17-130 31,-3 18-4-31,-6 12-13 0</inkml:trace>
  <inkml:trace contextRef="#ctx0" brushRef="#br1" timeOffset="100180.0089">16096 10764 238 0,'0'0'133'16,"0"0"-5"-16,14 0-125 16,9-4 0-1,2 4-4-15,2 0 1 16,-13 7 1-1,-14 16 1-15,0 16-1 16,-23 0 2 0,-5-5-3-16,6-3 0 15,11 0 0 1,11-14 0-16,21-6 0 15,24-8 0-15,11-3-50 16,0 0 2 0,-16 0-84-16,-14 6-11 15,-26 2 48 1</inkml:trace>
  <inkml:trace contextRef="#ctx0" brushRef="#br1" timeOffset="100500.0121">14607 11379 239 0,'15'4'133'0,"44"-1"-4"16,49 1-125-1,58-4 2 1,48-4-6-1,39-13 0-15,18-1 0 16,-9 4 0 0,-24 1-10-16,-31 7 1 15,-37 2-121 1,-55 4-3-16,-59 0-6 15</inkml:trace>
  <inkml:trace contextRef="#ctx0" brushRef="#br1" timeOffset="101120.0183">14814 11711 202 0,'0'0'136'15,"0"0"-6"-15,0 0-109 16,8 0 1 0,29-14-22-16,14 1 0 0,17-4 0 31,-2 6 0-31,-7 7 0 15,-18 4 0-15,-23 8 0 16,-18 16 0 0,-7 7 0-16,-26 4 0 15,-5 0 0 1,5-11 0-16,19-11 0 15,14 1 0 1,22 3 0-16,19 1 0 16,0 2 0-1,-16 5 0-15,-25 9 0 16,0 0 0-16,-37 1 0 15,-18-3 0 1,-9-5 0-16,5-5 0 31,15-6-118-31,22-9-3 0,22-7-23 31</inkml:trace>
  <inkml:trace contextRef="#ctx0" brushRef="#br1" timeOffset="101650.0236">15466 11964 206 0,'-4'7'136'16,"4"6"-6"0,4 1-111-16,23 0 1 15,21-4-20 1,7-6 0-16,4-4 0 15,-4-14 0 1,-13-10 0-16,-13-7 0 16,-17-4 0-1,-12-6 0-15,-4 6 0 16,-19 8 0-16,1 5 0 15,11 12 0 1,11 8 0-16,8 2 0 16,26 0 0-1,6 16 0-15,0 5 0 16,-2 14 0-1,-17-1 0 1,-14 8 0-16,-7-4 0 0,0-11 0 16,0-6 0-1,16-6 0-15,13-6 0 16,19-5 0-1,19-4-34 1,7 0 1-16,15 0-98 16,-3-13-8-1,-86 13 27 1,0 0 112-16</inkml:trace>
  <inkml:trace contextRef="#ctx0" brushRef="#br1" timeOffset="103030.0374">17044 11210 213 0,'-3'0'132'16,"3"0"-5"-1,0 0-112-15,7 0 1 16,34 4-13-1,18 5 2 1,19 2-5-16,3 3 0 0,8-7 0 31,-11-4 0-31,-11-3-19 0,-9 0 2 16,-16 0-113-1,-21-3-5 1,-17-4 5-16</inkml:trace>
  <inkml:trace contextRef="#ctx0" brushRef="#br1" timeOffset="103220.0393">16989 11486 227 0,'4'0'133'15,"32"4"-3"-15,31 3-120 16,22-7 1-1,33 0-11-15,0 0 0 16,-10 0 0 0,-9 3 0-16,-29 8-113 31,-18-1-3-31,-27 4-28 0</inkml:trace>
  <inkml:trace contextRef="#ctx0" brushRef="#br1" timeOffset="110803.1154">18385 10667 128 0,'0'-4'119'0,"0"4"-8"16,0-3-66-1,0-2-1-15,0 3-23 16,0-2 0-1,0 4-12-15,0 0 0 16,0 0-8 0,0 0 2-16,0 0-3 15,0 0 0-15,0 0 0 16,0 0 0-1,0 0 0-15,0 0 0 16,0 0 0 0,0 0 0-16,0 0 0 31,0 0 0-31,0 0 0 0,0 0 0 15,0 0 0 1,0 0 0-16,0 0 0 16,0 0 0-16,0 0 0 31,0 0 0-31,0 0 0 0,0 0 0 15,0 0 0 1,0 0 0-16,0 0 0 16,0 0 0-1,0 0 0 1,0 0 0-16,0 0 0 15,0 0 0 1,0 0 0-16,0 0 0 0,0 0 0 31,0 0 0-31,0 0 0 16,0 0 0-16,0 0 0 15,0 0 0 1,0 0 0 0,0 4 0-16,0 3 0 15,0 0 0-15,0 3 0 16,3 5 0-1,5-3 0-15,-5 2 0 16,1 3 0 0,3 8 0-16,5-5 0 15,-8 2 0 1,3 2 0-16,-3-4 0 15,3 2 0 1,-3-2 0-16,3 1 0 16,-3-8 0-16,-1 1 0 15,1-7 0 1,-4 0 0-16,4-3 0 15,-4 2 0 1,0-2 0 0,0 0 0-16,0 0 0 15,0-4 0 1,0 3 0-1,3-3 0-15,-3 2 0 0,0-2 0 16,0 0 0 0,0 0 0-16,0 0 0 15,0 0 0 1,0 0 0-1,0 0 0-15,6 0 0 16,-4 0 0 0,2 0 0-16,-4 0 0 15,0 0 0-15,0 0 0 16,0 0 0-1,0 0 0-15,0 0 0 16,0 0 0 0,0 0 0-16,0 0 0 15,0 0 0 1,0 0 0-16,0 0 0 15,0 0 0 1,0 0 0-16,0 0 0 16,0 0 0-16,0 0 0 15,4-5 0 1,3-7 0-1,0-1 0-15,9-12 0 16,1-12 0-16,17-9 0 31,-5-13 0-31,1-10 0 0,-4 3 0 16,-7 1 0-1,-5 17 0-15,1 13 0 16,-11 14 0-16,-1 7-54 31,1 8 1-31,0 6-80 0,0 0-10 31,2 3 53-31</inkml:trace>
  <inkml:trace contextRef="#ctx0" brushRef="#br1" timeOffset="111543.1228">18885 10880 152 0,'0'-2'125'0,"0"2"-9"16,-3 0-81-1,3 0 1 1,0-4-20-16,0 4 0 16,22-3-11-1,3 3 0 1,5 0-6-16,-1 0 1 15,-14 7 1 1,-11 17 1-16,-4-4-1 16,-15 8 1-16,-7 3-2 15,-4-3 0 1,15-4 0-16,7-3 0 15,4-7 0 1,12-7 0-16,21-1 0 16,0-6 0-1,-3 0-3 1,-5 0 2-16,-6 0-71 15,-8 0-1-15,4 0-60 16,-3 0-14-16,-2-6 81 16</inkml:trace>
  <inkml:trace contextRef="#ctx0" brushRef="#br1" timeOffset="111823.1256">19318 10805 247 0,'8'0'134'0,"25"0"-4"0,19 0-130 31,15 0 0-31,-5 0 0 16,-6 0 0-16,-12 0-34 15,-18 0 1 1,-18 0-98-16,-8 0-8 15,0 0 27 1</inkml:trace>
  <inkml:trace contextRef="#ctx0" brushRef="#br1" timeOffset="112683.1342">19940 10749 127 0,'-6'0'101'0,"-6"0"-7"16,-3 25-64-1,1 6 2-15,-1 7-7 16,11 11 0 0,4-8-3-1,4-6 1-15,25-8-9 16,4-9 1-1,12-16-14 1,3-2 1-16,4-20-2 16,0-11 0-16,-4-7 0 15,-15-8 0-15,-14-5 0 16,-23 2 0-1,4 8 0 1,-34 10 0-16,-14 4 0 16,-7 13 0-1,-8 7-58-15,0 7 2 0,11 0-77 31,19 17-11-31,7 0 57 16</inkml:trace>
  <inkml:trace contextRef="#ctx0" brushRef="#br1" timeOffset="113403.1414">18173 11296 129 0,'-3'4'109'15,"3"0"-9"-15,0 2-54 32,41 2-2-32,37-5-12 0,55-3 1 15,41 0-25 1,43 0 2-16,36-11-10 15,14 1 0 1,10-4 0 0,-17 0 0-16,-23 3 0 0,-33 1 0 15,-41 3-29 1,-48 1 2-16,-42 6-103 15,-43 0-8 1,-30 0 19 0</inkml:trace>
  <inkml:trace contextRef="#ctx0" brushRef="#br1" timeOffset="115123.1586">18851 11687 205 0,'0'-3'135'15,"0"-1"-7"1,0 0-109-16,0 4 0 16,0 0-17-16,0 0 1 15,0 0-3 1,0 0 0-16,0 11 0 15,0 13 0 1,0 4 0 0,-10 0 0-16,-5-1 0 15,0-6 0-15,3-7 0 31,9-4 0-31,3 1 0 0,17-11 0 16,25 0 0 0,17 0 0-16,1 0 0 15,-8-11 0-15,-8 4-9 31,-11 1 1-31,-10-1-121 0,-12 0-5 32,-11-8-6-32</inkml:trace>
  <inkml:trace contextRef="#ctx0" brushRef="#br1" timeOffset="115353.1609">19062 11611 201 0,'0'14'136'31,"0"17"-6"-31,0 18-109 15,-3 9 2-15,-5 8-23 16,1 3 0 0,4-10 0-16,-1-4 0 15,4-13-45 1,0-14 2-16,0-14-88 15,14-14-11 1,1 0 41-16</inkml:trace>
  <inkml:trace contextRef="#ctx0" brushRef="#br1" timeOffset="116403.1714">19340 11947 108 0,'0'0'93'16,"0"0"-5"-1,0 3-51 1,7 4-1-16,12 4 3 15,4-8-1 1,7-3-17-16,-8 0 1 0,7 0-13 31,-7-17 1-31,-7-1-6 16,-8-6 2-16,-7 1-6 15,0-9 0 1,0-3 0-16,-7 7 0 16,7 5 0-1,7-2 0-15,23 8 0 16,11 6 0-1,0 11 0-15,11 14 0 16,-19 21 0 0,-11 13 0-16,-8 0 0 15,-6-3 0-15,-4-10 0 16,3-5 0-1,5-12 0-15,6-7 0 32,11-3-16-32,5-8 1 0,0 0-115 31,7 0-5-31,-9-5 3 0</inkml:trace>
  <inkml:trace contextRef="#ctx0" brushRef="#br1" timeOffset="117053.1779">21166 11318 158 0,'0'0'131'15,"-3"0"-8"1,3-4-84 0,0 4 1-16,3-4-31 15,23 4 2 1,19-4-11-1,6 4 0-15,12 0 0 16,-7 0 0 0,-7 0 0-16,-13 0 0 0,-11 4 0 15,-9-4 0 1,-12 4-42-1,-4-4 1-15,0 0-90 16,-4 0-10 0,-12 0 37-16</inkml:trace>
  <inkml:trace contextRef="#ctx0" brushRef="#br1" timeOffset="117493.1823">21280 11113 167 0,'0'0'129'16,"0"4"-9"-1,0 23-85-15,0 18 1 0,0 14-25 31,0 14 2-31,5-4-13 16,2 0 0 0,0-17 0-16,-7-11 0 15,0-13-2 1,0-7 1-16,0-8-128 15,0-9-4-15,0-4-13 16</inkml:trace>
  <inkml:trace contextRef="#ctx0" brushRef="#br1" timeOffset="119873.2061">22159 10403 190 0,'0'-2'123'16,"0"2"-6"-16,0-4-102 15,0 4 0 1,0 0-1-16,3 6 0 0,5 15-3 31,0 11 1-31,-1 5-12 16,7 12 0-1,1 3 0-15,-3-1 0 16,2 5 0 0,5-8 0-16,-7-13 0 15,-5-4 0-15,3-13 0 16,-2-15 0-1,7-6 0-15,6-36 0 16,1-16 0 0,-2-10 0-16,-6-15 0 15,-3 0 0 1,-7 4 0-16,0 17 0 15,-4 11-6 1,0 16 1 0,0 18-115-16,0 14-3 0,0 0-17 31</inkml:trace>
  <inkml:trace contextRef="#ctx0" brushRef="#br1" timeOffset="120213.2095">22614 10590 219 0,'4'0'128'15,"4"0"-5"-15,3 0-115 16,3 0 0-1,1 0-6-15,4 4 0 16,-1 6 1 0,-4 4 1-16,-5 7 0 15,-9 14 1-15,0-1-3 16,-15 5 1-1,-4-6-3-15,9 2 0 16,10-14 0 0,6-7 0-16,23-8 0 15,13-2 0 1,-9-4-130-1,8 0-4-15,-11 0-13 0</inkml:trace>
  <inkml:trace contextRef="#ctx0" brushRef="#br1" timeOffset="120443.2118">23066 10551 247 0,'8'-2'134'15,"10"2"-4"-15,12 0-130 16,7 0 0 0,3 2-50-1,1 6 2-15,-7-2-84 16,-8-2-11-1,-9-4 48-15</inkml:trace>
  <inkml:trace contextRef="#ctx0" brushRef="#br1" timeOffset="120813.2155">23511 10467 198 0,'0'19'133'0,"0"9"-7"16,0 13-104 0,0 8 0-16,19 2-18 15,11-14 2 1,17-14-6-16,9-16 0 31,3-7 0-31,4-21 0 0,-11-13 0 16,-15-11 0-1,-23-8 0-15,-14 2 0 16,-22 0 0-1,-26 2 0 1,-15 14-9-16,-4 10 2 0,5 19-123 31,6 6-3-31,12 10-8 0</inkml:trace>
  <inkml:trace contextRef="#ctx0" brushRef="#br1" timeOffset="121503.2224">22192 11015 42 0,'-18'0'87'16,"-5"4"-2"-16,-6 0-33 15,-1 0-2-15,12-1-3 16,18 4 1-16,7 0-7 15,49-1 0 1,44 1-33 0,48 0 2-16,33-3-10 15,31 3 0 1,13-1 0-16,-14 6 0 15,-3-6 0-15,-38 0 0 16,-36-1 0 0,-30-2 0-16,-34-3 0 15,-25 0 0 1,-20 0 0-16,-17 0 0 15,-8 0-17 1,-15 0 1-16,-18 0-114 16,-5 6-5-1,-3 1 4-15</inkml:trace>
  <inkml:trace contextRef="#ctx0" brushRef="#br1" timeOffset="122843.2358">23544 10473 30 0,'0'0'67'0,"0"0"2"16,0-6-24-1,0 1-1 1,0-1-6-16,0-8 1 15,4 2-2 1,2 10 1-16,3-6-16 16,-2 6 0-1,-3 2-7-15,-4-4 1 16,0 4-5-16,0 0 1 15,0-4-10 1,0 1 2-16,0-7-4 16,0 2 0-1,0-2 0 1,0 3 0-16,-8 7 0 15,-7 0 0-15,-4 0-40 32,-6 21 2-32,-8 4-93 0,18-1-9 15,0 10 33 1</inkml:trace>
  <inkml:trace contextRef="#ctx0" brushRef="#br1" timeOffset="124413.2515">22354 11427 129 0,'0'0'105'15,"0"0"-7"-15,0 0-71 16,-3 0 2 0,3 0-7-16,-4 0 0 15,4 0-2-15,-3 0 1 16,3 0-8-1,0 0 1-15,0 0-9 16,0 0 1 0,0 0-6-16,0 0 0 15,0 0 0 1,10 0 0-16,21 0 0 15,14-2 0 1,10-2 0-16,0-3 0 16,-3 0 0-1,-12-3 0 1,-13 3 0-16,-9 3 0 0,-10 4 0 31,-1 0 0-31,-7 0 0 0,0 0 0 16,0 0 0-1,0 4 0 1,-10 6 0-16,-2 15 0 0,-4 9 0 31,6 7 0-31,-2 7 0 0,2 12 0 31,-5-8 0-31,0 6 0 16,-3-13 0-1,-1-3 0-15,8-18 0 16,4 0 0 0,3-6-7-16,1-12 1 15,3-6-123-15,0 0-5 16,-4-2-7-1</inkml:trace>
  <inkml:trace contextRef="#ctx0" brushRef="#br1" timeOffset="124563.253">22417 11732 241 0,'9'-3'132'15,"20"-4"-5"-15,24-4-198 32,5 8-2-32,8-4-60 0,-6 3-14 15,-1-3 83 1</inkml:trace>
  <inkml:trace contextRef="#ctx0" brushRef="#br1" timeOffset="125703.2644">23045 11754 138 0,'0'2'114'0,"0"1"-10"16,0 9-67-1,18 2-1-15,11-5-10 16,8 6 0 0,0-12-14-16,-4-3 1 15,-2 0-11 1,-7-3 1-16,-12-15-3 15,-8-10 0-15,-4-3 0 16,0-8 0 0,0-2 0-16,0 0 0 15,0 6 0 1,0 5 0-16,22-2 0 31,12 15 0-31,6 3 0 0,2 11 0 16,-10 3 0-1,-6 3 0-15,-4 21 0 16,-14 12 0-16,-8 7 0 31,0 3 0-31,0-2 0 0,0-2 0 16,22-10 0-1,23-9 0-15,15-5 0 16,5-8 0-1,-2-6 0 1,-11-4 0-16,-15 0 0 16,-11 0 0-1,-7 0 0-15,-12 0 0 0,-3 0 0 31,-4 0 0-31,0 0 0 16,0 4 0-16,0-4 0 16,4 0 0-1,-4 0 0 1,0 0 0-16,0 0 0 15,0 0 0-15,0 0-130 16,0 0-4 0,0 0-13-16</inkml:trace>
  <inkml:trace contextRef="#ctx0" brushRef="#br2" timeOffset="132176.3294">14881 10435 49 0,'-4'-5'60'16,"-4"3"-2"-1,1-6-41 1,-3-2-1-16,-5 3-13 16,0 5 1-1,0-2-9-15,-8 4 0 16,-2 0 2-1,-8 13-1-15,0 5 1 16,-5 10 1 0,-2-1-2-16,0 4 2 15,6 14 0-15,-7 4 1 16,11 12 1-1,-3 9 0 1,3 3 1-16,4 3 0 16,11-7-1-16,4 4 0 15,11-10 0 1,5-2 0-16,24-1 2 15,8-9 2 1,7-6 2-16,0-4 2 16,11-13 10-1,-2-14 1-15,-1-10 1 16,0-4-1-1,3-7-8-15,16-22 0 16,3-11-4-16,7-16 0 31,5-9 0-31,2-16 1 0,-3-8 6 31,-14-12 0-31,-15 1 4 0,-23-7 1 16,-12 3-7 0,-21 14 0-1,0 0-15-15,-37 24 0 0,-22 8-40 31,-14 19 2-31,-20 20-64 0,4 14-10 16,7 5 37 0</inkml:trace>
  <inkml:trace contextRef="#ctx0" brushRef="#br2" timeOffset="132846.3361">15937 10403 76 0,'-8'-2'61'16,"-7"-2"-2"-1,-6 4-66 1,-10 0 2-16,-9 13 3 16,-1 21 1-1,-10 29 7 1,-2 13 1-16,5 15 3 15,4 9 0 1,10 4-2-16,12-1 0 0,11-9 3 16,11-15 0-1,23-19 8 1,25-23 2-16,18-16-5 15,31-21 2 1,13-17-4-16,17-38 1 16,-1-23 4-1,-14-17 0-15,-21-17-7 16,-34 2 1-1,-39-3-13-15,-26 8 1 16,-51 18-6-16,-30 15 0 16,-19 27-42-1,-7 17 1-15,15 17-63 16,19 11-9-1,37 18 48-15</inkml:trace>
  <inkml:trace contextRef="#ctx0" brushRef="#br2" timeOffset="133546.3431">18703 10328 109 0,'0'-7'75'16,"0"0"-4"-1,-18 3-76-15,-12 4-1 16,-14 4 3 0,-20 22 0-16,-10 23 11 15,-7 21 2-15,3 13-2 31,8 20-1-31,18 9-10 0,15-9 1 16,19-3 8 0,22-16 1-16,10-11 6 15,38-18 1 1,26-7 1-1,40-24 0-15,23-17-1 16,18-14 1 0,-3-31 0-16,-19-21 1 0,-44-13-6 31,-41-18 0-31,-46-3-13 15,-24-11 0-15,-55 10-2 16,-39 18 0 0,1 13-22-1,0 22 0-15,22 17-78 16,38 14-9-1,35 10 24-15</inkml:trace>
  <inkml:trace contextRef="#ctx0" brushRef="#br2" timeOffset="134366.3513">22430 10234 25 0,'-16'-3'38'16,"-13"-1"1"-16,-12 1-27 15,-15 3-2-15,-14 0 15 16,-8 24-1-1,-3 17-5-15,-4 14 0 16,7 19-14 0,12 12 2-16,13 11 2 31,23 0 0-31,30-7 13 0,23-7-1 15,47-21-1 1,30-10 1-16,37-18-11 16,19-16 0-16,25-11-3 31,4-7 0-31,-3-29 7 0,-26-14 1 15,-30-23-1 1,-49-18 0-16,-48-13-11 16,-43-10 0-1,-63 11-6 1,-53-2 1-16,-33 18-62 15,-4 15 1 1,15 20-51-16,40 21-8 0,46 13 69 31</inkml:trace>
  <inkml:trace contextRef="#ctx0" brushRef="#br2" timeOffset="136146.3691">14038 9546 124 0,'0'-4'91'15,"0"1"-4"-15,0-1-89 32,0 4 0-32,-20 0 2 0,-9 7 0 15,-16 20 21 1,-18 23 2-16,-8 16-7 15,-1 13 2 1,-4-3-15 0,17-6 2-16,4-12-10 15,21-20 2 1,12-13-36-16,11-13 0 0,8-8-63 31,3-4-6-31,11-7 38 16</inkml:trace>
  <inkml:trace contextRef="#ctx0" brushRef="#br2" timeOffset="136416.3718">13652 9562 130 0,'0'0'93'15,"0"0"-6"-15,0 28-76 16,6 21 0-16,5 13-2 16,5 11 0-1,-5 2-2-15,-4-5 1 16,0-14-10-1,-3-19 1-15,-4-9-55 16,0-13-1 0,0-15-44-16,0 0-5 15,0-22 64 1</inkml:trace>
  <inkml:trace contextRef="#ctx0" brushRef="#br2" timeOffset="136596.3736">13566 9777 155 0,'20'-3'101'0,"31"0"-6"16,19-1-92 0,8 4 0-16,0 0-32 0,-4 0-1 31,-22 7-63-31,-12 0-4 15,-11-7 22 1</inkml:trace>
  <inkml:trace contextRef="#ctx0" brushRef="#br2" timeOffset="136986.3775">13114 9636 90 0,'-4'31'76'16,"4"24"-2"0,0 31-63-1,31 16 0-15,28 4 9 0,37-12 1 16,15-32 10-1,37-24 0-15,7-38-4 16,16-14-1 0,0-42-9-1,-16-16 0-15,-33-14-11 16,-33-15 0-1,-48 11-12 1,-41-4 1-16,-70 26-2 16,-50 12 0-16,-42 29-7 15,-16 20 0-15,-3 7-98 16,29 13-8-1,48 8 5 1</inkml:trace>
  <inkml:trace contextRef="#ctx0" brushRef="#br2" timeOffset="138276.3904">19265 5213 81 0,'-28'0'66'15,"-20"0"-2"-15,-22 0-60 16,-21 4 1 0,-12 24 5-16,4 13 0 15,1 29-4 1,29 12 1-16,21 29-2 15,26 10 1 1,22 5 3-16,18-17 1 16,30-22 13-16,25-21 1 15,21-35 2 1,21-31 3-1,21-10-14-15,16-39 0 16,1-17-5 0,-9-20 1-1,-38-8-11-15,-35-16 2 0,-56-5-11 31,-33 19 1-31,-64 10-21 0,-14 16-2 16,-19 36-77 0,8 13-9-1,7 14 23-15</inkml:trace>
  <inkml:trace contextRef="#ctx0" brushRef="#br2" timeOffset="138806.3957">20037 5217 85 0,'-23'0'69'31,"-17"0"-3"-31,-8 8-63 0,-4 33 1 16,8 31 3-1,6 26 2-15,16 19 6 16,22 10 1-1,4-1 12 1,36-19 0-16,20-25-3 0,36-23 3 31,19-31-14-31,26-28 1 0,7-20-5 31,15-43 1-31,-22-13-4 16,-26-31 0-16,-52-14-10 16,-53-11 1-1,-32 11-7-15,-57 28 1 0,-35 17-27 31,-15 31-1-31,-4 20-74 16,25 21-8 0,38 4 29-16</inkml:trace>
  <inkml:trace contextRef="#ctx0" brushRef="#br2" timeOffset="139416.4018">22278 5148 76 0,'-30'-3'66'0,"-22"3"-2"15,-33 0-54 1,-15 7 2 0,-23 30 2-16,20 33 1 15,6 23-6 1,27 25 0-16,37 10-1 15,33 0 1 1,33-7 5-16,52-24 2 16,38-32 2-16,39-33 1 15,28-25 1 1,2-19 0-16,-7-39-4 15,-25-25 0 1,-53-17-14-16,-55-21 0 16,-52-7-14-1,-71 10 0-15,-44 18-70 31,-36 13-3-31,-16 35-28 0,11 14-5 16</inkml:trace>
  <inkml:trace contextRef="#ctx0" brushRef="#br2" timeOffset="141046.419">24388 4982 122 0,'0'0'78'0,"0"0"-4"31,-3 0-70-31,-19 14-1 16,-26 14 18-16,-4 27 1 15,-26 7-5 1,0 10 1-1,-11 1-14-15,4 4 2 16,15-19-10-16,10-9 2 16,20-11-30-1,17-18 0-15,19-16-67 16,4-4-7-1,19-21 34-15</inkml:trace>
  <inkml:trace contextRef="#ctx0" brushRef="#br2" timeOffset="141326.4218">23915 5027 114 0,'0'0'101'15,"0"14"-6"1,3 27-71-1,9 15 0-15,-2 19-16 16,-2 12 2-16,-8 10-5 16,0-15 2-16,0-4-4 15,0-27 1 1,0-10-9-1,0-16 0-15,0-7-47 16,0-12 0 0,0-6-51-1,7-3-7-15,1-22 50 16</inkml:trace>
  <inkml:trace contextRef="#ctx0" brushRef="#br2" timeOffset="141516.4237">23766 5254 185 0,'45'0'115'16,"29"0"-7"-16,37 8-112 15,7 3 0-15,-40-1-80 16,-30-7-1-1,-14 2-25-15,14 1-4 16</inkml:trace>
  <inkml:trace contextRef="#ctx0" brushRef="#br2" timeOffset="142016.4287">24732 5307 151 0,'28'-14'95'0,"-14"7"-6"16,-6 4-86 0,-8 3 1-16,-4 0 5 15,-67 31 0 1,-21 28-3-16,-8 4 1 15,3 12-20 1,30-27 1-16,27-9-87 16,25-19-8-16,15-20 10 31</inkml:trace>
  <inkml:trace contextRef="#ctx0" brushRef="#br2" timeOffset="142246.431">24563 5269 165 0,'7'0'106'0,"4"0"-7"0,-8 7-92 31,5 14 2-31,-8 10-10 16,4 7 1-16,-4 3-39 15,0-2 2 1,0 9-66 0,-15-10-7-16,-26 11 37 15</inkml:trace>
  <inkml:trace contextRef="#ctx0" brushRef="#br2" timeOffset="142386.4324">24403 5428 152 0,'29'0'100'15,"5"0"-7"1,7 8-113-16,3-6-1 15,20 2-76 1,-5 0-4-16,-1-4 21 16</inkml:trace>
  <inkml:trace contextRef="#ctx0" brushRef="#br2" timeOffset="142806.4366">24192 4829 104 0,'-95'0'91'16,"-10"36"-4"0,-2 36-69-16,-9 18 0 15,21 31-11 1,21 10 0-1,28 4 10-15,40 0 2 0,28-14 12 32,53-24-1-32,49-24-11 0,18-45 0 15,-2-15-16 1,-3-9 1-1,-3-4 0-15,73-14 0 16,27-32 5 0,-5-26 0-16,-15-15-9 15,-54-20-1 1,-126-2-6-16,-34 52 0 15,-67-105-36 1,-215 27 0-16,-91 39-83 16,-9 47-9-16,122 45 40 15</inkml:trace>
  <inkml:trace contextRef="#ctx0" brushRef="#br1" timeOffset="176389.7736">4074 11044 144 0,'-4'0'112'15,"4"0"-8"-15,-3-4-85 16,3 4 1-1,0 0-24-15,0 0 1 16,0 0 2 0,0 0 1-16,0 4 7 15,0 13 0-15,3 7-1 31,8 4 1-31,0 6-1 0,4-2 0 16,0-1-1 0,-1-1 0-16,-3-2-1 15,1 8 0 1,-1-10-2-1,-4-1 1-15,1-4-1 16,-6-4 0 0,7-3 0-16,-5-4 1 0,-4-2 1 31,3-2 0-31,-3-2 3 15,4 0 1-15,-4-1 0 16,0-3 1 0,0 0-5-1,0 0 1-15,0 0-5 16,8-15 0-1,-1-15 0-15,3-16 0 16,6-5 0-16,3-9 0 16,-5 12 0-1,1 7 0-15,-4 3 0 16,0 14 0-1,-7 10-29-15,-1 3 1 16,1 11-81 0,8 0-4-16,-1 0-2 15,11 14-2-15</inkml:trace>
  <inkml:trace contextRef="#ctx0" brushRef="#br1" timeOffset="176649.7762">4496 11286 131 0,'0'7'111'15,"0"6"-8"1,0 9-78-16,0-3 0 0,0 6-29 31,0 0 1-31,0-1-102 0,4-6-6 31,-1-2 0-31</inkml:trace>
  <inkml:trace contextRef="#ctx0" brushRef="#br1" timeOffset="178669.7964">6873 11050 94 0,'0'0'98'0,"-3"0"-6"16,3 0-60-1,-4-3 0 1,4 3-21-16,0 0 1 0,0 0-14 31,0 0-1-31,0 0-1 0,0 0 1 16,0 0 7-1,0 14 1 1,0 3 2-16,7 4 1 16,1 2 1-1,4 2 1-15,-1 0-1 0,-4-1 0 16,3-3-3-1,-2-8 1 1,-4-3 2-16,-1-6 0 16,1 0 2-1,-4-1 1 1,0-3-1-16,0 4 1 15,0-4-6 1,0 0 2-16,4 0-8 16,0 0 0-16,-4-4 0 15,4-7 0 1,3-9 0-16,0-11 0 15,4-4 0 1,-3-6 0-16,-1-4 0 16,0-8 0-1,-2 13 0 1,-2 5 0-16,-3 10 0 15,4 9 0-15,-4 2 0 16,0 7 0-16,0 0-38 16,0 7 1-1,4 0-94 1,-1 7-9-16,4 7 32 15</inkml:trace>
  <inkml:trace contextRef="#ctx0" brushRef="#br1" timeOffset="179099.8007">7173 11154 170 0,'0'0'120'0,"0"0"-6"16,0 0-96-1,0 0 1-15,0 0-17 16,4 0 0-1,4 0-4-15,3 0 1 16,-3 0 2 0,-5 4 0-16,1 6 3 15,-4 11 0-15,0 4-5 16,0-1 1-1,-4-4 2-15,4-3 1 16,0-6-23 0,29-4 1-16,1-4-101 31,8-3-8-31,-5 0 17 0</inkml:trace>
  <inkml:trace contextRef="#ctx0" brushRef="#br1" timeOffset="179509.8048">6711 10929 106 0,'0'0'90'16,"0"0"-4"-1,14 7-64-15,9 11 1 16,-9 5-9 0,5 1 1-16,0 5-25 15,-4-2 1 1,0-6-89-1,-5-3-7-15,3-9 12 0</inkml:trace>
  <inkml:trace contextRef="#ctx0" brushRef="#br1" timeOffset="180169.8114">7952 10981 102 0,'-7'0'101'15,"-1"0"-6"1,0 0-65-16,4 0-1 0,4 0-2 31,0 0-2-31,20 0-1 0,8 11 0 16,17-4-17-1,-12 3 0 1,4 0-4-16,-11-6 1 0,0 0-10 31,-12-1 0-31,2-3-35 0,-10 0 1 31,6 0-53-31,0 3-4 16,-1-3 2 0,-4 0 0-16</inkml:trace>
  <inkml:trace contextRef="#ctx0" brushRef="#br1" timeOffset="180379.8135">7929 11130 186 0,'8'0'130'0,"22"4"-6"16,17-2-102 0,5 6 0-16,-4-1-51 31,4 3 0-31,-7 4-96 0,-8-4-10 15,0-3 26 1</inkml:trace>
  <inkml:trace contextRef="#ctx0" brushRef="#br1" timeOffset="182619.8359">2188 11597 67 0,'-7'-3'75'16,"-1"3"-3"-16,2 0-35 16,-6-4-1-1,5 4-10-15,3 0 1 16,0 0-23-1,4 0 0-15,0 0 6 16,12 0 1 0,31 0 9-16,17 4-1 15,34 6-1-15,12 0 1 31,9 1 1-31,-8-4 1 0,-11-4-11 32,-6-3 1-32,-27 0-27 0,-15 0-1 15,-15 0-113 1,-15 0-5-1,-7 0 6-15</inkml:trace>
  <inkml:trace contextRef="#ctx0" brushRef="#br1" timeOffset="183379.8435">5318 11476 20 0,'-7'0'69'16,"-8"0"1"-16,-8 0-13 16,5 0-2-1,-1 0-15-15,8 0 0 0,1 0-15 16,6 0 0-1,0 0-20 1,4 0 0-16,0 0 1 16,15 0 1-1,18 0 12-15,23 4 1 16,18 2-3-1,14 1 0-15,20-3-11 16,4-1 2 0,-1-3-8-16,-15 0 0 15,-15 0 0-15,-26 0 0 16,-10 0-62-1,-19 0 1-15,-11 0-73 16,-15 0-11 0,0 0 65-16</inkml:trace>
  <inkml:trace contextRef="#ctx0" brushRef="#br1" timeOffset="184199.8517">4681 11238 123 0,'0'0'100'15,"0"0"-6"-15,7 0-74 16,20 0-1 0,5 0-10-16,2 2-1 15,3 2-25 1,-11-4 1-16,-11 0-85 15,-4 0-8-15,-11 0 18 16</inkml:trace>
  <inkml:trace contextRef="#ctx0" brushRef="#br1" timeOffset="184449.8542">4770 11040 128 0,'0'0'95'0,"-3"0"-6"16,-1 17-68 0,0 15 0-1,0 15-4-15,2 9 0 0,2 7-44 31,0 0 2-31,0-12-80 0,0-6-9 32,0-11 29-32</inkml:trace>
  <inkml:trace contextRef="#ctx0" brushRef="#br1" timeOffset="185509.8648">2218 12829 77 0,'0'0'89'16,"0"4"-3"-16,0-4-52 15,0 0-1-15,22 0-14 16,22 0 0 0,16 2-1-16,25 6 1 15,12-1-7 1,-5 0 1-16,0-5-4 15,-14 3 1 1,-3-2-3-16,-16 1 1 16,-7-4-31-1,-11 0 1-15,-12 0-97 16,-6 0-7-16,-17 0 19 15</inkml:trace>
  <inkml:trace contextRef="#ctx0" brushRef="#br1" timeOffset="186169.8714">3688 12465 174 0,'0'-3'116'15,"0"3"-6"1,0-2-100-16,0 2 0 16,0 2-5-1,4 23 1-15,15 9 7 16,6 11 0-1,6-1-1-15,-2 5 0 16,-3 0-3 0,-4-8 1-1,-11-6-5-15,-3-7 1 0,3-15-6 31,-8-13 0-31,1 0 0 0,0-24 0 16,-2-18 0 0,3-17 0-1,-5-7 0-15,0 8 0 16,0 0-37-1,0 19 1-15,0 12-95 0,8 9-9 32,2 12 31-32</inkml:trace>
  <inkml:trace contextRef="#ctx0" brushRef="#br1" timeOffset="186429.874">4177 12718 173 0,'0'14'106'16,"0"9"-7"-16,0 13-118 16,0 6 2-16,0-4-84 15,0-8-7-15,4-9 16 16</inkml:trace>
  <inkml:trace contextRef="#ctx0" brushRef="#br1" timeOffset="186939.8791">4611 12573 171 0,'0'0'124'16,"0"3"-8"0,14 4-96-16,16 1 1 0,3-2-29 31,1 2 2-31,-9-5-79 0,-9-1 0 15,-6-2-33 1,-6 0-7 0</inkml:trace>
  <inkml:trace contextRef="#ctx0" brushRef="#br1" timeOffset="187129.881">4674 12424 165 0,'0'14'110'16,"0"13"-7"-16,0 12-92 15,3 5-1 1,4 5-18-16,-3 3 0 16,4-11-97-1,3-9-8-15,4-11 5 16</inkml:trace>
  <inkml:trace contextRef="#ctx0" brushRef="#br1" timeOffset="187699.8867">5229 12383 164 0,'0'0'98'15,"0"0"-8"-15,0 0-93 16,-4 0 1-16,4 0 13 15,0 0 1-15,0 0 11 16,0 0-1 0,0 3-5-1,0-3 1-15,-3 0-6 16,3 0 0-1,0 0 0-15,0 0 0 16,0 0-6 0,0 0 1-16,0 0-7 15,0 0 0-15,0 0 0 16,0 0 0-1,0 0 0-15,0 0 0 16,0 0-54 0,0 0 2-16,0 0-81 15,0 0-10 1,0 0 52-16</inkml:trace>
  <inkml:trace contextRef="#ctx0" brushRef="#br1" timeOffset="188179.8915">5181 12666 118 0,'-3'0'97'15,"-2"0"-6"-15,2 0-50 16,3 0 1-1,29 0-1-15,27 7 0 16,25 0-25 0,16 3 1-16,3-3-14 15,-8 4 1 1,-2-1-4-16,-24 1 0 15,-14-1 0 1,-19-6 0-16,-15-1-8 16,-6 0 1-16,-12-3-78 31,0 0-2-31,4 0-44 0,4-6-12 15,6-5 93 1</inkml:trace>
  <inkml:trace contextRef="#ctx0" brushRef="#br1" timeOffset="189079.9005">5700 12736 85 0,'0'0'78'0,"0"0"-3"16,0 0-55 0,0 0 1-16,0 0 8 15,7 0 0 1,15 0 2-1,8 0 1-15,15 0-10 16,10 0 1-16,8 0-7 31,3 0 1-31,2 0-9 0,-13 0 1 16,-14 3-8-1,-12 4 1-15,-10-4-22 16,-8 1 1-16,-4 2-108 31,-7-2-8-31,0 0 12 0</inkml:trace>
  <inkml:trace contextRef="#ctx0" brushRef="#br1" timeOffset="189629.906">6707 12460 163 0,'0'0'111'0,"0"0"-7"31,0 19-80-31,18 9-1 0,2 7-3 31,-3 6 1-31,-2-6-7 0,-4-11 1 16,-3-3-8-1,0-13 2 1,-4-6-9-16,-1-2 0 16,1-10 0-1,2-28 0-15,3-14 0 0,-2-10 0 16,-4 3 0-1,1 7 0 1,0 7-66-16,1 17 1 16,1 8-69-1,5 13-12 1,7 7 70-16</inkml:trace>
  <inkml:trace contextRef="#ctx0" brushRef="#br1" timeOffset="190019.9099">7100 12569 163 0,'0'0'129'16,"0"0"-10"-16,0 0-91 16,4 0 1-1,3 0-30 1,0 0 0-16,5 0-1 15,-2 4 1-15,-2 10 5 32,-4 7 0-32,-4-1-1 0,0 1 1 15,0-4 3 1,0-3 0-16,0 3 0 15,0-6 0 1,18-5-75 0,8 2-1-16,7-4-66 15,1-4-12 1,-1 0 78-16</inkml:trace>
  <inkml:trace contextRef="#ctx0" brushRef="#br1" timeOffset="190469.9144">7733 12421 161 0,'0'0'122'0,"0"0"-7"0,11 0-84 32,11 0 0-32,12 0-20 0,6 0 1 15,-3 0-15 1,8 0 0-1,-12 0-60-15,-7 0-1 16,-7 0-59 0,-8 0-14-16,-8 0 66 15</inkml:trace>
  <inkml:trace contextRef="#ctx0" brushRef="#br1" timeOffset="190679.9165">7763 12545 210 0,'0'0'129'16,"10"3"-5"-16,21-3-118 16,5 4 0-1,9-4-62-15,7 0-1 16,-4 0-65-1,4 0-11-15,-8 0 53 16</inkml:trace>
  <inkml:trace contextRef="#ctx0" brushRef="#br1" timeOffset="191539.9251">6573 12372 101 0,'0'-4'108'0,"0"2"-8"0,0-6-62 31,0 1 1-31,-3 0-34 16,3 7 0 0,0 0-7-16,0 11 0 15,0 14 4-15,3 5 0 16,9-2-94-1,-1-4-5-15,11-3-20 32</inkml:trace>
  <inkml:trace contextRef="#ctx0" brushRef="#br1" timeOffset="192289.9326">8792 11081 94 0,'-7'0'86'16,"-1"0"-3"-1,-3 0-58-15,4 0 0 0,7 0 7 16,0 4 1-1,37 4 5-15,30 2 0 16,26 4-16 0,7-5 1-1,7-1-18-15,4 2 2 16,-19-7-7-1,-10-3 0-15,-24 0 0 16,-16 0 0 0,-16 0-21-16,-15 0 1 15,-7 0-110-15,-4 0-6 16,0 0 9-1</inkml:trace>
  <inkml:trace contextRef="#ctx0" brushRef="#br1" timeOffset="192969.9394">8691 12808 185 0,'34'0'134'15,"33"0"-6"1,37 4-100-16,11-4 0 16,-1 0-25-1,-6 4 2 1,-16-2-5-16,-21-2 0 0,-11 3-71 31,-24-3 1-31,-14 0-65 0,-14 0-12 16,-8-13 77-1</inkml:trace>
  <inkml:trace contextRef="#ctx0" brushRef="#br1" timeOffset="193679.9465">6596 12441 122 0,'0'0'78'0,"0"0"-5"0,0 0-76 31,15 11 0-31,-1 6 11 15,5 7 2-15,-4-3 31 16,-4-7-2 0,-4 0 15-16,-3-11-2 15,-4-3-33 1,0-10 2-16,0-11-21 15,-8 0 0 1,-6-7-20-16,-5 1 1 16,4 3-111-1,4 7-6-15,8-4 8 16</inkml:trace>
  <inkml:trace contextRef="#ctx0" brushRef="#br1" timeOffset="195319.9629">10873 10687 176 0,'0'0'98'0,"0"0"-4"0,0 0-102 31,0 0 1-31,-7 5 8 15,-4 14 1-15,-15 9 5 16,-6 17 1 0,-9 0 2-1,-4 0 1-15,0-4-4 16,4-2 1-16,8-8-12 15,3-11 1-15,16-2-43 16,10-11 1 0,4-4-61-1,4-3-8-15,14 0 44 16</inkml:trace>
  <inkml:trace contextRef="#ctx0" brushRef="#br1" timeOffset="195605.9663">10681 10790 108 0,'0'0'96'15,"4"0"-4"1,7 8-71-1,4 20 1-15,8 6-15 0,-1 8 0 16,-4 3-2 15,0-7 2-31,1-4-9 0,-8-6 1 16,-8-7-52-1,1-4-2-15,0-9-47 16,0-8-4 0,-1 0 60-16</inkml:trace>
  <inkml:trace contextRef="#ctx0" brushRef="#br1" timeOffset="195855.9688">10659 10933 169 0,'0'0'115'16,"0"0"-7"-16,7 0-95 15,16-4 1-15,6 4-15 16,1 0 0-16,3 0-36 15,3 0 0 1,-5 0-72 0,1 0-9-16,-1-3 34 15</inkml:trace>
  <inkml:trace contextRef="#ctx0" brushRef="#br1" timeOffset="196425.9745">11192 10776 137 0,'0'0'95'0,"0"0"-6"16,0 0-79 0,-7 0 0-1,-20 18 0-15,-6 10 1 16,-7 14-4-1,3 3 0-15,3 3-6 16,5-6 1 0,10-11-34-16,8-11 0 15,11-9-70 1,0-11-9-16,0-4 34 15</inkml:trace>
  <inkml:trace contextRef="#ctx0" brushRef="#br1" timeOffset="196635.9766">10992 10802 136 0,'0'0'102'0,"0"3"-7"16,14 18-72-1,9 9 1-15,4 8-9 16,2 4 0-16,3-6-14 31,-9-3 0-31,-8-8-78 0,0-8-2 16,-8-7-37-1,-7-10-6-15</inkml:trace>
  <inkml:trace contextRef="#ctx0" brushRef="#br1" timeOffset="196905.9793">10892 10843 147 0,'4'0'108'16,"18"0"-8"-16,19 0-80 15,11 10 1-15,3 5-16 16,-4-3 1 0,2 0-56-16,-12-5 2 15,-19-4-63 1,0-3-7-16,-15-8 52 15</inkml:trace>
  <inkml:trace contextRef="#ctx0" brushRef="#br1" timeOffset="197445.9847">11006 10535 49 0,'-17'0'51'0,"-17"-3"0"0,-14 3-46 15,-22 0 0 1,-5 0 13-16,-10 0 0 15,-3 17 10 1,-9 11 1 0,19 3-13-16,4 10 0 15,14 2-10 1,17 0 1-16,20 6 3 15,23 3 2-15,11 0-2 16,34 3 1 0,18 3-6-16,22-2 0 15,19 0 3 1,11-8 1-16,14-7-2 15,19-5 2 1,12-13 6-16,3-16 0 16,17-7 14-1,-12-38 1-15,-9-17-14 16,-26-17 1-16,-25-22-16 15,-35 0 2 1,-39-6-3 0,-34 7 0-16,-59 16-14 15,-40 12 2-15,-32 20-118 31,-13 17-4-31,7 11-2 0</inkml:trace>
  <inkml:trace contextRef="#ctx0" brushRef="#br1" timeOffset="209472.1055">15700 6965 31 0,'3'-15'44'15,"0"8"22"1,1-6-3 0,-4 3-9-16,4-4-1 15,-4 7-25 1,0 0-1-16,0 3-28 15,0 4 1 1,4 0-3-16,0 4 1 16,7 16 13-1,0 11-1-15,0 8 0 16,4-1 0-16,0-4-4 15,0 0 1 1,-5 2-3-16,2-11 0 16,-5-6 0-1,-3-5 0-15,1-4 2 31,-5-2 1-31,3-5 8 0,-3-3 1 16,0 0-2 0,0 0 1-16,3 0-12 15,4-7 2-15,12-21-5 31,0-13 0-31,2-11 0 0,2 0 0 16,-1 0 0 0,-7 15 0-16,-1 5-56 15,-5 8 2 1,1 10-79-1,-3 11-11-15,5 3 56 16</inkml:trace>
  <inkml:trace contextRef="#ctx0" brushRef="#br1" timeOffset="209742.1082">16162 7075 116 0,'0'4'97'0,"0"5"-5"16,0 9-72-1,0 10-1-15,0-4-11 16,0 0 1-1,0-6-11-15,0-4 0 16,0-7-95 0,4-7-7-16,6 0 0 15</inkml:trace>
  <inkml:trace contextRef="#ctx0" brushRef="#br1" timeOffset="210042.1112">16555 6709 126 0,'0'0'88'15,"4"14"-3"-15,-4 13-76 16,0 4 0-16,0 10-2 15,3-5 0 1,2-2-85-16,-2-2-5 16,-3-13-17-1</inkml:trace>
  <inkml:trace contextRef="#ctx0" brushRef="#br1" timeOffset="210252.1133">16396 7040 170 0,'0'0'114'15,"11"0"-7"-15,26 0-100 16,8 0 1-16,10-7-80 31,4 5-2-31,-7-2-39 0,-14 4-7 16</inkml:trace>
  <inkml:trace contextRef="#ctx0" brushRef="#br1" timeOffset="211062.1214">16493 7175 19 0,'-4'0'57'31,"0"0"1"-31,0 3-4 0,-3-3 0 16,3 0-1-1,0 0-3 1,4 0-19-16,0 0 1 15,0 0-22 1,0 0 1-16,10 0-11 0,17-3 1 16,7-4-2-1,-1 4 0 1,4 3-2-16,-11 0 1 15,-4 3 1 1,-7 7 1 0,-10 8 2-16,-5 0 1 15,0 2-1 1,-13 2 0-16,3-2-8 15,-1-6 1-15,3-5 0 16,8 5 0 0,4 1 5-16,14 2 0 15,8 0-1 1,-8 0 0-16,-2 1 3 15,-16 2 1 1,0-5 0 0,-26-5 1-16,-11-3-40 0,3 0-2 15,9-7-74 1,2 2-8-16,15-2 37 15</inkml:trace>
  <inkml:trace contextRef="#ctx0" brushRef="#br1" timeOffset="211832.1291">16959 7124 122 0,'0'0'99'0,"3"0"-6"32,24 0-71-32,6 0 0 15,19 0-11 1,3 0-1-16,-6 0-10 15,-9 0 1 1,-14 0-35-16,-8 0 1 16,-7 0-69-16,-11-4-8 15,0-6 34 1</inkml:trace>
  <inkml:trace contextRef="#ctx0" brushRef="#br1" timeOffset="212052.1313">17081 6999 122 0,'8'14'99'0,"-1"6"-6"16,8 16-72-1,-5 8-1-15,-2 1-10 16,0 0 1-1,-1-7-50 1,-3-3 0-16,-1-15-67 16,1-9-8-1,2-11 49 1</inkml:trace>
  <inkml:trace contextRef="#ctx0" brushRef="#br1" timeOffset="213942.1502">17551 6836 102 0,'0'0'79'16,"0"0"-4"-16,0 4-68 15,0 17-1 1,0 3-1-16,0 7 1 0,0 0-45 31,0-7-1-31,4-3-44 16,-4-7-2-1</inkml:trace>
  <inkml:trace contextRef="#ctx0" brushRef="#br1" timeOffset="214122.152">17427 7088 120 0,'14'0'89'16,"15"0"-6"-16,13-6-91 15,5-5 1 1,-7 5-78-16,5 2-6 15,-15 4 15 1</inkml:trace>
  <inkml:trace contextRef="#ctx0" brushRef="#br1" timeOffset="214532.1561">17489 7214 118 0,'0'0'102'15,"0"0"-7"-15,0 0-72 16,0 0 0-1,23 0-18-15,6-4 2 16,0 1-8 0,0 3 0-16,-10 0 0 15,-4 0 0 1,-12 7 3-16,-3 10 0 15,-7 4-4-15,-11 6 0 16,6-7 1 0,5-2-1-16,7-7 10 15,15-1 1 1,22-6-32-1,1-4 2-15,13 0-84 16,1 0-7-16,-7-21 25 16</inkml:trace>
  <inkml:trace contextRef="#ctx0" brushRef="#br1" timeOffset="214832.1591">17814 6736 82 0,'0'0'84'0,"0"0"-3"0,27 0-59 32,10 24-1-32,14 14-12 15,9 22-1 1,-12 12-3-16,-18 11 1 15,-16 3-81-15,-14 7-4 16,-33-6-18 0</inkml:trace>
  <inkml:trace contextRef="#ctx0" brushRef="#br1" timeOffset="215512.1659">16370 6677 26 0,'-8'0'47'16,"-13"0"1"-1,-2 22-22 1,1 29-1-16,0 25-1 15,10 25 0-15,12 17-16 16,15 5-1-16,38-1-2 16,10-26-1-1,10-12-74 1,5-30-2-16,0-15-5 15</inkml:trace>
  <inkml:trace contextRef="#ctx0" brushRef="#br1" timeOffset="217892.1897">18522 7134 131 0,'-3'0'101'16,"3"0"-7"-16,0 0-71 16,10 0 1-1,35 0-11-15,8 0-1 16,19 0-18-1,-5 0 0-15,0 0-67 16,-11 0 0 0,-8 0-34-16,-11 0-4 15</inkml:trace>
  <inkml:trace contextRef="#ctx0" brushRef="#br1" timeOffset="218662.1974">18678 6999 113 0,'0'0'80'16,"0"0"-4"-16,0 0-67 0,0 14-1 16,0 13 1-1,0 12-1 1,0 6-62-16,0-4-3 15,3 1-34 1,4-11 0 0</inkml:trace>
  <inkml:trace contextRef="#ctx0" brushRef="#br1" timeOffset="219702.2078">18637 7054 96 0,'-4'-3'93'31,"4"3"-5"-31,0-4-59 0,0 4 0 32,0 0-25-32,-4 0 0 15,4 0-7 1,0 0 0-16,0 18 11 15,0 9 1 1,0 12 3-16,4-2 1 16,-4 5-2-16,0 0 0 15,0-12-6 1,0-5 0-16,4-11-2 15,-4-4 1 1,0-3-41-16,0-3 0 16,7-4-75-1,4 0-9-15,12-4 40 16</inkml:trace>
  <inkml:trace contextRef="#ctx0" brushRef="#br1" timeOffset="220242.2132">19559 7186 109 0,'-4'0'83'0,"-7"0"-5"16,-8 14-61-1,1 20 0-15,-4 18 6 16,11 7 0-1,11 3-8-15,4-11-1 32,29-5-85-32,15-14-2 0,11-12-38 15,15-16-5 1</inkml:trace>
  <inkml:trace contextRef="#ctx0" brushRef="#br1" timeOffset="220592.2167">20003 7349 147 0,'0'0'109'0,"4"0"-8"16,26 0-86-1,15 3 0-15,17 7-110 31,-3-3-5-31,1 1-15 0</inkml:trace>
  <inkml:trace contextRef="#ctx0" brushRef="#br1" timeOffset="221562.2264">20614 7124 100 0,'-3'0'81'16,"3"0"-3"-16,0 0-60 16,-4 3-2-16,0 11-2 31,0 3 1-31,1 7-10 0,3 4 0 15,0 7-64 1,0-8-2-16,0 0-37 16,0-5-3-16</inkml:trace>
  <inkml:trace contextRef="#ctx0" brushRef="#br1" timeOffset="221842.2292">20437 7421 138 0,'0'0'113'0,"10"0"-10"16,28 0-78 0,17 0 0-16,12-4-30 15,4 4 0-15,-12 0-84 16,-15 0-3-1,-14 0-17-15</inkml:trace>
  <inkml:trace contextRef="#ctx0" brushRef="#br1" timeOffset="222682.2376">20481 7560 55 0,'-3'0'68'15,"3"0"-2"-15,-4 0-24 16,1 0-1-16,3 0-3 16,0 0 0-16,0 0-21 15,3 0 3 1,19 0-10-1,12-7 0-15,-1 3-6 16,3 1 0-16,5 3-4 31,-15 0 0-31,-3 0 2 0,-16 3 1 31,-7 8 2-31,-4 3 0 0,-18-1-4 16,-8 2 1 0,4-6-9-1,8 2 1-15,11-1 1 16,7 1 1-1,3 6 5-15,19 11 1 0,4-4-2 32,-4 0 1-32,-10 1 1 15,-12-1 0-15,0-7 0 16,-27 0 0-1,-1 0-6-15,-2-10 0 16,7-3-48 0,16-4 2-16,7 0-60 15,4-4-9 1,25-17 53-16</inkml:trace>
  <inkml:trace contextRef="#ctx0" brushRef="#br1" timeOffset="223022.241">20930 7165 142 0,'0'-4'100'0,"0"4"-7"0,0-3-82 31,17 3 0-31,21 10-3 0,7 29 1 16,10 19 4-1,-10 19 0 1,-16 9-1-16,-18 0 0 16,-11 2-5-1,-11-13 0-15,-18-9-36 0,-8-19-1 31,-1-4-86-31,5-16-10 16,3-13 32 0</inkml:trace>
  <inkml:trace contextRef="#ctx0" brushRef="#br1" timeOffset="223732.2481">21359 7428 135 0,'0'0'94'0,"0"0"-6"15,0 0-71 1,0 17-1-16,12 15 7 16,2 5 0-16,4 9-5 15,-3-4 1 1,-3-1 1-16,-5-3 0 15,-4-11-5 1,4-6 0-16,-3-7-12 16,1-8 2-1,-2 2-5-15,1-8 0 16,3 0 0-1,8-14 0-15,3-21 0 16,9-16 0 0,2-4 0-16,-3-8 0 15,-9 5 0 1,3 5 0-1,-16 15-26-15,3 10 2 0,-3 15-106 32,7 9-7-32,-4 4 14 0</inkml:trace>
  <inkml:trace contextRef="#ctx0" brushRef="#br1" timeOffset="224132.2521">21747 7618 165 0,'0'0'119'0,"4"0"-8"15,11 0-92 1,11 0 0-16,4 0-18 16,-1 0 1-1,-10 4-2-15,-11 10 0 16,-8 7 5-1,0 10 0-15,-23-4-2 16,-10 1 0-16,7-4 3 31,11-6 1-31,11-5 3 0,4-7 0 16,22 2-42-1,12 2 1-15,11-5-95 16,3-3-11 0,0-2 32-1</inkml:trace>
  <inkml:trace contextRef="#ctx0" brushRef="#br1" timeOffset="224522.256">22293 7577 178 0,'0'0'127'0,"0"0"-7"16,0 0-89-1,29 0 0-15,12 0-20 16,-1 0 2-16,-3 0-13 16,-7 0 0-1,-8 0-14-15,-6 0 1 16,-6 2-64-1,-6-2-1 1,0 0-46-16,0 0-11 16,-4 0 75-1</inkml:trace>
  <inkml:trace contextRef="#ctx0" brushRef="#br1" timeOffset="224682.2576">22244 7688 189 0,'0'0'122'0,"30"0"-6"0,22 0-111 31,14 0 1-31,5 0-122 0,-8 3-5 16,-4-3-5-1</inkml:trace>
  <inkml:trace contextRef="#ctx0" brushRef="#br1" timeOffset="225432.2651">22932 7501 162 0,'0'0'112'15,"0"0"-6"-15,27 0-85 16,10 0 0-16,7 0-12 16,8 6 0-1,-7 5-10-15,-13-1 0 16,-9 1 2-1,-16 3 0-15,-7 3 3 16,0 3 0 0,-25 8-4-16,-9 3 1 15,5 3 8-15,6-5 0 16,16-5 6-1,7-3 1-15,37-4-10 16,23-3 1 0,22-7-7-16,3 2 0 15,-8-5-100 1,-7 0-1-1,-11-4-39-15,-14 0-11 16</inkml:trace>
  <inkml:trace contextRef="#ctx0" brushRef="#br1" timeOffset="234739.3588">24188 7536 31 0,'0'0'39'16,"0"-8"-1"0,8 4-2-16,-1-2-2 0,1-1 0 31,-1-7-10-31,1 7 0 15,2-2 2 1,-1 1 0-16,-3-2 5 16,-6 5 1-1,0 3-15-15,0 2 0 16,-3 0-10-16,-19 7 1 15,-1 13 4 1,-2 11 1-16,-5 4-5 16,4-1 1-1,7-2-12-15,4-7 1 16,8-5-50-1,7-10-2-15,0-6-65 16,0-4-10 0,4-17 49-1</inkml:trace>
  <inkml:trace contextRef="#ctx0" brushRef="#br1" timeOffset="234979.3612">24036 7432 171 0,'0'0'130'16,"0"0"-9"-1,0 3-87-15,15 18 0 0,8 10-24 16,2 10 1 0,5-2-11-1,-8 2 0-15,1-6-3 16,-5-8 2-1,-7-6-41 1,1-6 0-16,-4-6-89 16,-5-4-9-1,7-5 38-15</inkml:trace>
  <inkml:trace contextRef="#ctx0" brushRef="#br1" timeOffset="235803.3698">24492 7411 164 0,'4'-8'102'0,"0"2"-8"16,-1 6-84-1,-3 0-1 1,0 14 10-16,-21 31 0 16,-6 27-3-1,9 15 1-15,13-28 1 16,5-25 0-16,5-10-6 15,9-3 1 1,20 0-13-16,-1-7 0 16,8-7-3-1,3-7 1-15,-3-10-1 16,-11-14 0-1,-23 9 2-15,-3 1 0 16,-4-3-1 0,-4 8 0-16,-14 1-51 15,-9 8 1-15,6 0-77 16,-2 0-9-1,9 14 51 1</inkml:trace>
  <inkml:trace contextRef="#ctx0" brushRef="#br1" timeOffset="243233.4441">20092 8307 172 0,'0'-4'117'15,"-3"1"-7"1,-4-1-88-16,-1 4 0 15,-7 0-7 1,0 0 1-16,4 7-6 16,0 0 1-1,8 1-5-15,3-6 0 16,0 6-5-1,18-1 2-15,23 7-3 16,14 10 0-16,-3 7 0 16,0 4 0-1,-15 3 0-15,-19-11 0 16,-11 8 0-1,-7-4 0-15,-21-3 0 16,-24-8 0 0,-10-2 0-16,-9-8 0 15,9-7 0 1,10-3 0-1,12 0 0-15,15 0 0 0,14 0-44 32,4-3 2-32,7-7-90 0,16-1-9 15,-1-3 39 1</inkml:trace>
  <inkml:trace contextRef="#ctx0" brushRef="#br1" timeOffset="243523.447">19947 8314 193 0,'0'0'137'15,"0"0"-7"-15,23 0-105 16,26 0 1-16,21-4-26 16,15-3 0-1,-3-3 0-15,-16 0 0 16,-22-1-64-1,-11 4 2-15,-25 4-72 16,-8 3-11 0,-18 0 65-1</inkml:trace>
  <inkml:trace contextRef="#ctx0" brushRef="#br1" timeOffset="244343.4552">20522 8293 205 0,'0'0'128'16,"0"-4"-7"0,0 4-102-16,0 0 0 31,15 14-10-31,4 11 1 0,3 5-10 31,7 12 0-31,-10 3 0 0,-1-3 0 16,0-1 0-1,-2-2 0 1,-5 2 0-16,-4-7 0 0,4-2 0 31,-7-8 0-31,-1 3 0 0,1-13 0 16,-4 0 0-1,4-7 0 1,-4-3 0-16,3-4 0 15,2-4 0 1,5-24 0-16,9-20 0 16,7-14 0-1,7-21 0-15,0 0 0 16,-3 0 0-1,-12 13 0-15,-10 12 0 16,-8 20 0 0,0 13-21-16,0 15 1 15,-11 10-110 1,-4 14-6-16,-3 20 9 15</inkml:trace>
  <inkml:trace contextRef="#ctx0" brushRef="#br1" timeOffset="244783.4596">21055 8576 214 0,'0'0'135'15,"0"0"-5"-15,4 25-115 16,0 13 2 0,-2 7-17-16,-2 10 0 15,0-9 0 1,0-2 0-16,0-6 0 15,0-16 0-15,0-12 0 16,0-6 0 0,0-4-130-16,0-12-2 15,13-12-16 1</inkml:trace>
  <inkml:trace contextRef="#ctx0" brushRef="#br1" timeOffset="245333.4651">21274 8470 188 0,'0'0'133'16,"0"3"-9"-16,4 1-98 15,26-1 1-15,21-3-21 16,8 3 1 0,8-3-7-16,-5 0 0 15,-10 0 0 1,-21 0 0-16,-10 0 0 15,-9 0 0 1,-12 0 0-16,0 0 0 16,0 0 0-1,0 0 0-15,0 0 0 16,0 0 0-16,0 0 0 31,0 0 0-31,0 0-7 0,0 0 1 16,-8 0-123-1,1 4-5-15,-8-1-7 16</inkml:trace>
  <inkml:trace contextRef="#ctx0" brushRef="#br1" timeOffset="246713.4789">21902 8310 140 0,'0'-7'122'31,"9"0"-10"-31,20-6-64 15,12-1 0-15,15 3-28 16,10-2 1 0,1 8-21-16,-7 5 0 15,-12 22 0 1,-4 9 0-16,-19 11 0 15,-13 6 0 1,-12 10 0-16,-22-5 0 16,-22-2 0-1,-12-2 0-15,-11-18 0 16,0-14 0-1,1-17 0-15,10 0 0 16,12-24 0-16,18-8 0 16,26 6 0-1,3 5 0-15,38 13 0 16,15 8 0-1,10 0 0-15,-10 29 0 16,-9-3 0 0,-16 10 0-1,-9-2 0-15,-11-2 0 16,-4-1-19-1,-3-14 2-15,0-3-113 0,3-11-5 16,1-3 5 0</inkml:trace>
  <inkml:trace contextRef="#ctx0" brushRef="#br1" timeOffset="247143.4832">22433 8332 209 0,'12'0'135'15,"-2"0"-6"-15,13 3-112 16,-2 14 1-1,6 17-17-15,-9 11 1 16,4 7-2-16,-10 0 0 16,-5 7 0-1,-4-14 0-15,1-10 0 16,3-7 0-1,-3-22 0 1,7-6 0-16,5-6 0 16,5-32 0-16,5-18 0 31,4-13 0-31,0 0 0 0,-4-1 0 15,-8 8 0 1,-7 20 0-16,0 15-25 16,-6 12 2-1,-5 15-107 1,0 0-7-16,-20 25 14 15</inkml:trace>
  <inkml:trace contextRef="#ctx0" brushRef="#br1" timeOffset="247753.4893">22815 8604 173 0,'0'-3'127'16,"3"-4"-8"-16,12-1-86 15,7 2 0 1,15 0-21-16,3 6 2 15,10 0-14-15,-6 0 0 32,-4 12 0-32,-10 17 0 0,-11 5 0 31,-12 7 0-31,-7 5 0 0,-7-8 0 15,-20-1 0 1,-6-1 0 0,-11-12 0-16,-1-10 0 0,5-10 0 31,2-4 0-31,9-15 0 0,14-6 0 31,15-6 0-31,0 6 0 16,27 7 0-1,1 8 0-15,10 6 0 16,-9 14 0-1,1 6 0-15,-9 8 0 16,7-4-12-16,-3 0 2 16,-3-6-120-1,4-5-4-15,4-7-3 16</inkml:trace>
  <inkml:trace contextRef="#ctx0" brushRef="#br1" timeOffset="248403.4958">23582 8470 229 0,'0'0'133'16,"6"0"-3"-16,24 0-121 15,11 0 1 1,15 0-10-16,14 0 0 31,-7 0 0-31,-15 0 0 0,-14 0-3 16,-16 0 1-1,-7 0-36-15,-4 3 0 16,-7-3-91-1,0 0-10 1,0 0 32-16</inkml:trace>
  <inkml:trace contextRef="#ctx0" brushRef="#br1" timeOffset="248633.4981">23670 8615 244 0,'18'0'133'16,"16"3"-4"-1,29-3-127-15,0 0 1 16,0 0-3 0,-11 4 0-16,-16-4-15 15,-17 3 1 1,-15 4-107-16,-4 0-4 15,-7 3-5-15</inkml:trace>
  <inkml:trace contextRef="#ctx0" brushRef="#br1" timeOffset="251323.525">24355 8500 203 0,'0'0'135'15,"19"0"-7"-15,-1 0-108 16,12 0 0-16,3 4-18 16,12-1 1-1,-5 1-3-15,1 3 0 16,-4 0-21-1,-11-7 2-15,-19 0-92 16,-3 0-2 0,-4 0-11-1,0 0 1-15</inkml:trace>
  <inkml:trace contextRef="#ctx0" brushRef="#br1" timeOffset="251663.5284">24732 8379 169 0,'19'-23'126'0,"-4"12"-9"15,-3 8-84 1,-2 3 0-16,-2 0-20 16,-1 3 1-1,1 21-12-15,-8 7 2 0,0 8-4 31,0 2 0-31,0 7 0 16,0-2 0-16,0-5 0 16,-4-4 0-1,0-1-130-15,1-13-4 16,3-9-13-1</inkml:trace>
  <inkml:trace contextRef="#ctx0" brushRef="#br1" timeOffset="252313.5349">24940 8431 82 0,'0'-7'107'15,"-4"5"-7"1,1-6-46-16,3 5 0 0,0-1-18 31,0-3 1-31,0 4-17 0,11-1 1 31,8 1-21-31,-1-1 0 16,16 4 0-16,-5 0 0 15,1 4 0 1,-4 13 0-16,0 3 0 16,-12 9 0-1,-3 2 0-15,-11 7 0 16,0 0 0-1,-22 0 0-15,-11 0 0 16,-3-3 0 0,-9-7 0-16,-1-8 0 15,3-6 0 1,5-7 0-16,9-7 0 15,10 0 0-15,12-4 0 16,7-10 0 0,0 4 0-16,18 3 0 15,5 4 0 1,-1 3 0-16,4 0 0 15,3 14 0 1,-6 3 0 0,2 7 0-16,2-2-76 0,-2 7 0 15,2-7-59 1,2-2-13-16,-3-9 84 15</inkml:trace>
  <inkml:trace contextRef="#ctx0" brushRef="#br1" timeOffset="254603.5578">2407 10880 95 0,'0'-2'105'16,"0"-2"-8"-16,0-2-61 15,-4 2 1 1,-3 0-27-16,-5 4 1 16,2 0-5-1,-9 0 0-15,-3 8 0 16,7 4 0-1,-7 0 2-15,10-2 1 16,12-1 4-16,0 2 0 31,23 0-6-31,6 3 1 0,16-1-6 31,0 4 1-31,-8 1 4 0,-8 6 0 16,-6 1 0 0,-16-5 0-1,-7 1-5-15,-7-1 1 16,-20-3-3-1,-6-3 0-15,-4-3 0 0,0-4 0 16,5-3 0 0,12-4 0-1,6 0 0-15,6 0 0 16,1 0-49-1,7 0 2 1,0-7-85-16,0 0-10 16,7-7 45-16</inkml:trace>
  <inkml:trace contextRef="#ctx0" brushRef="#br1" timeOffset="254843.5602">2304 10856 207 0,'0'-3'135'0,"0"-4"-6"16,18-6-111-1,30-8 0-15,14-7-17 16,13-3 2-1,6 0-11 1,-6 1 2-16,-20 5-123 16,-14 11-5-16,-23 10-7 31</inkml:trace>
  <inkml:trace contextRef="#ctx0" brushRef="#br1" timeOffset="256453.5763">5359 11015 83 0,'-4'4'107'0,"2"-4"-5"16,-4 4-56-16,3-4 1 16,3 0-34-1,0 0 1-15,15-4-6 16,19-2 0-1,6 2 3-15,0-4 0 16,-2 6 1 0,-10-2 1-16,-5 1-3 15,-8 0 0-15,-8-1-53 16,-3 0 1-1,0 4-88-15,0 0-12 16,2-4 47 0</inkml:trace>
  <inkml:trace contextRef="#ctx0" brushRef="#br1" timeOffset="257183.5836">5781 10764 122 0,'0'0'106'15,"0"-4"-7"-15,0 1-67 16,0 3 3-1,15-4-8-15,4 0 1 16,10 2-6 0,4 2 1-16,1 0-15 15,-1 13 1 1,-4 11-9-16,-2 11 0 15,-12 6 0 1,-8 10 0-16,-7 2 0 16,-7-2 0-16,-23-2 0 15,-2-8 0 1,-3-10 0-16,-2-9 0 15,4-12 0 1,3-10 0 0,11 0 0-16,8-17 0 15,11-4 0 1,0 1 0-1,11 3 0-15,12 5 0 0,3 6 0 16,-4 6 0 0,4 0 0-16,0 21 0 15,0 5 0 1,-4 6 0-1,4 3 0-15,0-7 0 16,-8-1-108 0,5-13-2-16,-1-7-32 15,-3-7-9-15</inkml:trace>
  <inkml:trace contextRef="#ctx0" brushRef="#br1" timeOffset="257963.5914">8818 10587 173 0,'-4'0'119'15,"1"0"-6"1,-4 0-82-16,7 0 1 0,18 0-13 31,19 3 0-31,8-3-17 0,2 4 1 16,-1-4-15-1,-10 0 2 1,-10 0-84-16,-8 0-2 16,-6 3-34-1,-5 1-9-15</inkml:trace>
  <inkml:trace contextRef="#ctx0" brushRef="#br1" timeOffset="258303.5948">9277 10449 146 0,'0'0'109'16,"0"7"-8"-16,0 20-70 16,0 14-1-1,0 12-4 1,0 13 1-16,0 6-12 15,0-3 1-15,0-7-12 16,-3-16 2-16,-1-16-21 16,0-12 2-1,4-15-117 1,0-3-4-16,8-10-1 15</inkml:trace>
  <inkml:trace contextRef="#ctx0" brushRef="#br1" timeOffset="259123.603">9389 10507 59 0,'-7'-3'93'16,"2"3"-3"-16,-2-4-32 16,-4 4-3-1,8-3-24-15,3 3-1 31,0-4-10-31,10-6 0 0,9 7-1 32,14-1 1-32,1 4-13 0,2 0 2 15,1 4-9 1,-3 16 0-1,-4 2 0-15,-5 5 0 0,-2 4 0 32,-1 3 0-32,-11 7 0 0,-8-2 0 15,-3 2 0 1,-7-2 0-1,-22 2 0-15,-8-3 0 16,-4-6 0 0,0-8 0-16,4-11 0 15,8-9 0 1,6-4 0-16,8-15 0 15,12-8 0 1,3-5 0-16,3 1 0 16,12 2 0-1,8 7 0-15,-5 12 0 16,4 2 0-1,-3 4 0-15,-2 4 0 16,3 17 0-16,2 7 0 16,-1-1 0-1,10 5 0-15,-9-5 0 16,11-3-8-1,1-3 1-15,3-4-123 16,3-3-3 0,0-10-7-1</inkml:trace>
  <inkml:trace contextRef="#ctx0" brushRef="#br1" timeOffset="264941.6619">14660 12859 104 0,'0'-9'108'31,"0"-6"-7"-31,0-4-49 15,0-3-1-15,0 5-28 16,0 7 0 0,2 6-12-16,2 4 1 0,4 10-1 31,3 21 0-31,-3 12-10 15,2-2 2-15,-3 4-3 16,6-7 0 0,-7-11-37-1,-2-9 2-15,0-5-96 16,0-6-8-1,-4-7 28-15</inkml:trace>
  <inkml:trace contextRef="#ctx0" brushRef="#br1" timeOffset="265161.6641">14496 13092 164 0,'0'4'135'16,"0"-1"-9"-1,4 11-89-15,37-8 0 0,21 5-32 31,20-8 2-31,10 1-7 0,-10-1 0 16,-15 1-73 0,-15 2 0-1,-27 2-61-15,-18-2-14 16,-7-2 81-1</inkml:trace>
  <inkml:trace contextRef="#ctx0" brushRef="#br1" timeOffset="266041.6729">14585 13430 102 0,'-4'-2'98'16,"0"2"-8"-16,-4 0-57 15,5 0-1 1,-8 0-2-16,3 0-2 0,2 0 0 31,-2 0 0-31,4 0-12 16,4 0 1-16,0 0-13 15,0 0 1 1,12-4-5-16,13 4 0 16,16-3 0-1,12 3 0-15,-6 0 0 16,-3 3 0-1,-6 7 0-15,-17 1 0 16,-5 3 0 0,-16 3 0-16,0-3 0 15,-19 4 0-15,-7-4 0 16,0-5 0-1,8-3 0-15,10 6 0 16,8 2 0 0,8 6 0-16,21 4 0 15,1 4 0 1,-12 7 0-16,-10-4 0 15,-8 1 0 1,-22-13 0 0,-19-1 0-16,-8-12 0 0,-1-2-13 31,5-4 2-31,7 0-117 0,16 0-4 15,18 0-5 1</inkml:trace>
  <inkml:trace contextRef="#ctx0" brushRef="#br1" timeOffset="268063.6933">15441 12929 135 0,'-8'-4'117'15,"8"4"-10"-15,0-3-78 32,0 3-1-32,0 0-11 0,0 7 0 15,14 15 5 1,1 15 0-16,0 8-14 15,-3 6 1 1,6 2-9 0,1-1 0-16,-4 0 0 15,-5-8 0 1,-3-5 0-16,1-12 0 0,-4-3 0 31,0-7 0-31,-4-9 0 16,4-8 0-16,-1 0 0 15,5-28 0 1,6-20 0-1,4-18 0-15,9-13 0 16,2-1 0-16,-3 14 0 16,-3 13 0-1,-5 12-11-15,-3 17 2 16,1 10-121-1,-2 14-3-15,-3 0-6 16</inkml:trace>
  <inkml:trace contextRef="#ctx0" brushRef="#br1" timeOffset="268393.6966">15951 13230 219 0,'0'0'134'16,"0"11"-4"-1,4 6-117-15,-4 10 2 16,0 8-15 0,0 3 0-1,0 4 0-15,0-14 0 0,4-4-10 31,-4-11 2-31,0-2-122 0,3-8-3 16,5-3-7 0</inkml:trace>
  <inkml:trace contextRef="#ctx0" brushRef="#br1" timeOffset="270803.7207">19499 12919 166 0,'0'0'107'16,"0"0"-7"-16,0 0-79 16,0 14 0-1,8 17 6 1,3 14 1-16,0 4-13 15,0 9 1 1,4-6-12-16,0-11 2 0,-4 4-6 16,4-14 0-1,-12-9 0 1,1-9 0-16,0-7 0 15,-1-6 0 1,5 0 0-16,2-6 0 16,9-17 0-1,4-13 0-15,3-12 0 16,0-7 0-1,3-11 0-15,-2 3 0 16,-6 5 0-16,-6 9 0 16,-4 11 0-1,-3 13 0-15,-4 13-72 16,-4 12-1-1,3 0-61-15,1 20-14 32,7 18 81-32</inkml:trace>
  <inkml:trace contextRef="#ctx0" brushRef="#br1" timeOffset="271183.7245">19930 13150 154 0,'0'0'124'0,"0"0"-8"15,0 0-77 1,0-3 1 0,10-4-24-16,16 4 0 15,7-1-14 1,5 4 2-16,-9 0-4 15,-10 7 0 1,-8 11 0-16,-11 3 0 16,-4 9 0-1,-18-2 0-15,-4 3 0 16,8-6 0-1,6-4 0-15,12-9 0 16,5 0 0-16,23-9 0 16,17 0-20-1,3-3 2-15,0 0-112 31,-10 0-6-31,-8 0 7 0</inkml:trace>
  <inkml:trace contextRef="#ctx0" brushRef="#br1" timeOffset="272783.7405">16385 12998 74 0,'-4'0'106'0,"0"0"-6"15,4 0-39 1,0 0 1 0,0 0-26-16,26 0 0 0,15 0-21 15,8 0 1 1,2 0-14-16,-6-3 1 15,-12 3-17 1,-11 0 2 0,-11 0-73-16,-4 0-3 15,-7-3-38 1,0-5-10-16,0 2 86 15</inkml:trace>
  <inkml:trace contextRef="#ctx0" brushRef="#br1" timeOffset="273943.7521">16418 12864 148 0,'0'0'93'16,"0"0"-5"-16,0 0-66 16,4 7 2-16,3 20 11 15,-3 8 0-15,4 3-20 16,-1 0 0-1,-4-4-10 1,-3-5 0-16,4-17-21 16,-4 0 1-1,3-3-109 1,1 2-8-16,8-11 8 15</inkml:trace>
  <inkml:trace contextRef="#ctx0" brushRef="#br1" timeOffset="274803.7607">16896 12646 165 0,'0'0'97'16,"0"0"-7"-16,0 0-79 15,-19 25 1-15,-7 30 18 31,2 20-1-31,0 25-5 0,6 15 1 16,7-1-13 0,11-7 0-16,0-10-11 15,19-25 2 1,2-16-3-1,-2-14 0-15,-1-19 0 0,-7-9 0 16,1-6-35 0,-9-2 2-16,1-6-98 15,8-4-8 1,2-25 27-1</inkml:trace>
  <inkml:trace contextRef="#ctx0" brushRef="#br1" timeOffset="275203.7647">17148 13084 221 0,'0'0'131'15,"0"0"-4"1,7 0-115-16,19 0 0 15,19 0-14-15,-1 5 0 16,-3-2-80 0,-4 1-1-1,-7-4-49-15,-16 0-12 16,-10 0 90-1</inkml:trace>
  <inkml:trace contextRef="#ctx0" brushRef="#br1" timeOffset="275463.7673">17499 12755 232 0,'0'0'121'16,"4"0"-3"-1,0 0-114-15,1 15 0 16,5 16 8 0,1 18 0-16,0-1-9 15,4 1 2-15,-4 6-36 16,0-11 2-1,-3-8-101-15,-1-13-9 16,-4-5 22 0</inkml:trace>
  <inkml:trace contextRef="#ctx0" brushRef="#br1" timeOffset="275763.7703">17348 13324 247 0,'7'0'134'0,"23"0"-4"0,14 0-130 31,8 0 0-31,-3 0-52 16,-13 0 2-16,-6 0-82 15,-8 0-11 1,-4 0 50 0</inkml:trace>
  <inkml:trace contextRef="#ctx0" brushRef="#br1" timeOffset="276423.7769">17344 13537 137 0,'-3'0'117'0,"-2"0"-10"15,2 0-59 1,-1 0-2-1,4 0-22-15,0 0 1 0,22 0-22 32,8 0 1-32,3 0-4 0,1 0 0 15,-8 0 0 1,-11 4 0-1,-8 6 0-15,-7 5 0 16,0-1 0 0,-4 0 0-16,-10-4 0 15,3 0 0 1,3 1 0-16,8-7 0 15,0-2 0-15,0 6 0 16,15 2 0 0,0 13 0-16,-5-1 0 15,-6 2 0 1,-4 4 0-16,-7-4 0 15,-19 4-64 1,0-8 1-16,4-6-71 31,7-10-12-31,7-4 68 0</inkml:trace>
  <inkml:trace contextRef="#ctx0" brushRef="#br1" timeOffset="279493.8076">17885 13168 154 0,'-4'0'124'16,"1"0"-9"0,3 0-74-16,0 0 1 15,3 0-25 1,29 0 1-16,10 0-18 15,10 0 0-15,-11 0-16 16,-8 0 1 0,-11 0-67-16,-11 0-2 15,-7 0-38 1,-4 0-12-1,0-4 80-15</inkml:trace>
  <inkml:trace contextRef="#ctx0" brushRef="#br1" timeOffset="279793.8106">18396 12798 224 0,'0'0'126'0,"0"0"-4"16,0 6-114-1,-4 19 1-15,-3 13-1 16,0 7 0 0,3 7-19-16,0-4-1 15,4 0-118 1,0-3-3-16,0-3-2 15</inkml:trace>
  <inkml:trace contextRef="#ctx0" brushRef="#br1" timeOffset="280333.816">18155 13348 142 0,'-4'0'126'15,"4"0"-9"-15,0 0-73 16,4 0 0 0,22 0-29-16,15 0 1 15,7 0-13 1,4 3 1-16,-15 1-10 15,-8-4 1 1,-7 3-47-16,-14-3 1 16,-8 0-77-1,0 0-11-15,0 0 48 16</inkml:trace>
  <inkml:trace contextRef="#ctx0" brushRef="#br1" timeOffset="280693.8196">18213 13455 130 0,'-2'10'111'0,"-10"4"-9"15,-2 11-64 1,2-2 0 0,-2 1-12-16,3 1 0 15,4-1-12 1,3-7 1-16,4-3-10 15,0-6 1-15,11-1-6 16,11-4 0 0,4 1 0-16,0 2 0 15,3-6-5 1,-10 0 1-16,0 0-59 15,6 0-1 1,-6 0-66-16,-4-6-13 16,-1-1 66-1</inkml:trace>
  <inkml:trace contextRef="#ctx0" brushRef="#br1" timeOffset="280963.8223">18318 13534 182 0,'-7'11'133'16,"0"13"-7"-16,-12 18-97 15,8 6 0 1,-1 4-24-1,-2 7 2-15,-5-7-7 16,9-8 0 0,-6-5-16-16,12-11 2 0,4-11-116 31,0-10-5-31,0-7 2 15</inkml:trace>
  <inkml:trace contextRef="#ctx0" brushRef="#br1" timeOffset="284113.8538">18604 13247 56 0,'0'-3'90'0,"-5"3"-4"15,-2-3-25 1,0-1-1-1,0-3-9-15,3 7-2 16,0-3-24 0,4-1 0-16,8-2-22 15,18 2 2 1,3 0-26-16,0 4 2 15,-6 0-102-15,-5 0-5 16,-3 0-1 0</inkml:trace>
  <inkml:trace contextRef="#ctx0" brushRef="#br1" timeOffset="284513.8578">18947 12808 143 0,'0'0'108'32,"0"10"-9"-32,0 19-81 15,0 8 0-15,0 16-14 16,0 5 0-1,0 5-97-15,0-2-5 0,0-1-18 32</inkml:trace>
  <inkml:trace contextRef="#ctx0" brushRef="#br1" timeOffset="284943.8621">18662 13455 124 0,'0'4'120'15,"5"-4"-9"1,24 0-69-16,16 0-1 16,13 0-32-1,2 0 1 1,-8-4-7-16,-19 1 0 15,-3-1-7-15,-16 4 1 16,-6-3-34-16,-8 3 1 16,0 0-81-1,0 0-9 1,-4 0 30-16</inkml:trace>
  <inkml:trace contextRef="#ctx0" brushRef="#br1" timeOffset="285473.8674">18678 13594 201 0,'0'0'121'32,"0"0"-5"-32,14 0-109 0,8 3 1 31,8 4-6-31,-8 0 1 0,8-1-2 15,-13 2 1 1,-8-2 0 0,-5 2 1-16,-4 6 0 15,-4 3 1 1,-11 0-1-16,-7 7 0 0,3 7 3 31,-3 1 0-31,6-1 1 16,10 3 0-16,2-2-5 15,4 2 2 1,0-3-4-16,0-7 0 15,8-3-28 1,3-11 1-16,3-2-103 16,-3-8-8-1,-7-8 19-15</inkml:trace>
  <inkml:trace contextRef="#ctx0" brushRef="#br1" timeOffset="285613.8688">18662 13818 240 0,'0'-3'133'0,"16"-1"-4"16,20-6-139-1,16 0 0-15,4 3-120 32,0-1-3-32,-5 2-2 0</inkml:trace>
  <inkml:trace contextRef="#ctx0" brushRef="#br1" timeOffset="286203.8747">18929 12718 143 0,'0'0'104'15,"0"-4"-6"-15,0 2-90 16,0 2 0-16,12 0-10 15,21 17 0-15,7 27 4 16,8 26 0 0,12 26-1-1,-8 33 2-15,-12 12-2 16,-17 19 2-1,-23 2 17 1,-4-17-1-16,-33-13 0 16,-4-31 1-1,-3-19-86-15,3-23-1 0,12-20-55 16,2-23-12-1,12-16 80 1</inkml:trace>
  <inkml:trace contextRef="#ctx0" brushRef="#br1" timeOffset="286813.8808">20418 13113 177 0,'0'0'129'16,"19"0"-7"0,25 0-93-16,19 0 1 15,12-8-22-15,2 8 1 16,-10 0-7-1,-16 0 0-15,-14 0-14 16,-14 0 0 0,-12 0-44-16,-7 0-1 15,-4 0-63 1,0-4-11-16,-11 2 44 15</inkml:trace>
  <inkml:trace contextRef="#ctx0" brushRef="#br1" timeOffset="287063.8833">20474 13205 201 0,'0'4'136'15,"33"-4"-6"1,19 0-109-16,19 4 2 0,13 0-23 31,-2-1 0-31,-15 0-2 16,-16 4 1-16,-18 0-33 15,-21 0 0 1,-12 0-96-1,0 0-9-15,0-7 27 16</inkml:trace>
  <inkml:trace contextRef="#ctx0" brushRef="#br1" timeOffset="288023.8929">21763 12992 137 0,'0'-8'99'16,"0"-5"-5"-16,0-4-86 31,-12 2 1-31,-6 13-7 0,-8 2 0 16,-10 2 7-1,-9 30 1-15,4 20 0 16,0 7 2-1,8 9 0 1,18 2 0-16,15-1 8 16,21-3 0-1,28-21-1-15,15-17 0 0,24-22-11 31,1-10 1-31,3-34-9 16,-10-16 0-16,-23-19 0 16,-22-3 0-1,-33-8 0 1,-11 19 0-16,-37 9-4 15,-20 15 2-15,-6 23-127 16,7 18-4 0,11 4-13-16</inkml:trace>
  <inkml:trace contextRef="#ctx0" brushRef="#br1" timeOffset="302303.0374">23248 12915 26 0,'-4'-3'51'16,"4"-1"1"-1,-4 1-23-15,4-4 1 16,0 3-17-1,0-2 0-15,0 2-79 16,0-2-4-16,0 2 5 16</inkml:trace>
  <inkml:trace contextRef="#ctx0" brushRef="#br1" timeOffset="302573.0401">23311 12743 163 0,'0'-4'121'16,"0"1"-8"-16,0-1-82 15,-4 4 0-15,-15 0-13 32,-6 17 1-32,-12 21-12 0,-8 10 1 31,1 5-8-31,-5 2 0 15,9-3 0 1,7-11 0-16,6-9 0 16,9-8 0-16,11-15-92 15,7-5-1 1,0-4-46-16,11-13-11 15</inkml:trace>
  <inkml:trace contextRef="#ctx0" brushRef="#br1" timeOffset="302843.0428">22911 12746 227 0,'0'0'133'0,"11"9"-3"16,21 27-120-1,10 8 1-15,7 9-11 16,-2 2 0 0,-6 7 0-1,-11-9 0-15,-8-12 0 0,-4-7 0 16,-10-13-93-1,-8-11-1-15,0-10-45 16,-4 0-11 0</inkml:trace>
  <inkml:trace contextRef="#ctx0" brushRef="#br1" timeOffset="303103.0454">22840 12933 190 0,'0'0'138'16,"15"0"-8"-1,29 0-104-15,27 6 1 16,14 6-27-1,4 1 0-15,3-3-89 16,-21 0 0-16,-15-2-49 16,-23-5-12-1,-18-3 105-15</inkml:trace>
  <inkml:trace contextRef="#ctx0" brushRef="#br1" timeOffset="303983.0542">23103 12905 124 0,'0'0'107'16,"-11"10"-8"-16,-15 12-64 16,-10 12 1-1,-17-3-4-15,-2-7 0 16,14-10-14-1,15-14 0-15,26-11-19 16,16-20 0 0,39-3-4-16,19-5 1 15,7 12-2 1,-3 13 1-16,-15 14 4 15,-25 14 0-15,-38 21 9 32,-34 0 1-32,-33-1-2 0,-14-7 0 15,-1-13-6 1,8-14 1-16,23-10-2 15,28-21 0 1,23-14 0 0,26 0 0-16,48 7 0 0,15 11 0 31,11 15 0-31,-15 12 0 0,-19 12 0 31,-43 22 0-31,-23 10 0 16,-45 2 0-16,-36-8 0 15,-8-14 0 1,-7-17 0 0,10-7 0-16,23-17 0 15,30-18 0-15,33-14 0 0,26 4 0 31,48 10 0-31,23 11 0 16,-1 18 0 0,-19 6 0-16,-25 6 0 15,-44 18 0 1,-16 8-31-16,-44 6 2 15,-7-3-101-15,4-4-9 16,11-10 22 0</inkml:trace>
  <inkml:trace contextRef="#ctx0" brushRef="#br1" timeOffset="304333.0577">23959 12888 242 0,'-11'3'133'0,"-22"28"-4"15,-12 15-126 1,-3 9 1-1,4 6-4-15,6 5 0 16,4-13 0 0,20-9 0-16,7-16-113 15,7-20-2 1,0-8-28-16</inkml:trace>
  <inkml:trace contextRef="#ctx0" brushRef="#br1" timeOffset="304503.0594">23706 12984 247 0,'16'14'134'16,"13"14"-4"-16,12 18-130 31,-1-2 0-31,-2 8-64 0,-8-7 1 16,-7 0-71-1,-10-14-12-15,-9-20 68 16</inkml:trace>
  <inkml:trace contextRef="#ctx0" brushRef="#br1" timeOffset="305003.0644">24240 12937 227 0,'15'14'133'0,"11"13"-3"16,4 7-120 0,3 18 1-16,-14-3-11 15,-19 2 0 1,-19-2 0-16,-26-4 0 15,-6-6 0 1,-1-16 0-16,7-17 0 16,20-6 0-1,13-17 0-15,12-24 0 16,34-18 0-16,18 4 0 31,-4 6 0-31,-8 16 0 0,-13-3 0 16,21-8 0-1,-8-9 0-15,-3 2 0 16,-37 2 0-1,-43 26 0 1,-39 15-130-16,12 8-4 16,17 25-13-1</inkml:trace>
  <inkml:trace contextRef="#ctx0" brushRef="#br1" timeOffset="308035.1237">14459 15061 184 0,'0'0'138'16,"11"0"-8"-16,22 0-101 15,23-4 1-15,11-3-30 16,-4 4 0-1,-4-1 0 1,-14 1 0-16,-16 3 0 0,-7 0 0 16,-7 0 0-1,-8 0 0 1,2 0 0-16,-9 0 0 15,2 3-41-15,-2-3 1 16,8 7-91 0,0-7-10-1,6 0 37-15</inkml:trace>
  <inkml:trace contextRef="#ctx0" brushRef="#br1" timeOffset="308868.1485">15210 14808 97 0,'-3'-4'113'0,"-1"0"-9"15,-3 1-43 1,4-3-1-16,3 2-29 16,0-6 0-16,3-1-25 15,27-3 2 1,10 1-8-16,12 3 0 15,14 6 0 1,-3 4 0-16,-3 7 0 31,3 20 0-31,-4 11 0 0,-18 15 0 16,-15 1 0-1,-19 5 0-15,-7 7 0 16,-37-4 0-16,-19-2 0 31,-13-12 0-31,3-14 0 0,1-19 0 16,10-15 0-1,14-4 0-15,16-24 0 16,25-6 0 0,7 3 0-1,41 9 0-15,8 9 0 16,-1 9 0-1,-7 4 0-15,-3 11 0 0,-12 13 0 32,0 11 0-32,-6-1-76 15,-2-6 0-15,9-4-59 16,-1-17-13-1,9-7 84 1</inkml:trace>
  <inkml:trace contextRef="#ctx0" brushRef="#br1" timeOffset="309328.1531">16066 14818 124 0,'-7'0'104'0,"-4"0"-7"16,0 18-57-1,7 9 2-15,4 8-10 16,22 12 0-16,16 10-20 16,2 2 1-1,-11-1-8-15,-10 5 0 16,-19-8-3-1,-7-10 1 1,-31-4-3-16,-2-20 0 16,6-14 0-1,5-7 0 1,18-35 0-16,11-16 0 0,11-15 0 15,31-14 0 1,9 4 0-16,-3-4 0 16,-8 18 0-1,-21 11 0 1,-19 13 0-16,-6 13 0 0,-36 15 0 31,-2 10 0-31,-8 0-77 0,11 20 0 16,7 15-58-1,23-4-13 1,11 0 85-16</inkml:trace>
  <inkml:trace contextRef="#ctx0" brushRef="#br1" timeOffset="309938.1592">16444 14795 228 0,'0'-4'129'31,"0"4"-3"-31,0 0-117 16,4 6 0-16,10 26-5 15,13 12 2 1,2 12-6-16,-3 13 0 0,0-6 0 31,-3-1 0-31,-6-10 0 16,-1-11 0-16,-9-13 0 15,1-10 0 1,-8-8 0-1,3-7 0-15,5-3 0 16,6-25 0-16,9-16 0 16,6-21 0-1,8-10 0-15,-3 2 0 16,-9 1 0-1,-6 13 0-15,-4 8-16 16,-8 11 2 0,-3 12-116-16,-1 21-5 15,-3 4 2 1</inkml:trace>
  <inkml:trace contextRef="#ctx0" brushRef="#br1" timeOffset="310198.1618">17011 15061 247 0,'0'0'134'0,"7"0"-4"15,-3 23-130 1,-4 16 0-1,0 6 0-15,0 3 0 16,-11 1 0 0,-4-5 0-1,4-5-96-15,4-8-1 16,2-10-42-1,5-18-11-15</inkml:trace>
  <inkml:trace contextRef="#ctx0" brushRef="#br1" timeOffset="311738.1772">17459 15015 142 0,'-4'0'125'16,"4"0"-9"0,-4 0-70-16,4 4 1 15,19-4-30 1,25 3 1-16,20-3-18 15,13 0 0 1,-3 0 0-16,-7 0 0 16,-19 0 0-16,-14 0 0 15,-16 0 0 1,-7 0 0-16,-7 0 0 15,-4 0 0 1,0 0-56-16,0 0 2 31,0 0-79-31,0 0-11 0,-4 0 56 31</inkml:trace>
  <inkml:trace contextRef="#ctx0" brushRef="#br1" timeOffset="312130.1813">17692 14836 170 0,'0'0'126'16,"0"7"-9"0,0 17-83-16,15 25 1 0,0 6-21 31,4 7 1-31,-9 3-15 15,1-2 0-15,-6-11 0 16,-5-7 0 0,0-17 0-1,0-11 0-15,0-7 0 16,0-7 0-1,0 1 0-15,0-4 0 16,0 0-22-16,0 0 1 16,0 0-109-1,0-7-6-15,0-3 10 16</inkml:trace>
  <inkml:trace contextRef="#ctx0" brushRef="#br1" timeOffset="314486.2153">23988 13058 174 0,'0'0'115'0,"0"-12"-6"0,8-8-99 16,36-14 1 0,30-7-3-1,0 19 1-15,-11 8-3 16,-22 11 1-1,-15 3-6-15,22 0 1 0,-36 21 8 32,-42 24 1-32,-85 10 2 15,-21-10 0-15,5-18-8 16,25-9 2-1,38-18-7-15,54-4 0 16,28-26 0 0,60-9 0-16,45 1 0 15,-16 14 0 1,-21 14 0-16,-19 10 0 15,-22 0 0 1,21 0 0-16,-35 27 0 16,-61 26 0-16,-92-6 0 15,-26-2 0 1,1-20 0-16,32-19 0 15,37-6 0 1,46-23 0-16,36-19 0 16,63-6 0-1,48-4 0-15,30 10 0 16,-27 22 0-1,-28 20 0 1,-24 0 0-16,-24 0 0 0,17 24 0 31,-40 17 0-31,-60 8 0 0,-88-12 0 16,-4-12 0-1,11-25 0 1,30-7 0-16,36-32 0 16,49-19 0-1,30-11 0 1,62 3 0-16,45 10 0 15,-11 33 0-15,-18 19 0 16,-20 4 0 0,-29 0 0-16,27 13 0 15,-16 30 0 1,-59 22 0-16,-82 8 0 15,-85-7 0 1,5-38 0-16,18-19 0 16,50-9 0-1,57-13 0-15,49-11 0 16,85-1 0-1,24 18 0-15,-5 7 0 0,-25 0 0 32,-24 0 0-32,22 10 0 15,7 19 0-15,-66 1 0 16,-89 15 0-16,-101-10 0 15,-17-15 0 17,26-12 0-32,42-8-36 0,58-4 2 15,51 0-97 1,63-16-8-1,51-7 27-15</inkml:trace>
  <inkml:trace contextRef="#ctx0" brushRef="#br1" timeOffset="316806.2385">18496 14894 243 0,'0'0'133'0,"0"4"-4"0,0-4-127 16,0 3 2 0,0-3-4-1,0 0 0-15,0 0 0 16,3 0 0-1,1 0 0-15,4 0 0 0,-6 0 0 32,4 0 0-32,-6 0 0 15,7 0 0 1,-4 0 0-16,4 0 0 15,1 0 0-15,-5 0 0 16,1 0 0 0,-4 0 0-16,0 0 0 15,0 0 0 1,0 0 0-16,0 0 0 15,0 0 0 1,0 0 0-16,0 0 0 16,0 0 0-16,0 0 0 15,0 0 0 1,0 0 0-16,0 0 0 31,0 0 0-31,0 0 0 0,0 0 0 31,0 0 0-31,0 0 0 0,0 0 0 16,0 0 0-1,0 0 0 1,0 0 0-16,-4 0 0 0,-10 3 0 31,0 15 0-31,-9 13 0 0,0 14 0 16,5 11 0-1,14 6 0 1,4-3 0-16,15-1 0 16,30-12 0-1,18-20 0 1,10-18 0-16,8-8 0 15,-10-20 0-15,-19-15 0 16,-21-7 0 0,-24-4 0-16,-7 9 0 15,-30 9 0 1,-16 14 0-16,-1 14 0 15,-1 11 0 1,11 20 0-16,7 6 0 16,20 2 0-16,10-4-123 31,14-11-5-31,23-10-17 0</inkml:trace>
  <inkml:trace contextRef="#ctx0" brushRef="#br1" timeOffset="317056.241">19196 14800 247 0,'0'0'134'16,"0"15"-4"-16,0 20-130 15,0 13 0 1,-4 11 0 0,4 6 0-16,0-3 0 15,0-2 0 1,0-5-130-16,0-17-4 0,0-13-13 15</inkml:trace>
  <inkml:trace contextRef="#ctx0" brushRef="#br1" timeOffset="317716.2476">19618 14829 239 0,'0'0'133'16,"0"0"-5"-1,0 0-124-15,0 10 0 0,4 14-3 32,14 7 1-32,-2 11-2 0,-2 10 0 15,5 0 0 1,-5 3 0-1,2 1 0-15,-6-12 0 0,-2-9 0 32,-4-7 0-32,2-7 0 0,2-12 0 31,-4 6 0-31,-4-13 0 15,0 2 0 1,0 0 0-16,0-4 0 16,0 0 0-16,0 0 0 15,7-8 0 1,5-22 0-16,9-19 0 15,5-16 0 1,4-18 0-16,3-4 0 16,-3 0 0-1,-8 22 0-15,-6 9 0 16,-6 22-32-1,-6 14 2-15,0 16-101 16,-4 4-7-16,0 7 22 31</inkml:trace>
  <inkml:trace contextRef="#ctx0" brushRef="#br1" timeOffset="318156.252">20082 15054 247 0,'-4'0'134'16,"4"0"-4"-16,0 0-130 16,0 0 0-16,21 0 0 15,13 3 0-15,3 3 0 16,-4 9 0-1,-10-2 0 1,-12 8 0-16,-11 4 0 16,-11 2 0-1,-19 1 0-15,-1-4 0 16,6 0 0-1,7-2 0-15,18-5 0 16,3-3 0-16,35-8 0 16,6-2 0-1,8-4-44-15,3 0 1 16,-3 0-89-1,4-15-9-15,0-1 40 16</inkml:trace>
  <inkml:trace contextRef="#ctx0" brushRef="#br1" timeOffset="318526.2557">20959 14861 247 0,'0'0'134'16,"0"0"-4"-1,21 0-130-15,10 0 0 16,17 0 0-1,11 0 0-15,0 0 0 16,1 0 0-16,-19 0-18 16,-1 0 1-1,-18 0-109-15,-3 0-5 16,-19 0 1-1</inkml:trace>
  <inkml:trace contextRef="#ctx0" brushRef="#br1" timeOffset="318756.258">20937 14995 247 0,'0'3'134'0,"10"4"-4"15,28 3-130 1,14 0 0-16,25-2 0 15,1-4 0 1,0-1-21 0,-11 0 1-16,-5-3-110 15,-14 0-6 1,-7 0 9-16</inkml:trace>
  <inkml:trace contextRef="#ctx0" brushRef="#br1" timeOffset="319125.2625">21859 14843 161 0,'-8'0'127'16,"-13"3"-8"-1,-13 18-81-15,4 16 1 16,8 4-26-1,11 16 1-15,11 2-14 16,21-11 0 0,39-13 0-1,25-15 0-15,19-20 0 0,10-3 0 16,9-32 0-1,-19-13 0-15,-22-11 0 16,-38-3 0 0,-44 9 0-1,-37 10 0-15,-56 11 0 16,-17 18 0-1,-13 14 0-15,12 3 0 0,14 25-130 32,28 10-4-32,31-10-13 0</inkml:trace>
  <inkml:trace contextRef="#ctx0" brushRef="#br1" timeOffset="323135.3026">1812 12366 176 0,'24'0'109'0,"24"0"-5"16,12-11-116-1,3 0 0-15,0 4-91 16,-11 0-9-16,-15 4 11 15</inkml:trace>
  <inkml:trace contextRef="#ctx0" brushRef="#br1" timeOffset="323693.3089">2326 12165 61 0,'-4'0'83'15,"4"3"-2"-15,0-3-40 16,7 0-1 0,23 0-19-16,0 0 0 15,3 0-15 1,-7 0 0-16,-4 0-1 15,-15 0 1 1,-7 11 1-16,0 16 2 16,-10 4-6-1,-13 4 1-15,-3 0-3 16,8-5 0-16,2-5 7 31,16 3 0-31,0-11 4 0,26-3 2 16,12-7-43-1,2-4 1-15,5-3-88 16,-8 0-9-1,4-10 29 1</inkml:trace>
  <inkml:trace contextRef="#ctx0" brushRef="#br1" timeOffset="324073.3127">2636 12223 151 0,'0'0'119'16,"23"0"-8"-1,10 18-79 1,11 3-1-16,1 17-18 15,-8 6 1-15,-14 12-6 16,-12 4 1 0,-11-9-3-16,-4-7 0 15,-11-19-10 1,0-18 1-16,4-7-6 15,11-35 0 1,0-20 6-16,18-11 0 16,9-7 7-1,-5-6 1-15,-4 13-2 16,-14 11 1-16,-4 16-7 15,-33 16 1 1,-15 12-4-16,-12 11 1 16,1 15-83-1,14 15-1 1,12 8-40-16,22-3-9 15</inkml:trace>
  <inkml:trace contextRef="#ctx0" brushRef="#br1" timeOffset="325123.3232">2818 12476 90 0,'-3'7'87'0,"-9"3"-6"16,4 11-52 0,5 10-1-1,3-3 7-15,19-8 2 16,18-8-3-1,15-12 0-15,-8-4-14 0,0-24 0 16,-13-3-13 0,-21-10 2-1,-10 5-9-15,-22 5 0 16,-18 11-28-1,-12 9 2 1,11 11-104-16,8 7-8 16,17 14 18-1</inkml:trace>
  <inkml:trace contextRef="#ctx0" brushRef="#br1" timeOffset="326573.3377">5367 12034 167 0,'0'-4'106'16,"-8"0"-7"-16,-11 0-96 31,-3 4 0-31,-4 12 2 0,-4 18-1 16,7 22 1-1,2 7 1-15,10 11-2 16,7 6 0 0,4-11 12-1,0-10 1-15,26-20 5 16,4-22 0-1,3-13-12-15,8 0 1 0,-11-20-8 32,0-11 1-32,-23-7-10 15,-7 4 1-15,-15 5-3 16,-15 9 0-1,-7 16 2-15,0 4 1 16,4 10-4 0,7 15 1-16,11-1-47 15,15 4-1 1,0-4-61-16,22-7-13 15,16-12 56-15</inkml:trace>
  <inkml:trace contextRef="#ctx0" brushRef="#br1" timeOffset="326863.3406">5844 12012 173 0,'0'0'119'0,"4"22"-9"0,0 12-87 31,3 21 0-31,0 7-8 0,4 7 0 16,0 4-9-1,-3-14 1 1,-4-7-13-16,0-18 1 16,-4-9-121-1,4-11-5-15,3-11-5 0</inkml:trace>
  <inkml:trace contextRef="#ctx0" brushRef="#br1" timeOffset="327763.3496">9188 12216 162 0,'-3'-3'109'0,"-1"-4"-7"15,-4 4-92 1,-6-2-1-16,-5 5-6 16,1 0 0-1,-8 25 3-15,3 6 0 31,2 25 0-31,6 2 1 0,11-2 13 32,4 3 0-32,11-21 0 0,18-7 0 15,12-21-17 1,4-10 2-1,7-17-5-15,-12-17 0 0,-10-8 0 32,-20-10 0-32,-10 3 0 0,-21 4 0 15,-24 8-12 1,-10 13 2-1,-4 9-120-15,7 13-4 16,15 2-3 0</inkml:trace>
  <inkml:trace contextRef="#ctx0" brushRef="#br1" timeOffset="331333.3853">10966 12012 177 0,'0'0'100'31,"0"0"-6"-31,0 0-84 16,-7 14 2 0,-12 17 10-16,1 18 1 15,-12 13-14 1,0 7 1-16,-7 4-6 15,4-7 1-15,3-14-4 16,5-15 0 0,10-15-23-16,7-16 1 15,8-6-99 1,4 0-8-16,22-21 14 15</inkml:trace>
  <inkml:trace contextRef="#ctx0" brushRef="#br1" timeOffset="331561.3883">10752 12165 121 0,'0'0'104'0,"0"0"-5"16,4 10-63-1,25 7 3 1,8 12-23-16,7 1 1 0,4 8-17 31,-13-6 1-31,-11-9-34 0,-8-1-1 31,-9-8-79-31,-7-8-11 16,0-6 33-1</inkml:trace>
  <inkml:trace contextRef="#ctx0" brushRef="#br1" timeOffset="331801.3907">10662 12241 166 0,'4'4'117'16,"26"-4"-7"-16,22 0-93 15,7-4 0-15,7 4-21 16,1-6 1 0,-15 1-69-16,-4 5 1 15,-7-7-43 1,-8-3-7-16,-10-11 79 15</inkml:trace>
  <inkml:trace contextRef="#ctx0" brushRef="#br1" timeOffset="332161.3943">10840 11922 29 0,'-29'0'64'15,"-16"0"0"1,-17 25-27-1,-9 9-1-15,4 22-9 16,23 19 1 0,7 16-7-16,26 19 1 0,11 5 5 15,45-11 3 1,25-14 7-1,26-36 0-15,26-26-17 16,26-28 1 0,8-24-16-16,-1-31 1 15,-21-25-6 1,-20-10 0-16,-47-10-8 15,-44 3 1-15,-35 14-58 16,-51 20-1 0,-29 22-61-16,-16 13-14 15,-10 15 67 1</inkml:trace>
  <inkml:trace contextRef="#ctx0" brushRef="#br1" timeOffset="337701.4497">1355 14843 200 0,'0'-4'127'0,"0"4"-6"16,-4 0-112-16,4 0 0 16,0 0-12-1,0 0 1-15,0 4 8 16,0 20 0-1,0 13 2-15,12 4 1 16,2 9-3 0,5 2 1-16,0 3-4 15,6-6 2 1,-6-1-5-1,-4-3 0-15,0-14 0 0,-8-3 0 16,-3-11 0 0,-1-7 0-1,1-6 0-15,-4-1 0 16,0-3 0-1,5 0 0 1,-2 0 0-16,8-17 0 16,-1-15 0-16,9-12 0 15,3-18 0 1,1-15 0-16,6-9 0 15,-3 7 0 1,-4 6 0-16,-7 10 0 16,-3 18-4-1,-5 18 2-15,3 13-107 16,2 14-3-1,4 0-29-15,-6 24-2 0</inkml:trace>
  <inkml:trace contextRef="#ctx0" brushRef="#br1" timeOffset="338061.4533">1933 15112 219 0,'0'0'126'0,"0"0"-5"0,0 7-108 16,0 18 0-1,0 13-4 1,0 6 1-16,7 2-10 15,1-5 0 1,-1-3-13-16,-4-10 1 0,3-4-118 31,-3-14-4-31,0-10-1 16</inkml:trace>
  <inkml:trace contextRef="#ctx0" brushRef="#br1" timeOffset="340711.4798">2470 14676 96 0,'0'0'102'0,"-3"0"-5"16,3 0-49-1,-4 0 1-15,0 0-27 16,0 0 2 0,4 0-26-1,0 0 2-15,0 0 4 16,15 0 0-1,7 11 13-15,12-5 0 0,7 2-4 32,-1-5 1-32,-3-3-12 15,-4 0 2-15,-3 0-4 16,-8 0 0-1,-11 0-28 1,-1-3 2-16,3 3-77 16,-3 0-1-16,5 0-12 15,0-4-5 1</inkml:trace>
  <inkml:trace contextRef="#ctx0" brushRef="#br1" timeOffset="341261.4853">2473 14853 138 0,'-3'0'114'0,"0"0"-10"15,-1 0-68 1,0 0-1-16,4 0-11 16,-4 0 0-16,4 0-11 15,0 0 1 1,15 0-10-16,18 0 1 15,15 4-5 1,8 0 0-16,-4 5 0 16,-8 1 0-1,-11 1 0-15,-2-1 0 16,-10-3 0-1,-6-3 0-15,0 0-28 16,0-2 2-16,4 2-104 16,-1 0-8-1,8-4 18 1</inkml:trace>
  <inkml:trace contextRef="#ctx0" brushRef="#br1" timeOffset="344801.5207">3836 15614 190 0,'0'-3'122'0,"0"0"-7"15,0-1-112 1,0 4 1-16,0 0-10 15,0 4 0 1,0 30 7-16,0 22 0 16,4 23 0-16,8 24 0 15,6 12 7 1,-3 2 1-16,-4 4 11 15,0-3 1 1,0-7-8 0,-4-4 1-16,0 4-14 15,1 0 0-15,-8-11 0 31,0-10 0-31,0-18 0 0,0-17 0 16,0-9 0 0,0-19 0-16,0-10-34 15,0-17 1-15,0 0-98 31,0-27-8-31,16-24 27 0</inkml:trace>
  <inkml:trace contextRef="#ctx0" brushRef="#br1" timeOffset="345801.5307">7200 15555 130 0,'0'0'89'16,"0"0"-7"-1,0 0-75 1,0 0 1-16,4 7 11 16,-4 17 0-16,3 15 3 31,4 9 0-31,4 14-6 0,-3 18 1 15,-1 3 0 1,5 10 0-16,2 11-1 16,8 0 0-1,-3-3-10 1,-1 3 2-16,2-8-8 15,-6-13 0 1,0-8 0-16,-2-12 0 0,-5-22-23 16,5-12 2-1,-1-23-109 1,-5-9-6-16,-6-35 10 15</inkml:trace>
  <inkml:trace contextRef="#ctx0" brushRef="#br1" timeOffset="346601.5387">3670 15151 121 0,'0'-4'83'16,"0"4"-4"-1,0-3-74-15,8-4 0 16,10 3 10-16,11-3 1 16,16 4-3-1,14 3 1-15,15 0-8 16,15 0 0-1,15 3 5-15,10 4 0 16,9-3 3 0,14 0 1-16,8-4-4 15,7 0 2 1,17-8-5-1,17-2 2-15,14-4 4 0,17 0 0 16,17 1-3 0,18-1 0-16,4 0-9 15,7 3 1 1,-7 5-3-1,-17-2 0-15,-19 1 0 16,-35 0 0-16,-18-3 0 16,-38-4 0-16,-25 0-57 15,-30 0 2 1,-37 1-78-16,-29 3-11 15,-12-1 57 1</inkml:trace>
  <inkml:trace contextRef="#ctx0" brushRef="#br1" timeOffset="347561.5483">4084 13522 89 0,'0'-4'88'16,"0"-6"-5"-16,-3-2-51 31,3 6-2-31,0-1-13 0,-4 3 1 15,4 1-21 1,0 3 0-16,-3 0-5 16,3 0 1-16,-4 24 10 31,4 17 0-31,4 15 5 0,-4 23 0 15,3 21 3 1,4 19 0-16,5 8 4 16,3 5-1-1,-1 0 0 1,1-11 1-16,4-11-4 15,3-13 1 1,-7-10-2-16,-4-11 1 0,-3-21-3 31,-5-10 1-31,-3-10-5 16,4-18 1-16,-4-6-73 15,0-11-2 1,3-4-65-16,1-38-12 16,11-13 77-1</inkml:trace>
  <inkml:trace contextRef="#ctx0" brushRef="#br1" timeOffset="348551.5582">7240 13462 173 0,'-4'-3'124'31,"4"-4"-9"-31,0 0-89 0,-3 0-1 16,3 3-13-1,0 0 0-15,0 4-12 16,-4-2 1-16,4 2-11 31,0 0 0-31,0 0 2 0,0 0 1 31,0 0 7-31,0 17 1 0,0 10 2 32,0 23 1-32,0 15 1 15,0 11 0-15,0 20 6 16,0 11 0-1,4 18-3-15,7 6 2 0,-1 1-10 32,-1-10 0-32,-2-8 0 15,-4-17 0 1,6-22 0-16,-6-12 0 15,4-8 0 1,-3-17 0-16,4-13 0 16,-5-7 0-16,-3-12 0 15,4-3 0 1,0-3-130-16,6 0-4 15,13-9-13 1</inkml:trace>
  <inkml:trace contextRef="#ctx0" brushRef="#br1" timeOffset="350231.575">7477 16666 75 0,'0'-8'67'16,"0"8"-2"0,0 0-47-1,-4 0 0-15,-3 0-4 16,0 0 1-16,3-2-15 15,0-2 0-15,1 0-1 16,-1 4 1 0,-3 0 17-1,0 0 0-15,2 0 11 16,1 0-1-1,1 0-9 1,3 0 0-16,0 0-9 16,0 0 1-16,0 0-5 15,0 0 0-15,0 0 4 16,0 22 1-1,3 9 10 1,1 28 1-16,8 6-9 16,-9 8 2-1,5-4-14-15,-1-7 0 0,-3-10 0 31,0-17 0-31,-1-2-82 16,1-11 0-16,-1-12-54 16,-3-10-13-1,4 0 92-15</inkml:trace>
  <inkml:trace contextRef="#ctx0" brushRef="#br1" timeOffset="352653.5994">4352 15497 126 0,'0'-4'99'16,"0"1"-5"-1,0-4-75 1,-8-1-1-16,-7 8-12 15,-3 0 1 1,-1 0-7-16,-6 12 1 0,2 5-2 31,8-1 0-31,8-2 8 16,3 0 1-16,4 0 0 15,14 3 1 1,17 4-8-16,7 7 1 16,-6-4 1-1,2 4 0-15,-13 4 9 16,-9-9 1-1,-12 1 6-15,0 4 0 16,-19-7-5 0,-10-4 0-16,-5-3-9 15,4-3 1 1,9-4-6-16,2-5 0 15,7 1-17-15,5-3 1 16,3 0-35 0,4 0-1-16,0 0-65 31,4 0-10-31,15-12 35 0</inkml:trace>
  <inkml:trace contextRef="#ctx0" brushRef="#br1" timeOffset="352883.6017">4248 15483 216 0,'0'0'123'0,"0"-4"-5"15,15-2-115 1,23-9 0-16,9 1-10 15,7 2 0 1,3-3-70-16,-1 15 0 16,-8 3-44-1,-4-3-7-15,-7 0 82 16</inkml:trace>
  <inkml:trace contextRef="#ctx0" brushRef="#br1" timeOffset="353473.6076">5711 15573 165 0,'0'0'117'0,"0"0"-7"16,4 0-85 0,25 0 1-16,19 0-14 15,15 0 1 1,0 0-24-16,-11 0 0 15,-7 0-98 1,-12 0-5-16,-8 0-9 16</inkml:trace>
  <inkml:trace contextRef="#ctx0" brushRef="#br1" timeOffset="354253.6154">6340 15366 43 0,'0'0'47'16,"-4"0"1"-16,1 0-27 15,-1-4 0 1,-7 4 19-16,4 0-2 15,-8 0-3 1,7 0 0-16,5 0-16 16,3 0 0-16,0 0-11 31,3 0 1-31,20 0 0 0,2 0 0 15,9 0-6 1,-5 0 1-16,5 0-6 16,-12 13 0-1,-4 1 3 1,-3 4 1-16,-3-1 2 15,-4 0 1-15,-8 0-2 16,0 0 0-16,0 5-2 16,-12-6 0-1,-7 1-1 1,-3 8 0-16,-4-1-1 15,-4 1 0 1,4 5 0 0,1 2 0-16,10 0 8 15,7-5 1 1,8-7 8-16,15-6 0 0,18-3-5 15,12-8 0 1,7-3-7 0,-4 0 1-16,-3 0-13 15,-15 0 0 1,-12 0-94-16,-11 0-3 15,-3 0-24 1,-4 0-10-16</inkml:trace>
  <inkml:trace contextRef="#ctx0" brushRef="#br1" timeOffset="355153.6244">4210 16752 142 0,'0'0'120'15,"15"0"-9"1,16 0-80-16,16 0 0 15,9-7-25 1,-4 4 1-16,-8-1-16 16,-14 2 1-1,-8 2-92-15,-14 0-4 16,-8 0-15-1</inkml:trace>
  <inkml:trace contextRef="#ctx0" brushRef="#br1" timeOffset="355732.631">4636 16506 23 0,'-3'0'70'0,"-1"0"1"16,4 0-13-1,0 0-1 1,4 0-26-16,25 0 1 15,5 0-23 1,14 0 0-16,-11 0-7 16,0 0 1-1,-11 0 0-15,-7 0 1 16,-9 11 4-16,-5 3 1 15,-5 4-2 1,0-5 1-16,-19 8-4 16,0 7 1-1,1-4-2 1,3 3 1-16,4-2 4 15,2 2 2-15,9-3-1 32,0 0 2-32,16-6-9 0,6-1 1 15,1-6-61 1,-1-4-1-16,0-4-64 15,1-3-11-15,-2-21 64 32</inkml:trace>
  <inkml:trace contextRef="#ctx0" brushRef="#br1" timeOffset="356132.635">5047 16597 154 0,'12'0'111'15,"14"3"-8"1,7 8-85-16,8 2 0 0,-4 11-6 31,-8 4 0-31,-15 10-2 16,-5 8-1-16,-9 2-2 15,-15-10 1 1,-7-1 6-16,-4-15 1 15,8-12-6 1,7-10-1-16,7-10-11 16,4-29 0-1,7-12 0-15,15-15 1 16,4 4 5-1,-8 4 0-15,-7 5 0 16,-11 22 2 0,-7 10-5-16,-26 14 0 15,-11 7-4-15,-8 7 2 16,-1 21-95-1,17-1-3-15,17 5-38 16,19-12-10 0</inkml:trace>
  <inkml:trace contextRef="#ctx0" brushRef="#br1" timeOffset="357382.6475">6304 16433 151 0,'0'0'88'15,"0"0"-6"1,0 0-89-16,-16 0 1 0,5 25 21 31,-7 13-1-31,-8 15 0 0,4 13 0 31,7-1-3-31,7 4 0 16,8-10 8-1,8-18 0-15,18-7 3 16,5-16 0 0,-7-14-7-16,3-4 1 15,-2-7-11-15,-6-22 1 16,-11-8-9-1,-8-4 1-15,-8 2-3 16,-22 1 1 0,-11 14-4-16,12 17 0 15,-1 7-3 1,8 0 1-16,7 21-39 15,7 13-1-15,8 5-68 32,0-1-10-32,27-13 44 0</inkml:trace>
  <inkml:trace contextRef="#ctx0" brushRef="#br1" timeOffset="358082.6545">6633 16445 186 0,'0'0'124'15,"0"0"-6"-15,0 6-91 16,0 29 1 0,7 20-15-16,1 11 2 0,-4 10-15 15,-2-3 0 1,3-14 0-1,-5-11 0-15,4-10 0 16,-1-15 0 0,1-1 0-16,-1-7 0 15,1-13 0 1,-4 2 0-16,4-4 0 15,-4 0 0-15,0 0 0 16,0 0 0 0,0 0 0-16,0 0 0 15,0 0 0 1,0 0 0-16,0 0 0 15,0 0 0 1,0 0 0-16,0 0 0 31,0 0 0-31,0 0 0 0,0 0 0 16,0 0 0-1,0 0 0-15,0 0 0 16,0 0 0 0,0 0 0-1,0 0 0-15,0 0 0 0,0 0 0 31,0-4 0-31,0 4 0 0,0-2 0 16,0 2 0 0,0-5 0-1,0 2 0-15,0 3 0 16,0 0 0-1,0 0 0-15,0 0-119 16,0-4-3 0,0-6-22-16</inkml:trace>
  <inkml:trace contextRef="#ctx0" brushRef="#br1" timeOffset="365028.7245">4259 13663 158 0,'-3'0'104'15,"3"0"-8"1,0 0-79-16,29-17 1 15,19 2-5-15,11 1 1 16,8 1-12 0,-11 3 1-16,-12 6-5 15,-11 4 1 1,-14 0-27-16,-5 0-1 15,-6 4-70 1,0 2-6-16,3-2 11 31</inkml:trace>
  <inkml:trace contextRef="#ctx0" brushRef="#br1" timeOffset="365548.7297">4840 13258 129 0,'0'0'81'16,"0"0"-5"-16,0 10-72 16,0 15 2-1,19 16 11-15,-8 14 1 16,-3 4-6-16,-5 1 1 15,-3-9-1 1,0-13-1-16,0-6-32 16,0-15 2-1,-3 0-78-15,3-10-8 16,0-7 18-1</inkml:trace>
  <inkml:trace contextRef="#ctx0" brushRef="#br1" timeOffset="366188.7361">5047 13326 12 0,'-3'0'64'0,"-5"0"1"15,-3 0-10 1,4 0-1-16,7 0-25 16,0-2 0-1,7-6-19 1,23 1 1-16,8 1-9 15,-6 3 1-15,2 3-4 32,-12 0 0-32,-4 0 3 0,-6 0 0 15,-8 0 4 1,-4 7 0-16,0 6-3 15,-4 8 0 1,-15 0-4 0,-3 9 0-16,-12 6 1 15,9-2 0 1,7 0 14-16,2-5 1 0,16-9 7 15,0-2 0 1,26-5-12 0,11-6 0-16,1 0-20 15,-5-7 1 1,-8 0-81-16,1 4-2 0,0-4-23 31,-7 3-6-31</inkml:trace>
  <inkml:trace contextRef="#ctx0" brushRef="#br1" timeOffset="367458.7488">4825 14403 81 0,'0'0'71'0,"0"-3"-2"15,0 3-67-15,-10 0 0 16,-5 0-4 0,-8 0 1-16,5 7 3 15,-8 11 1 1,-7 11 0-16,10 10 1 31,5 9 4-31,7-2 0 0,11-1 16 16,0-11 1-1,14-9 8-15,12-15 0 16,19-7-9-1,-1-10-1 1,12-17-9-16,-1-11 0 0,-7-6-6 31,-14-8 1-31,-16-2-9 0,-14 5 0 16,-4 2-9-1,-15 9 0 1,-18 10-2-16,-15 11 1 16,4 11-27-1,7 3 1-15,3 11-73 16,20 17-7-1,14-4 29-15</inkml:trace>
  <inkml:trace contextRef="#ctx0" brushRef="#br1" timeOffset="368298.7572">5953 13469 107 0,'0'0'79'16,"0"0"-2"0,0 0-61-16,2 0 1 15,28 0-2 1,7 0 2-1,14-7-13-15,-2 0 0 0,-1 4-41 32,-7-4-2-32,-12 0-57 0,-6-1-5 31,-5-1 44-31</inkml:trace>
  <inkml:trace contextRef="#ctx0" brushRef="#br1" timeOffset="368768.7619">6253 13237 82 0,'0'0'80'0,"0"0"-4"16,20 0-61-1,3 0 0-15,17 0-13 16,-3 0 1-16,1 14-4 31,-10 0 1-31,-5 0 2 0,-8 4 2 31,-7-6 2-31,-8 5 0 0,0 5-4 32,-12-1 2-32,-6 6-8 15,0 1 2-15,6-7 17 16,12-1-1-1,8-6 6-15,21 0 0 0,17 1-37 32,9-1 1-32,-4-2-83 15,-11 5-7-15,-6 1 20 16</inkml:trace>
  <inkml:trace contextRef="#ctx0" brushRef="#br1" timeOffset="369688.7711">6318 14209 18 0,'0'0'43'15,"-22"0"0"-15,-4 15-18 32,-7 8 0-32,-8 16-3 0,0 5 0 15,8 8-6 1,3 3 0-16,15 1 16 15,15-8-1 1,0-9 6 0,30-15-2-16,7-7-14 15,7-17-1 1,5 0-6-16,-9-21 1 0,-6 1-1 31,-23-8 0-31,-11 0-14 16,-11 4 0-16,-23 7-11 15,-3 10 0 1,1 7-8-16,2 0 1 15,12 21-38 1,7-1 0-16,15 4-48 16,4 1-8-1,21-11 48-15</inkml:trace>
  <inkml:trace contextRef="#ctx0" brushRef="#br1" timeOffset="370048.7747">6525 14241 133 0,'5'0'96'0,"-2"2"-6"0,4 30-57 32,-3 6 1-32,5 18 0 0,-9 6 1 15,0 7-21 1,0-7 0-1,0-13-6-15,-13-8 1 16,10-17-4 0,-1-9 1-16,4-9-35 0,0-2 1 31,0-4-102-31,0-8-8 15,0-16 20 1</inkml:trace>
  <inkml:trace contextRef="#ctx0" brushRef="#br1" timeOffset="370778.782">8200 14770 111 0,'-4'0'99'16,"4"0"-7"0,-4 3-65-16,4-3 0 15,0 0 7 1,4 0-1-16,22 0-8 15,15 0 1-15,10 0-22 16,-2 4 0 0,-1-1-2-16,-11 0 0 31,-12 1-3-31,2 0 1 0,-13 0-32 31,-3-4 1-31,-7 0-84 0,0 0-7 16,3 0 14-1</inkml:trace>
  <inkml:trace contextRef="#ctx0" brushRef="#br1" timeOffset="371308.7873">8229 15037 159 0,'0'0'122'15,"8"0"-9"1,25 0-87 0,18 0 0-16,9 3-21 15,-1-3 0 1,-7 7-23-1,-7 7 1-15,-12 0-100 16,-3 2-8-16,-5-9 10 16</inkml:trace>
  <inkml:trace contextRef="#ctx0" brushRef="#br1" timeOffset="373128.8055">9152 14413 136 0,'0'0'103'0,"0"0"-7"0,29 0-80 31,8 0 2-31,8 0-14 15,6 0 1 1,-6 0-21-16,-15 0 2 16,-1 0-85-16,-7 0-9 15,-3-6 11 1</inkml:trace>
  <inkml:trace contextRef="#ctx0" brushRef="#br1" timeOffset="373418.8084">9566 14247 126 0,'0'0'98'31,"8"11"-6"-31,-1 13-74 0,3 14 0 16,-1 4-7 0,-5 6 1-1,-1-4 0-15,1 2-1 16,-4-12-22-1,0-10 0-15,0-6-96 0,8-11-7 16,2-7 10 0</inkml:trace>
  <inkml:trace contextRef="#ctx0" brushRef="#br1" timeOffset="373808.8123">9766 14345 142 0,'0'0'103'16,"7"0"-7"-1,16 0-86 1,9-4 0-16,6-4-11 0,-7 8 0 16,-6 0 2-1,-10 0 0-15,-8 8 3 16,-7 10 1-1,4-1-4 1,-8 3 0-16,-11-6-2 16,8 1 1-16,7-3 8 31,0 2 2-31,18-3-26 0,12-5 1 15,7-2-91 1,-1 0-9-16,-2-4 21 16</inkml:trace>
  <inkml:trace contextRef="#ctx0" brushRef="#br1" timeOffset="375078.825">10273 14341 157 0,'0'0'126'16,"0"0"-9"-1,0 0-87-15,0 0 0 16,0 0-30-1,0 0 1 1,0 0-54-16,0 0-1 0,0 0-66 16,0 0-10-1,0 0 52-15</inkml:trace>
  <inkml:trace contextRef="#ctx0" brushRef="#br1" timeOffset="375758.8318">10649 14185 109 0,'0'-3'84'16,"0"-1"-4"-16,-9 4-76 31,-9 0 0-31,-8 0-5 0,-4 24 1 15,8 15 12 1,0 12 2-16,4 4-1 16,6 8 2-1,12-5-1 1,8-12 1-16,14-12 8 15,11-10-1 1,8-9-6-16,0-13 0 0,-7-2-8 31,-5-13 1-31,-7-11-12 16,-15-4 1-16,-7-3-6 15,-4 4 2 1,-21 9-1 0,-9 7 2-16,-3 8-3 15,0 3 1 1,0 0-21-16,19 11-1 15,6 6-76-15,12-3-9 16,0 0 21 0</inkml:trace>
  <inkml:trace contextRef="#ctx0" brushRef="#br1" timeOffset="376118.8354">11000 14209 143 0,'0'0'120'16,"0"7"-10"-1,0 24-71-15,0 11-1 0,0 10-17 16,0 0 1 0,0 3-14-16,0-6 2 15,0-14-10 1,0-9 0-1,0-4 0-15,0-13 0 16,0-1 0 0,0-8 0-16,0 0-73 15,0 0 0 1,0-10-61-16,4-15-14 15,10-3 81-15</inkml:trace>
  <inkml:trace contextRef="#ctx0" brushRef="#br1" timeOffset="378088.8551">11448 14417 88 0,'0'0'92'31,"0"0"-5"-31,0 0-47 0,22 0-1 16,16 0-13-1,-3 0 0-15,7 0-14 16,-5 0 0 0,-11-7-5-1,-8 4 2-15,-10 3-58 16,-8-4 0-16,3 4-69 15,-3 0-10-15,4 0 56 16</inkml:trace>
  <inkml:trace contextRef="#ctx0" brushRef="#br1" timeOffset="379608.8703">12108 14372 75 0,'0'-3'66'16,"0"-4"-3"-16,-8 4-56 0,-3-1 1 15,-4 4-4 1,4 0 2-1,-8 7-4-15,0 13 0 16,1 11 5 0,6 7-1-1,9 1 19-15,3-2 1 0,8-9 13 31,17-11 0-31,8-9-9 0,9-8 0 16,-5-4-10 0,0-20 1-1,-11-7-11-15,-12-11 1 16,-14 4-14-1,0 4 0-15,-18 3-26 16,-7 10 0 0,-9 3-63-16,11 11-3 15,9 7-14 1,6 0-5-16</inkml:trace>
  <inkml:trace contextRef="#ctx0" brushRef="#br1" timeOffset="381348.8877">9297 15008 42 0,'-12'0'66'0,"-7"0"-1"16,-7 0-31 0,0 0 0-1,-3 0-25-15,14 0-1 0,11 0-12 31,15 0 1-31,52 0 12 0,41 0 2 16,52 0 17 0,58-3-1-1,57-7 5-15,36-3 2 16,34-6-7-1,15 1 0-15,-1-1-5 0,-14-3 1 32,-31 2-14-32,-28 6 2 15,-41 1-11 1,-37 2 0-16,-45 1 0 15,-40-1 0 1,-38 4 0-16,-33 4 0 16,-25 0-12-16,-16 3 2 15,-7 0-91 1,-7 0-4-16,-27 3-27 15,-15 4-7 1</inkml:trace>
  <inkml:trace contextRef="#ctx0" brushRef="#br1" timeOffset="382568.8999">9692 15427 172 0,'0'0'95'15,"0"0"-6"1,-3 0-96-1,3 0 0-15,0 14 13 0,0 10 0 16,0 4 5 0,14-5 1-16,8-1-3 15,5 2 0 1,-2 0-3-1,-2-2 0-15,-17 2 10 16,-1-1 1 0,-5-5 6-16,-7-4 0 0,-20-3-12 31,-10-5 0-31,-11-2-10 15,12-4 1-15,5 0-23 16,10 0 1 0,6-8-97-1,11-2-4-15,4-7-3 16</inkml:trace>
  <inkml:trace contextRef="#ctx0" brushRef="#br1" timeOffset="382728.9015">9740 15413 188 0,'3'-10'120'16,"10"0"-6"-1,12-8-108-15,0 1 0 16,17 7-92 0,-1 3 0-16,-1 3-35 15,-7 4-7 1</inkml:trace>
  <inkml:trace contextRef="#ctx0" brushRef="#br1" timeOffset="382940.9038">10118 15520 247 0,'0'0'130'0,"0"0"-5"16,0 4-164-1,0 2 1 1,0 5-89-16,0 3-10 16,0-3 31-1</inkml:trace>
  <inkml:trace contextRef="#ctx0" brushRef="#br1" timeOffset="383410.9085">10671 15354 101 0,'0'0'87'15,"-19"8"-5"1,-11 19-56-16,-3 16 0 15,-8 15-8 1,18 0 0-16,9-2 1 16,10-5 1-1,4-16 6-15,15-13 0 16,11-16-10-1,6-6 1 1,-5-14-13-16,-9-10 1 0,-10-4-13 31,-8 1 1-31,-8-2-5 0,-17 16 1 16,-9 7-14-1,12 6 1 1,3 6-73-16,13 15-4 16,6 3-7-1</inkml:trace>
  <inkml:trace contextRef="#ctx0" brushRef="#br1" timeOffset="383740.9118">11066 15344 134 0,'0'0'107'0,"0"0"-7"15,0 22-60 1,0 12 0-16,-4 14-10 16,-2 8 0-1,2-5-21 1,0 5 1-16,0-15-7 15,0-10 0-15,1-10-15 16,0-10-1-16,-2-1-98 16,5-6-3-1,0-4-15 1</inkml:trace>
  <inkml:trace contextRef="#ctx0" brushRef="#br1" timeOffset="384720.9216">11337 15530 123 0,'0'0'113'15,"0"0"-8"-15,7 0-62 16,23 0-2 0,18 0-28-1,10 0 1-15,-1 0-69 16,-9 0-2-1,-11 0-63 1,-4 0-11-16,-18 0 61 16</inkml:trace>
  <inkml:trace contextRef="#ctx0" brushRef="#br1" timeOffset="385720.9316">10996 16070 136 0,'0'0'91'16,"-4"-2"-6"-16,-15 2-69 15,-11 9-1 1,-6 30 20-1,2 12 1-15,13 5-15 16,9-4 0-16,12 0-18 16,18-14 0-16,20-7-75 15,6-13-3 1,1-4-52-1,-5-14-11-15,1 0 88 16</inkml:trace>
  <inkml:trace contextRef="#ctx0" brushRef="#br1" timeOffset="385940.9338">11196 16226 232 0,'0'0'133'16,"15"0"-3"-1,22 0-131-15,4 4-1 16,7 3-76 0,0 0-1-16,-4 3-49 0,-3-10-11 15,-3 0 79 1</inkml:trace>
  <inkml:trace contextRef="#ctx0" brushRef="#br1" timeOffset="386440.9388">11792 16077 194 0,'0'0'114'16,"4"-2"-6"-16,14-3-109 31,16 5 1-31,-1 0-2 0,-10 0 0 16,-5 5 4-1,-15 15 0-15,-3 4 7 16,-3 1 0-16,-15 10-1 31,3-8 1-31,3-3-1 0,12-7 1 31,0-7-9-31,23 2 0 0,6-6-63 31,4-2-1-31,5-4-57 16,-5-10-11-16,-3-26 63 16</inkml:trace>
  <inkml:trace contextRef="#ctx0" brushRef="#br1" timeOffset="386620.9406">12204 15919 154 0,'25'0'103'16,"8"17"-7"-1,5 13-86 1,-5 9 1-16,-14 20 2 15,-19-4-1-15,0 1-39 16,-23-1 0 0,-2-6-83-16,2-16-9 15,12-11 35 1</inkml:trace>
  <inkml:trace contextRef="#ctx0" brushRef="#br1" timeOffset="386930.9437">12592 15929 164 0,'-3'13'110'0,"-5"8"-6"16,1 7-85-1,7 21-1 1,0-2-5-16,15 2 1 15,6 4-53 1,10-12-2 0,-6-10-77-16,5-9-11 15,0-17 45 1</inkml:trace>
  <inkml:trace contextRef="#ctx0" brushRef="#br1" timeOffset="387280.9481">12810 16095 215 0,'0'0'126'0,"15"0"-5"16,15-4-117 0,0 0 1-16,2 2-33 15,-5-2 1 1,-8 4-94-1,-8-4-9-15,-4 2 22 16</inkml:trace>
  <inkml:trace contextRef="#ctx0" brushRef="#br1" timeOffset="387750.9528">13203 15946 113 0,'-3'0'99'15,"-2"0"-6"-15,2 0-69 16,3 0 0-1,0-4-12-15,15 4 0 16,11 0-8-16,-4 0 1 31,-3 4-3-31,-12 10 1 0,-7 7 4 31,0 0 0-31,-18 9-5 0,-1-4 1 16,4-3 1 0,11-2 1-1,4 0-27-15,4-4 0 16,19-4-90-1,2-9-9-15,6-4 24 0</inkml:trace>
  <inkml:trace contextRef="#ctx0" brushRef="#br1" timeOffset="388140.9567">13462 15912 157 0,'8'0'118'0,"11"0"-6"15,6 0-92 1,5 13 0-16,0 8-16 15,-8 7 0 1,-11-4 3-16,-11 10 1 16,0 2 5-1,-18-5 0-15,-5-4-1 16,5-9 1-1,7-15-9 1,11-3 2-16,0-17-6 0,15-28 0 16,10 0 0-1,1-7 0-15,0 4-3 16,-11 6 1-1,-15 6-5 1,0 13 1-16,-26 9-3 16,-11 10 1-16,-3 4-30 31,-1 15 0-31,3 15-84 0,17 5-9 15,2-3 32 1</inkml:trace>
  <inkml:trace contextRef="#ctx0" brushRef="#br1" timeOffset="388400.9593">13814 15738 136 0,'4'0'102'15,"11"0"-7"1,15 7-66-16,7 25 2 16,10 6-8-1,-5 13 0-15,-13 8-14 16,-9 7 1-1,-20 4-46-15,-20-1 1 16,-24-10-87-16,-4-11-10 16,-4-20 40-1</inkml:trace>
  <inkml:trace contextRef="#ctx0" brushRef="#br1" timeOffset="389280.9681">10544 16981 142 0,'0'0'114'0,"11"0"-8"16,23 0-63-16,6 0-1 16,8 0-16-1,4-8 0-15,0 5-21 16,0 3 2-1,-12 0-7-15,-6-3 0 16,-8-1-19 0,-7 2 2-16,-5-3-113 15,1 2-5 1,0-1 5-16</inkml:trace>
  <inkml:trace contextRef="#ctx0" brushRef="#br1" timeOffset="389530.9706">10558 17137 171 0,'8'3'115'15,"37"4"-7"1,17-5-96-16,24 3 0 0,3 2-36 31,-4-7-1-31,-7 0-86 0,-15 0-7 31,-4 0 22-31</inkml:trace>
  <inkml:trace contextRef="#ctx0" brushRef="#br1" timeOffset="391950.9948">11755 16694 128 0,'-3'0'102'0,"3"-4"-6"16,-4 1-70 0,0 3 2-16,4 0-10 15,-4 0 0 1,4 0-13-16,0 0 0 0,0 0 0 15,4 0 0 1,26-4 0 0,10 4 1-16,12 0-6 15,-7 0 0 1,-4 0 0-16,-8 4 0 15,-11 6 2 1,-7 7 0-16,-12 0 4 16,-3 4 0-16,0 7-2 15,-25 10 1 1,-13 0-5-16,-10 18 0 15,-4-12-3 1,4 2 1-16,11-8 11 16,18-8 1-1,19-2 2-15,8-10 1 16,36-8-13-1,17-10 0-15,2 0 0 16,-5 0 0 0,-10 0-38-16,-18 0 1 15,-4 0-94 1,-14 0-9-1,-10 0 32-15</inkml:trace>
  <inkml:trace contextRef="#ctx0" brushRef="#br1" timeOffset="392130.9966">12426 17102 247 0,'0'0'115'0,"0"0"-4"15,-4 4-241 1,-4-2-6-16,4-2 7 16</inkml:trace>
  <inkml:trace contextRef="#ctx0" brushRef="#br1" timeOffset="392671.002">13185 16787 239 0,'0'-3'122'0,"-4"-4"-3"16,-25 7-120-1,-16 0 0-15,-10 17 6 16,-16 17 1 0,15 11-7-1,16-3 1-15,14-8 5 16,15-2 0-16,11-15 1 15,18-7 1-15,16-10-7 16,3-4 0 0,3-19 0-1,-7-9 0-15,-10-2 0 16,-12 0 0-1,-3-1 0 1,-8 14 0-16,0 14 0 16,0 7 0-16,0 22 0 15,0 21 0-15,0 10 0 16,0 9 0-1,0 5 0 1,3-12 0-16,1-4 0 16,-1-10 0-1,-3-12-43-15,0-12 2 16,7-17-90-1,9 0-10-15,13-39 37 16</inkml:trace>
  <inkml:trace contextRef="#ctx0" brushRef="#br1" timeOffset="393091.0062">13407 16736 176 0,'-4'0'119'15,"4"0"-7"1,-3 0-91-16,3 0 1 16,0 0-3-1,7 0 0 1,27 2-8-16,3 20 1 0,-1-2-12 31,-9 4 0-31,-16 8 0 0,-11-12 0 16,-8 7 0-1,-13-5 0 1,-7-5 0-16,11-10 0 15,9 0 0 1,8 0 0-16,0-1 0 16,22 8 0-1,4 8 0-15,-7-5 0 16,-12 10 0-1,-7 1 0-15,-30-1-34 16,-14 1 2-16,-4-3-99 16,15-13-7-1,10-7 24-15</inkml:trace>
  <inkml:trace contextRef="#ctx0" brushRef="#br1" timeOffset="393791.0132">14081 16811 246 0,'4'0'133'0,"0"0"-4"15,7 0-128 1,3 21 1-16,5 3-2 15,3 15 0-15,0 2 0 16,1 8 0 0,3-5 0-16,-8 1 0 15,0-7 0 1,-3-3 0-1,-7-14 0-15,3-8 0 16,0-13 0 0,11-3 0-16,27-32 0 0,6-24 0 15,8-13 0 1,7-4 0-1,-18-6-56-15,-8 22 2 16,-10 11-79 0,-7 1-11-1,-6 17 56-15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8:36:30.4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3310 17790 151 0,'0'-4'116'31,"0"1"-8"-31,0 0-80 16,0 3-1-16,0-4-23 15,0 4 0 1,0 0-8-1,0 0 1-15,0 10 7 16,5 12 0 0,9 12 0-16,1 4 1 15,0 3-1-15,7 1 1 16,-2 3 1-1,-6-4 1-15,-4-12 4 16,1-9 1 0,-3-3-4-16,-4-9 2 15,3-8-10 1,1-8 0-16,6-26 0 15,1-12 0 1,8-12 0-16,-5-11 0 16,4 0 0-16,-3 3 0 15,-6 11 0 1,-4 14 0-1,-5 9-101-15,-4 15-1 16,3 13-39 0,1 4-9-1</inkml:trace>
  <inkml:trace contextRef="#ctx0" brushRef="#br0" timeOffset="1200.012">3936 17931 106 0,'-4'0'92'0,"1"0"-3"0,-1 0-57 31,1 0 1-31,3 0-6 0,0 0 1 16,0 0-13-1,0 0 1 1,3 0-10-16,12 0 1 15,12 0-5 1,-9 0 1 0,4 0-2-16,-7 0 1 0,7 0-1 15,-7 0 0 1,0 0-1-16,-1 5 0 15,-2 2 0 1,-1-1 0 0,0 8 3-16,-8 0 0 15,-3 0 1 1,0 3 1-16,-3 4-3 15,-8 4 1 1,0-1 1-16,-1 3 0 16,5-9 2-16,7-5 1 15,0-5-3 1,0-2 1-16,26-6-5 15,0 0 0 1,8 0-27-16,-1 4 2 16,-4-8-105-1,1-10-7-15,-8-3 15 16</inkml:trace>
  <inkml:trace contextRef="#ctx0" brushRef="#br0" timeOffset="1610.0161">4715 17783 158 0,'-13'0'115'16,"7"0"-7"0,-2 3-76-16,8 5 0 15,0 2-9 1,0-6 1-16,27 6-16 15,13-6 0 1,1-4-7-16,-4 0 1 16,0 0-75-1,-6 0-2-15,-10 0-59 16,-14 0-14-16,-7-4 81 15</inkml:trace>
  <inkml:trace contextRef="#ctx0" brushRef="#br0" timeOffset="1790.0179">4744 17929 238 0,'11'0'133'16,"15"0"-4"-1,18 0-125-15,1 0 0 0,3 0-54 31,-4 0 0-31,5 7-81 0,-5 2-12 16,4-5 50 0</inkml:trace>
  <inkml:trace contextRef="#ctx0" brushRef="#br0" timeOffset="2161.0226">5663 17621 225 0,'0'0'134'16,"0"3"-4"-1,0 25-120 1,0 17 2-16,-4 3-12 16,-2 5 0-16,-3-2-5 15,-2-2 2 1,0-11-126-16,7-11-4 15,4-9-12-15</inkml:trace>
  <inkml:trace contextRef="#ctx0" brushRef="#br0" timeOffset="2351.0245">5833 17939 247 0,'0'0'134'0,"0"0"-4"16,0 4-133-1,0-4 1 1,0 0-127-16,0 0-4 16,0 0-13-1</inkml:trace>
  <inkml:trace contextRef="#ctx0" brushRef="#br0" timeOffset="3291.0339">6288 17611 137 0,'-7'0'107'15,"-1"0"-8"1,-10 6-72-16,-4 8 1 15,0 3-8-15,3-3 0 16,4-3 2 0,8-5 0-16,-1-2-8 15,8-4 1 1,5 0-15-16,24 0 0 15,19 0 0 1,4 0 0 0,8 0 0-16,-12 4 0 15,-13 10 0 1,-15 5 0-16,-20 3 0 0,-4 2 0 15,-29-4 0 1,-4-2 0 0,4-4 0-16,6 4 0 15,17-8 0 1,10 3 0-1,7 1 0-15,23 7 0 0,6-3 0 16,-6 1 0 0,-11 3 0-16,-19-1 0 15,-4 3 0 1,-30 1 0-1,-9-5-64-15,2-9 2 16,3-8-72 0,16-3-11-16,22-14 65 15</inkml:trace>
  <inkml:trace contextRef="#ctx0" brushRef="#br0" timeOffset="3811.0391">6739 17759 189 0,'-6'0'113'16,"-2"4"-7"-1,1-1-88-15,7 4 0 0,7 6 6 32,23 5 1-32,15-7-17 15,-1 6 2 1,-3-7-10-16,-8 1 0 15,-22 2 0-15,-11 1 0 16,-15 8 0 0,-26-5 0-16,-2-5 0 15,-2 2 0 1,5-10-50-16,-1-4 2 15,18-4-84 1,5-16-11-16,7-11 48 16</inkml:trace>
  <inkml:trace contextRef="#ctx0" brushRef="#br0" timeOffset="3961.0406">6745 17756 247 0,'17'-7'134'16,"17"-4"-4"-1,10-3-149-15,4 4 2 16,8 7-113-1,-15 3-5 1,-8 0 5-16</inkml:trace>
  <inkml:trace contextRef="#ctx0" brushRef="#br0" timeOffset="4411.0451">7196 17645 212 0,'0'0'126'0,"0"0"-6"15,0 0-104 1,4 0 0-16,7 24-6 16,7 13 1-1,5 9-11-15,2 0 0 16,-3-5 0-16,-3-3 0 15,0-3 0 1,-4-4 0-16,-4-14 0 16,-4-7 0-1,0-10 0 1,8-3 0-16,4-25 0 15,7-13 0-15,3-8 0 16,1-6 0-16,-5-1-55 16,2 1 2-1,-5 10-80 1,-4 4-10-16,-2 0 53 15</inkml:trace>
  <inkml:trace contextRef="#ctx0" brushRef="#br0" timeOffset="6291.0639">16970 16116 171 0,'0'-4'112'32,"0"1"-7"-32,0-4-100 0,0-4 1 15,0 11-6 1,-8 0 0-1,-6 8 7-15,-8 23 0 16,3 6-1 0,5 12 0-16,2 0-2 15,8 2 0 1,4-6 5-16,0-6 0 15,8-15 2 1,17 0 0-16,2-10-7 16,9-11 1-1,-2-3-83-15,7 0-2 16,-4-24-51-1,-8-13-11-15,-2-19 91 16</inkml:trace>
  <inkml:trace contextRef="#ctx0" brushRef="#br0" timeOffset="6441.0654">17044 15829 224 0,'-8'-8'109'16,"1"-2"-4"0,-11-4-192-1,6 8 0-15,2 2-29 16,-1 4-6-16</inkml:trace>
  <inkml:trace contextRef="#ctx0" brushRef="#br0" timeOffset="10011.1011">17341 16386 96 0,'-5'0'102'0,"5"0"-5"16,0 0-60 0,0 0 0-16,0 0-20 0,0 0 0 31,15 0-6-31,12-8 0 15,6 5-4 1,7 3 0-16,-2 0-2 16,-9 0 0-1,-10 0-2-15,-8 0 1 16,-4 0-4-16,-3 0 0 15,-1 0-2 1,1 0 0-16,-4 0 1 16,4 0 1-1,-4 7 2-15,0 7 1 16,0 4 0-1,0-1 1-15,-8 7-1 16,-6 3 1 0,-1 4-3-1,0-3 1-15,0-7 0 0,4 0 0 16,4-1 7-1,7-8 0-15,4-6-2 16,21-3 2 0,20-3-9-16,3 0 0 15,7 0 0 1,-6-7 0-1,-12 5 0-15,-11-2 0 16,-15 4-4 0,-7 0 2-16,-4 0-60 0,0 0-1 15,0 0-68 1,0 0-12-1,0 0 63 1</inkml:trace>
  <inkml:trace contextRef="#ctx0" brushRef="#br0" timeOffset="10875.1101">17996 16064 27 0,'-4'0'73'32,"-3"0"0"-32,-4 0-19 0,-5 0-2 15,6 0-21 1,-9 0 0-16,12 0-12 15,3 0 1 1,4 0 10-16,0 0 0 16,37 0-2-16,19 4 0 15,18-2-21 1,3-2 1-1,-6 0-8-15,-19 0 0 16,-8 0 0 0,-14 0 0-16,-15 0-6 15,-8 0 2-15,-3 0-50 16,-4 0 1-1,0 0-76-15,0 0-10 16,0 0 50 0</inkml:trace>
  <inkml:trace contextRef="#ctx0" brushRef="#br0" timeOffset="11275.1141">17948 16269 157 0,'0'0'128'0,"0"0"-8"16,0 0-80 0,7 2 0-16,34 6-28 15,22-1 2-15,22 2-14 16,4 2 0-1,5-1-130-15,-18-2-4 16,-9-8-13 0</inkml:trace>
  <inkml:trace contextRef="#ctx0" brushRef="#br0" timeOffset="15555.1569">18889 15638 182 0,'0'0'108'0,"0"0"-5"16,0 0-93-1,3 4 1-15,9 13 7 16,2 14 0-1,5 0-5 1,-5 4 0-16,9 3-2 16,-9 7 0-1,1-7-5-15,-4-3 1 0,1-1-7 16,-5-2 0-1,-3-8 0 1,0-4 0-16,-1-6 0 16,0-10 0-1,1-4 0-15,4-8 0 16,3-26 0-1,11-14 0-15,5-4 0 16,-2-3 0 0,5-1 0-16,-8 14 0 15,0 9-11-15,-7 8 2 16,-1 7-121-1,-6 15-3-15,-1 3-6 16</inkml:trace>
  <inkml:trace contextRef="#ctx0" brushRef="#br0" timeOffset="15735.1587">19396 15954 239 0,'0'6'133'0,"0"15"-4"0,0 0-128 31,0 13 0-31,-4 0-127 0,4 5-5 16,0-8-13-1</inkml:trace>
  <inkml:trace contextRef="#ctx0" brushRef="#br0" timeOffset="16075.1621">19825 15877 247 0,'30'0'134'15,"22"0"-4"1,22-3-130 0,11-5 0-16,-7 1-67 0,-8 5 0 15,-10-5-67 1,-20 2-13-16,-21-4 74 15</inkml:trace>
  <inkml:trace contextRef="#ctx0" brushRef="#br0" timeOffset="16615.1675">20585 15698 178 0,'4'0'117'16,"-1"0"-8"-16,4 17-86 15,5 17 0 1,7 8-2-16,-2 6 1 16,-2 0-14-16,3 5 2 15,-6-12-10 1,-2-14 0-1,-1-3 0-15,-6-12 0 16,5-10 0-16,0-2 0 31,6-24 0-31,7-20 0 0,13-11 0 16,-3-11 0-16,-5 10 0 15,-4 4 0 1,-4 11-12 0,-3 9 2-16,-4 15-120 15,0 10-4-15,-4 7-3 31</inkml:trace>
  <inkml:trace contextRef="#ctx0" brushRef="#br0" timeOffset="17105.1724">21093 15894 154 0,'-4'0'114'16,"0"0"-7"-16,0 0-71 31,1 4-1-31,3-4-10 0,7 3 0 16,19 1-18-1,3-1 1-15,5 4-8 16,-9 3 0-16,-7 1 0 31,-5 3 0-31,-13-1 0 0,0 5 0 16,-16-4 0-1,1 3 0-15,8-3 0 31,7-4 0-31,0-6 0 0,34-4 0 16,10 0 0 0,8 0 0-1,-9 0-70-15,-5 0 1 0,-11 0-65 31,-24 4-14-31,-3-2 77 0</inkml:trace>
  <inkml:trace contextRef="#ctx0" brushRef="#br0" timeOffset="17745.1788">19192 16310 27 0,'-10'0'91'16,"-17"-4"-3"-16,-15 4-19 16,2 0-3-1,-5 0-27 1,13 6 1-16,6 6-9 15,15-6 1 1,22 1-19-16,52-7 2 0,55 0-15 16,57 0 0-1,58-7 0 1,41 1 0-16,26-2 0 15,0 8 0 1,-11-4 0-16,-33-2 0 16,-38 0 0-1,-43-2 0-15,-54 2-3 16,-54 3 2-16,-52-5-128 15,-38 4-4 1,-54 2-14-16</inkml:trace>
  <inkml:trace contextRef="#ctx0" brushRef="#br0" timeOffset="19215.1935">19581 16687 128 0,'-3'0'116'0,"-1"0"-9"0,0 0-62 31,4-4-1-31,0 1-19 0,0-1 1 16,26-2-17-1,6-6 2 1,25 6-11-16,-9 2 0 16,1 4 0-1,-13 0 0-15,-10 0 0 16,-11 0 0-1,-15 8 0-15,0 6 0 16,-8 3 0 0,-13-3 0-16,-2 6 0 15,5-5 0-15,3-2 0 16,7 0 0-1,8 9 0-15,8-2 0 16,14 1 0 0,0 0 0-16,-3-1 0 31,-12 1 0-31,-7-7 0 0,0 0 0 15,-22-5 0 1,-8 3 0-16,-7-5 0 16,4-7 0-16,0 0-22 31,3 0 1-31,8-4-109 0,7 4-6 15,7 0 10 1</inkml:trace>
  <inkml:trace contextRef="#ctx0" brushRef="#br0" timeOffset="24965.251">18128 17265 115 0,'0'-4'101'16,"0"1"-6"-16,-2-1-63 15,-10 1 1 1,5 3-13-16,-4-4-1 16,4 4-12-1,3 0 0-15,4 0 4 16,0 0 1-16,4 0 4 31,25 0 0-31,15 0-11 0,1 0 1 16,7 7-7-1,-15 4 1-15,-4-4-1 16,-11-1 1-1,-6 1 1 1,-9 3 0-16,-3 1 1 0,-4-1 1 31,0 11 0-31,-11 7 0 0,-15-4-1 31,-8 10 1-31,-3-3-5 16,0-2 1-16,7-5 1 16,8-4 0-1,11-3 1-15,11-3 1 0,11 1-2 31,19-5 0-31,14-3 0 16,-10-7 0 0,4 0-8-16,-14 0 2 15,-1 0-123 1,-5 0-5-16,4-7-7 15</inkml:trace>
  <inkml:trace contextRef="#ctx0" brushRef="#br0" timeOffset="25155.2529">18728 17556 247 0,'0'0'134'15,"0"2"-4"-15,0 2-148 16,-2-1 2-16,-2 1-114 31,4 0-5-31,0-4 4 0</inkml:trace>
  <inkml:trace contextRef="#ctx0" brushRef="#br0" timeOffset="25695.2583">19240 17316 222 0,'0'-3'123'16,"0"-1"-4"-16,-3-3-120 15,-16 0 0 1,-10 7-1-16,-5 0 1 0,-8 24 1 16,-1 5 0-1,14-3 2 1,10 3 0-16,7-2 10 15,12-13 1 1,4-4-2-16,23-10 1 16,2 0-12-1,4-17 0-15,-10-9 0 16,-5-3 0-16,-3 1 0 15,-8 7 0 1,-3 7-3-16,0 14 2 16,0 0 1-1,-4 14 0-15,0 18 1 16,0 6 2-1,0 13-3-15,0 2 0 32,0-4 0-32,0-8 0 0,-4-7 0 15,-4-3 0 1,1-14-17-16,3-9 1 15,4-4-114 1,0-4-5 0,0-26 4-16</inkml:trace>
  <inkml:trace contextRef="#ctx0" brushRef="#br0" timeOffset="26215.2635">19422 17331 115 0,'-3'0'112'15,"-2"0"-9"-15,-6 0-58 16,7 2 0-16,4-2-15 15,0 0 1 1,20 4-17-16,8 4 2 16,17 1-16-1,-8 5 0-15,-4 0 0 16,-7 0 0-1,-15 13 0-15,-11 2 0 16,0-5 0 0,-21-5 0-16,-6-1 0 15,5-7 0-15,11-1 0 31,7-3 0-31,4 0 0 0,4 3 0 16,15 5 0 0,-5 2 0-16,-3 0 0 15,-11 7 0 1,-11-3 0-1,-18 0 0-15,-11-7 0 16,-5-4 0 0,11-6-33-16,12-4 2 0,11 0-100 31,11-4-7-31,8-16 23 15</inkml:trace>
  <inkml:trace contextRef="#ctx0" brushRef="#br0" timeOffset="26405.2654">19910 17472 247 0,'16'0'134'15,"9"0"-4"-15,13 0-145 16,6 0 1-1,1 0-116 1,-9 0-3-16,5 0-2 16</inkml:trace>
  <inkml:trace contextRef="#ctx0" brushRef="#br0" timeOffset="27095.2723">20544 17233 187 0,'0'0'131'0,"0"-4"-6"15,0 4-108 1,0 0 0-16,0 0-11 16,0 4 0-16,-7 21 4 31,3 9 2-31,-3 19-12 0,-5 5 0 31,1 5 0-31,1-5 0 0,-2-9 0 31,5-15 0-31,-2-10-7 16,3-7 1-16,-2-13-123 15,4-4-5 1,-3-21-7-16</inkml:trace>
  <inkml:trace contextRef="#ctx0" brushRef="#br0" timeOffset="27245.2738">20714 17548 247 0,'0'0'128'15,"0"0"-6"-15,0 0-235 31,-7 0-5-31,-1 0-20 0</inkml:trace>
  <inkml:trace contextRef="#ctx0" brushRef="#br0" timeOffset="27985.2812">21099 17237 101 0,'0'0'85'16,"-6"0"-5"-1,-9 0-56-15,-4 0 0 16,-7 7 4 0,7 3 1-16,-6-3-10 15,2 0 0-15,8 0-6 16,8-4 1-1,0 1 7-15,3-4 0 16,1 3-7 0,3-3 1-16,3 3-14 15,15 4 2 1,11 0-3-16,9-3 0 31,-5 3 0-31,1-1 0 0,-8 6 0 16,-4-2 0-1,-8 7 0-15,-10-1 0 16,-4-1 0-1,-11 7 0 1,-18-6 0-16,-1-3 0 0,-7 1 0 31,15-6 0-31,8-1 0 0,8 0 0 16,6 0 0-1,9 3 0 1,13 4 0-16,4 3 0 16,-4-3 0-1,-10 0 0-15,-12 3 0 16,-4 0 0-1,-20 1-9-15,-4-5 2 0,5-2-101 32,5-8-5-32,0-3-23 15,10-3-2-15</inkml:trace>
  <inkml:trace contextRef="#ctx0" brushRef="#br0" timeOffset="28405.2854">21430 17288 140 0,'-8'0'111'16,"0"0"-8"-16,-3 4-62 16,4 6-2-1,-1 1-10 1,8 3 0-16,0 7-20 15,19-1 1 1,4-2-10-16,-2 9 0 0,-2-3 0 31,-8 1 0-31,-11 6 0 16,0-11 0-16,-4 1 0 15,-17-3 0 1,-5-8 0 0,-5-7 0-16,6-3-43 15,-1 0 1-15,3-13-89 16,9-19-10-1,5-12 38-15</inkml:trace>
  <inkml:trace contextRef="#ctx0" brushRef="#br0" timeOffset="28555.2869">21330 17285 247 0,'14'0'134'0,"13"-3"-4"15,16-1-130 1,13 4 0-16,11 0-78 16,-2 0 0-16,-1 0-57 15,-8 0-14 1,-4 0 88-16</inkml:trace>
  <inkml:trace contextRef="#ctx0" brushRef="#br0" timeOffset="29265.294">18162 17953 156 0,'-14'0'110'16,"-6"4"-7"0,2 2-66-1,7-2-1-15,11-1-7 16,23-3 0-1,44 0-24-15,48 0 1 0,40-3-6 32,48-4 0-32,49 0 0 0,41 3 0 15,40 0 0 1,20 4 0-1,-9-2 0-15,-22-2 0 0,-34-6 0 32,-42 0 0-32,-51-1 0 0,-43-3 0 31,-45 0-130-31,-52-3-4 15,-46-7-13 1</inkml:trace>
  <inkml:trace contextRef="#ctx0" brushRef="#br0" timeOffset="30201.3039">19166 18195 202 0,'0'0'131'16,"0"0"-6"-16,4 0-105 16,15 0 1-1,21 0-16 1,1 0 2-16,11 0-7 15,-23 0 0-15,-10 0 0 32,-4 4 0-32,-1-1 0 0,6 4 0 15,-6 3 0-15,-6 4 0 16,-5 1 0-1,-3-3 0 1,0 5 0-16,-3-5 0 16,-5 2 0-1,-6-1 0 1,-6-2 0-16,6 2 0 0,2-2 0 31,9 3 0-31,3-4 0 0,0 0 0 16,11 4 0-1,7-1 0 1,5 2 0-16,-8 2 0 15,3 8 0 1,-7-4 0-16,-11-1 0 16,0 4 0-1,-22-3-76-15,-3-4 0 16,-13 1-59-1,4-8-13-15,1-4 84 16</inkml:trace>
  <inkml:trace contextRef="#ctx0" brushRef="#br0" timeOffset="31841.3203">21940 15815 69 0,'0'-4'90'16,"0"1"-3"0,0-1-44-1,0 1-1-15,0-4-22 16,0 4 2-1,0 3-19-15,0 0 0 0,0 0-1 32,0 3 2-32,4 14 6 15,-4 15 0-15,4-1-3 16,-1 3 1-1,1-6-2-15,4-1 1 16,-5-6 2 0,2-3 0-16,-2-1 8 15,1-10 1 1,-4-4-6-16,3-3 1 15,9 0-13 1,2-17 0-16,9-4 0 16,1-16 0-16,-1 6-62 15,-1 2 2 1,-4 5-74-16,2 4-11 15,2 3 64 1</inkml:trace>
  <inkml:trace contextRef="#ctx0" brushRef="#br0" timeOffset="32071.3226">22396 15745 147 0,'11'0'95'15,"12"4"-5"-15,2 20-88 16,0 14 0 0,-9 4-11-1,-16 10 0-15,-4-3-77 16,-25-1-5-1,-17-6 0-15</inkml:trace>
  <inkml:trace contextRef="#ctx0" brushRef="#br0" timeOffset="32321.3251">21722 15715 127 0,'-11'14'98'16,"-1"10"-5"-1,-2 17-78-15,7 15-1 16,7 6-90-16,3 4-5 15,19 2-24 1</inkml:trace>
  <inkml:trace contextRef="#ctx0" brushRef="#br0" timeOffset="33671.3386">20866 16801 48 0,'0'7'79'16,"0"0"-3"-16,0 3-24 15,8 1-1-15,7-5-15 16,3-2 0-1,1-1-19 1,-5-3 0-16,1-7-9 16,10-7 0-1,-3-13-1-15,1 0 0 16,11-2-1-16,-4-2 1 15,7 0-5 1,0 10 0-16,-4 3-6 16,-12 13 1-1,6 5-1-15,-12 0 0 16,-8 17 5-1,-3 10 0-15,-4-3 6 16,0 7 0 0,0-7 3-16,0 1 0 15,0-4-3-15,10-4 1 16,9-6-28-1,4 2 1 1,-1-8-108-16,8-5-8 16,3-18 12-1</inkml:trace>
  <inkml:trace contextRef="#ctx0" brushRef="#br0" timeOffset="33871.3406">21633 16494 148 0,'4'0'102'0,"7"0"-8"15,4 23-86 1,3 5 1-16,0 3-7 16,-3 17 0-1,-7 8-25-15,-8 0 0 16,-8-1-75-16,-25-6-8 15,-18-16 22 1</inkml:trace>
  <inkml:trace contextRef="#ctx0" brushRef="#br0" timeOffset="34141.3433">20759 16537 162 0,'-15'25'116'0,"-11"24"-7"15,4 20-89 1,6 13 1-16,16-4-26 15,0-6 0 1,34-17-108-16,15-10-7 16,14-17 2-1</inkml:trace>
  <inkml:trace contextRef="#ctx0" brushRef="#br0" timeOffset="35703.36">21985 17987 162 0,'0'7'125'15,"0"7"-7"1,0 3-80-16,0 1 0 16,0-7-24-1,0-11 2-15,3-5-16 16,5-25 0-1,-1-15 0 1,4-17 0-16,8-11 0 16,2-7 0-16,6 12 0 15,-1 8 0-15,-3 12 0 16,-2 17 0-1,-6 10 0-15,-1 10 0 16,-6 11 0 0,3 0 0-1,1 32 0-15,3 13 0 16,-1 17 0-1,1-1 0 1,-4 9 0-16,4-11 0 0,-3-6 0 16,-2-2 0-1,-2-13-24-15,3-6 2 16,-3-6-68-1,-6-9-2 1,-2-9-26-16,0-8-6 16,-14-17 83-1</inkml:trace>
  <inkml:trace contextRef="#ctx0" brushRef="#br0" timeOffset="35823.3612">22037 17870 230 0,'14'-4'124'15,"20"1"-4"-15,18-1-242 16,7 4-3-1,0 0-13-15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8:34:55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21681 1134 142 0,'0'0'92'16,"-3"0"-4"-16,3 0-94 31,0 7 1-31,0 0 1 0,0 10 0 15,0 12 11 1,3 8 0-16,9 12 10 16,2 6-1-1,12-2 7 1,7 5 1-16,18-13 1 15,12-17 1 1,20-14-4-16,13-14 0 0,-4-4-13 31,-6-28 1-31,-12-2-10 16,-15-10 0-16,-22-5-26 15,-18-3 1 1,-19-3-105 0,0 6-7-16,-23 0 15 15</inkml:trace>
  <inkml:trace contextRef="#ctx0" brushRef="#br0" timeOffset="310.0031">21803 778 228 0,'-11'-10'123'0,"7"6"-3"15,1 1-144 1,-1 0 0-16,-3-2-54 0,3 5-1 15,-3 0-28 1,3 0-4 0,4 0 63-16</inkml:trace>
  <inkml:trace contextRef="#ctx0" brushRef="#br0" timeOffset="510.0051">22051 713 209 0,'23'6'100'16,"-5"2"-4"-16,-3-5-173 15,-8 4-1 1,-4 0-28-16,6 0-5 0</inkml:trace>
  <inkml:trace contextRef="#ctx0" brushRef="#br0" timeOffset="1048.0112">22103 481 75 0,'-37'-46'74'16,"-3"23"-3"-16,-1-2-51 31,-4 7-1-31,-15 8 0 0,-6 7-1 31,-8 3-11-31,-7 13 1 0,-115 85-6 16,44 29 0 0,48 26 5-1,63 23 0-15,41-20-2 16,22-7 1-1,37-11-1-15,27-13 1 0,7-18 3 32,18-20 1-32,18-32 7 15,19-31-1 1,23-24 11-16,24-45 1 15,13-42-7 1,3-30 0-16,-14-25-16 16,-71 28 1-16,-48 18-6 31,-30 6 0-31,-8 6 0 0,-6-45 0 15,-27-12-10 1,-28-11 1-16,-64 3-16 16,-50 21 0-16,-42 25-81 31,80 64-3-31,-37 12-10 0</inkml:trace>
  <inkml:trace contextRef="#ctx0" brushRef="#br0" timeOffset="3548.0362">2807 2712 202 0,'0'-3'116'16,"0"-1"-5"-16,0 4-114 16,0 0 0-1,0 0 0-15,0 11 1 16,8 10 6-16,13 13 0 15,-5 11 3 1,2 3 0-16,4 15 5 16,1 6 0-1,2 4 0-15,5 2 1 31,0-2-6-31,-1-7 1 0,-6-7-5 32,-5-10 1-32,0-5-4 0,-3-6 0 15,1-11 0 1,-6-1 0-1,-3-10 0-15,-2-5 0 0,-2-4 0 32,-3-4 0-32,0-3 0 0,0 0 0 31,0 7 0-31,0-7 0 15,4 4 0 1,-4-4 0-16,0 0 0 16,0 0 0-16,0 0 0 15,0-4 0 1,7-24 0-16,5-9 0 15,2-26 0 1,16-27 0-16,3-28 0 16,4-16 0-1,1-4 0-15,-9 6 0 16,-4 21 0-16,-10 28 0 15,-8 28 0 1,-1 20 0-16,-4 11-36 31,-2 17 2-31,8 7-97 0,0 17-8 16,-2 10 27-1</inkml:trace>
  <inkml:trace contextRef="#ctx0" brushRef="#br0" timeOffset="4018.0409">3577 3183 185 0,'0'0'120'16,"0"0"-7"-16,0 0-95 16,23 0 1-1,21 0-9-15,13 0 1 16,-6 0-10-16,-3 0 0 15,-15 0 1 1,-14 0 1-16,-12 14 2 16,-7 10 0-1,-12 7-6-15,-6 11 0 16,-4-8 4-1,7 1 1-15,15-11 2 16,8-7 1 0,32-11-20-16,12-2 2 15,19-4-119-15,-5 0-4 16,5-16-2-1</inkml:trace>
  <inkml:trace contextRef="#ctx0" brushRef="#br0" timeOffset="4318.0439">4585 2755 176 0,'0'0'132'0,"0"0"-8"16,3 6-92-16,31 4 0 15,14-3-25 1,15-7 1-16,4 0-16 16,-4 0 1-1,-4 0-123-15,-14 0-3 16,-12 0-7-1</inkml:trace>
  <inkml:trace contextRef="#ctx0" brushRef="#br0" timeOffset="4508.0458">4559 3009 224 0,'29'0'133'0,"27"0"-4"15,33-6-132 1,11-5 0-16,15 1-126 15,4 0-3 1,-5 3-3-16</inkml:trace>
  <inkml:trace contextRef="#ctx0" brushRef="#br0" timeOffset="5208.0528">7639 3813 188 0,'0'0'104'0,"0"0"-6"16,0 10-96-16,16 31 1 15,2 33 15 1,9 25 1-16,-2 33-2 16,13 20 1-1,-5 14-6-15,-4 7 1 16,-2 0-7-1,-13 0 1-15,-3-17-5 16,-6-21 2 0,-5-18-4-16,0-20 0 15,-12-31-51-15,8-7 2 16,4-32-83-1,26-24-11-15,30-12 49 16</inkml:trace>
  <inkml:trace contextRef="#ctx0" brushRef="#br0" timeOffset="5708.0578">11148 3858 201 0,'0'-4'121'16,"0"4"-7"-1,25 0-102-15,13 14 1 16,3 24 2-1,7 31 1-15,-11 24-7 16,0 28 1 0,-7 25-10-16,10 2 0 15,2-1 0 1,-6-20 0-16,1-13 0 15,0-21 0 1,1-23 0-16,-2-22 0 16,-6-23-130-16,-5-25-4 15,-6-25-13 1</inkml:trace>
  <inkml:trace contextRef="#ctx0" brushRef="#br0" timeOffset="6198.0627">6029 3488 186 0,'52'3'120'15,"63"6"-6"1,74 3-87-16,78-2 1 16,88-3-11-16,71-4 2 15,70-3-19 1,38-3 0-16,32-8 0 15,2-2 0 1,-21-4 0 0,-25 2 0-16,-44 9 0 15,-51-5 0-15,-54-3-130 16,-65-3-4-16,-64-10-13 15</inkml:trace>
  <inkml:trace contextRef="#ctx0" brushRef="#br0" timeOffset="6918.0699">7473 1020 178 0,'0'-3'102'0,"0"-1"-7"0,0 4-99 31,0 14 1-31,0 38 7 0,0 38 1 32,0 35 10-32,8 30 0 15,11 26 5 1,2 19 1-16,6 18-5 15,-2 0 0 1,-6-7-6-16,-4-25 1 16,-11-33-7-16,-4-32 2 15,0-31-67 1,-4-28 2-16,4-34-75 15,0-28-10-15,30-35 61 16</inkml:trace>
  <inkml:trace contextRef="#ctx0" brushRef="#br0" timeOffset="7428.075">10877 1224 106 0,'0'0'92'15,"0"11"-3"1,3 27-46-16,20 45-1 16,11 38-1-1,14 38-1-15,7 25-19 16,2 30 0-16,-6 4-14 15,8 0 2 1,-11-13-32-16,-3-16 1 16,-1-12-108-1,4-11-6-15,0-14 11 16</inkml:trace>
  <inkml:trace contextRef="#ctx0" brushRef="#br0" timeOffset="8398.0847">11311 3920 97 0,'0'-7'99'16,"0"-4"-6"-16,-4-2-53 15,1-1-1-15,-5-1-14 31,1 5 0-31,-1-3-12 0,-7 2 0 16,8 5-11 0,-4-1 1-16,0-1-8 15,3 8 1 1,1 0 2-1,-1 0-2-15,-3 0 4 16,4 15 1 0,-4 2 2-16,-1 4-2 0,1-1 2 31,7-3 1-31,4-3 4 15,0-3 1-15,0 3-3 16,0 0 0 0,15 5-6-1,1 6 1-15,6 3 0 16,4 11 0-16,3 2 1 15,1 14 1 1,-1 7 3-16,8 7 1 16,-4 4-2-1,5 10 1-15,-1 4-5 16,-11 6 2-1,0 5-3-15,-5-12 0 16,-2 4 0 0,-4-8 0-16,-3 6 0 15,-5-13 0-15,4 5 0 16,-7-15 0-1,7 5 0-15,-8-15 0 16,6-16 0 0,-6-5 0-1,1-17 0-15,3-7 0 16,0-5-130-1,4-5-4 1,4-8-13-16</inkml:trace>
  <inkml:trace contextRef="#ctx0" brushRef="#br0" timeOffset="10578.1074">13652 3187 219 0,'0'0'133'16,"14"0"-4"-1,34 0-116 1,23 0 1-16,25 0-13 0,4 2 1 16,-3-2-2-1,-20 4 0-15,-14 0-17 16,-19-4 1-1,-6 0-113 1,-16 0-6-16,-6 0 4 16</inkml:trace>
  <inkml:trace contextRef="#ctx0" brushRef="#br0" timeOffset="10798.1096">13741 3414 235 0,'29'4'134'0,"30"0"-5"16,49 2-123-1,33-2 1-15,7 3-23 16,4 3 2-16,-27 0-116 15,-10 4-5 1,-37-3 2-16</inkml:trace>
  <inkml:trace contextRef="#ctx0" brushRef="#br0" timeOffset="19558.1972">15348 4166 157 0,'-7'0'116'16,"-8"0"-8"-16,-8 3-87 15,5 14 0 1,3 7-12-16,11 1 1 16,4 2 1-1,19 7 0-15,17-5-3 16,9 2 1-1,-8-3-1-15,-10-1 1 16,-13-3-3-16,-14 7 1 16,-3-6-7-1,-24-1 0-15,-10-7 0 16,1-11 0-1,2-2-53-15,5-4 2 16,6-10-82 0,9-21-10-1,2-7 51-15</inkml:trace>
  <inkml:trace contextRef="#ctx0" brushRef="#br0" timeOffset="19718.1988">15244 4100 247 0,'26'-7'134'15,"25"-3"-4"1,9-5-136-16,6 6 1 16,-10 5-115-1,3 4-4-15,-14 0-16 16</inkml:trace>
  <inkml:trace contextRef="#ctx0" brushRef="#br0" timeOffset="20278.2044">16033 4255 222 0,'0'-3'130'0,"0"3"-4"16,0 0-137-16,0 0 1 16,0 0-100-1,0 0-4-15,0 0-8 16</inkml:trace>
  <inkml:trace contextRef="#ctx0" brushRef="#br0" timeOffset="20698.2086">16415 4013 174 0,'0'0'111'0,"-8"0"-7"15,-14 17-88 1,-11 21 1-16,7 18 1 16,-4 16 0-16,18-2-5 31,12 2 0-31,9-17-4 0,28-19 1 15,8-23-7 1,6-13 2 0,-1-13-5-16,-12-19 0 15,-15-6 0 1,-16 4 0-1,-7 2 0-15,-17 19 0 16,-14 13 0-16,-3 0 0 0,1 24 0 31,11 0 0-31,11 4-17 16,11-8 1-1,4-8-114-15,18-12-5 16,7 0 4 0</inkml:trace>
  <inkml:trace contextRef="#ctx0" brushRef="#br0" timeOffset="20928.2109">16741 3962 209 0,'7'2'133'15,"0"26"-5"1,-4 17-111-1,1 14 1-15,-4 11-16 16,0-1 2-16,0 4-4 16,0-15 0-16,0-10-85 15,0-9-1 1,0-26-51-1,0-13-12-15,8-24 96 16</inkml:trace>
  <inkml:trace contextRef="#ctx0" brushRef="#br0" timeOffset="21078.2124">17062 4196 236 0,'27'0'49'15,"2"0"-1"-15,14 0-180 16,8 0-12-1,-8-7 90-15</inkml:trace>
  <inkml:trace contextRef="#ctx0" brushRef="#br0" timeOffset="21648.2181">17830 4155 240 0,'11'0'130'15,"14"0"-5"1,20 0-159-16,2-4 0 15,2 4-93 1,-12-2-10-16,-3 2 30 16</inkml:trace>
  <inkml:trace contextRef="#ctx0" brushRef="#br0" timeOffset="21998.2216">18099 4010 189 0,'15'0'118'31,"12"0"-7"-31,5 0-105 16,2 0 1-16,-8 7-4 15,-11 17 1 1,-15 6 7 0,0 6 1-16,-7 2 4 15,-12-1 1 1,8-2-9-16,7-7 1 15,4-7-9-15,15-11 0 16,18-2-95 0,11-8 0-16,8 0-45 15,-4-12-10 1</inkml:trace>
  <inkml:trace contextRef="#ctx0" brushRef="#br0" timeOffset="22178.2234">18559 4131 247 0,'0'0'134'0,"0"0"-4"15,7 0-145 1,-3 0 2-1,8 0-117-15,-9 0-4 0,1 3-1 16</inkml:trace>
  <inkml:trace contextRef="#ctx0" brushRef="#br0" timeOffset="22838.23">18551 4034 171 0,'0'0'118'0,"0"0"-6"0,0 0-84 32,0 7 1-32,0 14-10 15,8 10 1-15,15 10-15 16,-13 7 1-1,-3 8-29-15,-7-1 0 16,-7-3-107 0,-30-6-7-16,-7-12 15 15</inkml:trace>
  <inkml:trace contextRef="#ctx0" brushRef="#br0" timeOffset="23128.2329">17618 3996 144 0,'-7'17'114'15,"-5"17"-9"1,5 19-80-16,7 16-1 0,0 0-98 15,21 7 0 1,40-16-46-16,9-20-5 16</inkml:trace>
  <inkml:trace contextRef="#ctx0" brushRef="#br0" timeOffset="23638.238">18813 4017 176 0,'-6'20'119'0,"-5"11"-7"0,-4 18-95 31,12 3 0-31,3 14-20 16,25-15 1-16,16-6-113 15,4-20-6 1,3-18-4-16</inkml:trace>
  <inkml:trace contextRef="#ctx0" brushRef="#br0" timeOffset="23798.2396">19014 4155 200 0,'23'0'92'16,"18"0"-3"-1,10 0-199-15,9 0-9 16,-2 0 17-1</inkml:trace>
  <inkml:trace contextRef="#ctx0" brushRef="#br0" timeOffset="24158.2432">19474 3985 197 0,'8'0'127'0,"6"0"-7"16,15 0-105 0,1 11 1-16,7 3-9 0,-15 0 0 31,-10 9 0-31,-10 5 0 15,-2 4-4 1,-18 2 2-16,-4-6-5 16,4 7 0-1,7-15 0-15,11-2 0 16,3-5-21-1,23-10 1-15,12-3-110 16,10-3-6-16,-3-21 9 16</inkml:trace>
  <inkml:trace contextRef="#ctx0" brushRef="#br0" timeOffset="24518.2468">19822 4045 182 0,'18'6'130'16,"7"8"-7"-16,17 10-95 15,-5 7 0-15,-11 8-20 16,-18 6 0 0,-8-4-7-1,-19-6 2-15,-14-7-3 16,0-18 0-1,3-10 0 1,22-4 0-16,8-26 0 16,15-19 0-16,25-13 0 15,6 9 0-15,-3-2 0 16,-12 3 0-1,-24 14 0 1,-7 11 0-16,-30 9 0 16,-18 12 0-1,-8 6-57-15,8 6 2 0,15 19-78 31,22 1-11-31,11-1 57 16</inkml:trace>
  <inkml:trace contextRef="#ctx0" brushRef="#br0" timeOffset="24748.2491">20314 3850 207 0,'16'4'121'16,"1"17"-6"-16,10 20-109 15,6 14 1-15,-7 11-1 16,-8 14 1 0,-14-1-55-16,-4-9 0 31,-18-8-76-31,-23-16-12 0,-11-23 53 31</inkml:trace>
  <inkml:trace contextRef="#ctx0" brushRef="#br0" timeOffset="25368.2553">14900 3629 189 0,'0'0'114'16,"22"0"-6"-16,30 0-97 15,48 0 0 1,59 0 12 0,83-4 0-16,83-3-8 15,93-2 2 1,90-2-17-1,65 1 0-15,57-1 0 16,19 1 0-16,-5-1 0 16,-36 1 0-16,-64-4-16 15,-67 0 1 1,-91-4-115-1,-90-9-5-15,-107 7 3 16</inkml:trace>
  <inkml:trace contextRef="#ctx0" brushRef="#br0" timeOffset="38873.3917">7791 1235 146 0,'-6'0'101'15,"-2"0"-6"1,-3-4-86 0,4 4 0-16,3 0 4 15,4 0 0-15,15 21 0 31,19-4 0-31,10 15-6 0,-7-5 1 16,-4 1 4 0,-18 4 1-16,-15 1-20 15,-8-1 0-15,-21-5-113 31,-8-16-6-31,3-11 4 0</inkml:trace>
  <inkml:trace contextRef="#ctx0" brushRef="#br0" timeOffset="39053.3935">7744 1100 229 0,'29'-17'131'16,"16"-1"-4"0,19-3-144-16,6 1 1 0,-8 6-111 31,-6 3-8-31,-19 11 13 15</inkml:trace>
  <inkml:trace contextRef="#ctx0" brushRef="#br0" timeOffset="39783.4008">7751 2477 178 0,'4'0'115'0,"29"0"-5"15,8-3-102 1,0-7 1-16,3 2-85 16,-6 2 0-1,-13 2-42 1,-6 4-7-16</inkml:trace>
  <inkml:trace contextRef="#ctx0" brushRef="#br0" timeOffset="40263.4056">8211 2213 48 0,'-11'0'81'15,"-1"0"-1"-15,-6 0-35 16,2 4-1-1,6 0-15-15,6 0 0 16,4-4-8 0,19 2 0-16,18-2-14 15,7 4 0 1,1 7-3-16,-9 6 0 15,-9-3 8 1,-16 10 1 0,-11 0 1-16,0 1 1 0,-22 2-10 31,-4-3 1-31,3 0-1 0,12 1 0 15,11-11 0 1,0 0 1 0,23-4-11-16,10-7 0 15,15-3-118 1,-4 0-4-16,-6-10-11 0</inkml:trace>
  <inkml:trace contextRef="#ctx0" brushRef="#br0" timeOffset="40603.409">8537 2239 130 0,'19'0'113'16,"6"0"-8"-16,16 3-70 15,0 18-2-15,-4 13-16 16,-18 4 1-1,-13 4-5-15,-6-1 0 16,-6 5-3 0,-16-16 1-16,-2-19-5 15,10-11 1 1,14-11-7 0,0-33 0-16,18-22 0 15,2-4 0-15,-10-9 0 16,-10 24 0-16,-10 6 0 15,-24 18 0 1,-18 17-25 0,-3 14 2-16,-1 0-107 15,15 14-7 1,18 10 14-1</inkml:trace>
  <inkml:trace contextRef="#ctx0" brushRef="#br0" timeOffset="40993.4129">9270 1425 219 0,'4'0'125'16,"33"0"-4"-16,18-17-118 15,16 7 1 1,6 0-79-16,-6-2-1 31,-8-1-52-31,-8-5-10 0,-21-5 84 31</inkml:trace>
  <inkml:trace contextRef="#ctx0" brushRef="#br0" timeOffset="41203.415">9633 1097 164 0,'7'0'110'0,"9"17"-6"16,5 17-85 0,2 12-1-1,6 5-5-15,-2 12 1 16,-6-8-23-1,-6-10 1-15,-1-4-108 16,-2-20-7 0,4-17 5-16</inkml:trace>
  <inkml:trace contextRef="#ctx0" brushRef="#br0" timeOffset="41443.4174">9892 1177 221 0,'15'0'126'16,"15"0"-5"-16,3 0-113 15,4 20 1 1,-15 11-1-16,-11 8 1 16,-11 19-5-1,0-10 1-15,0-2-5 16,0-9 0-1,19-16-62 1,26-4 2-16,3-2-74 0,4-5-11 16,-4 4 64-1</inkml:trace>
  <inkml:trace contextRef="#ctx0" brushRef="#br0" timeOffset="42071.4244">9989 2213 131 0,'-12'0'104'15,"-9"12"-6"-15,-10 22-69 16,3 21 2-16,5 8-2 16,19 6 1-16,11-10-8 15,41-11 0 1,27-30-15-1,17-18 1-15,-3-22-8 16,-11-22 0 0,-30-5 0-16,-18-10 0 0,-30 4 0 31,-30 0 0-31,-18 10 0 15,-14 24 0-15,-10 7-94 16,3 14-1 0,20 0-45-16,15 14-10 15</inkml:trace>
  <inkml:trace contextRef="#ctx0" brushRef="#br0" timeOffset="46161.4653">15321 2632 73 0,'-11'0'78'0,"-6"0"-2"16,-14 0-51 0,-2 0 0-16,0 11-10 15,3 3 1 1,23 6 2-16,7 5 0 15,10 3-3 1,39 3 2-16,3-4-9 16,-4 15 0-1,-4-1 4 1,-13-3 0-16,-24 1 4 0,-7-2 1 15,-23-1-4 1,-25-12 0-16,-3-5-7 16,-1-7 1-1,3-12-102 1,19 0-3-16,9-26-39 15,-2-18-9 1</inkml:trace>
  <inkml:trace contextRef="#ctx0" brushRef="#br0" timeOffset="46311.4668">15207 2605 197 0,'26'-7'118'16,"22"-10"-6"-16,19-1-182 15,7 1 1 1,-7 10-52-16,-8 7-8 0</inkml:trace>
  <inkml:trace contextRef="#ctx0" brushRef="#br0" timeOffset="46601.4697">15815 2862 247 0,'0'0'134'0,"0"2"-4"0,0 5-158 16,0 4 1 0,0 3-103-16,0-5-8 15,0-5 19 1</inkml:trace>
  <inkml:trace contextRef="#ctx0" brushRef="#br0" timeOffset="47021.4739">16189 2643 106 0,'0'0'90'16,"-19"0"-4"-16,-10 20-59 16,-12 15 1-1,11 14-4-15,1 10 3 16,14 6 6-16,15-6 0 15,7-11-8 1,30-13 0-16,22-25-22 31,11-10 1-31,1-24-4 0,-8-24 0 16,-19-7 0-1,-18-11 0-15,-26 3 0 16,-14 8 0-16,-38 14-6 31,-11 13 1-31,-12 17-101 0,2 11-4 16,22 4-27-1,17 17-10-15</inkml:trace>
  <inkml:trace contextRef="#ctx0" brushRef="#br0" timeOffset="47471.4784">16978 2781 225 0,'35'0'133'0,"37"0"-4"16,21-3-119-1,7-4 0 1,-16 0-21-16,-13 0-1 16,-26 0-89-1,-27 7-4 1,-18 0-24-16,-15 0-8 0</inkml:trace>
  <inkml:trace contextRef="#ctx0" brushRef="#br0" timeOffset="48161.4853">17810 2452 87 0,'-18'25'99'16,"-7"13"-5"-1,-5 32-53-15,4 8-1 16,7 6-18-1,19-8-2-15,26-11-33 16,18-19-1-16,12-12-95 16,4-10-8-1,-9-17 16-15</inkml:trace>
  <inkml:trace contextRef="#ctx0" brushRef="#br0" timeOffset="48381.4875">18144 2685 188 0,'26'0'92'0,"7"0"-6"16,12 0-190 0,-4 7-10-1,-3-1 14-15</inkml:trace>
  <inkml:trace contextRef="#ctx0" brushRef="#br0" timeOffset="48651.4902">18451 2512 111 0,'4'14'100'0,"0"13"-7"16,7 8-63-1,-2 13-1-15,-3-3-15 16,1 4 0 0,0-8-26-1,1-14 1-15,-2-5-92 16,7-19-8-16,8-3 8 15</inkml:trace>
  <inkml:trace contextRef="#ctx0" brushRef="#br0" timeOffset="48921.4929">18655 2526 176 0,'19'0'102'0,"3"0"-6"0,4 0-95 16,-4 23 0-1,-11 9 11 1,-11 6-1-16,0 0 2 16,-8-3 0-1,2-4 7-15,6-4 1 0,3-10-13 31,23-6 0-31,23-5-134 16,2-2-5-16,4-4-6 16</inkml:trace>
  <inkml:trace contextRef="#ctx0" brushRef="#br0" timeOffset="49141.4951">19189 2435 205 0,'7'21'119'16,"19"14"-5"0,-4 16-111-16,-11 12 2 15,-11 7-23 1,-4-5 1-16,-29 1-99 15,0-18-9 1,-1-6 14-16</inkml:trace>
  <inkml:trace contextRef="#ctx0" brushRef="#br0" timeOffset="61307.6173">19588 2639 179 0,'0'0'125'16,"0"0"-7"0,11 4-91-16,30-4 0 15,18 0-29 1,12 0 1-16,3 0-100 15,-8-4-3-15,-20 4-23 32,-21 0-8-32</inkml:trace>
  <inkml:trace contextRef="#ctx0" brushRef="#br0" timeOffset="61857.6228">20165 2460 118 0,'-2'0'109'15,"-2"0"-8"-15,0 4-66 16,4-4 3 0,8 0-20-16,22 0 1 15,7 0-14 1,-1 0 1-16,-10 0-11 15,1 3 1-15,-13 0 5 16,-14 8 0 0,0 13 6-16,-3-3 0 15,-28 16-3 1,10-2 1-16,-10 3 2 15,14-7 1 1,5-4 2-16,12-5 0 16,4-1-5-16,25-8 1 15,5-2-57 1,11-5 1-1,-5-6-82-15,1 0-11 16,-12-12 50 0</inkml:trace>
  <inkml:trace contextRef="#ctx0" brushRef="#br0" timeOffset="62237.6266">20465 2518 184 0,'16'-3'126'0,"6"3"-6"16,12 0-102-1,3 7 1-15,-4 17-17 16,-10 7 1 0,-13 8 1-16,-10 5 0 15,-3-2 2 1,-20-7 0-16,-2-5 0 15,-5-13 0-15,11-13-8 16,12-4 0 0,7-21-1-16,11-16 0 15,23-12 7 1,2-6 1-16,-3 6-2 15,-14 4-1 1,-11 4-7-16,-8 14 1 16,-15 9-2-1,-22 10 1-15,-15 8-14 16,4 0 1-16,4 18-92 31,10 10-4-31,23 0-7 0</inkml:trace>
  <inkml:trace contextRef="#ctx0" brushRef="#br0" timeOffset="62567.6299">20826 2180 127 0,'0'0'107'16,"0"4"-6"0,21 22-75-16,13 23 3 15,7 13-20 1,-8 18 1-16,-8 6-19 15,-25 12 1 1,-18-6-100-16,-27-8-7 16,-25-8 4-16</inkml:trace>
  <inkml:trace contextRef="#ctx0" brushRef="#br0" timeOffset="63007.6343">19359 2605 165 0,'-3'41'114'0,"3"18"-8"16,0 24-97-16,36 7 1 15,19-10-115 1,31-17-7-16,7-15-7 15</inkml:trace>
  <inkml:trace contextRef="#ctx0" brushRef="#br0" timeOffset="63867.6429">19414 2301 179 0,'0'0'107'16,"0"0"-5"-16,0 4-99 15,-3 16 0 1,-12 21 2-16,-3 7 0 16,2 15-50-1,5-1 1-15,4 1-67 16,3-5-9-1,4-16 53-15</inkml:trace>
  <inkml:trace contextRef="#ctx0" brushRef="#br0" timeOffset="65497.6601">5873 7681 128 0,'0'0'104'15,"0"0"-6"1,0 2-63-16,19-2 0 0,19 5-9 31,20-2 0-31,17 4-12 0,1-3 1 16,10 2-5-1,-18 1 0 1,-2-7-8-16,-14 0 0 16,-11 0-43-1,-5 0 1-15,-13-7-89 16,-9 5-10-1,-14-6 35-15</inkml:trace>
  <inkml:trace contextRef="#ctx0" brushRef="#br0" timeOffset="65767.6628">5918 7899 216 0,'15'3'135'16,"29"-3"-5"-16,27 0-116 16,33 0 2-16,7 0-16 31,-4 0 0-31,-15-3-8 0,-24 3 1 15,-17 0-110 1,-28 0-4-16,-20 9-16 16</inkml:trace>
  <inkml:trace contextRef="#ctx0" brushRef="#br0" timeOffset="66467.6698">7922 7386 200 0,'0'-3'115'15,"3"-1"-5"1,-3 4-97-16,4 0 0 15,-4 32 7-15,0 20 1 16,0 21-12 0,0 9 1-16,0 6-10 15,-11-13 0 1,-3-6-4-16,-5-13 1 15,7-19-126 1,5-8-4-16,7-23-12 16</inkml:trace>
  <inkml:trace contextRef="#ctx0" brushRef="#br0" timeOffset="66607.6712">8218 7870 241 0,'0'0'111'0,"0"8"-3"16,-4-1-235-1,-3 7-6-15,7-7 8 16</inkml:trace>
  <inkml:trace contextRef="#ctx0" brushRef="#br0" timeOffset="67507.6802">8511 7390 138 0,'-4'0'111'0,"-3"3"-10"0,-1-3-57 15,5 0-2 1,3 0-12-16,0 0 1 16,15 0-25-1,26-14 2 1,28-3-8-16,21 0 0 15,2 10 0 1,4 7 0-16,-22 0 0 16,-11 22 0-16,-33 8 0 15,-26 8 0 1,-4 7 0-16,-34-4 0 15,-10-6 0 1,-1-10 0-16,11-9 0 16,13-4 0-1,17-10 0-15,4 5 0 16,30 4 0-1,18 7 0-15,7 2 0 16,-6 8 0-16,-16 6 0 16,-18 5 0-1,-15 2 0 1,-15-3 0-16,-22-8 0 15,-8-8 0-15,1-6-7 32,11-8 1-32,7-8-123 0,15 0-5 31,11-3-7-31</inkml:trace>
  <inkml:trace contextRef="#ctx0" brushRef="#br0" timeOffset="67937.6845">9485 7311 206 0,'-15'0'124'16,"-3"2"-6"-1,-1 16-103-15,4 7 0 16,15 2-3-1,4 5 0-15,26-2-8 16,10 6 1-16,2-3-5 16,-2 2 0-1,-10-1 0-15,-20 8 0 16,-10-4 0-1,-10 1 0-15,-32-5 0 16,-14-3 0 0,2-8 0-16,-6-9 0 15,20-10 0 1,2-4 0-1,13-4-116-15,13-12-4 0,12-11-24 32</inkml:trace>
  <inkml:trace contextRef="#ctx0" brushRef="#br0" timeOffset="68137.6865">9422 7303 247 0,'26'-9'134'0,"18"-9"-4"15,26-6-130 1,8 3 0-16,7 7-102 16,-6 7-1-1,-17 7-38-15,-6 0-10 16</inkml:trace>
  <inkml:trace contextRef="#ctx0" brushRef="#br0" timeOffset="68927.6944">10625 7175 171 0,'0'0'110'0,"0"0"-6"15,4 0-86 1,4 0 0-16,-2 7 6 15,10 21 1 1,2 10-9-16,5 8 0 16,-1 12-12-1,0 1 1 1,4 0-5-16,-11-8 0 0,0-5 0 31,-8-9 0-31,0-5 0 0,1-11 0 16,-5-11 0-1,12-10 0 1,11-21 0-16,11-35 0 0,19-16 0 31,3-18 0-31,4 4 0 0,-11 2 0 31,-12 22-130-31,-10 15-4 16,-4 8-13-1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9:13:40.5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4187 16136 81 0,'0'-3'91'16,"0"-4"-5"-16,0 0-47 15,0 4-1 1,0-1-18-16,0 1 1 0,-2-1-12 31,-6 4-1-31,1 0-3 16,0 0 1-1,-1 7 0-15,0 4 1 16,-3 6 0-1,0 0 0-15,4 7-2 16,0-2 0 0,3 5-2-16,1 0 1 15,-1 4 0-15,4 5 0 16,-4 5 1-1,4 0 0-15,0 8 1 16,0-1 1 0,0 8 2-16,4 0 0 15,-4-1-4 1,0 3 1-1,0-9-5-15,4-4 1 0,-1-4-2 32,-3-3 0-32,4-3 0 0,-4-1 0 15,0 0 0 1,0 5 0-1,0-1 0-15,0-7 0 16,0 0 0 0,0-3 0-1,-4-4 0-15,4-10 0 0,0-4-8 16,-3-2 2-1,3-8-123-15,0 0-5 16,-4 0-7 0</inkml:trace>
  <inkml:trace contextRef="#ctx0" brushRef="#br0" timeOffset="720.0072">3587 17143 51 0,'-6'-3'76'31,"-1"3"-2"-31,-4 0-37 16,-5-3-1-16,2 3-12 16,-4 0-1-1,-9 0-11-15,6 6 0 16,-5 5-10-1,4-1 1-15,10 4 0 16,8-6 0 0,4 1 13-16,8 2 0 15,36-8 5 1,23 3 0-16,36-6-6 15,27 0 1-15,25 0-3 16,5 0 1 0,-1-6-5-16,-14 6 0 31,-16 0-7-31,-14 3 1 0,-15-3-22 31,-11 0 2-31,-18 0-113 0,-13 0-5 16,-24 0 5-1</inkml:trace>
  <inkml:trace contextRef="#ctx0" brushRef="#br0" timeOffset="1500.015">3752 17399 63 0,'-4'0'80'16,"0"0"-3"0,1-3-46-16,-9 3 0 15,8-4-18 1,1 4-1-16,3 0 8 15,7 0 0-15,31 0 8 16,24 0 1 0,24 0-15-16,17 0 0 15,15 0-10 1,-6 0 0-16,-16 0-14 15,-11 0 1 1,-14 11-105-16,-19-3-6 16,-19-6 1-1</inkml:trace>
  <inkml:trace contextRef="#ctx0" brushRef="#br0" timeOffset="2070.0207">3910 17628 88 0,'0'0'92'0,"0"0"-4"16,15 0-56-1,16 0 0-15,14 0-21 16,2-7 0-1,9 3-11 1,-8 4 0-16,-13 0-19 16,-4 0-1-1,-9 0-75-15,-3-3-8 0,-5 0 18 31</inkml:trace>
  <inkml:trace contextRef="#ctx0" brushRef="#br0" timeOffset="2410.0241">4025 17742 93 0,'0'0'80'16,"0"0"-2"-16,8 0-67 15,14 3-1 1,4 4-8-16,0-3 1 16,-4 3-17-1,1-4 0 1,-5 0-66-16,-3-3-4 15,-4 4 16 1</inkml:trace>
  <inkml:trace contextRef="#ctx0" brushRef="#br0" timeOffset="2560.0256">4081 17846 118 0,'19'0'80'31,"14"0"-3"-31,11 0-138 0,8-7-2 15,4 0-20 1</inkml:trace>
  <inkml:trace contextRef="#ctx0" brushRef="#br0" timeOffset="3550.0355">6462 16070 80 0,'0'-6'74'16,"0"0"-4"-1,0-6-40-15,-7 2-1 16,0-4 3-1,-2 0 0-15,7 8-26 0,2 2 0 16,0 1-12 0,0 3 1-1,0 7 9-15,0 35 1 16,7 13 12-1,4 25 1 1,-4 24 5-16,1 13 1 16,-5 3-5-1,-3 1 0-15,4-10-12 16,-4-23 1-16,0-9-7 15,-4-21 1 1,1-13-32-16,0-6 1 16,3-9-99-1,0-13-8-15,0-9 25 16</inkml:trace>
  <inkml:trace contextRef="#ctx0" brushRef="#br0" timeOffset="4352.0437">6088 17081 31 0,'-7'0'63'16,"-8"0"0"-16,-11 0-22 15,-3 0 0 1,3 0-12-16,4 0 0 16,3 3-14-1,5-3 2-15,9 0 6 16,5 0 2-1,19 0 0-15,30 0-1 16,28 0-14 0,15 0 1-16,16 0-4 15,-5 0 1-15,1 4 2 16,-18-4 1-1,-20 0-2-15,-18 0 0 16,-21 0-6 0,-6 0 0-16,-9 0-2 15,-10 0 2 1,-2 0-3-16,0 0 0 15,0 0 0 1,-2 0 0 0,-2 0 0-16,-11 0 0 0,12 0 0 31,-5 0 0-31,0 0 0 0,5 0 0 15,-5 0 0 1,5 0 0 0,-5 10 0-16,1 15 0 15,3 20 0 1,-3 16 0-16,0 16 0 0,-1-1 0 31,8 14 0-31,0-10 0 16,-4-4-40-1,4-13 1-15,0-22-92 16,0-14-9-1,0-20 34-15</inkml:trace>
  <inkml:trace contextRef="#ctx0" brushRef="#br0" timeOffset="5482.055">5940 17065 71 0,'0'-4'88'16,"-3"0"-4"-1,3 0-43-15,-4 1 0 0,4 3-15 32,-3-3 1-32,3 3-14 0,0-4 0 31,0 4-10-31,0 0 0 15,0 0-1-15,0 0 0 16,0 0 5 0,0-3 0-16,0 3 3 15,0 0 0 1,0 0-6-16,0 0 1 15,0 0-6 1,0 0 0-16,3 0 0 16,12 10 0-1,10 10 3-15,6 12 0 16,5 9 0-16,9 4 0 15,-1 8-3 1,-3 1 1-16,4-1 3 31,-5-12 1-31,-2 7 6 0,2-6 1 16,-10-8-3-1,-8-3 1-15,0-2-7 16,-4-3 2 0,-4 6-4-1,-1-8 0-15,-6 0 0 0,1-6 0 31,-2-4 0-31,-2-7 0 0,-4-1 0 32,0-6 0-32,0 0 0 15,4 0 0-15,-4 0 0 16,0 0 0-1,0 4 0-15,4-4 0 0,-4 0 0 32,0 0 0-32,0 0 0 15,0 0 0-15,0 0 0 16,0 0 0-1,0 0 0 1,0 4 0-16,0 6 0 16,0 4 0-1,-4-7 0-15,4-4 0 16,0-3 0-16,0 7 0 15,-4 0 0 1,4-4 0-16,0-3 0 16,0 0 0-1,0 0 0-15,0 0 0 16,4-7 0-1,11-13 0-15,0-12-130 16,4-5-4 0,4-5-13-16</inkml:trace>
  <inkml:trace contextRef="#ctx0" brushRef="#br0" timeOffset="6652.0667">6853 17053 41 0,'0'0'80'0,"0"-3"-1"15,0 3-41 1,0 0-1-16,0 0-22 15,0 0 0 1,-5 0-5 0,1 3 1-16,0 14-1 15,-6 11 0 1,-5 11 7-16,-8 12 1 0,-7 12-2 31,-7 2 0-31,-7 1-5 16,-8 0 1-16,8-15-8 15,-1-12 1 1,20-8-4-16,6-10 1 0,4-12-1 31,11-4 1-31,4-5-6 16,4 0 0-1,19-11-6-15,6-7 0 16,15-5 3-1,1-5 0-15,3-3 8 16,-14 0 1 0,1 3 6-16,-12 5 0 15,-12 8-2-15,-3 8 0 16,-8 7-5-1,0 0 0-15,-14 7 2 16,-16 31 0 0,-3 0 4-16,-1 10 0 15,-3 5 1 1,-3-2 1-1,6-10-1-15,5-5 0 0,17-13-3 32,2-2 1-32,10-10-4 0,0-11 1 15,7-18-3 1,15-26 0-1,22-19 0-15,8-10 0 16,-4 1 0 0,0-1 0-1,-10 18 0-15,-9 16 0 16,-10 12 0-16,-9 13 0 15,-10 11 0 1,0 3 0-16,-10 10 0 16,-24 24 0-1,-10 15 0-15,-5 6 0 16,-6 1 0-1,10-8 0-15,12-10-21 16,3-10 2 0,20-14-101-16,6-7-3 15,4-7-4-15</inkml:trace>
  <inkml:trace contextRef="#ctx0" brushRef="#br0" timeOffset="7612.0763">6063 17091 131 0,'0'0'90'0,"0"0"-6"15,0-3-71 1,0-1 2-16,14-3 4 16,16 4 1-1,15 3-11-15,14 0 2 0,7 0-3 31,5 0 1-31,10 3 3 16,5 4 0 0,-5-3-3-16,-4-4 1 15,-2 0-4-15,-23 0 0 16,-12 0-3-1,-14 0 0-15,-7 0-2 16,-8 0 0 0,-7 0-1-16,3 0 1 15,-3 0-3 1,-4 0 1-16,3 0-3 15,-3 0 0-15,0 0-4 16,0 0 1 0,4 0-12-16,-4 0 0 31,3 0 1-31,-3 0-1 0,0 0 20 31,0 0 0-31,0 0 8 0,0 0-1 16,0 0-6-1,0 0 0 1,-7 0-3-16,-3 0 0 0,-9 0 1 31,4 0 0-31,4 3 0 0,0-3 1 16,7 0-1-1,4 0 1 1,0 0 0-1,22 0 0-15,16 0 4 16,-2-7 0 0,-3 4 0-16,-2 3 1 15,-14 0-3-15,-13 0 1 16,-4 0-1-1,-4 7 0-15,-18 7-4 16,0 0 1 0,-3 13-1-16,6 4 0 15,-7 7 3 1,-4 11 0-16,1-1 4 15,-8 5-2-15,-1-4 1 32,4-2 0-32,2-10-12 0,13-8 1 15,4-9-110 1,12-12-7-16,3-8-2 15</inkml:trace>
  <inkml:trace contextRef="#ctx0" brushRef="#br0" timeOffset="40866.411">15793 14950 104 0,'0'-7'103'16,"0"-3"-5"0,0-5-66-1,0 5 0-15,0-4-24 16,-12 7 1-1,-10 0-7 1,-4 7 0-16,-7 0-2 0,-8 11 1 16,0 14-2-1,-7 9 0-15,7 7-1 16,5 11 1-1,9 3 0 1,8 5 1-16,13 8 0 16,6-1 0-1,0-2 3-15,25-6 0 0,12-7 3 31,22-8 1-31,5-9 8 16,10-10 0-16,11-19 6 16,15-6 1-1,-1-27-9-15,2-25 0 16,7-14-10-1,-27-6 2-15,-22-8-5 16,-17 5 0 0,-32-3 0-16,-18 10 0 15,-43 5 0 1,-27 10 0-16,-19 16-17 15,-2 16 2-15,2 18-91 16,8 6-2 0,19 28-20-16,18 18-5 31</inkml:trace>
  <inkml:trace contextRef="#ctx0" brushRef="#br0" timeOffset="41716.4195">15862 15712 157 0,'0'0'109'15,"0"-4"-7"1,0 0-89 0,0 0 1-16,-7 4-9 0,3 0 1 15,-3 0 1 1,1 0 0-16,1 0 2 15,-2 0 1 1,-1 0 0 0,8 0 0-16,-3 0-1 15,3 0 0 1,0 0-4-1,0 0 1-15,0 0-2 16,0-2 1-16,-5-2-1 16,2 4 1-16,-1-4-3 15,1 1 1 1,-1-1-3-1,1 1 0-15,-1 3 0 16,4 0 0 0,0 0 0-16,0 0 0 15,0 0 0 1,0 14 0-16,0 23 0 15,7 19 0-15,7 16 0 16,-2 15 0 0,-5 7 0-16,2-1 0 15,-6-6 0 1,4-15 0-16,-4-9-21 15,12-14 1 1,-3-12-110-16,-5-9-6 16,4-18 9-16</inkml:trace>
  <inkml:trace contextRef="#ctx0" brushRef="#br0" timeOffset="42186.4242">15793 16555 154 0,'0'0'105'15,"0"0"-6"1,-4 17-79-16,-19 22 1 16,-10 12-6-1,-11 15 1-15,-4-3-12 16,3-8 0-16,4-3-35 31,12-18 0-31,6-17-83 0,20-5-10 16,3-12 29-1</inkml:trace>
  <inkml:trace contextRef="#ctx0" brushRef="#br0" timeOffset="42456.4269">15907 16476 156 0,'7'0'115'16,"8"10"-8"-1,4 28-79 1,3 10-1-16,1 21-13 15,-6 8 1-15,6-1-14 16,-8-4 1 0,-4-16-35-16,-4-17 1 15,-3-19-88 1,-4-14-9-16,0-6 28 15</inkml:trace>
  <inkml:trace contextRef="#ctx0" brushRef="#br0" timeOffset="42766.43">15633 16283 195 0,'-23'0'115'16,"-17"0"-5"0,-23 12-114-16,-11 5 0 15,7 8-91 1,11 3-2-16,20-11-19 0</inkml:trace>
  <inkml:trace contextRef="#ctx0" brushRef="#br0" timeOffset="42956.4319">16018 16181 230 0,'19'0'127'16,"21"0"-4"-16,19 0-138 15,19 0 1 1,11 0-109 0,8 0-8-16,-1 0 8 15</inkml:trace>
  <inkml:trace contextRef="#ctx0" brushRef="#br0" timeOffset="44166.444">15659 15213 87 0,'0'0'72'16,"0"0"-2"-16,7 0-55 15,8 7 0 1,7 10 19-16,8 4 0 0,3 0 2 16,1-7 3-1,-5-4-15 1,-14-4 1-16,7-2-15 15,-14-4 1 1,-4 0-27-16,-1 0 1 16,-3 0-86-1,0-8-4-15,0-9-12 16,8-3-1-1</inkml:trace>
  <inkml:trace contextRef="#ctx0" brushRef="#br0" timeOffset="44716.4495">15747 15063 190 0,'0'-2'89'16,"0"2"-6"-16,0 0-149 15,0 0-5 1,0 0-21-1,5 2-4-15</inkml:trace>
  <inkml:trace contextRef="#ctx0" brushRef="#br0" timeOffset="44886.4512">15929 15043 159 0,'0'0'0'15,"8"0"0"-15,6 0-105 16</inkml:trace>
  <inkml:trace contextRef="#ctx0" brushRef="#br0" timeOffset="46356.4659">15962 15237 59 0,'0'0'63'16,"0"0"-3"0,0 0-56-16,0 0 0 15,0 3-1 1,0 1-1-1,0 6 10-15,-3 1 1 0,-8-4 14 16,0 3 0 0,7-4 4-16,0-6-1 15,1 0-19 1,3 0 1-1,0 0-13-15,0-9 1 16,0-5-1 0,7-1 0-16,4 2 3 15,0-1 0 1,-4 7 1-16,-3 0 1 15,-4 7-4-15,0 0 2 16,-15 0-4 0,-10 7 1-16,-5 3-67 15,-4 1-5 1,13-4-33-16,18-3-4 15</inkml:trace>
  <inkml:trace contextRef="#ctx0" brushRef="#br0" timeOffset="48266.485">14514 17472 69 0,'0'0'59'31,"0"0"-2"-31,0 0-32 0,0 0-1 16,23 0 17-1,21 7 0-15,35 0-22 16,27 2-1 0,21 3-14-1,6-9 1-15,7 0-2 16,-17 1 0-16,-9-4-33 15,-24 0 0-15,-9 0-71 16,-22-7-8 0,-11-10 35-1</inkml:trace>
  <inkml:trace contextRef="#ctx0" brushRef="#br0" timeOffset="48636.4887">15410 17299 117 0,'0'0'77'16,"0"0"-3"-1,4 0-65-15,0 17 0 16,4 15 13-1,7 16 0-15,-9 10-11 16,2 5 0 0,-4 6-6-16,-1-3 0 15,5-14-13-15,-3-11 1 16,-3-13-90-1,2-18-7 1,-4-10 4-16</inkml:trace>
  <inkml:trace contextRef="#ctx0" brushRef="#br0" timeOffset="49316.4955">15377 17292 140 0,'0'-4'94'16,"0"4"-5"-16,26-3-72 16,23 0 1-1,17-1 9-15,23-2-1 16,18 2-13-1,5 1 1-15,3-1-12 16,-4-3 1-16,-8 0-1 16,-14 1 0-1,-7-2 1-15,-19 4 0 16,-16-2 4-1,-13 2 0-15,-15 0 0 16,-9 4 1 0,-6 0-14-16,0 0 1 15,-4 0-4 1,0 0 0-16,0 22 8 15,0 19 0-15,0 14 1 32,0 8 0-32,0 24 0 0,0-1 0 15,11 0 1 1,-2-9 1-16,1-15 0 15,-3-10 0 1,0-11-1 0,1-9 1-16,-5-6 6 0,-3-8 1 31,0-7 0-31,0-8 1 0,-7-3-9 31,-21-3 1-31,-14-14-4 16,-21-4 1-16,-22 0-1 15,-15-4 1 1,-41 5 2-1,-4 6 0-15,-10 0-2 16,10 8 1-16,23 6-48 16,34 0 1-1,28 0-81-15,27 0-10 16,26 3 45-1</inkml:trace>
  <inkml:trace contextRef="#ctx0" brushRef="#br0" timeOffset="49706.4994">16381 17558 192 0,'0'0'121'0,"26"4"-6"0,37-4-100 31,41 0 0-31,32 0-14 0,28 0 0 16,3-4-66 0,-5-2-1-1,-29 6-56-15,-36 0-10 16,-45-4 69-1</inkml:trace>
  <inkml:trace contextRef="#ctx0" brushRef="#br0" timeOffset="51876.5211">14626 17510 33 0,'0'0'61'16,"0"0"1"-16,0 0-26 15,0 0-1 1,-8 0-3-16,0 0 1 16,5-7-12-16,-1-1 2 15,1 6-10 1,-1-1 0-16,-3-1-1 15,3 1 0 1,0-1-7-16,0 4 0 16,2-3-5-1,-7 3 1-15,-2-4 1 16,-3 1 1-1,-1 0 0-15,-4 3 1 16,5-4 1 0,-5 0 0-1,-7 0-1-15,7-2 0 0,0 2-4 31,-2-3 1-31,2 7 0 0,-3 0 0 16,-4 0 0 0,7 0 0-1,-3 0 0-15,3 0 0 0,-2 0 0 31,-2-3 2-31,-2 3-2 16,2 0 1 0,-3 0-1-16,5 0 0 15,-2 0-1 1,1 0 1-16,-1 0 0 15,-3 0 0 1,0 3-1-16,0-3 0 16,1 0-1-16,-1 3 1 15,0 1 0 1,7 4 0-16,-4-6 0 15,-6 6 0 1,7 2-1-16,0 1 1 16,-1-1-1-1,5-4 0-15,-1-2 0 16,4 3 0-1,5 0 0 1,-1 0 0-16,3 0 2 0,4 0 0 16,-7 3 1-1,3 0 1-15,2 7-1 16,1 5 0-1,-5 5 1 1,-1 8 0-16,3 10 2 16,-3 0 1-1,4-4 1-15,-4 1 1 0,-1 6-1 31,5-3 0-31,-4 0-2 16,0-7 0-16,0 1-3 16,3-12 2-1,2-10-4 1,1 4 0-16,1-14 0 15,4-3 0 1,0-4-31-16,0 0 2 0,0-8-89 16,0-12-6-1,0-1 8 1</inkml:trace>
  <inkml:trace contextRef="#ctx0" brushRef="#br0" timeOffset="53646.5388">13537 17963 84 0,'0'-6'78'16,"-8"-8"-5"-1,-14 0-61 1,-7 6 1-16,-5 6-7 16,-7 2-1-16,-7 0-4 31,1 12 0-31,-2 14-3 0,0 8 1 15,9 10 0 1,11 2 0-16,17 2 0 16,5-9 1-1,-1-5 3 1,8 22 1-16,0 6 7 0,11-3 1 31,23-4 5-31,10-6 2 0,12-12 5 31,-19-26 3-31,14-1-4 16,16-10 1-16,14 4 0 15,5-22 1 1,125-54-10-16,-51-22 1 0,-46-13-16 31,-66 0 0-31,-48 30-2 16,-62 26 1-1,-46 16-37-15,-33 25 0 16,-29 10-92 0,3 20-10-16,15 11 33 15</inkml:trace>
  <inkml:trace contextRef="#ctx0" brushRef="#br0" timeOffset="55796.5603">17462 17575 17 0,'-7'0'37'15,"-4"0"3"1,-4 0 2 0,4-2-9-16,0-2 0 15,3 0-14 1,1 1 1-16,7-3-9 15,0 2 1 1,7 0-5-16,23 0 2 16,11 4-7-1,3-3 1-15,4 3-38 16,-11 0-2-16,5-3-46 15,-17-1-3 1,-6-3 42-16</inkml:trace>
  <inkml:trace contextRef="#ctx0" brushRef="#br0" timeOffset="56676.5691">18355 17278 25 0,'4'-3'46'0,"-4"-4"1"16,0 0-14 0,-4 4 1-1,-7 3-7-15,-4 0 0 16,-7 0-16-1,-7-4 1 1,-1 4-5-16,1 0 2 16,-9 0-3-1,5 0 0-15,-1 14 0 16,5 3 0-16,3 7-3 15,8 8 1 1,10-5 3-16,8 1 2 16,18-1 1-1,27-6 1-15,7-3-5 16,7-4 0-1,4-4-22-15,-6-10 1 16,-6 0-82 0,-3 0-7-16,-4-10 15 15</inkml:trace>
  <inkml:trace contextRef="#ctx0" brushRef="#br0" timeOffset="56946.5718">18622 17254 121 0,'0'11'99'31,"0"6"-6"-31,0 10-71 0,0 14 0 31,0-2-14-31,0 9 1 0,5-6-13 31,-5-1 0-31,0-13-26 16,0-11 0-16,0-7-67 15,2-10-8 1,2 0 27-16</inkml:trace>
  <inkml:trace contextRef="#ctx0" brushRef="#br0" timeOffset="57486.5772">18618 17265 63 0,'0'0'92'0,"0"0"-4"15,0 0-38 1,0-4 0-16,0 1-25 0,0-1 1 15,0 4-21 1,0 0 0 0,0 0-8-16,0-3 1 15,0-1 0 1,0 1 0-1,0 3 0-15,0 0 1 16,0 0 0 0,0 0 0-16,0 0-61 15,0 3 0-15,0-3-48 16,0 0-5-1,9 0 74-15</inkml:trace>
  <inkml:trace contextRef="#ctx0" brushRef="#br0" timeOffset="57766.58">18813 17215 143 0,'0'8'100'16,"9"2"-7"-16,-5 15-81 31,3 9 1-31,-3 15-3 0,3-1-1 16,-4 3-4-1,-3-5-1-15,0-12-10 16,0-13 0 0,0-10-96-1,0-11-7-15,0 0 0 16</inkml:trace>
  <inkml:trace contextRef="#ctx0" brushRef="#br0" timeOffset="58246.5848">18692 17241 157 0,'0'-4'95'16,"0"-4"-7"-16,4 2-85 15,26-8 0 1,14 7 7-16,27 0 0 15,6 7-5-15,-3 0-1 16,-7 11-1 0,-13 6 0-16,-20 4 2 15,-19 3-1 1,-15-7 1-16,0 4 0 31,-21-11 0-31,-9-3 1 0,-11-7-4 31,4 0 0-31,3 0-4 0,5 0 0 16,6-4 2-1,17 4 1 1,6 0 6-16,0 14 1 0,6 11-1 31,21 3 0-31,-5 6-4 0,0-2 0 16,-3-1-9-1,-9-11 0 1,2-6-32-16,-9-7-1 16,1 0-72-1,0-7-8-15,4 0 29 16</inkml:trace>
  <inkml:trace contextRef="#ctx0" brushRef="#br0" timeOffset="58586.5882">19437 17202 124 0,'0'0'85'16,"-11"0"-5"-1,-16 7-72 1,-10 7 0-16,3 10 5 0,2 7 2 15,1 10-5 1,13-2 1-16,11-8-6 16,7 0 1-1,0-7-33 1,25-6 0-16,6-4-73 15,6-11-7 1,3-3 29 0</inkml:trace>
  <inkml:trace contextRef="#ctx0" brushRef="#br0" timeOffset="59016.5925">19565 17233 117 0,'-3'11'99'0,"0"3"-5"15,3 13-69-15,0 4 0 16,0-2-9 0,19-2 1-16,10-10-7 15,8-3 0 1,-3-6-17-16,-5-8 0 15,1-8-11 1,-8-13 2-16,-7-7 14 16,-4-3 1-1,-7-4 13-15,-4 5 1 16,0 5-12-16,0 7 0 15,0 15 1 1,0 3 0 0,3 7 7-16,1 25 0 15,2 2-6 1,6 0 0-1,-1 1-7-15,4-7 0 0,0-7-54 32,-7-4 0-32,3-17-51 0,3 0-10 15,-6-31 61 1</inkml:trace>
  <inkml:trace contextRef="#ctx0" brushRef="#br0" timeOffset="59236.5947">19985 17149 149 0,'4'0'106'0,"6"0"-8"15,2 15-77-15,3 13 0 16,3 9-10 0,-3 9 1-16,0-2-14 15,-4 2 1 1,0-12-28-16,-8 1-2 15,0-21-77 1,2-14-8-16,-5 0 24 16</inkml:trace>
  <inkml:trace contextRef="#ctx0" brushRef="#br0" timeOffset="59396.5963">19981 17157 146 0,'38'0'94'0,"28"0"-5"16,27 0-104-1,10 0 1-15,-4 0-77 16,-8-3-5 0,-25-2 13-1</inkml:trace>
  <inkml:trace contextRef="#ctx0" brushRef="#br0" timeOffset="59871.6015">19811 17192 150 0,'0'-4'105'0,"3"2"-7"16,1-3-85-16,0 5 1 15,4 0-5 1,-5 7-1-16,1 20-3 15,-4 12 1 1,3 6-41-16,1 4 0 16,-1-8-74-1,1 4-10-15,0-17 38 16</inkml:trace>
  <inkml:trace contextRef="#ctx0" brushRef="#br0" timeOffset="60131.6041">19733 17161 202 0,'22'0'116'0,"25"0"-4"16,21 0-133 0,25 0 0-1,-1 0-93-15,-10 0-6 16,-5 0 17-1</inkml:trace>
  <inkml:trace contextRef="#ctx0" brushRef="#br0" timeOffset="60781.6106">17733 17181 83 0,'0'0'81'15,"0"11"-4"1,0 16-52-16,11 22 1 16,7 2-11-1,-2 12 1-15,-2 9-11 16,1-13 0-1,-8-7-2-15,1-18 1 16,-4-12 3-16,0-12 1 16,-4-7-6-1,0-3 1-15,3 0-54 16,1 0-2-1,3-3-47-15,-3-11-6 32,-4 1 56-32</inkml:trace>
  <inkml:trace contextRef="#ctx0" brushRef="#br0" timeOffset="61511.6179">17859 17711 43 0,'0'0'64'16,"0"7"-1"-1,0 7-37-15,0-1 0 16,26 8-14-16,11-1 0 16,30-2-2-1,11 0 1-15,21-1 6 16,31-7 0-1,18 0-8-15,26-6 2 16,19-1-9 0,3-3 0-16,11-10 0 15,1-22 1 1,-4-6 1-1,0-16 1-15,-15-9 11 0,-12-7 1 16,-26 2 8 0,-20 3 0-16,-28-2-6 15,-29 5 0 1,-22 3-11-1,-19 4 0-15,-29-7-7 16,-8 7 0 0,-44 6-5-16,-14-4 1 0,-21 12-6 31,-17 0 1-31,-17 0-5 15,-20 0 0-15,-19 9 0 16,-30 4 0 0,-18 10 10-1,-17 18 0-15,-16 0 5 16,-8 39 0-1,8 9-2-15,15 25 1 16,33 13-25-16,26 14 0 16,44 11-82-1,27 1-7-15,29-20 20 16</inkml:trace>
  <inkml:trace contextRef="#ctx0" brushRef="#br0" timeOffset="94668.951">17789 17749 12 0,'0'-7'30'16,"-4"0"-3"-16,4-4 1 15,0 5-2 1,0-6-1-16,0 0-6 16,0-3 1-1,0 1-7 1,0 8-1-16,0 2-14 0,0 4 1 15,0 0 2 1,0 18 1-16,0 13 8 16,0 10 0-1,0 0-4 1,-4-9 0-16,1-1 19 15,3-17-1-15,0-11 2 32,-4-3 0-32,4 0-21 15,-4-7 0-15,-4-13-5 16,1-11 0-1,0 3 0-15,3 0 0 16,1 0-7 0,-1 10 1-16,4 16 0 15,0 2 0 1,0 20 8-16,0 19 1 0,0 2-1 15,0-3 1 1,0-3 0 0,0 0 0-16,0-16 11 15,0-7 2 1,0-6-1-16,0-6 0 15,0 0-13 1,0-18 1-16,0-15-3 16,0-6 0-1,0 2-1-15,-4 5 1 16,4 8-9-16,0 10 1 15,0 14-1 1,0 0 0 0,0 21 9-16,0 10 1 15,4 14 0-15,3 0 0 31,0-3 6-31,1-8-1 0,0-13 13 16,-8-11 0 0,0-6-5-16,0-4 1 15,0-21-14 1,0-14 0-1,0-10-1-15,0-6 0 0,0-2-1 32,0 9 0-32,0 6-6 0,0 11 1 15,0 15-1 1,3 12 0-1,-3 15 6-15,0 23 1 16,0 3 1 0,0-3 1-16,0 0 3 15,0-17 1 1,0-7 2-16,0-11 1 15,0-3-6 1,-3-7 1-16,3-24-8 16,-5-14 1-16,5 0-2 15,0-3 0 1,0 10-6-16,0 17 1 15,0 7 2 1,8 14 0-16,0 0 9 31,-5 17 0-31,1 19 1 0,-4 11 0 16,0-9 9-1,-4-10 0-15,-7-14-3 16,-4-14 1-16,-3 0-11 31,-5-24 1-31,1-11-9 0,12-10 0 16,2 8-5-1,8 5 0-15,8 8 7 16,17 14 1 0,5 10 5-1,0 10 0-15,-12 21 4 16,-4 11 0-1,-14-1 7-15,0-7 1 0,-10-9 0 32,-12-15 0-32,-4-10-9 15,-1 0 1-15,-2-14-15 16,14-10 1-1,11-4-4 1,4-6 0-16,12 7 10 16,24 9 1-16,5 7 1 15,0 11 1 1,0 11 10-16,-16 17 1 15,-6 9 8 1,-19-2-1-16,0-4-7 16,-26-10 0-1,-3 0-15-15,-1-11 1 16,1-6-89-1,10-1-3-15,8-3-16 16</inkml:trace>
  <inkml:trace contextRef="#ctx0" brushRef="#br0" timeOffset="95608.9604">17670 17846 106 0,'0'0'83'0,"0"0"-2"15,0 0-73 1,0 0 0-16,4 0-2 16,0 0 2-16,3 13 6 15,7 8 2 1,-6 14 1-16,-1-1 1 15,-7 4-3 1,0-2 0-16,0-10-7 16,0 3 0-1,0-16-1-15,0 5 1 16,0-12 2-1,0-2 1-15,0-4-8 16,0 0 0-16,0-14-10 16,0-7 0-1,0 7 2 1,0 4 1-16,0 4 2 15,0 1 0-15,0 5 0 32,0 0 1-32,0 0 1 0,0 0 1 15,0 0 0 1,0-2 0-16,0 2-1 15,-7 0 1-15,-11 0-1 32,-1 0 1-32,-10 0-1 0,-9 7 0 31,13-1-1-31,-9 4 0 0,4 8-1 15,-3 6 1 1,7-4-1 0,8 2 1-16,3 2 0 15,4-3 0 1,-8 13 0-16,5 14 1 0,6 5 0 31,4 8 1-31,4 2 1 16,12-5 1-1,-1-29 1-15,11 6 0 16,8 3 1-1,7-8 0-15,7-5 2 16,12-15 0-16,7-7 1 16,0-3 1-1,3-20-1-15,-3-19 1 16,66-74-5-1,-50 2 1-15,-53 3-7 16,-34 18 0 0,-59 39-14-16,-33 24 0 15,-11 23-32 1,22 4-1-1,38 24-64-15,6 3-11 0,11-2 34 16</inkml:trace>
  <inkml:trace contextRef="#ctx0" brushRef="#br0" timeOffset="137030.4524">6437 13534 71 0,'-4'0'65'0,"-4"0"-3"16,1 0-53 0,-7 0 3-16,-2 3-2 15,1 5 1 1,-2 6-5-16,-3 7 2 15,-1 13-5-15,-9 1 0 16,8 17-1 0,-4 6-1-1,4 5-1-15,-1 2 1 16,12 5-3-1,7-8 0 1,4-2 1-16,11 1 0 0,19-9 3 16,5-1 2-1,5-2 7-15,15-4 1 16,4-3 0-1,4-8-1 1,7 4-3-16,26-13 1 16,13-1-94-1,16-3-5-15,9-1-12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23T18:38:02.941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2584 5467 190 0,'-10'-12'98'16,"-13"-5"-5"0,-21 0-108-16,-31 0 1 15,-21 6 12 1,-18 11 0-16,-31 0 3 0,-10 18 0 15,-16 17 1 1,4 10 0 0,1 9-1-16,51-8 0 15,27-1-1 1,13-7 1-1,9-3-2-15,-24 26 0 0,-2 9 0 16,11 10 0 0,10-1 2-16,31 11 1 15,10-8 0 1,30-39 1-1,33 88-1-15,67-10 1 16,49-3 2 0,58-15-1-16,11-12 4 15,23-25-1 1,22-8 1-16,26-13 1 15,29-3-4-15,27-8 1 16,26 0-4 0,21-5 1-16,34-2 0 15,19 1 0 1,17 6-1-16,24 5 1 15,14-5-1 1,18 0 0-16,3 1 4 31,21 4 0-31,2-9 1 0,16 5 1 16,10-4-4-1,3 7 1-15,13-4-3 16,7-2 1-16,3-9 0 31,0 2 0-31,-7-14-1 0,-6-4 1 31,-11-7-2-31,-12 0 1 0,-18-18 0 16,-17-12 1 0,-29-12 0-1,-22-7 0-15,-36-6-1 16,-46-13 0-1,-36-10-1-15,-46-4 1 0,-42-5-2 32,-46-6 0-32,-45-7 0 15,-44 0 0-15,-47-9 0 16,-49 2 0-1,-37-7-4-15,-52 3 1 16,-52-9-2 0,-48 6 1-16,-44-1 1 15,-46 12 1 1,-42 1 1-16,-42 13 0 15,-41 6-2 1,-33 1 1-16,-37 15-1 16,-33-1 1-1,-30 12 2-15,-41 10 1 16,-48 3 4-16,-55 21 0 15,-64 12 0 1,-58 10 1-16,-49 3-17 16,-22 28 1-1,-10 25-118-15,23 2-4 16,39 8-3-1</inkml:trace>
  <inkml:trace contextRef="#ctx0" brushRef="#br0" timeOffset="1370.0137">3281 1619 210 0,'-34'-14'97'16,"-39"4"-4"-16,-49 3-123 16,-53 7 1-1,-53 31 20 1,-40 24 1-16,-24 22 7 15,-8 12 1 1,74-6-1 0,44-6 1-16,19-5 1 0,8-6 1 31,-65 31 2-31,-20 20 0 0,11 1-2 15,10 0 1 1,64-1 0 0,155-2 0-16,0-64 4 15,0 15 0 1,0 0 3-16,0 7-1 0,0-5-2 31,84 82-1-31,229-50-1 16,41-38 1-1,50-30 3-15,-44-12 0 16,-8-16-3-16,3-4 0 15,11 0-4 1,16-12 0-16,11 0-1 16,21 0 1-1,5 3-2-15,18-2 1 16,0 4 0-1,15 4 0-15,3-1 2 16,12 4 1-16,3 0 0 16,16 0 1-1,6 0-2 1,16 0 0-1,10 7-2-15,12-3 1 0,2-1-1 32,7 0 0-32,1-3 1 0,1 0 0 15,3 0 0 1,12 0 1-1,-1-6-2-15,4-5 1 0,-3-3-1 32,-4 0 1-32,-12-6-1 0,-18 3 0 31,-21-1 0-31,-27-6 0 15,-37-4 1 1,-44-6 0-16,-45-1 2 16,-52-6 0-1,-59-12 0-15,-60-2 0 16,-50-13-4-16,-68-2-1 15,-55-13-4 1,-45-7 1-16,-81-7 0 16,-64-7 0-1,-65 1 2-15,-64-1 1 16,-52 3 1-1,-55 12 1-15,-56-5 0 16,-44 18 0-16,-36 3-1 31,-51 7 0-31,-16 4 0 0,-42 21 1 16,-26 3 0-1,-33 7 0-15,-29 10 1 16,-27 3 1 0,-25 12 1-1,-34 6 0-15,-41 0-2 16,-36 27 2-1,-44 22-28-15,-35 27 2 0,-11 28-108 32,16 27-7-32,296-24 13 15</inkml:trace>
  <inkml:trace contextRef="#ctx0" brushRef="#br0" timeOffset="7100.0719">2377 6470 177 0,'0'0'123'16,"-3"-4"-7"-16,-1-3-88 15,4 4 1 1,-3-1-14-16,3 1 0 15,-4 3-12 1,4 0 2 0,-4-4-5-16,4 4 0 15,0 0 0 1,0 11 0-16,0 27 0 0,0 24 0 15,8 25 0 1,-1 20 0 0,-4 11 0-16,1-1 0 15,-4-10 0 1,0-17 0-1,0-16 0-15,0-23 0 16,0-13 0-16,-4-14 0 16,4-14-9-1,0-3 1-15,0-7-121 16,0 0-5-1,7-9-6-15</inkml:trace>
  <inkml:trace contextRef="#ctx0" brushRef="#br0" timeOffset="7840.0793">2040 7400 71 0,'-4'0'90'16,"-11"0"-6"-16,1 0-39 15,-12 0-1 1,3 0-18-16,1 0 3 15,8 7-13 1,7-7 0-16,7 4 10 16,7-4 0-1,41 0-8-15,37 0 2 16,41-8-20-16,26-9 0 31,16 3 0-31,-14 2 0 0,-25 1 0 16,-32 7 0-1,-38 4 0-15,-11-3 0 16,-29 3-63-1,-19 0 2 1,0 0-73-16,-33 0-11 0,-15 0 64 31</inkml:trace>
  <inkml:trace contextRef="#ctx0" brushRef="#br0" timeOffset="8360.0845">2049 7546 109 0,'-9'0'96'15,"5"3"-5"-15,-6 4-45 16,10-3 1-16,10-1-3 16,28 1 1-1,28-4-29 1,20 0 1-16,10 0-17 15,0 0 0 1,-11-7 0 0,-7 0 0-16,-19 3-7 15,-15-3 1 1,-10 4-97-16,-12 0-4 0,-14-1-29 15,-8 4-9 1</inkml:trace>
  <inkml:trace contextRef="#ctx0" brushRef="#br0" timeOffset="9050.0914">2584 7560 137 0,'0'0'112'0,"20"0"-10"16,12 0-70 0,9 0-1-16,18 0-19 15,-7-7 0-15,-7 0-71 31,-8-3 1-31,-11 2-61 0,-7 1-10 16,-15 4 67 0</inkml:trace>
  <inkml:trace contextRef="#ctx0" brushRef="#br0" timeOffset="9700.0979">2211 7729 123 0,'-4'0'107'16,"-3"0"-8"-1,-5 0-63-15,8 0 0 16,1 0-14-1,3 0 1 1,0 0-4-16,3 3 1 0,24-3-8 31,17 0 2-31,19 0-14 0,15 0 0 16,7 0 0-1,4 0 0 1,-15 0-9-16,-11-7 1 16,-15-3-121-1,-19 3-5-15,-10 5-6 16</inkml:trace>
  <inkml:trace contextRef="#ctx0" brushRef="#br0" timeOffset="10250.1034">2270 7874 95 0,'-3'0'105'16,"-1"0"-7"-16,-1 0-54 15,5 4 2-15,0-4-16 16,16 4 0-1,21-1-14-15,7-3 0 16,8 0-67 0,4 0-1-16,-4 0-74 15,-9 0-12 1,-5 0 55-16</inkml:trace>
  <inkml:trace contextRef="#ctx0" brushRef="#br0" timeOffset="10640.1073">2381 8037 147 0,'0'0'104'16,"3"0"-7"-16,23 0-183 15,19 0-7 1,3 0-18-16</inkml:trace>
  <inkml:trace contextRef="#ctx0" brushRef="#br0" timeOffset="36484.367">18874 1976 157 0,'0'16'118'15,"0"6"-7"-15,-4 9-83 16,-7 0 1-1,-1-7-16-15,6 3 0 16,-2-13-10-16,4-3 0 16,4-4-37-1,0-7 1-15,0 0-90 16,0-18-10-1,0-13 31-15</inkml:trace>
  <inkml:trace contextRef="#ctx0" brushRef="#br0" timeOffset="36854.3707">18726 1802 124 0,'-12'-3'92'0,"-6"-4"-4"16,0 4-77 0,-13 3 1-1,2 3-1-15,-4 25 0 16,3 23 5-1,1 19-1 1,16 6 1-16,13 11-1 0,9 3 4 16,39-18 1-1,19-9 1-15,22-29 0 16,14-27-12-1,9-11 1 1,-9-37-10-16,-18-18 0 16,-25-13 0-1,-35-18 0-15,-25 10 0 16,-48 3 0-1,-26 11 0-15,-26 23 0 16,-14 14-76-16,2 19-1 16,16 10-58-1,25 10-13-15,34 21 85 16</inkml:trace>
  <inkml:trace contextRef="#ctx0" brushRef="#br1" timeOffset="43359.4362">3703 9068 170 0,'4'28'108'16,"4"31"-7"-16,-5 21-91 15,1 16 0 1,-4-3-4-16,0 4 1 15,3-17-19 1,-10-14 0 0,-4-19-96-16,7-21-8 0,-3-20 8 31</inkml:trace>
  <inkml:trace contextRef="#ctx0" brushRef="#br1" timeOffset="43669.4393">4052 9151 185 0,'0'0'101'0,"-19"0"-6"16,-18 14-101-1,-23 10 1-15,-13 14 9 16,6 0 1-1,12 0 6-15,21-6-1 16,19-5 13-16,15 1 0 16,26 3-4-1,30 0 1-15,6-3-15 16,9 3 0-1,0-7-36-15,-13 1 0 16,2-4-97 0,-16-5-8-16,-7-2 25 15</inkml:trace>
  <inkml:trace contextRef="#ctx0" brushRef="#br1" timeOffset="44009.4427">4636 9134 178 0,'0'0'93'15,"-11"0"-5"-15,-18 0-98 16,-15 21 1 0,-15 17 22-1,-1 20 0-15,8 12 6 16,15-5-2-1,18-6-1-15,19-7 1 0,8-14-2 16,26-11 0 0,14-8-31-1,-4-10 0-15,4-9-106 16,-3 0-8-1,-1 0 14-15</inkml:trace>
  <inkml:trace contextRef="#ctx0" brushRef="#br1" timeOffset="44359.4462">4856 9110 167 0,'0'0'103'0,"0"0"-8"0,0 14-90 16,-4 17-1-1,-15 14 3-15,1 16 1 16,3 5 0-1,2-7 0 1,7-7 15-16,6-14 1 0,26-7-1 31,15-13 1-31,14-4-19 0,12-7 2 31,3-1-48-31,5 4 1 16,-17-3-91-16,-6 5-10 16,-15-10 37-1</inkml:trace>
  <inkml:trace contextRef="#ctx0" brushRef="#br1" timeOffset="46039.463">6304 9157 116 0,'0'-2'86'16,"0"2"-5"-16,0 0-76 15,-11 0 2-15,-1 2-2 16,8 16 0-1,-3 0 7-15,7 2 1 16,0-2 4 0,0-8 1-16,0-2-4 15,7-6 1 1,4-2-5-16,8 0 1 15,-1-7-2 1,1-14 1-16,-4-13-6 16,-4 0-1-16,-11-11-6 31,0-11 0-31,-26 14-4 0,-14 8 0 15,-16 10-2 1,-11 17 1-16,-3 7 2 16,3 34 0-1,19 19 5 1,18 23 1-16,23 3 5 15,14 18 0 1,45-15 12-16,34-19 0 0,14-32 6 31,7-31 1-31,11-6-12 0,-22-46 0 16,-7-11-10-1,-37-9 1 1,-33-8-3-16,-19 15 0 16,-49-1-18-1,-17 27 2-15,-16 15-110 0,9 22-5 31,10 2 0-31</inkml:trace>
  <inkml:trace contextRef="#ctx0" brushRef="#br1" timeOffset="46759.4702">6270 9128 81 0,'-4'0'77'31,"-7"0"-3"-31,-7 0-59 0,-4 0 2 16,-1 9-12-1,1 5 0-15,4 4 0 16,10 2 0-16,8 8 8 16,8-4 0-1,32 0-14-15,12-16 1 31,15-8-89-31,3 0-5 0,4-8 5 32</inkml:trace>
  <inkml:trace contextRef="#ctx0" brushRef="#br1" timeOffset="47249.4751">6936 9068 134 0,'0'0'81'15,"0"0"-3"-15,0 0-82 0,0 7 1 16,0 24 5-1,4 3 2-15,4 12-85 16,-2 5-4 0,13-2-4-1</inkml:trace>
  <inkml:trace contextRef="#ctx0" brushRef="#br1" timeOffset="48005.4832">6948 9058 157 0,'0'-4'113'15,"0"1"-8"-15,0 0-94 16,0 3 0-1,0 0-10-15,0 0 0 16,4 10 8 0,25 24 0-16,1 2 7 15,11 1 1 1,3 1-6-1,0 8 0-15,-3-13-7 16,-11-5 0-16,-1-7 5 16,-10-7 1-16,-5-8-5 15,-5-6 2 1,1-10-7-1,-3-24 0-15,1-14 0 16,0-15 0 0,-8 4 0-1,3 4 0-15,-3 7-63 16,0 16 2-1,7 11-73-15,5 11-11 0,6 7 64 16</inkml:trace>
  <inkml:trace contextRef="#ctx0" brushRef="#br1" timeOffset="48315.4863">7840 8940 187 0,'0'0'123'0,"0"0"-6"15,4 24-98 1,4 10 0-16,3 8-12 16,-1 17 1-16,17-3-73 15,-5-5-2 1,8 8-61-16,-5-21-14 31,2-10 77-31</inkml:trace>
  <inkml:trace contextRef="#ctx0" brushRef="#br1" timeOffset="48885.492">6881 9186 54 0,'0'-4'90'0,"4"-3"-2"15,4-3-28 1,-1-4-3-16,-3 3-25 15,-1 5 1-15,1 3-28 16,-4 3 1-16,0 0-1 16,0 6 0-1,0 18 4 1,0 8 1-1,0 12-22-15,-7 9 0 16,3-4-106 0,0 2-6-16,4-3 5 15</inkml:trace>
  <inkml:trace contextRef="#ctx0" brushRef="#br1" timeOffset="50715.5103">5515 10667 77 0,'0'0'88'32,"0"0"-4"-32,10 0-46 0,24-7 0 15,14-4-11 1,11-3 1-16,13 1-16 15,-6 2 0-15,-8 8-13 32,-12-1 1-32,-17 4-2 0,-11 0 0 15,-10 0 3 1,-8 7 0-16,0 13 1 15,-10 12 1 1,-18 6-3 0,-1 14 0-16,-8-3 0 15,3-1 0 1,8-4 3-16,8 2 1 0,14-14 8 31,4-5 1-31,19-11-13 16,22-1 0-16,14-12-119 15,6-3-4 1,-3-6 0-1</inkml:trace>
  <inkml:trace contextRef="#ctx0" brushRef="#br1" timeOffset="51155.5147">6356 10926 176 0,'0'17'124'15,"0"15"-8"-15,0 8-88 0,0 6 1 16,0-8-15-1,0-15 1-15,0-15-11 16,0-8 1 0,0-17-5-1,0-25 0-15,3-20 0 16,4-7 0-1,4-7 0 1,4 6 0-16,0 11 0 16,-4 11 0-16,0 21-6 0,-1 10 2 15,-1 13 3 1,2 4 1-1,7 21 4-15,5 20 0 16,-1 22-3 0,0-1 1-1,4 6-2-15,-8-12 0 16,-2-5 0-1,-9-8 0-15,0-9-49 16,0-13 1-16,-7-15-84 16,0-6-10-1,-3-12 46-15</inkml:trace>
  <inkml:trace contextRef="#ctx0" brushRef="#br1" timeOffset="51285.516">6407 10922 187 0,'0'0'114'0,"30"-3"-6"16,14 3-212-1,8-4-5 1,19 0-14-16</inkml:trace>
  <inkml:trace contextRef="#ctx0" brushRef="#br1" timeOffset="51685.52">7385 10667 195 0,'0'2'132'16,"15"-2"-7"0,22 0-102-16,26 0 1 15,7 0-19-15,5 0 2 16,-9-2-28-1,-7-5 1-15,-15 2-110 16,-14 5-6 0,-15 0 9-16</inkml:trace>
  <inkml:trace contextRef="#ctx0" brushRef="#br1" timeOffset="51875.5219">7518 10888 214 0,'34'0'123'31,"25"-10"-5"-31,22-8-177 0,15-3-1 16,-2 4-64-1,-3 3-11 1,-16 4 71-16</inkml:trace>
  <inkml:trace contextRef="#ctx0" brushRef="#br1" timeOffset="52385.527">8770 10510 169 0,'-4'14'119'0,"4"8"-7"16,0 12-86 0,0 4 0-16,11-1-8 15,8 0 1 1,14-18-23-1,4-5 0-15,1-10-125 16,-2-4-4 0,-6-11-2-16</inkml:trace>
  <inkml:trace contextRef="#ctx0" brushRef="#br1" timeOffset="52515.5283">8685 10293 205 0,'-4'-4'64'0,"0"-6"-3"15,4-1-178 1,0-1-9-16,8-3 57 15</inkml:trace>
  <inkml:trace contextRef="#ctx0" brushRef="#br1" timeOffset="52705.5302">9248 10639 213 0,'0'21'122'15,"0"6"-6"-15,0 11-113 16,-4 4 1-1,0 3-104-15,4 3-1 16,0-9-30 0</inkml:trace>
  <inkml:trace contextRef="#ctx0" brushRef="#br1" timeOffset="53085.534">9762 10549 239 0,'8'0'133'0,"26"0"-4"16,21 0-125-1,15-3 2-15,8-4-13 16,-14 0 1-1,-7 3-123 1,-15 0-5-16,-20 2-7 0</inkml:trace>
  <inkml:trace contextRef="#ctx0" brushRef="#br1" timeOffset="53285.536">9929 10344 197 0,'0'11'129'15,"0"17"-7"-15,11 9-106 16,1 19 0 0,-5 3-22-16,7 3 0 15,-7 4-117 1,9-11-6-16,-1-13-4 15</inkml:trace>
  <inkml:trace contextRef="#ctx0" brushRef="#br1" timeOffset="53745.5406">10625 10397 180 0,'0'13'124'31,"0"12"-8"-31,0 23-96 0,15-7 1 31,7 4-11-31,8-10 1 16,0-4-124-16,4-17-4 15,-1-14-25 1</inkml:trace>
  <inkml:trace contextRef="#ctx0" brushRef="#br1" timeOffset="53875.5419">10558 10103 127 0,'0'-4'0'0,"8"4"0"16,26 0-90-16</inkml:trace>
  <inkml:trace contextRef="#ctx0" brushRef="#br1" timeOffset="54205.5452">11004 10510 205 0,'0'0'119'16,"0"0"-5"-16,0 0-111 15,21 4 1 1,10 0-5-1,5 2 0-15,1 5 1 16,-8 5 1 0,2 10 15-16,-28 8 1 0,-3 0-3 31,-3-2 1-31,-13-1-13 15,13-10 1-15,3-3-21 16,30-8 2 0,18-7-114-1,8-3-5-15,6 4 4 16</inkml:trace>
  <inkml:trace contextRef="#ctx0" brushRef="#br1" timeOffset="54515.5483">12029 10420 182 0,'0'0'132'0,"0"0"-8"16,29 0-97-1,23 0 1 1,9 4-26-16,5-4 1 0,-3 0-129 16,-15 0-4-1,-16 0-14-15</inkml:trace>
  <inkml:trace contextRef="#ctx0" brushRef="#br1" timeOffset="54695.5501">12126 10328 179 0,'3'20'107'0,"5"15"-5"16,-1 12-118-1,1 6 0-15,6-4-86 16,-6-12-8-1,-1-9 12-15</inkml:trace>
  <inkml:trace contextRef="#ctx0" brushRef="#br1" timeOffset="55085.554">12952 10321 200 0,'-4'14'122'0,"4"13"-6"16,0 12-100-16,4-2 2 0,18 1-12 31,12-17 0-31,6-11-132 16,1-10-3-1,-5-24-10-15</inkml:trace>
  <inkml:trace contextRef="#ctx0" brushRef="#br1" timeOffset="55195.5551">12870 9919 16 0,'0'0'0'0,"7"0"0"16</inkml:trace>
  <inkml:trace contextRef="#ctx0" brushRef="#br1" timeOffset="55665.5598">13410 10376 156 0,'-7'0'102'0,"4"0"-6"0,-5 3-77 16,8 1 0 0,4 2-3-16,22 6 0 15,14 1-12 1,1 1 0-1,-3 14 5-15,-20-4 0 16,-18 3 3 0,0-2 0-16,-18 2-9 15,-5-9 0-15,5-5 0 16,21 1 0-1,1 0 0-15,18-1 0 16,4 1-6 0,-7 4 1-16,-16 3 2 15,-3 3 1 1,-22 0-62-16,-8-3-1 15,-3 0-68 1,3-11-12-16,20-4 69 16</inkml:trace>
  <inkml:trace contextRef="#ctx0" brushRef="#br1" timeOffset="56065.5638">14141 10321 240 0,'7'0'133'16,"29"0"-4"-16,21 0-125 15,12 0 1 1,10 0-16-16,-9 0 1 15,-22 3-90 1,-8-3-3-16,-21 0-28 16,-16 0-9-16</inkml:trace>
  <inkml:trace contextRef="#ctx0" brushRef="#br1" timeOffset="56995.5731">14362 10120 140 0,'0'0'113'16,"0"3"-9"-16,0 21-71 31,0 15-2-31,4 12-17 0,0 1 0 16,-4-3-16-1,0 2 0-15,8-12-114 16,3-5-7-16,0-13-5 16</inkml:trace>
  <inkml:trace contextRef="#ctx0" brushRef="#br1" timeOffset="57485.578">14989 10154 123 0,'-8'0'89'0,"5"0"-4"16,-1 10-55-1,4 8-1-15,26 10 6 16,18-1-2-16,12 4-23 31,-4 0 0-31,-8 1-6 0,-11 2 0 16,-18-2 4-1,-15-9 0-15,-6-1-23 16,-22 3 0 0,-13-12-108-1,9-13-7-15,-9-4 12 0</inkml:trace>
  <inkml:trace contextRef="#ctx0" brushRef="#br1" timeOffset="57625.5794">15051 10113 227 0,'26'-7'127'16,"15"-7"-4"-1,16 0-149 1,6 0 0-16,-8 7-98 16,-7 5-10-16,-12 2 25 15</inkml:trace>
  <inkml:trace contextRef="#ctx0" brushRef="#br1" timeOffset="58695.5901">15807 10449 131 0,'-4'10'110'0,"4"0"-8"15,-3 1-52 1,3-1-2-16,-4-3-17 16,4-7 0-1,0 0-28-15,0-17 2 16,4-21-5-1,6-11 0-15,2-13 0 16,4 3 0-16,-3 0 0 16,6 7 0-1,-8 21-12-15,1 11 1 16,-6 13 0-1,5 7 1-15,5 10 10 16,2 21 1 0,4 11 0-16,1 6 0 15,-6 7-32-15,3 4 1 16,-2-6-92-1,-10-19-9-15,-8-7 27 16</inkml:trace>
  <inkml:trace contextRef="#ctx0" brushRef="#br1" timeOffset="58825.5914">15851 10352 172 0,'11'-8'103'16,"20"2"-5"-16,20-4-175 0,15 3-5 15,13 0-26 1,6 0 2-1</inkml:trace>
  <inkml:trace contextRef="#ctx0" brushRef="#br1" timeOffset="59165.5948">16881 10241 197 0,'0'0'124'16,"26"0"-7"0,19 0-108-16,6 0 2 15,16 0-31 1,-10-4-2-16,-6 1-97 31,-22 3-8-31,-14 0 16 0</inkml:trace>
  <inkml:trace contextRef="#ctx0" brushRef="#br1" timeOffset="59655.5997">16930 10110 166 0,'0'7'107'0,"0"16"-7"15,0 19-94 1,0 7 2-16,3 5-29 15,12 5 2 1,-1-6-84-16,-3-15-8 16,1-11 19-1</inkml:trace>
  <inkml:trace contextRef="#ctx0" brushRef="#br1" timeOffset="60075.6039">18081 10072 154 0,'-7'0'117'16,"0"0"-8"-16,-1 20-77 15,0 8 0 1,5 6-15 0,3 8 1-16,7-7-26 15,16-4 0-15,6-11-117 31,1-5-6-31,-5-15 2 0</inkml:trace>
  <inkml:trace contextRef="#ctx0" brushRef="#br1" timeOffset="60185.605">17996 9815 163 0,'0'-3'7'16,"0"-1"0"0,18 2-114-16</inkml:trace>
  <inkml:trace contextRef="#ctx0" brushRef="#br1" timeOffset="60495.6081">18481 10199 182 0,'0'-3'108'15,"0"3"-5"-15,0 0-94 16,0 0 1-16,-8 21 7 15,1 3 1 1,3 0 1-16,4 8 0 16,0-12-8-1,19-6 1-15,11-7-59 16,3-7 0-1,5 0-85 1,-6-14-10-16,1-25 46 0</inkml:trace>
  <inkml:trace contextRef="#ctx0" brushRef="#br1" timeOffset="60635.6095">18670 10186 189 0,'-8'20'126'16,"-3"15"-6"-1,1 23-107-15,-4 5 0 0,5 3-132 31,9 6-4-31,0-9-12 0</inkml:trace>
  <inkml:trace contextRef="#ctx0" brushRef="#br1" timeOffset="61525.6184">7455 12126 177 0,'0'0'130'0,"0"0"-7"15,11 0-92 1,30 0 1 0,18 0-24-16,14 0 2 0,9-7-17 31,-3 4 2-31,-16-1-73 15,-15 4-2-15,-22 0-51 16,-18 0-12 0,-8 0 83-16</inkml:trace>
  <inkml:trace contextRef="#ctx0" brushRef="#br1" timeOffset="61685.62">7563 12334 234 0,'33'0'131'16,"30"-4"-5"-1,22-5-179-15,15-2 0 16,-7 4-78-16,-19 7-10 16,-19 0 58-1</inkml:trace>
  <inkml:trace contextRef="#ctx0" brushRef="#br1" timeOffset="63665.6398">8966 11611 180 0,'0'0'106'0,"0"0"-5"31,0 0-90-31,0 7 0 0,7 21 11 16,5 13 1-16,3 11-5 15,-1 3 1 1,1-3-11-1,-4-13 1 1,-3-16-8-16,-4-9 1 0,0-6-2 31,3-8 0-31,3 0 0 0,6-22 0 16,6-11 0-1,4-16 0-15,3 3 0 16,-10 5 0 0,-4 3-81-1,-4 7-1-15,-4 11-54 16,3 2-13-1,6 11 92-15</inkml:trace>
  <inkml:trace contextRef="#ctx0" brushRef="#br1" timeOffset="63845.6416">9452 11889 225 0,'0'9'134'16,"0"9"-4"-16,0 13-120 15,0 3 2 1,0 1-46-16,0-4 1 15,0-10-98 1,4-7-8-16,10-14 27 16</inkml:trace>
  <inkml:trace contextRef="#ctx0" brushRef="#br1" timeOffset="64035.6435">9762 11875 245 0,'15'0'133'15,"12"-4"-4"1,17 0-179-16,8 4-1 0,4 0-82 31,6 0-10-31,-3 0 52 0</inkml:trace>
  <inkml:trace contextRef="#ctx0" brushRef="#br1" timeOffset="64525.6484">10537 11780 146 0,'-12'11'112'16,"1"13"-7"-16,-3 11-69 15,14 6-2-15,7 4-7 16,34-13 0-16,22-16-16 16,7-16 2-1,-3 0-13 1,-8-23 0-16,-18-8 0 15,-19-8 0-15,-22 1 0 32,-15 0 0-32,-29 3-10 0,-8 5 1 15,-7 9-121 1,-1 17-3-16,12 4-6 15</inkml:trace>
  <inkml:trace contextRef="#ctx0" brushRef="#br1" timeOffset="65005.6532">8670 12421 171 0,'41'0'126'0,"44"0"-8"15,59-4-84 1,49-6 0-1,44 3-21-15,15 4 2 0,11-1-15 32,-20 4 0-32,-28 0 0 0,-47 0 0 15,-42 0-93 1,-49 0 0-1,-51 0-46-15,-26 0-11 16</inkml:trace>
  <inkml:trace contextRef="#ctx0" brushRef="#br1" timeOffset="65495.6581">9682 12694 227 0,'0'0'133'0,"18"0"-3"16,19 0-120-1,11 0 1-15,11 6-11 16,-3 8 0 0,-8 4 0-1,-11 3 0-15,-15 13 0 16,-15 4 0-1,-7 8 0 1,0 5 0-16,-11 5 0 16,-7-5 0-16,-1-2 0 15,5-1 0-15,-1-10-30 16,7-6 2-1,8-15-102 1,-4-7-8-16,1-10 20 16</inkml:trace>
  <inkml:trace contextRef="#ctx0" brushRef="#br1" timeOffset="65605.6592">9811 13023 247 0,'26'-7'133'16,"26"-4"-6"-1,15-6-256-15,10 0-4 16,12-7-14-1</inkml:trace>
  <inkml:trace contextRef="#ctx0" brushRef="#br1" timeOffset="66045.6636">11526 12403 247 0,'0'0'134'16,"26"0"-4"-16,26 0-130 16,14 0 0-1,12 0 0-15,-4 0 0 16,-7 0-47-1,-27 0 2-15,-21 7-87 16,-19 4-9 0,0-4 41-16</inkml:trace>
  <inkml:trace contextRef="#ctx0" brushRef="#br1" timeOffset="66335.6665">11666 12386 233 0,'0'17'133'16,"0"18"-3"-16,11 10-123 16,7 4 1-16,-3 6-61 15,0-14 2 1,-3-10-82-1,-9-17-10-15,1-11 51 16</inkml:trace>
  <inkml:trace contextRef="#ctx0" brushRef="#br1" timeOffset="67191.6756">12777 11933 204 0,'0'-3'114'16,"0"-1"-5"-1,0 4-96-15,0 4 1 16,15 20 7 0,7 10 1-16,1 15-16 15,-1-1 2-15,-4-3-8 16,-6-7 0-1,-1 0 0-15,-4-14 0 16,0-7 0 0,-4-6 0-16,5-7 0 15,0-4 0 1,7-21 0-16,11-22 0 15,-4-14 0 1,15-6 0-16,-15 7 0 16,-11 5 0-16,-3 16-73 15,-5 15-3 1,1 5-58-1,4 12-14-15,-1 3 82 16</inkml:trace>
  <inkml:trace contextRef="#ctx0" brushRef="#br1" timeOffset="67351.6772">13217 12216 247 0,'0'14'134'16,"0"1"-4"0,0 19-130-16,0-3 0 15,0 3-19 1,0 2 1-1,0-9-112-15,0-3-5 0,12-9 6 32</inkml:trace>
  <inkml:trace contextRef="#ctx0" brushRef="#br1" timeOffset="67831.682">13500 12092 131 0,'0'0'123'15,"-5"0"-11"-15,5 4-59 16,5-4-2 0,28 0-31-1,15 0 1-15,23 0-21 0,-1 0 0 31,-3 0-92-31,-12 0-1 0,-3 0-46 32,-11 0-11-32</inkml:trace>
  <inkml:trace contextRef="#ctx0" brushRef="#br1" timeOffset="68201.6857">14292 11922 166 0,'-3'0'116'16,"-20"4"-8"-1,-6 20-87-15,-1 17 0 16,12 5-2-1,13 2 0-15,14 0-4 16,24-16 0-16,18-15-10 16,4-17 1-1,13-7-6-15,-13-21 0 16,-7-13 0-1,-18-4 0 1,-26-4 0-16,-8 1 0 16,-45 6 0-1,-6 11 0-15,-8 11-70 0,0 9 0 16,7 11-65-1,9 3-12 1,21 25 77-16</inkml:trace>
  <inkml:trace contextRef="#ctx0" brushRef="#br1" timeOffset="68561.6893">12607 12634 247 0,'41'0'134'16,"44"0"-4"-16,63 0-130 16,52 0 0-1,37-2 0-15,26-12 0 16,8 1 0-1,-13 1 0-15,-16 2-5 32,-39 3 1-32,-55 4-125 0,-41-1-4 15,-58 4-11 1</inkml:trace>
  <inkml:trace contextRef="#ctx0" brushRef="#br1" timeOffset="68971.6934">13237 12971 240 0,'0'0'133'16,"4"0"-4"-16,21 3-125 16,27-13 1-16,19 3-5 15,6 7 0 1,5 7 0-1,-27 0 0-15,-21 10 0 16,-30 11 0-16,-8 6 0 16,-33 5 0-1,-8 9 0-15,4-13 0 16,12-4 0-1,22-17 0-15,14-4 0 16,45-10 0 0,25 0 0-16,23-10 0 15,15-8-130-15,11-2-4 16,-3-5-13-1</inkml:trace>
  <inkml:trace contextRef="#ctx0" brushRef="#br1" timeOffset="69371.6974">15441 12605 247 0,'3'0'134'15,"30"0"-4"-15,28 0-130 16,19 0 0 0,8-8 0-16,-1-2 0 15,-14-1-60-15,-21 4 2 16,-22-3-76-1,-19-14-10-15,-11 3 60 16</inkml:trace>
  <inkml:trace contextRef="#ctx0" brushRef="#br1" timeOffset="69551.6992">15637 12241 231 0,'0'6'134'0,"0"29"-5"16,7 17-121-1,0 17 1 1,-3 4-9-16,3-1 0 15,5 2-120 1,7-20-3-16,-2-1-22 16</inkml:trace>
  <inkml:trace contextRef="#ctx0" brushRef="#br1" timeOffset="70541.7091">16973 11905 214 0,'0'0'131'16,"5"0"-6"-16,-2 0-110 15,5 21 0 1,6 21-10 0,-10 12 1-16,2 12-6 15,3 4 0 1,-2-5 0-1,0-9 0-15,-2-18 0 16,-2-14 0-16,8-17 0 16,4-7 0-16,11-21 0 15,11-20 0 1,11-10 0-1,12-16 0-15,-5 5 0 16,-10-1 0 0,-16 11 0-16,-10 15 0 0,-12 13-83 15,-7 12 0 1,0 6-53-1,0 6-14-15,-7 0 95 16</inkml:trace>
  <inkml:trace contextRef="#ctx0" brushRef="#br1" timeOffset="70977.714">17662 12147 243 0,'0'0'133'16,"0"4"-4"-16,0 13-127 16,0 13 2-1,-11 2-4-15,4 0 0 16,4 2 0-1,3-3 0-15,0-7-43 16,0-13 2-16,7-11-90 16,7-7-10-1,6-27 37 1</inkml:trace>
  <inkml:trace contextRef="#ctx0" brushRef="#br1" timeOffset="71117.7154">17810 12085 232 0,'23'-3'133'0,"22"-8"-3"15,25 1-123 1,26 0 2-16,22-2-28 15,-2 7 1 1,5 1-112 0,-21 4-5-16,-17-4 6 15</inkml:trace>
  <inkml:trace contextRef="#ctx0" brushRef="#br1" timeOffset="72057.7248">18862 11857 133 0,'0'-4'111'16,"4"-3"-8"-16,19-3-72 15,-1 3 1 1,0 0-21-1,-8 0 0-15,-6 7-4 0,-8 0 1 16,-11 21 6 0,-15 20 0-1,-14 8-2-15,-1 13 1 16,15-3-8-1,18-4 1 1,8-14-6-16,44-16 0 16,27-25 0-1,7 0 0-15,4-31 0 16,-13-18 0-16,-27-5 0 15,-39-9 0-15,-10-3 0 16,-49 7 0 0,-14 10-28-1,-4 23 2-15,-4 11-104 16,4 15-8-1,14 11 18-15</inkml:trace>
  <inkml:trace contextRef="#ctx0" brushRef="#br1" timeOffset="72447.7287">16637 12680 247 0,'29'0'134'0,"46"3"-4"0,58-6-130 31,63-6 0-31,63-3 0 0,41 9 0 16,37-4 0-1,11 7 0 1,-7 0 0-16,-22 0 0 0,-34 0-33 31,-45 4 1-31,-50 6-99 0,-61-7-7 31,-69 2 24-31</inkml:trace>
  <inkml:trace contextRef="#ctx0" brushRef="#br1" timeOffset="72917.7334">17607 13043 185 0,'0'0'138'0,"0"7"-8"15,4 11-102 1,33-2 2-16,19 16-30 16,14-1 0-1,0 1 0 1,-15-6 0-16,-25-1 0 15,-18 6 0 1,-17-3 0 0,-32-3 0-16,-25-5-8 15,-5-3 1-15,-4-13-123 16,13-4-3-16,16-21-7 15</inkml:trace>
  <inkml:trace contextRef="#ctx0" brushRef="#br1" timeOffset="73037.7346">17744 13068 247 0,'30'-8'134'0,"14"-6"-4"15,23-6-140-15,3 3 2 16,-7 6-122 0,-14 5-3-16,-17 6-7 15</inkml:trace>
  <inkml:trace contextRef="#ctx0" brushRef="#br1" timeOffset="75347.7577">20389 12593 229 0,'0'0'133'0,"18"0"-3"16,19 0-121-1,0 0 1 1,4 0-10-16,-4 0 0 16,-7 0-4-1,-12 0 2-15,-3 0-47 16,-4 0 1-16,-7 0-82 15,-4-6-11-15,0-8 47 16</inkml:trace>
  <inkml:trace contextRef="#ctx0" brushRef="#br1" timeOffset="75557.7598">20465 12424 206 0,'0'17'130'0,"0"14"-6"0,0 11-106 16,0 13 1-1,0-2-13 1,0-9 2-16,9 8-37 16,-2-17 2-1,5-11-103-15,-2-10-8 0,9-14 19 31</inkml:trace>
  <inkml:trace contextRef="#ctx0" brushRef="#br1" timeOffset="75867.7629">20799 12344 157 0,'0'4'126'15,"4"10"-8"1,26 7-79-16,15 13 0 16,3 9-25-1,4-2 0 1,-16 6-13-16,-20-8 2 0,-16-1-3 31,-5-7 0-31,-31-11 0 0,-9 4 0 16,-10-12-119-1,6-12-4 1,12-8-22-16</inkml:trace>
  <inkml:trace contextRef="#ctx0" brushRef="#br1" timeOffset="76007.7643">20922 12317 247 0,'22'-7'134'15,"12"-3"-4"-15,2-4-171 16,5 4 2 0,-7 2-92-16,-9 8-10 15,-6 0 36-15</inkml:trace>
  <inkml:trace contextRef="#ctx0" brushRef="#br1" timeOffset="76437.7686">21247 12518 180 0,'0'17'129'32,"0"10"-8"-32,0 4-91 0,0 1 0 15,-3-1-20 1,-1-14 1-16,1 0-11 15,3-13 0 1,0-4 0 0,0-28 0-16,10-10 0 15,5-14 0 1,-3-10 0-16,6 3 0 0,8 4 0 31,0 6 0-31,1 15 0 16,-2 13 0-16,-3 18 0 15,-7 3 0 1,-4 24 0-1,1 21 0-15,-5 10 0 16,-7 7 0 0,0 4 0-16,0-10 0 0,0-8-4 15,0-7 1 1,-7-17-126-1,-2-6-4-15,-1-11-12 16</inkml:trace>
  <inkml:trace contextRef="#ctx0" brushRef="#br1" timeOffset="76587.7701">21278 12576 229 0,'0'-3'133'16,"14"-4"-3"0,19 0-128-1,5 0-1-15,6 3-131 16,5 4-3-16,-9 0-8 15</inkml:trace>
  <inkml:trace contextRef="#ctx0" brushRef="#br1" timeOffset="77317.7774">21940 12417 235 0,'0'0'134'16,"34"0"-5"0,18 0-123-16,18 0 1 15,12-3-7 1,3-1 0-16,-18 4-7 15,-16-3 2-15,-15 3-124 16,-16-4-5 0,-17-2-8-16</inkml:trace>
  <inkml:trace contextRef="#ctx0" brushRef="#br1" timeOffset="77547.7797">22096 12182 172 0,'0'0'136'16,"0"0"-9"-16,0 21-94 15,3 13 1 1,5 11-30-16,2 10 1 16,-1 11-5-1,-5-7 0 1,-4-3-25-16,0-5 2 15,0-15-107 1,0-13-7 0,0-12 14-16</inkml:trace>
  <inkml:trace contextRef="#ctx0" brushRef="#br1" timeOffset="79767.8019">23244 11871 192 0,'0'-4'129'16,"0"0"-7"-1,0 1-105-15,0 3 1 16,0 0-10 0,7 11 0-16,5 13 0 15,-1 11 1 1,0-1-9-1,0 4 0-15,-4-6 0 0,5-9 0 16,-4-5 0 0,-5-8 0-16,4-7 0 15,5-3 0 1,6-17 0-1,4-17 0-15,1-12 0 16,2-2 0-16,-7 3-106 31,0 7-1-31,1 4-35 0,-4 20-9 16</inkml:trace>
  <inkml:trace contextRef="#ctx0" brushRef="#br1" timeOffset="79914.804">23536 12106 238 0,'0'10'133'16,"0"11"-4"-16,-4 7-124 15,2-4 1 1,2 0-66-16,0-7 1 16,0-6-75-1,10-11-10 1,13 0 61-16</inkml:trace>
  <inkml:trace contextRef="#ctx0" brushRef="#br1" timeOffset="80064.8055">23848 11943 247 0,'15'-3'131'16,"7"-1"-6"0,11 1-237-16,8 0-5 0,-8 3-23 15</inkml:trace>
  <inkml:trace contextRef="#ctx0" brushRef="#br1" timeOffset="80324.8081">24111 11885 209 0,'-4'10'134'15,"4"11"-6"1,0 6-111-16,22 8 1 16,23-8-16-16,17-13 1 15,-17-11-3 1,-15-3 0-16,-8 0 0 15,8-20 0 1,-15-11 0-16,-19-14 0 16,-41 10-12-1,-14 7 2-15,0 15-120 16,2 2-4-1,17 11-3-15</inkml:trace>
  <inkml:trace contextRef="#ctx0" brushRef="#br1" timeOffset="80704.8119">23081 12501 247 0,'56'0'134'0,"51"0"-4"15,57-14-130 1,35 3 0-16,12 0 0 15,-66 6 0 1,-49 5-64-16,-29-5 1 16,-11 5-71-1,32-3-12-15,-40 3 68 16</inkml:trace>
  <inkml:trace contextRef="#ctx0" brushRef="#br1" timeOffset="81394.8188">23503 12801 166 0,'-7'0'136'0,"-1"0"-9"16,-6-3-91-1,14 3 0-15,0 0-32 16,29 0 2-1,22 0-6-15,13 0 0 16,10 3 0-16,-15 14 0 16,-13 8 0-1,-21 10 0-15,-25 6 0 16,-8 4 0-1,-37-4 0 1,-13 0 0-16,-8-3 0 16,17-17 0-16,13-3 0 15,24-8 0-15,12 1 0 16,34-1 0-1,14 0 0 1,0 7 0-16,-11 5 0 16,-12-2 0-1,-25 4 0 1,-7-3 0-16,-38 4 0 15,-17-4 0 1,-10-5 0-16,6 2 0 0,0-8-130 16,18 1-4-1,22-1-13 1</inkml:trace>
  <inkml:trace contextRef="#ctx0" brushRef="#br1" timeOffset="82954.8344">6204 14105 236 0,'11'25'134'16,"11"16"-5"-16,4 18-124 15,-1 20 2-15,9 1-7 16,-8-3 0-1,-8-19 0-15,1-20 0 16,0-28 0 0,6-12 0-16,5-41 0 31,11-18 0-31,-4-19 0 0,3-6 0 15,-10-2 0 1,-8 16 0-16,-11 13-112 16,1 25-2-16,-5 20-29 31</inkml:trace>
  <inkml:trace contextRef="#ctx0" brushRef="#br1" timeOffset="83114.836">6859 14679 247 0,'-11'18'134'0,"-4"17"-4"0,-3 13-253 31,3-3-3-31,11-13-20 16</inkml:trace>
  <inkml:trace contextRef="#ctx0" brushRef="#br1" timeOffset="83434.8392">7622 14241 247 0,'0'2'134'0,"30"6"-4"15,22-5-130 1,14-3 0 0,12 0 0-16,7 0 0 15,-10 0-130 1,-17 0-4-1,-20 0-13-15</inkml:trace>
  <inkml:trace contextRef="#ctx0" brushRef="#br1" timeOffset="83614.841">7725 14486 247 0,'30'0'134'15,"26"-10"-4"-15,29-8-229 16,19 1-2-1,3 3-39-15,8 0-11 16</inkml:trace>
  <inkml:trace contextRef="#ctx0" brushRef="#br1" timeOffset="84264.8475">9766 13866 205 0,'0'0'129'15,"0"0"-7"-15,0 29-103 16,-4 16 0-1,-2 28-11-15,-7 10 1 0,-1 16-9 32,-8-2 0-32,0-17 0 15,-4-18 0 1,4-17 0-16,10-24 0 15,1-21 0 1,8-10 0-16,-1-32 0 16,26 1 0-16,22-1 0 15,12 7 0 1,11 14 0-16,-1 16 0 15,-9 5 0 1,-24 5 0-16,-23 19 0 16,-13 12 0-1,-42 5 0-15,-10-3 0 16,-4-3-82-1,2-11-1 1,14-10-53-16,16-14-13 0,20-10 93 31</inkml:trace>
  <inkml:trace contextRef="#ctx0" brushRef="#br1" timeOffset="84634.8512">10396 13922 247 0,'0'21'134'15,"0"13"-4"1,0 19-130-16,0 13 0 15,-8 6 0 1,-3 1 0-16,-4-1 0 16,5-9 0-1,-2-14-44 1,12-8 1-16,0-21-89 15,3-13-9-15,20-7 40 16</inkml:trace>
  <inkml:trace contextRef="#ctx0" brushRef="#br1" timeOffset="84984.8547">10759 14206 240 0,'-7'0'133'0,"-20"14"-4"15,-13 20-125 1,-5 8 1-16,8 7-5 15,11-5 0 1,22-2 0 0,8-22 0-16,33-17 0 15,11-6 0 1,4-23 0-16,-7-13 0 0,-12 4 0 31,-11 11 0-31,-11 6 0 16,-11 18 0-16,0 0 0 15,0 24 0 1,0 12 0-16,0 5 0 15,15-10-49 1,15-6 1-16,18-12-84 16,0-13-10-1,8-3 46-15</inkml:trace>
  <inkml:trace contextRef="#ctx0" brushRef="#br1" timeOffset="85404.8589">11733 13808 246 0,'0'21'133'16,"0"24"-4"-1,-16 17-128-15,-6 24 1 0,-7 12-2 32,-3-2 0-32,-2-12 0 0,5-25 0 15,10-18 0 1,8-31 0-1,11-10 0-15,2-24 0 16,29-17 0 0,13 0 0-16,19 9 0 0,8 11 0 31,-5 13 0-31,-3 8 0 15,-26 8 0 1,-30 16 0-16,-18 10 0 16,-41 8 0-1,-24 3 0-15,-10-7 0 16,8-14-121-1,15-14-4-15,30-10-20 16</inkml:trace>
  <inkml:trace contextRef="#ctx0" brushRef="#br1" timeOffset="85674.8616">12211 13808 247 0,'3'17'134'15,"1"22"-4"-15,-4 19-130 16,0 29 0 0,-26 6 0-1,-4 5 0-15,-10-9 0 16,-2-9 0-1,14-18 0 1,1-17 0-16,16-17-130 16,11-11-4-16,0-17-13 15</inkml:trace>
  <inkml:trace contextRef="#ctx0" brushRef="#br1" timeOffset="86080.8761">12607 14195 202 0,'0'0'131'0,"-12"0"-6"0,-17 0-105 31,-12 7 1-31,-10 21-16 0,-1 10 2 15,10 7-7 1,20 7 0-16,19-10 0 16,6-15 0-1,35-16 0-15,10-11 0 16,0-18 0-1,1-13 0 1,-16 4 0-16,-12 3 0 16,-13 12 0-1,-8 12 0-15,0 0 0 16,0 22 0-1,-3 2 0 1,3 4 0-16,14-8-13 0,20-2 2 16,7-12-119-1,7-6-4 1,4 0-2-16</inkml:trace>
  <inkml:trace contextRef="#ctx0" brushRef="#br1" timeOffset="86686.9079">13589 13897 241 0,'0'36'133'32,"0"30"-4"-32,0 20-126 0,0 14 2 31,-8-6-5-31,1-18 0 0,-1-21 0 31,5-28 0-31,3-16 0 16,0-18 0-16,14-24 0 15,19-14 0 1,19 0 0-1,18 11 0-15,1 9 0 16,-8 18 0 0,-22 7 0-16,-19 18 0 15,-22 14 0 1,-33 1 0-16,-30 6 0 15,4-2 0 1,-8-5-25-16,12-11 1 16,13-15-106-1,28-6-7-15,14-6 15 16</inkml:trace>
  <inkml:trace contextRef="#ctx0" brushRef="#br1" timeOffset="87023.9353">14322 14195 243 0,'-22'11'133'15,"-16"9"-4"1,-17 15-127-16,3 8 2 16,20-6-4-1,16-6 0-15,16-10 0 31,19-14 0-31,18-7 0 16,3-14 0-16,-6-10 0 16,-12-1 0-1,-12 4 0-15,-10 14 0 16,0 7 0-1,0 4 0-15,0 16 0 16,0 9 0 0,34-2-32-16,11 1 2 15,14-11-101-15,4-6-7 16,8-11 22-1</inkml:trace>
  <inkml:trace contextRef="#ctx0" brushRef="#br1" timeOffset="87603.9411">14074 13866 247 0,'0'0'134'0,"0"0"-4"0,0 8-130 31,0 30 0-31,0 34 0 16,-4 8 0 0,0 14 0-16,-4-5 0 15,5-3-78 1,0-12 0-16,3-13-57 15,0-18-14-15,22-22 88 16</inkml:trace>
  <inkml:trace contextRef="#ctx0" brushRef="#br1" timeOffset="88083.9459">15384 13967 203 0,'0'0'136'16,"0"17"-6"-16,16 25-110 15,-2 21 2-15,-2 9-22 16,3 4 0 0,-12-4 0-16,-3-5 0 15,0-16 0 1,0-12 0-16,0-19-41 15,0-16 1 1,0-8-91 0,8-37-10-16,2-28 37 15</inkml:trace>
  <inkml:trace contextRef="#ctx0" brushRef="#br1" timeOffset="88273.9478">15581 13946 247 0,'0'14'134'0,"0"25"-4"0,4 19-130 31,0 11 0-31,0 5 0 0,2-2 0 16,-2-14-26 0,0-6 2-16,-1-24-106 15,-3-18-7 1,-7-10 14-1</inkml:trace>
  <inkml:trace contextRef="#ctx0" brushRef="#br1" timeOffset="88463.9497">15310 14209 247 0,'38'0'134'16,"32"-7"-4"0,38-13-130-16,7-4 0 15,3 6-16 1,-22 4 1-16,-18 4-115 15,-22 10-5 1,-35 0 3-16</inkml:trace>
  <inkml:trace contextRef="#ctx0" brushRef="#br1" timeOffset="88643.9515">15293 14300 247 0,'14'0'134'0,"38"0"-4"0,41 0-130 31,29-4 0-31,41-10 0 0,14 0 0 16,5 4-130 0,-1 10-4-1,-25 0-13-15</inkml:trace>
  <inkml:trace contextRef="#ctx0" brushRef="#br1" timeOffset="95797.0233">14581 13742 185 0,'26'0'113'16,"8"14"-6"0,14 21-104-16,0 20 0 15,-11 18-8 1,-22 17 0-16,-20 9-33 15,-50 2 3 1,-33 6-71-16,-43-10-7 16,-17-20 33-1</inkml:trace>
  <inkml:trace contextRef="#ctx0" brushRef="#br1" timeOffset="96197.0282">9382 13687 155 0,'-23'48'113'16,"-7"39"-8"0,5 37-78-16,25 26-1 0,62-9-20 31,49-13 0-31,49-25-86 0,40-33 0 31,22-25-40-31,15-28-7 16</inkml:trace>
  <inkml:trace contextRef="#ctx0" brushRef="#br1" timeOffset="96628.0326">9781 14337 163 0,'85'-4'89'15,"78"-6"-5"1,88 3-105-1,72 0 2-15,51 2 15 16,41 5 0-16,15 0 23 16,18 0 1-16,-15 0-2 15,-14 0 0 1,-31-4-24-1,-40 4 0-15,-40-4-43 16,-51 0-2 0,-65 1 5-16,-70-4-1 15,-75 4 15 1,-65-1-1-1,-104 4-17-15</inkml:trace>
  <inkml:trace contextRef="#ctx0" brushRef="#br1" timeOffset="98588.0522">17611 13953 241 0,'0'0'133'0,"2"0"-4"15,40 4-126 1,25-1 2-16,21 0-5 16,15-3 0-1,6 0-5-15,-17 0 1 16,-14 0-121-1,-15 0-5-15,-33 0-11 16</inkml:trace>
  <inkml:trace contextRef="#ctx0" brushRef="#br1" timeOffset="98798.0543">17512 14247 247 0,'18'7'134'16,"37"-3"-4"-16,38 3-130 15,25-7 0-15,12 0-59 16,3 0 1 0,-14 0-76-1,-15-7-10-15,-8-4 60 16</inkml:trace>
  <inkml:trace contextRef="#ctx0" brushRef="#br1" timeOffset="99088.0572">19037 14151 247 0,'22'0'134'16,"30"0"-4"-16,26-7-192 15,21-3 2-15,5 2-74 32,8-2-11-32,-6-1 64 0</inkml:trace>
  <inkml:trace contextRef="#ctx0" brushRef="#br1" timeOffset="99802.0674">19766 13725 201 0,'8'-7'136'15,"25"-7"-6"-15,25 0-109 16,28 4 2-16,18 10-23 15,15 0 0 1,-12 31 0-16,-3 10 0 16,-38 12 0-1,-24 8 0-15,-39 6 0 16,-18 1 0-1,-48-2 0-15,-29-7 0 16,-16-3 0-16,-3-26 0 16,0-16 0-1,22-14 0-15,22-17 0 16,38-21 0-1,25-7 0 1,34 10 0-16,40 8 0 16,22 17 0-16,11 10 0 31,-12 7 0-31,-21 23 0 0,-26 5 0 15,-25 14 0 1,-19-8 0-16,0 4-130 16,-12-2-4-1,-3-20-13 1</inkml:trace>
  <inkml:trace contextRef="#ctx0" brushRef="#br1" timeOffset="99972.0691">20692 14216 247 0,'0'0'64'0,"-12"0"-2"0,2 0-196 31,6 0-14-31,4 4 77 16</inkml:trace>
  <inkml:trace contextRef="#ctx0" brushRef="#br1" timeOffset="100392.0733">21147 13832 195 0,'-7'7'129'16,"4"8"-8"0,3 9-98-16,14 3 1 15,31 14-15 1,14 0 1-16,8 5-10 0,-11-4 0 31,-12 3 0-31,-26-11 0 16,-18 0 0-1,-29-10 0-15,-34-2-18 16,-11-15 2-1,-4-7-114-15,0-11-5 16,15-19 4-16</inkml:trace>
  <inkml:trace contextRef="#ctx0" brushRef="#br1" timeOffset="100522.0746">21226 13897 222 0,'33'-10'131'0,"26"-3"-4"16,22-1-135 0,-3 0 1-16,-8 4-120 15,-18 6-6 1,-21 1 5-1</inkml:trace>
  <inkml:trace contextRef="#ctx0" brushRef="#br1" timeOffset="100912.0785">21870 13649 210 0,'8'0'133'15,"2"4"-5"-15,13 27-111 16,-1 10 0 0,-7 14-15-1,0 11 2-15,-4 7-4 16,-4 7 0-1,-3-4 0-15,-4-11 0 0,0-13 0 16,0-10 0 0,0-22 0-1,3-20 0-15,31-13 0 16,25-43 0-1,30-17 0-15,15-17 0 16,10-10 0 0,1 7 0-16,-11 10-130 15,-19 9-4 1,-22 19-13-16</inkml:trace>
  <inkml:trace contextRef="#ctx0" brushRef="#br1" timeOffset="111785.1875">6830 14701 149 0,'0'-4'121'15,"0"0"-8"1,0-2-71-16,0-2 1 0,0 2-25 15,0 2 1 1,0 4-18 0,0 0 0-16,0 18 0 15,0 13 2 1,0 8-3-16,-5 4 0 15,1 0-27 1,1-6 1-16,3-5-104 16,0-8-8-1,0-7 18-15</inkml:trace>
  <inkml:trace contextRef="#ctx0" brushRef="#br1" timeOffset="112637.1962">2722 16008 166 0,'-7'0'108'16,"-1"0"-7"-1,-10 0-85-15,3 11-1 16,-8 14 4 0,5 18 1-1,7 10-3-15,11 2 1 16,0 4-7-1,11-18 0-15,19-9-27 16,10-11-1 0,12-18-113-16,4-3-6 15,0-35 9-15</inkml:trace>
  <inkml:trace contextRef="#ctx0" brushRef="#br1" timeOffset="112747.1973">2725 15662 102 0,'-3'-3'0'16,"-1"-4"0"-16,4 0-77 15</inkml:trace>
  <inkml:trace contextRef="#ctx0" brushRef="#br1" timeOffset="113267.2025">3344 16279 219 0,'4'-4'131'15,"-4"0"-4"-15,0 2-116 16,0 2 0 0,4 0-8-16,-1 19 0 15,5 17-1 1,-4 5 2-16,2 8-7 15,-6-5 2 1,0-6-93-16,5-7-3 16,2-13-41-1,0-14-11 1</inkml:trace>
  <inkml:trace contextRef="#ctx0" brushRef="#br1" timeOffset="113587.2057">3703 16046 174 0,'-2'4'121'0,"2"4"-9"15,0-2-84 1,24 5 1-16,25-5-13 15,6 0 1-15,8-2-35 16,1-4 1 0,-5 0-111-16,-4 0-6 15,-7-6 9 1</inkml:trace>
  <inkml:trace contextRef="#ctx0" brushRef="#br1" timeOffset="113747.2073">3833 16283 233 0,'26'0'119'16,"33"0"-3"-16,24 0-239 15,16-4-6 1,11-4-4-1</inkml:trace>
  <inkml:trace contextRef="#ctx0" brushRef="#br1" timeOffset="114377.2136">5185 15566 178 0,'0'-4'114'31,"0"-3"-8"-31,0 4-90 0,3 3 1 16,5 14 6 0,3 16 1-1,4 16-10-15,-1 12 1 0,5 12-14 31,-4-7 2-31,-4-9-3 0,-4-12 0 16,-3-17 0 0,0-16 0-1,2-9 0 1,3-3 0-16,5-28 0 15,1-21 0-15,0-4 0 16,0-2 0 0,2 3-16-16,-4 9 1 15,2 18-115 1,-5 5-5-16,5 6 3 15</inkml:trace>
  <inkml:trace contextRef="#ctx0" brushRef="#br1" timeOffset="114547.2153">5611 15923 236 0,'0'13'125'15,"-4"11"-4"-15,-7 7-246 16,-4 10-3-1,11-12-11 1</inkml:trace>
  <inkml:trace contextRef="#ctx0" brushRef="#br1" timeOffset="114837.2182">5993 15791 232 0,'7'0'125'15,"22"0"-4"1,15 0-201-16,12 0-2 16,3 0-47-1,1-4-12-15,-12-13 95 16</inkml:trace>
  <inkml:trace contextRef="#ctx0" brushRef="#br1" timeOffset="115117.221">6311 15725 207 0,'0'16'132'16,"0"13"-7"-16,11 9-107 15,26-3 0 1,11-8-13-16,12-17 1 15,-2-10-6 1,-6-6 0 0,-7-18 0-16,-19-7 0 0,-22-4 0 31,-8 0 0-31,-37 1-19 0,-22 9 2 15,-8 8-113 1,-3 17-5 0,0 0 5-16</inkml:trace>
  <inkml:trace contextRef="#ctx0" brushRef="#br1" timeOffset="115527.2251">5167 16327 244 0,'14'0'133'31,"38"3"-4"-31,48-3-127 0,37 0 1 16,46 0-3 0,19 0 0-16,6-6 0 15,-5 2 0 1,-25 0 0-1,-26 4 0-15,-49 0-41 0,-29 0 2 32,-36 0-92-32,-31 0-10 0,-10 0 36 31</inkml:trace>
  <inkml:trace contextRef="#ctx0" brushRef="#br1" timeOffset="116348.2334">5647 16639 204 0,'0'0'136'16,"0"0"-6"-1,6 0-110-15,18 0 1 0,10 0-21 32,11 0 0-32,3 0 0 15,-8 0 0-15,-11 0 0 16,-6 0 0-1,-15 0 0-15,-4 9 0 16,-1 9 0 0,-3 6 0-16,0 17 0 15,-3 8 0 1,-9-4 0-16,0-1 0 15,1 2 0 1,4 0 0-16,0-12 0 16,0-3 0-16,3-4-66 15,4-10 1 1,0-6-69-16,0-11-12 31,0-16 70-31</inkml:trace>
  <inkml:trace contextRef="#ctx0" brushRef="#br1" timeOffset="116468.2346">5756 16908 247 0,'17'0'134'0,"17"-3"-4"0,14-1-242 31,8-2-3-31,10-6-28 0</inkml:trace>
  <inkml:trace contextRef="#ctx0" brushRef="#br1" timeOffset="117018.2401">7659 16206 206 0,'0'0'136'16,"0"0"-6"-16,0 0-111 15,8 0 1-15,21 0-20 16,12 0 0-16,13 0 0 15,7 0 0 1,-6 0-65 0,1 0 2-16,-15 0-71 15,-12-3-13 1,-22-1 70-16</inkml:trace>
  <inkml:trace contextRef="#ctx0" brushRef="#br1" timeOffset="117168.2416">7622 16414 225 0,'33'0'126'16,"30"0"-5"-16,30 0-241 16,18 0-3-1,0-14-16-15</inkml:trace>
  <inkml:trace contextRef="#ctx0" brushRef="#br1" timeOffset="117638.2463">9070 15908 242 0,'26'0'133'15,"30"0"-4"-15,36 0-154 16,20-7 0-16,-9 0-105 31,-6 0-8-31,-20-3 20 0</inkml:trace>
  <inkml:trace contextRef="#ctx0" brushRef="#br1" timeOffset="118276.2651">9892 15586 178 0,'0'0'126'0,"15"0"-7"15,18 0-93-15,12 0 1 16,13 0-20-1,5 0 0-15,-7 0-12 16,-11 0 0 0,-15 14 2-16,-19 4 0 31,-11 9 6-31,-4 1 0 15,-26 11 1-15,-14-2 0 16,-4 5 2 0,3 3 1-16,5-11-3 15,14-6 2 1,18-3-6-16,8-8 0 0,30-3 0 31,18-8 0-31,11-3-13 0,1-3 1 16,-4 0-118-1,-12-3-4 1,-4-15-1-16</inkml:trace>
  <inkml:trace contextRef="#ctx0" brushRef="#br1" timeOffset="118435.2702">10511 15884 234 0,'0'3'116'16,"0"1"-4"-1,0 6-236 1,0-3-5-16,3 0 0 15</inkml:trace>
  <inkml:trace contextRef="#ctx0" brushRef="#br1" timeOffset="118925.2904">10866 15562 158 0,'-8'0'112'16,"-2"0"-8"-1,-5 11-70 1,7 6-1-16,8 7-6 15,8 4 1 1,17 3-21-16,9 4 1 0,-4-5-8 31,-12 9 0-31,-6-8-20 0,-12 0 1 16,-9-4-111-1,-16-9-6 1,-8-15 8-16</inkml:trace>
  <inkml:trace contextRef="#ctx0" brushRef="#br1" timeOffset="119065.2918">10914 15594 246 0,'35'-11'62'15,"12"1"-2"1,19-4-194-16,-6 3-13 15,-5-3 78-15</inkml:trace>
  <inkml:trace contextRef="#ctx0" brushRef="#br1" timeOffset="119395.2951">11355 15718 247 0,'7'0'134'15,"23"0"-4"-15,33-3-185 16,8-8 1-16,10 5-79 15,7-2-10 1,-6 1 54 0</inkml:trace>
  <inkml:trace contextRef="#ctx0" brushRef="#br1" timeOffset="119679.2992">12077 15541 150 0,'-14'4'108'0,"-5"10"-8"0,-8 13-65 31,14 12-1-31,13 2-3 16,10 5 1-16,34-17-22 16,16-11 1-1,7-14-11-15,-4-4 0 0,-19-18 0 31,-19-6 0-31,-25-3 0 16,-10-8 0 0,-42 8-27-16,-22 3 2 15,-7 2-105 1,-5 9-7-16,6 6 15 15</inkml:trace>
  <inkml:trace contextRef="#ctx0" brushRef="#br1" timeOffset="120069.3031">9129 16365 247 0,'8'0'134'0,"51"3"-4"0,52-3-130 15,63 7 0 1,78-4 0-16,52-3 0 15,36 4 0 1,12 0 0 0,-4 0-32-16,-30-2 2 15,-28-2-101 1,-46 4-7-16,-55-25 22 15</inkml:trace>
  <inkml:trace contextRef="#ctx0" brushRef="#br1" timeOffset="120621.3196">10437 16690 229 0,'3'0'133'16,"23"0"-3"0,27 0-121-16,5 0 1 0,8 0-10 31,2 0 0-31,-13 0 0 0,-10 0 0 15,-8 14 0 1,-19 10 0 0,-14 8 0-16,-4 2 0 15,-4 8 0 1,-18 5 0-16,-5-1 0 15,2-2 0 1,3 5 0-16,11-10 0 16,4-6-83-1,-1-11 0-15,1-8-53 16,-8-14-14-1,-7-7 95-15</inkml:trace>
  <inkml:trace contextRef="#ctx0" brushRef="#br1" timeOffset="120731.3207">10548 16977 247 0,'14'-10'134'16,"38"-4"-4"-1,23-3-260-15,21-7-4 16,22-5-13 0</inkml:trace>
  <inkml:trace contextRef="#ctx0" brushRef="#br1" timeOffset="121151.3249">13347 16292 247 0,'38'0'121'16,"21"0"-5"-16,22-6-246 15,8-1-4 1,0-1-1-16</inkml:trace>
  <inkml:trace contextRef="#ctx0" brushRef="#br1" timeOffset="122081.3342">13144 15991 222 0,'41'-7'122'0,"26"4"-5"15,25-4-175 1,16-1-2-16,-5 5-62 16,-6 0-12-1,9-3 65-15</inkml:trace>
  <inkml:trace contextRef="#ctx0" brushRef="#br1" timeOffset="122361.337">14396 15819 186 0,'7'0'101'0,"27"0"-4"15,25 0-201-15,26 0-7 16,27 0 0 0</inkml:trace>
  <inkml:trace contextRef="#ctx0" brushRef="#br1" timeOffset="122911.3425">15310 15366 170 0,'8'-4'123'15,"25"-7"-7"-15,23 4-92 16,14 0 1-1,8 7-24-15,-4 0 1 0,-22 11-5 32,-19 12 1-32,-25 9 4 15,-8 6 0 1,-33 11 5-16,-19 2 0 15,-7-2 4 1,-1-7 1-16,17-8-7 16,15-2 1-1,22-12-5-15,6-3 1 16,34-7-4-16,13-6 1 15,16-4-128 1,0 0-4-16,-8-11-13 16</inkml:trace>
  <inkml:trace contextRef="#ctx0" brushRef="#br1" timeOffset="123061.344">15929 15649 207 0,'4'3'98'0,"7"11"-5"16,0-4-207-1,4 4-7 1,4-6 14-16</inkml:trace>
  <inkml:trace contextRef="#ctx0" brushRef="#br1" timeOffset="123331.3467">16210 15341 184 0,'0'3'137'16,"27"11"-8"-1,10 11-101-15,3 12 1 16,5 5-28-16,-15 6 2 15,-12-3-9 1,-15-4 1-16,-3-3-106 16,-14-10-5-1,-12-17-22-15</inkml:trace>
  <inkml:trace contextRef="#ctx0" brushRef="#br1" timeOffset="123491.3483">16237 15316 247 0,'37'-3'134'15,"22"-5"-4"-15,18-1-178 32,9 1 1-32,-20 8-85 0,-18 5-10 31,-17-2 45-31</inkml:trace>
  <inkml:trace contextRef="#ctx0" brushRef="#br1" timeOffset="123821.3516">15414 15991 188 0,'0'4'138'0,"27"-1"-8"16,35 4-103-1,45 7 1-15,35-4-28 16,24-3 0 0,5 1 0-16,-16 2 0 15,-18-3-130-15,-29 0-4 16,-30-7-13-1</inkml:trace>
  <inkml:trace contextRef="#ctx0" brushRef="#br1" timeOffset="124291.3563">15344 16330 215 0,'0'0'135'16,"33"0"-5"-1,20 7-115-15,20 4 1 16,17 6-16-1,-9-4 0-15,-14 1 0 16,-8 0 0 0,-26-4 0-16,-18 15 0 15,-15-4 0-15,0 11 0 16,-15 5 0-1,-15 1 0-15,4 8 0 16,1-3 0 0,3 0-22-1,-2-6 1-15,14-5-109 16,-2-15-6-16,2-13 10 15</inkml:trace>
  <inkml:trace contextRef="#ctx0" brushRef="#br1" timeOffset="124431.3577">15529 16559 247 0,'22'-4'134'16,"30"-2"-4"-16,26-6-156 16,22-1 2-1,4 2-106-15,11 4-7 0,0 1 14 16</inkml:trace>
  <inkml:trace contextRef="#ctx0" brushRef="#br1" timeOffset="125431.3677">16996 16445 195 0,'0'0'137'15,"0"0"-7"1,3 0-106 0,1-12 1-16,0-15-25 15,7-18 0-15,7-14 0 16,4-20 0-16,5-11 0 15,2-3 0 1,5 9 0 0,-4 15 0-16,-5 21 0 15,-2 13 0 1,-12 18 0-1,4 10 0-15,-5 7 0 16,1 24 0 0,5 25 0-16,2 21 0 0,-3 2 0 15,-1 14 0 1,1-14 0-1,0 1 0-15,-3-11-68 16,-9-20 0 0,-3-14-66-16,-23-25-13 15,-24-3 75 1</inkml:trace>
  <inkml:trace contextRef="#ctx0" brushRef="#br1" timeOffset="125541.3688">17066 16171 247 0,'12'-10'84'0,"24"2"-4"15,17-5-212 1,13 3-11-16,0-8 49 15</inkml:trace>
  <inkml:trace contextRef="#ctx0" brushRef="#br1" timeOffset="242767.5469">20147 4083 62 0,'0'-4'95'0,"0"-4"-3"15,4-1-34 1,-4-6-2-16,4 2-17 16,-4 3-2-1,4 3-18 1,-4 3 1-16,0 4-12 15,0 0 0 1,0 0-3-16,0 0 1 0,0 15-4 31,0 12 2-31,4 3-4 16,-2 12 0-16,3 4 0 15,-1 16 0 1,-4-7 0 0,0 0 0-16,0-3 0 15,0-10 0 1,0-4 0-16,0-10 0 15,0-12 0-15,0-8 0 16,0-5-130 0,0-3-4-16,0-3-13 15</inkml:trace>
  <inkml:trace contextRef="#ctx0" brushRef="#br1" timeOffset="243597.5552">20070 4030 48 0,'0'-2'81'0,"0"-2"-1"16,0-3-42 0,0 0 1-16,0 3-16 15,-4 4 0 1,-7 0 4-16,0 7 3 15,0 10-7 1,0 4 1-16,0-1-5 16,-1 2 1-16,5-5-7 15,4-7 1 1,-1-3-10-1,0-3 1-15,4-4-5 16,0 0 0-16,0-7 0 31,0-10 0-31,4-1 0 0,3 0 0 16,4-2 0-1,0-1 0-15,1 1 0 16,-1 2 0 0,7 1 0-1,-3 4 0-15,0-1 0 16,-1 4 0-1,-2-2 0-15,-1 2 0 0,0 3 0 32,-4 4 0-32,0 3 0 15,1 0 0-15,0 0 0 16,3 14 0-1,3 10 0-15,1 3 0 0,4 1 0 32,-1 3 0-32,5 1 0 15,-1-9 0 1,4-1-130-16,-11-5-4 15,-4-7-13 1</inkml:trace>
  <inkml:trace contextRef="#ctx0" brushRef="#br1" timeOffset="244907.5683">20051 3788 78 0,'-7'-3'85'15,"-7"-1"-5"1,-5 1-46-16,-7-1-1 15,0 4-10 1,1 0 0-16,-6 0-9 16,2 0 1-1,10 11-6 1,-6-1 1-16,-3 4-4 15,4 0 1-15,1 3-2 16,-3 3 1-16,4 5-1 16,0 10 0-1,3 0 1 1,-3 6 0-16,4 4 1 15,2 3 0-15,9-3 0 32,0 3 0-32,3 1-1 0,4 0 0 31,0 2-1-31,0-2 1 0,4 3-3 15,7-1 1 1,-4-2-3 0,5-4 1-16,9 3-2 15,2-6 0 1,3-7 0-16,7-3 0 0,4-9 0 31,4 1 0-31,-1-6 0 16,1-5 0-16,5-6 0 15,-2 0 0 1,11-7 0-16,-3 0 0 15,0-3 0 1,-1-11 0-16,1-7 0 16,0-6 0-1,0 0 0-15,-4-2 0 16,0 1 0-1,-3-7 0-15,3-6 0 16,-7 10 0-16,-8-1 0 16,-3-1 0-1,-5-6 0-15,2 5 0 31,-5-1 0-31,0 1 0 0,-4-8 0 32,2 5 0-32,-10-2 0 0,2 1 0 15,-2-3 0 1,-6 2 0-1,0 1 0-15,-4 4 0 0,0-8 0 32,0 8 0-32,-12-1 0 0,-6 0 0 15,-8-3 0 1,1 4 0-1,-9 2 0-15,-3 8 0 16,-8-3 0 0,-6 10 0-16,-13 3 0 15,-2 4 0 1,-8-2 0-16,-4 10 0 15,-4 2 0 1,-10 0 0-16,4 10 0 16,3 11 0-1,10 13-130-15,18 1-4 16,21 0-13-1</inkml:trace>
  <inkml:trace contextRef="#ctx0" brushRef="#br1" timeOffset="246247.5817">18351 4159 81 0,'-3'0'92'0,"-4"0"-5"16,-1 0-45-1,2 0-1-15,-3 0-8 16,5 0 0 0,4 0-13-16,0 0 0 15,0-4-14 1,8 0 1-16,18-2-5 15,4-1 1-15,-1 0 0 32,8 3 0-32,-2-3 0 0,-3 4 0 15,1 3-2 1,-7 0 0-16,-4 0-1 15,-7 0 1 1,-8 0 2 0,-3 0 0-16,0 3 1 0,-4 4 0 31,0 0-1-31,0 4 0 0,0-1-1 31,-4 4 0-31,-7-3-2 16,0 5 1-16,-3 2-1 15,-6-1 0 1,5 1 0-1,-3 3 0-15,2-1 0 16,2 1 1-16,0 3 0 16,2-3 1-16,9-3-2 15,3-1 0 1,0-3 0-1,11-5 0-15,19 2 0 16,6-4 0 0,9-4 0-16,-8-3 0 15,-4 0-7 1,-10 0 1-16,-9 0-123 15,-3-3-5-15,-11-8-7 16</inkml:trace>
  <inkml:trace contextRef="#ctx0" brushRef="#br1" timeOffset="246787.5871">18792 4442 194 0,'4'14'128'16,"7"7"-7"-1,1 3-97-15,-2 0 0 0,2-7-15 31,-6-6 2-31,2-11-11 0,-4 0 0 16,-4-11 0 0,0-20 0-1,0-7 0-15,-4-10 0 16,-7 3 0-1,4 0 0-15,-1 0 0 16,8 13 0 0,0 5 0-16,0 3 0 15,0 3 0 1,0 4 0-16,12 7 0 15,2 2 0-15,5 8 0 16,3 0 0 0,0 12 0-16,1 14 0 15,1 9 0 1,-4 3 0-16,-2-4 0 31,-3 5 0-31,0-15 0 0,-7 1 0 16,-2-9-7-1,3-2 1-15,-6-7-113 16,-3-3-4-16,0 0-16 31</inkml:trace>
  <inkml:trace contextRef="#ctx0" brushRef="#br1" timeOffset="246967.5889">18859 4366 235 0,'23'-7'124'15,"13"0"-3"-15,11 0-245 16,-2 4-4-16,-11-1-11 16</inkml:trace>
  <inkml:trace contextRef="#ctx0" brushRef="#br1" timeOffset="248427.6035">20122 3716 54 0,'0'0'92'0,"0"3"-4"16,0 1-24 0,0-4-3-16,0 0-14 15,0 0-1 1,0 0-22-1,0 0 0-15,0 0-19 16,0-7 1 0,0-8-6-16,3-2 0 0,5-3 0 31,-4-1 0-31,-4-4 0 15,0-1 0-15,0-6 0 16,0 1 0 0,0-7 0-16,0 0 0 0,-4-1 0 31,-7-2 0-31,7-4 0 15,0 4 0 1,-3 2 0-16,2 1 0 16,-1 1 0-16,-8 6 0 15,6-1 0 1,-4 4 0-16,5 4 0 15,-1-7 0 1,2 7 0-16,-2-1 0 16,1 2 0-1,0 5 0-15,-5 0 0 16,4-1 0-1,1 4 0-15,0 1 0 16,3 5 0 0,1 1 0-1,-1 1 0-15,0-1 0 0,4 2 0 31,-4 0 0-31,4 2 0 0,0 1 0 16,0-1 0 0,0-3 0-1,0 4 0-15,12-5 0 16,-1 6 0-1,7-2 0-15,5 0 0 0,6 0 0 32,8 1 0-32,18 0 0 15,8-4 0 1,8-3 0-16,18-1 0 15,2 4 0 1,3 1 0-16,2-1 0 16,-4 3 0-16,1 1 0 15,-11-1 0 1,-8-3 0-16,-7 4 0 15,-16-1 0 1,-9 1 0-16,-10 3 0 16,-9 0-3-1,3 0 1-15,-12 0-124 16,-3 3-3-1,-3 4-15 1</inkml:trace>
  <inkml:trace contextRef="#ctx0" brushRef="#br1" timeOffset="249217.6114">21111 2743 173 0,'0'0'117'31,"-4"-3"-6"-31,4 3-88 0,0 0 1 15,0-3-12 1,0 3 0 0,0-4-10-16,7 1 1 0,16-1 4 31,10-3 1-31,11 4-1 0,16-1 0 15,17-3-5 1,-6 4 1 0,-5-1-3-16,-3 0 0 15,-18 4 0 1,-15 0 0-16,-5 0 0 15,-5-2 0 1,-6 2 0-16,0 0 0 16,1 0 0-1,-3 0 0-15,-1 0-23 16,-4 0 1-1,-4 0-108-15,-3 0-6 16,0 0 11-16</inkml:trace>
  <inkml:trace contextRef="#ctx0" brushRef="#br1" timeOffset="250517.6244">20151 4899 115 0,'0'-7'113'15,"0"-3"-9"1,0-1-62-16,0 5 0 15,0 2-27 1,0 4 1-16,0 0-7 16,0 4 1-16,8 23 3 31,3 14 1-31,0 12-7 0,-4 5 1 15,1 7-7 1,-5-8 1-16,-3 5-2 16,0-17 0-16,0-14 0 31,0-3 0-31,0-8 0 0,0-9 0 31,0-4 0-31,0-4 0 0,0 1 0 31,0-4 0-31,0 3 0 16,0 0 0-16,-3-3 0 15,0 4 0 1,-2-4 0-16,5 0 0 0,0 0 0 31,26 0 0-31,26 0 0 16,19 0 0-16,10 0 0 15,4 0 0 1,-14 0 0 0,-15 0 0-16,-16 6-115 15,-14-2-2 1,-11-4-27-16</inkml:trace>
  <inkml:trace contextRef="#ctx0" brushRef="#br1" timeOffset="256197.6812">21703 2743 29 0,'0'0'48'16,"0"0"3"-1,0 0-28-15,-4-3 0 16,4 3 9-1,0-3 1-15,0 3-2 16,0-4 1-16,-3 4-6 16,3-3-1-1,-3 3-3-15,3-4 1 16,-5 4-10-1,5 0 0-15,-3 0-12 16,3 0 1 0,0 0-6-16,0 0 1 15,0 14 2 1,3 13 0-16,8 12 3 15,1 6 0-15,-1 4 3 32,4 6 0-32,-8-7 2 0,8 4 0 15,-8 0 0 1,4-7 0-16,0-4 1 15,-3 0 0 1,-5-6-2 0,5-7 0-16,-4 0-3 15,-1-8 1 1,0 2 0-16,2-9 1 0,-5-2-2 31,4-4 1-31,-4-5-4 16,0-2 0-16,0 0 0 15,0 0 0 1,0 0 0-1,0 0 0-15,0 4 0 16,0-4 0-16,0 0 0 16,0 0 0-1,0 0 0-15,0 0 0 16,0 0 0-1,0 0 0-15,0 0 0 16,0 0 0 0,0 0 0-16,-9 0 0 15,-5 0 0-15,-4 4 0 16,-4 2 0-1,3 2 0-15,-7-2 0 16,11-2 0 0,5 3 0-16,2-4 0 15,4-3 0 1,4 4 0-1,0 3 0-15,4-1 0 16,14 2 0 0,5-2 0-16,5 1 0 0,-1 1 0 15,-5 9 0 1,1-10 0-1,-9-1 0-15,-3-2 0 16,0 0 0 0,-3-1 0-1,0 5 0-15,-6-6 0 0,-2 5 0 31,5 3 0-31,-5 1 0 0,0 2 0 16,0 5 0 0,-7-1 0-1,-1 7 0-15,-7-6 0 16,-3 3 0-1,3 0 0-15,-4-4 0 16,4-3 0 0,4-5 0-16,0-1 0 15,4-5 0-15,2 1 0 16,5 2 0-1,0 1 0-15,5 4 0 16,13-4 0 0,4 3 0-16,5-3 0 15,2 0 0 1,-6 1 0-16,1-2 0 31,-4-3 0-31,-9 1 0 0,0 0 0 16,-4-1 0-1,-3-3 0-15,4 3 0 16,-5 0 0-16,-3 4 0 31,0 1 0-31,0-2 0 0,-3 5 0 31,-12-1 0-31,-3 0 0 0,-4 4 0 31,-6 1 0-31,14-1 0 16,-7-2 0-16,6 2 0 16,-1-3 0-1,9-7 0-15,3-2 0 0,0 2 0 31,4 0 0-31,0-1 0 16,15 1 0-16,4-1 0 16,7 1 0-1,-7-1 0-15,11 1 0 16,-5-1 0-1,1 4 0-15,-7-3 0 16,-4 0 0 0,-5-2 0-16,-2 2 0 15,-5-4 0 1,1 3 0-16,-4 1 0 15,0-4 0 1,0 4 0-16,0 2 0 16,0 2 0-16,-15 4 0 15,-3 2 0 1,-8 1 0-16,-7-2 0 15,3 1 0 1,4 0 0-16,1 0 0 16,6 0 0-1,4-10 0 1,7-2 0-16,4 3 0 15,1-3 0 1,3 2 0-16,0 6 0 0,11-2 0 16,12-2 0-1,-2 1 0 1,6 0 0-16,6 0 0 15,-7 0 0 1,3 0 0 0,-10 0 0-16,-1-1 0 15,-3-2 0-15,0 4 0 16,-4-6 0-1,-8-2 0-15,1 4 0 16,-4-4 0 0,0 0 0-16,0 0 0 15,0 0 0 1,0 4 0-16,0 0 0 15,-11-2 0 1,-7 5 0-16,-1 0 0 16,-3 4 0-16,0-4 0 15,0 3 0 1,7 0 0-16,1 4 0 15,5 0 0 1,-2-4 0 0,11 5 0-16,0-1 0 15,11-2 0-15,12 6 0 31,3 0 0-31,4-5 0 0,-5-2 0 16,2 3 0 0,-10-4 0-16,-1-2 0 15,-5-6 0 1,0-2 0-1,-8 4 0-15,1-4 0 16,0 3 0 0,-4-3 0-16,0 3 0 0,0-3 0 15,0 4 0 1,3 3 0-1,1 11 0-15,0 2 0 16,3 11 0 0,5 14 0-16,-5 4 0 0,5-1 0 31,-2 11 0-31,-3-4 0 15,9-6 0 1,-9-1 0-16,0-6 0 16,-3-11 0-16,-1 10 0 15,-3-13 0 1,0 0 0-16,0-11 0 15,0 0 0 1,0-9 0-16,0-2 0 16,0 1 0-1,0-4 0-15,0 4 0 16,0-3 0-1,0-1 0-15,0 4 0 16,0-7 0-16,0 4 0 31,0 0 0-31,-7-2 0 0,-5 6 0 31,2-4 0-31,-9 2 0 0,1 1 0 16,-8 0 0 0,-4 0 0-1,-3 0 0-15,-8-4 0 0,-3 1 0 31,-13-1 0-31,2 1 0 0,-7-1 0 32,-9 0 0-32,-13 1 0 15,9-1 0 1,-6 2 0-16,0 1 0 15,-1 1 0 1,1 6 0-16,-5-2 0 16,5 3 0-16,7-4 0 15,2 1 0 1,18-4 0-16,13 0 0 15,7-1 0 1,9-6 0-16,9 0 0 16,6 0-130-1,10 0-4-15,0-13-13 16</inkml:trace>
  <inkml:trace contextRef="#ctx0" brushRef="#br1" timeOffset="256797.6872">22293 3439 186 0,'0'0'114'15,"0"0"-6"-15,0 7-98 16,0 20 0-1,3 14 0-15,0 8 1 32,1 3-3-32,0 4 1 0,-4-8-9 15,4-11 1 1,-4-8-72-16,7-12-2 15,-7-14-53 1,0-3-9 0,0-20 78-16</inkml:trace>
  <inkml:trace contextRef="#ctx0" brushRef="#br1" timeOffset="257367.6929">22147 3467 170 0,'0'0'110'15,"0"0"-6"-15,8-4-81 16,15-3 1-1,17 4 3-15,8-4 0 16,12 7-16-16,-1 0 0 16,3 0-10-1,-13 7-1-15,-12 7 0 16,-15-5 0-1,-3 20 1-15,-12-8 1 16,-7-1-2 0,-10 4 0-16,-21-6 0 15,-6-1 0-15,-3-7 0 31,-6-7 0-31,14 0 0 0,1-3 0 16,17 0 0 0,4 0 0-16,10 0 0 15,0 4 0 1,17 4 0-1,17 9 0-15,8 0 0 16,1 7 0 0,-10 4 0-16,-6-4 0 0,-13 0 0 31,-6-3 0-31,-1-10-3 15,-3-1 1-15,-4-6-83 16,0-4-2 0,0 0-49-1,0 0-12-15,0 0 98 16</inkml:trace>
  <inkml:trace contextRef="#ctx0" brushRef="#br1" timeOffset="257857.6978">22640 3743 120 0,'0'0'129'0,"0"0"-10"16,8 4-62 0,18-4-1-1,3 0-42-15,5 0 2 16,-1 0-16-1,-11-8 0 1,1-1 0-16,-16-2 0 0,-3-3 0 16,-4 4 0-1,-4-1-3-15,-19 5 1 16,2 2-3-1,-6 4 1 1,-1 0 2-16,-3 0 0 16,13 14 6-1,-5 3 1-15,16 3-1 16,7 2 1-1,0-5-5-15,10 0 0 16,18 1-3-16,-3-8 2 16,-2 1-74-1,2-8-2-15,8-3-57 16,1 0-13-1,7-10 84-15</inkml:trace>
  <inkml:trace contextRef="#ctx0" brushRef="#br1" timeOffset="258277.702">23085 3719 167 0,'0'0'120'16,"-7"0"-8"-16,-12 0-87 16,-3 6 1-16,0 12-12 31,3-1 1-31,5 1-5 0,2 3 0 15,12-3-5 1,0-1 2-16,18-8-7 16,5 2 0-16,3-11 0 31,0 0 0-31,-4-8 0 0,-4-8 0 31,-10-5 0-31,-4 4 0 0,-4-4 0 31,0 10 0-31,0 5 0 16,0 6 0-16,0 0 0 15,0 13 0 1,0 25 0-16,0 7 0 0,0 7 0 31,0 10 0-31,0 2-9 16,0-3 1-16,0-1-121 15,3-2-5 1,-3 1-6 0</inkml:trace>
  <inkml:trace contextRef="#ctx0" brushRef="#br1" timeOffset="259567.7149">14085 7999 193 0,'0'0'109'0,"0"0"-6"16,0 0-98 0,0 7 1-1,4 20 12-15,10 18 0 16,6 15-4-1,-10 1 1-15,1 2-7 0,0-7 0 32,-7-5-6-32,0-20 0 15,-1-9-53 1,-3-17 1-16,0-5-80 15,0-13-11 1,0-18 50-16</inkml:trace>
  <inkml:trace contextRef="#ctx0" brushRef="#br1" timeOffset="260157.7208">13918 8078 110 0,'-4'-3'111'16,"-3"3"-8"-16,3 0-56 16,1 0 0-16,3-3-27 15,0-1-1-15,0 1-7 16,18-11 0-1,30-4 0 1,11 0 0-16,23 6-10 16,0 5 2-1,-5 7-4 1,-11 0 0-16,2 17 0 0,-24 14 0 15,-18-3 0 1,-15 7 0-16,-11-1 0 16,-7-3 0-1,-30 0 0 1,-7-10 0-16,-17-7 0 15,6-12 0 1,7-2 0-16,8 0 0 0,10 0-3 31,12 0 1-31,18 0 2 16,0 5 0-16,29 2 2 15,11 6 1 1,12 8-3-16,-4 3 0 16,2 11 0-1,-14 6 0-15,-6 0 0 16,-12 2 0-1,-11-9 0-15,1-7 0 16,-8-9 0 0,4-7 0-16,-4-8-127 15,0-3-4-15,7 0-15 16</inkml:trace>
  <inkml:trace contextRef="#ctx0" brushRef="#br1" timeOffset="260577.725">14648 8369 186 0,'0'0'138'0,"7"0"-9"0,8 0-102 31,4 0 1-31,6-8-27 0,5 3 1 15,-4-2-2 1,-3-4 0 0,-9-3 0-16,-7 0 0 15,-7 0 0 1,0 1 0-16,-18 2-6 15,-12 11 2 1,-3 0-1-16,-4 11 0 16,1 16 7-1,5 8 1-15,9 6 2 16,11-3 0-1,4 1-3-15,7-5 1 16,18-3-3 0,4-10 0-16,9-7-8 15,-2-7 1-15,5-7-93 16,2 0-4-1,1-13-30-15,4-13-10 16</inkml:trace>
  <inkml:trace contextRef="#ctx0" brushRef="#br1" timeOffset="260997.7292">15026 8335 194 0,'0'0'118'0,"0"0"-6"16,-12 0-97 0,-6 10 1-16,-4 18-2 15,8 3 1 1,2 0-7-1,12-1 1-15,0-5-5 16,22-4 2 0,4-11-6-1,4-10 0-15,3 0 0 16,-8-24 0-16,-6-3 0 15,-12-8 0-15,-7 4 0 16,0 3 0 0,0 8 0-1,-3 6 0-15,-1 14 0 16,4 0 0-1,-3 14 0-15,3 23 0 16,0 15 0 0,0 7 0-16,0 7 0 15,-4 3 0-15,-3-3 0 16,-1-15 0-1,1-2-17-15,-1-18 1 16,8-14-114 0,0-13-5-16,0-8 4 15</inkml:trace>
  <inkml:trace contextRef="#ctx0" brushRef="#br1" timeOffset="261407.7333">15496 8133 182 0,'0'0'125'0,"0"0"-7"16,0 0-89 0,11 0 0-16,23 0-16 15,14 0 2-15,7 0-15 16,7 0 0-1,-9 0-8-15,-12 0 1 16,-15-2-55 0,-14 2-1-16,-6 0-64 15,-6 0-11 1,0 0 58-16</inkml:trace>
  <inkml:trace contextRef="#ctx0" brushRef="#br1" timeOffset="261607.7353">15452 8324 205 0,'0'4'136'0,"25"3"-6"15,16-4-111 1,19 1 2-16,6-4-21 0,8 0 0 31,-15 0-112-31,-10 0-2 0,-20 0-29 31</inkml:trace>
  <inkml:trace contextRef="#ctx0" brushRef="#br1" timeOffset="262407.7433">16474 7957 181 0,'0'0'128'0,"0"-3"-8"15,15-4-96-15,6 0 1 16,13 0-21 0,-4 5 1-16,-5 2-7 15,-2 0 1 1,-4 2 3-16,-1 19 0 15,-7 11 4 1,4 5 1-16,-7 8-3 31,-2 4 2-31,-2 6-6 0,-4-3 0 16,0-7 0-1,0-7 0-15,0-7-6 16,0-13 2-16,0-5-107 31,0-6-4-31,-4-7-24 0</inkml:trace>
  <inkml:trace contextRef="#ctx0" brushRef="#br1" timeOffset="262577.745">16521 8286 247 0,'8'-7'134'0,"25"0"-4"0,19-7-157 32,9 1 2-32,0-1-105 15,6 3-7-15,-11-2 15 16</inkml:trace>
  <inkml:trace contextRef="#ctx0" brushRef="#br1" timeOffset="263397.7703">17144 7819 209 0,'0'0'116'0,"0"0"-5"15,4 21-96 1,9 21 0-1,4 16 4-15,8 15 0 16,-6-4-16 0,-8 14 1-16,0-14-4 15,-7-10 0 1,0-10 0-16,-4-18 0 0,0-11-12 31,0-9 1-31,0-8-119 16,0-3-4-16,0-14-2 15</inkml:trace>
  <inkml:trace contextRef="#ctx0" brushRef="#br1" timeOffset="263661.7832">17351 7785 181 0,'7'0'122'16,"1"17"-7"0,7 17-86-16,3 22 1 15,-3 16-14-15,0 15 2 16,-3 0-18-1,-2 3 0 1,-6-15 0-16,0-9 0 16,-4-17-121-16,0-18-3 15,0-10-21 1</inkml:trace>
  <inkml:trace contextRef="#ctx0" brushRef="#br1" timeOffset="264437.8086">17714 7968 177 0,'0'0'121'0,"0"0"-8"0,13 0-84 32,19-4 0-32,19-6-14 15,5-1 0-15,7 8-18 16,-7 3 1-1,-19 0 0 1,-11 3 1-16,-12 15 6 16,-14 7 0-1,-3 12-1-15,-27 5 2 0,-10 3-6 16,-1 6 0-1,4-1 0 1,11-7 0-16,19-4 0 16,7-4 0-1,33-18 0-15,22-6 0 16,20-11 0-1,6 0 0-15,-11 0-24 16,-11-7 2 0,-25 0-108-16,-15 3-7 15,-19 1 13-15</inkml:trace>
  <inkml:trace contextRef="#ctx0" brushRef="#br1" timeOffset="264867.8129">18396 7753 244 0,'0'0'127'0,"0"0"-5"15,0 0-121 1,0 14 1-16,11 21 5 16,4 23 1-1,0 15-8-15,-1 14 0 16,1-4 0-1,-8-4 0-15,-7-9 0 16,0-12 0 0,0-23 0-16,0-4 0 15,0-17-19-15,0-11 1 16,0-3-112-1,0-32-5-15,6-15 6 32</inkml:trace>
  <inkml:trace contextRef="#ctx0" brushRef="#br1" timeOffset="265097.8152">18596 7739 214 0,'8'0'135'0,"6"22"-6"15,5 15-114 1,-1 25 0-16,5 11-14 15,-2 9 1 1,-6 2-2 0,-3-1 0-16,-10-11-8 15,-2-6 2 1,-2-13-123-16,-10-12-5 0,-3-14-7 31</inkml:trace>
  <inkml:trace contextRef="#ctx0" brushRef="#br1" timeOffset="265616.8212">19092 7902 140 0,'0'0'104'0,"-3"0"-7"16,-8 0-72 0,3 14 3-16,8 6 6 15,0 8 0-15,19 7-12 16,18 3 0-1,-1-7-20 1,1 8 1-16,-3-2-3 16,-16-6 0-1,-14 1 0-15,-4-5 0 0,-26 1 0 31,-11-11 0-31,0-3 0 16,1-14 0-16,-2 0-56 16,16-17 1-1,4-11-78-15,10-6-11 16,1-1 57-1</inkml:trace>
  <inkml:trace contextRef="#ctx0" brushRef="#br1" timeOffset="266686.8319">19026 7947 203 0,'0'0'128'0,"0"0"-7"16,15 0-101-16,22-11 0 15,26-2-11 1,3 3 1-1,12-4-53-15,-12 7 1 16,-14 0-89 0,-18 0-10-1,-24-1 38-15</inkml:trace>
  <inkml:trace contextRef="#ctx0" brushRef="#br1" timeOffset="267195.8477">19610 7698 195 0,'0'0'126'31,"16"17"-8"-31,-2 21-95 0,2 13 1 16,-6 23-12-1,-2 2 1 1,-4 7-13-16,-4-7 0 15,0-7 0-15,0-11 0 16,0-12 0 0,0-14 0-1,0-15-18-15,0-10 2 16,0-4-114-16,0-3-5 15,3-10 4 1</inkml:trace>
  <inkml:trace contextRef="#ctx0" brushRef="#br1" timeOffset="267465.8504">19833 7688 229 0,'0'0'133'15,"4"14"-3"-15,3 23-121 16,4 14 1 0,-1 23-10-16,-1 2 0 15,2 4 0 1,-8-5 0-16,-3-2-28 15,0-17 1 1,0-11-103-16,-3-11-8 16,-4-19 19-1</inkml:trace>
  <inkml:trace contextRef="#ctx0" brushRef="#br1" timeOffset="268425.86">20107 7749 96 0,'-8'0'113'15,"1"0"-10"1,0 4-43-1,0-4-1-15,7 0-28 16,0 0 1 0,4 0-24-16,21 0 1 0,27-7-9 31,3 0 0-31,9 7 0 15,-2 0 0-15,-3 7 0 16,-11 14 0 0,-17 2 0-16,-16 2 0 15,-15 7 0 1,0-9 0-16,-28-1 0 15,0-1 0 1,-2-7 0-16,8-8 0 16,3 1 0-1,8-4 0-15,11 1 0 16,15 6 0-16,26 7 0 15,3 12 0 1,8 5 0-16,-8 1 0 31,-17 13 0-31,-24 0 0 0,-10-2 0 31,-34-2 0-31,-21 1 0 0,-10-13 0 16,-8-11 0 0,8-4 0-1,18-7-130-15,16-3-4 0,20-7-13 31</inkml:trace>
  <inkml:trace contextRef="#ctx0" brushRef="#br1" timeOffset="271135.8871">21703 2740 24 0,'0'0'56'0,"-4"-3"1"16,1 3-23 0,0-4-1-16,-2 4-5 15,2 0 0-15,-1-3-3 16,1 3-1-1,-4-4-6-15,2 1-1 16,2 3-7 0,-1-4 1-16,0 4-5 15,4-3 0 1,-4 3-5-16,4 0 0 15,0 0 1-15,0 0 2 32,0 0 6-32,15 0 1 0,15 0 0 15,4 0 1 1,13-4 0-16,9 1 0 15,-1-1 0 1,12-3 0 0,11-2-4-16,0 1 1 15,10 2-5 1,6-2 0-16,5-2-2 0,8 4 0 15,5 1 0 1,14 2 1 0,3-1-3-16,5 4 0 15,-8-3 0 1,-4 3 0-1,-19-4-44-15,-14 4 2 16,-15-3-90 0,-18 3-9-16,-11-7 39 15</inkml:trace>
  <inkml:trace contextRef="#ctx0" brushRef="#br1" timeOffset="271905.8948">23459 2667 133 0,'0'0'97'15,"0"0"-6"1,0-4-82-16,0 4 1 15,15 0-2 1,7 0 1-16,8 0 4 16,7 0 0-1,7 0-5-15,0 0 0 16,11 0-2-1,-2 4 1 1,-1 4-2-16,3-8 0 0,-10 2-1 31,-1-2 0-31,-11 0 2 0,-3 0 1 16,-8 0-18-1,-3 0 0 1,-12 0-105-16,-7 0-8 16,0 0 8-1</inkml:trace>
  <inkml:trace contextRef="#ctx0" brushRef="#br1" timeOffset="273035.9061">23933 3367 173 0,'0'-4'123'16,"0"0"-8"-16,0 4-97 0,0 0 0 31,0 0-4-31,0 4 1 15,0 24 0 1,7 9 0-16,1 8-13 16,-1 8 1-1,4-2-3-15,-3-7 0 16,-4 2 0-16,-4-14 0 15,0-12 0 1,0-6 0-16,3-8-42 16,-3-2 1-1,0 0-90-15,0-4-10 16,0 0 37-1</inkml:trace>
  <inkml:trace contextRef="#ctx0" brushRef="#br1" timeOffset="273515.9109">23736 3678 155 0,'0'0'117'15,"0"0"-6"-15,0-4-83 16,0 4 0-1,4 0-12 1,15 0 1-16,7 4-4 16,7 13 0-1,-3 4-7-15,-8 2 1 16,0 5-7-16,-3-3 0 15,-4 3 0 1,-1-8 0-16,-6-2 0 16,-5-8 0-1,1-3 0-15,-4-7 0 16,4 0 0-1,7 0 0-15,7-7 0 16,9-11 0 0,9-9 0-16,-6-4 0 15,0-1 0-15,-9 2 0 16,-5 1-130-1,-4 6-4 1,-12-2-13-16</inkml:trace>
  <inkml:trace contextRef="#ctx0" brushRef="#br1" timeOffset="274515.9209">23807 3187 71 0,'-4'-4'72'16,"-2"4"-2"0,-6 0-52-16,-4 0 0 15,2 0 1-15,-5 4 0 16,1 12 2-1,3 5 1-15,-7 11-6 32,4 1 1-32,-5 6-10 0,9 10-1 15,3-4-6 1,-1 6 1-16,9 5 3 15,3-1 1-15,0 0 0 32,0 1 0-32,3-4 0 0,5 0 1 31,-1-5-1-31,1-8 1 0,-1 0 2 31,5-1 0-31,9-8 0 16,-2 2 1-16,2-9-1 15,-1-2 1 1,9 0 4-16,1-3 0 0,3-5-5 31,0-6 1-31,4-3-9 16,5-4 0-16,6 0 0 15,0-14 0 1,7 0 0-1,1-4 0-15,-5-2 0 16,1 0 0 0,0-1 0-16,-22 0 0 15,-1 3 0-15,-6 0 0 16,-9 6 0-1,16-13 0-15,-4-3 0 16,-4 1 0 0,0-5 0-16,-7-2 0 15,-3-4 0 1,-12 21 0-16,3-7 0 15,-3-7 0-15,0-8 0 16,-15-51 0 0,-18 0 0-16,-5 18 0 15,-16 2 0 1,-2 26 0-1,-7 13 0-15,-8 6 0 16,5 15-7 0,3 10 2-1,3 0-100-15,12 14-3 0,15 10-29 16,15-3-8-1</inkml:trace>
  <inkml:trace contextRef="#ctx0" brushRef="#br1" timeOffset="275135.928">23926 2757 158 0,'0'0'115'15,"0"-2"-8"-15,-3-3-87 16,3 5-1-16,0 0-5 16,-5 0 0-1,5 7 0-15,0 17 0 0,-3 32-7 31,3 7 1-31,-4 12-3 16,4-2 1 0,-4-8-54-16,4-12 1 15,-4-12-85 1,1-14-9-16,-1-2 49 15</inkml:trace>
  <inkml:trace contextRef="#ctx0" brushRef="#br1" timeOffset="276385.9405">23870 4155 149 0,'0'0'123'0,"0"-4"-7"16,0 2-83 0,0-2 0-16,0 4-26 15,0 0 0-15,0 0-5 31,0 0 0-31,0 10 5 0,0 8 0 32,4 13 1-32,0 14 1 0,6 2-6 15,-2 9 2 1,3 13-5-1,-3 1 0-15,0 6 0 16,-5-1 0 0,4-1 0-16,-4-2 0 0,-3-10 0 31,4 1 0-31,-4 2 0 15,0-14 0-15,0 12 0 16,0-17 0 0,0-9 0-16,8 5 0 15,-5-14 0 1,5 0 0-16,-4-4 0 15,-1 3 0 1,1 1 0-16,0-3 0 16,-4-9 0-1,0-2 0-15,4-3 0 16,-4-8 0-16,0 0 0 15,0-3 0 1,0 0 0-16,0 0 0 16,0 4 0-1,0-4 0-15,0 0 0 16,-4 0 0-1,-15 0 0-15,-3 0 0 16,-4 0 0 0,-7 0 0-1,-9 0 0-15,-5-4 0 0,-12-2 0 31,-1 2 0-31,-10-6 0 0,-19-1 0 16,-3-2 0 0,-20-4 0-1,-6 3 0-15,-12-7 0 16,1 10 0-1,-9-2 0-15,20 6 0 16,3 1 0 0,30 1-19-16,14 5 2 15,12-3-113 1,15-4-5-16,22 0 5 15</inkml:trace>
  <inkml:trace contextRef="#ctx0" brushRef="#br1" timeOffset="278235.959">24154 2501 133 0,'0'0'91'0,"0"0"-5"16,0 4-74-1,0-1 0 1,12 7 12-16,18 8 3 16,7 2-9-1,-4-3 1-15,4 1-12 0,-22-7 2 31,0-4 10-31,-12 0 2 16,-3-1-5 0,-3 4 1-16,-15-3-17 15,2-3 0-15,-2-1 0 16,0 2 0-1,3-5-32-15,0 0 2 16,8 2-101 0,-1-2-7-16,5 0 22 15</inkml:trace>
  <inkml:trace contextRef="#ctx0" brushRef="#br1" timeOffset="278435.961">24154 2474 205 0,'12'-7'131'16,"14"-4"-6"-1,15 1-126 1,10-4 1-16,-20 3-125 0,-10 11-6 31,-6-3 4-31</inkml:trace>
  <inkml:trace contextRef="#ctx0" brushRef="#br1" timeOffset="279075.9674">24211 2692 147 0,'0'0'92'16,"0"0"-6"-1,0 0-73-15,0 0 0 16,0 6 7 0,-11 12 1-16,3-1-15 15,1 5 0 1,0-3-45-16,3-9 3 15,4 4-73-15,0-3-10 16,0-11 43 0</inkml:trace>
  <inkml:trace contextRef="#ctx0" brushRef="#br1" timeOffset="279795.9746">24411 2685 163 0,'4'4'112'0,"-4"5"-6"0,0-2-82 32,0 4-1-32,3-1 3 15,-3 1 0 1,0-1-11-16,0 0 1 15,0-6-16-15,0-4 0 16,0 0 0 0,0 0 0-16,0-6 0 15,4-12 0 1,-4-3 0-16,4-6 0 15,-1-5 0 1,0 1 0-16,5 0 0 16,-4-5 0-1,3-1 0-15,-3 9 0 16,4 1 0-16,-5 2 0 31,5 4 0-31,-4-3 0 0,3 11 0 16,-4-1 0-1,5 7 0-15,-4 4 0 16,7 3 0-1,-4 0 0 1,-7 0 0-16,0 0 0 0,15 37 0 16,-5-2 0-1,-2-3 0-15,4 5 0 0,6 1 0 16,-7 0-22-1,0-3 1 1,-3-8-74-16,-1-3-3 16,1-2-21-1,-5-2-8 1</inkml:trace>
  <inkml:trace contextRef="#ctx0" brushRef="#br1" timeOffset="280045.9771">24485 2651 210 0,'-11'-8'123'0,"3"4"-5"16,8-3-130-16,0 4 0 15,8-4-107 1,6 1-7-16,13-1 9 16</inkml:trace>
  <inkml:trace contextRef="#ctx0" brushRef="#br1" timeOffset="281845.9951">24492 2685 91 0,'0'0'87'0,"0"0"-6"15,0 0-54 1,4 0-1-16,7 4-5 15,-7 1 0-15,8 3-10 32,-2 2-1-32,0 4-81 0,2 0-2 15,3 3-36 1,7 4-5-16</inkml:trace>
  <inkml:trace contextRef="#ctx0" brushRef="#br1" timeOffset="283876.0154">24333 2723 52 0,'-4'0'59'0,"-3"0"0"15,3 0-29 1,4 0-1-16,0 10 0 15,4 18 0 1,10 3-14-16,1 16-1 16,-3-1 4-1,-1-4-1-15,-7-7 12 16,3-12 0-16,-7-9-6 15,3-14 1 1,1 0-15 0,1-17 0-16,1-17-5 15,-2-1 0-15,-4-21-4 31,0-9 1-31,0 6-2 0,0 15 1 32,0 8 0-32,4 9 0 0,0 3 2 15,-1-7 1 1,1-8 1-1,3 8 1-15,1 4-4 16,-1 3 1 0,4 6-3-16,-6 12 0 0,1 1 1 31,2 2 1-31,3-1 0 15,4 4 1-15,3 7 0 16,-3 10 1 0,3 9-1-16,1 4 1 15,7 2-3 1,-7 13 0-16,-1-7 0 15,0 4 0 1,-3-4-10-16,0-1 1 16,-5-6-43-1,-2-10 0-15,0 7-72 16,0-11-11-16,-5-3 44 15</inkml:trace>
  <inkml:trace contextRef="#ctx0" brushRef="#br1" timeOffset="284046.0171">24570 2778 146 0,'-19'-14'101'16,"16"5"-5"-1,3-3-135-15,0 2 0 0,11 0-63 31,14 3-5-31,2 0 54 0</inkml:trace>
  <inkml:trace contextRef="#ctx0" brushRef="#br1" timeOffset="296036.137">21526 4449 127 0,'0'-3'109'0,"0"3"-6"15,0-4-80 1,0 4 3-16,0 0-20 15,0 0 0 1,7 7 6-16,4 21 1 16,0 13 4-1,0 4 0-15,-3-4-3 16,-2 12 0-1,-1-15-8-15,-5-3 1 16,0-12-8-16,0 5 1 16,0-10-25-1,0-11 0-15,0-4-65 16,0-3-1-1,0 0-22-15,0-7-7 16</inkml:trace>
  <inkml:trace contextRef="#ctx0" brushRef="#br1" timeOffset="296536.142">21496 4470 111 0,'-4'-4'95'15,"0"-2"-4"1,-3 2-71-16,0 1 1 16,-11 3-13-1,2 0 1-15,2 17 5 16,-1 10 1-1,3-3 4-15,6 1 0 16,1-8 6-16,2-10 0 16,3-7-8-1,0 0 1-15,3-17-17 16,12-11 2-1,8-6-3-15,-5-1 0 16,1 11 0 0,-1 3 0-16,-7 10 0 15,0 8 0 1,3 3 0-1,6 10 0-15,2 12-2 0,-1 2 1 16,1 0-127 0,2 4-3-16,1-8-16 15</inkml:trace>
  <inkml:trace contextRef="#ctx0" brushRef="#br1" timeOffset="297696.1536">20889 4736 65 0,'0'0'65'15,"-4"0"-1"1,4 0-51-16,-4 0 2 15,1 0 1-15,-1 0 0 16,-4 0 2 0,5 0 2-16,-1 0 1 31,1 0 1-31,3 0-2 0,-5 0 1 15,5 0-7 1,0 0 0-16,8 0-7 16,14 0 0-16,8-2-5 31,6 2 1-31,13 0-4 0,-12 0 0 15,8 0 1 1,-16 2 0-16,-14 8 3 16,-11 15 1-1,-4-8 1 1,-19 4 1-16,-10-7-1 15,-5-4 1 1,12-2-4-16,2-6 0 0,14-2-5 31,6 4 1-31,6 4-1 16,22-2 0-16,7 4 1 15,-4 11 1 1,-9 3 3 0,-14 1 1-16,-8-2 2 15,-15 5 1 1,-18-7-2-16,-1-7 0 15,8 0-17-15,4-7 0 16,15-1-107 0,7-6-6-16,0 0 4 15</inkml:trace>
  <inkml:trace contextRef="#ctx0" brushRef="#br1" timeOffset="298217.1598">21247 4951 104 0,'0'6'106'0,"0"12"-8"0,0 7-59 16,0-5 1 0,0 8-11-1,0-4 0-15,-3-14-7 16,3-10 1-1,0 0-17-15,0-21 1 16,0-16-6 0,0 1 0-16,3-7-1 15,1-3 0 1,0 8-2-16,3 13 0 15,-3 8-6 1,0 7 1-16,0 10 1 16,7 0 0-16,3 10 6 15,5 14 1 1,0 4 2-16,-5 14 1 15,6-4-2 1,-10-3 0-16,2-8-1 16,-2 1 0-1,-6-3-14-15,3-12 0 16,-3-6-112-1,-4-7-7-15,0 0 4 16</inkml:trace>
  <inkml:trace contextRef="#ctx0" brushRef="#br1" timeOffset="298377.1614">21274 4988 203 0,'11'-2'110'16,"15"-6"-5"-1,0 5-216-15,2-4-6 0,3 3-3 32</inkml:trace>
  <inkml:trace contextRef="#ctx0" brushRef="#br1" timeOffset="299087.1685">21540 4511 156 0,'0'0'107'0,"0"-2"-9"16,0 2-87-16,0-4 0 15,0 4-5 1,0 0 1-16,4 0-5 16,11 4 1-1,4 8-4 1,2 9 1-16,2 4-12 15,-8-1-1-15,7-4-92 32,-3 9-8-32,-9-19 8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88975"/>
            <a:ext cx="4584700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54711"/>
            <a:ext cx="5560060" cy="4125516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07831"/>
            <a:ext cx="3011699" cy="458391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50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7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33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01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04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353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06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27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11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851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5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3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47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12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932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641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85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427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34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705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12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313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01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557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738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819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3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5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3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9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0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3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customXml" Target="../ink/ink3.x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customXml" Target="../ink/ink4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customXml" Target="../ink/ink6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loradocollege.edu/dept/PC/RepresentativePhy/Pages/Photoshop/Problem%20Pictures/Nuclear%20Plant.jpg" TargetMode="External"/><Relationship Id="rId3" Type="http://schemas.openxmlformats.org/officeDocument/2006/relationships/hyperlink" Target="http://cache4.asset-cache.net/xc/51155301.jpg?v=1&amp;c=IWSAsset&amp;k=2&amp;d=77BFBA49EF878921F7C3FC3F69D929FD5E36A0AFA7DEBA3C14B1989E644C7C3F7A3192BABEDFA279F06BF04B24B4128C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ubs.usgs.gov/circ/c1143/html/fig3.jpg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0" Type="http://schemas.openxmlformats.org/officeDocument/2006/relationships/hyperlink" Target="http://3.bp.blogspot.com/_tUGQsLoAUMs/SKDCcJcMdSI/AAAAAAAAAww/Hkpk6CcrDoA/s400/brightsource-solar-mojave2.jpg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emf"/><Relationship Id="rId5" Type="http://schemas.openxmlformats.org/officeDocument/2006/relationships/customXml" Target="../ink/ink8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icwiringdiagram.com/wp-content/uploads/2009/12/grumman-american-tiger-wiring-diagram-aircraft-499x375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jspallanzani.free.fr/ppl/skycanada/a380.jpg" TargetMode="External"/><Relationship Id="rId7" Type="http://schemas.openxmlformats.org/officeDocument/2006/relationships/hyperlink" Target="http://farm2.static.flickr.com/1157/1485288493_34e601ce24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upload.wikimedia.org/wikipedia/commons/d/d3/Airbus-319-cockpit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lbi.nih.gov/health/dci/images/ekg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hyperlink" Target="http://www.le-west.co.uk/photos/SO-M0721-1-F.JPG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www.warepin.com/wp-content/uploads/2010/01/what-common-types-of-computer-hardware-are-2.jpg" TargetMode="External"/><Relationship Id="rId3" Type="http://schemas.openxmlformats.org/officeDocument/2006/relationships/hyperlink" Target="http://mayang.com/textures/Manmade/images/Plastics%20and%20Related/electronic_circuit_board_9131073.JPG" TargetMode="External"/><Relationship Id="rId7" Type="http://schemas.openxmlformats.org/officeDocument/2006/relationships/image" Target="../media/image15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hyperlink" Target="http://www.slipperybrick.com/wp-content/uploads/2008/01/joby-bluetooth-headset.jpg" TargetMode="External"/><Relationship Id="rId5" Type="http://schemas.openxmlformats.org/officeDocument/2006/relationships/hyperlink" Target="http://www.microsoft.com/library/media/1033/windowsxp/mediacenter/images/en-us/wireless_04.jpg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3.jpeg"/><Relationship Id="rId9" Type="http://schemas.openxmlformats.org/officeDocument/2006/relationships/hyperlink" Target="http://www.slipperybrick.com/wp-content/uploads/2008/03/roadrunner-bluetooth-communicator.jpg" TargetMode="External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5</a:t>
            </a:r>
          </a:p>
        </p:txBody>
      </p:sp>
      <p:sp>
        <p:nvSpPr>
          <p:cNvPr id="4" name="Rectangle 3"/>
          <p:cNvSpPr/>
          <p:nvPr/>
        </p:nvSpPr>
        <p:spPr>
          <a:xfrm>
            <a:off x="4883603" y="0"/>
            <a:ext cx="2072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Diode</a:t>
            </a:r>
            <a:endParaRPr lang="en-US" dirty="0"/>
          </a:p>
        </p:txBody>
      </p:sp>
      <p:grpSp>
        <p:nvGrpSpPr>
          <p:cNvPr id="55" name="Group 54"/>
          <p:cNvGrpSpPr/>
          <p:nvPr/>
        </p:nvGrpSpPr>
        <p:grpSpPr>
          <a:xfrm>
            <a:off x="2604900" y="863640"/>
            <a:ext cx="450058" cy="1767516"/>
            <a:chOff x="1139426" y="1048306"/>
            <a:chExt cx="450058" cy="1767516"/>
          </a:xfrm>
        </p:grpSpPr>
        <p:cxnSp>
          <p:nvCxnSpPr>
            <p:cNvPr id="4" name="Straight Connector 3"/>
            <p:cNvCxnSpPr/>
            <p:nvPr/>
          </p:nvCxnSpPr>
          <p:spPr>
            <a:xfrm rot="5400000">
              <a:off x="1019572" y="1393190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Isosceles Triangle 4"/>
            <p:cNvSpPr/>
            <p:nvPr/>
          </p:nvSpPr>
          <p:spPr>
            <a:xfrm rot="10800000">
              <a:off x="1139427" y="1738074"/>
              <a:ext cx="450057" cy="387980"/>
            </a:xfrm>
            <a:prstGeom prst="triangle">
              <a:avLst/>
            </a:prstGeom>
            <a:solidFill>
              <a:schemeClr val="accent1">
                <a:tint val="100000"/>
                <a:shade val="100000"/>
                <a:satMod val="13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139426" y="2126054"/>
              <a:ext cx="45005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1019572" y="2470938"/>
              <a:ext cx="68976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330211" y="3080529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cell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grpSp>
        <p:nvGrpSpPr>
          <p:cNvPr id="11" name="Group 452"/>
          <p:cNvGrpSpPr/>
          <p:nvPr/>
        </p:nvGrpSpPr>
        <p:grpSpPr>
          <a:xfrm rot="10800000">
            <a:off x="534254" y="4059381"/>
            <a:ext cx="485775" cy="1542982"/>
            <a:chOff x="3455209" y="1743238"/>
            <a:chExt cx="485775" cy="1542982"/>
          </a:xfrm>
        </p:grpSpPr>
        <p:sp>
          <p:nvSpPr>
            <p:cNvPr id="12" name="Oval 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4336552" y="1002140"/>
          <a:ext cx="20732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5" name="Equation" r:id="rId4" imgW="1015920" imgH="241200" progId="Equation.3">
                  <p:embed/>
                </p:oleObj>
              </mc:Choice>
              <mc:Fallback>
                <p:oleObj name="Equation" r:id="rId4" imgW="10159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6552" y="1002140"/>
                        <a:ext cx="2073275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818955" y="3024872"/>
            <a:ext cx="311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Radio wave detector is a diode.</a:t>
            </a:r>
          </a:p>
          <a:p>
            <a:r>
              <a:rPr lang="en-US" dirty="0" smtClean="0"/>
              <a:t>Behaves like:</a:t>
            </a:r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 rot="5400000" flipH="1" flipV="1">
            <a:off x="6294588" y="5794272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785489" y="609971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rot="10800000" flipV="1">
            <a:off x="2924796" y="6099719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76"/>
          <p:cNvGrpSpPr/>
          <p:nvPr/>
        </p:nvGrpSpPr>
        <p:grpSpPr>
          <a:xfrm>
            <a:off x="2681908" y="4909409"/>
            <a:ext cx="485775" cy="485775"/>
            <a:chOff x="1869750" y="2046339"/>
            <a:chExt cx="485775" cy="485775"/>
          </a:xfrm>
        </p:grpSpPr>
        <p:sp>
          <p:nvSpPr>
            <p:cNvPr id="27" name="Oval 26"/>
            <p:cNvSpPr/>
            <p:nvPr/>
          </p:nvSpPr>
          <p:spPr>
            <a:xfrm>
              <a:off x="1869750" y="204633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43100" y="2168515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2576008" y="5750928"/>
            <a:ext cx="6975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2600490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 flipV="1">
            <a:off x="2924799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 flipH="1">
            <a:off x="3591551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flipH="1">
            <a:off x="3591551" y="603715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2700000">
            <a:off x="6445863" y="5005189"/>
            <a:ext cx="402824" cy="402824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6524540" y="493296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1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16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6524540" y="5191958"/>
            <a:ext cx="239263" cy="306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rot="16200000" flipV="1">
            <a:off x="6415174" y="4703971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415968" y="5719644"/>
            <a:ext cx="457200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 flipH="1" flipV="1">
            <a:off x="6319068" y="4592053"/>
            <a:ext cx="64861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643377" y="4267742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 flipH="1">
            <a:off x="7310129" y="420518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rot="10800000" flipV="1">
            <a:off x="6643376" y="6143063"/>
            <a:ext cx="6667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 flipH="1">
            <a:off x="7310131" y="6080501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16200000">
            <a:off x="4595097" y="5063372"/>
            <a:ext cx="993775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4108971" y="6107948"/>
            <a:ext cx="9648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>
            <a:off x="4882433" y="5898398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>
            <a:off x="4882431" y="448552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090802" y="4275971"/>
            <a:ext cx="10011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983851" y="421341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983851" y="6045386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7185644" y="4494689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= 0.1 </a:t>
            </a:r>
            <a:r>
              <a:rPr lang="en-US" sz="2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479351" y="3857859"/>
            <a:ext cx="2706293" cy="2531223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5373190" y="3559820"/>
            <a:ext cx="98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Detector</a:t>
            </a:r>
            <a:endParaRPr lang="en-US" i="1" dirty="0"/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 rot="16200000">
            <a:off x="1385489" y="4688755"/>
            <a:ext cx="2086944" cy="876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400" baseline="-2500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83447" y="1712858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01302" y="6389082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31"/>
            <a:ext cx="8229600" cy="885071"/>
          </a:xfrm>
        </p:spPr>
        <p:txBody>
          <a:bodyPr/>
          <a:lstStyle/>
          <a:p>
            <a:r>
              <a:rPr lang="en-US" dirty="0" smtClean="0"/>
              <a:t>Transistors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55118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switch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56" name="Straight Connector 55"/>
          <p:cNvCxnSpPr/>
          <p:nvPr/>
        </p:nvCxnSpPr>
        <p:spPr>
          <a:xfrm rot="5400000">
            <a:off x="3916357" y="1766455"/>
            <a:ext cx="5165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3838168" y="1766293"/>
            <a:ext cx="85725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3762221" y="1766293"/>
            <a:ext cx="4124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266793" y="1508165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266798" y="2024743"/>
            <a:ext cx="2125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>
            <a:off x="4222815" y="2281281"/>
            <a:ext cx="5130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>
            <a:off x="4222646" y="1251467"/>
            <a:ext cx="51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 flipH="1">
            <a:off x="4416785" y="86964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H="1">
            <a:off x="4416785" y="253781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H="1">
            <a:off x="3637101" y="170373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4544878" y="738842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4576690" y="2484426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3100539" y="1635488"/>
            <a:ext cx="499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</a:t>
            </a:r>
            <a:endParaRPr lang="en-US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4785489" y="1508165"/>
            <a:ext cx="4464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Nodal/mesh analysis won’t work on this but…</a:t>
            </a:r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435921" y="3869356"/>
            <a:ext cx="656309" cy="990601"/>
            <a:chOff x="3693191" y="1904999"/>
            <a:chExt cx="656309" cy="990601"/>
          </a:xfrm>
        </p:grpSpPr>
        <p:cxnSp>
          <p:nvCxnSpPr>
            <p:cNvPr id="79" name="Straight Connector 78"/>
            <p:cNvCxnSpPr/>
            <p:nvPr/>
          </p:nvCxnSpPr>
          <p:spPr>
            <a:xfrm rot="10800000">
              <a:off x="3962400" y="19050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10800000">
              <a:off x="3961688" y="2895600"/>
              <a:ext cx="387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3864025" y="200337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3864026" y="2797225"/>
              <a:ext cx="19675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6200000" flipV="1">
              <a:off x="3566103" y="2309360"/>
              <a:ext cx="523388" cy="2692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Oval 83"/>
          <p:cNvSpPr/>
          <p:nvPr/>
        </p:nvSpPr>
        <p:spPr>
          <a:xfrm flipH="1">
            <a:off x="1091519" y="382817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1219612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87" name="Oval 86"/>
          <p:cNvSpPr/>
          <p:nvPr/>
        </p:nvSpPr>
        <p:spPr>
          <a:xfrm flipH="1">
            <a:off x="1092230" y="47910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4516892" y="5130278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graphicFrame>
        <p:nvGraphicFramePr>
          <p:cNvPr id="96" name="Table 95"/>
          <p:cNvGraphicFramePr>
            <a:graphicFrameLocks noGrp="1"/>
          </p:cNvGraphicFramePr>
          <p:nvPr/>
        </p:nvGraphicFramePr>
        <p:xfrm>
          <a:off x="192133" y="5046992"/>
          <a:ext cx="164208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043"/>
                <a:gridCol w="821043"/>
              </a:tblGrid>
              <a:tr h="30561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</a:t>
                      </a:r>
                      <a:r>
                        <a:rPr lang="en-US" baseline="-25000" dirty="0" err="1" smtClean="0"/>
                        <a:t>gate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+ 5 V</a:t>
                      </a:r>
                      <a:endParaRPr 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</a:t>
                      </a:r>
                      <a:endParaRPr lang="en-US" dirty="0"/>
                    </a:p>
                  </a:txBody>
                  <a:tcPr/>
                </a:tc>
              </a:tr>
              <a:tr h="305610">
                <a:tc>
                  <a:txBody>
                    <a:bodyPr/>
                    <a:lstStyle/>
                    <a:p>
                      <a:r>
                        <a:rPr lang="en-US" dirty="0" smtClean="0"/>
                        <a:t>0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2867240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potentiometer</a:t>
            </a:r>
            <a:r>
              <a:rPr lang="en-US" dirty="0" smtClean="0"/>
              <a:t>:</a:t>
            </a:r>
            <a:endParaRPr lang="en-US" dirty="0"/>
          </a:p>
        </p:txBody>
      </p:sp>
      <p:cxnSp>
        <p:nvCxnSpPr>
          <p:cNvPr id="98" name="Straight Arrow Connector 97"/>
          <p:cNvCxnSpPr/>
          <p:nvPr/>
        </p:nvCxnSpPr>
        <p:spPr>
          <a:xfrm rot="5400000">
            <a:off x="2990834" y="4577556"/>
            <a:ext cx="645762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9" name="Group 5"/>
          <p:cNvGrpSpPr/>
          <p:nvPr/>
        </p:nvGrpSpPr>
        <p:grpSpPr>
          <a:xfrm>
            <a:off x="3465855" y="3869356"/>
            <a:ext cx="160687" cy="1414811"/>
            <a:chOff x="4491663" y="3124200"/>
            <a:chExt cx="160687" cy="1414811"/>
          </a:xfrm>
        </p:grpSpPr>
        <p:grpSp>
          <p:nvGrpSpPr>
            <p:cNvPr id="100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Straight Arrow Connector 113"/>
          <p:cNvCxnSpPr/>
          <p:nvPr/>
        </p:nvCxnSpPr>
        <p:spPr>
          <a:xfrm rot="10800000">
            <a:off x="3626540" y="4536499"/>
            <a:ext cx="82779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rot="5400000">
            <a:off x="4081292" y="4911127"/>
            <a:ext cx="746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587758" y="4719658"/>
            <a:ext cx="363139" cy="1588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itle 1"/>
          <p:cNvSpPr txBox="1">
            <a:spLocks/>
          </p:cNvSpPr>
          <p:nvPr/>
        </p:nvSpPr>
        <p:spPr>
          <a:xfrm>
            <a:off x="3465490" y="4387063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Symbol" pitchFamily="18" charset="2"/>
                <a:cs typeface="Times New Roman" pitchFamily="18" charset="0"/>
              </a:rPr>
              <a:t>a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8" name="Oval 117"/>
          <p:cNvSpPr/>
          <p:nvPr/>
        </p:nvSpPr>
        <p:spPr>
          <a:xfrm flipH="1">
            <a:off x="3501424" y="3765613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 flipH="1">
            <a:off x="4391772" y="5284167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600484" y="3697368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21" name="Title 1"/>
          <p:cNvSpPr txBox="1">
            <a:spLocks/>
          </p:cNvSpPr>
          <p:nvPr/>
        </p:nvSpPr>
        <p:spPr>
          <a:xfrm>
            <a:off x="2440539" y="4203540"/>
            <a:ext cx="1319999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2" name="Title 1"/>
          <p:cNvSpPr txBox="1">
            <a:spLocks/>
          </p:cNvSpPr>
          <p:nvPr/>
        </p:nvSpPr>
        <p:spPr>
          <a:xfrm>
            <a:off x="2670884" y="5613631"/>
            <a:ext cx="31918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sd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= (constant) x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i="1" baseline="-25000" dirty="0" err="1" smtClean="0"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862701" y="2943753"/>
            <a:ext cx="26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some cases behaves like </a:t>
            </a:r>
            <a:r>
              <a:rPr lang="en-US" i="1" dirty="0" smtClean="0">
                <a:solidFill>
                  <a:srgbClr val="FF0000"/>
                </a:solidFill>
              </a:rPr>
              <a:t>VCCS</a:t>
            </a:r>
            <a:r>
              <a:rPr lang="en-US" dirty="0" smtClean="0"/>
              <a:t>:</a:t>
            </a:r>
            <a:endParaRPr lang="en-US" dirty="0"/>
          </a:p>
        </p:txBody>
      </p:sp>
      <p:grpSp>
        <p:nvGrpSpPr>
          <p:cNvPr id="124" name="Group 454"/>
          <p:cNvGrpSpPr/>
          <p:nvPr/>
        </p:nvGrpSpPr>
        <p:grpSpPr>
          <a:xfrm rot="10800000">
            <a:off x="7332552" y="3866304"/>
            <a:ext cx="402824" cy="1542983"/>
            <a:chOff x="5317373" y="1743238"/>
            <a:chExt cx="402824" cy="1542983"/>
          </a:xfrm>
        </p:grpSpPr>
        <p:sp>
          <p:nvSpPr>
            <p:cNvPr id="125" name="Rectangle 124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9" name="TextBox 128"/>
          <p:cNvSpPr txBox="1"/>
          <p:nvPr/>
        </p:nvSpPr>
        <p:spPr>
          <a:xfrm>
            <a:off x="1219612" y="4720334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0" name="TextBox 129"/>
          <p:cNvSpPr txBox="1"/>
          <p:nvPr/>
        </p:nvSpPr>
        <p:spPr>
          <a:xfrm>
            <a:off x="7598579" y="5233641"/>
            <a:ext cx="6693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</a:t>
            </a:r>
            <a:endParaRPr lang="en-US" sz="1400" dirty="0"/>
          </a:p>
        </p:txBody>
      </p:sp>
      <p:sp>
        <p:nvSpPr>
          <p:cNvPr id="131" name="Oval 130"/>
          <p:cNvSpPr/>
          <p:nvPr/>
        </p:nvSpPr>
        <p:spPr>
          <a:xfrm flipH="1">
            <a:off x="7473459" y="538753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 flipH="1">
            <a:off x="7472194" y="37504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7571254" y="3682235"/>
            <a:ext cx="560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drain</a:t>
            </a:r>
            <a:endParaRPr lang="en-US" sz="1400" dirty="0"/>
          </a:p>
        </p:txBody>
      </p:sp>
      <p:sp>
        <p:nvSpPr>
          <p:cNvPr id="134" name="Title 1"/>
          <p:cNvSpPr txBox="1">
            <a:spLocks/>
          </p:cNvSpPr>
          <p:nvPr/>
        </p:nvSpPr>
        <p:spPr>
          <a:xfrm>
            <a:off x="7744686" y="4367130"/>
            <a:ext cx="1046486" cy="531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x </a:t>
            </a: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gate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562147" y="6389470"/>
            <a:ext cx="540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Nodal/mesh analysis works on these equivalent circuits!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4417"/>
            <a:ext cx="8229600" cy="1143000"/>
          </a:xfrm>
        </p:spPr>
        <p:txBody>
          <a:bodyPr/>
          <a:lstStyle/>
          <a:p>
            <a:r>
              <a:rPr lang="en-US" dirty="0" smtClean="0"/>
              <a:t>Nodal vs. mesh analysis</a:t>
            </a:r>
            <a:endParaRPr lang="en-US" dirty="0"/>
          </a:p>
        </p:txBody>
      </p:sp>
      <p:grpSp>
        <p:nvGrpSpPr>
          <p:cNvPr id="20" name="Group 54"/>
          <p:cNvGrpSpPr/>
          <p:nvPr/>
        </p:nvGrpSpPr>
        <p:grpSpPr>
          <a:xfrm>
            <a:off x="2997870" y="1723732"/>
            <a:ext cx="160687" cy="1414811"/>
            <a:chOff x="4491667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itle 1"/>
          <p:cNvSpPr txBox="1">
            <a:spLocks/>
          </p:cNvSpPr>
          <p:nvPr/>
        </p:nvSpPr>
        <p:spPr>
          <a:xfrm>
            <a:off x="2263580" y="20343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2721086" y="192294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3" name="Title 1"/>
          <p:cNvSpPr txBox="1">
            <a:spLocks/>
          </p:cNvSpPr>
          <p:nvPr/>
        </p:nvSpPr>
        <p:spPr>
          <a:xfrm>
            <a:off x="2287625" y="169960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98429" y="19484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43313" y="25759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3078749" y="21066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63498" y="19335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08382" y="256109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52" name="Group 39"/>
          <p:cNvGrpSpPr/>
          <p:nvPr/>
        </p:nvGrpSpPr>
        <p:grpSpPr>
          <a:xfrm>
            <a:off x="1759154" y="1732907"/>
            <a:ext cx="160687" cy="1414811"/>
            <a:chOff x="4491665" y="3124200"/>
            <a:chExt cx="160687" cy="1414811"/>
          </a:xfrm>
        </p:grpSpPr>
        <p:grpSp>
          <p:nvGrpSpPr>
            <p:cNvPr id="53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itle 1"/>
          <p:cNvSpPr txBox="1">
            <a:spLocks/>
          </p:cNvSpPr>
          <p:nvPr/>
        </p:nvSpPr>
        <p:spPr>
          <a:xfrm>
            <a:off x="1759514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68" name="Straight Arrow Connector 67"/>
          <p:cNvCxnSpPr/>
          <p:nvPr/>
        </p:nvCxnSpPr>
        <p:spPr>
          <a:xfrm rot="16200000" flipH="1">
            <a:off x="1510343" y="1926324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9" name="Title 1"/>
          <p:cNvSpPr txBox="1">
            <a:spLocks/>
          </p:cNvSpPr>
          <p:nvPr/>
        </p:nvSpPr>
        <p:spPr>
          <a:xfrm>
            <a:off x="1076882" y="1702986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874825" y="209171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0" y="622325"/>
            <a:ext cx="5408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Consider 2 examples, each with 2 resistors.</a:t>
            </a:r>
          </a:p>
          <a:p>
            <a:r>
              <a:rPr lang="en-US" dirty="0" smtClean="0"/>
              <a:t>For both problems, find i</a:t>
            </a:r>
            <a:r>
              <a:rPr lang="en-US" baseline="-25000" dirty="0" smtClean="0"/>
              <a:t>1</a:t>
            </a:r>
            <a:r>
              <a:rPr lang="en-US" dirty="0" smtClean="0"/>
              <a:t>, i</a:t>
            </a:r>
            <a:r>
              <a:rPr lang="en-US" baseline="-25000" dirty="0" smtClean="0"/>
              <a:t>2</a:t>
            </a:r>
            <a:r>
              <a:rPr lang="en-US" dirty="0" smtClean="0"/>
              <a:t>, V</a:t>
            </a:r>
            <a:r>
              <a:rPr lang="en-US" baseline="-25000" dirty="0" smtClean="0"/>
              <a:t>1</a:t>
            </a:r>
            <a:r>
              <a:rPr lang="en-US" dirty="0" smtClean="0"/>
              <a:t>, V</a:t>
            </a:r>
            <a:r>
              <a:rPr lang="en-US" baseline="-25000" dirty="0" smtClean="0"/>
              <a:t>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Is it easier to solve for the currents or the voltages first?</a:t>
            </a:r>
            <a:endParaRPr lang="en-US" dirty="0"/>
          </a:p>
        </p:txBody>
      </p:sp>
      <p:grpSp>
        <p:nvGrpSpPr>
          <p:cNvPr id="146" name="Group 145"/>
          <p:cNvGrpSpPr/>
          <p:nvPr/>
        </p:nvGrpSpPr>
        <p:grpSpPr>
          <a:xfrm>
            <a:off x="7063588" y="666655"/>
            <a:ext cx="1943405" cy="1574106"/>
            <a:chOff x="7063588" y="666655"/>
            <a:chExt cx="1943405" cy="1574106"/>
          </a:xfrm>
        </p:grpSpPr>
        <p:grpSp>
          <p:nvGrpSpPr>
            <p:cNvPr id="74" name="Group 54"/>
            <p:cNvGrpSpPr/>
            <p:nvPr/>
          </p:nvGrpSpPr>
          <p:grpSpPr>
            <a:xfrm>
              <a:off x="7837441" y="825950"/>
              <a:ext cx="160687" cy="1414811"/>
              <a:chOff x="4491667" y="3124200"/>
              <a:chExt cx="160687" cy="1414811"/>
            </a:xfrm>
          </p:grpSpPr>
          <p:grpSp>
            <p:nvGrpSpPr>
              <p:cNvPr id="75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90" name="Straight Arrow Connector 8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9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6" name="Group 451"/>
          <p:cNvGrpSpPr/>
          <p:nvPr/>
        </p:nvGrpSpPr>
        <p:grpSpPr>
          <a:xfrm>
            <a:off x="18428" y="1716652"/>
            <a:ext cx="994846" cy="1542982"/>
            <a:chOff x="1676400" y="1743238"/>
            <a:chExt cx="994846" cy="1542982"/>
          </a:xfrm>
        </p:grpSpPr>
        <p:grpSp>
          <p:nvGrpSpPr>
            <p:cNvPr id="12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2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25" name="Oval 12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17" name="Group 525"/>
          <p:cNvGrpSpPr/>
          <p:nvPr/>
        </p:nvGrpSpPr>
        <p:grpSpPr>
          <a:xfrm rot="16200000">
            <a:off x="17665" y="1647472"/>
            <a:ext cx="706952" cy="559236"/>
            <a:chOff x="5620837" y="2038275"/>
            <a:chExt cx="706952" cy="559236"/>
          </a:xfrm>
        </p:grpSpPr>
        <p:cxnSp>
          <p:nvCxnSpPr>
            <p:cNvPr id="118" name="Straight Arrow Connector 11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31" name="Straight Connector 130"/>
          <p:cNvCxnSpPr/>
          <p:nvPr/>
        </p:nvCxnSpPr>
        <p:spPr>
          <a:xfrm>
            <a:off x="770387" y="1732907"/>
            <a:ext cx="23076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773492" y="3259635"/>
            <a:ext cx="230453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1778764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 rot="5400000">
            <a:off x="3017478" y="3199089"/>
            <a:ext cx="12109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5135110" y="670037"/>
            <a:ext cx="1928478" cy="1587850"/>
            <a:chOff x="5135110" y="670037"/>
            <a:chExt cx="1928478" cy="1587850"/>
          </a:xfrm>
        </p:grpSpPr>
        <p:sp>
          <p:nvSpPr>
            <p:cNvPr id="112" name="Title 1"/>
            <p:cNvSpPr txBox="1">
              <a:spLocks/>
            </p:cNvSpPr>
            <p:nvPr/>
          </p:nvSpPr>
          <p:spPr>
            <a:xfrm>
              <a:off x="5974915" y="120188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43" name="Group 142"/>
            <p:cNvGrpSpPr/>
            <p:nvPr/>
          </p:nvGrpSpPr>
          <p:grpSpPr>
            <a:xfrm>
              <a:off x="5228675" y="670037"/>
              <a:ext cx="1250306" cy="1587850"/>
              <a:chOff x="5228675" y="670037"/>
              <a:chExt cx="1250306" cy="1587850"/>
            </a:xfrm>
          </p:grpSpPr>
          <p:sp>
            <p:nvSpPr>
              <p:cNvPr id="95" name="TextBox 94"/>
              <p:cNvSpPr txBox="1"/>
              <p:nvPr/>
            </p:nvSpPr>
            <p:spPr>
              <a:xfrm>
                <a:off x="6178899" y="104373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223783" y="1671261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  <p:grpSp>
            <p:nvGrpSpPr>
              <p:cNvPr id="97" name="Group 39"/>
              <p:cNvGrpSpPr/>
              <p:nvPr/>
            </p:nvGrpSpPr>
            <p:grpSpPr>
              <a:xfrm>
                <a:off x="5974555" y="843076"/>
                <a:ext cx="160687" cy="1414811"/>
                <a:chOff x="4491665" y="3124200"/>
                <a:chExt cx="160687" cy="1414811"/>
              </a:xfrm>
            </p:grpSpPr>
            <p:grpSp>
              <p:nvGrpSpPr>
                <p:cNvPr id="98" name="Group 52"/>
                <p:cNvGrpSpPr/>
                <p:nvPr/>
              </p:nvGrpSpPr>
              <p:grpSpPr>
                <a:xfrm rot="5400000">
                  <a:off x="4169409" y="3751260"/>
                  <a:ext cx="805211" cy="160687"/>
                  <a:chOff x="457201" y="2514600"/>
                  <a:chExt cx="9144001" cy="1824765"/>
                </a:xfrm>
              </p:grpSpPr>
              <p:cxnSp>
                <p:nvCxnSpPr>
                  <p:cNvPr id="101" name="Straight Connector 100"/>
                  <p:cNvCxnSpPr/>
                  <p:nvPr/>
                </p:nvCxnSpPr>
                <p:spPr>
                  <a:xfrm rot="5400000" flipH="1" flipV="1">
                    <a:off x="22900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Straight Connector 101"/>
                  <p:cNvCxnSpPr/>
                  <p:nvPr/>
                </p:nvCxnSpPr>
                <p:spPr>
                  <a:xfrm rot="10800000">
                    <a:off x="457201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Straight Connector 102"/>
                  <p:cNvCxnSpPr/>
                  <p:nvPr/>
                </p:nvCxnSpPr>
                <p:spPr>
                  <a:xfrm rot="5400000" flipH="1" flipV="1">
                    <a:off x="1143001" y="2743201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 rot="16200000" flipH="1">
                    <a:off x="13756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Straight Connector 104"/>
                  <p:cNvCxnSpPr/>
                  <p:nvPr/>
                </p:nvCxnSpPr>
                <p:spPr>
                  <a:xfrm rot="5400000" flipH="1" flipV="1">
                    <a:off x="41188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rot="16200000" flipH="1">
                    <a:off x="32044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106"/>
                  <p:cNvCxnSpPr/>
                  <p:nvPr/>
                </p:nvCxnSpPr>
                <p:spPr>
                  <a:xfrm rot="10800000">
                    <a:off x="8686802" y="3429001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Straight Connector 107"/>
                  <p:cNvCxnSpPr/>
                  <p:nvPr/>
                </p:nvCxnSpPr>
                <p:spPr>
                  <a:xfrm rot="5400000" flipH="1" flipV="1">
                    <a:off x="5947638" y="2971802"/>
                    <a:ext cx="1820726" cy="914399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Straight Connector 108"/>
                  <p:cNvCxnSpPr/>
                  <p:nvPr/>
                </p:nvCxnSpPr>
                <p:spPr>
                  <a:xfrm rot="16200000" flipH="1">
                    <a:off x="5033239" y="2971801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Straight Connector 109"/>
                  <p:cNvCxnSpPr/>
                  <p:nvPr/>
                </p:nvCxnSpPr>
                <p:spPr>
                  <a:xfrm rot="16200000" flipH="1">
                    <a:off x="6862039" y="2967763"/>
                    <a:ext cx="1820725" cy="9144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 rot="5400000" flipH="1" flipV="1">
                    <a:off x="8001002" y="3649526"/>
                    <a:ext cx="914400" cy="45720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9" name="Straight Connector 98"/>
                <p:cNvCxnSpPr/>
                <p:nvPr/>
              </p:nvCxnSpPr>
              <p:spPr>
                <a:xfrm rot="5400000" flipH="1" flipV="1">
                  <a:off x="4419421" y="3276600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 rot="5400000" flipH="1" flipV="1">
                  <a:off x="4420132" y="4386611"/>
                  <a:ext cx="3048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3" name="Straight Arrow Connector 112"/>
              <p:cNvCxnSpPr/>
              <p:nvPr/>
            </p:nvCxnSpPr>
            <p:spPr>
              <a:xfrm rot="16200000" flipH="1">
                <a:off x="5662136" y="893375"/>
                <a:ext cx="32003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5228675" y="670037"/>
                <a:ext cx="854007" cy="47783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135110" y="113075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1190246" y="4783743"/>
            <a:ext cx="1943405" cy="1574106"/>
            <a:chOff x="7063588" y="666655"/>
            <a:chExt cx="1943405" cy="1574106"/>
          </a:xfrm>
        </p:grpSpPr>
        <p:grpSp>
          <p:nvGrpSpPr>
            <p:cNvPr id="148" name="Group 54"/>
            <p:cNvGrpSpPr/>
            <p:nvPr/>
          </p:nvGrpSpPr>
          <p:grpSpPr>
            <a:xfrm>
              <a:off x="7837447" y="825950"/>
              <a:ext cx="160687" cy="1414811"/>
              <a:chOff x="4491673" y="3124200"/>
              <a:chExt cx="160687" cy="1414811"/>
            </a:xfrm>
          </p:grpSpPr>
          <p:grpSp>
            <p:nvGrpSpPr>
              <p:cNvPr id="155" name="Group 52"/>
              <p:cNvGrpSpPr/>
              <p:nvPr/>
            </p:nvGrpSpPr>
            <p:grpSpPr>
              <a:xfrm rot="5400000">
                <a:off x="416941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58" name="Straight Connector 1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itle 1"/>
            <p:cNvSpPr txBox="1">
              <a:spLocks/>
            </p:cNvSpPr>
            <p:nvPr/>
          </p:nvSpPr>
          <p:spPr>
            <a:xfrm>
              <a:off x="7103151" y="11444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 rot="16200000" flipH="1">
              <a:off x="7497049" y="889993"/>
              <a:ext cx="32003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1" name="Title 1"/>
            <p:cNvSpPr txBox="1">
              <a:spLocks/>
            </p:cNvSpPr>
            <p:nvPr/>
          </p:nvSpPr>
          <p:spPr>
            <a:xfrm>
              <a:off x="7063588" y="666655"/>
              <a:ext cx="854007" cy="4778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8138000" y="105863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8182884" y="1686168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7918320" y="1216789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70" name="Title 1"/>
          <p:cNvSpPr txBox="1">
            <a:spLocks/>
          </p:cNvSpPr>
          <p:nvPr/>
        </p:nvSpPr>
        <p:spPr>
          <a:xfrm>
            <a:off x="1965902" y="41197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169886" y="39615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2214770" y="4589099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175" name="Group 39"/>
          <p:cNvGrpSpPr/>
          <p:nvPr/>
        </p:nvGrpSpPr>
        <p:grpSpPr>
          <a:xfrm>
            <a:off x="1965550" y="3760914"/>
            <a:ext cx="160687" cy="1414811"/>
            <a:chOff x="4491673" y="3124200"/>
            <a:chExt cx="160687" cy="1414811"/>
          </a:xfrm>
        </p:grpSpPr>
        <p:grpSp>
          <p:nvGrpSpPr>
            <p:cNvPr id="178" name="Group 52"/>
            <p:cNvGrpSpPr/>
            <p:nvPr/>
          </p:nvGrpSpPr>
          <p:grpSpPr>
            <a:xfrm rot="5400000">
              <a:off x="416941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Straight Connector 17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Arrow Connector 175"/>
          <p:cNvCxnSpPr/>
          <p:nvPr/>
        </p:nvCxnSpPr>
        <p:spPr>
          <a:xfrm rot="16200000" flipH="1">
            <a:off x="1653123" y="397023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7" name="Title 1"/>
          <p:cNvSpPr txBox="1">
            <a:spLocks/>
          </p:cNvSpPr>
          <p:nvPr/>
        </p:nvSpPr>
        <p:spPr>
          <a:xfrm>
            <a:off x="1219662" y="374689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1126097" y="404858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2" name="Group 191"/>
          <p:cNvGrpSpPr/>
          <p:nvPr/>
        </p:nvGrpSpPr>
        <p:grpSpPr>
          <a:xfrm>
            <a:off x="81844" y="4267015"/>
            <a:ext cx="969184" cy="1542982"/>
            <a:chOff x="2971800" y="1743238"/>
            <a:chExt cx="969184" cy="1542982"/>
          </a:xfrm>
        </p:grpSpPr>
        <p:sp>
          <p:nvSpPr>
            <p:cNvPr id="193" name="Oval 192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Arrow Connector 193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193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3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99" name="Straight Connector 198"/>
          <p:cNvCxnSpPr/>
          <p:nvPr/>
        </p:nvCxnSpPr>
        <p:spPr>
          <a:xfrm rot="10800000">
            <a:off x="808937" y="3760914"/>
            <a:ext cx="12374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 flipH="1" flipV="1">
            <a:off x="548876" y="4006955"/>
            <a:ext cx="52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/>
          <p:nvPr/>
        </p:nvCxnSpPr>
        <p:spPr>
          <a:xfrm rot="10800000">
            <a:off x="808937" y="6357849"/>
            <a:ext cx="12353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/>
          <p:nvPr/>
        </p:nvCxnSpPr>
        <p:spPr>
          <a:xfrm rot="5400000">
            <a:off x="514034" y="6064536"/>
            <a:ext cx="5866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Notation: two elements in series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8693" y="609600"/>
            <a:ext cx="2946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Textbook chapter 2 notation: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706091" y="16630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750975" y="229060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99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0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7" name="Group 39"/>
          <p:cNvGrpSpPr/>
          <p:nvPr/>
        </p:nvGrpSpPr>
        <p:grpSpPr>
          <a:xfrm>
            <a:off x="5501747" y="1462421"/>
            <a:ext cx="160687" cy="1414811"/>
            <a:chOff x="4491665" y="3124200"/>
            <a:chExt cx="160687" cy="1414811"/>
          </a:xfrm>
        </p:grpSpPr>
        <p:grpSp>
          <p:nvGrpSpPr>
            <p:cNvPr id="8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2" name="Straight Connector 2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4"/>
          <p:cNvGrpSpPr/>
          <p:nvPr/>
        </p:nvGrpSpPr>
        <p:grpSpPr>
          <a:xfrm>
            <a:off x="5501749" y="2822387"/>
            <a:ext cx="160687" cy="1414811"/>
            <a:chOff x="4491667" y="3124200"/>
            <a:chExt cx="160687" cy="1414811"/>
          </a:xfrm>
        </p:grpSpPr>
        <p:grpSp>
          <p:nvGrpSpPr>
            <p:cNvPr id="10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6" name="Straight Connector 20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Title 1"/>
          <p:cNvSpPr txBox="1">
            <a:spLocks/>
          </p:cNvSpPr>
          <p:nvPr/>
        </p:nvSpPr>
        <p:spPr>
          <a:xfrm>
            <a:off x="4767459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3" name="Title 1"/>
          <p:cNvSpPr txBox="1">
            <a:spLocks/>
          </p:cNvSpPr>
          <p:nvPr/>
        </p:nvSpPr>
        <p:spPr>
          <a:xfrm>
            <a:off x="5609874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5609874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97" name="Straight Arrow Connector 196"/>
          <p:cNvCxnSpPr/>
          <p:nvPr/>
        </p:nvCxnSpPr>
        <p:spPr>
          <a:xfrm rot="16200000" flipH="1">
            <a:off x="4982154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8" name="Title 1"/>
          <p:cNvSpPr txBox="1">
            <a:spLocks/>
          </p:cNvSpPr>
          <p:nvPr/>
        </p:nvSpPr>
        <p:spPr>
          <a:xfrm>
            <a:off x="4548693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7089775" y="1455738"/>
          <a:ext cx="812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1" name="Equation" r:id="rId8" imgW="406080" imgH="431640" progId="Equation.3">
                  <p:embed/>
                </p:oleObj>
              </mc:Choice>
              <mc:Fallback>
                <p:oleObj name="Equation" r:id="rId8" imgW="4060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9775" y="1455738"/>
                        <a:ext cx="8128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7123113" y="3127375"/>
          <a:ext cx="838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2" name="Equation" r:id="rId10" imgW="419040" imgH="431640" progId="Equation.3">
                  <p:embed/>
                </p:oleObj>
              </mc:Choice>
              <mc:Fallback>
                <p:oleObj name="Equation" r:id="rId10" imgW="4190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3113" y="3127375"/>
                        <a:ext cx="8382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1" name="Straight Arrow Connector 200"/>
          <p:cNvCxnSpPr/>
          <p:nvPr/>
        </p:nvCxnSpPr>
        <p:spPr>
          <a:xfrm rot="16200000" flipH="1">
            <a:off x="4982154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2" name="Title 1"/>
          <p:cNvSpPr txBox="1">
            <a:spLocks/>
          </p:cNvSpPr>
          <p:nvPr/>
        </p:nvSpPr>
        <p:spPr>
          <a:xfrm>
            <a:off x="4548693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03" name="Straight Arrow Connector 202"/>
          <p:cNvCxnSpPr/>
          <p:nvPr/>
        </p:nvCxnSpPr>
        <p:spPr>
          <a:xfrm rot="16200000" flipH="1">
            <a:off x="4982154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4" name="Title 1"/>
          <p:cNvSpPr txBox="1">
            <a:spLocks/>
          </p:cNvSpPr>
          <p:nvPr/>
        </p:nvSpPr>
        <p:spPr>
          <a:xfrm>
            <a:off x="4548693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3" name="Title 1"/>
          <p:cNvSpPr txBox="1">
            <a:spLocks/>
          </p:cNvSpPr>
          <p:nvPr/>
        </p:nvSpPr>
        <p:spPr>
          <a:xfrm>
            <a:off x="4617418" y="182122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5802308" y="305507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35" name="TextBox 234"/>
          <p:cNvSpPr txBox="1"/>
          <p:nvPr/>
        </p:nvSpPr>
        <p:spPr>
          <a:xfrm>
            <a:off x="5847192" y="3682605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36" name="Title 1"/>
          <p:cNvSpPr txBox="1">
            <a:spLocks/>
          </p:cNvSpPr>
          <p:nvPr/>
        </p:nvSpPr>
        <p:spPr>
          <a:xfrm>
            <a:off x="5706091" y="321322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8" name="Title 1"/>
          <p:cNvSpPr txBox="1">
            <a:spLocks/>
          </p:cNvSpPr>
          <p:nvPr/>
        </p:nvSpPr>
        <p:spPr>
          <a:xfrm>
            <a:off x="5402700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Nodal analysis</a:t>
            </a:r>
            <a:endParaRPr lang="en-US" dirty="0"/>
          </a:p>
        </p:txBody>
      </p:sp>
      <p:sp>
        <p:nvSpPr>
          <p:cNvPr id="105" name="Title 1"/>
          <p:cNvSpPr txBox="1">
            <a:spLocks/>
          </p:cNvSpPr>
          <p:nvPr/>
        </p:nvSpPr>
        <p:spPr>
          <a:xfrm>
            <a:off x="1899348" y="1509243"/>
            <a:ext cx="2414480" cy="539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44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>
          <a:xfrm>
            <a:off x="824086" y="1462421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54"/>
          <p:cNvGrpSpPr/>
          <p:nvPr/>
        </p:nvGrpSpPr>
        <p:grpSpPr>
          <a:xfrm>
            <a:off x="824086" y="2822387"/>
            <a:ext cx="160687" cy="1414811"/>
            <a:chOff x="4491655" y="3124200"/>
            <a:chExt cx="160687" cy="1414811"/>
          </a:xfrm>
        </p:grpSpPr>
        <p:grpSp>
          <p:nvGrpSpPr>
            <p:cNvPr id="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itle 1"/>
          <p:cNvSpPr txBox="1">
            <a:spLocks/>
          </p:cNvSpPr>
          <p:nvPr/>
        </p:nvSpPr>
        <p:spPr>
          <a:xfrm>
            <a:off x="0" y="31409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7" name="Title 1"/>
          <p:cNvSpPr txBox="1">
            <a:spLocks/>
          </p:cNvSpPr>
          <p:nvPr/>
        </p:nvSpPr>
        <p:spPr>
          <a:xfrm>
            <a:off x="89808" y="188800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937833" y="119761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897812" y="26857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932223" y="41738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 rot="16200000" flipH="1">
            <a:off x="304503" y="1488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3" name="Title 1"/>
          <p:cNvSpPr txBox="1">
            <a:spLocks/>
          </p:cNvSpPr>
          <p:nvPr/>
        </p:nvSpPr>
        <p:spPr>
          <a:xfrm>
            <a:off x="-128958" y="1265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3971" name="Object 2"/>
          <p:cNvGraphicFramePr>
            <a:graphicFrameLocks noChangeAspect="1"/>
          </p:cNvGraphicFramePr>
          <p:nvPr/>
        </p:nvGraphicFramePr>
        <p:xfrm>
          <a:off x="1974850" y="1455738"/>
          <a:ext cx="914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7" name="Equation" r:id="rId4" imgW="457200" imgH="431640" progId="Equation.3">
                  <p:embed/>
                </p:oleObj>
              </mc:Choice>
              <mc:Fallback>
                <p:oleObj name="Equation" r:id="rId4" imgW="4572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1455738"/>
                        <a:ext cx="9144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Object 2"/>
          <p:cNvGraphicFramePr>
            <a:graphicFrameLocks noChangeAspect="1"/>
          </p:cNvGraphicFramePr>
          <p:nvPr/>
        </p:nvGraphicFramePr>
        <p:xfrm>
          <a:off x="1974850" y="3127185"/>
          <a:ext cx="889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8" name="Equation" r:id="rId6" imgW="444240" imgH="431640" progId="Equation.3">
                  <p:embed/>
                </p:oleObj>
              </mc:Choice>
              <mc:Fallback>
                <p:oleObj name="Equation" r:id="rId6" imgW="44424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850" y="3127185"/>
                        <a:ext cx="88900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1" name="Straight Arrow Connector 140"/>
          <p:cNvCxnSpPr/>
          <p:nvPr/>
        </p:nvCxnSpPr>
        <p:spPr>
          <a:xfrm rot="16200000" flipH="1">
            <a:off x="304503" y="2800573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2" name="Title 1"/>
          <p:cNvSpPr txBox="1">
            <a:spLocks/>
          </p:cNvSpPr>
          <p:nvPr/>
        </p:nvSpPr>
        <p:spPr>
          <a:xfrm>
            <a:off x="-128958" y="2577235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 rot="16200000" flipH="1">
            <a:off x="304503" y="4034952"/>
            <a:ext cx="32003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4" name="Title 1"/>
          <p:cNvSpPr txBox="1">
            <a:spLocks/>
          </p:cNvSpPr>
          <p:nvPr/>
        </p:nvSpPr>
        <p:spPr>
          <a:xfrm>
            <a:off x="-128958" y="3811614"/>
            <a:ext cx="854007" cy="47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7" name="Title 1"/>
          <p:cNvSpPr txBox="1">
            <a:spLocks/>
          </p:cNvSpPr>
          <p:nvPr/>
        </p:nvSpPr>
        <p:spPr>
          <a:xfrm>
            <a:off x="279757" y="4800600"/>
            <a:ext cx="200624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is the voltage drop across resistor 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2" name="Title 1"/>
          <p:cNvSpPr txBox="1">
            <a:spLocks/>
          </p:cNvSpPr>
          <p:nvPr/>
        </p:nvSpPr>
        <p:spPr>
          <a:xfrm>
            <a:off x="3417367" y="659045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Ink 6"/>
              <p14:cNvContentPartPr/>
              <p14:nvPr/>
            </p14:nvContentPartPr>
            <p14:xfrm>
              <a:off x="3435840" y="1215720"/>
              <a:ext cx="4202640" cy="37368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21800" y="1204200"/>
                <a:ext cx="4223160" cy="376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Example (Ch. 2 notation)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1" name="Group 278"/>
          <p:cNvGrpSpPr/>
          <p:nvPr/>
        </p:nvGrpSpPr>
        <p:grpSpPr>
          <a:xfrm>
            <a:off x="1905000" y="897148"/>
            <a:ext cx="2493800" cy="671206"/>
            <a:chOff x="1905000" y="913877"/>
            <a:chExt cx="2493800" cy="671206"/>
          </a:xfrm>
        </p:grpSpPr>
        <p:grpSp>
          <p:nvGrpSpPr>
            <p:cNvPr id="185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6" name="TextBox 26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193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62" name="TextBox 261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63" name="TextBox 262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61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4" name="Group 279"/>
          <p:cNvGrpSpPr/>
          <p:nvPr/>
        </p:nvGrpSpPr>
        <p:grpSpPr>
          <a:xfrm>
            <a:off x="1905000" y="2376794"/>
            <a:ext cx="2493800" cy="671206"/>
            <a:chOff x="1905000" y="913877"/>
            <a:chExt cx="2493800" cy="671206"/>
          </a:xfrm>
        </p:grpSpPr>
        <p:grpSp>
          <p:nvGrpSpPr>
            <p:cNvPr id="196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198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9" name="TextBox 288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0" name="TextBox 289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8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9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1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85" name="TextBox 284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86" name="TextBox 285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84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3" name="Group 290"/>
          <p:cNvGrpSpPr/>
          <p:nvPr/>
        </p:nvGrpSpPr>
        <p:grpSpPr>
          <a:xfrm>
            <a:off x="1905000" y="3748394"/>
            <a:ext cx="2493800" cy="671206"/>
            <a:chOff x="1905000" y="913877"/>
            <a:chExt cx="2493800" cy="671206"/>
          </a:xfrm>
        </p:grpSpPr>
        <p:grpSp>
          <p:nvGrpSpPr>
            <p:cNvPr id="204" name="Group 221"/>
            <p:cNvGrpSpPr/>
            <p:nvPr/>
          </p:nvGrpSpPr>
          <p:grpSpPr>
            <a:xfrm>
              <a:off x="1905000" y="914400"/>
              <a:ext cx="1088673" cy="670683"/>
              <a:chOff x="5486400" y="1914420"/>
              <a:chExt cx="1088673" cy="670683"/>
            </a:xfrm>
          </p:grpSpPr>
          <p:grpSp>
            <p:nvGrpSpPr>
              <p:cNvPr id="205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300" name="TextBox 299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01" name="TextBox 300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9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11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06" name="Group 230"/>
            <p:cNvGrpSpPr/>
            <p:nvPr/>
          </p:nvGrpSpPr>
          <p:grpSpPr>
            <a:xfrm>
              <a:off x="3310127" y="913877"/>
              <a:ext cx="1088673" cy="670683"/>
              <a:chOff x="5486400" y="1914420"/>
              <a:chExt cx="1088673" cy="670683"/>
            </a:xfrm>
          </p:grpSpPr>
          <p:grpSp>
            <p:nvGrpSpPr>
              <p:cNvPr id="207" name="Group 202"/>
              <p:cNvGrpSpPr/>
              <p:nvPr/>
            </p:nvGrpSpPr>
            <p:grpSpPr>
              <a:xfrm rot="10800000">
                <a:off x="5535484" y="2250818"/>
                <a:ext cx="936421" cy="307777"/>
                <a:chOff x="1168648" y="1919837"/>
                <a:chExt cx="936421" cy="307777"/>
              </a:xfrm>
            </p:grpSpPr>
            <p:sp>
              <p:nvSpPr>
                <p:cNvPr id="296" name="TextBox 295"/>
                <p:cNvSpPr txBox="1"/>
                <p:nvPr/>
              </p:nvSpPr>
              <p:spPr>
                <a:xfrm rot="10800000">
                  <a:off x="1168648" y="191983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297" name="TextBox 296"/>
                <p:cNvSpPr txBox="1"/>
                <p:nvPr/>
              </p:nvSpPr>
              <p:spPr>
                <a:xfrm rot="10800000">
                  <a:off x="1865901" y="1919837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295" name="Title 1"/>
              <p:cNvSpPr txBox="1">
                <a:spLocks/>
              </p:cNvSpPr>
              <p:nvPr/>
            </p:nvSpPr>
            <p:spPr>
              <a:xfrm>
                <a:off x="5486400" y="191442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12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08" name="Group 401"/>
          <p:cNvGrpSpPr/>
          <p:nvPr/>
        </p:nvGrpSpPr>
        <p:grpSpPr>
          <a:xfrm>
            <a:off x="4397727" y="1724065"/>
            <a:ext cx="1088673" cy="2410351"/>
            <a:chOff x="4397727" y="1724065"/>
            <a:chExt cx="1088673" cy="2410351"/>
          </a:xfrm>
        </p:grpSpPr>
        <p:grpSp>
          <p:nvGrpSpPr>
            <p:cNvPr id="209" name="Group 312"/>
            <p:cNvGrpSpPr/>
            <p:nvPr/>
          </p:nvGrpSpPr>
          <p:grpSpPr>
            <a:xfrm>
              <a:off x="4397727" y="1724065"/>
              <a:ext cx="1088673" cy="1006312"/>
              <a:chOff x="5057597" y="1954753"/>
              <a:chExt cx="1088673" cy="1006312"/>
            </a:xfrm>
          </p:grpSpPr>
          <p:grpSp>
            <p:nvGrpSpPr>
              <p:cNvPr id="210" name="Group 202"/>
              <p:cNvGrpSpPr/>
              <p:nvPr/>
            </p:nvGrpSpPr>
            <p:grpSpPr>
              <a:xfrm rot="16200000">
                <a:off x="4914112" y="2304020"/>
                <a:ext cx="1006312" cy="307777"/>
                <a:chOff x="1155827" y="1889057"/>
                <a:chExt cx="1006312" cy="307777"/>
              </a:xfrm>
            </p:grpSpPr>
            <p:sp>
              <p:nvSpPr>
                <p:cNvPr id="311" name="TextBox 310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2" name="TextBox 311"/>
                <p:cNvSpPr txBox="1"/>
                <p:nvPr/>
              </p:nvSpPr>
              <p:spPr>
                <a:xfrm rot="5400000">
                  <a:off x="1888667" y="1881043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0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1" name="Group 313"/>
            <p:cNvGrpSpPr/>
            <p:nvPr/>
          </p:nvGrpSpPr>
          <p:grpSpPr>
            <a:xfrm>
              <a:off x="4397727" y="3128104"/>
              <a:ext cx="1088673" cy="1006312"/>
              <a:chOff x="5057597" y="1954754"/>
              <a:chExt cx="1088673" cy="1006312"/>
            </a:xfrm>
          </p:grpSpPr>
          <p:grpSp>
            <p:nvGrpSpPr>
              <p:cNvPr id="212" name="Group 202"/>
              <p:cNvGrpSpPr/>
              <p:nvPr/>
            </p:nvGrpSpPr>
            <p:grpSpPr>
              <a:xfrm rot="16200000">
                <a:off x="4914114" y="2304021"/>
                <a:ext cx="1006312" cy="307777"/>
                <a:chOff x="1155831" y="1889054"/>
                <a:chExt cx="1006312" cy="307777"/>
              </a:xfrm>
            </p:grpSpPr>
            <p:sp>
              <p:nvSpPr>
                <p:cNvPr id="317" name="TextBox 316"/>
                <p:cNvSpPr txBox="1"/>
                <p:nvPr/>
              </p:nvSpPr>
              <p:spPr>
                <a:xfrm rot="10800000">
                  <a:off x="1155831" y="1889054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318" name="TextBox 317"/>
                <p:cNvSpPr txBox="1"/>
                <p:nvPr/>
              </p:nvSpPr>
              <p:spPr>
                <a:xfrm rot="5400000">
                  <a:off x="1888671" y="1881040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316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3" name="Group 402"/>
          <p:cNvGrpSpPr/>
          <p:nvPr/>
        </p:nvGrpSpPr>
        <p:grpSpPr>
          <a:xfrm>
            <a:off x="2949927" y="1752604"/>
            <a:ext cx="1088673" cy="2410351"/>
            <a:chOff x="4397727" y="1724067"/>
            <a:chExt cx="1088673" cy="2410351"/>
          </a:xfrm>
        </p:grpSpPr>
        <p:grpSp>
          <p:nvGrpSpPr>
            <p:cNvPr id="214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15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8" y="1889056"/>
                <a:chExt cx="1006312" cy="307777"/>
              </a:xfrm>
            </p:grpSpPr>
            <p:sp>
              <p:nvSpPr>
                <p:cNvPr id="412" name="TextBox 411"/>
                <p:cNvSpPr txBox="1"/>
                <p:nvPr/>
              </p:nvSpPr>
              <p:spPr>
                <a:xfrm rot="10800000">
                  <a:off x="1155828" y="1889056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13" name="TextBox 412"/>
                <p:cNvSpPr txBox="1"/>
                <p:nvPr/>
              </p:nvSpPr>
              <p:spPr>
                <a:xfrm rot="5400000">
                  <a:off x="1888668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1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16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17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08" name="TextBox 407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09" name="TextBox 408"/>
                <p:cNvSpPr txBox="1"/>
                <p:nvPr/>
              </p:nvSpPr>
              <p:spPr>
                <a:xfrm rot="5400000">
                  <a:off x="1888665" y="1881046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07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18" name="Group 413"/>
          <p:cNvGrpSpPr/>
          <p:nvPr/>
        </p:nvGrpSpPr>
        <p:grpSpPr>
          <a:xfrm>
            <a:off x="1524000" y="1691629"/>
            <a:ext cx="1088673" cy="2410351"/>
            <a:chOff x="4397727" y="1724067"/>
            <a:chExt cx="1088673" cy="2410351"/>
          </a:xfrm>
        </p:grpSpPr>
        <p:grpSp>
          <p:nvGrpSpPr>
            <p:cNvPr id="219" name="Group 312"/>
            <p:cNvGrpSpPr/>
            <p:nvPr/>
          </p:nvGrpSpPr>
          <p:grpSpPr>
            <a:xfrm>
              <a:off x="4397727" y="1724067"/>
              <a:ext cx="1088673" cy="1006312"/>
              <a:chOff x="5057597" y="1954755"/>
              <a:chExt cx="1088673" cy="1006312"/>
            </a:xfrm>
          </p:grpSpPr>
          <p:grpSp>
            <p:nvGrpSpPr>
              <p:cNvPr id="220" name="Group 202"/>
              <p:cNvGrpSpPr/>
              <p:nvPr/>
            </p:nvGrpSpPr>
            <p:grpSpPr>
              <a:xfrm rot="16200000">
                <a:off x="4914114" y="2304022"/>
                <a:ext cx="1006312" cy="307777"/>
                <a:chOff x="1155827" y="1889057"/>
                <a:chExt cx="1006312" cy="307777"/>
              </a:xfrm>
            </p:grpSpPr>
            <p:sp>
              <p:nvSpPr>
                <p:cNvPr id="423" name="TextBox 422"/>
                <p:cNvSpPr txBox="1"/>
                <p:nvPr/>
              </p:nvSpPr>
              <p:spPr>
                <a:xfrm rot="10800000">
                  <a:off x="1155827" y="1889057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4" name="TextBox 423"/>
                <p:cNvSpPr txBox="1"/>
                <p:nvPr/>
              </p:nvSpPr>
              <p:spPr>
                <a:xfrm rot="5400000">
                  <a:off x="1888667" y="1881042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22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21" name="Group 313"/>
            <p:cNvGrpSpPr/>
            <p:nvPr/>
          </p:nvGrpSpPr>
          <p:grpSpPr>
            <a:xfrm>
              <a:off x="4397727" y="3128106"/>
              <a:ext cx="1088673" cy="1006312"/>
              <a:chOff x="5057597" y="1954756"/>
              <a:chExt cx="1088673" cy="1006312"/>
            </a:xfrm>
          </p:grpSpPr>
          <p:grpSp>
            <p:nvGrpSpPr>
              <p:cNvPr id="222" name="Group 202"/>
              <p:cNvGrpSpPr/>
              <p:nvPr/>
            </p:nvGrpSpPr>
            <p:grpSpPr>
              <a:xfrm rot="16200000">
                <a:off x="4914116" y="2304023"/>
                <a:ext cx="1006312" cy="307777"/>
                <a:chOff x="1155825" y="1889060"/>
                <a:chExt cx="1006312" cy="307777"/>
              </a:xfrm>
            </p:grpSpPr>
            <p:sp>
              <p:nvSpPr>
                <p:cNvPr id="419" name="TextBox 418"/>
                <p:cNvSpPr txBox="1"/>
                <p:nvPr/>
              </p:nvSpPr>
              <p:spPr>
                <a:xfrm rot="10800000">
                  <a:off x="1155825" y="1889060"/>
                  <a:ext cx="274434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+</a:t>
                  </a:r>
                  <a:endParaRPr lang="en-US" sz="1400" dirty="0"/>
                </a:p>
              </p:txBody>
            </p:sp>
            <p:sp>
              <p:nvSpPr>
                <p:cNvPr id="420" name="TextBox 419"/>
                <p:cNvSpPr txBox="1"/>
                <p:nvPr/>
              </p:nvSpPr>
              <p:spPr>
                <a:xfrm rot="5400000">
                  <a:off x="1888665" y="1881045"/>
                  <a:ext cx="23916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/>
                    <a:t>-</a:t>
                  </a:r>
                  <a:endParaRPr lang="en-US" sz="1400" dirty="0"/>
                </a:p>
              </p:txBody>
            </p:sp>
          </p:grpSp>
          <p:sp>
            <p:nvSpPr>
              <p:cNvPr id="418" name="Title 1"/>
              <p:cNvSpPr txBox="1">
                <a:spLocks/>
              </p:cNvSpPr>
              <p:nvPr/>
            </p:nvSpPr>
            <p:spPr>
              <a:xfrm>
                <a:off x="5057597" y="2128979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19" name="TextBox 318"/>
          <p:cNvSpPr txBox="1"/>
          <p:nvPr/>
        </p:nvSpPr>
        <p:spPr>
          <a:xfrm>
            <a:off x="457201" y="5105400"/>
            <a:ext cx="337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Label voltages as </a:t>
            </a:r>
            <a:r>
              <a:rPr lang="en-US" u="sng" dirty="0" smtClean="0"/>
              <a:t>drops</a:t>
            </a:r>
            <a:r>
              <a:rPr lang="en-US" dirty="0" smtClean="0"/>
              <a:t> across resistors.</a:t>
            </a:r>
            <a:endParaRPr lang="en-US" dirty="0"/>
          </a:p>
        </p:txBody>
      </p:sp>
      <p:sp>
        <p:nvSpPr>
          <p:cNvPr id="320" name="TextBox 319"/>
          <p:cNvSpPr txBox="1"/>
          <p:nvPr/>
        </p:nvSpPr>
        <p:spPr>
          <a:xfrm>
            <a:off x="4911289" y="4951805"/>
            <a:ext cx="28521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drop across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28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0" name="Oval 329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Arrow Connector 330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>
              <a:stCxn id="330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>
              <a:stCxn id="330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Same circuit: Nodal analysis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/>
        </p:nvCxnSpPr>
        <p:spPr>
          <a:xfrm rot="10800000">
            <a:off x="544585" y="4343358"/>
            <a:ext cx="12810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436"/>
          <p:cNvGrpSpPr/>
          <p:nvPr/>
        </p:nvGrpSpPr>
        <p:grpSpPr>
          <a:xfrm>
            <a:off x="914400" y="1850214"/>
            <a:ext cx="1088673" cy="2074721"/>
            <a:chOff x="6248400" y="2050694"/>
            <a:chExt cx="1088673" cy="2074721"/>
          </a:xfrm>
        </p:grpSpPr>
        <p:sp>
          <p:nvSpPr>
            <p:cNvPr id="438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39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6" name="Group 439"/>
          <p:cNvGrpSpPr/>
          <p:nvPr/>
        </p:nvGrpSpPr>
        <p:grpSpPr>
          <a:xfrm>
            <a:off x="2340327" y="1850214"/>
            <a:ext cx="1088673" cy="2074721"/>
            <a:chOff x="6248400" y="2050694"/>
            <a:chExt cx="1088673" cy="2074721"/>
          </a:xfrm>
        </p:grpSpPr>
        <p:sp>
          <p:nvSpPr>
            <p:cNvPr id="441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2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7" name="Group 442"/>
          <p:cNvGrpSpPr/>
          <p:nvPr/>
        </p:nvGrpSpPr>
        <p:grpSpPr>
          <a:xfrm>
            <a:off x="3788127" y="1828800"/>
            <a:ext cx="1088673" cy="2074721"/>
            <a:chOff x="6248400" y="2050694"/>
            <a:chExt cx="1088673" cy="2074721"/>
          </a:xfrm>
        </p:grpSpPr>
        <p:sp>
          <p:nvSpPr>
            <p:cNvPr id="444" name="Title 1"/>
            <p:cNvSpPr txBox="1">
              <a:spLocks/>
            </p:cNvSpPr>
            <p:nvPr/>
          </p:nvSpPr>
          <p:spPr>
            <a:xfrm>
              <a:off x="6248400" y="2050694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45" name="Title 1"/>
            <p:cNvSpPr txBox="1">
              <a:spLocks/>
            </p:cNvSpPr>
            <p:nvPr/>
          </p:nvSpPr>
          <p:spPr>
            <a:xfrm>
              <a:off x="6248400" y="34547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8" name="Group 457"/>
          <p:cNvGrpSpPr/>
          <p:nvPr/>
        </p:nvGrpSpPr>
        <p:grpSpPr>
          <a:xfrm>
            <a:off x="1916059" y="2821039"/>
            <a:ext cx="2493800" cy="671206"/>
            <a:chOff x="5523966" y="1153632"/>
            <a:chExt cx="2493800" cy="671206"/>
          </a:xfrm>
        </p:grpSpPr>
        <p:sp>
          <p:nvSpPr>
            <p:cNvPr id="455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5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9" name="Group 458"/>
          <p:cNvGrpSpPr/>
          <p:nvPr/>
        </p:nvGrpSpPr>
        <p:grpSpPr>
          <a:xfrm>
            <a:off x="1916059" y="4263548"/>
            <a:ext cx="2493800" cy="671206"/>
            <a:chOff x="5523966" y="1153632"/>
            <a:chExt cx="2493800" cy="671206"/>
          </a:xfrm>
        </p:grpSpPr>
        <p:sp>
          <p:nvSpPr>
            <p:cNvPr id="460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1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0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64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268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69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0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1" name="Group 505"/>
          <p:cNvGrpSpPr/>
          <p:nvPr/>
        </p:nvGrpSpPr>
        <p:grpSpPr>
          <a:xfrm>
            <a:off x="1208624" y="2920782"/>
            <a:ext cx="3526352" cy="584418"/>
            <a:chOff x="1219200" y="1524000"/>
            <a:chExt cx="3526352" cy="584418"/>
          </a:xfrm>
        </p:grpSpPr>
        <p:grpSp>
          <p:nvGrpSpPr>
            <p:cNvPr id="272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4" name="Straight Arrow Connector 513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5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3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512" name="Straight Arrow Connector 51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9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4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10" name="Straight Arrow Connector 509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11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5" name="Group 529"/>
          <p:cNvGrpSpPr/>
          <p:nvPr/>
        </p:nvGrpSpPr>
        <p:grpSpPr>
          <a:xfrm>
            <a:off x="1617185" y="964764"/>
            <a:ext cx="2102419" cy="559236"/>
            <a:chOff x="1631381" y="964764"/>
            <a:chExt cx="2102419" cy="559236"/>
          </a:xfrm>
        </p:grpSpPr>
        <p:grpSp>
          <p:nvGrpSpPr>
            <p:cNvPr id="276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466" name="Straight Arrow Connector 46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6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77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28" name="Straight Arrow Connector 527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29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78" name="Group 530"/>
          <p:cNvGrpSpPr/>
          <p:nvPr/>
        </p:nvGrpSpPr>
        <p:grpSpPr>
          <a:xfrm>
            <a:off x="1617185" y="2412564"/>
            <a:ext cx="2102419" cy="559236"/>
            <a:chOff x="1631381" y="964764"/>
            <a:chExt cx="2102419" cy="559236"/>
          </a:xfrm>
        </p:grpSpPr>
        <p:grpSp>
          <p:nvGrpSpPr>
            <p:cNvPr id="279" name="Group 525"/>
            <p:cNvGrpSpPr/>
            <p:nvPr/>
          </p:nvGrpSpPr>
          <p:grpSpPr>
            <a:xfrm>
              <a:off x="3026848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6" name="Straight Arrow Connector 535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7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280" name="Group 526"/>
            <p:cNvGrpSpPr/>
            <p:nvPr/>
          </p:nvGrpSpPr>
          <p:grpSpPr>
            <a:xfrm>
              <a:off x="1631381" y="964764"/>
              <a:ext cx="706952" cy="559236"/>
              <a:chOff x="5620837" y="2038275"/>
              <a:chExt cx="706952" cy="559236"/>
            </a:xfrm>
          </p:grpSpPr>
          <p:cxnSp>
            <p:nvCxnSpPr>
              <p:cNvPr id="534" name="Straight Arrow Connector 533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35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281" name="Group 544"/>
          <p:cNvGrpSpPr/>
          <p:nvPr/>
        </p:nvGrpSpPr>
        <p:grpSpPr>
          <a:xfrm>
            <a:off x="1617185" y="4392569"/>
            <a:ext cx="2102419" cy="559236"/>
            <a:chOff x="1617185" y="4392569"/>
            <a:chExt cx="2102419" cy="559236"/>
          </a:xfrm>
        </p:grpSpPr>
        <p:cxnSp>
          <p:nvCxnSpPr>
            <p:cNvPr id="543" name="Straight Arrow Connector 542"/>
            <p:cNvCxnSpPr/>
            <p:nvPr/>
          </p:nvCxnSpPr>
          <p:spPr>
            <a:xfrm rot="10800000" flipH="1">
              <a:off x="3188912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4" name="Title 1"/>
            <p:cNvSpPr txBox="1">
              <a:spLocks/>
            </p:cNvSpPr>
            <p:nvPr/>
          </p:nvSpPr>
          <p:spPr>
            <a:xfrm>
              <a:off x="3012652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541" name="Straight Arrow Connector 540"/>
            <p:cNvCxnSpPr/>
            <p:nvPr/>
          </p:nvCxnSpPr>
          <p:spPr>
            <a:xfrm rot="10800000" flipH="1">
              <a:off x="1793445" y="4441570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2" name="Title 1"/>
            <p:cNvSpPr txBox="1">
              <a:spLocks/>
            </p:cNvSpPr>
            <p:nvPr/>
          </p:nvSpPr>
          <p:spPr>
            <a:xfrm>
              <a:off x="1617185" y="4392569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457200" y="4951805"/>
            <a:ext cx="4395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Typical notation:</a:t>
            </a:r>
          </a:p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r>
              <a:rPr lang="en-US" dirty="0" smtClean="0"/>
              <a:t> is current through R</a:t>
            </a:r>
            <a:r>
              <a:rPr lang="en-US" baseline="-25000" dirty="0" smtClean="0"/>
              <a:t>1</a:t>
            </a:r>
            <a:r>
              <a:rPr lang="en-US" dirty="0" smtClean="0"/>
              <a:t>. (Same as before)</a:t>
            </a:r>
          </a:p>
          <a:p>
            <a:r>
              <a:rPr lang="en-US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is voltage of node 1 relative to </a:t>
            </a:r>
          </a:p>
          <a:p>
            <a:r>
              <a:rPr lang="en-US" dirty="0" smtClean="0"/>
              <a:t>	reference node. (Different from before)</a:t>
            </a:r>
          </a:p>
        </p:txBody>
      </p:sp>
      <p:sp>
        <p:nvSpPr>
          <p:cNvPr id="321" name="Title 1"/>
          <p:cNvSpPr txBox="1">
            <a:spLocks/>
          </p:cNvSpPr>
          <p:nvPr/>
        </p:nvSpPr>
        <p:spPr>
          <a:xfrm>
            <a:off x="241707" y="457200"/>
            <a:ext cx="275095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KCL + ohm.</a:t>
            </a:r>
          </a:p>
        </p:txBody>
      </p:sp>
      <p:cxnSp>
        <p:nvCxnSpPr>
          <p:cNvPr id="331" name="Straight Connector 330"/>
          <p:cNvCxnSpPr/>
          <p:nvPr/>
        </p:nvCxnSpPr>
        <p:spPr>
          <a:xfrm rot="5400000" flipH="1" flipV="1">
            <a:off x="171018" y="1929184"/>
            <a:ext cx="7471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rot="5400000">
            <a:off x="156300" y="3949930"/>
            <a:ext cx="7889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25781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34" name="Group 333"/>
          <p:cNvGrpSpPr/>
          <p:nvPr/>
        </p:nvGrpSpPr>
        <p:grpSpPr>
          <a:xfrm>
            <a:off x="301696" y="2234982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48" name="Ink 447"/>
              <p14:cNvContentPartPr/>
              <p14:nvPr/>
            </p14:nvContentPartPr>
            <p14:xfrm>
              <a:off x="271800" y="531720"/>
              <a:ext cx="8638920" cy="5106960"/>
            </p14:xfrm>
          </p:contentPart>
        </mc:Choice>
        <mc:Fallback>
          <p:pic>
            <p:nvPicPr>
              <p:cNvPr id="448" name="Ink 44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7760" y="517680"/>
                <a:ext cx="8668440" cy="5127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Kramer’s rule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798702"/>
          <a:ext cx="2906422" cy="1634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3" name="Equation" r:id="rId4" imgW="1218960" imgH="685800" progId="Equation.3">
                  <p:embed/>
                </p:oleObj>
              </mc:Choice>
              <mc:Fallback>
                <p:oleObj name="Equation" r:id="rId4" imgW="1218960" imgH="685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798702"/>
                        <a:ext cx="2906422" cy="16343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76960" y="651240"/>
              <a:ext cx="7486200" cy="5776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1120" y="637200"/>
                <a:ext cx="7507080" cy="5799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Determinants:</a:t>
            </a:r>
            <a:endParaRPr lang="en-US" sz="2800" dirty="0"/>
          </a:p>
        </p:txBody>
      </p:sp>
      <p:graphicFrame>
        <p:nvGraphicFramePr>
          <p:cNvPr id="198658" name="Object 2"/>
          <p:cNvGraphicFramePr>
            <a:graphicFrameLocks noChangeAspect="1"/>
          </p:cNvGraphicFramePr>
          <p:nvPr/>
        </p:nvGraphicFramePr>
        <p:xfrm>
          <a:off x="457200" y="846138"/>
          <a:ext cx="2392363" cy="284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7" name="Equation" r:id="rId4" imgW="1002960" imgH="1193760" progId="Equation.3">
                  <p:embed/>
                </p:oleObj>
              </mc:Choice>
              <mc:Fallback>
                <p:oleObj name="Equation" r:id="rId4" imgW="1002960" imgH="11937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46138"/>
                        <a:ext cx="2392363" cy="2846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6247" y="429370"/>
            <a:ext cx="5914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for </a:t>
            </a:r>
            <a:r>
              <a:rPr lang="en-US" dirty="0" err="1" smtClean="0"/>
              <a:t>x,y,z</a:t>
            </a:r>
            <a:r>
              <a:rPr lang="en-US" dirty="0" smtClean="0"/>
              <a:t> in terms of known constants a</a:t>
            </a:r>
            <a:r>
              <a:rPr lang="en-US" baseline="-25000" dirty="0" smtClean="0"/>
              <a:t>1-3</a:t>
            </a:r>
            <a:r>
              <a:rPr lang="en-US" dirty="0" smtClean="0"/>
              <a:t>, b</a:t>
            </a:r>
            <a:r>
              <a:rPr lang="en-US" baseline="-25000" dirty="0" smtClean="0"/>
              <a:t>1-3</a:t>
            </a:r>
            <a:r>
              <a:rPr lang="en-US" dirty="0" smtClean="0"/>
              <a:t>, c</a:t>
            </a:r>
            <a:r>
              <a:rPr lang="en-US" baseline="-25000" dirty="0" smtClean="0"/>
              <a:t>1-3</a:t>
            </a:r>
            <a:r>
              <a:rPr lang="en-US" dirty="0" smtClean="0"/>
              <a:t>, d</a:t>
            </a:r>
            <a:r>
              <a:rPr lang="en-US" baseline="-25000" dirty="0" smtClean="0"/>
              <a:t>1-3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94640" y="1037520"/>
              <a:ext cx="7453440" cy="3601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1320" y="1022400"/>
                <a:ext cx="7477920" cy="3632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1555614"/>
            <a:ext cx="1200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85021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88" name="Group 461"/>
          <p:cNvGrpSpPr/>
          <p:nvPr/>
        </p:nvGrpSpPr>
        <p:grpSpPr>
          <a:xfrm>
            <a:off x="1916059" y="1422190"/>
            <a:ext cx="2493800" cy="671206"/>
            <a:chOff x="5523966" y="1153632"/>
            <a:chExt cx="2493800" cy="671206"/>
          </a:xfrm>
        </p:grpSpPr>
        <p:sp>
          <p:nvSpPr>
            <p:cNvPr id="463" name="Title 1"/>
            <p:cNvSpPr txBox="1">
              <a:spLocks/>
            </p:cNvSpPr>
            <p:nvPr/>
          </p:nvSpPr>
          <p:spPr>
            <a:xfrm>
              <a:off x="5523966" y="115415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  <p:sp>
          <p:nvSpPr>
            <p:cNvPr id="464" name="Title 1"/>
            <p:cNvSpPr txBox="1">
              <a:spLocks/>
            </p:cNvSpPr>
            <p:nvPr/>
          </p:nvSpPr>
          <p:spPr>
            <a:xfrm>
              <a:off x="6929093" y="115363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lang="en-US" baseline="-25000" dirty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endParaRPr>
            </a:p>
          </p:txBody>
        </p:sp>
      </p:grpSp>
      <p:grpSp>
        <p:nvGrpSpPr>
          <p:cNvPr id="189" name="Group 504"/>
          <p:cNvGrpSpPr/>
          <p:nvPr/>
        </p:nvGrpSpPr>
        <p:grpSpPr>
          <a:xfrm>
            <a:off x="1208624" y="1524000"/>
            <a:ext cx="3526352" cy="584418"/>
            <a:chOff x="1219200" y="1524000"/>
            <a:chExt cx="3526352" cy="584418"/>
          </a:xfrm>
        </p:grpSpPr>
        <p:grpSp>
          <p:nvGrpSpPr>
            <p:cNvPr id="190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1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92" name="Group 500"/>
            <p:cNvGrpSpPr/>
            <p:nvPr/>
          </p:nvGrpSpPr>
          <p:grpSpPr>
            <a:xfrm>
              <a:off x="4038600" y="1524000"/>
              <a:ext cx="706952" cy="559236"/>
              <a:chOff x="6151051" y="1663521"/>
              <a:chExt cx="706952" cy="559236"/>
            </a:xfrm>
          </p:grpSpPr>
          <p:cxnSp>
            <p:nvCxnSpPr>
              <p:cNvPr id="502" name="Straight Arrow Connector 501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3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96793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06" name="Group 333"/>
          <p:cNvGrpSpPr/>
          <p:nvPr/>
        </p:nvGrpSpPr>
        <p:grpSpPr>
          <a:xfrm>
            <a:off x="301696" y="1543504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525"/>
          <p:cNvGrpSpPr/>
          <p:nvPr/>
        </p:nvGrpSpPr>
        <p:grpSpPr>
          <a:xfrm>
            <a:off x="3012652" y="964764"/>
            <a:ext cx="706952" cy="559236"/>
            <a:chOff x="5620837" y="2038275"/>
            <a:chExt cx="706952" cy="559236"/>
          </a:xfrm>
        </p:grpSpPr>
        <p:cxnSp>
          <p:nvCxnSpPr>
            <p:cNvPr id="466" name="Straight Arrow Connector 465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7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1" name="Group 526"/>
          <p:cNvGrpSpPr/>
          <p:nvPr/>
        </p:nvGrpSpPr>
        <p:grpSpPr>
          <a:xfrm>
            <a:off x="1617185" y="964764"/>
            <a:ext cx="706952" cy="559236"/>
            <a:chOff x="5620837" y="2038275"/>
            <a:chExt cx="706952" cy="559236"/>
          </a:xfrm>
        </p:grpSpPr>
        <p:cxnSp>
          <p:nvCxnSpPr>
            <p:cNvPr id="528" name="Straight Arrow Connector 52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2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526"/>
          <p:cNvGrpSpPr/>
          <p:nvPr/>
        </p:nvGrpSpPr>
        <p:grpSpPr>
          <a:xfrm>
            <a:off x="787471" y="984268"/>
            <a:ext cx="706952" cy="559236"/>
            <a:chOff x="5620837" y="2038275"/>
            <a:chExt cx="706952" cy="559236"/>
          </a:xfrm>
        </p:grpSpPr>
        <p:cxnSp>
          <p:nvCxnSpPr>
            <p:cNvPr id="253" name="Straight Arrow Connector 252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54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56" name="Straight Connector 255"/>
          <p:cNvCxnSpPr/>
          <p:nvPr/>
        </p:nvCxnSpPr>
        <p:spPr>
          <a:xfrm>
            <a:off x="550792" y="2962809"/>
            <a:ext cx="40246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 rot="5400000">
            <a:off x="3871864" y="2259212"/>
            <a:ext cx="14071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937303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" name="Ink 19"/>
              <p14:cNvContentPartPr/>
              <p14:nvPr/>
            </p14:nvContentPartPr>
            <p14:xfrm>
              <a:off x="222480" y="604080"/>
              <a:ext cx="8921880" cy="560916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2040" y="596520"/>
                <a:ext cx="8948520" cy="56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" name="Ink 20"/>
              <p14:cNvContentPartPr/>
              <p14:nvPr/>
            </p14:nvContentPartPr>
            <p14:xfrm>
              <a:off x="1191600" y="5629680"/>
              <a:ext cx="6907320" cy="1068840"/>
            </p14:xfrm>
          </p:contentPart>
        </mc:Choice>
        <mc:Fallback>
          <p:pic>
            <p:nvPicPr>
              <p:cNvPr id="21" name="Ink 2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6840" y="5616000"/>
                <a:ext cx="6933600" cy="1085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http://cache4.asset-cache.net/xc/51155301.jpg?v=1&amp;c=IWSAsset&amp;k=2&amp;d=77BFBA49EF878921F7C3FC3F69D929FD5E36A0AFA7DEBA3C14B1989E644C7C3F7A3192BABEDFA279F06BF04B24B4128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81518"/>
            <a:ext cx="5657850" cy="3762376"/>
          </a:xfrm>
          <a:prstGeom prst="rect">
            <a:avLst/>
          </a:prstGeom>
          <a:noFill/>
        </p:spPr>
      </p:pic>
      <p:pic>
        <p:nvPicPr>
          <p:cNvPr id="183300" name="Picture 4" descr="http://cache2.asset-cache.net/xc/1008183.jpg?v=1&amp;c=IWSAsset&amp;k=2&amp;d=77BFBA49EF878921F7C3FC3F69D929FD67C1A37E93E2C8350CAC242C546ADE5111CD0B023276045AE30A760B0D81129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6900" y="2743200"/>
            <a:ext cx="5657850" cy="3714751"/>
          </a:xfrm>
          <a:prstGeom prst="rect">
            <a:avLst/>
          </a:prstGeom>
          <a:noFill/>
        </p:spPr>
      </p:pic>
      <p:pic>
        <p:nvPicPr>
          <p:cNvPr id="4" name="Picture 2" descr="http://pubs.usgs.gov/circ/c1143/html/fig3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0250" y="0"/>
            <a:ext cx="2825153" cy="2819400"/>
          </a:xfrm>
          <a:prstGeom prst="rect">
            <a:avLst/>
          </a:prstGeom>
          <a:noFill/>
        </p:spPr>
      </p:pic>
      <p:pic>
        <p:nvPicPr>
          <p:cNvPr id="183302" name="Picture 6" descr="http://www.coloradocollege.edu/dept/PC/RepresentativePhy/Pages/Photoshop/Problem%20Pictures/Nuclear%20Plant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43894"/>
            <a:ext cx="2262935" cy="1495423"/>
          </a:xfrm>
          <a:prstGeom prst="rect">
            <a:avLst/>
          </a:prstGeom>
          <a:noFill/>
        </p:spPr>
      </p:pic>
      <p:pic>
        <p:nvPicPr>
          <p:cNvPr id="183306" name="Picture 10" descr="http://3.bp.blogspot.com/_tUGQsLoAUMs/SKDCcJcMdSI/AAAAAAAAAww/Hkpk6CcrDoA/s400/brightsource-solar-mojave2.jpg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09800" y="5105400"/>
            <a:ext cx="1929113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10520" y="43560"/>
              <a:ext cx="7316280" cy="2828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6120" y="38160"/>
                <a:ext cx="7347240" cy="284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Ground?</a:t>
            </a:r>
            <a:endParaRPr lang="en-US" dirty="0"/>
          </a:p>
        </p:txBody>
      </p:sp>
      <p:pic>
        <p:nvPicPr>
          <p:cNvPr id="201730" name="Picture 2" descr="C:\Users\Peter Burke\AppData\Local\Microsoft\Windows\Temporary Internet Files\Content.IE5\C7WT3379\MPj0438504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506" y="1808342"/>
            <a:ext cx="3296506" cy="3199213"/>
          </a:xfrm>
          <a:prstGeom prst="rect">
            <a:avLst/>
          </a:prstGeom>
          <a:noFill/>
        </p:spPr>
      </p:pic>
      <p:pic>
        <p:nvPicPr>
          <p:cNvPr id="201732" name="Picture 4" descr="C:\Users\Peter Burke\AppData\Local\Microsoft\Windows\Temporary Internet Files\Content.IE5\OS54QNG3\MPj0305827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9773" y="1600200"/>
            <a:ext cx="2609088" cy="3657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3729161" y="3102597"/>
            <a:ext cx="877929" cy="1588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69374" y="1808342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?</a:t>
            </a:r>
            <a:endParaRPr lang="en-US" sz="7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225080" y="4872240"/>
              <a:ext cx="6243120" cy="18550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2120" y="4863600"/>
                <a:ext cx="6271920" cy="1879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Nodal analysis example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1665678" y="885802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49"/>
          <p:cNvGrpSpPr/>
          <p:nvPr/>
        </p:nvGrpSpPr>
        <p:grpSpPr>
          <a:xfrm>
            <a:off x="3086178" y="885979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5" name="Straight Connector 194"/>
          <p:cNvCxnSpPr/>
          <p:nvPr/>
        </p:nvCxnSpPr>
        <p:spPr>
          <a:xfrm rot="10800000">
            <a:off x="550793" y="895445"/>
            <a:ext cx="5680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8" name="Title 1"/>
          <p:cNvSpPr txBox="1">
            <a:spLocks/>
          </p:cNvSpPr>
          <p:nvPr/>
        </p:nvSpPr>
        <p:spPr>
          <a:xfrm>
            <a:off x="914400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441" name="Title 1"/>
          <p:cNvSpPr txBox="1">
            <a:spLocks/>
          </p:cNvSpPr>
          <p:nvPr/>
        </p:nvSpPr>
        <p:spPr>
          <a:xfrm>
            <a:off x="2340327" y="1180929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464" name="Title 1"/>
          <p:cNvSpPr txBox="1">
            <a:spLocks/>
          </p:cNvSpPr>
          <p:nvPr/>
        </p:nvSpPr>
        <p:spPr>
          <a:xfrm>
            <a:off x="3246515" y="125953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38" name="Group 504"/>
          <p:cNvGrpSpPr/>
          <p:nvPr/>
        </p:nvGrpSpPr>
        <p:grpSpPr>
          <a:xfrm>
            <a:off x="1208624" y="879897"/>
            <a:ext cx="2057400" cy="559236"/>
            <a:chOff x="1219200" y="1549182"/>
            <a:chExt cx="2057400" cy="559236"/>
          </a:xfrm>
        </p:grpSpPr>
        <p:grpSp>
          <p:nvGrpSpPr>
            <p:cNvPr id="39" name="Group 491"/>
            <p:cNvGrpSpPr/>
            <p:nvPr/>
          </p:nvGrpSpPr>
          <p:grpSpPr>
            <a:xfrm>
              <a:off x="1219200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3" name="Straight Arrow Connector 492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94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40" name="Group 497"/>
            <p:cNvGrpSpPr/>
            <p:nvPr/>
          </p:nvGrpSpPr>
          <p:grpSpPr>
            <a:xfrm>
              <a:off x="2569648" y="1549182"/>
              <a:ext cx="706952" cy="559236"/>
              <a:chOff x="6151051" y="1663521"/>
              <a:chExt cx="706952" cy="559236"/>
            </a:xfrm>
          </p:grpSpPr>
          <p:cxnSp>
            <p:nvCxnSpPr>
              <p:cNvPr id="499" name="Straight Arrow Connector 498"/>
              <p:cNvCxnSpPr/>
              <p:nvPr/>
            </p:nvCxnSpPr>
            <p:spPr>
              <a:xfrm rot="5400000">
                <a:off x="6461748" y="1884853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00" name="Title 1"/>
              <p:cNvSpPr txBox="1">
                <a:spLocks/>
              </p:cNvSpPr>
              <p:nvPr/>
            </p:nvSpPr>
            <p:spPr>
              <a:xfrm>
                <a:off x="6151051" y="1663521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sp>
        <p:nvSpPr>
          <p:cNvPr id="333" name="Title 1"/>
          <p:cNvSpPr txBox="1">
            <a:spLocks/>
          </p:cNvSpPr>
          <p:nvPr/>
        </p:nvSpPr>
        <p:spPr>
          <a:xfrm rot="16200000">
            <a:off x="-422477" y="12986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" name="Group 333"/>
          <p:cNvGrpSpPr/>
          <p:nvPr/>
        </p:nvGrpSpPr>
        <p:grpSpPr>
          <a:xfrm>
            <a:off x="301696" y="874219"/>
            <a:ext cx="485775" cy="1371599"/>
            <a:chOff x="600075" y="1458273"/>
            <a:chExt cx="485775" cy="1371599"/>
          </a:xfrm>
        </p:grpSpPr>
        <p:sp>
          <p:nvSpPr>
            <p:cNvPr id="335" name="Oval 33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6" name="Straight Arrow Connector 33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>
              <a:stCxn id="33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>
              <a:stCxn id="33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/>
          <p:cNvCxnSpPr/>
          <p:nvPr/>
        </p:nvCxnSpPr>
        <p:spPr>
          <a:xfrm>
            <a:off x="550792" y="2293524"/>
            <a:ext cx="5679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 rot="5400000" flipH="1" flipV="1">
            <a:off x="518020" y="2268018"/>
            <a:ext cx="549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49"/>
          <p:cNvGrpSpPr/>
          <p:nvPr/>
        </p:nvGrpSpPr>
        <p:grpSpPr>
          <a:xfrm>
            <a:off x="6150006" y="886330"/>
            <a:ext cx="160687" cy="1414811"/>
            <a:chOff x="4491655" y="3124200"/>
            <a:chExt cx="160687" cy="1414811"/>
          </a:xfrm>
        </p:grpSpPr>
        <p:grpSp>
          <p:nvGrpSpPr>
            <p:cNvPr id="9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9" name="Straight Connector 9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itle 1"/>
          <p:cNvSpPr txBox="1">
            <a:spLocks/>
          </p:cNvSpPr>
          <p:nvPr/>
        </p:nvSpPr>
        <p:spPr>
          <a:xfrm>
            <a:off x="5295570" y="119276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13" name="Title 1"/>
          <p:cNvSpPr txBox="1">
            <a:spLocks/>
          </p:cNvSpPr>
          <p:nvPr/>
        </p:nvSpPr>
        <p:spPr>
          <a:xfrm rot="16200000">
            <a:off x="4200864" y="129812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noProof="0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14" name="Group 333"/>
          <p:cNvGrpSpPr/>
          <p:nvPr/>
        </p:nvGrpSpPr>
        <p:grpSpPr>
          <a:xfrm rot="10800000">
            <a:off x="5024289" y="895445"/>
            <a:ext cx="485775" cy="1371599"/>
            <a:chOff x="600075" y="1458273"/>
            <a:chExt cx="485775" cy="1371599"/>
          </a:xfrm>
        </p:grpSpPr>
        <p:sp>
          <p:nvSpPr>
            <p:cNvPr id="115" name="Oval 114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Arrow Connector 115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5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15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49"/>
          <p:cNvGrpSpPr/>
          <p:nvPr/>
        </p:nvGrpSpPr>
        <p:grpSpPr>
          <a:xfrm>
            <a:off x="4084504" y="874219"/>
            <a:ext cx="160687" cy="1414811"/>
            <a:chOff x="4491655" y="3124200"/>
            <a:chExt cx="160687" cy="1414811"/>
          </a:xfrm>
        </p:grpSpPr>
        <p:grpSp>
          <p:nvGrpSpPr>
            <p:cNvPr id="12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491"/>
          <p:cNvGrpSpPr/>
          <p:nvPr/>
        </p:nvGrpSpPr>
        <p:grpSpPr>
          <a:xfrm>
            <a:off x="3537891" y="913716"/>
            <a:ext cx="706952" cy="559236"/>
            <a:chOff x="6151051" y="1663521"/>
            <a:chExt cx="706952" cy="559236"/>
          </a:xfrm>
        </p:grpSpPr>
        <p:cxnSp>
          <p:nvCxnSpPr>
            <p:cNvPr id="146" name="Straight Arrow Connector 145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7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3" name="Group 497"/>
          <p:cNvGrpSpPr/>
          <p:nvPr/>
        </p:nvGrpSpPr>
        <p:grpSpPr>
          <a:xfrm>
            <a:off x="5648682" y="899399"/>
            <a:ext cx="706952" cy="559236"/>
            <a:chOff x="6151051" y="1663521"/>
            <a:chExt cx="706952" cy="559236"/>
          </a:xfrm>
        </p:grpSpPr>
        <p:cxnSp>
          <p:nvCxnSpPr>
            <p:cNvPr id="144" name="Straight Arrow Connector 143"/>
            <p:cNvCxnSpPr/>
            <p:nvPr/>
          </p:nvCxnSpPr>
          <p:spPr>
            <a:xfrm rot="5400000">
              <a:off x="6461748" y="1884853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6151051" y="1663521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0" y="571680"/>
              <a:ext cx="8898840" cy="5595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960" y="559080"/>
                <a:ext cx="8918280" cy="5616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5869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Lecture 3, Week 2: 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371600" y="1828800"/>
            <a:ext cx="2613542" cy="261850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Supernode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481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node with a voltage source in it…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916237" y="1960412"/>
            <a:ext cx="1050374" cy="1702369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173999" y="2908394"/>
            <a:ext cx="25348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441425" y="16409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441425" y="2326768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25" y="34900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441425" y="4175820"/>
            <a:ext cx="76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1911902" y="1488568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2088640" y="12504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0800000" flipH="1">
            <a:off x="1887564" y="219848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Title 1"/>
          <p:cNvSpPr txBox="1">
            <a:spLocks/>
          </p:cNvSpPr>
          <p:nvPr/>
        </p:nvSpPr>
        <p:spPr>
          <a:xfrm>
            <a:off x="2064302" y="196041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 flipH="1">
            <a:off x="457200" y="3616174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 txBox="1">
            <a:spLocks/>
          </p:cNvSpPr>
          <p:nvPr/>
        </p:nvSpPr>
        <p:spPr>
          <a:xfrm>
            <a:off x="633938" y="33781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0800000" flipH="1">
            <a:off x="1898625" y="4008232"/>
            <a:ext cx="3534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5" name="Title 1"/>
          <p:cNvSpPr txBox="1">
            <a:spLocks/>
          </p:cNvSpPr>
          <p:nvPr/>
        </p:nvSpPr>
        <p:spPr>
          <a:xfrm>
            <a:off x="2075363" y="377016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198537" y="2133600"/>
            <a:ext cx="485775" cy="1488125"/>
            <a:chOff x="5172949" y="2484911"/>
            <a:chExt cx="485775" cy="1488125"/>
          </a:xfrm>
        </p:grpSpPr>
        <p:sp>
          <p:nvSpPr>
            <p:cNvPr id="49" name="Oval 4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171201" y="4572000"/>
            <a:ext cx="777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Must</a:t>
            </a:r>
            <a:r>
              <a:rPr lang="en-US" dirty="0" smtClean="0"/>
              <a:t> define a </a:t>
            </a:r>
            <a:r>
              <a:rPr lang="en-US" dirty="0" err="1" smtClean="0"/>
              <a:t>supernode</a:t>
            </a:r>
            <a:r>
              <a:rPr lang="en-US" dirty="0" smtClean="0"/>
              <a:t> if a voltage source appears when doing nodal analysis…</a:t>
            </a:r>
          </a:p>
          <a:p>
            <a:r>
              <a:rPr lang="en-US" dirty="0" smtClean="0"/>
              <a:t>(unless one end of voltage source connected to reference node)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267682" y="1591080"/>
            <a:ext cx="57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KCL:</a:t>
            </a:r>
            <a:endParaRPr lang="en-US" dirty="0"/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2265378" y="5334000"/>
            <a:ext cx="3373422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Define a reference node.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Label remaining nodes.</a:t>
            </a: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Apply KCL + ohm to all nodes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supernodes</a:t>
            </a:r>
            <a:endParaRPr lang="en-US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spcBef>
                <a:spcPct val="0"/>
              </a:spcBef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Apply KVL to loop with voltage source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91800" y="1524600"/>
              <a:ext cx="6483240" cy="4973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9920" y="1522080"/>
                <a:ext cx="6498360" cy="4992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34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157" name="Group 450"/>
          <p:cNvGrpSpPr/>
          <p:nvPr/>
        </p:nvGrpSpPr>
        <p:grpSpPr>
          <a:xfrm rot="16200000">
            <a:off x="1125690" y="1204699"/>
            <a:ext cx="485775" cy="1542982"/>
            <a:chOff x="2185471" y="1743238"/>
            <a:chExt cx="485775" cy="1542982"/>
          </a:xfrm>
        </p:grpSpPr>
        <p:grpSp>
          <p:nvGrpSpPr>
            <p:cNvPr id="159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itle 1"/>
          <p:cNvSpPr txBox="1">
            <a:spLocks/>
          </p:cNvSpPr>
          <p:nvPr/>
        </p:nvSpPr>
        <p:spPr>
          <a:xfrm>
            <a:off x="887038" y="122423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5" name="Group 164"/>
          <p:cNvGrpSpPr/>
          <p:nvPr/>
        </p:nvGrpSpPr>
        <p:grpSpPr>
          <a:xfrm>
            <a:off x="2934374" y="1856558"/>
            <a:ext cx="969184" cy="1542982"/>
            <a:chOff x="2971800" y="1743238"/>
            <a:chExt cx="969184" cy="1542982"/>
          </a:xfrm>
        </p:grpSpPr>
        <p:sp>
          <p:nvSpPr>
            <p:cNvPr id="166" name="Oval 16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6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6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72" name="Straight Connector 171"/>
          <p:cNvCxnSpPr/>
          <p:nvPr/>
        </p:nvCxnSpPr>
        <p:spPr>
          <a:xfrm>
            <a:off x="597087" y="3395655"/>
            <a:ext cx="3068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3" name="Group 449"/>
          <p:cNvGrpSpPr/>
          <p:nvPr/>
        </p:nvGrpSpPr>
        <p:grpSpPr>
          <a:xfrm rot="5400000">
            <a:off x="2558768" y="945294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0" name="Group 209"/>
          <p:cNvGrpSpPr/>
          <p:nvPr/>
        </p:nvGrpSpPr>
        <p:grpSpPr>
          <a:xfrm rot="5400000">
            <a:off x="1533151" y="-11351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217" name="Straight Connector 216"/>
          <p:cNvCxnSpPr/>
          <p:nvPr/>
        </p:nvCxnSpPr>
        <p:spPr>
          <a:xfrm>
            <a:off x="2773332" y="900475"/>
            <a:ext cx="8922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 rot="5400000" flipH="1" flipV="1">
            <a:off x="3186768" y="1377722"/>
            <a:ext cx="9576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/>
          <p:nvPr/>
        </p:nvCxnSpPr>
        <p:spPr>
          <a:xfrm rot="5400000" flipH="1" flipV="1">
            <a:off x="56185" y="1440660"/>
            <a:ext cx="108036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rot="10800000">
            <a:off x="597088" y="898886"/>
            <a:ext cx="6491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90360" y="98280"/>
              <a:ext cx="8593920" cy="6505920"/>
            </p14:xfrm>
          </p:contentPart>
        </mc:Choice>
        <mc:Fallback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000" y="82440"/>
                <a:ext cx="8619840" cy="6534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>
            <a:off x="516203" y="1980844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>
            <a:off x="2068450" y="1973070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>
            <a:off x="365781" y="22759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1322599" y="226802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4848952" y="2398050"/>
            <a:ext cx="485775" cy="485775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Arrow Connector 166"/>
          <p:cNvCxnSpPr/>
          <p:nvPr/>
        </p:nvCxnSpPr>
        <p:spPr>
          <a:xfrm rot="5400000" flipH="1" flipV="1">
            <a:off x="4934678" y="2621888"/>
            <a:ext cx="314325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166" idx="0"/>
          </p:cNvCxnSpPr>
          <p:nvPr/>
        </p:nvCxnSpPr>
        <p:spPr>
          <a:xfrm rot="5400000" flipH="1" flipV="1">
            <a:off x="4885180" y="2191390"/>
            <a:ext cx="4133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166" idx="4"/>
          </p:cNvCxnSpPr>
          <p:nvPr/>
        </p:nvCxnSpPr>
        <p:spPr>
          <a:xfrm rot="5400000">
            <a:off x="4834682" y="3140983"/>
            <a:ext cx="5143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itle 1"/>
          <p:cNvSpPr txBox="1">
            <a:spLocks/>
          </p:cNvSpPr>
          <p:nvPr/>
        </p:nvSpPr>
        <p:spPr>
          <a:xfrm rot="16200000">
            <a:off x="4156548" y="22756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72" name="Straight Connector 171"/>
          <p:cNvCxnSpPr/>
          <p:nvPr/>
        </p:nvCxnSpPr>
        <p:spPr>
          <a:xfrm>
            <a:off x="597087" y="3395655"/>
            <a:ext cx="44955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449"/>
          <p:cNvGrpSpPr/>
          <p:nvPr/>
        </p:nvGrpSpPr>
        <p:grpSpPr>
          <a:xfrm rot="5400000">
            <a:off x="2665292" y="-114699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09"/>
          <p:cNvGrpSpPr/>
          <p:nvPr/>
        </p:nvGrpSpPr>
        <p:grpSpPr>
          <a:xfrm rot="5400000">
            <a:off x="2436234" y="961456"/>
            <a:ext cx="969184" cy="1542982"/>
            <a:chOff x="2971800" y="1743238"/>
            <a:chExt cx="969184" cy="1542982"/>
          </a:xfrm>
        </p:grpSpPr>
        <p:sp>
          <p:nvSpPr>
            <p:cNvPr id="211" name="Oval 21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2" name="Straight Arrow Connector 21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>
              <a:stCxn id="21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>
              <a:stCxn id="21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4" name="Group 49"/>
          <p:cNvGrpSpPr/>
          <p:nvPr/>
        </p:nvGrpSpPr>
        <p:grpSpPr>
          <a:xfrm>
            <a:off x="3585260" y="1984730"/>
            <a:ext cx="160687" cy="1414811"/>
            <a:chOff x="4491655" y="3124200"/>
            <a:chExt cx="160687" cy="1414811"/>
          </a:xfrm>
        </p:grpSpPr>
        <p:grpSp>
          <p:nvGrpSpPr>
            <p:cNvPr id="75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Connector 7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 rot="10800000">
            <a:off x="596369" y="1973070"/>
            <a:ext cx="16324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5426" y="1984730"/>
            <a:ext cx="14256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 flipH="1" flipV="1">
            <a:off x="3214874" y="1442343"/>
            <a:ext cx="1061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5400000" flipH="1" flipV="1">
            <a:off x="1618245" y="1442699"/>
            <a:ext cx="10607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10800000">
            <a:off x="2149335" y="912327"/>
            <a:ext cx="7945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itle 1"/>
          <p:cNvSpPr txBox="1">
            <a:spLocks/>
          </p:cNvSpPr>
          <p:nvPr/>
        </p:nvSpPr>
        <p:spPr>
          <a:xfrm>
            <a:off x="3480849" y="233187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23" y="-276308"/>
            <a:ext cx="8229600" cy="9331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Example nodal w/voltage source</a:t>
            </a:r>
            <a:endParaRPr lang="en-US" sz="3200" dirty="0"/>
          </a:p>
        </p:txBody>
      </p:sp>
      <p:grpSp>
        <p:nvGrpSpPr>
          <p:cNvPr id="3" name="Group 3"/>
          <p:cNvGrpSpPr/>
          <p:nvPr/>
        </p:nvGrpSpPr>
        <p:grpSpPr>
          <a:xfrm rot="10800000">
            <a:off x="3104888" y="1548899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Straight Connector 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49"/>
          <p:cNvGrpSpPr/>
          <p:nvPr/>
        </p:nvGrpSpPr>
        <p:grpSpPr>
          <a:xfrm rot="5400000">
            <a:off x="1171971" y="1521075"/>
            <a:ext cx="160687" cy="1414811"/>
            <a:chOff x="4491655" y="3124200"/>
            <a:chExt cx="160687" cy="1414811"/>
          </a:xfrm>
        </p:grpSpPr>
        <p:grpSp>
          <p:nvGrpSpPr>
            <p:cNvPr id="19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Connector 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itle 1"/>
          <p:cNvSpPr txBox="1">
            <a:spLocks/>
          </p:cNvSpPr>
          <p:nvPr/>
        </p:nvSpPr>
        <p:spPr>
          <a:xfrm rot="5400000">
            <a:off x="3056218" y="188312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 rot="5400000">
            <a:off x="785092" y="161128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 smtClean="0">
                <a:solidFill>
                  <a:srgbClr val="00B050"/>
                </a:solidFill>
                <a:latin typeface="Symbol" pitchFamily="18" charset="2"/>
                <a:cs typeface="Times New Roman" pitchFamily="18" charset="0"/>
              </a:rPr>
              <a:t>W</a:t>
            </a:r>
            <a:endParaRPr lang="en-US" baseline="-25000" dirty="0">
              <a:solidFill>
                <a:srgbClr val="00B050"/>
              </a:solidFill>
              <a:latin typeface="Symbol" pitchFamily="18" charset="2"/>
              <a:cs typeface="Times New Roman" pitchFamily="18" charset="0"/>
            </a:endParaRPr>
          </a:p>
        </p:txBody>
      </p:sp>
      <p:grpSp>
        <p:nvGrpSpPr>
          <p:cNvPr id="20" name="Group 450"/>
          <p:cNvGrpSpPr/>
          <p:nvPr/>
        </p:nvGrpSpPr>
        <p:grpSpPr>
          <a:xfrm>
            <a:off x="318492" y="2242570"/>
            <a:ext cx="485775" cy="1542982"/>
            <a:chOff x="2185471" y="1743238"/>
            <a:chExt cx="485775" cy="1542982"/>
          </a:xfrm>
        </p:grpSpPr>
        <p:grpSp>
          <p:nvGrpSpPr>
            <p:cNvPr id="21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62" name="Oval 161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449"/>
          <p:cNvGrpSpPr/>
          <p:nvPr/>
        </p:nvGrpSpPr>
        <p:grpSpPr>
          <a:xfrm rot="10800000">
            <a:off x="480859" y="686040"/>
            <a:ext cx="670688" cy="1542982"/>
            <a:chOff x="785404" y="1743244"/>
            <a:chExt cx="670688" cy="1542982"/>
          </a:xfrm>
        </p:grpSpPr>
        <p:sp>
          <p:nvSpPr>
            <p:cNvPr id="19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4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23" name="Straight Connector 222"/>
          <p:cNvCxnSpPr/>
          <p:nvPr/>
        </p:nvCxnSpPr>
        <p:spPr>
          <a:xfrm>
            <a:off x="591350" y="3785553"/>
            <a:ext cx="25940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5" name="Group 74"/>
          <p:cNvGrpSpPr/>
          <p:nvPr/>
        </p:nvGrpSpPr>
        <p:grpSpPr>
          <a:xfrm>
            <a:off x="1166871" y="2242570"/>
            <a:ext cx="995797" cy="1542983"/>
            <a:chOff x="4724400" y="1743238"/>
            <a:chExt cx="995797" cy="1542983"/>
          </a:xfrm>
        </p:grpSpPr>
        <p:sp>
          <p:nvSpPr>
            <p:cNvPr id="76" name="Rectangle 75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80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82" name="Group 449"/>
          <p:cNvGrpSpPr/>
          <p:nvPr/>
        </p:nvGrpSpPr>
        <p:grpSpPr>
          <a:xfrm rot="10800000">
            <a:off x="1878948" y="702448"/>
            <a:ext cx="670688" cy="1542982"/>
            <a:chOff x="785404" y="1743244"/>
            <a:chExt cx="670688" cy="1542982"/>
          </a:xfrm>
        </p:grpSpPr>
        <p:sp>
          <p:nvSpPr>
            <p:cNvPr id="8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84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7" name="Straight Connector 96"/>
          <p:cNvCxnSpPr/>
          <p:nvPr/>
        </p:nvCxnSpPr>
        <p:spPr>
          <a:xfrm>
            <a:off x="564485" y="702446"/>
            <a:ext cx="262092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2747476" y="1140380"/>
            <a:ext cx="8758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rot="5400000">
            <a:off x="2768266" y="3368408"/>
            <a:ext cx="8342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itle 1"/>
          <p:cNvSpPr txBox="1">
            <a:spLocks/>
          </p:cNvSpPr>
          <p:nvPr/>
        </p:nvSpPr>
        <p:spPr>
          <a:xfrm rot="5400000">
            <a:off x="-334769" y="261592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ymbol" pitchFamily="18" charset="2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2" name="Ink 21"/>
              <p14:cNvContentPartPr/>
              <p14:nvPr/>
            </p14:nvContentPartPr>
            <p14:xfrm>
              <a:off x="195480" y="0"/>
              <a:ext cx="8819280" cy="6630120"/>
            </p14:xfrm>
          </p:contentPart>
        </mc:Choice>
        <mc:Fallback>
          <p:pic>
            <p:nvPicPr>
              <p:cNvPr id="22" name="Ink 2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6840" y="-16560"/>
                <a:ext cx="8830440" cy="6663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4" name="Picture 4" descr="http://electricwiringdiagram.com/wp-content/uploads/2009/12/wiring-diagram-grumman-aa-5b-ultralight-airplane-electric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611"/>
            <a:ext cx="8458200" cy="6758389"/>
          </a:xfrm>
          <a:prstGeom prst="rect">
            <a:avLst/>
          </a:prstGeom>
          <a:noFill/>
        </p:spPr>
      </p:pic>
      <p:pic>
        <p:nvPicPr>
          <p:cNvPr id="153602" name="Picture 2" descr="grumman american tiger wiring diagram aircraft"/>
          <p:cNvPicPr>
            <a:picLocks noChangeAspect="1" noChangeArrowheads="1"/>
          </p:cNvPicPr>
          <p:nvPr/>
        </p:nvPicPr>
        <p:blipFill>
          <a:blip r:embed="rId5">
            <a:lum/>
          </a:blip>
          <a:srcRect/>
          <a:stretch>
            <a:fillRect/>
          </a:stretch>
        </p:blipFill>
        <p:spPr bwMode="auto">
          <a:xfrm>
            <a:off x="5791200" y="228600"/>
            <a:ext cx="3200400" cy="2405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1187122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077111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077111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682283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660027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1690495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956012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1870412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004385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934314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2356186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2665091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6164" y="4516374"/>
            <a:ext cx="719567" cy="1684990"/>
            <a:chOff x="736520" y="1601230"/>
            <a:chExt cx="719567" cy="1684990"/>
          </a:xfrm>
        </p:grpSpPr>
        <p:grpSp>
          <p:nvGrpSpPr>
            <p:cNvPr id="126" name="Group 525"/>
            <p:cNvGrpSpPr/>
            <p:nvPr/>
          </p:nvGrpSpPr>
          <p:grpSpPr>
            <a:xfrm rot="16200000">
              <a:off x="662664" y="1675088"/>
              <a:ext cx="706952" cy="559236"/>
              <a:chOff x="5620837" y="2038275"/>
              <a:chExt cx="706952" cy="559236"/>
            </a:xfrm>
          </p:grpSpPr>
          <p:cxnSp>
            <p:nvCxnSpPr>
              <p:cNvPr id="141" name="Straight Arrow Connector 140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42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27" name="Group 449"/>
            <p:cNvGrpSpPr/>
            <p:nvPr/>
          </p:nvGrpSpPr>
          <p:grpSpPr>
            <a:xfrm>
              <a:off x="785404" y="1743240"/>
              <a:ext cx="670684" cy="1542982"/>
              <a:chOff x="785404" y="1743240"/>
              <a:chExt cx="670684" cy="1542982"/>
            </a:xfrm>
          </p:grpSpPr>
          <p:sp>
            <p:nvSpPr>
              <p:cNvPr id="128" name="Title 1"/>
              <p:cNvSpPr txBox="1">
                <a:spLocks/>
              </p:cNvSpPr>
              <p:nvPr/>
            </p:nvSpPr>
            <p:spPr>
              <a:xfrm rot="16200000">
                <a:off x="576409" y="2163701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dirty="0" smtClean="0">
                    <a:solidFill>
                      <a:srgbClr val="00B050"/>
                    </a:solidFill>
                    <a:latin typeface="Symbol" pitchFamily="18" charset="2"/>
                    <a:cs typeface="Times New Roman" pitchFamily="18" charset="0"/>
                  </a:rPr>
                  <a:t>W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  <p:grpSp>
            <p:nvGrpSpPr>
              <p:cNvPr id="129" name="Group 405"/>
              <p:cNvGrpSpPr/>
              <p:nvPr/>
            </p:nvGrpSpPr>
            <p:grpSpPr>
              <a:xfrm rot="5400000">
                <a:off x="604254" y="2434387"/>
                <a:ext cx="1542982" cy="160687"/>
                <a:chOff x="1809818" y="1385407"/>
                <a:chExt cx="1542982" cy="160687"/>
              </a:xfrm>
            </p:grpSpPr>
            <p:cxnSp>
              <p:nvCxnSpPr>
                <p:cNvPr id="130" name="Straight Connector 129"/>
                <p:cNvCxnSpPr/>
                <p:nvPr/>
              </p:nvCxnSpPr>
              <p:spPr>
                <a:xfrm rot="5400000" flipH="1" flipV="1">
                  <a:off x="2340101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2239094" y="140553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 rot="16200000" flipH="1">
                  <a:off x="2259580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 flipH="1" flipV="1">
                  <a:off x="2501143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16200000" flipH="1">
                  <a:off x="2420622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10800000">
                  <a:off x="2903394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 flipH="1" flipV="1">
                  <a:off x="2662185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16200000" flipH="1">
                  <a:off x="2581664" y="1425668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2742706" y="1425312"/>
                  <a:ext cx="160331" cy="8052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2843002" y="1485347"/>
                  <a:ext cx="80521" cy="40261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0800000">
                  <a:off x="1809818" y="1465928"/>
                  <a:ext cx="449406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43" name="Straight Connector 142"/>
          <p:cNvCxnSpPr/>
          <p:nvPr/>
        </p:nvCxnSpPr>
        <p:spPr>
          <a:xfrm>
            <a:off x="1376277" y="4650175"/>
            <a:ext cx="7234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375565" y="6193157"/>
            <a:ext cx="71588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5" name="Group 144"/>
          <p:cNvGrpSpPr/>
          <p:nvPr/>
        </p:nvGrpSpPr>
        <p:grpSpPr>
          <a:xfrm>
            <a:off x="2971800" y="4650175"/>
            <a:ext cx="969184" cy="1542982"/>
            <a:chOff x="2971800" y="1743238"/>
            <a:chExt cx="969184" cy="1542982"/>
          </a:xfrm>
        </p:grpSpPr>
        <p:sp>
          <p:nvSpPr>
            <p:cNvPr id="146" name="Oval 14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7" name="Straight Arrow Connector 14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4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4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3810000" y="4650175"/>
            <a:ext cx="955385" cy="1542983"/>
            <a:chOff x="3810000" y="1743238"/>
            <a:chExt cx="955385" cy="1542983"/>
          </a:xfrm>
        </p:grpSpPr>
        <p:sp>
          <p:nvSpPr>
            <p:cNvPr id="152" name="Rectangle 151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54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55" name="Straight Connector 154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724400" y="4650175"/>
            <a:ext cx="995797" cy="1542983"/>
            <a:chOff x="4724400" y="1743238"/>
            <a:chExt cx="995797" cy="1542983"/>
          </a:xfrm>
        </p:grpSpPr>
        <p:sp>
          <p:nvSpPr>
            <p:cNvPr id="159" name="Rectangle 158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63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676400" y="4507137"/>
            <a:ext cx="994846" cy="1686020"/>
            <a:chOff x="1676400" y="1600200"/>
            <a:chExt cx="994846" cy="1686020"/>
          </a:xfrm>
        </p:grpSpPr>
        <p:grpSp>
          <p:nvGrpSpPr>
            <p:cNvPr id="165" name="Group 451"/>
            <p:cNvGrpSpPr/>
            <p:nvPr/>
          </p:nvGrpSpPr>
          <p:grpSpPr>
            <a:xfrm>
              <a:off x="1676400" y="1743238"/>
              <a:ext cx="994846" cy="1542982"/>
              <a:chOff x="1676400" y="1743238"/>
              <a:chExt cx="994846" cy="1542982"/>
            </a:xfrm>
          </p:grpSpPr>
          <p:grpSp>
            <p:nvGrpSpPr>
              <p:cNvPr id="169" name="Group 450"/>
              <p:cNvGrpSpPr/>
              <p:nvPr/>
            </p:nvGrpSpPr>
            <p:grpSpPr>
              <a:xfrm>
                <a:off x="2185471" y="1743238"/>
                <a:ext cx="485775" cy="1542982"/>
                <a:chOff x="2185471" y="1743238"/>
                <a:chExt cx="485775" cy="1542982"/>
              </a:xfrm>
            </p:grpSpPr>
            <p:grpSp>
              <p:nvGrpSpPr>
                <p:cNvPr id="171" name="Group 439"/>
                <p:cNvGrpSpPr/>
                <p:nvPr/>
              </p:nvGrpSpPr>
              <p:grpSpPr>
                <a:xfrm>
                  <a:off x="2185471" y="2192942"/>
                  <a:ext cx="485775" cy="565091"/>
                  <a:chOff x="3259914" y="2192942"/>
                  <a:chExt cx="485775" cy="565091"/>
                </a:xfrm>
              </p:grpSpPr>
              <p:sp>
                <p:nvSpPr>
                  <p:cNvPr id="174" name="Oval 173"/>
                  <p:cNvSpPr/>
                  <p:nvPr/>
                </p:nvSpPr>
                <p:spPr>
                  <a:xfrm>
                    <a:off x="3259914" y="2231737"/>
                    <a:ext cx="485775" cy="485775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Title 1"/>
                  <p:cNvSpPr txBox="1">
                    <a:spLocks/>
                  </p:cNvSpPr>
                  <p:nvPr/>
                </p:nvSpPr>
                <p:spPr>
                  <a:xfrm>
                    <a:off x="3383170" y="219294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rmAutofit fontScale="92500" lnSpcReduction="20000"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+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176" name="Title 1"/>
                  <p:cNvSpPr txBox="1">
                    <a:spLocks/>
                  </p:cNvSpPr>
                  <p:nvPr/>
                </p:nvSpPr>
                <p:spPr>
                  <a:xfrm>
                    <a:off x="3383170" y="2451932"/>
                    <a:ext cx="239263" cy="306101"/>
                  </a:xfrm>
                  <a:prstGeom prst="rect">
                    <a:avLst/>
                  </a:prstGeom>
                </p:spPr>
                <p:txBody>
                  <a:bodyPr vert="horz" lIns="91440" tIns="45720" rIns="91440" bIns="45720" rtlCol="0" anchor="ctr">
                    <a:noAutofit/>
                  </a:bodyPr>
                  <a:lstStyle/>
                  <a:p>
                    <a:pPr lvl="0" algn="ctr">
                      <a:spcBef>
                        <a:spcPct val="0"/>
                      </a:spcBef>
                    </a:pPr>
                    <a:r>
                      <a:rPr lang="en-US" dirty="0" smtClean="0">
                        <a:solidFill>
                          <a:srgbClr val="FF0000"/>
                        </a:solidFill>
                      </a:rPr>
                      <a:t>-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cxnSp>
              <p:nvCxnSpPr>
                <p:cNvPr id="172" name="Straight Connector 171"/>
                <p:cNvCxnSpPr/>
                <p:nvPr/>
              </p:nvCxnSpPr>
              <p:spPr>
                <a:xfrm rot="5400000" flipH="1" flipV="1">
                  <a:off x="2147110" y="3001867"/>
                  <a:ext cx="568707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 rot="5400000" flipH="1" flipV="1">
                  <a:off x="2184109" y="1987488"/>
                  <a:ext cx="4885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0" name="Title 1"/>
              <p:cNvSpPr txBox="1">
                <a:spLocks/>
              </p:cNvSpPr>
              <p:nvPr/>
            </p:nvSpPr>
            <p:spPr>
              <a:xfrm rot="16200000">
                <a:off x="1467405" y="2116590"/>
                <a:ext cx="1088673" cy="67068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3 V</a:t>
                </a:r>
                <a:endParaRPr kumimoji="0" lang="en-US" b="0" u="none" strike="noStrike" kern="1200" cap="none" spc="0" normalizeH="0" baseline="-2500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  <p:grpSp>
          <p:nvGrpSpPr>
            <p:cNvPr id="166" name="Group 525"/>
            <p:cNvGrpSpPr/>
            <p:nvPr/>
          </p:nvGrpSpPr>
          <p:grpSpPr>
            <a:xfrm rot="16200000">
              <a:off x="1675635" y="1674058"/>
              <a:ext cx="706952" cy="559236"/>
              <a:chOff x="5620837" y="2038275"/>
              <a:chExt cx="706952" cy="559236"/>
            </a:xfrm>
          </p:grpSpPr>
          <p:cxnSp>
            <p:nvCxnSpPr>
              <p:cNvPr id="167" name="Straight Arrow Connector 166"/>
              <p:cNvCxnSpPr/>
              <p:nvPr/>
            </p:nvCxnSpPr>
            <p:spPr>
              <a:xfrm rot="10800000" flipH="1">
                <a:off x="5797097" y="2539225"/>
                <a:ext cx="264501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68" name="Title 1"/>
              <p:cNvSpPr txBox="1">
                <a:spLocks/>
              </p:cNvSpPr>
              <p:nvPr/>
            </p:nvSpPr>
            <p:spPr>
              <a:xfrm>
                <a:off x="5620837" y="2038275"/>
                <a:ext cx="706952" cy="559236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i="1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i="1" baseline="-25000" dirty="0" smtClean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kumimoji="0" lang="en-US" b="0" i="1" u="none" strike="noStrike" kern="1200" cap="none" spc="0" normalizeH="0" baseline="-2500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ea typeface="+mj-ea"/>
                  <a:cs typeface="Times New Roman" pitchFamily="18" charset="0"/>
                </a:endParaRPr>
              </a:p>
            </p:txBody>
          </p:sp>
        </p:grpSp>
      </p:grpSp>
      <p:grpSp>
        <p:nvGrpSpPr>
          <p:cNvPr id="177" name="Group 525"/>
          <p:cNvGrpSpPr/>
          <p:nvPr/>
        </p:nvGrpSpPr>
        <p:grpSpPr>
          <a:xfrm rot="16200000">
            <a:off x="3812342" y="4646109"/>
            <a:ext cx="706952" cy="559236"/>
            <a:chOff x="5620837" y="2038275"/>
            <a:chExt cx="706952" cy="559236"/>
          </a:xfrm>
        </p:grpSpPr>
        <p:cxnSp>
          <p:nvCxnSpPr>
            <p:cNvPr id="178" name="Straight Arrow Connector 177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79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http://jspallanzani.free.fr/ppl/skycanada/a38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206134"/>
          </a:xfrm>
          <a:prstGeom prst="rect">
            <a:avLst/>
          </a:prstGeom>
          <a:noFill/>
        </p:spPr>
      </p:pic>
      <p:pic>
        <p:nvPicPr>
          <p:cNvPr id="184326" name="Picture 6" descr="http://upload.wikimedia.org/wikipedia/commons/d/d3/Airbus-319-cockpit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02881"/>
            <a:ext cx="3806825" cy="2855119"/>
          </a:xfrm>
          <a:prstGeom prst="rect">
            <a:avLst/>
          </a:prstGeom>
          <a:noFill/>
        </p:spPr>
      </p:pic>
      <p:pic>
        <p:nvPicPr>
          <p:cNvPr id="184328" name="Picture 8" descr="http://farm2.static.flickr.com/1157/1485288493_34e601ce24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3352800" cy="2232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http://www.nhlbi.nih.gov/health/dci/images/ekg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" y="1600200"/>
            <a:ext cx="4524375" cy="3743325"/>
          </a:xfrm>
          <a:prstGeom prst="rect">
            <a:avLst/>
          </a:prstGeom>
          <a:noFill/>
        </p:spPr>
      </p:pic>
      <p:pic>
        <p:nvPicPr>
          <p:cNvPr id="192516" name="Picture 4" descr="http://www.le-west.co.uk/photos/SO-M0721-1-F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2009775"/>
            <a:ext cx="419100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http://mayang.com/textures/Manmade/images/Plastics%20and%20Related/electronic_circuit_board_913107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3542" name="Picture 6" descr="http://www.microsoft.com/library/media/1033/windowsxp/mediacenter/images/en-us/wireless_04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62600" y="381000"/>
            <a:ext cx="3505200" cy="2609851"/>
          </a:xfrm>
          <a:prstGeom prst="rect">
            <a:avLst/>
          </a:prstGeom>
          <a:noFill/>
        </p:spPr>
      </p:pic>
      <p:pic>
        <p:nvPicPr>
          <p:cNvPr id="193544" name="Picture 8" descr="http://t2.gstatic.com/images?q=tbn:JU8aTaqnzgRaoM:http://www.thetechherald.com/media/images/200836/wifilogo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19662" y="381000"/>
            <a:ext cx="1285875" cy="857251"/>
          </a:xfrm>
          <a:prstGeom prst="rect">
            <a:avLst/>
          </a:prstGeom>
          <a:noFill/>
        </p:spPr>
      </p:pic>
      <p:pic>
        <p:nvPicPr>
          <p:cNvPr id="193546" name="Picture 10" descr="http://t3.gstatic.com/images?q=tbn:H9pH5wsYmnHIVM:http://i303.photobucket.com/albums/nn146/razerserver/BlueTooth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43800" y="0"/>
            <a:ext cx="1057275" cy="1057276"/>
          </a:xfrm>
          <a:prstGeom prst="rect">
            <a:avLst/>
          </a:prstGeom>
          <a:noFill/>
        </p:spPr>
      </p:pic>
      <p:pic>
        <p:nvPicPr>
          <p:cNvPr id="193550" name="Picture 14" descr="http://www.slipperybrick.com/wp-content/uploads/2008/03/roadrunner-bluetooth-communicator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20695" y="4351210"/>
            <a:ext cx="2446210" cy="2446210"/>
          </a:xfrm>
          <a:prstGeom prst="rect">
            <a:avLst/>
          </a:prstGeom>
          <a:noFill/>
        </p:spPr>
      </p:pic>
      <p:pic>
        <p:nvPicPr>
          <p:cNvPr id="193552" name="Picture 16" descr="http://www.slipperybrick.com/wp-content/uploads/2008/01/joby-bluetooth-headset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4351210"/>
            <a:ext cx="3429000" cy="2359153"/>
          </a:xfrm>
          <a:prstGeom prst="rect">
            <a:avLst/>
          </a:prstGeom>
          <a:noFill/>
        </p:spPr>
      </p:pic>
      <p:pic>
        <p:nvPicPr>
          <p:cNvPr id="193554" name="Picture 18" descr="http://www.warepin.com/wp-content/uploads/2010/01/what-common-types-of-computer-hardware-are-2.jpg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180251"/>
            <a:ext cx="2362200" cy="21159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49"/>
          <p:cNvGrpSpPr/>
          <p:nvPr/>
        </p:nvGrpSpPr>
        <p:grpSpPr>
          <a:xfrm>
            <a:off x="-79810" y="548856"/>
            <a:ext cx="670683" cy="1542982"/>
            <a:chOff x="785404" y="1743238"/>
            <a:chExt cx="670683" cy="1542982"/>
          </a:xfrm>
        </p:grpSpPr>
        <p:sp>
          <p:nvSpPr>
            <p:cNvPr id="1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" name="Group 405"/>
            <p:cNvGrpSpPr/>
            <p:nvPr/>
          </p:nvGrpSpPr>
          <p:grpSpPr>
            <a:xfrm rot="5400000">
              <a:off x="604252" y="2434385"/>
              <a:ext cx="1542982" cy="160687"/>
              <a:chOff x="1809818" y="1385407"/>
              <a:chExt cx="1542982" cy="160687"/>
            </a:xfrm>
          </p:grpSpPr>
          <p:cxnSp>
            <p:nvCxnSpPr>
              <p:cNvPr id="407" name="Straight Connector 40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Straight Connector 40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Straight Connector 40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Straight Connector 41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452"/>
          <p:cNvGrpSpPr/>
          <p:nvPr/>
        </p:nvGrpSpPr>
        <p:grpSpPr>
          <a:xfrm rot="10800000">
            <a:off x="3343813" y="550396"/>
            <a:ext cx="969184" cy="1542982"/>
            <a:chOff x="2971800" y="1743238"/>
            <a:chExt cx="969184" cy="1542982"/>
          </a:xfrm>
        </p:grpSpPr>
        <p:sp>
          <p:nvSpPr>
            <p:cNvPr id="391" name="Oval 39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2" name="Straight Arrow Connector 39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39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39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7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" name="Group 453"/>
          <p:cNvGrpSpPr/>
          <p:nvPr/>
        </p:nvGrpSpPr>
        <p:grpSpPr>
          <a:xfrm>
            <a:off x="1298572" y="548063"/>
            <a:ext cx="955385" cy="1542983"/>
            <a:chOff x="3810000" y="1743238"/>
            <a:chExt cx="955385" cy="1542983"/>
          </a:xfrm>
        </p:grpSpPr>
        <p:sp>
          <p:nvSpPr>
            <p:cNvPr id="396" name="Rectangle 39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39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399" name="Straight Connector 39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" name="Group 454"/>
          <p:cNvGrpSpPr/>
          <p:nvPr/>
        </p:nvGrpSpPr>
        <p:grpSpPr>
          <a:xfrm>
            <a:off x="4345613" y="546251"/>
            <a:ext cx="995797" cy="1542983"/>
            <a:chOff x="4724400" y="1743238"/>
            <a:chExt cx="995797" cy="1542983"/>
          </a:xfrm>
        </p:grpSpPr>
        <p:sp>
          <p:nvSpPr>
            <p:cNvPr id="402" name="Rectangle 401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3" name="Straight Connector 402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Arrow Connector 404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49" name="Title 1"/>
            <p:cNvSpPr txBox="1">
              <a:spLocks/>
            </p:cNvSpPr>
            <p:nvPr/>
          </p:nvSpPr>
          <p:spPr>
            <a:xfrm rot="16200000">
              <a:off x="4515405" y="2168322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" name="Group 451"/>
          <p:cNvGrpSpPr/>
          <p:nvPr/>
        </p:nvGrpSpPr>
        <p:grpSpPr>
          <a:xfrm rot="5400000">
            <a:off x="800106" y="-465523"/>
            <a:ext cx="994846" cy="1542982"/>
            <a:chOff x="1676400" y="1743238"/>
            <a:chExt cx="994846" cy="1542982"/>
          </a:xfrm>
        </p:grpSpPr>
        <p:grpSp>
          <p:nvGrpSpPr>
            <p:cNvPr id="8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19" name="Oval 418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0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21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22" name="Straight Connector 421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6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0" name="Group 449"/>
          <p:cNvGrpSpPr/>
          <p:nvPr/>
        </p:nvGrpSpPr>
        <p:grpSpPr>
          <a:xfrm rot="5400000">
            <a:off x="946496" y="1054346"/>
            <a:ext cx="670683" cy="1542982"/>
            <a:chOff x="785404" y="1743238"/>
            <a:chExt cx="670683" cy="1542982"/>
          </a:xfrm>
        </p:grpSpPr>
        <p:sp>
          <p:nvSpPr>
            <p:cNvPr id="4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1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449"/>
          <p:cNvGrpSpPr/>
          <p:nvPr/>
        </p:nvGrpSpPr>
        <p:grpSpPr>
          <a:xfrm rot="5400000">
            <a:off x="4012878" y="-469191"/>
            <a:ext cx="670683" cy="1542982"/>
            <a:chOff x="785404" y="1743238"/>
            <a:chExt cx="670683" cy="1542982"/>
          </a:xfrm>
        </p:grpSpPr>
        <p:sp>
          <p:nvSpPr>
            <p:cNvPr id="6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3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449"/>
          <p:cNvGrpSpPr/>
          <p:nvPr/>
        </p:nvGrpSpPr>
        <p:grpSpPr>
          <a:xfrm rot="5400000">
            <a:off x="2476708" y="1052774"/>
            <a:ext cx="670683" cy="1542982"/>
            <a:chOff x="785404" y="1743238"/>
            <a:chExt cx="670683" cy="1542982"/>
          </a:xfrm>
        </p:grpSpPr>
        <p:sp>
          <p:nvSpPr>
            <p:cNvPr id="8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5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451"/>
          <p:cNvGrpSpPr/>
          <p:nvPr/>
        </p:nvGrpSpPr>
        <p:grpSpPr>
          <a:xfrm rot="5400000">
            <a:off x="3845977" y="1051939"/>
            <a:ext cx="994846" cy="1542982"/>
            <a:chOff x="1676400" y="1743238"/>
            <a:chExt cx="994846" cy="1542982"/>
          </a:xfrm>
        </p:grpSpPr>
        <p:grpSp>
          <p:nvGrpSpPr>
            <p:cNvPr id="1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18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108" name="Oval 107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9" name="Group 452"/>
          <p:cNvGrpSpPr/>
          <p:nvPr/>
        </p:nvGrpSpPr>
        <p:grpSpPr>
          <a:xfrm rot="5400000">
            <a:off x="2340226" y="-452692"/>
            <a:ext cx="969184" cy="1542982"/>
            <a:chOff x="2971800" y="1743238"/>
            <a:chExt cx="969184" cy="1542982"/>
          </a:xfrm>
        </p:grpSpPr>
        <p:sp>
          <p:nvSpPr>
            <p:cNvPr id="112" name="Oval 111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12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112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" name="Group 449"/>
          <p:cNvGrpSpPr/>
          <p:nvPr/>
        </p:nvGrpSpPr>
        <p:grpSpPr>
          <a:xfrm rot="5400000">
            <a:off x="5570830" y="-466224"/>
            <a:ext cx="670683" cy="1542982"/>
            <a:chOff x="785404" y="1743238"/>
            <a:chExt cx="670683" cy="1542982"/>
          </a:xfrm>
        </p:grpSpPr>
        <p:sp>
          <p:nvSpPr>
            <p:cNvPr id="11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Group 449"/>
          <p:cNvGrpSpPr/>
          <p:nvPr/>
        </p:nvGrpSpPr>
        <p:grpSpPr>
          <a:xfrm>
            <a:off x="-79810" y="2079802"/>
            <a:ext cx="670683" cy="1542982"/>
            <a:chOff x="785404" y="1743238"/>
            <a:chExt cx="670683" cy="1542982"/>
          </a:xfrm>
        </p:grpSpPr>
        <p:sp>
          <p:nvSpPr>
            <p:cNvPr id="13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3" name="Group 405"/>
            <p:cNvGrpSpPr/>
            <p:nvPr/>
          </p:nvGrpSpPr>
          <p:grpSpPr>
            <a:xfrm rot="5400000">
              <a:off x="604254" y="2434387"/>
              <a:ext cx="1542982" cy="160687"/>
              <a:chOff x="1809818" y="1385407"/>
              <a:chExt cx="1542982" cy="160687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449"/>
          <p:cNvGrpSpPr/>
          <p:nvPr/>
        </p:nvGrpSpPr>
        <p:grpSpPr>
          <a:xfrm rot="5400000">
            <a:off x="957852" y="2601931"/>
            <a:ext cx="670683" cy="1542982"/>
            <a:chOff x="785404" y="1743238"/>
            <a:chExt cx="670683" cy="1542982"/>
          </a:xfrm>
        </p:grpSpPr>
        <p:sp>
          <p:nvSpPr>
            <p:cNvPr id="14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Group 452"/>
          <p:cNvGrpSpPr/>
          <p:nvPr/>
        </p:nvGrpSpPr>
        <p:grpSpPr>
          <a:xfrm rot="5400000">
            <a:off x="2341882" y="2612280"/>
            <a:ext cx="969184" cy="1542982"/>
            <a:chOff x="2971800" y="1743238"/>
            <a:chExt cx="969184" cy="1542982"/>
          </a:xfrm>
        </p:grpSpPr>
        <p:sp>
          <p:nvSpPr>
            <p:cNvPr id="169" name="Oval 16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6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6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59" name="Group 449"/>
          <p:cNvGrpSpPr/>
          <p:nvPr/>
        </p:nvGrpSpPr>
        <p:grpSpPr>
          <a:xfrm>
            <a:off x="1457203" y="2084471"/>
            <a:ext cx="670683" cy="1542982"/>
            <a:chOff x="785404" y="1743238"/>
            <a:chExt cx="670683" cy="1542982"/>
          </a:xfrm>
        </p:grpSpPr>
        <p:sp>
          <p:nvSpPr>
            <p:cNvPr id="16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62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4" name="Group 449"/>
          <p:cNvGrpSpPr/>
          <p:nvPr/>
        </p:nvGrpSpPr>
        <p:grpSpPr>
          <a:xfrm rot="10800000">
            <a:off x="3506168" y="2080659"/>
            <a:ext cx="670683" cy="1542982"/>
            <a:chOff x="785404" y="1743238"/>
            <a:chExt cx="670683" cy="1542982"/>
          </a:xfrm>
        </p:grpSpPr>
        <p:sp>
          <p:nvSpPr>
            <p:cNvPr id="18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86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187" name="Straight Connector 18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Group 451"/>
          <p:cNvGrpSpPr/>
          <p:nvPr/>
        </p:nvGrpSpPr>
        <p:grpSpPr>
          <a:xfrm rot="5400000">
            <a:off x="3855452" y="2600631"/>
            <a:ext cx="994846" cy="1542982"/>
            <a:chOff x="1676400" y="1743238"/>
            <a:chExt cx="994846" cy="1542982"/>
          </a:xfrm>
        </p:grpSpPr>
        <p:grpSp>
          <p:nvGrpSpPr>
            <p:cNvPr id="20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0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05" name="Oval 20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0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03" name="Straight Connector 20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08" name="Group 449"/>
          <p:cNvGrpSpPr/>
          <p:nvPr/>
        </p:nvGrpSpPr>
        <p:grpSpPr>
          <a:xfrm rot="10800000">
            <a:off x="5058707" y="2077967"/>
            <a:ext cx="670683" cy="1542982"/>
            <a:chOff x="785404" y="1743238"/>
            <a:chExt cx="670683" cy="1542982"/>
          </a:xfrm>
        </p:grpSpPr>
        <p:sp>
          <p:nvSpPr>
            <p:cNvPr id="2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10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2" name="Group 449"/>
          <p:cNvGrpSpPr/>
          <p:nvPr/>
        </p:nvGrpSpPr>
        <p:grpSpPr>
          <a:xfrm rot="10800000">
            <a:off x="5055411" y="3619359"/>
            <a:ext cx="670683" cy="1542982"/>
            <a:chOff x="785404" y="1743238"/>
            <a:chExt cx="670683" cy="1542982"/>
          </a:xfrm>
        </p:grpSpPr>
        <p:sp>
          <p:nvSpPr>
            <p:cNvPr id="2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4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6" name="Group 451"/>
          <p:cNvGrpSpPr/>
          <p:nvPr/>
        </p:nvGrpSpPr>
        <p:grpSpPr>
          <a:xfrm rot="5400000">
            <a:off x="5415207" y="1051894"/>
            <a:ext cx="994846" cy="1542982"/>
            <a:chOff x="1676400" y="1743238"/>
            <a:chExt cx="994846" cy="1542982"/>
          </a:xfrm>
        </p:grpSpPr>
        <p:grpSp>
          <p:nvGrpSpPr>
            <p:cNvPr id="237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239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242" name="Oval 241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44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8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45" name="Group 453"/>
          <p:cNvGrpSpPr/>
          <p:nvPr/>
        </p:nvGrpSpPr>
        <p:grpSpPr>
          <a:xfrm rot="5400000">
            <a:off x="786661" y="4144363"/>
            <a:ext cx="955385" cy="1542983"/>
            <a:chOff x="3810000" y="1743238"/>
            <a:chExt cx="955385" cy="1542983"/>
          </a:xfrm>
        </p:grpSpPr>
        <p:sp>
          <p:nvSpPr>
            <p:cNvPr id="246" name="Rectangle 245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48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49" name="Straight Connector 248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itle 1"/>
            <p:cNvSpPr txBox="1">
              <a:spLocks/>
            </p:cNvSpPr>
            <p:nvPr/>
          </p:nvSpPr>
          <p:spPr>
            <a:xfrm rot="16200000">
              <a:off x="3601005" y="215914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i</a:t>
              </a:r>
              <a:r>
                <a:rPr lang="en-US" baseline="-25000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52" name="Group 449"/>
          <p:cNvGrpSpPr/>
          <p:nvPr/>
        </p:nvGrpSpPr>
        <p:grpSpPr>
          <a:xfrm>
            <a:off x="-85757" y="3623100"/>
            <a:ext cx="670683" cy="1542982"/>
            <a:chOff x="785404" y="1743238"/>
            <a:chExt cx="670683" cy="1542982"/>
          </a:xfrm>
        </p:grpSpPr>
        <p:sp>
          <p:nvSpPr>
            <p:cNvPr id="25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4" name="Group 405"/>
            <p:cNvGrpSpPr/>
            <p:nvPr/>
          </p:nvGrpSpPr>
          <p:grpSpPr>
            <a:xfrm rot="5400000">
              <a:off x="604256" y="2434389"/>
              <a:ext cx="1542982" cy="160687"/>
              <a:chOff x="1809818" y="1385407"/>
              <a:chExt cx="1542982" cy="160687"/>
            </a:xfrm>
          </p:grpSpPr>
          <p:cxnSp>
            <p:nvCxnSpPr>
              <p:cNvPr id="255" name="Straight Connector 25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" name="Group 449"/>
          <p:cNvGrpSpPr/>
          <p:nvPr/>
        </p:nvGrpSpPr>
        <p:grpSpPr>
          <a:xfrm>
            <a:off x="1463213" y="3637074"/>
            <a:ext cx="670683" cy="1542982"/>
            <a:chOff x="785404" y="1743238"/>
            <a:chExt cx="670683" cy="1542982"/>
          </a:xfrm>
        </p:grpSpPr>
        <p:sp>
          <p:nvSpPr>
            <p:cNvPr id="26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69" name="Straight Connector 26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0" name="Group 452"/>
          <p:cNvGrpSpPr/>
          <p:nvPr/>
        </p:nvGrpSpPr>
        <p:grpSpPr>
          <a:xfrm rot="5400000">
            <a:off x="2341632" y="4170976"/>
            <a:ext cx="969184" cy="1542982"/>
            <a:chOff x="2971800" y="1743238"/>
            <a:chExt cx="969184" cy="1542982"/>
          </a:xfrm>
        </p:grpSpPr>
        <p:sp>
          <p:nvSpPr>
            <p:cNvPr id="281" name="Oval 28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2" name="Straight Arrow Connector 28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8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>
              <a:stCxn id="28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86" name="Group 449"/>
          <p:cNvGrpSpPr/>
          <p:nvPr/>
        </p:nvGrpSpPr>
        <p:grpSpPr>
          <a:xfrm rot="10800000">
            <a:off x="3507984" y="3629084"/>
            <a:ext cx="670683" cy="1542982"/>
            <a:chOff x="785404" y="1743238"/>
            <a:chExt cx="670683" cy="1542982"/>
          </a:xfrm>
        </p:grpSpPr>
        <p:sp>
          <p:nvSpPr>
            <p:cNvPr id="28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88" name="Group 405"/>
            <p:cNvGrpSpPr/>
            <p:nvPr/>
          </p:nvGrpSpPr>
          <p:grpSpPr>
            <a:xfrm rot="5400000">
              <a:off x="604262" y="2434395"/>
              <a:ext cx="1542982" cy="160687"/>
              <a:chOff x="1809818" y="1385407"/>
              <a:chExt cx="1542982" cy="160687"/>
            </a:xfrm>
          </p:grpSpPr>
          <p:cxnSp>
            <p:nvCxnSpPr>
              <p:cNvPr id="289" name="Straight Connector 28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Straight Connector 29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00" name="Group 449"/>
          <p:cNvGrpSpPr/>
          <p:nvPr/>
        </p:nvGrpSpPr>
        <p:grpSpPr>
          <a:xfrm rot="5400000">
            <a:off x="4019685" y="4162649"/>
            <a:ext cx="670683" cy="1542982"/>
            <a:chOff x="785404" y="1743238"/>
            <a:chExt cx="670683" cy="1542982"/>
          </a:xfrm>
        </p:grpSpPr>
        <p:sp>
          <p:nvSpPr>
            <p:cNvPr id="30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02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303" name="Straight Connector 30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4" name="Straight Connector 30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4" name="Group 452"/>
          <p:cNvGrpSpPr/>
          <p:nvPr/>
        </p:nvGrpSpPr>
        <p:grpSpPr>
          <a:xfrm rot="10800000">
            <a:off x="6450016" y="2077922"/>
            <a:ext cx="969184" cy="1542982"/>
            <a:chOff x="2971800" y="1743238"/>
            <a:chExt cx="969184" cy="1542982"/>
          </a:xfrm>
        </p:grpSpPr>
        <p:sp>
          <p:nvSpPr>
            <p:cNvPr id="315" name="Oval 314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6" name="Straight Arrow Connector 315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>
              <a:stCxn id="315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>
              <a:stCxn id="315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320" name="Group 449"/>
          <p:cNvGrpSpPr/>
          <p:nvPr/>
        </p:nvGrpSpPr>
        <p:grpSpPr>
          <a:xfrm rot="10800000">
            <a:off x="6613524" y="545234"/>
            <a:ext cx="670683" cy="1542982"/>
            <a:chOff x="785404" y="1743238"/>
            <a:chExt cx="670683" cy="1542982"/>
          </a:xfrm>
        </p:grpSpPr>
        <p:sp>
          <p:nvSpPr>
            <p:cNvPr id="321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22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23" name="Straight Connector 322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4" name="Group 449"/>
          <p:cNvGrpSpPr/>
          <p:nvPr/>
        </p:nvGrpSpPr>
        <p:grpSpPr>
          <a:xfrm rot="10800000">
            <a:off x="6614737" y="3629096"/>
            <a:ext cx="670683" cy="1542982"/>
            <a:chOff x="785404" y="1743238"/>
            <a:chExt cx="670683" cy="1542982"/>
          </a:xfrm>
        </p:grpSpPr>
        <p:sp>
          <p:nvSpPr>
            <p:cNvPr id="33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36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48" name="Group 449"/>
          <p:cNvGrpSpPr/>
          <p:nvPr/>
        </p:nvGrpSpPr>
        <p:grpSpPr>
          <a:xfrm rot="5400000">
            <a:off x="5576949" y="2602160"/>
            <a:ext cx="670683" cy="1542982"/>
            <a:chOff x="785404" y="1743238"/>
            <a:chExt cx="670683" cy="1542982"/>
          </a:xfrm>
        </p:grpSpPr>
        <p:sp>
          <p:nvSpPr>
            <p:cNvPr id="34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50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351" name="Straight Connector 35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449"/>
          <p:cNvGrpSpPr/>
          <p:nvPr/>
        </p:nvGrpSpPr>
        <p:grpSpPr>
          <a:xfrm rot="5400000">
            <a:off x="5581948" y="4162299"/>
            <a:ext cx="670683" cy="1542982"/>
            <a:chOff x="785404" y="1743238"/>
            <a:chExt cx="670683" cy="1542982"/>
          </a:xfrm>
        </p:grpSpPr>
        <p:sp>
          <p:nvSpPr>
            <p:cNvPr id="36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6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365" name="Straight Connector 36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6" name="Group 449"/>
          <p:cNvGrpSpPr/>
          <p:nvPr/>
        </p:nvGrpSpPr>
        <p:grpSpPr>
          <a:xfrm rot="10800000">
            <a:off x="5057550" y="5167691"/>
            <a:ext cx="670683" cy="1542982"/>
            <a:chOff x="785404" y="1743238"/>
            <a:chExt cx="670683" cy="1542982"/>
          </a:xfrm>
        </p:grpSpPr>
        <p:sp>
          <p:nvSpPr>
            <p:cNvPr id="37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78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379" name="Straight Connector 37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37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8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8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8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Straight Connector 38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Straight Connector 38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Straight Connector 38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3" name="Group 449"/>
          <p:cNvGrpSpPr/>
          <p:nvPr/>
        </p:nvGrpSpPr>
        <p:grpSpPr>
          <a:xfrm rot="10800000">
            <a:off x="3505655" y="5172138"/>
            <a:ext cx="670683" cy="1542982"/>
            <a:chOff x="785404" y="1743238"/>
            <a:chExt cx="670683" cy="1542982"/>
          </a:xfrm>
        </p:grpSpPr>
        <p:sp>
          <p:nvSpPr>
            <p:cNvPr id="434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35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36" name="Straight Connector 435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Straight Connector 444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Straight Connector 44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51" name="Group 449"/>
          <p:cNvGrpSpPr/>
          <p:nvPr/>
        </p:nvGrpSpPr>
        <p:grpSpPr>
          <a:xfrm rot="5400000">
            <a:off x="7086983" y="-467360"/>
            <a:ext cx="670683" cy="1542982"/>
            <a:chOff x="785404" y="1743238"/>
            <a:chExt cx="670683" cy="1542982"/>
          </a:xfrm>
        </p:grpSpPr>
        <p:sp>
          <p:nvSpPr>
            <p:cNvPr id="45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53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454" name="Straight Connector 45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5" name="Group 449"/>
          <p:cNvGrpSpPr/>
          <p:nvPr/>
        </p:nvGrpSpPr>
        <p:grpSpPr>
          <a:xfrm rot="10800000">
            <a:off x="8101101" y="544098"/>
            <a:ext cx="670683" cy="1542982"/>
            <a:chOff x="785404" y="1743238"/>
            <a:chExt cx="670683" cy="1542982"/>
          </a:xfrm>
        </p:grpSpPr>
        <p:sp>
          <p:nvSpPr>
            <p:cNvPr id="46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67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68" name="Straight Connector 46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Straight Connector 46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Straight Connector 46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Straight Connector 47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Straight Connector 47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Straight Connector 47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Straight Connector 47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Straight Connector 47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Straight Connector 47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Straight Connector 47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Straight Connector 47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79" name="Group 451"/>
          <p:cNvGrpSpPr/>
          <p:nvPr/>
        </p:nvGrpSpPr>
        <p:grpSpPr>
          <a:xfrm rot="5400000">
            <a:off x="6918094" y="1051849"/>
            <a:ext cx="994846" cy="1542982"/>
            <a:chOff x="1676400" y="1743238"/>
            <a:chExt cx="994846" cy="1542982"/>
          </a:xfrm>
        </p:grpSpPr>
        <p:grpSp>
          <p:nvGrpSpPr>
            <p:cNvPr id="480" name="Group 450"/>
            <p:cNvGrpSpPr/>
            <p:nvPr/>
          </p:nvGrpSpPr>
          <p:grpSpPr>
            <a:xfrm>
              <a:off x="2185471" y="1743238"/>
              <a:ext cx="485775" cy="1542982"/>
              <a:chOff x="2185471" y="1743238"/>
              <a:chExt cx="485775" cy="1542982"/>
            </a:xfrm>
          </p:grpSpPr>
          <p:grpSp>
            <p:nvGrpSpPr>
              <p:cNvPr id="482" name="Group 439"/>
              <p:cNvGrpSpPr/>
              <p:nvPr/>
            </p:nvGrpSpPr>
            <p:grpSpPr>
              <a:xfrm>
                <a:off x="2185471" y="2192942"/>
                <a:ext cx="485775" cy="565091"/>
                <a:chOff x="3259914" y="2192942"/>
                <a:chExt cx="485775" cy="565091"/>
              </a:xfrm>
            </p:grpSpPr>
            <p:sp>
              <p:nvSpPr>
                <p:cNvPr id="485" name="Oval 484"/>
                <p:cNvSpPr/>
                <p:nvPr/>
              </p:nvSpPr>
              <p:spPr>
                <a:xfrm>
                  <a:off x="3259914" y="2231737"/>
                  <a:ext cx="485775" cy="485775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6" name="Title 1"/>
                <p:cNvSpPr txBox="1">
                  <a:spLocks/>
                </p:cNvSpPr>
                <p:nvPr/>
              </p:nvSpPr>
              <p:spPr>
                <a:xfrm>
                  <a:off x="3383170" y="219294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+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7" name="Title 1"/>
                <p:cNvSpPr txBox="1">
                  <a:spLocks/>
                </p:cNvSpPr>
                <p:nvPr/>
              </p:nvSpPr>
              <p:spPr>
                <a:xfrm>
                  <a:off x="3383170" y="2451932"/>
                  <a:ext cx="239263" cy="3061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/>
                <a:p>
                  <a:pPr lvl="0" algn="ctr">
                    <a:spcBef>
                      <a:spcPct val="0"/>
                    </a:spcBef>
                  </a:pPr>
                  <a:r>
                    <a:rPr lang="en-US" dirty="0" smtClean="0">
                      <a:solidFill>
                        <a:srgbClr val="FF0000"/>
                      </a:solidFill>
                    </a:rPr>
                    <a:t>-</a:t>
                  </a:r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p:grpSp>
          <p:cxnSp>
            <p:nvCxnSpPr>
              <p:cNvPr id="483" name="Straight Connector 482"/>
              <p:cNvCxnSpPr/>
              <p:nvPr/>
            </p:nvCxnSpPr>
            <p:spPr>
              <a:xfrm rot="5400000" flipH="1" flipV="1">
                <a:off x="2147110" y="3001867"/>
                <a:ext cx="56870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/>
              <p:nvPr/>
            </p:nvCxnSpPr>
            <p:spPr>
              <a:xfrm rot="5400000" flipH="1" flipV="1">
                <a:off x="2184109" y="1987488"/>
                <a:ext cx="4885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1" name="Title 1"/>
            <p:cNvSpPr txBox="1">
              <a:spLocks/>
            </p:cNvSpPr>
            <p:nvPr/>
          </p:nvSpPr>
          <p:spPr>
            <a:xfrm rot="16200000">
              <a:off x="1467405" y="211659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V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88" name="Group 452"/>
          <p:cNvGrpSpPr/>
          <p:nvPr/>
        </p:nvGrpSpPr>
        <p:grpSpPr>
          <a:xfrm rot="10800000">
            <a:off x="7938615" y="2077877"/>
            <a:ext cx="969184" cy="1542982"/>
            <a:chOff x="2971800" y="1743238"/>
            <a:chExt cx="969184" cy="1542982"/>
          </a:xfrm>
        </p:grpSpPr>
        <p:sp>
          <p:nvSpPr>
            <p:cNvPr id="489" name="Oval 488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0" name="Straight Arrow Connector 489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1" name="Straight Connector 490"/>
            <p:cNvCxnSpPr>
              <a:stCxn id="489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/>
            <p:cNvCxnSpPr>
              <a:stCxn id="489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3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94" name="Group 449"/>
          <p:cNvGrpSpPr/>
          <p:nvPr/>
        </p:nvGrpSpPr>
        <p:grpSpPr>
          <a:xfrm rot="10800000">
            <a:off x="8097889" y="5178815"/>
            <a:ext cx="670683" cy="1542982"/>
            <a:chOff x="785404" y="1743238"/>
            <a:chExt cx="670683" cy="1542982"/>
          </a:xfrm>
        </p:grpSpPr>
        <p:sp>
          <p:nvSpPr>
            <p:cNvPr id="495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96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497" name="Straight Connector 496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Straight Connector 499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Straight Connector 500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Straight Connector 501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Straight Connector 503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Straight Connector 504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Straight Connector 505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Straight Connector 506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8" name="Group 449"/>
          <p:cNvGrpSpPr/>
          <p:nvPr/>
        </p:nvGrpSpPr>
        <p:grpSpPr>
          <a:xfrm rot="5400000">
            <a:off x="7095821" y="4159023"/>
            <a:ext cx="670683" cy="1542982"/>
            <a:chOff x="785404" y="1743238"/>
            <a:chExt cx="670683" cy="1542982"/>
          </a:xfrm>
        </p:grpSpPr>
        <p:sp>
          <p:nvSpPr>
            <p:cNvPr id="509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10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11" name="Straight Connector 510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Straight Connector 511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2" name="Group 449"/>
          <p:cNvGrpSpPr/>
          <p:nvPr/>
        </p:nvGrpSpPr>
        <p:grpSpPr>
          <a:xfrm rot="5400000">
            <a:off x="7089064" y="2599692"/>
            <a:ext cx="670683" cy="1542982"/>
            <a:chOff x="785404" y="1743238"/>
            <a:chExt cx="670683" cy="1542982"/>
          </a:xfrm>
        </p:grpSpPr>
        <p:sp>
          <p:nvSpPr>
            <p:cNvPr id="523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24" name="Group 405"/>
            <p:cNvGrpSpPr/>
            <p:nvPr/>
          </p:nvGrpSpPr>
          <p:grpSpPr>
            <a:xfrm rot="5400000">
              <a:off x="604268" y="2434401"/>
              <a:ext cx="1542982" cy="160687"/>
              <a:chOff x="1809818" y="1385407"/>
              <a:chExt cx="1542982" cy="160687"/>
            </a:xfrm>
          </p:grpSpPr>
          <p:cxnSp>
            <p:nvCxnSpPr>
              <p:cNvPr id="525" name="Straight Connector 524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Straight Connector 529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1" name="Straight Connector 530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2" name="Straight Connector 531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3" name="Straight Connector 532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4" name="Straight Connector 533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5" name="Straight Connector 534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6" name="Group 449"/>
          <p:cNvGrpSpPr/>
          <p:nvPr/>
        </p:nvGrpSpPr>
        <p:grpSpPr>
          <a:xfrm rot="10800000">
            <a:off x="8102622" y="3640791"/>
            <a:ext cx="670683" cy="1542982"/>
            <a:chOff x="785404" y="1743238"/>
            <a:chExt cx="670683" cy="1542982"/>
          </a:xfrm>
        </p:grpSpPr>
        <p:sp>
          <p:nvSpPr>
            <p:cNvPr id="53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38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539" name="Straight Connector 53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0" name="Straight Connector 53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1" name="Straight Connector 54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2" name="Straight Connector 54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3" name="Straight Connector 54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4" name="Straight Connector 54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5" name="Straight Connector 54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6" name="Straight Connector 54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7" name="Straight Connector 54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8" name="Straight Connector 54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9" name="Straight Connector 54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0" name="Group 452"/>
          <p:cNvGrpSpPr/>
          <p:nvPr/>
        </p:nvGrpSpPr>
        <p:grpSpPr>
          <a:xfrm rot="5400000">
            <a:off x="2322744" y="5706821"/>
            <a:ext cx="969184" cy="1542982"/>
            <a:chOff x="2971800" y="1743238"/>
            <a:chExt cx="969184" cy="1542982"/>
          </a:xfrm>
        </p:grpSpPr>
        <p:sp>
          <p:nvSpPr>
            <p:cNvPr id="551" name="Oval 550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2" name="Straight Arrow Connector 551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3" name="Straight Connector 552"/>
            <p:cNvCxnSpPr>
              <a:stCxn id="551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/>
            <p:cNvCxnSpPr>
              <a:stCxn id="551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5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556" name="Group 449"/>
          <p:cNvGrpSpPr/>
          <p:nvPr/>
        </p:nvGrpSpPr>
        <p:grpSpPr>
          <a:xfrm>
            <a:off x="-79521" y="5165828"/>
            <a:ext cx="670683" cy="1542982"/>
            <a:chOff x="785404" y="1743238"/>
            <a:chExt cx="670683" cy="1542982"/>
          </a:xfrm>
        </p:grpSpPr>
        <p:sp>
          <p:nvSpPr>
            <p:cNvPr id="557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58" name="Group 405"/>
            <p:cNvGrpSpPr/>
            <p:nvPr/>
          </p:nvGrpSpPr>
          <p:grpSpPr>
            <a:xfrm rot="5400000">
              <a:off x="604258" y="2434391"/>
              <a:ext cx="1542982" cy="160687"/>
              <a:chOff x="1809818" y="1385407"/>
              <a:chExt cx="1542982" cy="160687"/>
            </a:xfrm>
          </p:grpSpPr>
          <p:cxnSp>
            <p:nvCxnSpPr>
              <p:cNvPr id="559" name="Straight Connector 558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2" name="Straight Connector 561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3" name="Straight Connector 562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4" name="Straight Connector 563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5" name="Straight Connector 564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6" name="Straight Connector 565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7" name="Straight Connector 566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8" name="Straight Connector 567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9" name="Straight Connector 568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77" name="Group 449"/>
          <p:cNvGrpSpPr/>
          <p:nvPr/>
        </p:nvGrpSpPr>
        <p:grpSpPr>
          <a:xfrm rot="5400000">
            <a:off x="932170" y="5694003"/>
            <a:ext cx="670683" cy="1542982"/>
            <a:chOff x="785404" y="1743238"/>
            <a:chExt cx="670683" cy="1542982"/>
          </a:xfrm>
        </p:grpSpPr>
        <p:sp>
          <p:nvSpPr>
            <p:cNvPr id="578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79" name="Group 405"/>
            <p:cNvGrpSpPr/>
            <p:nvPr/>
          </p:nvGrpSpPr>
          <p:grpSpPr>
            <a:xfrm rot="5400000">
              <a:off x="604260" y="2434393"/>
              <a:ext cx="1542982" cy="160687"/>
              <a:chOff x="1809818" y="1385407"/>
              <a:chExt cx="1542982" cy="160687"/>
            </a:xfrm>
          </p:grpSpPr>
          <p:cxnSp>
            <p:nvCxnSpPr>
              <p:cNvPr id="580" name="Straight Connector 579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1" name="Straight Connector 580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2" name="Straight Connector 581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3" name="Straight Connector 582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4" name="Straight Connector 583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5" name="Straight Connector 584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6" name="Straight Connector 585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1" name="Group 449"/>
          <p:cNvGrpSpPr/>
          <p:nvPr/>
        </p:nvGrpSpPr>
        <p:grpSpPr>
          <a:xfrm>
            <a:off x="1463617" y="5177830"/>
            <a:ext cx="670683" cy="1542982"/>
            <a:chOff x="785404" y="1743238"/>
            <a:chExt cx="670683" cy="1542982"/>
          </a:xfrm>
        </p:grpSpPr>
        <p:sp>
          <p:nvSpPr>
            <p:cNvPr id="59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5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93" name="Group 405"/>
            <p:cNvGrpSpPr/>
            <p:nvPr/>
          </p:nvGrpSpPr>
          <p:grpSpPr>
            <a:xfrm rot="5400000">
              <a:off x="604264" y="2434397"/>
              <a:ext cx="1542982" cy="160687"/>
              <a:chOff x="1809818" y="1385407"/>
              <a:chExt cx="1542982" cy="160687"/>
            </a:xfrm>
          </p:grpSpPr>
          <p:cxnSp>
            <p:nvCxnSpPr>
              <p:cNvPr id="594" name="Straight Connector 59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5" name="Group 452"/>
          <p:cNvGrpSpPr/>
          <p:nvPr/>
        </p:nvGrpSpPr>
        <p:grpSpPr>
          <a:xfrm rot="5400000">
            <a:off x="3858582" y="5706078"/>
            <a:ext cx="969184" cy="1542982"/>
            <a:chOff x="2971800" y="1743238"/>
            <a:chExt cx="969184" cy="1542982"/>
          </a:xfrm>
        </p:grpSpPr>
        <p:sp>
          <p:nvSpPr>
            <p:cNvPr id="606" name="Oval 605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7" name="Straight Arrow Connector 606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8" name="Straight Connector 607"/>
            <p:cNvCxnSpPr>
              <a:stCxn id="606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9" name="Straight Connector 608"/>
            <p:cNvCxnSpPr>
              <a:stCxn id="606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0" name="Title 1"/>
            <p:cNvSpPr txBox="1">
              <a:spLocks/>
            </p:cNvSpPr>
            <p:nvPr/>
          </p:nvSpPr>
          <p:spPr>
            <a:xfrm rot="16200000">
              <a:off x="2762805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3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11" name="Group 449"/>
          <p:cNvGrpSpPr/>
          <p:nvPr/>
        </p:nvGrpSpPr>
        <p:grpSpPr>
          <a:xfrm rot="10800000">
            <a:off x="6612691" y="5162692"/>
            <a:ext cx="670683" cy="1542982"/>
            <a:chOff x="785404" y="1743238"/>
            <a:chExt cx="670683" cy="1542982"/>
          </a:xfrm>
        </p:grpSpPr>
        <p:sp>
          <p:nvSpPr>
            <p:cNvPr id="612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13" name="Group 405"/>
            <p:cNvGrpSpPr/>
            <p:nvPr/>
          </p:nvGrpSpPr>
          <p:grpSpPr>
            <a:xfrm rot="5400000">
              <a:off x="604266" y="2434399"/>
              <a:ext cx="1542982" cy="160687"/>
              <a:chOff x="1809818" y="1385407"/>
              <a:chExt cx="1542982" cy="160687"/>
            </a:xfrm>
          </p:grpSpPr>
          <p:cxnSp>
            <p:nvCxnSpPr>
              <p:cNvPr id="614" name="Straight Connector 613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6" name="Straight Connector 615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7" name="Straight Connector 616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8" name="Straight Connector 617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9" name="Straight Connector 618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0" name="Straight Connector 619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1" name="Straight Connector 620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2" name="Straight Connector 621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3" name="Straight Connector 622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4" name="Straight Connector 623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5" name="Group 449"/>
          <p:cNvGrpSpPr/>
          <p:nvPr/>
        </p:nvGrpSpPr>
        <p:grpSpPr>
          <a:xfrm rot="5400000">
            <a:off x="5541098" y="5699360"/>
            <a:ext cx="670683" cy="1542982"/>
            <a:chOff x="785404" y="1743238"/>
            <a:chExt cx="670683" cy="1542982"/>
          </a:xfrm>
        </p:grpSpPr>
        <p:sp>
          <p:nvSpPr>
            <p:cNvPr id="626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27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28" name="Straight Connector 627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Connector 629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Connector 630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Straight Connector 631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Straight Connector 632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Straight Connector 633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Straight Connector 634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Straight Connector 635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Straight Connector 636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Straight Connector 637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9" name="Group 449"/>
          <p:cNvGrpSpPr/>
          <p:nvPr/>
        </p:nvGrpSpPr>
        <p:grpSpPr>
          <a:xfrm rot="5400000">
            <a:off x="7083521" y="5696093"/>
            <a:ext cx="670700" cy="1542982"/>
            <a:chOff x="785404" y="1743256"/>
            <a:chExt cx="670700" cy="1542982"/>
          </a:xfrm>
        </p:grpSpPr>
        <p:sp>
          <p:nvSpPr>
            <p:cNvPr id="640" name="Title 1"/>
            <p:cNvSpPr txBox="1">
              <a:spLocks/>
            </p:cNvSpPr>
            <p:nvPr/>
          </p:nvSpPr>
          <p:spPr>
            <a:xfrm rot="16200000">
              <a:off x="576409" y="216370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7 </a:t>
              </a:r>
              <a:r>
                <a:rPr lang="en-US" dirty="0" smtClean="0">
                  <a:solidFill>
                    <a:srgbClr val="00B050"/>
                  </a:solidFill>
                  <a:latin typeface="Symbol" pitchFamily="18" charset="2"/>
                  <a:cs typeface="Times New Roman" pitchFamily="18" charset="0"/>
                </a:rPr>
                <a:t>W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641" name="Group 405"/>
            <p:cNvGrpSpPr/>
            <p:nvPr/>
          </p:nvGrpSpPr>
          <p:grpSpPr>
            <a:xfrm rot="5400000">
              <a:off x="604270" y="2434403"/>
              <a:ext cx="1542982" cy="160687"/>
              <a:chOff x="1809818" y="1385407"/>
              <a:chExt cx="1542982" cy="160687"/>
            </a:xfrm>
          </p:grpSpPr>
          <p:cxnSp>
            <p:nvCxnSpPr>
              <p:cNvPr id="642" name="Straight Connector 641"/>
              <p:cNvCxnSpPr/>
              <p:nvPr/>
            </p:nvCxnSpPr>
            <p:spPr>
              <a:xfrm rot="5400000" flipH="1" flipV="1">
                <a:off x="2340101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3" name="Straight Connector 642"/>
              <p:cNvCxnSpPr/>
              <p:nvPr/>
            </p:nvCxnSpPr>
            <p:spPr>
              <a:xfrm rot="5400000" flipH="1" flipV="1">
                <a:off x="2239094" y="140553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 rot="16200000" flipH="1">
                <a:off x="2259580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 rot="5400000" flipH="1" flipV="1">
                <a:off x="2501143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 rot="16200000" flipH="1">
                <a:off x="2420622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 rot="10800000">
                <a:off x="2903394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 rot="5400000" flipH="1" flipV="1">
                <a:off x="2662185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 rot="16200000" flipH="1">
                <a:off x="2581664" y="1425668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 rot="16200000" flipH="1">
                <a:off x="2742706" y="1425312"/>
                <a:ext cx="160331" cy="8052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 rot="5400000" flipH="1" flipV="1">
                <a:off x="2843002" y="1485347"/>
                <a:ext cx="80521" cy="4026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 rot="10800000">
                <a:off x="1809818" y="1465928"/>
                <a:ext cx="449406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3" name="Group 525"/>
          <p:cNvGrpSpPr/>
          <p:nvPr/>
        </p:nvGrpSpPr>
        <p:grpSpPr>
          <a:xfrm rot="16200000">
            <a:off x="-202257" y="431618"/>
            <a:ext cx="706952" cy="559236"/>
            <a:chOff x="5620837" y="2038275"/>
            <a:chExt cx="706952" cy="559236"/>
          </a:xfrm>
        </p:grpSpPr>
        <p:cxnSp>
          <p:nvCxnSpPr>
            <p:cNvPr id="654" name="Straight Arrow Connector 653"/>
            <p:cNvCxnSpPr/>
            <p:nvPr/>
          </p:nvCxnSpPr>
          <p:spPr>
            <a:xfrm rot="10800000" flipH="1">
              <a:off x="5797097" y="2539225"/>
              <a:ext cx="264501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55" name="Title 1"/>
            <p:cNvSpPr txBox="1">
              <a:spLocks/>
            </p:cNvSpPr>
            <p:nvPr/>
          </p:nvSpPr>
          <p:spPr>
            <a:xfrm>
              <a:off x="5620837" y="2038275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i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i="1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656" name="TextBox 655"/>
          <p:cNvSpPr txBox="1"/>
          <p:nvPr/>
        </p:nvSpPr>
        <p:spPr>
          <a:xfrm>
            <a:off x="3015042" y="-51716"/>
            <a:ext cx="21293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(Monster HW problem)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2"/>
          <p:cNvGrpSpPr/>
          <p:nvPr/>
        </p:nvGrpSpPr>
        <p:grpSpPr>
          <a:xfrm>
            <a:off x="1460794" y="395172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453"/>
          <p:cNvGrpSpPr/>
          <p:nvPr/>
        </p:nvGrpSpPr>
        <p:grpSpPr>
          <a:xfrm>
            <a:off x="2660267" y="2312606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454"/>
          <p:cNvGrpSpPr/>
          <p:nvPr/>
        </p:nvGrpSpPr>
        <p:grpSpPr>
          <a:xfrm>
            <a:off x="2665753" y="368759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398030" y="1025835"/>
            <a:ext cx="126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Nodal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108" name="Group 450"/>
          <p:cNvGrpSpPr/>
          <p:nvPr/>
        </p:nvGrpSpPr>
        <p:grpSpPr>
          <a:xfrm>
            <a:off x="1697602" y="2292359"/>
            <a:ext cx="485775" cy="1542982"/>
            <a:chOff x="2185471" y="1743238"/>
            <a:chExt cx="485775" cy="1542982"/>
          </a:xfrm>
        </p:grpSpPr>
        <p:grpSp>
          <p:nvGrpSpPr>
            <p:cNvPr id="110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Nodal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260735" y="4137303"/>
            <a:ext cx="1922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 in course:</a:t>
            </a:r>
            <a:endParaRPr lang="en-US" dirty="0"/>
          </a:p>
        </p:txBody>
      </p:sp>
      <p:grpSp>
        <p:nvGrpSpPr>
          <p:cNvPr id="121" name="Group 120"/>
          <p:cNvGrpSpPr/>
          <p:nvPr/>
        </p:nvGrpSpPr>
        <p:grpSpPr>
          <a:xfrm>
            <a:off x="553104" y="4490533"/>
            <a:ext cx="485775" cy="1889957"/>
            <a:chOff x="6295456" y="1352289"/>
            <a:chExt cx="485775" cy="1889957"/>
          </a:xfrm>
        </p:grpSpPr>
        <p:sp>
          <p:nvSpPr>
            <p:cNvPr id="122" name="Oval 121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TextBox 125"/>
          <p:cNvSpPr txBox="1"/>
          <p:nvPr/>
        </p:nvSpPr>
        <p:spPr>
          <a:xfrm>
            <a:off x="6827535" y="4674530"/>
            <a:ext cx="1922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our methods can also be used with these elements.</a:t>
            </a:r>
            <a:endParaRPr lang="en-US" dirty="0"/>
          </a:p>
        </p:txBody>
      </p:sp>
      <p:sp>
        <p:nvSpPr>
          <p:cNvPr id="127" name="Left Brace 126"/>
          <p:cNvSpPr/>
          <p:nvPr/>
        </p:nvSpPr>
        <p:spPr>
          <a:xfrm rot="10800000">
            <a:off x="5963137" y="4353151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9" name="Straight Connector 138"/>
          <p:cNvCxnSpPr/>
          <p:nvPr/>
        </p:nvCxnSpPr>
        <p:spPr>
          <a:xfrm rot="5400000" flipH="1" flipV="1">
            <a:off x="1306363" y="4992553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1392378" y="53032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392379" y="5455671"/>
            <a:ext cx="4494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 flipH="1" flipV="1">
            <a:off x="1306363" y="5766389"/>
            <a:ext cx="6214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2978207" y="4599929"/>
            <a:ext cx="299055" cy="1491706"/>
            <a:chOff x="2599211" y="4506635"/>
            <a:chExt cx="378996" cy="1890454"/>
          </a:xfrm>
        </p:grpSpPr>
        <p:cxnSp>
          <p:nvCxnSpPr>
            <p:cNvPr id="145" name="Straight Connector 144"/>
            <p:cNvCxnSpPr/>
            <p:nvPr/>
          </p:nvCxnSpPr>
          <p:spPr>
            <a:xfrm rot="5400000" flipH="1" flipV="1">
              <a:off x="2603799" y="4709816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2599211" y="4912998"/>
              <a:ext cx="378996" cy="1085343"/>
              <a:chOff x="4616934" y="4177587"/>
              <a:chExt cx="378996" cy="1085343"/>
            </a:xfrm>
          </p:grpSpPr>
          <p:grpSp>
            <p:nvGrpSpPr>
              <p:cNvPr id="168" name="Group 167"/>
              <p:cNvGrpSpPr/>
              <p:nvPr/>
            </p:nvGrpSpPr>
            <p:grpSpPr>
              <a:xfrm>
                <a:off x="4616934" y="4177587"/>
                <a:ext cx="378996" cy="219365"/>
                <a:chOff x="4300538" y="2481962"/>
                <a:chExt cx="835818" cy="322898"/>
              </a:xfrm>
            </p:grpSpPr>
            <p:sp>
              <p:nvSpPr>
                <p:cNvPr id="166" name="Arc 16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4616934" y="4394081"/>
                <a:ext cx="378996" cy="219365"/>
                <a:chOff x="4300538" y="2481962"/>
                <a:chExt cx="835818" cy="322898"/>
              </a:xfrm>
            </p:grpSpPr>
            <p:sp>
              <p:nvSpPr>
                <p:cNvPr id="170" name="Arc 169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4616934" y="461057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3" name="Arc 172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Arc 173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4616934" y="4827069"/>
                <a:ext cx="378996" cy="219365"/>
                <a:chOff x="4300538" y="2481962"/>
                <a:chExt cx="835818" cy="322898"/>
              </a:xfrm>
            </p:grpSpPr>
            <p:sp>
              <p:nvSpPr>
                <p:cNvPr id="176" name="Arc 175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Arc 176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4616934" y="5043565"/>
                <a:ext cx="378996" cy="219365"/>
                <a:chOff x="4300538" y="2481962"/>
                <a:chExt cx="835818" cy="322898"/>
              </a:xfrm>
            </p:grpSpPr>
            <p:sp>
              <p:nvSpPr>
                <p:cNvPr id="179" name="Arc 178"/>
                <p:cNvSpPr/>
                <p:nvPr/>
              </p:nvSpPr>
              <p:spPr>
                <a:xfrm>
                  <a:off x="4300538" y="2493169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Arc 179"/>
                <p:cNvSpPr/>
                <p:nvPr/>
              </p:nvSpPr>
              <p:spPr>
                <a:xfrm flipV="1">
                  <a:off x="4300538" y="2481962"/>
                  <a:ext cx="835818" cy="311691"/>
                </a:xfrm>
                <a:prstGeom prst="arc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2603799" y="6193908"/>
              <a:ext cx="40636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94562" name="Object 2"/>
          <p:cNvGraphicFramePr>
            <a:graphicFrameLocks noChangeAspect="1"/>
          </p:cNvGraphicFramePr>
          <p:nvPr/>
        </p:nvGraphicFramePr>
        <p:xfrm>
          <a:off x="1940490" y="5129843"/>
          <a:ext cx="1017718" cy="618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1" name="Equation" r:id="rId4" imgW="647640" imgH="393480" progId="Equation.3">
                  <p:embed/>
                </p:oleObj>
              </mc:Choice>
              <mc:Fallback>
                <p:oleObj name="Equation" r:id="rId4" imgW="64764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0490" y="5129843"/>
                        <a:ext cx="1017718" cy="618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3" name="Object 3"/>
          <p:cNvGraphicFramePr>
            <a:graphicFrameLocks noChangeAspect="1"/>
          </p:cNvGraphicFramePr>
          <p:nvPr/>
        </p:nvGraphicFramePr>
        <p:xfrm>
          <a:off x="3311525" y="5237163"/>
          <a:ext cx="1216954" cy="36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2" name="Equation" r:id="rId6" imgW="596880" imgH="177480" progId="Equation.3">
                  <p:embed/>
                </p:oleObj>
              </mc:Choice>
              <mc:Fallback>
                <p:oleObj name="Equation" r:id="rId6" imgW="59688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5237163"/>
                        <a:ext cx="1216954" cy="3629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5"/>
          <p:cNvGrpSpPr/>
          <p:nvPr/>
        </p:nvGrpSpPr>
        <p:grpSpPr>
          <a:xfrm rot="5400000">
            <a:off x="-145038" y="1086320"/>
            <a:ext cx="1542982" cy="160687"/>
            <a:chOff x="1809818" y="1385407"/>
            <a:chExt cx="1542982" cy="160687"/>
          </a:xfrm>
        </p:grpSpPr>
        <p:cxnSp>
          <p:nvCxnSpPr>
            <p:cNvPr id="5" name="Straight Connector 4"/>
            <p:cNvCxnSpPr/>
            <p:nvPr/>
          </p:nvCxnSpPr>
          <p:spPr>
            <a:xfrm rot="5400000" flipH="1" flipV="1">
              <a:off x="2340101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5400000" flipH="1" flipV="1">
              <a:off x="2239094" y="140553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16200000" flipH="1">
              <a:off x="2259580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2501143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2420622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0800000">
              <a:off x="2903394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2662185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2581664" y="1425668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2742706" y="1425312"/>
              <a:ext cx="160331" cy="8052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2843002" y="1485347"/>
              <a:ext cx="80521" cy="4026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1809818" y="1465928"/>
              <a:ext cx="44940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452"/>
          <p:cNvGrpSpPr/>
          <p:nvPr/>
        </p:nvGrpSpPr>
        <p:grpSpPr>
          <a:xfrm>
            <a:off x="1461589" y="2730305"/>
            <a:ext cx="485775" cy="1542982"/>
            <a:chOff x="3455209" y="1743238"/>
            <a:chExt cx="485775" cy="1542982"/>
          </a:xfrm>
        </p:grpSpPr>
        <p:sp>
          <p:nvSpPr>
            <p:cNvPr id="17" name="Oval 16"/>
            <p:cNvSpPr/>
            <p:nvPr/>
          </p:nvSpPr>
          <p:spPr>
            <a:xfrm>
              <a:off x="3455209" y="2286129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3540935" y="2509967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7" idx="0"/>
            </p:cNvCxnSpPr>
            <p:nvPr/>
          </p:nvCxnSpPr>
          <p:spPr>
            <a:xfrm rot="5400000" flipH="1" flipV="1">
              <a:off x="3426652" y="2014684"/>
              <a:ext cx="54289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7" idx="4"/>
            </p:cNvCxnSpPr>
            <p:nvPr/>
          </p:nvCxnSpPr>
          <p:spPr>
            <a:xfrm rot="5400000">
              <a:off x="3440939" y="3029062"/>
              <a:ext cx="51431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53"/>
          <p:cNvGrpSpPr/>
          <p:nvPr/>
        </p:nvGrpSpPr>
        <p:grpSpPr>
          <a:xfrm>
            <a:off x="2582325" y="515954"/>
            <a:ext cx="402824" cy="1542983"/>
            <a:chOff x="4362561" y="1743238"/>
            <a:chExt cx="402824" cy="1542983"/>
          </a:xfrm>
        </p:grpSpPr>
        <p:sp>
          <p:nvSpPr>
            <p:cNvPr id="23" name="Rectangle 22"/>
            <p:cNvSpPr/>
            <p:nvPr/>
          </p:nvSpPr>
          <p:spPr>
            <a:xfrm rot="2700000">
              <a:off x="4362561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itle 1"/>
            <p:cNvSpPr txBox="1">
              <a:spLocks/>
            </p:cNvSpPr>
            <p:nvPr/>
          </p:nvSpPr>
          <p:spPr>
            <a:xfrm>
              <a:off x="4441238" y="223549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5" name="Title 1"/>
            <p:cNvSpPr txBox="1">
              <a:spLocks/>
            </p:cNvSpPr>
            <p:nvPr/>
          </p:nvSpPr>
          <p:spPr>
            <a:xfrm>
              <a:off x="4441238" y="2494482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 flipH="1" flipV="1">
              <a:off x="4314742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43131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54"/>
          <p:cNvGrpSpPr/>
          <p:nvPr/>
        </p:nvGrpSpPr>
        <p:grpSpPr>
          <a:xfrm>
            <a:off x="2666548" y="2703892"/>
            <a:ext cx="402824" cy="1542983"/>
            <a:chOff x="5317373" y="1743238"/>
            <a:chExt cx="402824" cy="1542983"/>
          </a:xfrm>
        </p:grpSpPr>
        <p:sp>
          <p:nvSpPr>
            <p:cNvPr id="30" name="Rectangle 29"/>
            <p:cNvSpPr/>
            <p:nvPr/>
          </p:nvSpPr>
          <p:spPr>
            <a:xfrm rot="2700000">
              <a:off x="5317373" y="2307713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5269554" y="1989365"/>
              <a:ext cx="4922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5269553" y="3040093"/>
              <a:ext cx="49225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5356931" y="2523540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2154488" y="93806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15931" y="9653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6" name="Left Brace 45"/>
          <p:cNvSpPr/>
          <p:nvPr/>
        </p:nvSpPr>
        <p:spPr>
          <a:xfrm rot="10800000">
            <a:off x="3492917" y="285380"/>
            <a:ext cx="658880" cy="184308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410054" y="1025835"/>
            <a:ext cx="1245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 Mesh analysis</a:t>
            </a:r>
          </a:p>
          <a:p>
            <a:pPr algn="ctr"/>
            <a:r>
              <a:rPr lang="en-US" sz="1400" dirty="0" smtClean="0"/>
              <a:t>(simplified)</a:t>
            </a:r>
            <a:endParaRPr lang="en-US" sz="1400" dirty="0"/>
          </a:p>
        </p:txBody>
      </p:sp>
      <p:grpSp>
        <p:nvGrpSpPr>
          <p:cNvPr id="21" name="Group 450"/>
          <p:cNvGrpSpPr/>
          <p:nvPr/>
        </p:nvGrpSpPr>
        <p:grpSpPr>
          <a:xfrm>
            <a:off x="1454714" y="515954"/>
            <a:ext cx="485775" cy="1542982"/>
            <a:chOff x="2185471" y="1743238"/>
            <a:chExt cx="485775" cy="1542982"/>
          </a:xfrm>
        </p:grpSpPr>
        <p:grpSp>
          <p:nvGrpSpPr>
            <p:cNvPr id="22" name="Group 439"/>
            <p:cNvGrpSpPr/>
            <p:nvPr/>
          </p:nvGrpSpPr>
          <p:grpSpPr>
            <a:xfrm>
              <a:off x="2185471" y="2192942"/>
              <a:ext cx="485775" cy="565091"/>
              <a:chOff x="3259914" y="2192942"/>
              <a:chExt cx="485775" cy="565091"/>
            </a:xfrm>
          </p:grpSpPr>
          <p:sp>
            <p:nvSpPr>
              <p:cNvPr id="113" name="Oval 112"/>
              <p:cNvSpPr/>
              <p:nvPr/>
            </p:nvSpPr>
            <p:spPr>
              <a:xfrm>
                <a:off x="3259914" y="2231737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Title 1"/>
              <p:cNvSpPr txBox="1">
                <a:spLocks/>
              </p:cNvSpPr>
              <p:nvPr/>
            </p:nvSpPr>
            <p:spPr>
              <a:xfrm>
                <a:off x="3383170" y="219294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5" name="Title 1"/>
              <p:cNvSpPr txBox="1">
                <a:spLocks/>
              </p:cNvSpPr>
              <p:nvPr/>
            </p:nvSpPr>
            <p:spPr>
              <a:xfrm>
                <a:off x="3383170" y="2451932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111" name="Straight Connector 110"/>
            <p:cNvCxnSpPr/>
            <p:nvPr/>
          </p:nvCxnSpPr>
          <p:spPr>
            <a:xfrm rot="5400000" flipH="1" flipV="1">
              <a:off x="2147110" y="3001867"/>
              <a:ext cx="56870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2184109" y="1987488"/>
              <a:ext cx="4885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Left Brace 117"/>
          <p:cNvSpPr/>
          <p:nvPr/>
        </p:nvSpPr>
        <p:spPr>
          <a:xfrm rot="10800000">
            <a:off x="5247772" y="321687"/>
            <a:ext cx="1258294" cy="318010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9" name="TextBox 118"/>
          <p:cNvSpPr txBox="1"/>
          <p:nvPr/>
        </p:nvSpPr>
        <p:spPr>
          <a:xfrm>
            <a:off x="6622017" y="1287444"/>
            <a:ext cx="2425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Mesh analysis</a:t>
            </a:r>
          </a:p>
          <a:p>
            <a:pPr algn="ctr"/>
            <a:r>
              <a:rPr lang="en-US" sz="2800" dirty="0" smtClean="0"/>
              <a:t>(complete)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880</Words>
  <Application>Microsoft Office PowerPoint</Application>
  <PresentationFormat>On-screen Show (4:3)</PresentationFormat>
  <Paragraphs>422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Diode</vt:lpstr>
      <vt:lpstr>Transistors</vt:lpstr>
      <vt:lpstr>Nodal vs. mesh analysis</vt:lpstr>
      <vt:lpstr>Notation: two elements in series</vt:lpstr>
      <vt:lpstr>Nodal analysis</vt:lpstr>
      <vt:lpstr>Example (Ch. 2 notation)</vt:lpstr>
      <vt:lpstr>Same circuit: Nodal analysis</vt:lpstr>
      <vt:lpstr>Kramer’s rule</vt:lpstr>
      <vt:lpstr>Determinants:</vt:lpstr>
      <vt:lpstr>Nodal analysis example</vt:lpstr>
      <vt:lpstr>PowerPoint Presentation</vt:lpstr>
      <vt:lpstr>Ground?</vt:lpstr>
      <vt:lpstr>Nodal analysis example</vt:lpstr>
      <vt:lpstr>Questions?</vt:lpstr>
      <vt:lpstr>KCL examples</vt:lpstr>
      <vt:lpstr>“Supernode”</vt:lpstr>
      <vt:lpstr>Example nodal w/voltage source</vt:lpstr>
      <vt:lpstr>Questions?</vt:lpstr>
      <vt:lpstr>Example nodal w/voltage source</vt:lpstr>
      <vt:lpstr>Example nodal w/voltage source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710</cp:revision>
  <dcterms:created xsi:type="dcterms:W3CDTF">2010-03-26T00:11:49Z</dcterms:created>
  <dcterms:modified xsi:type="dcterms:W3CDTF">2015-04-23T19:19:09Z</dcterms:modified>
</cp:coreProperties>
</file>