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24" r:id="rId2"/>
    <p:sldId id="525" r:id="rId3"/>
    <p:sldId id="489" r:id="rId4"/>
    <p:sldId id="528" r:id="rId5"/>
    <p:sldId id="526" r:id="rId6"/>
    <p:sldId id="527" r:id="rId7"/>
    <p:sldId id="514" r:id="rId8"/>
    <p:sldId id="529" r:id="rId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3" autoAdjust="0"/>
    <p:restoredTop sz="94300" autoAdjust="0"/>
  </p:normalViewPr>
  <p:slideViewPr>
    <p:cSldViewPr snapToGrid="0" snapToObjects="1">
      <p:cViewPr varScale="1">
        <p:scale>
          <a:sx n="84" d="100"/>
          <a:sy n="84" d="100"/>
        </p:scale>
        <p:origin x="102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03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03:06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23455 823 87 0,'-4'0'95'15,"-14"0"-4"1,3 0-45-16,4 0 0 0,3-4-24 31,5 0-1-31,-12 4-16 16,15 11 1-16,0 15 2 15,15 7 0 1,4 16-2-16,2-9 1 0,13-3 5 31,7-8 0-31,-1-3 1 16,-3-11 0-16,-7-11-7 15,-8-4 1 1,-7 0-7 0,-7 0 0-16,3-4 0 15,-4-14 0-15,0-12-24 16,1 4 2-16,3-7-108 15,4 4-7 1,-4 7 13 0</inkml:trace>
  <inkml:trace contextRef="#ctx0" brushRef="#br0" timeOffset="410.0041">23536 598 193 0,'-3'0'131'0,"0"0"-8"15,-1 0-108 1,-4 0 0-1,5 0-63-15,3 0-1 0,0 0-74 32,7 0-11-32,4 0 47 0</inkml:trace>
  <inkml:trace contextRef="#ctx0" brushRef="#br0" timeOffset="580.0058">23703 605 134 0,'0'0'104'16,"0"0"-8"-1,0 0-98-15,0 0 1 16,0 0-96 0,-4 0-7-1,1 0 13-15</inkml:trace>
  <inkml:trace contextRef="#ctx0" brushRef="#br0" timeOffset="1610.0161">23411 469 41 0,'-4'-4'70'16,"-11"-7"-1"-16,-3 7-38 31,7-3 0-31,-8 7-22 0,1 0 0 16,3 0-1-1,-8 11-1-15,5 11 5 16,-4 0 1-16,-11 8-4 31,6 7 0-31,-2 10-4 0,10 5 0 16,5 0 1-1,10 7 0-15,0-8 1 16,-7-2 1-1,11 13-4 1,0-11 2-16,8 5-3 16,17-8 0-16,13-7-1 15,-5 3 1-15,4-7-1 16,0-7 0-1,-7-5 1 1,6-6-1-16,12 3-3 16,-3-3 0-16,-1 3-5 31,4-8 2-31,-10-3 2 0,3-3 1 31,-1-8 4-31,1 0 0 0,-4-15 0 16,0-22 1-1,4-3-3 1,7 2 0-16,-4 2 0 15,-11-5 1 1,1-3 9-16,-8 3 0 0,4-11 6 31,-1 8 0-31,1-3 2 16,-8-2 0-16,-3 12-7 15,-12 4 1 1,0 3-12-16,-3-6 2 0,-4 2-3 31,0 5 0-31,4-1 0 16,-4 1 0-16,0-4 0 15,0 3 0 1,-8 1 0 0,-6-2 0-16,-9-1 0 15,-14-5 0-15,-11 8 0 16,-34 3 0-1,-18 7-3-15,-25 12 2 16,-12 7-27 0,11 0 0-16,0 26-101 15,30 7-8 1,21 4 19-16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05:01.9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23574 712 57 0,'-4'0'60'16,"-3"0"0"-1,-1 0-43-15,-3 8 1 0,-3 10 5 31,2 4 1-31,5 8-9 16,7-1 0-16,4-3-8 16,17-1 0-1,9-10 4-15,0 4 2 0,18-15 13 31,-4-4 2-31,1 0 1 16,-4-27-1-16,-8 16-11 16,-10-2 0-1,-5 1-12 1,-11 1 0-16,-3 3-93 15,-4-6-3 1,0-1-41-16,0-7-9 16</inkml:trace>
  <inkml:trace contextRef="#ctx0" brushRef="#br0" timeOffset="390.0039">23626 528 151 0,'0'0'118'0,"0"0"-9"0,0-4-75 15,0 4-1 1,0-5-29-16,0 5 1 15,0-3-118 1,0-3-5 0,10-6-10-16</inkml:trace>
  <inkml:trace contextRef="#ctx0" brushRef="#br0" timeOffset="622.0073">23815 498 166 0,'3'3'101'0,"1"-3"-7"15,4 5-143 1,-5-5-1-16,0 0-53 15,-3 0-4-15,0 0 55 32</inkml:trace>
  <inkml:trace contextRef="#ctx0" brushRef="#br0" timeOffset="2052.0216">23403 381 18 0,'-18'-5'24'16,"3"5"-22"-16,11 0 2 15,-3 0 18 1,3 0 1-16,0 0 18 15,1 0-2 1,-5 0-17-16,-2 0 2 16,6 0-23-16,-4 11 2 15,5 4 3 1,-1 4-1-16,-8-1 8 15,-2-3 0 1,-5 7-3-16,4-6 0 16,4 4-6-1,4 3 0-15,-4-1 5 16,7 0 0-1,4 4 1-15,0-8 1 16,0 12-5-16,4-4 0 31,0 4-2-31,-4-1 1 0,0 0 0 31,0-6 1-31,0-5-2 0,11 8 2 16,3-3-4 0,5-3 0-1,-4 11-1-15,7-9 0 0,-3 0 0 31,-1 0 1-31,4 0-1 0,4-3 0 16,4-1-1 0,3 1 1-1,0-5 1-15,1 1-1 16,-1 1 0-1,0-2 0 1,5-4 0-16,-9-2 1 0,-3-8 1 16,-8 0 1-1,-2 0 1-15,-1 0 0 16,6 0-1-1,6-8 1 1,2-10 1-16,12 0 1 16,-11-1 1-1,-1-7 1-15,-3 5-2 0,0 2 1 31,-4-3 2-31,-4 3 0 16,-6-3 0-16,-8-7 1 16,-1-9-7-1,1 13 2-15,4-5-6 16,2 1 0-1,9-5 0-15,-8 5 0 16,-7 3 0 0,-4 4 0-16,0 3 0 15,0 5 0-15,4-5 0 16,-4 1 0-1,0 3 0-15,0-3 0 16,0 3 0 0,0 4 0-16,-15-4 0 15,3 3 0 1,-6-1 0-16,7-1 0 15,0-9 0 1,-4 8 0-16,-3 7 0 16,3-3 0-16,-4 0 0 15,-10 0 0 1,-5 0 0-16,-7-1 0 15,4 3 0 1,0-3 0-16,4 1 0 16,-4 3 0-1,-8 8 0 1,-18 0 0-16,-7 0-6 15,-18 0 2-15,-9 4-100 16,15 11-4-16,16-1-30 16,29 2-8-1</inkml:trace>
  <inkml:trace contextRef="#ctx0" brushRef="#br0" timeOffset="15050.1541">14518 2192 57 0,'0'-4'73'16,"0"1"-2"0,0-1-41-16,0 4-1 0,0 0-8 31,0 0-1-31,0-4-8 15,0 4 2 1,0 0 0-16,0 15 1 16,4 15 4-1,7 14 1-15,0 3-2 16,-7 9 0-1,-1 7-4-15,-3-12 1 16,0-2-6-16,0-10 1 16,0-12-5-1,-3-9 0-15,-1-7-32 16,4-3 1-1,0-8-100-15,0 0-8 16,0 0 20 0</inkml:trace>
  <inkml:trace contextRef="#ctx0" brushRef="#br0" timeOffset="15260.1562">14474 2568 120 0,'11'0'111'15,"26"0"-7"1,11 0-73-16,8 0 2 0,-5-6-31 16,-10-3 1-1,-11-8-109-15,-12-6-6 16,-14-10-6-1</inkml:trace>
  <inkml:trace contextRef="#ctx0" brushRef="#br0" timeOffset="15530.1589">14793 2273 150 0,'0'0'105'0,"0"0"-7"0,0 11-70 31,0 22 0-31,0 27 4 0,0 14 1 16,0-1-17-1,-4 9 0 1,0-24-14-16,0-10 1 16,4-11-3-1,0-19 0-15,0-6-18 0,0-9 2 31,8-3-83-31,3 0-2 16,-1-15-25 0,-6-6-6-16</inkml:trace>
  <inkml:trace contextRef="#ctx0" brushRef="#br0" timeOffset="15850.1621">15010 2391 143 0,'0'0'100'16,"0"0"-7"-16,0 4-70 16,0 26 3-1,0 7 5-15,4 7 0 16,4 7-9-1,3-6 1-15,11-9-14 16,-3-10 1-16,-4-8-10 16,-8 0 0-1,11-9-17-15,-3-6 2 16,0-3-59-1,0 0-2-15,0-7-46 32,-12-19-9-32,1 0 67 0</inkml:trace>
  <inkml:trace contextRef="#ctx0" brushRef="#br0" timeOffset="16280.1664">15193 2524 131 0,'0'0'111'0,"0"0"-9"15,0 0-57 1,10 12-2-16,13 17-13 15,-1-3 1 1,4-1-23 0,0-6 2-16,-8-8-10 0,1-7 0 15,-8-4 0 1,-4 0 0-16,8 0 0 15,-8-15 0 1,1 0 0 0,0 4 0-16,-1 8 0 15,0 3 0-15,8 0 0 31,0 7 0-31,7 0 0 16,4-3 0-16,-1-4 0 16,6 0 0-16,-6-8 0 15,-17-6 0 1,-8-5 0-1,-4-2 0-15,-15-2 0 16,9 5 0 0,6 3-47-16,4 0 2 0,0 4-87 15,0 7-9 1,7-3 41-1</inkml:trace>
  <inkml:trace contextRef="#ctx0" brushRef="#br0" timeOffset="16560.1692">15666 2299 155 0,'4'0'113'16,"7"0"-7"0,15 0-66-16,8 0-1 0,6 0-13 31,-3 12 0-31,0 17-24 15,-15 11 2 1,-10 19-4-16,-12-11 0 16,-8 1 0-1,-7-10 0-15,-3-12 0 16,3-13 0-1,8 1-45-15,7-15 1 16,0 0-88-16,15-4-9 16,3-14 41-1</inkml:trace>
  <inkml:trace contextRef="#ctx0" brushRef="#br0" timeOffset="16917.1743">16251 2362 121 0,'-3'0'111'0,"-1"0"-7"0,-7 0-59 16,7 0 1-1,4 0-20-15,0-4 0 16,19 4-17-1,10 0 1 1,1 0-6-16,7-4 0 0,0 1-7 31,4-1-1-31,-15 4-48 0,3-4 0 16,-7-4-76-1,-7 1-10 1,4-4 47-16</inkml:trace>
  <inkml:trace contextRef="#ctx0" brushRef="#br0" timeOffset="17097.1761">16255 2469 185 0,'-11'0'115'0,"8"3"-7"0,3-3-80 31,18 0 0-31,33 4-5 16,13-4 1-16,10 0-24 15,-12 0 0 1,-6 0-130-16,-15 0-4 16,-7-4-13-1</inkml:trace>
  <inkml:trace contextRef="#ctx0" brushRef="#br0" timeOffset="17847.1836">16985 2095 33 0,'-15'0'67'0,"4"0"-1"15,0 0-12 1,0 0-3-1,3 0-8 1,8 0 0-16,26 0-9 16,15 0-2-1,7 0-4-15,1 0 0 16,-13 12-15-16,-6 3 0 15,-15-4-11 1,-15 0 2-16,0 4-4 16,-15-1 0-1,-7-6-26-15,3-1 1 16,12-3-105-1,-1 0-7-15,4 2 15 16</inkml:trace>
  <inkml:trace contextRef="#ctx0" brushRef="#br0" timeOffset="18147.1866">17041 2495 157 0,'0'0'126'16,"7"0"-9"0,0-8-79-1,0 4-2-15,1 1-22 16,-4 3 1-16,0 0-12 31,-4 0 2-31,0 0-5 0,0 0 0 16,0 0-130-1,0 0-4-15,0 0-13 16</inkml:trace>
  <inkml:trace contextRef="#ctx0" brushRef="#br0" timeOffset="18877.1939">17848 2229 57 0,'0'0'93'0,"0"0"-3"16,0 4-37 0,0-4-1-16,0 3-10 15,0-3-1 1,14 7-9-16,20-7 0 15,18 4-23-15,3-4 1 16,4 0-10 0,-3 0 0-16,7 0-6 15,-22 4 1 1,-8-4-81-16,-18 0-2 15,-7-8-45 1,-8-6-12-16,0 7 97 16</inkml:trace>
  <inkml:trace contextRef="#ctx0" brushRef="#br0" timeOffset="19167.1968">17792 2451 154 0,'-3'0'120'16,"3"0"-7"-1,0 0-73-15,29 0 1 0,31 0-22 32,28-5 1-32,5-2-51 0,7 0-1 15,-11 7-99 1,-19 0-8-1,-7 0 27-15</inkml:trace>
  <inkml:trace contextRef="#ctx0" brushRef="#br0" timeOffset="20537.2105">19670 1997 58 0,'0'-8'92'31,"0"-3"-4"-31,0-1-33 16,0 2 0-16,0-5-14 15,0 4-1 1,0 4-11-16,0-1 0 0,0 5-18 31,4-1 2-31,3 4-13 16,4 7 0-16,4 23 0 15,7 10 0 1,0 12 0-16,1-4 0 16,-5-4 0-1,-3 0 0-15,-4-11 0 16,-3-10 0-1,-1 6 0-15,-3-14 0 16,-1-4 0 0,-3-3 0-16,0-4 0 15,0-4 0 1,0 3 0-16,4-3 0 15,-1 4 0-15,-3-4 0 16,4 0 0 0,-4 0 0-16,0 0 0 15,0 0 0 1,0 0 0-16,4-11 0 15,7-8 0 1,15-18 0-16,4-3 0 16,-1-16 0-1,-2 1 0-15,6 3 0 16,-7 8 0-16,-4 11 0 15,-3 10-105 1,-8 5-1 0,-4 7-36-16,-4 4-9 15</inkml:trace>
  <inkml:trace contextRef="#ctx0" brushRef="#br0" timeOffset="20797.2131">20063 1886 174 0,'0'0'126'0,"0"0"-8"15,0-8-86 1,29-10 0-1,19-1-21-15,15 5 0 0,12-5-80 32,-16 12-1-32,-11-5-63 0,-34 2-12 15,-14-1 76 1</inkml:trace>
  <inkml:trace contextRef="#ctx0" brushRef="#br0" timeOffset="21087.216">19559 1933 177 0,'0'0'118'0,"0"0"-8"16,22 0-89-1,19-14 0-15,18-5-43 16,7-3 1 0,1 0-100-16,-18 7-10 15,-5 5 29 1</inkml:trace>
  <inkml:trace contextRef="#ctx0" brushRef="#br0" timeOffset="21618.2232">20118 2196 100 0,'-7'0'80'15,"-12"0"-3"-15,5 3-61 16,2 20 1-1,5-2 17 1,7-2-1 0,30 0 10-16,11-12-1 15,3-3-16 1,0-4 1-16,-3-11-20 15,-11-12 2 1,-16-6-9-16,-14 11 0 0,-7-8 0 16,-26 3 0-1,-12 16 0 1,8 7 0-16,0 0-40 15,15 4 1 1,11 14-92-16,11-3-9 0,3-5 34 31</inkml:trace>
  <inkml:trace contextRef="#ctx0" brushRef="#br0" timeOffset="22068.2277">20430 2122 143 0,'0'0'100'16,"0"4"-7"-16,-4 7-61 15,-4 7 0-15,4 8 7 16,4-1 1-1,0-2-25-15,12 3 2 16,9-12-17 0,10-2 0-16,-2-12 0 15,1 0 0 1,-4 0 0-16,-8-15 0 15,0-4 0 1,-10-3 0-16,-4 8 0 16,-4-1 0-16,0 7 0 15,3 5 0 1,1 3 0-16,4 7 0 15,6 15 0 1,5 0 0-16,3 4 0 16,-4-11 0-1,1-8 0-15,-4-3 0 16,-4-4-130-1,0-4-4-15,0-18-13 16</inkml:trace>
  <inkml:trace contextRef="#ctx0" brushRef="#br0" timeOffset="22312.2305">20878 2011 179 0,'0'4'128'0,"3"7"-8"15,1 15-90 1,0-1 1-1,3 12-20-15,0-3 1 0,4 3-12 16,-3-4 0 0,-4-8 0-1,3-2 0-15,0-8-6 16,-3-8 1-1,-4-7-124-15,0 0-4 16,0-7-10-16</inkml:trace>
  <inkml:trace contextRef="#ctx0" brushRef="#br0" timeOffset="22452.2319">20711 2144 144 0,'0'-4'115'16,"29"-3"-9"-16,16 0-77 15,29 3-2 1,4-4-132-16,-4 1-5 15,0-5-18 1</inkml:trace>
  <inkml:trace contextRef="#ctx0" brushRef="#br0" timeOffset="23032.2377">19737 2387 89 0,'-23'8'85'15,"-10"7"-4"1,-8 0-50 0,23-4-1-16,7-5 19 15,29 14 2 1,42-13-12-16,62-4 1 0,45-3-33 31,51 0 2-31,33-3-9 16,-6 3 0-16,-11 0 0 15,-49-5 0 1,-52 3 0-16,-51-2 0 0,-38 4-105 31,-36-4-2-31,-8 1-35 16,-27 3-9-1</inkml:trace>
  <inkml:trace contextRef="#ctx0" brushRef="#br0" timeOffset="23822.2456">19747 2937 164 0,'0'-4'116'16,"0"-3"-8"-1,4 3-83-15,8 4 0 0,6 11-2 31,4 23 0-31,12 18-11 16,-8 7 0-16,7-4-11 16,-7-3 1-1,-8-8-2-15,-7-14 0 0,-3-11 0 31,-4-6 0-31,3-6 0 16,-3-3 0-16,3-4 0 16,1 0 0-1,6-18 0 1,1-15 0-16,0-18 0 15,-1-8 0 1,-2 3 0-16,-1-3 0 16,4 15 0-16,-8 7 0 15,-3 5 0 1,-1 16 0-16,-3 1 0 15,0 8 0 1,4 3-9-16,0 0 2 16,0 1-123-1,3-1-3-15,-3-7-8 16</inkml:trace>
  <inkml:trace contextRef="#ctx0" brushRef="#br0" timeOffset="23992.2473">19999 2782 169 0,'19'0'131'0,"26"0"-9"16,22-3-100 0,-5-12 1-16,9 4-144 15,-20 0-5 1,-14 4-9-16</inkml:trace>
  <inkml:trace contextRef="#ctx0" brushRef="#br0" timeOffset="24212.2495">19489 2960 247 0,'0'0'134'31,"3"0"-4"-31,27-11-130 0,18-5 0 15,19 2-29 1,-5-8 2 0,-2 15-103-16,-16-1-8 15,-3 1 19 1</inkml:trace>
  <inkml:trace contextRef="#ctx0" brushRef="#br0" timeOffset="24922.2566">20233 3148 114 0,'0'0'120'15,"0"0"-8"-15,0 0-52 16,4 0-1 0,-4 7-37-1,3 5 2-15,1 1-24 16,-4-1 0-16,0-1 0 31,3-3 0-31,1-4-58 0,4-1 1 16,3-3-76-1,0 0-12-15,-3-11 60 16</inkml:trace>
  <inkml:trace contextRef="#ctx0" brushRef="#br0" timeOffset="25812.2655">20392 3111 113 0,'0'0'103'0,"0"0"-6"16,4 0-48-1,-1 11 2-15,1 4-14 16,4 3 1-1,-1 4-27-15,-3-3 1 16,0-4-12 0,-4-8 0-16,0-4 0 15,0 5 0-15,0-8 0 16,0-11 0-1,0-7 0 1,0-5 0 0,0 1 0-16,0 4 0 0,0 7 0 31,0 3 0-31,0 8 0 0,7 0 0 15,0 0 0 1,8 15 0-16,4 3 0 16,3 2 0-16,0 1 0 31,-3-13 0-31,7-8 0 0,-11 0 0 16,10-20 0-1,-2-16 0 1,-5-8 0-16,-3-12 0 15,-4 8-21 1,0 8 1-16,0-3-110 16,8 12-6-16,3-6 9 15</inkml:trace>
  <inkml:trace contextRef="#ctx0" brushRef="#br0" timeOffset="35895.3675">5436 2022 3 0,'0'-4'19'0,"4"1"-4"16,0-1 2-1,0-3 25-15,-4-4 2 16,0 3 9 0,0-3-2-16,4 0-2 15,-4 0-1-15,0-4-2 16,0 5-1-1,3-2-15-15,-3 1 0 16,4 7-21 0,-4 4 1-16,0 0-10 15,4 12 0 1,0 9 0-16,2 12 0 15,2 12 0 1,-1 0 0-16,-3 6 0 16,-4-6 0-16,0-9 0 31,0-2 0-31,0-13 0 0,0-6 0 15,0-4 0 1,0-7 0-16,0 0 0 16,0-4 0-1,0 0 0 1,0 0 0-16,0 0 0 15,11 0 0-15,15 0 0 16,30-8 0-16,32 1 0 16,16 0 0-1,7 7 0 1,-11-4 0-16,-15 4 0 15,-25 0 0-15,-16-4-80 32,-14 0-1-32,-15-14-55 0,-12-1-13 15,-3-17 91 1</inkml:trace>
  <inkml:trace contextRef="#ctx0" brushRef="#br0" timeOffset="49548.5061">15859 6222 22 0,'0'4'66'16,"-11"0"2"-1,4 3-5-15,-1-4-3 16,4-3-15 0,4 0-1-1,-3 0-19-15,3 0 0 0,-8 0-7 16,4 0 1-1,4-10-5-15,0-2 0 16,0 1-6 0,0 1 1-1,0-2-6-15,0 5 1 16,0-1-3-1,0 1 2-15,12 0-3 0,-1-4 0 32,-4 3 0-32,19 8 0 15,-7 0 0-15,6 4 0 16,5 21 0-1,-12-2 0-15,9-1 0 16,-6 0 0 0,2-11 0-16,6-11 0 15,2 0 0 1,2-22 0-16,-4-8 0 15,-3 4 0-15,-14-3 0 16,2 7 0 0,-11 3-17-16,-3 4 2 15,0 6-115 1,0 0-5-16,-14 6 3 15</inkml:trace>
  <inkml:trace contextRef="#ctx0" brushRef="#br0" timeOffset="50768.5183">15729 5941 35 0,'0'-3'80'0,"-3"-1"-2"0,-1 1-22 31,-4-1-2-31,-3 0-23 16,4 4 0-16,0 0-17 15,-5 0 0 1,-3 0-11 0,1 11 1-16,-5 4 0 15,8 3 0-15,-4 5 3 0,5 6 0 16,-6-3 1-1,-2 3 0 1,7 1-2-16,4-4 0 16,3 4-2-1,4-1 0 1,0 4 0-16,0 0 0 15,0 1 1-15,0 9 1 16,11-5 3 0,7-2 1-16,9-3-3 15,2 12 1 1,4-4-8-16,5-8 0 15,-5-4 0 1,3-2 0-16,5-13 0 16,18 1 0-1,-3-15 0-15,0 0 0 16,3-4 0-16,4-15 0 15,-8 5 0 1,-10-1 0-16,7-4 0 16,-4-3 0-1,-7-3 0-15,7-1 0 16,-7-11 0-1,3 4 0-15,-4-4 0 16,-2 0 0 0,-5 4 0-16,-11-8 0 15,-3 11 0-15,0-6 0 16,-9-1 0-1,-2-7 0-15,-1-4 0 16,-7-1 0 0,0-2 0-16,0 6 0 15,-11 9 0 1,-11 2 0-1,-12 4 0-15,-6 1 0 0,-12 7 0 32,-22 4 0-32,-11 14 0 0,-4 4 0 15,-11 0 0 1,3 15 0-1,9 7-38-15,21 5 3 16,15 5-97 0,30-6-8-1,18-8 31-15</inkml:trace>
  <inkml:trace contextRef="#ctx0" brushRef="#br0" timeOffset="53363.5447">14433 5490 117 0,'0'-3'116'15,"0"-1"-8"1,0 2-59 0,0 2-1-16,0 0-22 0,0 0 0 31,0 0-16-31,0 0 1 0,0 0-11 31,11 9 0-31,7 11 0 16,5 9 0-16,6 1 0 15,-2-1 0 1,-6 8 0-1,6-7 0-15,-9 3 0 16,-3-8 0-16,0 2 0 16,-4-9 0-16,-8 4 0 15,5-7 0 1,-1-8 0-1,4 1 0-15,-7-5 0 16,0 2 0 0,-4-5 0-16,0 4 0 15,0-4 0-15,0 0 0 16,0 0 0-1,0 0 0-15,0 0 0 16,0 0 0 0,4 0 0-16,3 0 0 15,4-20 0 1,11-27 0-16,11-20 0 15,8-30 0 1,11 6 0-16,-11 2 0 16,-4 15 0-16,-11 26 0 15,-8 15 0 1,-6 8 0-16,-8 13 0 15,-1 6 0 1,-3 1-67-16,4 5 0 16,-4 0-67-1,0 0-13-15,0 0 74 16</inkml:trace>
  <inkml:trace contextRef="#ctx0" brushRef="#br0" timeOffset="53573.5468">14774 5266 187 0,'0'0'130'0,"0"0"-6"16,15 0-97 0,29-25 0-1,23-2-20-15,7-9 2 0,-7 6-40 31,-15 3 2-31,-12 9-101 0,-29 4-9 16,-11 7 22 0</inkml:trace>
  <inkml:trace contextRef="#ctx0" brushRef="#br0" timeOffset="53833.5494">14310 5428 212 0,'0'0'135'0,"4"0"-5"31,37-11-114-31,4-14 2 16,14-1-38-16,0-4 1 16,-7 12-111-1,-8 7-6-15,-21 7 8 0</inkml:trace>
  <inkml:trace contextRef="#ctx0" brushRef="#br0" timeOffset="54293.554">15070 5543 203 0,'0'4'136'16,"0"3"-6"-16,0 4-110 16,0 7 2-1,0-3-22 1,0 11 0-16,0-8 0 15,0-3 0-15,0-7-54 32,0-5 2-32,0-3-81 0,0 0-10 15,0-11 52 1</inkml:trace>
  <inkml:trace contextRef="#ctx0" brushRef="#br0" timeOffset="54713.5582">15151 5521 164 0,'0'-8'134'0,"4"5"-10"0,3 3-87 15,1 0 0 1,3 0-30 0,1 15 1-16,-5 3-8 0,-4 8 0 31,4-3 0-31,-3-14 0 0,-4 3 0 31,0-4 0-31,0-8 0 16,0 0 0-16,0-15 0 15,0 1 0 1,4-2 0-1,4 1 0-15,-1 12 0 16,4 3 0-16,4 0 0 16,11 3 0-16,-4 5 0 15,0-8 0 1,0 0 0-1,1-18 0-15,-1-8 0 16,-8-9 0 0,-10 8 0-16,-4-4 0 0,0 6-9 15,0-1 1 1,0-3-121-1,-4 2-5-15,1 1-6 16</inkml:trace>
  <inkml:trace contextRef="#ctx0" brushRef="#br0" timeOffset="57903.5901">14759 6045 61 0,'0'0'70'16,"0"0"-1"-16,0 0-34 15,0 0 1 1,0 0 1-16,0 4 0 0,0 19-10 15,0 1 1 1,0 6-13 0,-8 7 0-16,-2-11-16 15,-2-4 0 1,5-7-67-16,3-4 1 15,4-11-48 1,0 0-9-16,0-15 71 16</inkml:trace>
  <inkml:trace contextRef="#ctx0" brushRef="#br0" timeOffset="58063.5917">14818 6060 140 0,'4'0'105'16,"7"0"-6"-1,0 18-82-15,0 11 1 16,0 1-23-1,-3 3 1-15,3-4-97 16,0-6-7 0,-11-5 2-16</inkml:trace>
  <inkml:trace contextRef="#ctx0" brushRef="#br0" timeOffset="58823.5993">14377 6562 89 0,'0'0'93'0,"0"0"-5"16,4 0-50-1,4 0-1-15,-1 6-9 16,7 17 0 0,2 3-6-16,-1 7 1 15,-1-4-2 1,5 5 1-16,-4-4-12 15,-1-1 2 1,-3-7-12-16,-3 0 0 16,-1-11 0-1,-3-7 0-15,0-4 0 16,-4-11 0-16,4-26 0 15,-1-7 0 1,4-12 0-16,4-3 0 16,1 7 0-1,-1 12 0-15,0 11-95 16,3 14 0-1,2 11-45-15,-5 4-10 16</inkml:trace>
  <inkml:trace contextRef="#ctx0" brushRef="#br0" timeOffset="59273.6038">14759 6701 69 0,'0'0'79'16,"0"0"-3"-16,0 0-43 16,0 0 0-1,0 15-6 1,0 8 0-16,0 3-8 0,0-1 3 31,11-3-1-31,8-14 0 0,2-8-1 16,2 0 0-1,-5-30-9 1,-7 1 1-16,-7-4-6 15,-4 2 1 1,-18 13-6 0,-16 8 1-16,5 10-49 15,3 0 0-15,8 10-84 16,18 2-10-16,0-12 45 15</inkml:trace>
  <inkml:trace contextRef="#ctx0" brushRef="#br0" timeOffset="61823.6293">16144 5757 24 0,'0'0'46'15,"0"0"2"-15,0 0-8 16,0 0-1 0,0 0 20-16,0 4-3 15,0-4-6 1,4 0 2-16,3 0-22 15,-7 0 0-15,0-4-18 16,0-3 1 0,-11-8-8-16,8-3 2 15,3-5-7 1,-4-10 0-16,4 0 0 15,-8-8 0 1,5-3 0-16,3-4 0 16,-4 0 0-1,4 0 0-15,0-4 0 16,0 8 0-16,0 3 0 15,0 2 0 1,4-10 0 0,-1 5 0-16,1-4 0 15,0 3 0-15,-4 0 0 31,0 6 0-31,0-6 0 0,0 0 0 16,0 5 0 0,0 0 0-16,-11 3 0 15,7-7 0-15,0 6 0 31,-4 5 0-31,8 0 0 0,0 0 0 16,0 3 0 0,-3-3 0-16,-1 4 0 15,1-1 0 1,-1-7 0-1,1 15 0-15,-1-4 0 0,-4 1 0 32,-3 2 0-32,3 1 0 0,1 4 0 31,0-4 0-31,3 7 0 15,-3 4 0-15,7-1 0 16,0 5 0 0,0 0 0-1,0 4 0-15,0-1 0 16,0-4 0-16,22 1 0 15,0-1 0-15,4-3 0 16,11 3 0 0,0-2 0-1,4-1 0-15,3 0 0 16,8-8 0-1,-4 12 0-15,8-4 0 0,7 0 0 32,7 3 0-32,4-2 0 15,7 2 0-15,5 1 0 16,11-1 0-1,-5 0 0-15,-3 6 0 16,-4-2 0 0,0 4 0-16,4 0 0 15,15 0 0 1,3 0 0-16,19 0 0 15,0 0 0-15,19 0 0 16,6-4 0 0,1 0 0-16,3 0 0 15,-7 1 0 1,-3-1 0-16,-15 0 0 15,-15-3-6 1,-19-4 2-16,-7 4-125 16,-19-1-4-1,-11-7-11-15</inkml:trace>
  <inkml:trace contextRef="#ctx0" brushRef="#br0" timeOffset="63523.6463">19181 3989 12 0,'0'0'77'0,"0"0"0"16,0 0-8 0,0-7-2-16,0 3-37 15,0-3-1 1,-3 7-18-16,3 0 1 15,0 0 0-15,0 0 0 16,0-4 0 0,0 1 0-16,0 3-9 15,0 0 1 1,0 0-9-16,-4 0 1 15,4 7 1 1,0 15 0-16,-4 7 6 16,4 16 1-1,-4 7 1-15,0 14 0 16,1-3 3-16,3 14 0 15,0-3 7 1,0 7 1-16,-4 4-6 16,0 11 0-1,0-5-9-15,4-9 1 16,0-12-14-1,0-21 2 1,8-24-120-16,-4-17-4 16,-1-8-3-16</inkml:trace>
  <inkml:trace contextRef="#ctx0" brushRef="#br0" timeOffset="64193.653">18707 5019 70 0,'-8'0'99'16,"-6"0"-6"0,-5 0-42-16,8 0 1 15,11 0-24 1,4 0-1-16,36 0 0 15,42-4 0-15,33-3-9 16,36-5 1 0,31 2-19-16,0-1 0 15,-12-1 0 1,-37 2 0-16,-29-9 0 15,-37 8 0 1,-22 4 0-16,-24-1 0 16,-9 1-82-1,-12 7 0-15,-8 0-54 16,-29 0-13-16,-18 11 92 15</inkml:trace>
  <inkml:trace contextRef="#ctx0" brushRef="#br0" timeOffset="64743.6585">18603 5118 35 0,'0'-6'76'15,"4"-3"-1"1,0-5-17-1,-4 7-2-15,0-1-22 16,0 5 1 0,0-1-26-1,0 4 1-15,0 0-10 16,0 0 1-16,3 0 4 15,1 7 1-15,0 12 8 16,0 25 1 0,-1 15 8-1,1 26 0-15,-4 22-8 16,0 7 0-1,0 8-13-15,0-11 2 0,-7-23-4 32,-5-17 0-32,5-31-58 15,3-17 2-15,4-23-77 16,8-23-11-1,22-32 57-15</inkml:trace>
  <inkml:trace contextRef="#ctx0" brushRef="#br0" timeOffset="65313.6642">19899 4989 22 0,'0'-3'62'0,"0"-1"2"15,0 0-8-15,0 1-1 16,0-5-2-1,0 1 0 1,0 0-14-16,0-1 0 16,0-3-21-16,0 7 0 31,0 4-12-31,0 4 0 0,0 37 0 15,0 21 0 1,0 34-3-16,-3 23 2 16,-8 17-5-1,4 1 0 1,-1-16 0-16,8-10 0 0,0-18-110 31,0-23-2-31,0-23-30 0,0-13-5 16</inkml:trace>
  <inkml:trace contextRef="#ctx0" brushRef="#br0" timeOffset="66213.6732">18514 5963 18 0,'0'-2'38'15,"0"-7"0"-15,0-2-1 31,0 1 1-31,4-1 23 0,-4 3-2 16,4 1-14 0,-4 3-1-16,0 0-25 15,0 4 0-15,0 0-16 31,0 0 0-31,4 15 2 0,-1 18 0 16,9 27 1 0,-6 7 1-16,2 13-2 15,-1 1 0 1,-3 0-1-1,-4-10 0-15,0-9 6 0,0 8 1 16,-11-7-1 0,-3-4 1-16,-1-7-9 15,0-12 2 1,0-10-4-1,11-4 0-15,1-11 0 16,-1-9 0 0,4-2 0-1,0 0 0-15,0-4 0 16,0 0 0-16,0 0 0 15,29 0 0-15,23 0 0 16,44-18 0 0,23-8-5-1,18 4 2-15,-11 3-120 16,-15 1-4-1,-19-1-16-15</inkml:trace>
  <inkml:trace contextRef="#ctx0" brushRef="#br0" timeOffset="66963.6807">19885 5846 101 0,'0'-5'120'16,"-7"2"-10"-16,-5-7-45 16,1 2-1-1,7 0-39-15,-3 1 1 16,3 3-26-1,4 0 0-15,-3 4 0 16,3 0 0 0,0 23 0-16,-4 21 0 15,4 19 0-15,0 15 0 16,-3 5 0-1,-1 14 0 1,-4-8 0-16,1 11 0 16,-1-19 0-16,-3-7 0 31,0-16 0-31,4-6 0 0,-1-18 0 15,5-13 0 1,3-2 0-16,0-12 0 16,0-3 0-1,-4 0 0 1,0-1 0-16,-7 1 0 0,-7 7 0 31,-23-3 0-31,-22 3 0 0,-15 3 0 16,-22-6 0-1,-26 3 0 1,-11-1 0-16,-3-2 0 0,10 3-41 31,30-3 1-31,33-8-91 0,34 0-10 16,33-33 37-1</inkml:trace>
  <inkml:trace contextRef="#ctx0" brushRef="#br0" timeOffset="67833.6894">18833 5680 68 0,'-7'0'95'16,"-1"0"-4"-16,4 0-40 15,4 0-2-15,12 0-16 31,24-12-1-31,16 1-10 0,12 0 0 16,-5 4-13 0,-7 3 0-16,-12 4-9 15,-14 0 1 1,-11 0 0-1,-7 7 1-15,-5 1 2 0,-3 3 1 16,0 8-1 0,-15-1 0-16,-10 5-2 15,-13 6 1 1,-10 7-2-1,0 6 2-15,-8-3-3 16,8-1 0 0,4-9 0-1,14-6 0-15,8-5 0 0,14 0 0 16,8-6 0-1,30-2 0-15,26-6 0 16,14 0 0 0,-3-4 0-1,-8 0 0-15,-18 0 0 16,-16 0 0-1,-13 0-10-15,-12-4 2 0,0-3-66 32,0 3-1-32,-12-3-53 15,-2-1-11-15,3-6 75 16</inkml:trace>
  <inkml:trace contextRef="#ctx0" brushRef="#br0" timeOffset="68073.6918">18811 5867 147 0,'0'0'128'16,"0"0"-7"-16,11 0-77 15,18-6 1 1,9-5-33-16,2-1 2 15,5-3-37 1,-16 8 1-16,-6 7-108 16,-8 0-6-1,-12 0 11-15</inkml:trace>
  <inkml:trace contextRef="#ctx0" brushRef="#br0" timeOffset="68343.6945">19314 5905 180 0,'4'3'115'0,"4"9"-7"16,-1 6-107-16,0 11 0 31,4 12-80-31,0 0-2 0,-3-2-31 15,-4-1-5 1</inkml:trace>
  <inkml:trace contextRef="#ctx0" brushRef="#br0" timeOffset="69023.7013">18896 5882 61 0,'0'0'76'0,"15"0"-1"16,15-7-44 0,10-1-1-16,8 5-67 15,-3 3-1-15,-12 0-49 31,-18 0-2-31</inkml:trace>
  <inkml:trace contextRef="#ctx0" brushRef="#br0" timeOffset="69963.7107">19029 6812 55 0,'0'0'65'15,"0"0"12"1,0 0-3-16,-3 0-23 16,-1 0-2-1,0 0-17-15,4 0-1 16,0 0-17-1,0 0 1-15,0 0-17 16,0 0 0 0,0 0 0-16,-4 0 0 15,4 8 4-15,-3 11 0 16,3 6 0-1,-4 9 0-15,0 9 0 16,-3 10 0 0,3 5 0-16,-3 9 1 31,3 14-1-31,1 7 0 0,-9 1-1 15,1 18 0 1,-7 0-2-16,-1 0 0 16,8-7-63-1,11-5-1 1,0-35-61-16,19-23-12 0,2-30 71 31</inkml:trace>
  <inkml:trace contextRef="#ctx0" brushRef="#br0" timeOffset="70693.718">18681 7997 35 0,'-7'0'61'15,"-5"0"2"-15,-6 0-20 16,-4 0-1-1,3 0-13-15,-3 0 1 16,15 7-7 0,7-3-1-16,18 1 11 15,34-2 0-15,30-3-1 31,36 0 0-31,23 0-16 0,29 0 1 16,4 0-17 0,-7-8 0-16,-26 1 0 15,-31-1 0 1,-39 5-21-1,-30-1 2-15,-19 4-111 0,-22 0-6 16,0 0 8 0</inkml:trace>
  <inkml:trace contextRef="#ctx0" brushRef="#br0" timeOffset="71303.7241">18585 8089 26 0,'0'-3'87'32,"4"-1"-3"-32,-1-3-9 15,1-1-4 1,-1 4-27-16,-3-7-1 15,0 4-27 1,0 7 0-16,0 0-12 16,0 11 0-1,-7 34 5-15,-4 21 1 16,-8 38-2-16,-2 21 1 15,-6 19-7 1,-2 0 1-16,3-12-3 16,11-21 0-1,4-37-4-15,11-26 1 16,0-33-126-1,22-15-4-15,19-30-12 16</inkml:trace>
  <inkml:trace contextRef="#ctx0" brushRef="#br0" timeOffset="71883.7299">19803 8101 3 0,'-4'0'64'16,"-3"0"2"0,0-4 5-16,0-4-2 0,-1-3-14 15,4 4 0 1,-3-1-26-16,3 1 1 15,-4 7-10 1,5 19 1 0,3 33-8-16,-4 28 2 15,4 24-15 1,0 21 0-16,-7 12 0 0,3 3 0 15,4-26-9 1,0-17 2 0,0-34-123-16,-7-19-3 15,-4-22-8 1</inkml:trace>
  <inkml:trace contextRef="#ctx0" brushRef="#br0" timeOffset="72723.7383">18444 8901 49 0,'0'0'78'16,"0"-15"-2"0,0 5-22-1,0 6-2-15,0-4-23 0,0 8-1 31,0 0-21-31,0 15-1 0,0 30 0 32,0 6-1-32,0 12 1 15,0-1 1-15,-11 2 7 16,-4-1 0-1,-7-9 1-15,-4-1 1 0,-3-6-9 32,2-10 1-32,2-7-7 15,2-5 1-15,8-7 3 16,8-10 0-1,7-4 2-15,7-4 0 0,38 0-4 32,29 0 1-32,26-8-4 15,19-2 0-15,-1-2-32 16,12 2 1-1,-12-2-100 1,-11-3-7-16,-14-3 23 16</inkml:trace>
  <inkml:trace contextRef="#ctx0" brushRef="#br0" timeOffset="73283.7439">19792 8946 55 0,'-7'0'89'16,"-4"-4"-3"-16,0-3-24 15,3-1-1 1,0 1-24-16,1 3-1 16,4 4-24-16,-1 0 0 31,-3 4 3-31,7 26 0 0,0 13-3 15,3 24 1 1,8 7-11-16,-4 15 2 16,-7-8-4-1,0-4 0 1,0-22 0-16,-10-14 0 0,-1-15 0 31,-4-15 0-31,-11-11 0 0,-19 0 0 16,-6-4 0-1,-35-3 0 1,-14 7 0-16,-18 0 0 15,-12 7-42 1,16 16 1 0,17-5-90-16,38 4-10 0,25-15 37 15</inkml:trace>
  <inkml:trace contextRef="#ctx0" brushRef="#br0" timeOffset="73813.7492">18933 9565 12 0,'0'-3'97'15,"0"-4"-2"-15,0 3-6 16,0 4-3-1,0 0-39-15,0 41-1 16,0 17-27 0,0 27 1-16,0 12-20 15,-11-1 0 1,0-1-18-1,7-17 1-15,0-12-113 0,0-21-5 16,1-31 5 0</inkml:trace>
  <inkml:trace contextRef="#ctx0" brushRef="#br0" timeOffset="75836.7724">16093 6812 70 0,'0'0'89'15,"0"0"-4"-15,0-7-41 16,0 0 0 0,0-4-11-16,0 7 3 15,0 0-10 1,-4 0 1-16,4 1-13 15,0-1 1-15,0 1-12 16,-4 3 1 0,-4 0-5-16,5 0 1 31,-5 3 0-31,8 12 1 0,4 10 2 15,-4 6 0 1,0 5 1-16,7 12 1 16,1 15-3-1,-4-1 2 1,0 13-4-16,-1 6 0 0,-3 7 0 31,0-10 0-31,4 14 0 0,-1-8 0 16,8 6 0-1,1-2 0 1,-9 5 0-16,1-8 0 15,-4 3 0 1,0-11 0 0,0 0 0-16,0-3 0 0,0 0 0 15,0-4 0 1,-4 4 0-16,4-3 0 15,0 3 0 1,0-4 0 0,0-4 0-16,0 12 0 15,0-11 0 1,0 6 0-16,0-7 0 0,0 4 0 15,0-7 0 1,0-1 0 0,0 2 0-16,4-9 0 15,-4 0 0 1,0 4 0-16,0-3 0 15,0-5 0 1,0 5 0-16,-4-12 0 16,1-4 0-1,-5-3 0-15,8 4 0 16,0-11 0-16,-4-5 0 15,4-2 0 1,0-1 0-16,0-4 0 16,0 8 0-1,0-8 0-15,0-3 0 16,0 0 0-1,0 0 0-15,0-1 0 16,-4 1 0 0,1 4 0-16,3-1 0 15,0-3 0-15,0 7 0 16,0-8 0-1,-4 9 0-15,4-5 0 16,0 4 0 0,0 1 0-16,0 2 0 15,11-2 0 1,1-5 0-16,-1 4 0 15,3-7 0-15,1 0 0 16,0-4 0 0,7-4 0-16,4 1 0 15,4-5 0 1,4 4 0-1,2-2 0-15,-3-5 0 16,5 3 0 0,6-3 0-1,8 0 0-15,0 0 0 0,10 0 0 16,2-3 0-1,-1-9 0-15,7-2 0 16,-3-1 0 0,-4 3 0-16,-4 1 0 15,-4 4 0-15,-3-4 0 31,-4 8 0-31,-3-1 0 0,0 4 0 16,-5 0 0 0,1 0 0-16,-1 0 0 15,9 0 0 1,2 0 0-1,5 0 0-15,0 0 0 16,11 4 0 0,10-1 0-16,4-3 0 0,9 0 0 15,10 0 0 1,0 0 0-16,7 0 0 15,-4-7 0 1,-3 3 0 0,-3 0 0-16,-1-7 0 15,1 3 0-15,3-2-8 31,-4-9 2-31,-3 5-123 0,-16-9-5 16,-10-3-7 0</inkml:trace>
  <inkml:trace contextRef="#ctx0" brushRef="#br0" timeOffset="76786.7819">18811 8529 87 0,'-4'0'84'16,"0"0"-3"-16,-3 0-46 31,3-4 1-31,1-4-8 0,-1 4 1 15,0 2-12 1,4 2-1-16,4 0 1 16,22-4 0-16,14 4-2 15,-2 0 1 1,-1 0-9-16,-12 0 0 31,-10 0-5-31,-11 0 1 0,-4 0 0 16,0 18 0-1,-11 15-1-15,-11 0 0 16,-8 4-1-1,-3 4 2 1,-8 7-3-16,-7-4 0 0,4-7 0 31,6-8 0-31,13-3 0 0,9-3 0 16,16 2 0-1,0-6 0 1,34-4 0-16,14-8 0 16,11-3 0-1,-7 0 0-15,-8-4 0 0,-10 3 0 16,-12-3-14-1,-11 0 2 1,-7 0-118-16,-4-11-4 16,-8-11-2-1</inkml:trace>
  <inkml:trace contextRef="#ctx0" brushRef="#br0" timeOffset="77026.7843">18703 8721 140 0,'0'0'114'16,"0"0"-8"-1,4 0-58-15,26 0-2 16,7 0-20-1,11 0 0-15,0 0-79 16,-7 3-1-16,-11 2-79 16,-16-1-11-1,-7-4 57-15</inkml:trace>
  <inkml:trace contextRef="#ctx0" brushRef="#br0" timeOffset="77550.7971">19096 8761 97 0,'0'0'79'0,"0"0"-5"16,0 0-45 0,0 0 0-1,0 0 15-15,0 0 1 0,7 0-14 31,8 0 1-31,0 0-20 0,-4 0 0 16,-8 0-10 0,-3 11 0-1,0 12 4-15,-3 2 1 0,-8 1-3 31,0 4 2-31,7-5-6 16,4-6 0 0,19-8 0-16,18-7 0 15,11-4-59-15,4 0 1 16,7-11-76-16,-7-12-10 15,-8-10 60 1</inkml:trace>
  <inkml:trace contextRef="#ctx0" brushRef="#br0" timeOffset="78648.8097">19041 7595 5 0,'-15'0'70'16,"-15"0"1"-16,-4 0 14 16,-2 0-5-1,2 0-21-15,4 0 0 16,15 4-30-1,15-4 0 1,4 0-18-16,41 0 2 16,21 0-13-16,42-8 0 15,36-3 0-15,53-7 0 16,29 2 0-1,26 2 0 1,-1-4 0-16,1-1 0 16,-30 1 0-1,-37-1 0 1,-25 1 0-16,-56 3 0 0,-30 7 0 31,-30 2 0-31,-22 2 0 0,-14 4 0 16,-8 0 0-1,0 0 0 1,-15 0 0-16,-3 0 0 0,-5 0 0 31,1 0 0-31,15 0 0 0,-1 0 0 31,1 0 0-31,-5 0 0 16,-9 0 0-16,-13 0 0 15,-11 0 0 1,1 18 0-16,3 15 0 0,26 4 0 31,15 0 0-31,52-4 0 0,37-21 0 31,22-12 0-31,1-8 0 16,-28-25 0 0,-20-4 0-16,-49-4 0 15,-23 8 0-15,-63 4 0 0,-25 6 0 31,-15 23 0-31,4 4-130 16,29 32-4 0,34-1-13-16</inkml:trace>
  <inkml:trace contextRef="#ctx0" brushRef="#br0" timeOffset="79678.82">19029 10145 188 0,'-7'-4'138'15,"-4"1"-8"-15,3-1-103 16,8 4 1 0,26-4-28-1,56-3 0-15,54-4 0 16,61 0 0-1,40 0 0-15,33 3 0 0,9 4 0 16,2-2 0 0,-3-2 0-1,-27-3 0-15,-32-4 0 16,-56 4 0-1,-45 3 0-15,-55 1 0 0,-36 4 0 32,-27 3 0-32,-8 0 0 15,-29 0 0-15,-8 0 0 16,-3 7 0-1,7 0 0-15,16 4 0 16,6-3 0 0,4-5 0-16,11 1 0 15,1-4 0 1,-1 0 0-16,1 0 0 15,-9 0 0 1,-7 0 0-16,-10 11 0 16,-4 7 0-16,-1 19 0 15,27-3 0 1,7-5 0-16,44-7 0 15,38-19 0 1,11-3 0-16,3-21 0 16,-22-12 0-1,-29-12 0-15,-42-6 0 16,-21 10 0-1,-49 4 0-15,-22 11 0 16,12 12 0-16,10 10-130 16,30 4-4-1,29-3-13-15</inkml:trace>
  <inkml:trace contextRef="#ctx0" brushRef="#br0" timeOffset="80478.8298">22218 8112 173 0,'4'-4'139'16,"4"0"-8"0,2 1-98-16,5 3 2 15,4 14-35 1,3 22 0-16,8 28 0 15,-5 10 0 1,2 3 0-16,-6-11 0 16,2-17 0-16,-8-17 0 15,-5-16 0 1,9-16 0-16,-7-12 0 15,6-39 0 1,0-12 0-16,15-18 0 16,12 0 0-1,-4 3 0-15,-4 19 0 31,0 7 0-31,-14 26 0 0,-13 1 0 16,1 10-9 0,-3 11 2-1,3 4-123-15,0 0-3 0,4 0-8 31</inkml:trace>
  <inkml:trace contextRef="#ctx0" brushRef="#br0" timeOffset="80678.8318">22588 7868 143 0,'15'0'120'0,"26"-4"-9"16,22-3-72 0,15-12 0-16,11 8-29 15,-15 1 1 1,-11-2-64-1,-34 1-2-15,-18 8-67 16,-22 3-12 0,-30 0 54-16</inkml:trace>
  <inkml:trace contextRef="#ctx0" brushRef="#br0" timeOffset="81028.8353">22122 8045 180 0,'11'0'138'16,"30"0"-7"-1,18 0-101-15,19-7 2 16,3-5-50 0,-22 8 2-16,-11 1-114 15,-29-3-5 1,-19-6 4-16</inkml:trace>
  <inkml:trace contextRef="#ctx0" brushRef="#br0" timeOffset="81478.8398">22818 8388 126 0,'-15'0'121'0,"-10"0"-9"16,2 19-64-16,12 10-1 15,11 5-27-15,11 9 1 16,30-16-14-1,18-16 2 1,1-11-9-16,-5-8 0 16,-14-18 0-1,-30-3 0 1,-11-4 0-16,-34 7 0 0,-14 8 0 31,-7 10 0-31,10 8-25 0,8 4 1 16,8 15-106-1,29-1-7 1,4-7 15-16</inkml:trace>
  <inkml:trace contextRef="#ctx0" brushRef="#br0" timeOffset="81918.8442">23096 8414 200 0,'0'-3'127'0,"0"3"-6"16,0 0-100-16,7 0 1 15,8 21-13 1,0 2 2 0,-4 3-11-16,8-12 0 15,3-7 0-15,4-7 0 0,0 0 0 31,-4-7 0-31,-11-15 0 16,-3 4 0 0,-8 3 0-16,0 4 0 15,-12 11 0 1,5 0 0-16,3 7 0 15,4 15 0 1,0 8 0-16,26-7 0 16,0-9 0-16,0-10 0 15,-8-4-55 1,1 0 1-16,-4-4-79 15,7-8-10 1,-3-8 54-16</inkml:trace>
  <inkml:trace contextRef="#ctx0" brushRef="#br0" timeOffset="82118.8462">23518 8303 154 0,'0'-3'131'16,"0"3"-9"-16,4 0-81 15,4 18 1-15,2 8-32 31,9 3 1-31,-4 9-11 0,-1-5 0 16,-3 4-5 0,1-7 1-16,-5-12-102 15,1-7-3-15,-4-11-29 31,-4-8-10-31</inkml:trace>
  <inkml:trace contextRef="#ctx0" brushRef="#br0" timeOffset="82288.8479">23344 8318 196 0,'19'0'137'16,"25"-7"-7"0,23-1-107-16,18-3 2 0,0-3-132 15,-14-5-1 1,-5-3-34-1,-25-4-9-15</inkml:trace>
  <inkml:trace contextRef="#ctx0" brushRef="#br0" timeOffset="85924.8848">1236 12411 84 0,'0'-7'100'0,"0"-5"-7"15,0 2-46 1,0-2 0 0,0 5-24-16,0 7 0 0,0 0-6 15,0 15 1 1,0 18 2-16,0 11 1 15,0 8-14 1,0 7 1 0,-7 0-7-16,-7-7 1 0,6-11-2 31,8-9 0-31,-4-9-37 0,4-12 2 31,-3-11-96-31,-1 0-8 16,0-15 28-16</inkml:trace>
  <inkml:trace contextRef="#ctx0" brushRef="#br0" timeOffset="86074.8863">1200 12662 118 0,'0'0'104'0,"7"0"-8"16,19 0-53-16,8-3 1 15,2-1-20 1,5-4 0-1,-8 1-44-15,-3-1 1 16,-11-6-98-16,-9-12-9 16,2-7 14-1</inkml:trace>
  <inkml:trace contextRef="#ctx0" brushRef="#br0" timeOffset="86294.8885">1470 12356 156 0,'0'-4'90'16,"0"4"-5"-16,0 4-65 15,0 25 1-15,0 19 22 16,0 4 0-1,0 11-23-15,0 3 1 16,4-11-16 0,-4-6 2-16,0-17-22 15,0-6 1 1,0-11-72-16,3-11-2 15,8-4-36 1,4-7-11-16,4-24 86 16</inkml:trace>
  <inkml:trace contextRef="#ctx0" brushRef="#br0" timeOffset="86574.8913">1711 12388 165 0,'0'0'102'15,"0"0"-8"-15,-8 4-74 16,-3 26 1-16,3 11 11 31,8 13 0-31,0 6-15 0,4-1 0 16,11-11-12-1,4-14 1-15,-5-13-6 16,-2-3 0 0,-1-10-21-16,-3 0 2 15,2-8-111-15,1 0-6 31,4-16 8-31</inkml:trace>
  <inkml:trace contextRef="#ctx0" brushRef="#br0" timeOffset="87024.8958">1907 12529 135 0,'0'0'110'15,"0"0"-7"-15,0 0-62 16,4 11-2-1,3 15-9 1,8 11 0-16,-4-4-19 16,0-4 1-1,1-6-12-15,-9-5 0 0,4-10 0 31,0-8 0-31,1 0 0 16,0-19 0-16,-1-3 0 16,1 4 0-1,3 7 0-15,7 7 0 16,5 4 0-1,-2 0 0-15,6 0 0 16,-9 0 0 0,-7 0 0-16,0-4 0 15,1-7 0-15,-9-7 0 16,-3-1 0-1,0-3 0-15,-3 4-11 16,-16-1 2 0,11 3-121-16,8 2-3 15,0 0-6 1</inkml:trace>
  <inkml:trace contextRef="#ctx0" brushRef="#br0" timeOffset="87214.8977">2218 12385 118 0,'8'0'83'16,"10"0"-4"-16,12 0-45 15,14 0 1 1,1 7 10-16,-1 8-1 16,-7 11-22-1,-22 7 1 1,-15 12-14-16,0 6 0 15,-23-3-138-15,-2-3-4 16,2-16-11-16</inkml:trace>
  <inkml:trace contextRef="#ctx0" brushRef="#br0" timeOffset="87784.9034">2936 12392 114 0,'0'0'110'16,"0"0"-7"-16,8 0-64 15,22 4 3 1,11 0-24 0,-1 3 1-16,8-3-13 15,-3 0 1-15,-5 0-24 16,-6-1 0-16,-8 1-68 15,-4 3-2 1,-11-7-24 0,-11 0-5-16</inkml:trace>
  <inkml:trace contextRef="#ctx0" brushRef="#br0" timeOffset="87944.905">3052 12525 137 0,'0'4'123'16,"0"7"-8"-16,22-3-67 15,15-1-1 1,11-3-29-1,4-4 0 1,0 0-52-16,-8 0 0 0,8 0-98 31,-11 0-8-31,-5 0 31 0</inkml:trace>
  <inkml:trace contextRef="#ctx0" brushRef="#br0" timeOffset="89024.9158">4218 11902 43 0,'0'-4'81'15,"0"0"-2"1,0-2-13-16,0 2-3 15,0 0-22 1,0 4 0-16,0 0-29 16,0 0 0-1,7 0-1-15,16 18 1 16,-1 15 3-16,8 19 1 15,3 0-8 1,-3-4 0-16,-8-1-7 16,0-13 1-1,-11-12-2-15,-4-7 0 16,1-5 0-1,-5-2 0 1,1-4 0-16,0-1 0 16,-4 5 0-16,0-1 0 15,0-3 0-15,4-4 0 16,3 0 0-1,-7 0 0 1,0 0 0-16,0 0 0 16,0 0 0-1,0 0 0-15,0 0 0 16,0 0 0-16,0 4 0 15,4-4 0 1,11-8 0-16,3-22 0 16,12-17 0-1,7-23 0-15,7-7 0 16,-3-1 0-16,-11 4 0 31,-4 22 0-31,-8 16-80 0,-7 10-1 16,0 11-55-1,1 7-13-15,-1 8 91 16</inkml:trace>
  <inkml:trace contextRef="#ctx0" brushRef="#br0" timeOffset="89624.9218">4581 11806 171 0,'-7'0'113'16,"0"0"-6"-16,3 0-95 15,11-11 0-15,38-7-9 31,17-16 1-31,20 1-45 0,-5-4 0 16,-17 4-71 0,-16 10-10-16,-21 12 42 15</inkml:trace>
  <inkml:trace contextRef="#ctx0" brushRef="#br0" timeOffset="89944.925">4033 11957 194 0,'0'0'127'15,"0"0"-8"-15,0 0-102 16,37-22 1-1,18-8-19-15,31-6 1 0,6 2-94 32,-7 9-2-32,1 6-34 15,-27 5-8-15</inkml:trace>
  <inkml:trace contextRef="#ctx0" brushRef="#br0" timeOffset="90414.9297">4763 12171 131 0,'0'8'88'0,"-4"10"-5"15,0 4-66 1,4 8 2-16,8-12 30 16,17 4-1-1,16-18-15-15,-7-4 1 16,-9-18-30-1,-2-8 1-15,-16 3-5 16,-7 2 0 0,-26 6 0-16,-3 7 0 15,-9 5-13-15,5 3 2 16,11 11-76-1,15 7-2 1,7-3-38-16,14-8-11 16,16-7 92-16</inkml:trace>
  <inkml:trace contextRef="#ctx0" brushRef="#br0" timeOffset="90764.9332">5063 12079 164 0,'0'0'109'0,"0"11"-6"0,-8 19-85 31,5 2 0-31,3 10 3 0,0-10 0 16,15-5-2-1,-1 2 1-15,5-26-12 16,-1-3 2-16,4-7-10 31,-3-22 0-31,-8 10 0 0,-4 0 0 16,-7 9 0-1,0 10 0-15,4 0 0 16,3 14 0-1,5 16 0 1,3 3 0-16,-1-7 0 16,1-4 0-1,-4-11-10-15,1-7 2 0,-2-4-111 16,1-7-3-1,1-27-15 1</inkml:trace>
  <inkml:trace contextRef="#ctx0" brushRef="#br0" timeOffset="90944.935">5348 12128 102 0,'0'10'109'16,"4"4"-9"0,3 9-57-16,4 7 2 15,-4-1-29 1,8-7 1-16,4 11-83 15,-8-11 2 1,0-7-57-16,-4-7-8 0,-7-8 77 31</inkml:trace>
  <inkml:trace contextRef="#ctx0" brushRef="#br0" timeOffset="91064.9362">5359 12148 195 0,'11'-14'124'0,"34"-4"-5"16,21-19-119-1,23 0 0-15,7 0-117 16,-7 0-8-1,-15 8 2-15</inkml:trace>
  <inkml:trace contextRef="#ctx0" brushRef="#br0" timeOffset="91434.9399">4474 12551 247 0,'-4'0'134'15,"4"0"-4"-15,41 0-130 0,51-3 0 16,53-5 0-1,29-7 0-15,19-3 0 16,-27 4 0 0,-25-1-130-16,-38 7-4 15,-40 4-13 1</inkml:trace>
  <inkml:trace contextRef="#ctx0" brushRef="#br0" timeOffset="93204.9576">4340 13090 121 0,'0'-3'93'0,"0"-9"-4"0,-7 1-53 16,3 0 1-1,0 4-11-15,1 3 0 16,3 4-16 0,0 7 0-1,7 19 9-15,16 12 0 0,2 2-9 31,-2 8 0-31,2 0-8 0,-6-4 1 32,-8-2-3-32,-7-18 0 15,4-5 0-15,-5-12 0 16,1-7 0-1,3-11 0-15,8-25 0 0,4-13 0 32,2-3 0-32,6 1 0 15,2 10 0 1,-3 9 0-16,-8 6-62 15,-2 3 1-15,-5 12-73 16,3-4-11 0,1 1 65-16</inkml:trace>
  <inkml:trace contextRef="#ctx0" brushRef="#br0" timeOffset="93424.9598">4548 12997 155 0,'0'0'129'15,"0"0"-9"1,22 0-81-16,15-4 0 16,15-14-34-1,4-3 0-15,-8-5-69 16,-19 7-1-1,-10-4-62-15,-19 10-13 16,-8 8 67 0</inkml:trace>
  <inkml:trace contextRef="#ctx0" brushRef="#br0" timeOffset="93654.9621">4203 13046 190 0,'0'0'127'0,"0"0"-6"15,0 0-96 1,8 0 1-16,14-15-16 16,19 0-1-16,0 1-115 31,-4-1-4-31,-4 3-31 0,0 1-10 15</inkml:trace>
  <inkml:trace contextRef="#ctx0" brushRef="#br0" timeOffset="93944.965">4788 13175 231 0,'0'14'134'15,"-3"21"-5"-15,-15 5-121 0,-5 8 1 16,1-7-12-1,11-5 2 1,0-17-71 0,11-12-2-16,0-7-59 15,15-22-14 1,6-30 80-16</inkml:trace>
  <inkml:trace contextRef="#ctx0" brushRef="#br0" timeOffset="94324.9688">4896 13160 107 0,'0'11'114'0,"0"19"-7"15,7 2-48 1,5 13-2-16,-9 0-29 16,4-9 0-1,-3-6-23-15,-4-11 1 16,4-16-6-16,-1-3 0 15,1-11 0 1,4-22 0-16,-1-8 0 16,5 1 0-1,2 3 0-15,8 12 0 16,4 13 0-1,0 12 0-15,-4 0 0 16,-3 3 0 0,0 12 0-16,-9-8 0 15,-2-7 0-15,-5 0 0 16,1-22 0-1,-4-4 0-15,0-10 0 16,-4-9 0 0,-3-10-130-16,7-8-4 15,4 1-13 1</inkml:trace>
  <inkml:trace contextRef="#ctx0" brushRef="#br0" timeOffset="94794.9735">6188 12448 210 0,'-3'0'135'0,"3"3"-5"32,0-3-113-32,0 0 2 15,15 4-19-15,14 0 0 16,8 0 0-1,1-4 0-15,-9 0-5 16,-3 0 2 0,-4 0-126-16,-7 0-4 15,-4 0-12 1</inkml:trace>
  <inkml:trace contextRef="#ctx0" brushRef="#br0" timeOffset="94984.9754">6177 12651 241 0,'0'0'133'15,"11"4"-4"-15,23-4-126 16,14 4 2 0,7-4-5-1,5 0 0-15,-5 0-41 16,-14 0 1-1,-4 0-91-15,-18 0-10 16,-1 0 37 0</inkml:trace>
  <inkml:trace contextRef="#ctx0" brushRef="#br0" timeOffset="96740.9962">7511 12647 62 0,'-7'4'86'16,"-1"-4"-4"0,4 4-25-16,4-4-2 15,8 0-10 1,25-4-1-16,19-11-17 15,11 1 0-15,7-1-15 32,-3 0 2-32,-15 7-14 0,-12 1 0 15,-17 7 0 1,-2 0 0-16,-9 0 0 15,-8 15 0-15,-4 7 0 32,0 8 0-32,-23-1 0 0,1 4 0 15,-11 4 0 1,-8-4 0-16,-7 4 0 15,-4 0 0 1,-7 7 0 0,7-3 0-16,8-1 0 15,14-6 0 1,15-8 0-16,15-4 0 0,15-11 0 15,25-4 0 1,8 5 0 0,12-12 0-16,3 0 0 15,-11 3 0 1,-11-3 0-1,-5 0 0-15,-9 0 0 16,-13 0 0 0,5 0-105-16,-8-7-1 0,0-8-36 15,-3-7-9 1</inkml:trace>
  <inkml:trace contextRef="#ctx0" brushRef="#br0" timeOffset="97000.9988">7466 12954 211 0,'30'0'135'0,"26"-4"-5"15,17-18-113 1,16 3 1-16,-11-4-18 15,-18 5 0 1,-20 8 0-16,-21 2 0 16,-5 8-26-1,-10 0 2-15,0 4-106 16,0 10-7-16,-1 2 14 15</inkml:trace>
  <inkml:trace contextRef="#ctx0" brushRef="#br0" timeOffset="97221.001">8237 12905 220 0,'0'8'133'16,"0"14"-5"-1,0 15-116-15,0 4 1 16,-4 3-19 0,4-11 0-1,-4 8-123-15,4-12-5 16,-4-10-6-16</inkml:trace>
  <inkml:trace contextRef="#ctx0" brushRef="#br0" timeOffset="97771.0065">8681 12757 171 0,'0'0'134'16,"0"0"-8"-16,4 0-92 15,29 5 0 1,15-5-29-16,11 0 2 15,5 0-7 1,-9-5 0-16,-14-2-39 16,-12-4 1-1,-18 11-93-15,-11 0-9 0,-11-3 33 16</inkml:trace>
  <inkml:trace contextRef="#ctx0" brushRef="#br0" timeOffset="97991.0087">8856 12607 247 0,'0'0'103'15,"0"0"-4"-15,-8 0-104 16,4 0 1 0,0 29 34-16,1 23 0 15,3 10-25-15,0 12 1 16,0 0-6-1,3-8 0-15,13-14-42 32,-6-15 2-32,5-22-91 0,4-11-10 15,6-8 36 1</inkml:trace>
  <inkml:trace contextRef="#ctx0" brushRef="#br0" timeOffset="98601.0148">9292 12581 154 0,'-7'0'130'15,"3"0"-9"-15,-4 0-80 16,8 0 1 0,4 0-31-16,26-11 1 0,19 0-12 15,13-4 0 1,5 4 0-1,-4 3 0-15,-11 8 0 16,-19 0 0 0,-14 8 0-16,-19 18 0 0,-12 7 0 31,-28 7 0-31,-16 16 0 15,-7 3 0-15,0 7 0 16,4 5 0 0,11-12 0-16,18-5 0 0,12-9 0 31,21-15 0-31,12-15 0 15,29-4 0 1,12-1 0-16,3-10 0 16,-3 0 0-16,-4 0 0 15,-8 0 0 1,-14-7 0-16,-12 0-86 15,-6 0-1 1,-12-5-50-16,0-3-13 16,0-3 99-1</inkml:trace>
  <inkml:trace contextRef="#ctx0" brushRef="#br0" timeOffset="98811.0169">9281 12876 186 0,'0'0'138'16,"0"-3"-8"-1,0 3-102-15,26 0 1 16,15-5-29 0,18 1 0-16,7 1 0 15,-6-4 0 1,-4 0-98-16,-12-1-1 15,-11-3-41-15,-7-7-10 16</inkml:trace>
  <inkml:trace contextRef="#ctx0" brushRef="#br0" timeOffset="99411.0229">9889 12917 156 0,'-4'0'131'15,"0"0"-9"1,0-4-82-16,4 4 1 15,0-4-31-15,4 4 1 16,19 0-11 0,10-4 0-16,3 4 0 15,2 0 0 1,-9 0 0-16,-13 0 0 15,-16 23 0 1,0 13 0-16,-34 9 0 16,-3-5 0-1,11-2 0-15,15-9 0 16,11-14 0-16,25-4 0 15,27-11 0 1,19 0 0-16,6-11-11 16,-6-7 2-1,-11-5-121-15,-27 12-3 16,-22 0-6-1</inkml:trace>
  <inkml:trace contextRef="#ctx0" brushRef="#br0" timeOffset="100420.0347">7448 12337 29 0,'-8'0'77'0,"-3"-3"-2"0,-7 3-2 15,7 0-3 1,-4 0-5-1,3 0-2-15,5-4-34 16,7 0 1 0,0 4-30-16,0 0 0 0,0 0 0 31,15 0 0-31,8 0 0 15,2 0 0-15,5 0 0 16,7 0 0 0,4 0 0-16,7 0 0 0,-4-4 0 31,12-7 0-31,7 0 0 0,0 4 0 15,-4-1 0 1,-8 5 0 0,-6 3 0-1,-4 0 0-15,-4 0 0 16,0 0 0-16,11 0 0 15,8 0 0 1,11 0 0-16,6 0 0 16,-2 0 0-1,6 0 0-15,-10 0 0 16,-3 0 0-1,-5 0 0-15,-4 0 0 16,0 0 0 0,5 0 0-16,3 0 0 15,4 0 0-15,7 0 0 16,14 3 0-1,5-3 0-15,7 0 0 16,11 0 0 0,4 0 0-16,3-7 0 15,-3-4 0 1,8 3 0-16,-12 5 0 15,0 0 0-15,-4 3 0 16,-3 0 0 0,-8-8 0-16,-7-3 0 15,-15-4 0 1,-11-3-130-16,-18-1-4 31,-12-3-13-31</inkml:trace>
  <inkml:trace contextRef="#ctx0" brushRef="#br0" timeOffset="108302.1209">8589 11539 69 0,'-8'0'100'0,"4"0"-6"15,-10 0-43 1,10 0 0-1,4 0-24-15,4-7-2 16,29 0-4-16,11-4 1 16,8 0-6-1,0 0 1-15,-7 7-13 16,-9 1 0-1,-17 3-3-15,-4 0 0 16,-8 0 1 0,-3 7 0-16,-4 8-1 15,0 7 2-15,-4 4-3 16,-18 4 0-1,3 17 0-15,-10-2 0 16,-4-1 0 0,-5-4 0-16,2 1 0 15,6-12 0 1,0-3 0-16,15-3 0 15,12-5 0 1,3-8 0-16,0 2 0 16,26-8 0-16,14-4 0 15,12 0 0 1,-4 0 0-1,8-4 0-15,-16-4 0 16,-13 4 0-16,-13-2-19 31,-6 2 2-31,-8 0-113 0,0-6-5 16,-4 2 5-1</inkml:trace>
  <inkml:trace contextRef="#ctx0" brushRef="#br0" timeOffset="108535.1253">8604 11758 200 0,'0'0'136'0,"21"0"-6"16,20-18-108-16,4 6 1 31,0-6-56-31,-5-1 2 0,-7 5-100 16,-6 3-7-1,-6 7 23-15</inkml:trace>
  <inkml:trace contextRef="#ctx0" brushRef="#br0" timeOffset="109035.1303">9137 11773 156 0,'0'0'136'15,"0"0"-10"-15,0 0-86 0,0 0 1 32,3-4-36-32,16-4 2 15,11-6-7-15,-5 7 0 16,1 3 0-1,-7 4 0 1,-12 0 0-16,-7 22 0 16,-3 7 0-1,-20 5 0-15,5-9 0 16,3-2 0-16,12-8 0 15,3-9 0-15,29-6 0 16,11 0 0 0,9 0 0-1,-1-14 0-15,-7-1-43 16,-12 4 1-1,-10 0-89-15,-5 3-10 16,-6-2 38 0</inkml:trace>
  <inkml:trace contextRef="#ctx0" brushRef="#br0" timeOffset="112835.1683">20233 8622 108 0,'0'-4'115'16,"0"-1"-7"-16,0-2-64 0,0 0 0 15,0 7-25 1,0 0-1 0,4 25 0-16,6 27 0 15,-2 11-9 1,-8 11 1-16,0-4-10 15,0-3 0 1,-11-20 0-16,4-21 0 16,3-11-15-1,1-15 1-15,3 0-116 16,0-22-3-16,0-19-2 15</inkml:trace>
  <inkml:trace contextRef="#ctx0" brushRef="#br0" timeOffset="113325.1732">20192 8624 59 0,'0'-2'98'0,"0"-2"-4"16,0-4-33 0,0 4-1-16,0-3-18 15,7-1 0 1,27-2-19-1,11-2 0-15,7 9-19 0,-1 3 1 16,-10 11-5 0,-16 14 0-16,-9 1 0 15,-16 3 0 1,0 5 0-1,-19-12 0-15,-18-6 0 16,-11-3 0-16,0-6 0 31,11-3 0-31,10-4 0 0,24 4 0 16,6 11 0-1,39 4 0-15,20 14 0 16,17 7 0 0,-2 1 0-1,1-4 0-15,-8-8 0 0,-14-3 0 31,-8-7-130-31,-11-4-4 0,11-8-13 32</inkml:trace>
  <inkml:trace contextRef="#ctx0" brushRef="#br0" timeOffset="118056.2215">20496 5561 0 0,'0'0'55'16,"0"0"0"-16,0 0 12 16,0-3-2-16,0-1-4 15,0 4-3 1,0 0-15-16,0 0-1 15,0 0-18 1,0 0 1-16,0 0-18 16,0-3 2-1,0 3-9-15,0 0 0 16,11-4 0-1,19 4 0-15,11-4 0 16,18 0 0-16,11-3 0 16,-11-8 0-1,-11 8 0-15,-18-1 0 16,-11 5 0-1,-16-1 0-15,1 4 0 16,-4 0 0 0,0 0-21-16,0 0 1 15,0 0-110-15,-7 0-6 31,3 0 9-31</inkml:trace>
  <inkml:trace contextRef="#ctx0" brushRef="#br0" timeOffset="118346.2244">20585 5691 247 0,'-4'3'111'0,"4"1"-3"16,0 3-108 0,11 0 0-1,27 2 22-15,17-7 1 0,11-2-23 31,-6 0 0-31,-8 0-2 0,-16 0 1 16,-13-2-128 0,-12-2-4-1,0-4-13-15</inkml:trace>
  <inkml:trace contextRef="#ctx0" brushRef="#br0" timeOffset="119226.2332">21299 5447 127 0,'0'0'120'16,"0"-4"-9"-16,0 4-67 16,0-3-1-1,0 3-29 1,0 0 0-16,0 0-4 0,8 7 1 31,3 15-3-31,1 4 1 0,-2 11-9 16,1 0 0-1,-3 0 0 1,-4 3 0-16,-4-3 0 15,0-11 0 1,0-8 0-16,-4-3 0 0,-8-7 0 31,-2-5 0-31,-1-3 0 16,-7 0 0-16,7 0 0 15,-7-11 0 1,0-1 0 0,-1 5 0-16,5 1 0 15,7-6 0-15,-4-2-127 16,11-12-4-16,4-7-15 15</inkml:trace>
  <inkml:trace contextRef="#ctx0" brushRef="#br0" timeOffset="119376.2347">21237 5248 247 0,'0'-4'130'16,"0"1"-6"-16,0-2-253 15,0 1-4 1,0 4-11-16</inkml:trace>
  <inkml:trace contextRef="#ctx0" brushRef="#br0" timeOffset="120066.2416">21481 5314 161 0,'0'0'134'15,"0"0"-10"1,4 0-88-16,-4 0 1 15,0 0-31 1,0 0 1 0,0 11-5-16,3 4 2 15,1 6-4 1,0 10 0-16,3-6 0 0,-3-2 0 15,7-5 0 1,1-4 0 0,-9-3 0-16,4-4 0 15,0-2 0 1,5-5 0-1,-1 0 0-15,0-14 0 0,-4-1 0 32,-3 0 0-32,0 4 0 0,-1 7 0 15,-3 4 0 1,4 0 0-1,4 0 0-15,3 0 0 0,0 4 0 32,0-1 0-32,4-3 0 0,4 0 0 31,-5-7 0-31,-3-8 0 15,-3-3 0-15,-5-4 0 16,1-4 0 0,0 11 0-16,0 4-6 15,-4 4 1 1,4 3-124-16,-4 0-4 15,0 1-10 1</inkml:trace>
  <inkml:trace contextRef="#ctx0" brushRef="#br0" timeOffset="120566.2466">21833 5163 171 0,'0'0'135'15,"0"0"-9"-15,0 0-92 16,0 0 0 0,0 0-29-16,7 15 1 15,0 10-6 1,-3 8 0-16,-4 1 0 15,0-1 0-15,0 0 0 16,0-3 0 0,0 0 0-1,0-12 0-15,-4-4 0 16,1-6 0-16,3-1 0 31,0-3 0-31,11 0 0 0,22-4 0 16,12 0 0-1,3 0 0-15,8 0 0 16,-5-4 0-16,-6 0 0 31,0 4 0-31,-9 0-130 0,-10 0-4 31,0-7-13-31</inkml:trace>
  <inkml:trace contextRef="#ctx0" brushRef="#br0" timeOffset="122469.2686">22385 5207 69 0,'-4'4'97'16,"1"8"-4"-16,3-9-25 16,0 0-2-1,21 0-21 1,24-3 0-16,22 0-32 15,0 0 2 1,-1 0-15-16,-14 0 0 0,-15 0-22 31,-15 0 1-31,-11 0-109 16,-11 0-6-16,0-3 10 15</inkml:trace>
  <inkml:trace contextRef="#ctx0" brushRef="#br0" timeOffset="122709.271">22522 5041 147 0,'-4'0'115'16,"4"0"-8"-16,0 0-66 15,0 0 0 1,0 30-16-16,8 6 0 15,3 13-21 1,-4 6 2-16,-4 7-6 16,-3-6 0-16,0-8-30 15,0-15 1 1,0-15-101-16,0-10-8 15,16-8 21 1</inkml:trace>
  <inkml:trace contextRef="#ctx0" brushRef="#br0" timeOffset="123229.2762">23451 4617 144 0,'0'-8'119'16,"0"8"-9"-16,4 0-66 15,0 8 0 1,3 21-22-16,1 12 0 16,-1 10-20-1,4 9 2 1,0-5-4-1,8-7 0-15,-1-4-40 0,-3-11 1 16,0-7-92 0,-11-11-9-16,-4-11 34 15</inkml:trace>
  <inkml:trace contextRef="#ctx0" brushRef="#br0" timeOffset="123463.2807">23222 5086 209 0,'18'0'135'0,"38"3"-5"0,29-3-112 31,33 0 1-31,16 0-19 15,-16-7 0-15,-18 3-49 16,-36 0 2 0,-31 4-85-16,-33 0-10 15,0 0 45 1</inkml:trace>
  <inkml:trace contextRef="#ctx0" brushRef="#br0" timeOffset="124103.2871">23326 5583 161 0,'0'0'135'0,"0"11"-9"16,0 8-88-1,0 18 1-15,7 7-34 16,0 1 2 0,1-1-7-16,-5 1 0 15,-3-9 0 1,0-10 0-16,0-4 0 15,0-11 0-15,-15-7 0 16,-3-4 0 0,-12 0 0-16,1-15 0 15,-4-7 0 1,6-1 0-16,2 2 0 15,6-5 0 1,8 3 0-16,4 5 0 16,3-4-29-16,4 7 2 15,0-6-103 1,7-2-8-1,12-14 19-15</inkml:trace>
  <inkml:trace contextRef="#ctx0" brushRef="#br0" timeOffset="124273.2888">23285 5399 247 0,'0'-3'134'0,"-7"-1"-4"16,3 0-130 0,0 0 0-1,4 4-35-15,0 0 2 0,0 0-98 31,4 0-8-31,3 8 27 0</inkml:trace>
  <inkml:trace contextRef="#ctx0" brushRef="#br0" timeOffset="124983.2959">23518 5428 155 0,'0'-3'138'0,"0"3"-9"16,0-4-88-1,0 0 0 1,0 4-38-16,0 0 1 16,4 19-4-1,0 11 0-15,-4 3 0 16,0 7 0-1,0-3 0-15,0-7 0 16,0 3 0-16,7-7 0 16,4-4 0-1,-7-11 0-15,7-11 0 16,0 0 0-1,0 0 0-15,-4-4 0 16,8-18 0 0,4 0 0-16,-5 0 0 15,5-8 0 1,-4 12 0-16,0-4 0 15,-4 7 0-15,-4 4 0 16,-3 0 0 0,-4 11 0-16,0 7 0 15,0 16 0 1,0 2 0-16,0 0 0 15,4 2 0 1,15-13 0-16,6-14 0 16,1 0 0-16,4-18 0 31,-5-8 0-31,-6-7 0 0,-8 0 0 15,-7-4 0 1,-4 5 0-16,0 9 0 16,-15 4 0-1,4 12-59 1,3 7 2-16,5 0-76 15,3 11-12-15,0 0 60 16</inkml:trace>
  <inkml:trace contextRef="#ctx0" brushRef="#br0" timeOffset="125333.2994">24303 5377 209 0,'0'-7'135'15,"0"3"-5"1,-4 4-112-16,-14 0 1 16,-19 0-19-1,-8 18 0 1,-10 15 0-16,10 13 0 0,9 8 0 31,28 5 0-31,8-7 0 16,33-8 0-16,19-13 0 15,0-22 0 1,0 0 0-16,-4-3 0 0,-11-3-34 31,12 2 2-31,2-1-99 16,-6-4-7-16,-4 0 24 15</inkml:trace>
  <inkml:trace contextRef="#ctx0" brushRef="#br0" timeOffset="127731.3259">11610 12249 23 0,'-3'0'88'0,"-8"4"-2"15,0-1-8-15,-4 0-3 16,4-3-27 0,7 4-2-16,4-4-21 15,0 4 0 1,11 4-17-16,27-5 1 15,2 1-9 1,20-1 0-16,-5-3 0 16,-14 0 0-16,7 0 0 15,-34 0 0 1,1 0-33-16,-15 0 1 15,0 0-99 1,8 0-7-16,-8 0 24 16</inkml:trace>
  <inkml:trace contextRef="#ctx0" brushRef="#br0" timeOffset="128171.3303">11600 12426 81 0,'-4'0'107'16,"0"0"-6"-16,4 0-39 0,0 0 0 15,0 7-26 1,26 0 0-16,11 1-24 15,12-1 2 1,9-3-14 0,2-4 0-16,-8 0-17 15,-16 0 2 1,-9 0-113-16,-12 0-4 15,-8 0 0-15</inkml:trace>
  <inkml:trace contextRef="#ctx0" brushRef="#br0" timeOffset="129403.3437">14262 11566 109 0,'0'-4'112'0,"-3"-3"-7"0,3-1-54 31,0 0 1-31,0 6-27 16,0 2 0-16,0 10-15 16,3 20 0-1,-10 25-5-15,-7 8 2 0,2 7-7 31,1 0 0-31,3-11 0 16,5-11 0-16,-8-14-29 16,4-24 1-1,7-10-102 1,0-6-8-16,0-35 20 15</inkml:trace>
  <inkml:trace contextRef="#ctx0" brushRef="#br0" timeOffset="130193.3516">14162 11566 43 0,'0'0'88'16,"0"0"0"0,0 0-25-16,0-4-2 0,0-3-19 31,4-1-1-31,23 0-12 0,13-2 0 15,20 0-16 1,6 2 1 0,1 8-14-16,-16 0 0 0,-6 3 0 31,-12 12 0-31,-14 7 0 0,-16 0 0 15,-3 8 0 1,-33-1 0 0,-15-11 0-16,-4-6 0 15,-3-8-2 1,10-1 1-1,4-3-4-15,15 0 0 0,15 4 5 16,7 0 1 0,4 6 4-16,31 9 2 15,13 11-7 1,12 7 0-1,6 3 0-15,1-3 0 16,0-7 0 0,-3-12 0-16,-1-11-11 15,-8 0 1 1,1-3-120-16,-11-4-3 0,-8 0-5 15</inkml:trace>
  <inkml:trace contextRef="#ctx0" brushRef="#br0" timeOffset="133333.383">12610 12156 49 0,'0'4'57'16,"0"0"-2"-16,0-1-45 15,0-3 1 1,0 0 4-16,0 0 0 15,12 0-3-15,7 0 2 16,2 0-11 0,13 0 1-16,-1 0-2 31,15 0 1-31,-7 0 2 0,0 0 2 15,0-3-2 1,3-1 1-16,-3 0-5 16,-8 0 2-16,15 0 0 31,-4 1 0-31,-2 0 4 0,2-1 2 15,-3 4-3 1,3 0 1-16,12-4 8 16,-4 0 0-1,-4 2 5 1,-4-6 2-16,-3 4-13 15,-1 0 0-15,-2 4-7 16,14-3 0-16,-4-1 0 16,7 0 1-1,0 4 4 1,1 0 0-16,0-4 1 15,-4 4 0 1,7 0-4 0,0-3 0-16,4 3-2 0,4 0 0 31,-4-4 1-31,0 0 0 0,-1 4 2 15,-2-3 0 1,7-1-1 0,-1 4 0-16,-7 0-3 15,12 0 1 1,-1 0-1-16,-3 0 0 0,11 0 0 31,0 4 0-31,6-1 1 16,-1 1 1-16,5 7 0 15,8-11 0 1,1 0-1-16,-1 0 0 0,-4 0-1 31,1 0 0-31,3 0-1 16,8 0 0-16,3 0 0 15,12 0 0 1,0-4 2-16,7-3 0 15,10 3 0 1,1 1 2-16,5-1-4 0,-5-4 0 31,3 8 0-31,1 0 0 16,-1 0 0-1,-6 0 0-15,-5 0 0 16,-10 0 0 0,-11 0 0-16,-16 0 0 15,-18 0-51 1,-15 4 2-16,-18-4-83 15,-26 0-11-15,-15-7 49 16</inkml:trace>
  <inkml:trace contextRef="#ctx0" brushRef="#br0" timeOffset="134745.3973">12874 12455 27 0,'-4'0'75'0,"0"0"1"0,-3 0-20 31,3 0-1-31,4 0-25 0,0 4 1 16,0 18-3-1,0 22 1 1,0 12 4-16,0 14 1 15,-7 18-18 1,-4-3 1-16,-4-4-16 0,0-14 2 16,4-23-3-1,4-18 0 1,3-11-44-16,4-15 2 15,0-15-90 1,7-25-9 0,1-8 39-16</inkml:trace>
  <inkml:trace contextRef="#ctx0" brushRef="#br0" timeOffset="135355.4034">12733 12555 0 0,'-8'0'52'0,"5"0"3"15,-5 0 16 1,1 0-2-16,3 0-16 15,4 0-2 1,0-7-30-16,0-8 1 16,15-1-6-1,15 6 1-15,3-1-2 16,11 4 0-1,5 3-3-15,-1 0 0 16,0 4-6-16,-8 0 1 16,-2 22-3-1,-20 15 1-15,-10 0-2 16,-8 0 2-1,-15-7-10-15,-19-9 2 16,-6-6-1 0,-8-7 0-16,3-5 4 15,8-3 0 1,11 0-1-1,15 0 0-15,11 0 1 0,7 0 0 16,27 8 5 0,10 11 0-16,5 6-2 15,2 12 2 1,-17 15-5-1,-16 10 0-15,-11 2 0 16,-7-13 0-16,0-11 0 16,0-14 0-16,4-14-70 15,7-12 1 1,8 0-65-16,7-27-14 15,7-9 77 1</inkml:trace>
  <inkml:trace contextRef="#ctx0" brushRef="#br0" timeOffset="135795.4078">13574 12718 57 0,'-22'0'94'16,"-1"0"-4"-1,1 0-25 1,4 0-2-16,10 0-19 16,8 0 0-16,15 0-23 15,33 3 0-15,18 1-16 16,-2-4 2-1,-5 0-11 1,-18 0 1-16,-15-4-44 16,-19 1 1-1,-7-1-83-15,0 0-11 16,-15-3 43-1</inkml:trace>
  <inkml:trace contextRef="#ctx0" brushRef="#br0" timeOffset="136065.4105">13600 12551 120 0,'-4'4'123'0,"4"11"-9"15,0 10-56 1,0 12-2-16,0 22-37 15,0 3 2-15,7 9-21 16,0 3 0 0,5-18 0-16,-9-13 0 15,-3-12-40 1,4-17 1-16,-4-10-92 15,4-4-9 1,7-30 34-16</inkml:trace>
  <inkml:trace contextRef="#ctx0" brushRef="#br0" timeOffset="137675.4266">14562 12625 78 0,'0'0'79'16,"0"0"-3"-1,0 0-56-15,0 0-1 16,0 0-8-1,0 0-1-15,4 3 12 16,7 24 0 0,1 6 4-16,-5 15 2 15,-3 15-17 1,-4 6 0-16,0-2-4 15,0 3 1-15,-4-18 15 16,-11-15 0 0,-4-12-5-16,-2-10 1 15,-2-15-19 1,-6 0 0-16,-5-26 0 15,-3-10 0 1,-4-5-7-16,16 3 1 16,10 3-101-16,7 1-3 31,8 4-27-31,15-3-7 0</inkml:trace>
  <inkml:trace contextRef="#ctx0" brushRef="#br0" timeOffset="138265.4325">14581 12396 82 0,'0'0'97'15,"0"0"-5"1,0 0-51-16,-7 0-1 16,-1 0-12-1,4 0 0-15,4 0-10 16,0 0 1-1,0 0-9-15,0 0 1 16,0 0 1-16,0 0 1 16,0 0-6-1,0 0 1-15,0 0-6 16,0 0 1-1,0 0-85-15,0 0 0 16,0 0-54 0,0 0-13-16,0-4 92 15</inkml:trace>
  <inkml:trace contextRef="#ctx0" brushRef="#br0" timeOffset="138981.4411">15022 12367 67 0,'0'-4'97'16,"0"0"-5"-16,0-3-47 16,0 0-1-16,0 7-31 15,-15 0 2-15,-7 0-3 16,-4 22-1-1,-7 18 9 1,0 23 0-16,-1 18 0 16,16 15 1-1,18 4-9-15,7-8 0 16,26-18-8-1,23-12 2-15,7-24-68 16,-8-16 2 0,-7-11-74-16,0-11-11 0,-10 0 64 31</inkml:trace>
  <inkml:trace contextRef="#ctx0" brushRef="#br0" timeOffset="140711.4584">15337 12574 11 0,'0'0'54'0,"0"0"3"16,-8 0-18-1,1 3-2-15,-1 8-10 16,4 0 0-1,1 15-5-15,-1 0 1 16,1 11-7 0,3 4 1-16,0 3-3 15,7 3 0 1,12-9 1-16,-1-2 1 15,4-10 2-15,-3-15 0 16,-1-7-2 0,5-4 0-16,-1-7-10 15,-4-12 1 1,-7-10-4-16,-3-1 1 15,-8 4-3 1,0 8 0 0,0 11-4-16,0 7 0 0,4 11 1 15,10 22 1 1,9 4 8-16,10-4 1 15,-3-15 1 1,-1-6 1-16,8-12-7 16,-3-15 1-1,-9-19-4 1,-6-6 0-16,-15-4 0 15,-4 3 0-15,-19 5 0 16,1 9 0 0,-1 9-103-16,12 7-2 15,3 3-36 1,4 8-10-1</inkml:trace>
  <inkml:trace contextRef="#ctx0" brushRef="#br0" timeOffset="141261.4639">15896 12551 32 0,'-3'-7'84'0,"-1"-4"-3"15,0-5 3 1,4 6-5-16,0 2-22 16,0 5-1-1,0 3-40-15,8 0 0 16,-1 15-14-1,7 14 2-15,1 8-4 16,-3 14 0-16,-2 1 0 16,-6 1 0-1,-4 2 0-15,0-8 0 16,-7-2 0-1,-4-8 0-15,0-11 0 16,7-8 0 0,4-11 0-16,0-7 0 15,0 0 0-15,29-7 0 16,16-4 0-1,25 0 0-15,15 3 0 16,1 8 0 0,-5 0 0-1,-22 0 0-15,-10 0-130 16,-27 0-4-16,-19 0-13 31</inkml:trace>
  <inkml:trace contextRef="#ctx0" brushRef="#br0" timeOffset="142712.4803">20559 4248 33 0,'-19'0'49'16,"1"0"39"-16,-1 0-5 15,5 0-28 1,6 0-1-1,8 0-19-15,8 0-2 0,29 0-6 32,7 0 0-32,19 0-17 0,-11 0 1 15,-4 0-26 1,-11 0 1-1,-18-4-85-15,-16 0-3 16,-3 4-23 0,0 0-7-16</inkml:trace>
  <inkml:trace contextRef="#ctx0" brushRef="#br0" timeOffset="142922.4824">20418 4395 155 0,'-7'4'109'0,"-1"0"-8"15,8-1-61 1,11-3 0-16,34 4-10 16,26 0 1-1,2 0-32-15,-10-1-1 16,-11 4-96-16,-11-3-2 15,-19 0-38 1,-14-4-9-16</inkml:trace>
  <inkml:trace contextRef="#ctx0" brushRef="#br0" timeOffset="143942.4926">21247 4141 95 0,'0'0'93'16,"-3"0"-6"-16,-1 0-61 15,4 0 0 1,0 0-6-16,0 0 2 16,0 22 6-1,11 8-1-15,4 2-3 16,-7 1 1-1,-1 16-11-15,-7-8 1 16,0-5-11 0,-3-6 1-16,-12-8-5 15,-4-15 0-15,1-7 0 16,-9 0 0-1,2-11 0-15,2-11 0 16,-2 3 0 0,6 1 0-16,1 3-31 15,7 1 1 1,7-5-101-16,4-7-7 15,0-18 22-15</inkml:trace>
  <inkml:trace contextRef="#ctx0" brushRef="#br0" timeOffset="144062.4938">21214 3949 247 0,'0'-4'109'16,"0"-3"-3"0,0-5-195-16,0 1-1 15,0 1-26 1,0 2-7-16,4 8 79 0</inkml:trace>
  <inkml:trace contextRef="#ctx0" brushRef="#br0" timeOffset="144618.4999">21333 4037 147 0,'0'0'119'0,"0"0"-9"31,0 0-83-31,0 0 0 15,4 8-11-15,3 6 0 16,8 16 2 0,0 4 0-16,3 2-12 15,1-6 1 1,-4-12-7-16,3-11 0 15,1-7 0 1,-1 0 0-16,0-15 0 16,-10-3 0-16,-1 3 0 31,-3 8 0-31,4 7 0 0,-8 0 0 15,0 0 0 1,4 15 0-16,3 0 0 16,7-8 0-16,5-7 0 31,-1 0 0-31,1-22 0 0,-12-15 0 15,-7 4 0 1,0-4 0-16,0 7-22 16,-3 9 1-1,3 9-109 1,0 8-6-16,0 4 10 15</inkml:trace>
  <inkml:trace contextRef="#ctx0" brushRef="#br0" timeOffset="144978.5035">21730 3919 247 0,'0'0'109'16,"3"0"-4"-16,8 0-111 15,-4 0 1 1,1 19 29-16,-4 10 0 0,-4 16-18 15,0-2 1 1,0-2-7 0,0-8 0-16,11-3 0 15,14-11 0 1,13-8 0-16,-1-4 0 15,3-7 0 1,-3 0 0-16,4 0-130 16,-7 0-4-1,-5-3-13-15</inkml:trace>
  <inkml:trace contextRef="#ctx0" brushRef="#br0" timeOffset="146633.5205">1340 465 120 0,'-7'0'101'16,"7"0"-7"-16,0 0-56 16,0 0 2-16,15 22-12 15,11 7 0-15,7 20-16 16,-4-2 0-1,2-3-11 1,-10 1 1-16,-6-16-66 16,-3-11-1-16,-9-6-60 31,-3-8-12-31,-11-4 69 0</inkml:trace>
  <inkml:trace contextRef="#ctx0" brushRef="#br0" timeOffset="146763.5218">1333 863 164 0,'18'0'129'31,"31"-2"-7"-31,21-25-89 0,11-10 0 15,12-4-134 1,-8 1-1-16,-11-1-38 16</inkml:trace>
  <inkml:trace contextRef="#ctx0" brushRef="#br0" timeOffset="147243.5266">1651 1166 122 0,'8'8'97'16,"10"10"-8"-16,5 4-61 15,-1 8-1 1,0-1 13-16,-7-3-1 15,-7 4-11 1,-5-16 0-16,-3 0-22 16,-34-14 1-1,-2 0-7-15,-16-10 0 16,7-16 0-1,1 0 0-15,7 4-89 16,15-7-1-16,10-12-48 16,8-22-12-1,4 4 106-15</inkml:trace>
  <inkml:trace contextRef="#ctx0" brushRef="#br0" timeOffset="147353.5277">1588 870 221 0,'0'0'0'0,"0"-7"0"16,4-11-136-1</inkml:trace>
  <inkml:trace contextRef="#ctx0" brushRef="#br0" timeOffset="147713.5313">1936 826 177 0,'0'4'127'16,"0"0"-8"-1,0-4-88-15,23 0 1 0,14-8-20 31,7-10 1-31,4-4-28 0,-3-4 1 16,-8 7-112 0,-11 5-5-1,-7 7-1-15</inkml:trace>
  <inkml:trace contextRef="#ctx0" brushRef="#br0" timeOffset="147893.5331">2048 900 173 0,'3'0'115'0,"34"-7"-7"16,15-16-115-16,11-17 1 0,8 4-103 31,-19 2-7-31,-19 4 12 15</inkml:trace>
  <inkml:trace contextRef="#ctx0" brushRef="#br0" timeOffset="148203.5362">1622 908 247 0,'-7'0'134'16,"-5"0"-4"-16,5 0-130 16,3-4 0-16,4-7-130 31,0-5-4-31,15 6-13 0</inkml:trace>
  <inkml:trace contextRef="#ctx0" brushRef="#br0" timeOffset="148543.5396">2655 690 232 0,'0'0'133'0,"4"0"-3"16,21-11-123-1,13-4 2-15,10-3-65 0,4-5 1 16,-4 9-78-1,-15-1-11 1,-11 0 57 0</inkml:trace>
  <inkml:trace contextRef="#ctx0" brushRef="#br0" timeOffset="148953.5437">2996 498 193 0,'0'-4'114'0,"0"4"-5"16,0 0-97-1,7 0 0-15,9 4 2 16,17 14 1-16,-8 8-3 16,1 11 0-1,-4-4-5-15,-11 8 1 16,-3-11-7-1,-8-1 1-15,0-3-2 16,-19-8 0 0,-6-7 0-16,-5-3 0 15,0-8 0-15,5 0 0 16,6 0 0-1,4-11 0-15,4-1-130 16,11-17-4 0,0-8-13-16</inkml:trace>
  <inkml:trace contextRef="#ctx0" brushRef="#br0" timeOffset="149093.5451">2903 306 247 0,'-7'-11'118'16,"3"7"-6"-1,4 1-242-15,0-6-5 16,0 0 4 0</inkml:trace>
  <inkml:trace contextRef="#ctx0" brushRef="#br0" timeOffset="150913.5633">22303 4037 154 0,'0'0'132'0,"27"0"-9"15,17 0-87 1,15 0 0-16,0 0-33 15,-4 0 0-15,-17 0-14 16,-12 8 0 0,-15-8-31-16,-3 4-1 15,-5-4-72 1,-3 0-10-16,0 0 29 15</inkml:trace>
  <inkml:trace contextRef="#ctx0" brushRef="#br0" timeOffset="152143.5756">23051 4018 43 0,'0'-2'91'16,"0"-2"-4"-16,0-4-34 15,0 4-1 1,0 4-36-16,0 0 0 16,0 26-6-16,8 7-1 31,3 8 5-31,0 0-1 0,-4-1 5 15,-7-11 0 1,0-6 4-16,-3-12 1 16,-12-7-11-1,-4 3 2 1,-2-7-14-16,-2 0 0 0,4 0 0 31,1 0 0-31,7 0-11 16,0-3 1-16,3-9-120 15,5-18-3 1,3-14-5-16</inkml:trace>
  <inkml:trace contextRef="#ctx0" brushRef="#br0" timeOffset="152273.5769">22955 3830 238 0,'0'-3'113'15,"8"-1"-3"-15,3 1-235 16,7-1-7 0,5 4 5-16</inkml:trace>
  <inkml:trace contextRef="#ctx0" brushRef="#br0" timeOffset="152783.582">23663 3443 135 0,'0'-3'120'0,"0"3"-10"16,-4 0-80 0,4 0-1-1,0 0-17-15,4 21 0 0,3 17 7 31,4 9 1-31,0 12-11 0,-4-11 1 16,-3-3-8 0,0-8 1-1,0-8-40-15,0-11 2 16,-1-3-96-1,-3-3-8-15,-3-9 28 0</inkml:trace>
  <inkml:trace contextRef="#ctx0" brushRef="#br0" timeOffset="152953.5837">23411 3875 134 0,'0'4'126'15,"0"-1"-9"1,22 2-66-16,33-3-1 16,27 6-34-1,29-4 1-15,0 0-22 0,-15 2 1 16,-25-2-125-1,-34 4-4 1,-15-5-11-16</inkml:trace>
  <inkml:trace contextRef="#ctx0" brushRef="#br0" timeOffset="153643.5906">23433 4193 87 0,'0'-4'106'0,"0"0"-7"15,0 0-39 1,0 1 1-16,0 3-34 16,3 0 1-1,1 0-18 1,0 0 1-16,0 15-1 0,-1 6 2 15,1-2-12 1,7-4 0-16,1-5 0 16,2 2 0-1,9-12 0 1,-5 0 0-16,4-8 0 15,-7-6 0-15,0 3 0 32,-4-4 0-32,-4 7 0 0,5 1 0 15,-12 7 0 1,0 0 0-16,3 0 0 15,1 3 0-15,4 9 0 16,-2-5 0 0,-2-3 0-16,7-4 0 31,-3 0 0-31,-1-8 0 0,1-10 0 15,-4 0 0 1,-4-1 0-16,3 0 0 16,1 12-47-1,-1 7 1 1,5 0-86-16,-1 0-10 0,1 3 44 31</inkml:trace>
  <inkml:trace contextRef="#ctx0" brushRef="#br0" timeOffset="153963.5938">24055 4163 177 0,'0'0'98'16,"0"-4"-4"0,0 4-70-16,-22 0-1 15,-8 0 15-15,-3 11 0 16,-4 15-29-1,19 3 1-15,14 1-10 16,4 3 0 0,37-14 0-16,18-1 0 15,8-14 0 1,0-4 0-16,-11 0-130 15,-11 0-4-15,-12 0-13 16</inkml:trace>
  <inkml:trace contextRef="#ctx0" brushRef="#br0" timeOffset="155913.6133">16644 12640 180 0,'-3'0'138'0,"3"0"-7"31,0 4-101-31,7-1 2 0,38-3-32 32,21 0 0-32,12 0 0 15,-8-7 0-15,1-1-103 16,-27 1-1-1,-15 4-37-15,-10-5-10 0</inkml:trace>
  <inkml:trace contextRef="#ctx0" brushRef="#br0" timeOffset="156692.6228">17662 12296 163 0,'0'0'133'0,"0"0"-9"16,-3 0-91-1,3 0 0 1,0 12-26-16,0 10 0 15,7 15-2 1,8-8 1 0,0-3-10-16,-4 0 1 0,-4-8-85 31,-7 1-1-31,0-8-46 0,-3-8-13 15,-12-3 104 1</inkml:trace>
  <inkml:trace contextRef="#ctx0" brushRef="#br0" timeOffset="156872.6246">17459 12536 146 0,'-8'0'114'0,"8"0"-6"31,0 4-62-31,34 4-1 16,29-5-20-16,30-3 2 15,10 0-27 1,4 0 0-16,-10-15 0 15,-31 4 0 1,-21 3-130-16,-23 4-4 16,-18 4-13-1</inkml:trace>
  <inkml:trace contextRef="#ctx0" brushRef="#br0" timeOffset="157782.6337">17399 12802 149 0,'0'0'124'15,"0"0"-7"-15,0 0-91 16,4-3 1-1,-4 3-20-15,4 0 0 0,0 14 7 32,3 16 1-32,4 7-6 15,1 0 0-15,-2-11-6 16,-2-1 1-1,-1-14-4 1,1-11 0-16,3-4 0 16,3-21 0-16,1-5 0 15,-3-4 0-15,-5 6 0 16,1 13 0-1,-1 11 0 1,-4 4 0-16,1 29 0 16,3 1 0-1,9 0 0-15,-2-15 0 16,1-8 0-1,-4-7 0-15,-3-7 0 16,-5-16 0-16,-3-3 0 16,0-10 0-1,0 2-32-15,4 9 2 16,4 2-101-1,10 9-7-15,8-1 22 16</inkml:trace>
  <inkml:trace contextRef="#ctx0" brushRef="#br0" timeOffset="158272.6386">18033 12718 193 0,'-15'0'137'0,"-7"0"-7"15,-8 18-105 1,5 15 1 0,6 4-26-16,19 0 0 0,0-4 0 31,37-15 0-31,15-10-24 0,15-8 2 15,3-4-108 1,-4-18-7 0,-6-7 13-16</inkml:trace>
  <inkml:trace contextRef="#ctx0" brushRef="#br0" timeOffset="158902.6449">18355 12319 71 0,'-14'-4'100'16,"-9"0"-5"-16,-3 1-48 16,4-5-1-16,18 8-25 15,8 0 0 1,44 15 4-1,33 29 0-15,9 4-5 16,2 11 0-16,-14 8-16 31,-41 3 1-31,-34 4-3 0,-21-1 1 16,-41-3-40-1,-22 1 0-15,2-23-93 16,16-15-10-16,19-26 34 31</inkml:trace>
  <inkml:trace contextRef="#ctx0" brushRef="#br0" timeOffset="159442.6503">17966 12138 81 0,'-7'0'104'15,"7"0"-6"-15,3 0-37 16,49 4 1 0,41-1-23-16,41-3 0 15,36 0-26 1,4-21 1-16,-4-2-23 15,-29-3 2-15,-41 4-123 16,-34 7-3 0,-32 12-8-16</inkml:trace>
  <inkml:trace contextRef="#ctx0" brushRef="#br0" timeOffset="184306.1638">2326 14647 31 0,'-11'0'47'0,"-4"0"18"16,-4 0-2-16,5 0-2 16,-2 0-3-1,-2-3-20-15,3-1 3 16,0 4-17-1,0 0 0-15,4 0-8 16,8 0 0 0,-1 0-7-16,8 0 0 15,33 0-5 1,22 0 1-16,11-4-5 15,1 1 0-15,-12-1 0 16,-14 0 0 0,-12 1 0-16,-7 3 0 15,-12-4-9 1,9 4 2-1,-5 0-52-15,1 0 0 16,0 4-67 0,-9 3-11-16,-6 0 54 0</inkml:trace>
  <inkml:trace contextRef="#ctx0" brushRef="#br0" timeOffset="184786.1734">2403 14809 8 0,'-19'4'33'16,"-6"4"4"0,-5-1 3-1,1 1 9-15,-1 3 0 16,4 0 4-1,4-4-1-15,7-3-5 16,4-1 1 0,7-3-13-16,4 0 0 15,23 0-23 1,17 0 1-16,16 0-13 15,14 0 0 1,-3 0 0-16,0 0 0 16,-5 4 0-16,-10 0 0 0,-14 0 0 31,-21-1 0-31,-1-3 0 15,-9 0 0 1,1 0-39-16,-5 0 1 16,-3 0-93-1,0-7-9-15,0-15 33 16</inkml:trace>
  <inkml:trace contextRef="#ctx0" brushRef="#br0" timeOffset="186432.2076">4540 14035 51 0,'-4'-4'70'0,"1"0"-2"15,-1 1-30 1,4-1-1-16,-4 4-17 15,4 0 0-15,0 0-9 32,0 22 2-32,0 18 9 0,0 16 2 15,0-1-5 1,0 4-1-16,-10-2-8 15,-5-6 1 1,0-18-12-16,4-7 1 16,4-19-113-16,-1-7-5 15,8-7-7 1</inkml:trace>
  <inkml:trace contextRef="#ctx0" brushRef="#br0" timeOffset="186952.218">4522 14027 64 0,'-7'0'88'16,"-5"0"-2"0,1 0-24-16,0 0-3 0,7-3-16 31,4-1-2-31,0-7-24 15,23 0 1-15,13 0-6 16,13 3 0 0,2 1-8-16,-2 7 1 0,-12 0-5 31,-11 15 0-31,-15 11 0 0,-11 3 0 15,0 2 0 1,-23-7 0 0,-13 2 0-16,3-11 0 15,6-4 0 1,9-7 0-16,11 0 0 15,7 7 0 1,10 3 0-16,28 8 0 16,24 8 0-1,-2 3 0-15,3 11 0 16,-15 5 0-1,0-2-49-15,-15-6 2 16,1-4-85-16,-5-18-10 16,1-19 45-1</inkml:trace>
  <inkml:trace contextRef="#ctx0" brushRef="#br0" timeOffset="189553.2717">3403 14784 48 0,'0'0'89'16,"0"0"-2"-1,0 0-24-15,0-8-3 16,0 2-19 0,0 2-1-16,0 4-20 15,0-4 0 1,0 4-18-16,0-4 1 15,0 4-5-15,12 0 1 16,6-3 4 0,12 3 0-16,7 0 3 15,3-4 0 1,5 4-1-16,3-4 1 15,7 1-4 1,-7-1 1-16,4 0-2 16,-7 4 1-16,3 0-1 15,0-4 2 1,4 1-3-16,7-5 0 15,4-3 0 1,4-3 0-16,-1 10 0 16,5-4 0-1,-11 4 0-15,-9 2 0 16,-2-2 0-1,-1 4 0-15,0-4 0 16,4 4 0-16,-4-4 0 16,-4 4 0-1,-3 0 0-15,-1 0 0 16,5 0 0-1,3 4 0 1,7-4 0-16,-3 0 0 16,4 0 0-16,-4-4 0 31,0 4 0-31,3-4 0 0,1 4 0 15,3 0 0-15,0 0 0 16,12 0 0 0,3 0 0-1,0 0 0-15,0-3 0 16,-7-1 0-16,-8 0 0 31,-3-3 0-31,-1-1 0 0,-3 5 0 16,4-1 0-1,-8 0 0-15,0 1 0 16,0 3 0-16,-3-4 0 31,-1 4 0-31,0 0 0 0,4 0 0 31,0 0 0-31,4 0 0 0,4 0 0 16,3 0 0-1,4 0 0 1,11 0 0-16,-3 0 0 0,10-7 0 31,0-1 0-31,1-3 0 0,7 0 0 31,-4-1 0-31,-3 2 0 16,3 0 0-16,0 5 0 16,-7 2 0-1,-1 3 0 1,5 0 0-16,7 0 0 15,4 0 0-15,3 0 0 16,0 0 0-16,0 0 0 31,-3 0 0-31,-8 0 0 16,-7 0 0-16,-4 0 0 15,-19 0 0 1,-17 0-4-16,-9 0 1 0,-17-4-126 31,-12 4-4-31,-12-11-12 16</inkml:trace>
  <inkml:trace contextRef="#ctx0" brushRef="#br0" timeOffset="190833.2973">3700 15186 82 0,'0'-4'103'16,"0"-3"-7"-16,0 0-60 31,0 3 1-31,0 4-26 0,0 0-1 16,-4 18 3-1,4 16-1-15,0 18-4 16,4 6 0-16,-4-5-5 31,0 2 1-31,-8-11-3 0,4-11 0 16,1-10-29-1,3-14 0-15,0-9-83 16,0 0-9-1,3-20 25 1</inkml:trace>
  <inkml:trace contextRef="#ctx0" brushRef="#br0" timeOffset="191363.3079">3640 15223 36 0,'-7'0'61'16,"-1"0"3"-16,-2-3-23 16,-2 3-1-1,1 0 6 1,4 0 0-16,3-4-15 15,4 0 2 1,0-7-20-16,26-4 1 0,15-3-6 31,7 0 0-31,8 7-7 16,-12 11 0-16,-4 0-2 15,-6 18 0 1,-16 3 3-16,-6 6 0 16,-12-9 0-1,-4 4 0-15,-18-3-3 16,-12-4 1-1,1-1 0-15,3-6 1 16,5-6-4 0,6-2 1-16,15 4-3 15,4 4 1-15,4 7 9 16,30 4 0-1,6 3 4-15,1 11 1 16,-4 0-5 0,-7-3 1-16,-5 3-13 15,-6-4 1 1,10-6-116-16,5-9-6 15,-1-10-3-15</inkml:trace>
  <inkml:trace contextRef="#ctx0" brushRef="#br0" timeOffset="192363.3279">4270 15279 131 0,'0'0'102'0,"7"0"-6"16,23 0-71-1,22 0 1-15,7 0-11 16,4 0-1-16,-8 0-13 31,-14 0 1-31,-11 0-48 0,-12 0 3 16,-10 0-68-1,-1 0-10-15,-3 0 50 16</inkml:trace>
  <inkml:trace contextRef="#ctx0" brushRef="#br0" timeOffset="193243.3455">4396 15105 50 0,'-4'-7'84'16,"0"-5"-3"0,4 5-39-16,0 0-1 15,0 7-27-15,0 0 2 31,4 22-4-31,4 8 1 0,7 10 0 32,-12 5 1-32,1 10-10 0,3-4 0 15,-7 1-74 1,4-8 1-1,3-6-42-15,1-17-3 0</inkml:trace>
  <inkml:trace contextRef="#ctx0" brushRef="#br0" timeOffset="193983.3603">5129 15293 16 0,'0'-4'61'16,"0"-2"2"0,-4-2-13-16,-3 4 1 15,4 1-20 1,-1-1 0-16,4 4-21 15,-4 0 2 1,4 11-4-16,0 17 1 16,0 10 7-1,0 3 1-15,4 14-1 16,-4-14 0-16,-8-8 2 31,-3-10 1-31,0-17 2 0,-7-6 1 16,-1 0-12-1,-3-6 0-15,-4-17-9 16,3 1 2-1,-2 0-20 1,2-4 1-16,5-1-114 16,-1-5-5-16,16 6 4 15</inkml:trace>
  <inkml:trace contextRef="#ctx0" brushRef="#br0" timeOffset="194163.3639">5067 15068 202 0,'0'-3'136'0,"0"-5"-6"15,0-3-117 1,0 4-1-16,0-4-87 16,-4 3-2-1,4 4-51 1,0 1-11-16,4-1 76 15</inkml:trace>
  <inkml:trace contextRef="#ctx0" brushRef="#br0" timeOffset="195241.3869">5285 15186 38 0,'0'-4'89'16,"3"-3"-3"-1,1 4-17-15,-4-1-3 0,0 0-35 32,0 0 1-32,0 4-36 15,0 0 1-15,0 0-5 16,0 0 1-1,0 0 11-15,4 15 0 0,3 7 4 32,1 8 0-32,-1 7-2 15,-3 0 0-15,7-4 0 16,8-7 1-1,-4-15 7-15,-5-3 2 0,5-8-2 32,8 0 1-32,-2-4-11 15,-5-7 1 1,-1-4-4-16,-5 4 0 15,-6 3-9 1,-4 4 0-16,4 4-7 16,3 0 0-1,8 0 4-15,11 12 0 16,7-5 15-16,1-7 1 15,6 0 14 1,-7-26 0-16,-6-4-8 16,-12 1 2-1,-15 3-13-15,0 1 0 16,-19 2 0-1,-4-3 0-15,5 12-28 16,3 7 1 0,8 7-103-16,7 0-8 15,7 0 19-15</inkml:trace>
  <inkml:trace contextRef="#ctx0" brushRef="#br0" timeOffset="195811.3983">6266 14887 164 0,'0'-7'105'16,"0"-4"-6"0,-7 0-105-16,-23 7 2 15,-11 4-4 1,-7 26 0-16,0 32 19 0,15 24 1 15,11 10 4 1,25 12 1 0,49-13-14-16,29-16 0 15,19-23-80 1,8-27-3-16,7-14-33 15,-19-11-7 1</inkml:trace>
  <inkml:trace contextRef="#ctx0" brushRef="#br0" timeOffset="197841.4389">6607 15065 5 0,'0'0'54'0,"0"0"2"15,0 0 11 1,0 0-2 0,0 0-3-16,0 0-1 15,0 0-36 1,0 0 0-16,0 0-25 0,0 0 0 31,0 0 0-31,0 7 0 16,0 15 9-16,0 8 1 15,0 14 2 1,11 0 1-1,4 12-7-15,7-1 0 16,0-14 3 0,1-20 0-16,-1-6-1 15,4-15 1-15,-1 0-9 16,2-29 0-1,-6-1 0-15,-2-14 0 16,-4 0 0 0,-7 3 0-16,-8 15 0 15,0 8 0 1,0 14 0-16,0 4 0 15,0 18 0-15,3 12 0 16,19 14 0 0,8-11 0-16,11-10 0 15,4-23 0 1,-5-11 0-16,-7-26 0 15,-10-11 0 1,-19 4 0-16,-4-4 0 16,-34-4 0-1,-11 15-43-15,1 11 2 16,18 15-90-1,19 8-10-15,7-5 37 16</inkml:trace>
  <inkml:trace contextRef="#ctx0" brushRef="#br0" timeOffset="198652.4568">7363 14791 17 0,'-4'0'42'16,"-3"0"25"-1,3 0-4-15,-4 4-1 16,1-4-3 0,-1 4-13-16,4 0 1 15,4-4-26 1,0 0 0-1,12 0-19-15,10 0 0 16,0 3-3-16,-3 0 1 16,-8 9 1-16,-7 3 1 15,-4 3 1 1,0 0 1-16,-7-3 1 15,3 0 1 1,4-3 6-16,4-9 0 16,29-3-4-1,15 0 2-15,7 0-10 16,1 0 0-1,-15 0-42-15,-8 0 1 16,-18 7-90-16,-12 1-10 16,-3-5 37-1</inkml:trace>
  <inkml:trace contextRef="#ctx0" brushRef="#br0" timeOffset="201424.5188">8081 14784 48 0,'4'-4'90'16,"-1"-3"-3"-16,5 4-29 15,-4-1-2-15,-4 4-30 16,0 0 2 0,0 0-18-16,0 0 1 15,0 0-5 1,0 0 0-16,0 0 7 15,0 0 1 1,0 18 5-16,0 11 1 16,0 9-11-16,0 10 1 15,-4-5-10 1,0-2 0-16,0 0 0 15,-3 0 0 1,3-12 0-16,0-7 0 16,1-7 0-1,3-4 0-15,0-7 0 16,0-4 0-1,0 0 0-15,0 0 0 16,0 0 0-16,0 4 0 31,0-4 0-31,0 3 0 0,7-3 0 16,23 4 0-1,15-1 0-15,7-3 0 16,7 0 0 0,-15 0 0-16,-11 0-12 15,-14 4 2 1,-15 4-120-1,-4-2-4-15,0-6-3 0</inkml:trace>
  <inkml:trace contextRef="#ctx0" brushRef="#br0" timeOffset="202164.5336">8596 14991 98 0,'-4'0'116'15,"4"4"-9"-15,0-4-42 16,26 0-2-16,26 0-35 16,15 0 1-1,10 0-27 1,-6 0 1-16,-4 0-34 15,-23 0 2-15,-11 0-101 32,-14 0-9-32,-11 0 22 0</inkml:trace>
  <inkml:trace contextRef="#ctx0" brushRef="#br0" timeOffset="202584.542">9485 14684 135 0,'0'-4'117'16,"0"2"-10"-16,-4 2-65 0,0 0-1 16,4 18-17-1,0 15 1 1,0 8-16-16,8 6 2 15,-1 1-13 1,12-7 1 0,-5-5-52-16,-2-9 1 15,-1-5-80 1,-7-15-11-16,0-7 53 0</inkml:trace>
  <inkml:trace contextRef="#ctx0" brushRef="#br0" timeOffset="202764.5456">9318 15061 167 0,'0'4'136'15,"7"-4"-10"1,27 0-91-16,25 0 1 16,15-4-31-16,23-11 1 15,-1 0-24 1,-15 4 1-16,-7 7-113 15,-25 1-5 1,-20 3 5-16</inkml:trace>
  <inkml:trace contextRef="#ctx0" brushRef="#br0" timeOffset="203104.5524">9707 15194 61 0,'-11'0'85'0,"-19"3"-4"15,-14 12-29-15,-8 7-2 16,0 12-6 0,19 10 1-1,18 11-20-15,15-8 0 16,41-6-23-1,21-7 1-15,17-12-38 16,9-8 1-16,9-14-87 16,-9 0-10-16,-13-10 29 15</inkml:trace>
  <inkml:trace contextRef="#ctx0" brushRef="#br0" timeOffset="203394.5582">10392 14954 171 0,'-3'-8'106'15,"-9"0"-8"-15,-3-6-90 0,15 10-1 31,19 4 13-31,40 26 1 16,23 23-1 0,10 17 1-16,-14 23-13 15,-33-1 1 1,-30 12-37-16,-27-8 0 15,-43 1-99-15,-23-20-9 16,-11-25 25 0</inkml:trace>
  <inkml:trace contextRef="#ctx0" brushRef="#br0" timeOffset="204048.5724">8170 14581 82 0,'0'0'106'15,"0"0"-7"-15,0 0-50 16,34-8 1-1,32-6-27-15,52-8 0 16,46 3-5 0,50-3 0-16,27 0-4 31,33 0 1-31,7-8-9 0,9 1 2 15,-13-1-17 1,-33 4 2-16,-36 8-123 16,-49 8-3-16,-44 5-8 31</inkml:trace>
  <inkml:trace contextRef="#ctx0" brushRef="#br0" timeOffset="219117.8833">13514 14186 20 0,'0'-7'75'0,"0"3"1"0,0-3 0 16,0 3-4-1,-7-3-21 1,0 3 0-16,3 0-28 16,0 4 1-1,1 0-19 1,-1 0 1-16,-4 0 2 15,5 0 0-15,3 8-1 16,0 14 2-16,3-1-9 16,9 10 0-1,-5 9 0 1,-3 0 0-16,-4 12 0 15,0 0 0 1,0 7 0-16,0-3 0 0,0-5 0 16,10 1 0-1,5-5 0 1,4-2 0-16,-8 0 0 15,0 6 0 1,0 0 0-16,-3 9 0 16,-4 9 0-1,-1 2 0-15,-3-1 0 16,0-3 0-1,0-8 0-15,0 3 0 16,0-7 0-16,0 9 0 16,0-2 0-1,-7 1 0-15,-8-8 0 16,4 4 0-1,4-11 0-15,3-7 0 16,4-8 0 0,0-4 0-16,0 1 0 15,0-11 0 1,0-4 0-16,0-6 0 15,0 7 0-15,0-1 0 16,0 7 0 0,4 7 0-16,-1 5 0 15,1-4 0 1,3 6 0-16,1-5 0 15,-1 5 0 1,-3 8 0 0,-4-4 0-16,0 5 0 0,0-1 0 15,0 7 0 1,0-2 0-16,0-1 0 15,0-1 0 1,0 6 0 0,0-6 0-16,0 1 0 15,0 0 0 1,0 11 0-1,0 0 0-15,4 4 0 0,-1 11 0 16,1-4 0 0,-4 3 0-16,0-5 0 15,0-10 0 1,-4-2 0-1,-3-16-130-15,-1-14-4 0,5-15-13 32</inkml:trace>
  <inkml:trace contextRef="#ctx0" brushRef="#br0" timeOffset="221167.9243">13570 17426 152 0,'0'0'110'16,"0"0"-9"-16,-4 0-86 15,4 0 1-15,0 0-7 16,4-4 0-16,15-6 5 16,14 3 0-1,0-1-3 1,-3 4 1-16,-1 1-3 15,-2-5 0 1,2 4 0-16,4 1 0 0,1 3-5 16,-1 0 1-1,0 0-4 1,-3 0 1-16,-5 3-2 15,-2 1 0 1,-1 4 0-16,4-1 0 0,3-7 0 31,9 0 0-31,14 0 0 16,7 0 0-1,11 0 0-15,5-11 0 16,6 3 0-16,4 5 0 16,7-5 0-1,5 4 0-15,6-3 0 16,5 4 0-1,-8-1 0-15,-4-4 0 16,0 2 0 0,-10-6 0-16,3 1 0 15,0 4 0 1,-8-1 0-16,1 5 0 15,-9 3 0-15,6-4 0 16,2-4 0 0,0 5 0-16,1-5 0 15,-5 5 0 1,-6-1 0-16,-1-7 0 15,8 7 0 1,-4-3 0-16,8 3 0 16,3 0 0-16,7 0 0 15,1 4 0 1,3 0 0-16,1 0 0 15,-8 0 0 1,0-6 0 0,14-6 0-16,1 1 0 15,0 1 0 1,10-2 0-1,-3-2 0-15,5 2 0 0,-5 5 0 16,-1-1 0 0,-2 1 0-16,-1-5 0 15,5-2 0 1,-9 3 0-1,5 4 0-15,-1 0 0 0,-7 3 0 32,-3 0 0-32,3-3 0 0,-12 3 0 15,1-3 0 1,4 3 0-1,3 0 0-15,8 0 0 0,3 4 0 32,8 0 0-32,7-3 0 0,-7 0 0 15,4 3 0 1,-1 0 0-1,-7 0 0-15,15 0 0 16,-4 3 0 0,11-3 0-16,5 0 0 15,6-7 0 1,8-1 0-16,4-3 0 15,-1-8 0 1,-7 13 0-16,0-2 0 16,-7 8 0-1,4 0 0-15,-16-4 0 16,-3 4 0-1,-26 0 0-15,-7 0 0 16,-30 0 0-16,-8 0 0 16,-21 0 0-1,-16 0 0-15,-7 0 0 16,-7 4 0-1,-4 0 0-15,0 0 0 16,0-2 0 0,0 2 0-16,0-4 0 15,0 0 0 1,7 0 0-16,-3-6-59 15,-4-2 1-15,0-10-76 16,0-5-10 0,-11-6 60-1</inkml:trace>
  <inkml:trace contextRef="#ctx0" brushRef="#br0" timeOffset="221417.9293">21970 16743 233 0,'-4'5'132'15,"4"5"-6"-15,22 5-120 16,34 0 0-16,26 0-4 31,10-4 1-31,16 3-2 0,-1 5 1 16,-18 3-2-1,-26-3 0-15,-22 18 0 16,-41-4 0-1,-15-1 0 1,-45 17 0-16,-10 3 0 0,-12-1 0 16,-3 4-130-1,11 1-4-15,8-8-13 16</inkml:trace>
  <inkml:trace contextRef="#ctx0" brushRef="#br0" timeOffset="222437.9497">13322 14267 110 0,'-4'8'95'0,"4"3"-5"0,0 12-60 16,0-3 0 0,0-8 7-16,0-5-1 15,0-7-6-15,4 0 0 31,11-11-20-31,3-17 0 0,4-10-9 32,4-10 1-32,-4 4-2 0,5 0 0 15,-9 6 0 1,-3 5 0-1,-4 15 0-15,-7 7 0 0,-1 3 0 32,1 5 0-32,-4 3 0 0,0 7 0 15,7 19 0 1,8 11 0-1,8 0 0-15,2 3 0 16,1 1-8 0,4 3 1-16,-1-14-123 0,12-1-3 31,-15-15-7-31</inkml:trace>
  <inkml:trace contextRef="#ctx0" brushRef="#br0" timeOffset="223167.9643">11952 13868 156 0,'7'-3'122'16,"0"0"-9"-16,4-1-87 16,-3 0 0-16,-8 4-11 31,0 8 0-31,0 28-1 0,0 6 1 15,-11 5-11 1,-1 1 1-16,-2-1-5 16,-5-6 0-1,4-3-31 1,8-13 1-16,4-11-101 0,3-10-7 31,0-4 22-31</inkml:trace>
  <inkml:trace contextRef="#ctx0" brushRef="#br0" timeOffset="223337.9677">12018 14057 203 0,'19'-4'133'0,"6"-3"-7"0,17-4-114 31,-5 0 1-31,-4 0-52 16,-11 4 1-16,-8-1-53 15,1 1-3 1,-3-5-4-16,-1-7-4 0</inkml:trace>
  <inkml:trace contextRef="#ctx0" brushRef="#br0" timeOffset="223577.9725">12259 13784 184 0,'0'0'127'15,"0"0"-7"1,-11 22-93-16,-12 14 1 15,2 20-18-15,-6 14 1 16,2 0-10 0,6 0 2-16,4-7-8 15,11-18 1 1,4-15-54-16,4-20 1 15,22-10-73 1,11-10-11-16,11-28 57 16</inkml:trace>
  <inkml:trace contextRef="#ctx0" brushRef="#br0" timeOffset="224177.9845">12466 13917 157 0,'0'0'99'0,"-4"0"-6"15,4 0-87-15,-3 0 0 31,-1 0 8-31,1 15 1 0,-1 11 2 16,4 3 0 0,-4-3-3-16,4-4 0 15,0-4-4 1,0-10 0-1,11-8-5-15,8 0 0 0,3-11-4 32,7-12 0-32,-2-2 0 0,-5-1 1 15,4 0 0 1,-16 11 0-1,-6 8-1-15,0 7 0 16,-4 12-1 0,0 8 1-16,0 3 0 0,4-4 0 15,3-4 2 1,5-5 1-1,2-6-1-15,-3 0 2 16,0-4-5 0,4 0 0-1,0-15 0-15,-4-3 0 16,-4-1 0-1,-7 0 0-15,4 5 0 0,-4-1 0 16,0 4-3 0,-7 4 2-1,-8 3-60-15,4 4 1 16,11 0-73-1,0-4-11-15,4-3 64 16</inkml:trace>
  <inkml:trace contextRef="#ctx0" brushRef="#br0" timeOffset="224457.9901">12848 13806 93 0,'0'0'81'16,"0"0"-3"-16,4 0-46 15,10-8-1 1,12 5 5-16,4 3 1 16,-8 0-18-16,4 15 0 15,-11 8-11 1,-15 6 0-16,-8 15-9 15,-21 0 1 1,-1-3-66-16,-3-8 0 16,7-11-53-1,8-11-9-15,6-11 71 16</inkml:trace>
  <inkml:trace contextRef="#ctx0" brushRef="#br0" timeOffset="224988.0007">12381 13851 76 0,'0'7'72'0,"0"7"-1"0,0 20-63 31,-4 6 0-31,4 1-15 16,0-4-1-16,12-15-31 15,17-7 0 1,5-12-26 0,10-3 2-16</inkml:trace>
  <inkml:trace contextRef="#ctx0" brushRef="#br0" timeOffset="225528.0115">13110 13625 128 0,'0'-7'129'16,"0"0"-10"0,0 3-73-16,0 4-1 15,0 4-32 1,0 32 1-1,12 16-6-15,3 15 1 0,3 14-9 32,-14 7 0-32,-1 1 0 0,-3 3 0 15,0-15-33 1,0-14 2-1,0-18-100-15,0-23-7 16,4-22 23 0</inkml:trace>
  <inkml:trace contextRef="#ctx0" brushRef="#br0" timeOffset="226088.0227">11592 13777 108 0,'0'-11'102'16,"0"-4"-7"-16,0-8-60 15,0 1 0 1,0 15-15-16,0 7 0 16,0 29-3-1,8 35 0-15,10 31-3 16,-3 20 1-1,0 14-27-15,3 7 1 16,-7-10-113-16,1-23-7 16,3-32 6-1</inkml:trace>
  <inkml:trace contextRef="#ctx0" brushRef="#br0" timeOffset="227238.0457">21811 17581 123 0,'0'0'110'16,"0"0"-8"-16,0 0-61 16,0 0 1-1,3-3-11-15,1-8 1 16,-4 7-18-1,0 1 2-15,0-1-16 16,0 4 0 0,4 0 0-16,11 11 0 15,7 21 0 1,4 6 0-1,7 10 0-15,-4-9 0 0,9-8 0 32,-12-9 0-32,0-18 0 0,-8-4 0 15,1-4 0 1,-1-18 0-1,-7-1 0-15,-7 1 0 16,-4 1 0 0,0-2 0-16,0 19 0 0,-4 4 0 15,0 15 0 1,4 15 0-1,8 3 0-15,18-11 0 16,11-11 0 0,4-11 0-1,-5-11 0-15,-5-19 0 0,-10-2 0 31,-6-13 0-31,-7-11-130 0,7 5-4 16,-1-19-13 0</inkml:trace>
  <inkml:trace contextRef="#ctx0" brushRef="#br0" timeOffset="290249.3243">21681 16921 7 0,'0'0'31'0,"0"0"-6"32,0 0 1-32,4 0-18 0,3 0 3 15,0 0-12 1,1 0 1-16,-4 0 3 15,-1 0 1 1,1 0 17 0,-4 0 0-16,4 0 8 0,-4 0-1 15,0 0-7 1,0 0 0-16,0 0-8 15,0 0 1 1,0 0-6 0,0 0 1-16,-8 0-5 15,-7 0 0-15,1-4-3 31,-1 4 0-31,-4-4 0 16,1 4 0-16,-4 0 0 16,-1 0 1-16,-6 0 0 15,3 0 0 1,0-3 1-1,11 3 0-15,1-4 5 16,2 4 0 0,1 0 3-16,3 0 1 0,-2 0-5 31,-9 0-1-31,0-11-5 15,-2 7 0-15,-6 1-1 16,2 3 1 0,-2 0 0-16,6-4 2 0,-2 0-1 31,5 4 0-31,-5 0 0 15,5 0 1-15,3-3 0 16,0 3 0 0,4-4 0-16,3 0 0 0,-6 4-1 31,7 0 0-31,-8 0-2 15,-4 0 1-15,5 0-3 16,2 0 0 0,5 0-61-1,3 0 1-15,4-4-51 16,0-2-5-1,11-13 69-15</inkml:trace>
  <inkml:trace contextRef="#ctx0" brushRef="#br1" timeOffset="296057.4483">21685 16906 22 0,'0'0'46'16,"0"4"2"0,0-1-27-16,0 1 1 15,0-4 7-15,0 0 2 16,0 0-5-1,0 0 1-15,0 4-15 16,0 0 1 0,-7-1-10-16,-1-3 0 15,-3 0-1 1,-1 0 1-16,5 0 4 15,0 0 2 1,4 0-1 0,-9 0 1-16,1 0-5 0,0 0 1 15,-4 4-1 1,4 0 0-16,4-4 3 15,-5 0 0 1,1 0-1 0,-3 0 1-16,-5 0-3 15,8 0 0-15,-4 0 3 16,4 0 0-16,4 0 1 15,-1 0 1 1,0 0-4 0,5 0 0-16,-1 0-3 15,-6 0 1-15,2 0-1 31,-7 0 0-31,0 0 2 0,4 0 1 16,-4 0 1 0,8 0 0-1,-5 0 0-15,5 0 0 0,4 0-1 31,-1 0 1-31,4 0-2 0,-3-4 0 16,-1 0 0 0,-4 4 1-16,1-3-2 31,-5 3 1-31,9-4-4 15,-5 0 0-15,5 0 0 16,3 1 0 0,-11-1 0-16,3 0 0 0,1-3 0 31,-1 7 0-31,4 0 0 15,1 0 0-15,-1 0 0 16,-3-4 0 0,0 1 0-1,-1-5 0-15,1 8 0 16,-1 0 0-16,1 0 0 15,-4 0 0 1,0 0 0-16,0 0 0 16,3 0 0-1,0 0 0-15,-2-3 0 16,-1 3 0-1,3-4 0-15,-3 0 0 16,0 4 0 0,0 0 0-16,-4-4 0 15,4 4 0-15,-1 0 0 16,12 0 0-1,-3 0 0 1,3 0 0-16,0 0 0 16,0 0 0-16,0 0 0 31,0 0 0-31,-4 0 0 0,1-4 0 15,3 4 0 1,-7 0 0-16,7-2 0 16,-4 2 0-16,0-5 0 31,4 5 0-31,0 0 0 0,-4 0 0 15,4 0 0 1,-4 0 0-16,4 0 0 16,0 0 0-1,-3 0 0 1,3 0 0-16,-4 0 0 0,4 0 0 15,0 0 0 1,0 0 0-16,0 0 0 16,-8 0 0-1,5 0 0-15,-1 0 0 16,1 0 0-1,-1 0 0 1,-3-3 0-16,-1 3 0 16,-3-4 0-1,3 0 0-15,4 4 0 0,-3 0 0 31,0-3 0-31,0-1 0 16,-1-4 0 0,1 5 0-16,3-1 0 15,-4 0 0 1,1 1 0-16,0-1 0 0,-4 4 0 15,0-3 0 1,3-1 0 0,0 0 0-16,1 1 0 15,0 3 0 1,-4 0 0-16,-8-4 0 0,5 4 0 31,3 0 0-31,-8-4 0 16,0 0 0-16,-3-3 0 15,-4-1 0 1,0 5 0-16,-3-5 0 15,-1 4 0 1,-7 0 0-16,4 4 0 16,-8 0 0-1,8 0 0-15,0-2 0 16,2-3 0-1,6-2 0-15,2 5 0 16,5-7 0-16,3 6 0 16,0-5 0-1,4 5 0-15,-3 3 0 16,2-4 0-1,1 0 0-15,-11-11 0 16,11 4 0 0,-4 7 0-16,4-3 0 15,4 7 0 1,-4 0 0-16,-1-7 0 15,1 0 0-15,-4-1 0 16,8 1 0 0,-8-1 0-16,0 4 0 15,-3-7 0 1,-1 4 0-16,0-4-19 15,2 0 1 1,-2 4-112-16,-7-4-5 16,4-8 6-16</inkml:trace>
  <inkml:trace contextRef="#ctx0" brushRef="#br1" timeOffset="296848.465">20011 16629 30 0,'0'0'34'0,"0"0"-13"15,3 0 2-15,-3 0 6 16,0 0 0-1,0-4 3-15,0 4 1 16,0-2-18 0,0-2 2-16,0 4-14 31,0 0 1-31,0 0 9 0,0 0 1 15,0 0 10 1,0-8 0-16,-3 4 1 16,-5 0 0-16,-6-3-6 31,-5-1 0-31,0 2-13 0,-2-2 1 15,-6-3-90 1,5 0 0-16,0-8-42 16,7-14-7-1</inkml:trace>
  <inkml:trace contextRef="#ctx0" brushRef="#br1" timeOffset="385692.2844">13541 17305 29 0,'0'0'61'16,"-8"0"1"-16,-3 0-28 15,7 0 0 1,4 0-14-16,-4 0-1 0,4 0-4 31,0 3 1-31,-4-3-3 0,4 0 0 16,0 0-5-1,0 0-1 1,0 0-3-16,0 0 0 0,0 0 2 31,0 0 1-31,0 0-1 0,0 0 1 31,0 0-4-31,0 0-1 16,4 0-28 0,4 0 0-16,3 0-73 15,-3 0-9 1,-5 0 27-16</inkml:trace>
  <inkml:trace contextRef="#ctx0" brushRef="#br1" timeOffset="386542.3014">13625 17356 36 0,'-11'0'53'32,"4"0"2"-32,-4 0-42 0,0 0 1 15,7 0 13 1,0 0 2-16,1 0 10 15,3 0 0 1,0 0-23 0,0 0 0-16,0-3-15 15,0-5 0-15,0-2-1 16,7 6 1-16,12 0 1 15,-5-3 0 1,1-1 1 0,0 1 0-1,-7 3 0-15,2 4 0 16,9 0 1-1,-4-4 1-15,-1 1 2 16,1-1-1-16,12 0 2 16,-9 0-1-16,4 4 2 15,-4 0 0 1,1 0-2-1,0 0 1-15,-1-3-3 16,5 3 2 0,10 0-2-16,-3-8 2 0,14-10 4 31,4-1 0-31,0-6-2 15,15-5 0-15,11-3-22 16,4 0 0 0,-4 0-113-16,-14-5-6 0,-8 5 4 31</inkml:trace>
  <inkml:trace contextRef="#ctx0" brushRef="#br1" timeOffset="387232.3152">14300 17076 14 0,'0'0'53'31,"0"4"0"-31,0-4-11 0,0 0 0 16,0 0 1-1,0 0 0 1,0 0-12-16,3-8-2 0,12-7-7 31,22-3 0-31,4-4-6 0,4-5 1 16,-1 9-19-1,0-3 0 1,1-2-109-16,-1-3-6 16,-3-3-4-1</inkml:trace>
  <inkml:trace contextRef="#ctx0" brushRef="#br1" timeOffset="396138.4938">6666 15651 4 0,'0'0'44'15,"0"0"-1"1,0 0-6-1,0 0-1-15,0 0-13 0,0 0 0 16,0 0-14 0,4 0-3-16,3 0 4 15,4 0 1 1,5 0-2-1,5 0 0-15,2 0-6 16,14 0 0-16,3 0-2 31,5-7 1-31,3 0 7 0,0-1 1 16,7 8 2-1,-3-4 1-15,-4 1-7 16,4-5 0-16,-4 4-5 31,-3 4 1-31,-4-3-2 0,-4 3 1 31,-4 0-1-31,1 0 1 0,3 0-1 16,-8 0 1 0,8 3-1-1,-3 5 1-15,-5-4-1 16,1-4 1-1,-8 3-1-15,8 1 1 0,-8-4 0 32,8 0 0-32,-4 0 0 15,0 0 0-15,7 0-1 16,0 4 1-1,-3-4-1-15,-8 4 1 0,-3-1-1 32,6 1 1-32,-2 6 0 15,6-6 0-15,1 1 1 16,3-5 0-1,4 0 4 1,-3 0 0-16,-5 0 2 16,-3 0-1-1,-4 0-5-15,4 0 2 16,8 3-3-16,6 5 0 15,5-5 0 1,3 1 0-16,-4-1-1 16,-3 1 1-1,7 3-1-15,-6 1 0 16,-2-1 0-1,1-3 1-15,-1 0-1 16,1-1 1-16,0-3-1 16,-4 0 1-1,0 0-1-15,-7 0 1 16,-1 0-1-1,4 4 0-15,1 0 1 16,-1 0 0 0,4 3 8-16,-7-7 0 15,7 0 1 1,0 0 1-16,-4 0-7 15,1 0-1-15,3-7-1 16,7 3 0 0,4-4 3-16,12-3 1 15,10 4 6 1,8-1 0-16,7 5-3 15,0-1 1 1,15 4-17-16,-18 4 1 16,-5-4-122-1,-10 0-5 1,-11 0-4-16</inkml:trace>
  <inkml:trace contextRef="#ctx0" brushRef="#br1" timeOffset="398438.5398">2133 16412 61 0,'0'0'69'16,"0"0"-1"-16,0 0-41 15,0 0 1-15,0 0-4 16,-4 0 0 0,4 0-16-16,0 0 0 15,0 0-11 1,-3 0 1-16,3 7 0 15,0 4 1 1,0 11 3-16,0 4 0 16,7 4 1-16,-4 6 2 15,1 2-4 1,0-6 1-16,0-2 1 15,-1-8 0 1,9-7 6-16,-8-4 1 16,3-11-1-1,3 0 1-15,2-7-6 31,-1-12 0-31,0 1-2 0,4 2 1 16,0 3-1 0,-8 1-1-16,1 1-2 15,-4 3-1-15,-1 2-5 31,4 2-1-31,0 4 2 0,9 10 0 16,2 9 6 0,0 3 1-16,1-7 17 15,-7-7 0 1,2-8 12-1,-7 0 1-15,1-4-13 0,-8-15 1 16,0-7-31 0,0 1 1-16,-15-5-55 15,-3-4-1 1,10 2-50-1,8-2-10-15,0 1 57 16</inkml:trace>
  <inkml:trace contextRef="#ctx0" brushRef="#br1" timeOffset="399168.5544">2581 16268 113 0,'0'0'87'16,"-4"0"-4"-16,4 0-77 15,-3 0 1 1,3 0 2-16,0 0 0 15,0 0 10 1,0 0-1-16,0 0-7 16,7 0 2-1,12 0-9-15,-4 0 1 16,-1 0-5-1,-3 0 0-15,-3 0-1 16,-1 0 1-16,-3 4 0 16,0 3 0-1,-4 4 0-15,0 3 1 16,0 1-1-1,4 0 1-15,-4 0 5 16,0-8 0 0,7-3 5-16,11-4 1 31,5 0-7-31,2 0 0 0,2 0-44 15,-6 0-1 1,-6 0-73-16,7 3-10 16,-3 1 39-1</inkml:trace>
  <inkml:trace contextRef="#ctx0" brushRef="#br1" timeOffset="400178.5746">3063 16275 29 0,'0'-3'77'16,"0"3"-3"-16,0-9-30 15,-4 6-1-15,4 3-36 31,0-4 2-31,8 4-9 0,-5 0 1 16,1 0 7 0,-1 12 0-1,5 10 1-15,3-4 1 16,-4 16-3-1,1-2-1-15,-4 6-2 0,-4-2 1 16,0 10 2 0,0-11 1-16,0-5 1 15,-8-4 2 1,1-8-6-1,-5-2 2-15,9-6-4 16,-1-2 0-16,0-1 1 16,4-3 1-16,0-4-2 15,0 0 0 1,0 0-3-1,4 0 1-15,15 0 0 16,3 0 0 0,11 0 1-1,8 0 0-15,-4 0 0 16,4 0 0-1,-12 0-37-15,8 4-2 0,-10-12-75 16,-13 1-8 0,-3-7 36-1</inkml:trace>
  <inkml:trace contextRef="#ctx0" brushRef="#br1" timeOffset="400668.5844">3577 16360 117 0,'-3'0'107'16,"3"0"-7"-1,0 0-76-15,0 0 2 16,14 3-24 0,16 5 1-16,7 4-4 15,0 2 0 1,0 1-98-16,8 7-7 15,-12-11-5 1</inkml:trace>
  <inkml:trace contextRef="#ctx0" brushRef="#br1" timeOffset="401118.5934">4225 16072 107 0,'0'0'83'0,"-7"0"-2"16,4 0-70-1,3 0 0 1,0 0 5-16,0 22 0 16,10 15 3-1,-6 11 0 1,7 11-9-16,1-4 0 15,-5-10-18 1,1-4 1-16,-5-8-45 16,4-11 0-16,1-11-48 15,-1-11-5 1,-3 0 50-16</inkml:trace>
  <inkml:trace contextRef="#ctx0" brushRef="#br1" timeOffset="401298.597">4155 16392 141 0,'-3'0'102'0,"3"0"-6"16,0 0-72-16,7 0 3 15,34 12-11 1,18-8 0-16,15-4-22 16,-11 0 1-1,-4 0-38-15,-11 7 1 16,-22 1-65-1,-22-1-8-15,-4-3 37 16</inkml:trace>
  <inkml:trace contextRef="#ctx0" brushRef="#br1" timeOffset="402448.62">4329 16663 10 0,'4'0'70'16,"-1"-4"1"-16,1-3-3 16,-4-1-3-16,0 1-24 31,0 2-1-31,0 2-22 0,0 3-1 15,-11 0-17 1,-7 0 1-16,-5 3-3 16,2 17 0-1,-10 1 4 1,17 5 0-16,3 0 11 0,11 3 1 31,4-10-1-31,21 4 0 0,20-16-50 31,3-3-1-31,0-4-82 0,4-11-9 16,-8-16 38-1</inkml:trace>
  <inkml:trace contextRef="#ctx0" brushRef="#br1" timeOffset="402958.6302">5029 16397 69 0,'-4'0'86'0,"-3"0"-5"15,-8 0-55 1,0 0-2-16,4 0-20 16,1 0 2-1,6 0 6-15,4 0 2 16,0 7 3-1,18-3 1-15,4 0-6 16,8-1 0 0,4-3-5-16,-5 0-1 15,-3 0-8-15,-4 0 0 16,-7 0-41-1,-1 0 2-15,1 0-63 16,0-7-8 0,0 0 41-16</inkml:trace>
  <inkml:trace contextRef="#ctx0" brushRef="#br1" timeOffset="403218.6354">4933 16541 141 0,'0'7'89'0,"0"1"-5"16,0-1-73 0,0 0-1-16,22 1 11 15,15-8 1-15,11 0-9 16,0 0 0-16,0 0-11 15,-11 4 1 1,-3-4-60 0,-16 0 2-16,-3 0-57 15,0 0-9-15,-7-4 63 31</inkml:trace>
  <inkml:trace contextRef="#ctx0" brushRef="#br1" timeOffset="404328.6576">5611 16342 101 0,'0'-4'87'16,"0"4"-4"-1,0-4-68-15,0-3 0 16,-8-1-6-1,1 5 0 1,3-5 2-16,0 4-1 16,-3 4-7-1,-1 0 0-15,-2 0-6 0,-1 12 1 16,-1 10 1-1,-3 3 0 1,5 9 1-16,-2 3 0 16,5 3 0-1,7 0 1 1,0-6 2-16,11 0 0 0,15-9 7 31,14-9 2-31,9-10 11 0,2-6-1 16,5-15 8-1,-8-14 0 1,-10-8-13-16,-16-3 0 0,-22 3-16 31,-15 3 2-31,-22 9-3 0,-26 10 0 16,-7 10-48-1,-1 5 2 1,12 0-86-16,29 5-10 15,23-1 44 1</inkml:trace>
  <inkml:trace contextRef="#ctx0" brushRef="#br1" timeOffset="405688.6848">7092 16437 123 0,'0'0'96'15,"0"0"-6"1,0-3-77-16,-4 3-1 15,4-4-10 1,0 1 0-16,0 3 1 16,-3 0 0-16,-1 25 4 15,4 8 0 1,0 0 8-16,0-3 1 15,0-4 7 1,0-12 1-16,15-10-6 16,4-4 1-1,-1-10-12-15,1-9 1 16,-1 0-5-16,-7 4 1 15,0 8-14 1,-3 7 1-16,-4 0 0 16,7 11 0-1,7 8 15-15,12-4 1 16,14-8 5-1,1-7 0-15,-1-7-5 16,-11-23 2 0,-10-4-9-16,-23-6 0 15,0 4-4-15,-12 1 1 16,-13 3-79-1,14 10-2 1,3 0-50-16,8 10-13 16,11 1 93-1</inkml:trace>
  <inkml:trace contextRef="#ctx0" brushRef="#br1" timeOffset="406168.6944">7848 16304 69 0,'-15'0'79'0,"-4"8"-3"16,-3 7-46-1,3-8 0-15,12 1 4 16,7-5 0 0,7 1-8-16,34-4 1 15,11 0-21 1,7-15 0-16,1-3-4 15,-8 6 0 1,-16 5-27-16,-13-4 0 16,-8 8-86-16,-12-1-7 15,-3 0 21 1</inkml:trace>
  <inkml:trace contextRef="#ctx0" brushRef="#br1" timeOffset="406428.6996">7721 16456 133 0,'0'0'103'0,"31"0"-5"0,17 0-74 31,18-4 2-31,8-7-11 0,-3 4 0 16,-12 3-16 0,-22 1 1-16,-15 3-83 15,-18 0-2-15,-4 0-30 31,-8 0-4-31</inkml:trace>
  <inkml:trace contextRef="#ctx0" brushRef="#br1" timeOffset="408838.7478">2648 16814 55 0,'0'-7'82'15,"-4"-1"0"-15,-7 1-34 32,4-1-1-32,7 5-28 0,0 3-1 15,0 0-20 1,0 11 1-16,0 14 3 15,0 5 0-15,0 0 0 32,0 3 1-32,0-7-71 0,0-8-2 15,0-7-35 1,-8-11-3-16</inkml:trace>
  <inkml:trace contextRef="#ctx0" brushRef="#br1" timeOffset="409358.7582">2592 16750 81 0,'-4'0'80'0,"-3"0"-5"16,3 0-48-1,4 0-2 1,0 0-9-16,7-7 1 15,24 0-11 1,2 1 0 0,7-2-4-16,-6 4 1 0,-8 4-3 15,-11 0 1 1,-15 0 1-16,0 4 1 15,-8 4-1 1,-14-2 0 0,-4 6-3-16,3-2 1 15,6 1-3 1,9-3 1-16,8 3 13 0,0 0 1 31,22 0 1-31,8 7 1 16,7 8-14-16,-4 0 1 15,-11 0 0 1,8-11 0-16,-8-8-23 15,0-3 1 1,-3 0-84-16,7-4-7 16,0 0 19-1</inkml:trace>
  <inkml:trace contextRef="#ctx0" brushRef="#br1" timeOffset="410318.7774">7492 16750 131 0,'0'0'100'0,"0"0"-7"15,0 0-84 1,0 0 0-16,0 0-9 16,0 16 1-1,0 6 6-15,0 11 0 16,0 0-1-1,4-3 2-15,-4-8-10 32,0-11 1-32,0-7-65 0,4-4-2 15,-4 0-36-15,0-19-4 16</inkml:trace>
  <inkml:trace contextRef="#ctx0" brushRef="#br1" timeOffset="410918.7894">7466 16754 38 0,'0'0'55'0,"-3"-4"1"15,3 2-18 1,0 2 0-16,0 0-3 15,0 0 0 1,0-5-20-16,0-4 1 16,7 0-1-1,15 6 0 1,-3-5-2-16,7 1 1 0,7-1-5 31,1 1 0-31,-1 0-5 0,0 7 0 16,-11 0-5-1,0 0 1 1,-7 0-1-16,-7 7 0 15,-5 8 1 1,-3 0 0 0,0-3 0-16,-19 8 1 0,-10-8-1 15,0 3 1 1,-9-4 0-16,20-7 1 15,-4-4 0 1,14 0 0 0,8 0-1-16,0 0 0 0,15 0 2 31,7 0 0-31,1 3 1 0,10 5 0 15,-11 2-1 1,7 13 1 0,-6 6 0-16,-4-7 0 0,-5 8-6 31,1-8 0-31,0-11-38 0,-1-7-1 31,2-4-73-31,-1 0-10 16,-1 0 37-1</inkml:trace>
  <inkml:trace contextRef="#ctx0" brushRef="#br1" timeOffset="413243.8363">7773 16212 38 0,'-7'0'58'0,"0"0"2"16,0 0-39-16,7 0-1 16,21 0-8-1,35 0 0-15,15 0-19 31,17-7 0-31,9 3-62 0,-12-7-2 16,-7-4 11 0</inkml:trace>
  <inkml:trace contextRef="#ctx0" brushRef="#br1" timeOffset="414503.8615">4877 16758 57 0,'-10'4'70'0,"-2"7"-3"15,5 0-38 1,7-7 0 0,25-4 1-16,31 0-1 0,22-7-6 31,18-16-1-31,12 1-54 0,-12 8 0 15,-15 3-72 1,-10-1-6 0,-23 1 45-16</inkml:trace>
  <inkml:trace contextRef="#ctx0" brushRef="#br1" timeOffset="415913.8913">7855 16198 1 0,'0'0'67'15,"0"0"1"1,0 0-4-16,0 0-2 0,0 3-29 15,0 1 0 1,0-4-18-16,0 0 1 16,11 0-10-1,11 0 2 1,11 0-18-16,9 0 2 15,9-4-50 1,5-3-3-16,-8-4-35 0,0-4-5 16,-7 4 62-1</inkml:trace>
  <inkml:trace contextRef="#ctx0" brushRef="#br1" timeOffset="416643.9059">9333 15969 6 0,'0'-4'49'16,"-4"0"2"-16,0-3 4 31,1 0-1-31,3-1-15 0,-4 8-1 16,4 0-29-1,0 4 0-15,-4 22-3 16,4 3 1-16,0 12-17 31,0-1 1-31,8 9-75 0,-5-5-5 16,1-15 4-1</inkml:trace>
  <inkml:trace contextRef="#ctx0" brushRef="#br1" timeOffset="417153.9161">8677 16272 32 0,'0'3'72'0,"12"1"-2"0,32-4-15 31,41 0-2-31,37-7-26 16,49-11 0-16,25-2-16 16,19-5 0-1,7 6 9-15,-26-7 0 16,-7 7-5-1,-45 8 0-15,-25 8-126 16,-45 3-5 0,-22 0-10-16</inkml:trace>
  <inkml:trace contextRef="#ctx0" brushRef="#br1" timeOffset="417953.9321">8840 16490 43 0,'0'0'65'16,"0"0"-1"-1,0 0-40-15,0 0 0 16,0 0-17 0,16 0 0-16,9 0-55 15,16-5-2 1,14 2-23-16</inkml:trace>
  <inkml:trace contextRef="#ctx0" brushRef="#br1" timeOffset="418763.9483">8877 16544 12 0,'-4'0'39'0,"-3"-7"-3"16,4 7 0-16,-1 0-8 16,1 0 1-1,3 0-2-15,0 0 0 0,7 0-25 31,15-4 2-31,7 4-21 16,9-4 0-16,-1 1 5 16,-8 3-1-1,-3 0-19 1,-11 0 0-16,3-4-27 15,-6 0 1-15</inkml:trace>
  <inkml:trace contextRef="#ctx0" brushRef="#br1" timeOffset="419163.9563">9073 16508 11 0,'-7'0'25'0,"4"0"2"16,-1 0 0-1,1 0 19-15,-1 0-1 16,4 0-7-16,0 0-4 16,0 0-20-1,0 0 1 1,0 0-12-16,0 0 0 15,0 0-2-15,4 18 2 32,3 12-2-32,3 10 3 0,-2 12-2 31,-4 7 0-31,-4-4-5 0,0-3 0 15,0-5-81 1,0-20-4 0,0-9 1-16</inkml:trace>
  <inkml:trace contextRef="#ctx0" brushRef="#br1" timeOffset="420673.9865">9111 16895 8 0,'0'0'37'15,"0"0"0"-15,0 11-17 16,0 0 2 0,0 0 9-1,0 0 0-15,0-3-10 16,3-1 2-16,-3-3-17 15,0-4 1-15,0 0 1 16,0 4-1 0,0-1 18-1,0-3 0-15,0 0-1 16,0 0-1-16,4 0-17 31,3-18 2-31,5-4-6 0,3-15 1 31,-4 8 9-31,-1-16 0 0,-2 0 2 16,-4-2 1-1,-4 6-10 1,0 8 1-16,4 8-5 16,-4 5 1-1,3 9 0-15,-3 4 0 0,0 4-2 31,0 3 0-31,0-4-3 16,0 4 1-16,0 0 0 16,0-4 0-1,0 4 1-15,4 0 1 0,-4 0 0 31,0 0 1-31,0 0 1 16,0 0-1-16,0-4-1 16,0 1 1-1,0-1-3 1,4 0 2-16,3 4-2 15,8-3 1-15,3-5 0 16,12-3 0-16,11 3-1 16,14 5 1-1,8 3 0 1,0 0 1-16,4 0 3 15,3-8 1 1,-3 2 2-16,-11-3 1 16,-4 0-3-1,-8-3 1-15,-3 4-3 16,-5-3 0-16,9 0-1 15,-1-7 0 1,-2 3 1-16,-9 0 0 16,-8 8 4-1,-6-1 1-15,-8 4 0 16,-7 4 0-1,0-2-6-15,-4 2 1 16,0 0-4-16,0 0 1 16,0 0 0-1,0 6 1-15,0 17-3 16,0 2 0-1,7 5-45-15,4 6 1 16,4 2-79 0,-8-5-10-16,-3-4 44 15</inkml:trace>
  <inkml:trace contextRef="#ctx0" brushRef="#br1" timeOffset="421620.0059">9396 16766 5 0,'0'-8'52'0,"0"4"18"16,0-2-3-16,0 1-37 31,0 5 1-31,0-7-1 0,0 5-1 15,0-7 4 1,0 6 1-16,0 3-13 16,0 0-1-16,0-4-18 31,0 4 1-31,0 0-4 0,0 0 0 31,0 0 4-31,0 7 0 0,0 16 0 16,0-2 1-1,4-2-2 1,0 3 1-16,-4 4-1 15,0-3 0 1,0-2-1-16,0-6 1 0,0 0-1 31,0-4 0-31,-4-7 6 16,4-4 0-16,0 0 7 15,11 0 0 1,15 0-6-16,7 0 1 0,8 3-9 31,0 1 0-31,3 0 0 16,-7-1 0-16,-8 1-11 15,-2-4 2 1,-9 0-55 0,-3 0-1-16,0-7-59 15,-8-4-13 1,1-8 61-16</inkml:trace>
  <inkml:trace contextRef="#ctx0" brushRef="#br1" timeOffset="422150.0165">9989 16707 85 0,'0'0'96'15,"3"0"-5"-15,1-4-51 16,-4 0-1 0,0 1-24-16,-4-5 2 15,-15 8-11 1,-21 0 1-1,7 15 6-15,-11 7 0 0,2 15-3 32,17-7 1-32,9 6 7 0,20-10 0 15,44-7-3 1,23-12 2-1,18-7-53-15,15 0 1 16,3-11-96 0,11-7-8-1,1-12 28-15</inkml:trace>
  <inkml:trace contextRef="#ctx0" brushRef="#br1" timeOffset="424560.0647">17311 17268 114 0,'0'0'99'31,"0"-7"-6"-31,3-8-60 0,-3 3 0 16,0 6-10-1,0 6 0-15,0 0 3 16,0 0 1-16,4 0-8 31,0-4 2-31,-4 0-21 0,0 4 0 16,0 0 0-1,0 0 0-15,0 0 0 16,0 0 0-16,4 0 0 31,-4 4 0-31,0-4 0 0,0 0 0 16,0 0 0-1,0-15 0-15,0 3 0 16,0-2 0 0,0 3 0-1,0 0 0-15,0 3 0 16,-4 5 0-1,0-1 0-15,4 4 0 0,0 0 0 32,0-4 0-32,0 4 0 15,0 0 0-15,0 0 0 16,0 0 0-1,0 0 0 1,0 0 0-16,0 8 0 16,0 14 0-1,4 15 0-15,0 15 0 0,-1-5 0 16,1-2 0-1,-4-12 0 1,0-7 0-16,0-4 0 16,0-11 0-1,0-4 0-15,0-3 0 0,0 0 0 31,0-4 0-31,0 0 0 16,0-11 0-16,0-30 0 16,0-4 0-1,0-6 0-15,4 0 0 0,0 2 0 31,-4 16 0-31,0 11 0 16,0 7 0 0,0 4 0-16,0-1 0 15,0 6 0 1,0 2 0-16,0 4 0 15,0 0 0-15,0 0 0 16,0 0 0 0,0 0 0-16,0 0 0 15,-4 18 0 1,4 12 0-16,0 7 0 15,0 11 0 1,0-4 0-16,0-3 0 16,0-9 0-1,0-9 0-15,0-8 0 16,0-11 0-16,0-4-7 15,0 0 1 1,0 0-123-16,0-8-5 16,7-10-7-1</inkml:trace>
  <inkml:trace contextRef="#ctx0" brushRef="#br1" timeOffset="425510.0837">16951 17740 123 0,'0'0'111'16,"0"0"-8"-1,0 0-71-15,0 0 1 16,0 0-19 0,0 0 0-16,0 7 2 15,0 8 0 1,0 4 0-16,0 6 1 15,0-2-10-15,4 3 2 16,0 7-9 0,3 8 0-16,5-6 0 15,-1 7 0 1,-1-17 0-16,5-10 0 15,0-11 0 1,0-4 0-16,3 0 0 16,1-19 0-1,-4-10 0-15,3-5 0 16,-10 2 0-1,-4 6 0-15,-1 11 0 16,5 8 0-16,-8-1 0 31,0 8 0-31,0 0 0 0,11 19 0 16,0 3 0-1,4-11 0-15,7-11 0 16,0 0 0-16,1-7 0 31,-2-16 0-31,-5-3 0 0,-13-7 0 16,-3 4 0-1,0 0 0-15,-11-5-22 16,3 15 1 0,5 5-109-1,3 3-6-15,0 8 10 16</inkml:trace>
  <inkml:trace contextRef="#ctx0" brushRef="#br1" timeOffset="426030.0941">17403 17932 137 0,'0'0'107'16,"0"0"-7"-16,0 0-61 16,0 8-1-1,-4 20-5 1,4 3 0-16,0 9-22 15,0-4 2-15,-3 9-13 16,-1-4 0 0,-3-12-10-16,3-11 1 15,4-6-44 1,0-12 1-16,0 0-72 15,0-19-11 1,11-21 45-16</inkml:trace>
  <inkml:trace contextRef="#ctx0" brushRef="#br1" timeOffset="426650.1065">17433 17973 73 0,'0'0'99'0,"0"0"-5"15,0 0-33 1,0-5-1 0,0 5-23-16,0-4 1 0,0 4-21 31,0-6 1-31,15-5-12 0,15 4 2 15,3-1-8 1,0 12 0 0,1-4 0-16,-9 11 0 15,-6 0 0 1,-15 7 0-16,-4-3 0 0,-8 4 0 15,-21-5 0 1,-9 1 0 0,-6 0 0-16,-1-8 0 15,9 1 0 1,13-8 0-1,12 4 0-15,11 7 0 0,34 7 0 16,21 11 0 0,15-3 0-1,8 4 0-15,7 7 0 16,-3-8 0-1,-4 4-130-15,3-7-4 16,-3-8-13 0</inkml:trace>
  <inkml:trace contextRef="#ctx0" brushRef="#br1" timeOffset="451797.6172">17029 15341 38 0,'0'0'116'0,"0"0"-7"16,0 0-44-1,0 0-1-15,0 0-56 16,12 4 1 0,6-4 1-16,4 4 0 15,4-1 2 1,-11-3 1-1,4 0 4-15,-12 4 0 0,-7-4-8 16,0 0 1 0,-4 0-27-16,-11 0-1 15,8 0-112 1,7 0-6-1,0-15 8-15</inkml:trace>
  <inkml:trace contextRef="#ctx0" brushRef="#br1" timeOffset="452501.6316">13466 15360 143 0,'-14'0'109'0,"3"-4"-8"16,-1-3-84 0,12-1 0-1,41 1-20-15,26-1-1 16,25 1-79-16,-3-5-5 15,7 2-23 1</inkml:trace>
  <inkml:trace contextRef="#ctx0" brushRef="#br1" timeOffset="453231.6462">12425 15323 136 0,'0'0'93'0,"0"0"-7"0,8-4-79 16,18-12-1-1,7-1 6 1,4-5 1-16,0 3 15 16,-3 1 1-1,-9 7-1 1,-9 7 0-16,-9 1-24 15,-7 3 0-15,0 0-11 16,0 0 1-16,0 7 7 16,0 22 1-1,-4 9 2 1,1 5 0-16,3 2-18 15,3-2 1 1,-3-5-108-16,0-12-8 0,0-11 7 31</inkml:trace>
  <inkml:trace contextRef="#ctx0" brushRef="#br1" timeOffset="453381.6492">12566 15529 204 0,'37'0'121'31,"30"0"-7"-31,22-10-152 16,4-1-2-1,-1-4-77-15,-26 0-11 16,-10 0 44-16</inkml:trace>
  <inkml:trace contextRef="#ctx0" brushRef="#br1" timeOffset="454891.6794">14422 17123 74 0,'0'0'89'16,"-4"0"-5"-16,0-4-58 16,0-2 1-1,4 2-23-15,0 4 1 16,0-4 3-1,12 0 2-15,-1-3 0 16,7-7 0-16,-3-1-4 16,8-4 0-1,-2 5 0-15,-2-1 2 16,0 0 4-1,-1-3-1-15,-3 3-1 16,-3 0 0 0,-2 0-4-16,1 4 0 15,1 0 0 1,3-4 1-16,-5-3 3 15,-2 7 1-15,10-8-2 16,-2 5 1 0,-2-1-7-16,5-3 0 31,-1-5-3-31,4 1 1 0,5 3 1 31,-6-2 1-31,9 2 2 0,-8 1 0 16,-7 3-2-1,11 0 2 1,-7 4-5-16,-1-4 0 0,0 0 0 31,1 1 0-31,0-1 0 0,3 4 0 16,-3-7 0-1,6-1 0-15,2-4 0 16,6 3 0-1,0-3 0 1,1-7 0-16,2 8 0 0,-3-8 0 16,8 1 0-1,0-1 0 1,-4 4 0-16,-4 1 0 15,1-5 0 1,-1 8 0-16,0 0 0 16,1 4 0-1,-5-1 0 1,1 3 0-16,-4 2 0 0,-4-4 0 15,0 3 0 1,1-3 0-16,-1-1 0 16,7 1 0-1,-3 3 0 1,11-6 0-16,15-2 0 15,-8 1 0 1,8-4 0-16,-7 4 0 0,-4-5 0 31,4 2 0-31,6-1 0 16,-2 4 0-16,6 0 0 15,-3 3 0 1,-11 4-50-16,-8 1 1 0,-7 3-83 31,-4 0-11-31,7 0 49 16</inkml:trace>
  <inkml:trace contextRef="#ctx0" brushRef="#br1" timeOffset="455231.6862">16629 15725 32 0,'-3'0'70'15,"-1"0"0"1,0 0-32-16,4-4-1 15,-4 1-17 1,4-5 0-16,0-3-6 16,0 0 0-1,0 4-22-15,0 3 0 16,0-3-81-16,0 0-6 15,0-2 11 1</inkml:trace>
  <inkml:trace contextRef="#ctx0" brushRef="#br1" timeOffset="455881.6992">16300 15912 110 0,'0'0'84'0,"0"0"-5"0,0 0-73 32,0-3-1-32,0-3-4 0,7-3 1 15,-4 0 0 1,-3-3 1-1,8-3 3-15,0 4 0 0,3 0-1 32,11-4 1-32,0 0 4 0,0-4-1 15,12 1 13 1,-5-3 2-1,-2-2-1-15,-6 5-1 16,2-1-14 0,-5-3 0-1,-3 7-6-15,0-7 0 0,3 11 2 16,-3-3 1-1,0-1 2-15,3-4 1 16,1 4-3 0,0 3 0-1,-1-2-4-15,1 4 1 16,3-5-2-1,-4-4 1-15,1 4 0 0,-5 4 0 16,1 1 2 0,-3 2 1-1,-5 1-1-15,1 3 0 16,-1 0-3-1,0-4 0-15,4 4-1 16,4-2 1 0,3-2 0-16,9 1 1 15,-5-4-1 1,-8 4 0-16,9 3-34 15,-9-3 1-15,1 3-95 16,8 4-9 0,-5 0 28-16</inkml:trace>
  <inkml:trace contextRef="#ctx0" brushRef="#br1" timeOffset="456637.7164">16896 15496 59 0,'0'0'63'16,"0"-3"-3"-16,0-5-41 16,0-7-1-16,0 4 9 31,0-3 1-31,7 3-5 0,16 0-1 15,-1 2-12 1,0 6-1-16,4-4 2 16,-4 0 0-16,4-5 8 31,-8 6 0-31,1-2-8 0,-1 1 0 31,-3 3-10-31,8 4 1 0,-5 0-3 16,1 0 1-1,-8 0-1 1,3 0 1-16,-6 7 1 15,-1-3 0 1,1-4 0-16,7 8 1 0,3-5-1 31,5 0 0-31,6 9 2 16,-3-5 1-16,7 0 0 31,0 5 0-31,9-5-3 0,2 4 1 16,4 3-1-1,4-2 0-15,-4-1 2 16,0 4 0-16,-3 0 0 15,3 0 0 1,0 2-2-16,4 2 0 16,-8 3-9-1,-3 7 0-15,-1-6-100 16,-2 10-3-1,-1-11-15-15</inkml:trace>
  <inkml:trace contextRef="#ctx0" brushRef="#br1" timeOffset="457847.7406">17718 15555 26 0,'0'0'54'15,"4"0"1"1,3 0-17-16,5 4 1 16,-5 0-1-1,0-1-1-15,0 1-16 0,5 0 0 31,-1 3-14-31,0 4 0 16,0 1-5-16,4 6 0 16,0-7 5-1,7 7 1-15,-3-3 4 16,-1 0 1-1,8-4-5-15,-7 0 1 16,2-4-2 0,2 1 1-16,-1-1-1 15,-3-3 0 1,-1 3-1-16,-7-3 0 15,4 0-3-15,0 3 1 16,-1 0-3 0,16 4 0-16,-4 0 0 15,8 1 0 1,3 2 0-16,-1-2 0 15,1 2 0 1,1-3 1-16,-5 0 0 16,-4 0 0-1,-2 0 0-15,-5 1 0 16,-4-2-1-16,1 1 1 15,3 4-1 1,-3 0 0-16,2 0 1 16,2 0 0-1,-1 0 0 1,-3-5 0-16,3 5-2 15,4-4 1-15,-4 1-1 16,0-1 1-16,-7-4 0 16,11 4 0-1,0 4-1 1,0-1 1-16,4 1-1 15,-5 0 0-15,2-4 0 32,-2 1 0-32,1 2 0 0,0 1 1 15,0-4-1 1,0 4 1-16,0-4-1 15,3 7 1-15,1 0-1 32,-4-7 1-32,-3 1-1 0,-2-1 0 31,6 0 0-31,-13 3 0 0,12-2 0 15,-8 2 1 1,-3-6 0 0,1-1 0-16,2-3-1 15,-3 3 0 1,-4 0 0-16,0 1 0 0,0 4 1 31,0-6 0-31,4 9-1 16,7 0 1-16,0-4-1 15,8 0 1 1,4 0-2-1,-1-4 0-15,7 5-49 16,5-5 0-16,-4 0-79 16,3-2-10-16,4-5 49 15</inkml:trace>
  <inkml:trace contextRef="#ctx0" brushRef="#br1" timeOffset="458117.746">19726 16544 180 0,'21'4'123'31,"28"4"-7"-31,14-5-102 0,18 5 1 16,5-1-24-1,-5 4 1-15,-3 0-107 16,-4 0-6-16,-11-11-1 15</inkml:trace>
  <inkml:trace contextRef="#ctx0" brushRef="#br1" timeOffset="459127.7662">17326 17161 138 0,'-4'0'114'0,"0"0"-10"16,4 0-80 0,0 0 0-16,4 0-15 15,7 18 1 1,-3 4 8-16,6 15 0 15,-7-4-1-15,-3 1 1 16,0-12-11 0,4-8 0-16,-5-10-6 15,-3-4 1 1,0-6-2-16,0-21 0 15,0-14 0 1,-3-6 0-16,-9 2 0 16,1 1 0-1,0 14 0-15,4 8 0 16,3 15 0-16,4 7 0 15,0 0 0 1,0 18 0-16,0 19 0 16,4 15 0-1,7 7 0-15,0 0 0 16,-11-7 0-1,0-8 0-15,0-7 0 16,-4-15 0-16,-7-18 0 16,8-4 0-1,-1-34 0 1,4-17 0-16,0-4 0 15,0-1 0-15,0 4 0 32,0 19 0-32,0 11-14 0,0 0 2 15,0 6-118 1,11 6-4-16,3-8-2 15</inkml:trace>
  <inkml:trace contextRef="#ctx0" brushRef="#br1" timeOffset="565973.9104">2559 17470 39 0,'0'0'72'15,"0"0"-1"-15,0-6-21 16,0-2-2 0,0 1-16-16,0 3 0 0,0 4-23 15,0 0 1 1,0 11-8-1,0 15 2-15,11 11 3 16,-4 4 1 0,4 14-2-16,1-11 1 0,-12 4-9 31,0-15 0-31,0-11-28 15,0-7 3-15,0-15-76 16,0 0-7 0,0-15 23-16</inkml:trace>
  <inkml:trace contextRef="#ctx0" brushRef="#br1" timeOffset="566193.9126">2629 17618 127 0,'0'0'96'16,"7"0"-6"-1,5 4-71-15,7 0-1 16,6 7-9-16,1-3 2 16,0-2-15-1,-3-2 1-15,-2-4-33 16,-2 0-2-1,-1 0-61-15,-3-7-6 16,0-15 37 0</inkml:trace>
  <inkml:trace contextRef="#ctx0" brushRef="#br1" timeOffset="566413.9148">2867 17401 134 0,'0'0'102'0,"0"-4"-5"16,0 4-78 0,0 0 1-16,0 22-2 15,0 11 0 1,-4 15-4-16,-4 8 0 15,5-1-11 1,3 4 1-16,0-1-18 16,0-13 1-16,0-15-102 15,7-12-7 1,11-14 7-16</inkml:trace>
  <inkml:trace contextRef="#ctx0" brushRef="#br1" timeOffset="566870.9227">3170 17500 102 0,'0'-7'75'16,"-3"0"-3"-1,-1-1-71-15,-4 8 1 16,-3 4 6 0,3 21 2-16,5 13 6 15,-1-2 1 1,4 1-2-16,0 0 1 15,15-3-7-15,4-9 0 16,3-11-8 0,-4-2 1-16,4-8-97 15,-11-4-6 1,8 0-4-16</inkml:trace>
  <inkml:trace contextRef="#ctx0" brushRef="#br1" timeOffset="567430.9283">3436 17541 45 0,'0'-4'69'0,"0"4"-3"15,0-4-35 1,0 4-1-1,0 0-13-15,0 8 2 0,0 11-9 32,0 10 1-32,0 4-1 0,4-4 1 15,0-3 8 1,7-11 0-1,4-11-4-15,0-4 1 0,3 0-12 32,-6-15 0-32,-2-7-2 0,1 8 1 15,-3-5-6 1,-4 15 1-1,3 4-2-15,5 4 0 16,2 15 10 0,1-9 1-1,0-6 23-15,-1-4 1 0,1 0-7 16,-7-4 1-1,-4-10-25-15,-4-5 0 16,0 0-9 0,-12-3 2-1,5-3-65-15,7 6-2 16,0-3-54-1,11 3-12-15,15 5 73 16</inkml:trace>
  <inkml:trace contextRef="#ctx0" brushRef="#br1" timeOffset="567820.9322">3781 17445 41 0,'0'0'43'0,"0"0"2"16,0 0-24-1,11 0 0-15,12 0 24 16,10 7 1-16,7 19-16 31,-6 7 1-31,-8 4-18 0,-19 8 0 16,-7-8-33-1,-3-12-1-15,-20-3-77 16,-3-7-6-1,-3-15 24 1</inkml:trace>
  <inkml:trace contextRef="#ctx0" brushRef="#br1" timeOffset="568300.937">4063 17197 135 0,'0'-3'89'0,"-4"3"-4"0,4 0-83 31,0 0 0-31,0 15 6 16,0 18-1-16,11 26 8 15,11 26 0 1,4 11 2-16,-4 18 0 0,-7-3-9 31,-3 0 0-31,-12-15-41 16,0-15 0-16,-4-18-76 15,-7-19-9 1,-1-18 34 0</inkml:trace>
  <inkml:trace contextRef="#ctx0" brushRef="#br1" timeOffset="569700.951">4396 18054 17 0,'0'-4'64'0,"0"0"2"16,-4 4-25-1,-3-3 0-15,3-1-25 16,4 4 2-1,0 0 3 1,0 4 0-16,4 14 3 0,-1 5-1 16,5 13-13-1,3 1 2-15,-3-15-5 16,-1-3 2-1,0-16 0 1,4-3 1-16,-3-3-5 16,3-20 0-16,7-6-5 31,1 3 1-31,0 4-5 0,-1 8 1 15,-3 9 1 1,-4 5 1-16,0 8 17 16,-4 10 0-16,1 1 8 31,-5-12 0-31,1-7-14 0,-4-7 1 15,0-19-11 1,0-3 0-16,0 3-21 16,0 0 2-1,0 4-61 1,11 11-2-16,4 7-37 0,0 4-8 31,7 0 70-31</inkml:trace>
  <inkml:trace contextRef="#ctx0" brushRef="#br1" timeOffset="570079.9565">4767 18124 141 0,'0'4'90'16,"0"3"-5"-16,3 8-83 15,12 7 2 1,3 4 4-16,-3 7 1 15,-4 0-4 1,-4-7 1-16,-3-7-33 16,0-9 0-16,-4-10-71 15,0-4-5 1,0-17 30-1</inkml:trace>
  <inkml:trace contextRef="#ctx0" brushRef="#br1" timeOffset="570409.9598">4829 18172 133 0,'-7'-3'105'0,"-4"-1"-8"16,0 0-67-1,3 4 0-15,4 0-10 16,4-7 1-16,8-1-5 31,21-3 0-31,1-4-5 0,0 8 1 16,3 7-11-1,-18 0 0-15,-4 0-2 16,-7 7 1 0,-4 8 2-1,-4-4 1-15,-11-3-1 0,1-1 1 16,6-7-6-1,4 4 1-15,4 3 2 16,0 4 1 0,19 10 3-1,11 6 1-15,3-1-16 16,0 3-1-1,1-10-100 1,-9-9-3-16,-2-1-15 16</inkml:trace>
  <inkml:trace contextRef="#ctx0" brushRef="#br1" timeOffset="570929.965">5333 17788 115 0,'-8'0'86'15,"-2"8"-4"1,-5-1-68-16,7 4-1 16,8 4 11-16,8-5-1 15,17 2 3 1,20-8-2-16,-4-1-13 15,0-3 1 1,-8 0-14-16,-3 0 0 16,-5-7-65-1,-2-5 0-15,-5 2-48 16,-3-5-8-1,-11 0 70-15</inkml:trace>
  <inkml:trace contextRef="#ctx0" brushRef="#br1" timeOffset="571139.9671">5311 17929 151 0,'0'3'106'0,"0"5"-8"0,7-4-63 15,19-4-1 1,7 0-6-16,23 0 1 15,3 0-34 1,-3 0 0 0,-4 0-106-16,0 0-3 0,-8 0-16 31</inkml:trace>
  <inkml:trace contextRef="#ctx0" brushRef="#br1" timeOffset="571950.9771">7848 17183 126 0,'0'-4'93'16,"0"4"-6"0,-4 0-76-16,4 0 2 15,0 18 3 1,4 19 0-16,-4 11 2 15,-8 11 1-15,1-3-14 16,-1-1 1 0,1-11-19-16,7-10 0 15,0-19-67 1,0-12-3-16,0-3-21 15,15-11-3 1</inkml:trace>
  <inkml:trace contextRef="#ctx0" brushRef="#br1" timeOffset="572350.9811">7748 17238 121 0,'0'0'77'0,"0"0"-2"0,0 0-48 31,22-4 0-31,19-6 23 0,21 2 0 16,9 4-28 0,-8 4 0-1,-4 0-19-15,-18 18 0 0,-15 5-2 31,-15-5 1-31,-11-3 0 0,-7-11 0 16,-19-4-1 0,-12 0 0-1,-2 4-2-15,7 7 1 16,10 4 2-1,23 6 0-15,19 1 4 0,37 5 1 16,21 2-3 0,15-7 1-1,1-11-36-15,-3 4 1 16,-2-12-101-1,-24-3-7 1,-9 0 22-16</inkml:trace>
  <inkml:trace contextRef="#ctx0" brushRef="#br1" timeOffset="573180.9894">6322 17689 61 0,'-7'-4'73'0,"-4"0"-2"15,-8 4-48 1,0 0-1-16,5 0-13 15,10 0 2 1,4 4-2 0,15 0-1-16,33-4 4 0,41 0-1 31,26 0 12-31,43-8 0 0,35-18 2 15,41 1 1 1,18-9 0 0,25-2 1-16,19 6-6 15,-3 7 0 1,-7 9-17-16,-31 10 1 0,-14 1-21 31,-41 3 1-31,-34 0-59 16,-43 0-1-16,-39 0-46 15,-43 7-12 1,-30-4 69-16</inkml:trace>
  <inkml:trace contextRef="#ctx0" brushRef="#br1" timeOffset="573770.9953">6159 17940 162 0,'0'0'81'15,"0"0"-3"-15,0 14-95 16,4 12 1-1,6 11 29-15,5 4 0 16,-3-1 4 0,-5 1-1-1,1-5-12-15,-5-3 0 0,1-14-58 31,-4-15-2-31,0-4-45 0,0-4-5 16</inkml:trace>
  <inkml:trace contextRef="#ctx0" brushRef="#br1" timeOffset="574150.9991">6096 17958 174 0,'0'-4'116'16,"8"0"-7"-1,21-6-92-15,15-5 0 16,16 0-10-1,-5 4 1 1,5 7-7-16,-24 4 1 0,-9 11 2 31,-20 8 0-31,-7-4 0 0,-4-5 1 16,-22-2-4-1,-3-5 1 1,-9 0-3-16,17-3 1 16,-6 4 4-1,20 1 1-15,7 9 5 16,11 1 0-1,19 7-5-15,14 4 2 16,1-3-7-16,-8 17 0 16,-4-7 0-1,-3 0 0-15,-12-11-30 16,-7-10 1-1,0-12-101-15,4 0-8 16,0-9 21 0</inkml:trace>
  <inkml:trace contextRef="#ctx0" brushRef="#br1" timeOffset="574461.0022">6729 18109 111 0,'-4'0'95'16,"4"0"-4"-16,0 0-53 0,12 0 1 15,10 0-9 1,7 4 0-16,1 3-22 16,-4-7 0-1,-4 0-37 1,-3-4 1-16,-8-17-91 15,-3-5-7-15,-8-12 26 16</inkml:trace>
  <inkml:trace contextRef="#ctx0" brushRef="#br1" timeOffset="574641.004">6900 17818 128 0,'-8'0'119'15,"1"3"-9"-15,-1 19-61 32,1 15-2-32,0 15-25 0,-4 7 1 15,-1 4-17 1,-3-1 1-16,1 9-26 15,3-19 2 1,7-12-113 0,4-25-5-16,0-15 5 0</inkml:trace>
  <inkml:trace contextRef="#ctx0" brushRef="#br1" timeOffset="577115.0318">6904 18043 13 0,'0'0'49'0,"0"3"2"16,0 5-16-16,0-1 1 15,0-7 1 1,14 0-1-16,8 0-13 16,-3 0-1-1,-5 0-10-15,1 0 2 16,-11 0-1-1,-4 0 0-15,-4 0-4 16,-21 0 1-16,-5 0-5 16,-7 0 1-1,4 0-22-15,7 4 0 16,7 4-81-1,16-8-7-15,3 0 8 16</inkml:trace>
  <inkml:trace contextRef="#ctx0" brushRef="#br1" timeOffset="577895.0396">7359 18013 54 0,'0'0'54'16,"0"0"0"-16,0 0-34 15,0 0 1 1,0 8 14-16,4 14-2 16,-4 4-3-1,0 7-1-15,-4-4-4 16,-11-6 1-1,0-8-3-15,1-9-1 16,-13-2-5-16,5-4 0 16,-4 0-16-1,1-14 0-15,2-12-90 16,12-8-2-1,3 2-35-15,8-10-8 16</inkml:trace>
  <inkml:trace contextRef="#ctx0" brushRef="#br1" timeOffset="578005.0407">7377 17870 193 0,'0'-8'97'16,"0"1"-4"-16,-11-1-201 16,4-3-6-16,3 0 8 31</inkml:trace>
  <inkml:trace contextRef="#ctx0" brushRef="#br1" timeOffset="578895.0496">7614 17858 131 0,'-3'0'96'15,"-1"0"-8"-15,-3 0-81 16,3 0-1-16,-4 18-4 16,8 8 0-1,0 4 9-15,0 2 0 16,8-1 12-1,0-9 0-15,2-8-3 16,-3-10 1 0,1-4-14-16,7-7 0 15,-4-11-10 1,0-1 1-16,0 1-4 15,-7 9 1-15,3 6 5 16,9 3 1 0,-6 0 18-16,5 0 0 15,0 0-3 1,-4 0 1-16,-3-7-17 15,-5-7 0 1,-3-1-6-16,0-4 1 16,0 1-55-1,0 3 0-15,0 4-68 16,7 4-13-16,12-1 60 15</inkml:trace>
  <inkml:trace contextRef="#ctx0" brushRef="#br1" timeOffset="579175.0524">7970 17899 107 0,'0'0'95'0,"0"3"-5"16,0 9-59 0,0 14 0-1,0 7-10-15,0 4 1 16,0-4-16-1,0-3 1-15,-4-5-22 0,1-14-1 16,3-7-91 0,0-4-8-1,0-11 10-15</inkml:trace>
  <inkml:trace contextRef="#ctx0" brushRef="#br1" timeOffset="579515.0558">7948 17936 152 0,'-4'-4'98'0,"0"1"-7"16,4 3-77-1,0-4 2 1,12 4 12-16,21 0 0 16,3 0-15-1,2 0 1-15,-12 0-17 16,-15 0 1-1,-7 7-5-15,-4 1 0 16,-23 2 2-16,-2-2 1 16,-9-5 3-1,16 0 0-15,10 1 7 16,8 12 0-1,12 2 9-15,24 4 1 16,5 4-8 0,-1-7 1-16,-2-9-23 15,-16 16 1 1,-3-3-111-16,-5-9-6 15,-7 1 3-15</inkml:trace>
  <inkml:trace contextRef="#ctx0" brushRef="#br1" timeOffset="581035.071">8677 17843 74 0,'-4'0'90'0,"1"0"-3"0,-1 0-48 31,1 0 0-31,-1 0-17 0,4 0 2 16,0 0-7 0,0 4-1-1,0 15-6-15,0 6 0 16,11 9-5-1,4-1 0-15,-4 0-3 16,0-7 1-16,0-12 1 16,-7-6 1-1,7-8 0-15,0 0 1 16,1 0-3-1,-2-11 0 1,-3 0-2-16,-7-4 1 0,0-7-1 31,0 6 1-31,0 2 0 0,4 4 1 16,0 2-1-1,-4 1 0 1,0-1-3-16,0-3 1 0,0 7-3 31,4 4 1-31,0 0 2 0,3 0 1 31,1 4 7-31,2 4 1 16,5-8-2-16,-4 0 1 16,5-4-8-1,-9-15 0-15,-4 4 0 16,-3-3 0-1,0-1-29-15,-3 1 1 16,-1 3-102 0,4-3-8-16,0 7 20 15</inkml:trace>
  <inkml:trace contextRef="#ctx0" brushRef="#br1" timeOffset="581355.0742">9007 17895 172 0,'4'0'108'16,"-1"7"-7"-16,-3 16-88 16,0 2-1-1,0 12-3 1,0-3 1-16,0-1-15 15,4-12 0-15,-4 2-69 16,0-16 0-16,4-7-39 16,-1-7-8-1</inkml:trace>
  <inkml:trace contextRef="#ctx0" brushRef="#br1" timeOffset="581676.0775">9014 17947 130 0,'-3'-7'90'0,"-1"3"-6"15,1-3-65 1,3-1 0-16,7 4 13 15,19 4 1-15,3 0-15 32,5 0 0-32,-9 0-15 0,-10 0 0 15,-7 12-5 1,-8 3 1-16,-8-1 0 15,-10 8 1 1,0-11 4 0,6-3 1-16,9 3 7 15,3-4 0 1,11 0-2-1,18 4 1-15,5-3-23 16,-1-1 1-16,0 4-95 16,-6-7-4-16,-2-4-17 15,1 0-6 1</inkml:trace>
  <inkml:trace contextRef="#ctx0" brushRef="#br1" timeOffset="582246.0832">9400 17744 64 0,'-8'0'60'16,"-3"0"0"-1,-4 0-47-15,1 0 1 16,-5-4 13-16,8 4 0 16,3 0 7-1,8 0-1-15,0 0-7 16,15 0 2-1,4 0-20-15,-1 0 1 16,-3 0-9 0,-11 0 1-16,0 4 4 15,-4 18 1-15,0-3 3 16,0-5 1-1,0 1 1-15,3-4 0 16,12-3-9 0,18-8 0-1,0 0-82-15,-2-4 0 16,2-7-44-16,-11 3-10 31,4-6 92-31</inkml:trace>
  <inkml:trace contextRef="#ctx0" brushRef="#br1" timeOffset="583166.0924">9722 17747 158 0,'0'0'102'0,"0"4"-6"15,0 7-87 1,-4 12 2-16,0 6 1 15,1 12 0 1,-1-5 5 0,4 2 1-16,0-13 4 0,22-11 0 15,1-6-11 1,2-8 0-16,12 0-17 15,-3 0 1 1,-1 0-66 0,-7 0-1-16,-4-3-55 15,5-9-12-15,-6 1 72 31</inkml:trace>
  <inkml:trace contextRef="#ctx0" brushRef="#br1" timeOffset="583386.0946">9966 17870 101 0,'0'0'95'15,"7"0"-6"1,9 0-60-1,13 0 0-15,-3 0-51 16,11 0 0 0,-4-8-79-16,-3-3-7 0,-4-1 37 31</inkml:trace>
  <inkml:trace contextRef="#ctx0" brushRef="#br1" timeOffset="583696.0977">10366 17603 215 0,'0'-4'83'15,"0"-2"-5"-15,0-2-105 16,0 1 2-1,0-1 44-15,4 8 1 16,3 0 0-16,1 15-2 16,-1 11-2-1,5 11 0-15,-2 7-11 16,9-8 0-1,-4-2-47-15,-4-4-2 16,0-8-72 0,-8-11-10-16,-3-11 42 15</inkml:trace>
  <inkml:trace contextRef="#ctx0" brushRef="#br1" timeOffset="583896.0997">10289 17880 167 0,'0'0'107'15,"0"0"-6"1,15 0-90-16,18-4-1 15,15-2 4 1,15 2 1-16,-4 4-6 16,-7 4 0-16,-7-4-57 15,-16 0-1 1,-10 0-68-16,-19 0-12 31,0 0 53-31</inkml:trace>
  <inkml:trace contextRef="#ctx0" brushRef="#br1" timeOffset="584166.1024">10592 17921 26 0,'-7'4'75'0,"-12"3"1"16,-7 8-4-1,-7 2-5 1,-1 3-26-16,16 9 2 16,3 1-20-1,15 2 0-15,12-2-7 0,21-11 1 16,19-8-30-1,7-11 1 1,0 0-87-16,15-15-1 16,-7-21-21-1,-8-5-7 1</inkml:trace>
  <inkml:trace contextRef="#ctx0" brushRef="#br1" timeOffset="584356.1043">11000 17692 156 0,'0'-3'118'0,"-15"-1"-6"16,-4 4-93-1,5 0 0 1,6 7-17-16,8 23 0 15,26 7 13 1,18 14 1-16,19 12-4 16,-15 4 1-1,-11-1-40-15,-33 1 0 16,-4-5-97-1,-41-10-9-15,-14-15 21 16</inkml:trace>
  <inkml:trace contextRef="#ctx0" brushRef="#br1" timeOffset="584856.1093">9263 17607 62 0,'-11'0'97'15,"-1"0"-4"-15,1-4-40 31,15 0-1-31,48-10-17 0,55-8-2 16,49 7-9 0,48-3 1-16,25-1-18 15,1 4 1-15,-12 8-42 31,-25 4 0-31,-30 6-92 0,-52-3-10 16,-37-3 31 0</inkml:trace>
  <inkml:trace contextRef="#ctx0" brushRef="#br1" timeOffset="585346.1142">8556 17796 97 0,'-8'-4'98'16,"-11"4"-6"-16,-6 7-48 15,-6 33-1-15,6 20-15 16,6 5-1-1,15 25-29-15,8-5 0 16,33-4-68 0,22-18 1-16,16-19-45 15,17-18-7 1,12-23 70-16</inkml:trace>
  <inkml:trace contextRef="#ctx0" brushRef="#br1" timeOffset="589776.1585">8648 18438 25 0,'0'0'69'15,"0"0"0"-15,0-8-19 16,0 1 0-16,0 7-30 15,0 0 1 1,0 0-20-16,0 15 1 16,4 3 2-1,0 8 1-15,-4-4 3 16,3 0 0-1,-3-3-4-15,0-5 1 16,4 9-1 0,-4-16 1-16,0 4 4 15,0-7 2-15,0-4-6 16,0 0 1-1,3-8-7-15,4-3 0 16,5 4 0 0,3-7 0-16,-1 14 0 15,9-9 1 1,-4 6 0-16,-2 0 0 15,10-1 0-15,-9 4 0 16,1 0-1 0,10 0 0-16,-3 0 0 15,4 0 1 1,7-4 3-16,-4-3 0 31,0 7 1-31,-6-4 0 0,2 4-2 31,-6 0 0-31,-2 0-1 0,2 0 1 16,-1 0-1-1,-3-4 0 1,-1-3-1-16,0 3 0 0,5 4-1 31,6 0 1-31,8 0 0 0,5-4 1 16,2 1 0-1,0-1 0 1,1 4 2-16,-1-4 0 16,4 1 3-1,0-5 1-15,0 4-2 0,-7-6 1 16,7 2-4-1,-7 5 0 1,0-5-2-16,0 8 1 16,-5 0-1-1,-2 0 1 1,-1 0-1-16,0 0 1 15,-2 0-1-15,5 0 0 16,5 0 0-16,-1 4 1 16,1-4-1-1,1 0 0 1,-2-7-1-16,8-5 1 15,-3 9-1 1,-5 6 1-16,1-3 0 16,3 0 0-1,4 3 0-15,8-3 1 16,-1 0-1-16,-3-3 0 15,-4 0-1 1,-7 3 1-16,-3 0 0 16,-5 0 0-1,0 0 4-15,-7 0-1 16,-4 0 2-1,-11 0 1-15,1 3-4 16,-5-3 1 0,1 3-3-16,-1-3 1 15,-4 0 1-15,5 0 1 16,-1-3 3-1,-3 0 0-15,0 0 2 16,-4 3 0 0,0 0-2-16,3 0 1 15,-3 0-4 1,0 0 1-16,0 0-4 15,0 0 0-15,0 0 0 32,0 0 0-32,0 0 0 0,0 0 0 15,0 0 0 1,0 0 0-16,0 0 0 15,0 0 0 1,0 6 0 0,0-6 0-16,0 0 0 15,0 0 0-15,0 0 0 16,0-6 0-16,0-6 0 15,0 1 0 1,0-15 0 0,4 8 0-16,-4-5-52 15,0 2 2-15,0-5-82 31,-4-4-11-31,1-7 50 0</inkml:trace>
  <inkml:trace contextRef="#ctx0" brushRef="#br1" timeOffset="590816.1689">9966 18629 78 0,'0'0'88'31,"0"-7"-4"-31,0-7-57 0,0 2-1 16,0 5-20-1,0 7 1 1,-7 0 0-16,-15 0-1 16,10 11 4-1,1-3 1-15,4-5-4 0,4 1 1 16,-5 0-8-1,4 10 1 1,1 12-2-16,3 3 1 16,0-6 7-1,25-1 0 1,20-7 17-16,3-8-1 0,7-7 5 15,1-4 1 1,-8-14-16-16,-14-15 2 16,-20 8-15-1,-14-2 0 1,-18 8 0-16,-30 16 0 0,-11-1-130 31,3 4-4-31,8 0-13 0</inkml:trace>
  <inkml:trace contextRef="#ctx0" brushRef="#br1" timeOffset="597326.234">11337 17593 88 0,'-8'3'77'16,"-3"0"-3"-16,0 1-47 15,11 4-1-15,0-4 13 16,15-1 0-1,18 5-24-15,4-8 0 16,8 4-89 0,-8-4-2-16,3 0-36 15,1-8-4 1</inkml:trace>
  <inkml:trace contextRef="#ctx0" brushRef="#br1" timeOffset="597536.2361">11359 17744 109 0,'0'0'110'16,"3"0"-11"-1,27 0-66-15,7 0 1 16,4 0-40-16,0 0 2 15,-4 0-79 1,-8 0-5-16,-2 0-18 16</inkml:trace>
  <inkml:trace contextRef="#ctx0" brushRef="#br1" timeOffset="597956.2403">11796 17367 85 0,'0'0'80'0,"0"0"-3"16,0 0-51 0,0 8-1-1,-4 14-2-15,4 18 1 0,-7 5-13 16,-1-5 0-1,-3-6-11 1,4-9 1-16,3-13-29 16,4-6 0-1,0-6-70-15,0 0-7 16,0-14 27-1</inkml:trace>
  <inkml:trace contextRef="#ctx0" brushRef="#br1" timeOffset="598326.244">11748 17386 57 0,'-7'0'84'15,"-1"-4"-4"-15,4 0-31 16,4 1-1 0,12-5-13-16,28 4 1 15,1 0-23 1,-1 4 1-16,8 0-16 15,-17 0 1-15,-17 12-3 16,-14 3 0 0,0 0 2-16,-22-4 0 15,-4-4 2 1,0-4 1-16,0-3-1 15,15 4 0 1,4 4 7-16,7-1 0 16,0 12 7-1,18 3 1-15,19 3-7 16,-7 5 1-16,-4-11-26 31,-8-5 0-31,-7 5-103 0,1-12-7 16,-1-7 11-1</inkml:trace>
  <inkml:trace contextRef="#ctx0" brushRef="#br1" timeOffset="598666.2474">11662 17792 143 0,'0'4'106'16,"23"-1"-8"-16,25-3-74 15,19-3 0 1,18-8-14-16,-4-1 1 0,5 5-67 31,-24 3 2-31,-10 4-59 16,-26 0-10-16,-18 0 63 15</inkml:trace>
  <inkml:trace contextRef="#ctx0" brushRef="#br1" timeOffset="599026.251">11744 18002 128 0,'0'0'87'0,"0"0"-3"16,0 0-75 0,-3 11 0-16,-1 22 5 15,0 5-1 1,4 9-7-16,0 5 0 15,-4-8-40 1,0-11-2-16,1-14-63 16,3-19-7-1,0-4 39-15</inkml:trace>
  <inkml:trace contextRef="#ctx0" brushRef="#br1" timeOffset="599396.2547">11696 18031 102 0,'-7'0'100'0,"3"0"-7"16,0-3-50-1,4 3 2-15,4-4-10 16,25 1 1 0,12 3-22-16,-4 0 1 15,8 0-16-15,-20 0 1 16,-2 3-3-1,-19 12 0-15,-4 4 1 32,-4-4 0-32,-22-13 0 0,4 7 1 15,-8-6-1 1,12-3 0-1,-1 11 2-15,11-4 1 0,5 1 3 32,3 7 0-32,0 7-2 0,18 3 0 15,-3-2-31 1,-3-8 1-1,2-1-95-15,-7-6-9 16,1-4 23 0</inkml:trace>
  <inkml:trace contextRef="#ctx0" brushRef="#br1" timeOffset="599636.2571">12059 18095 124 0,'0'0'125'0,"3"0"-12"32,12 0-69-32,18 0-1 15,5-16-40-15,-1 10 1 16,-4 6-51-1,-10-4-2-15,-5-4-69 16,-7-7-10 0,-7 4 45-16</inkml:trace>
  <inkml:trace contextRef="#ctx0" brushRef="#br1" timeOffset="599826.259">12177 18002 118 0,'-3'8'107'0,"-5"13"-6"15,1 6-69 1,0-1 2-16,-4 10-25 15,3-2 1 1,0-5-44-16,5 1 1 16,3-12-76-1,0-3-9-15,0-15 33 16</inkml:trace>
  <inkml:trace contextRef="#ctx0" brushRef="#br1" timeOffset="600146.2622">12492 18010 74 0,'0'0'82'15,"-11"0"-3"-15,-8 7-44 16,5 22-1-1,3 0 5 1,11 12 2-16,0-11 2 16,22-15 0-16,19-11-23 31,3-4 1-31,-7-23-21 0,0-6 0 15,-22-9 0 1,-15 21 0-16,-15-2-12 16,-29 15 1-16,3 4-119 31,-3 0-4-31,3 15-2 0</inkml:trace>
  <inkml:trace contextRef="#ctx0" brushRef="#br1" timeOffset="601281.2749">12929 17862 80 0,'-4'0'89'0,"-3"0"-4"15,3-4-51 1,4 1 1-16,8-1-15 16,25 0 0-1,8 4-12 1,4-8 0-16,-5 2-47 15,-7-2 0-15,-6 4-65 16,-6-3-8-16,-13-1 44 16</inkml:trace>
  <inkml:trace contextRef="#ctx0" brushRef="#br1" timeOffset="601461.2767">12944 17929 150 0,'0'0'117'16,"0"0"-8"-16,26 0-85 15,11 3 0-15,22-3-58 32,4 0-2-32,-7 0-77 0,-4-11-11 15,-12 0 39 1</inkml:trace>
  <inkml:trace contextRef="#ctx0" brushRef="#br1" timeOffset="601781.2799">13581 17762 235 0,'0'0'134'15,"-15"0"-5"-15,4 4-123 16,0 29 1 0,-4 30-11-16,15 15 2 0,0 17-127 15,19 9-4 1,3-12-13-1</inkml:trace>
  <inkml:trace contextRef="#ctx0" brushRef="#br0" timeOffset="686964.1589">5588 14928 1 0,'-3'-4'6'15,"-1"0"0"1,0 1 11-16,-3 3-1 16,3 0 20-1,1 0 0-15,-5 0 11 16,1 0 0-1,-1 0-6-15,-3 0-2 16,4 0-19 0,7 0 0-16,0 0-4 15,3 0 1-15,16 0 1 16,3 0-1-1,8-3-13-15,-8-5 1 16,0 4-11 0,-7 1 1-16,-4 3-60 15,-4 0-1 1,-7 0-43-16,4-4-5 15,0-7 70 1</inkml:trace>
  <inkml:trace contextRef="#ctx0" brushRef="#br0" timeOffset="687484.1641">5822 14795 33 0,'0'0'57'16,"0"0"2"-16,0 0-34 15,0 0 1 1,-4 0-1-16,4 0 1 15,-3-4 1-15,3 1-1 16,0-1-8 0,0 4 0-16,0 0-11 15,-4 0 1 1,4 0-7-16,0 0 1 15,0 4 0 1,0 21 1-16,0 9-1 16,4 6-2-1,-1 5-96-15,8-12-7 16,8 0-6-16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19:21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22715 1070 70 0,'0'15'79'0,"0"11"-3"15,11 7-43 1,26 15-1-16,7-14 15 16,15-13 1-16,15-17-3 31,-11-4 1-31,-3-7-31 0,-16-11 1 15,-7-5-15 1,-11-3 2 0,-11 4-3-16,-4-4 0 15,-8 0-93 1,5-11 0-1,-4-10-46-15,-4-2-11 0</inkml:trace>
  <inkml:trace contextRef="#ctx0" brushRef="#br0" timeOffset="163.0028">22981 612 195 0,'0'0'88'16,"0"0"-6"-16,-3 0-190 15,-5 5-9 1,8-5 21 0</inkml:trace>
  <inkml:trace contextRef="#ctx0" brushRef="#br0" timeOffset="343.0046">23037 609 180 0,'-4'0'106'15,"1"0"-5"-15,-1 0-128 16,4 0 2 0,0 3-78-16,18 2-7 0,4 1 23 15</inkml:trace>
  <inkml:trace contextRef="#ctx0" brushRef="#br0" timeOffset="893.0101">22774 399 62 0,'-30'22'68'15,"-22"18"-1"1,-7 34-39-16,4 18 0 16,7 27 1-1,21 5 0-15,20 13-10 16,10-11 0-1,35-5 5-15,17-20 0 16,12-32 7 0,33-27 0-16,11-32-12 15,26-20 1-15,7-47-14 16,12-31 1-1,0-19-7-15,-34-15 0 16,-26 4 0 0,-51 5 0-16,-41 8 0 15,-42 20 0 1,-58 12 0-16,-45 25 0 15,-36 14-25-15,-9 16 2 16,20 14-107 0,62 4-7-1,52 0 14-15</inkml:trace>
  <inkml:trace contextRef="#ctx0" brushRef="#br0" timeOffset="1173.0129">23196 716 205 0,'11'0'114'0,"-3"0"-4"16,14-7-222-1,-11-1-4 1,-8 4-10-16</inkml:trace>
  <inkml:trace contextRef="#ctx0" brushRef="#br0" timeOffset="2123.0224">6181 2037 195 0,'-4'0'86'16,"4"0"-6"0,0-11-99-16,15 0 0 15,18-11 32 1,15-1 1-1,16 16-3-15,-5-4 1 0,0 11-6 32,-14 0 2-32,-12 0-5 0,-3 0 0 15,-12 8 1 1,-3 2 1-1,0 20 2-15,-8 7 0 0,-3 11-1 32,-4 11 0-32,0 3-2 0,0 1 2 15,0-7-11 1,-11-4 1-1,4-1-110-15,-12-10-5 16,-7-19-4 0</inkml:trace>
  <inkml:trace contextRef="#ctx0" brushRef="#br0" timeOffset="2253.0237">6255 2380 152 0,'0'-7'100'16,"30"-8"-7"-1,10-12-87-15,31-8 0 16,3-3-92-1,0-2-5-15,4 10-18 16</inkml:trace>
  <inkml:trace contextRef="#ctx0" brushRef="#br0" timeOffset="2563.0268">6837 2284 89 0,'3'12'90'0,"12"9"-5"15,3 5-34 1,16 4-1-16,3-19 0 15,11-11-2-15,0-7-29 16,-7-30 1 0,-7-11-17-16,-24-8 0 15,-10 16-9 1,-18 3 1-16,-26 11-3 15,-15 22 0 1,-5 4-9-16,9 11 0 16,10 15-55-1,34 7 0-15,11-3-43 16,41-1-9-16,7-21 66 31</inkml:trace>
  <inkml:trace contextRef="#ctx0" brushRef="#br0" timeOffset="2803.0292">7344 1989 154 0,'0'0'92'15,"0"11"-5"-15,0 7-79 16,11 20 0-1,4 6 13 1,3 18 0-16,1-2-11 16,3 2 1-16,-3-18-8 31,-12-14 0-31,-3-19-111 0,-4-11-5 15,0-26-10 1</inkml:trace>
  <inkml:trace contextRef="#ctx0" brushRef="#br0" timeOffset="3283.034">7270 2037 32 0,'-7'0'50'31,"-8"0"2"-31,-4 0-17 16,1-4-1-16,-1 0 6 15,4 4 0 1,8 0-9-16,0 0 0 0,7 0 1 31,0 0 0-31,14 0-9 16,27-7 0-16,11 0-13 15,15-8 1 1,3 4-9 0,8 11 1-16,-4 0-5 15,-22 4 0-15,-11 18-3 16,-27 4 0-16,-10 4-2 15,-4-1 0 1,-26-3 0 0,0-15 1-16,4-8-7 15,18-3 0 1,4 0-1-16,19 0 0 0,7 4 9 15,3 14 2 1,-14 8 12 0,-15 8-1-16,-15 6 2 15,-40 5 1 1,-16-5-79-16,-6-7 0 15,2-3-50 1,16-27-7-16</inkml:trace>
  <inkml:trace contextRef="#ctx0" brushRef="#br0" timeOffset="3733.0385">8811 1941 159 0,'0'0'99'32,"0"7"-7"-32,0 30-81 0,18 15 2 15,1 14 7 1,14 1 0-1,4-4-9-15,-7 3 2 16,-8-22-6 0,-11-14 1-1,-3-19-55-15,-8-11-1 0,0-11-74 16,-12-34-10-1,-21-28 54-15</inkml:trace>
  <inkml:trace contextRef="#ctx0" brushRef="#br0" timeOffset="3913.0403">8737 1930 151 0,'0'0'104'31,"11"0"-7"-31,22 0-73 0,23 3 1 16,11 9-8 0,-15 3 1-1,-12 3-9-15,-29 15 0 0,-11 4 0 31,-22 3 0-31,-23-2-129 0,-3-12-3 32,-4-19-16-32</inkml:trace>
  <inkml:trace contextRef="#ctx0" brushRef="#br0" timeOffset="4493.0461">9177 1882 121 0,'4'0'77'31,"7"15"-2"-31,1 11-66 0,6 14 1 15,4 8 13 1,-7 0 1-16,3-12 18 16,-6-9 0-16,-5-20-8 31,-3-7 1-31,-4-22-29 0,0-22 0 15,0-1-3 1,4-10 1-16,10 19-4 16,8-2 0-1,4 9-130 1,4 6-4-16,3-2-13 0</inkml:trace>
  <inkml:trace contextRef="#ctx0" brushRef="#br0" timeOffset="4843.0496">9700 1960 164 0,'7'0'119'15,"19"-8"-8"1,7-11-84 0,5-6 1-16,-9-5-16 15,-10 1 0-15,-12-8-21 16,-7 18 0-16,-19 5-5 15,-21 6 0 1,-1 8 9 0,0 8 1-16,12 21 8 15,6 19 1 1,9-4 12-16,14 4 0 0,0-3 1 15,18-12 0 1,16-7-12 0,2-7 2-16,1-13-8 15,0-2 0 1,-7-4-52-16,-4 0 2 0,0-18-82 31,-8-19-11-31,-3-19 50 16</inkml:trace>
  <inkml:trace contextRef="#ctx0" brushRef="#br0" timeOffset="5105.0533">10025 1860 137 0,'0'0'106'31,"12"7"-7"-31,3 15-60 16,14 16 1-1,1-2-6-15,-1 9 0 16,1-9-24-1,-4-6 2-15,-8-13-12 16,1-5 0 0,0-12 0-16,-1 0 0 15,-3-26 0-15,-8-18 0 16,-3-19 0-1,-4 12 0-15,0-1-32 16,0-3 1 0,0 11-100-16,0-1-7 15,-11-3 23 1</inkml:trace>
  <inkml:trace contextRef="#ctx0" brushRef="#br0" timeOffset="5355.0558">10555 1956 247 0,'4'4'132'0,"3"-1"-6"16,0 8-126-1,1 0 0-15,-4-7 2 31,0 0 2-31,-1-4-4 0,1 0 0 16,7 0-21 0,0 0 2-16,4-15-111 15,-11-3-6-15,-1-23 8 31</inkml:trace>
  <inkml:trace contextRef="#ctx0" brushRef="#br0" timeOffset="5525.0575">10481 1631 230 0,'-4'-3'129'0,"4"-5"-3"16,0 1-151 0,0-1 0-16,0 4-102 15,4 4-8 1,19 0 23-1</inkml:trace>
  <inkml:trace contextRef="#ctx0" brushRef="#br0" timeOffset="5825.0605">10733 1801 185 0,'4'0'121'15,"7"0"-7"-15,7 3-86 16,12 5 0 0,7-1-11-1,-4-7 1-15,8 0-18 16,-15 0 0-1,-7-15-16-15,-19-7 2 0,-8-3-1 32,-29 6 0-32,-8 19 22 15,5 0 0-15,-1 26 6 16,12 14 0-1,14 19-6-15,15-7 0 0,7-4-26 32,34-11 0-32,7-15-111 15,8-22-6-15,7 0 10 16</inkml:trace>
  <inkml:trace contextRef="#ctx0" brushRef="#br0" timeOffset="6119.0656">11192 1933 247 0,'0'0'100'15,"0"15"-4"-15,-3 3-109 16,3 13 0-1,11-6 46 1,18-14 0-16,8-7-20 16,4-4 2-1,-4 0-15-15,-11-11 0 16,-7 7 0-16,-12 4 0 15,-3 0 0 1,3 15 0-16,4 4 0 16,19-4 0-1,3-12 0-15,11-3 0 16,1-11 0-1,-8-11 0-15,-11-11-109 16,-22-9-3 0,-4 3-30-16,-23-32-6 0</inkml:trace>
  <inkml:trace contextRef="#ctx0" brushRef="#br0" timeOffset="6769.0721">5273 4805 156 0,'0'-7'108'0,"0"-1"-7"31,0-3-85-31,4 11 1 0,4 11 5 31,7 33 0-31,3 26 2 0,-3 18 1 16,4 9-16-1,-12 6 2 1,1-10-11-16,-8-12 0 16,0-22-24-1,0-21 1-15,-4-25-107 0,-11-13-7 16,-8-33 14-1</inkml:trace>
  <inkml:trace contextRef="#ctx0" brushRef="#br0" timeOffset="6919.0736">5281 5192 164 0,'7'0'117'0,"20"-4"-8"0,13 1-86 15,23 0 0 1,4-9-21-16,-4 5 1 16,-15-8-119-1,-8-3-6 1,-17-19-5-16</inkml:trace>
  <inkml:trace contextRef="#ctx0" brushRef="#br0" timeOffset="7129.0757">5622 4742 159 0,'-4'0'106'0,"4"22"-8"15,0 22-70 1,0 23-2-16,4 14 7 16,3 15 0-1,0 0-20-15,1 0 2 16,11-6-15-1,-5-21 0-15,1-21-13 16,0-16 2 0,3-20-119-16,9-12-4 15,2-23-2-15</inkml:trace>
  <inkml:trace contextRef="#ctx0" brushRef="#br0" timeOffset="7699.0814">6029 4986 150 0,'4'10'101'15,"-15"24"-7"-15,-4 14-63 16,0 18 0 0,11 16 3-16,4-1 1 15,4-7-22 1,22-19 0-16,4-22-9 15,10-19 1 1,1-14-5 0,0-14 0-16,0-15 0 15,-8-4 0-15,0 3 0 16,-10 5 0-16,-8 2 0 15,-5 12 0 1,-2-4 0 0,-1 4 0-16,-3 4 0 15,-4-5 0-15,0 9 0 31,0-1 0-31,0 4 0 0,0 0 0 16,0-4 0 0,0 4 0-16,0 0 0 15,8 8 0-15,-1 14 0 31,0 8 0-31,4 3 0 0,4-7 0 16,4-11 0 0,7-8 0-16,3-7 0 15,1-15 0 1,-1-15 0-1,-10-10 0-15,3 3 0 16,-15-3 0 0,-3 10-27-16,-4 1 2 0,0-1-105 31,0 3-7-31,-4-5 15 15</inkml:trace>
  <inkml:trace contextRef="#ctx0" brushRef="#br0" timeOffset="7909.0835">6663 4756 174 0,'10'0'110'15,"24"0"-7"-15,11 27-93 16,18 17 1 0,-1 22 1-1,-14 12 1-15,-18 18-6 16,-30 4 1-1,-26 3-47-15,-33 0-1 0,-15-18-78 32,-7-11-11-32,-5-26 42 15</inkml:trace>
  <inkml:trace contextRef="#ctx0" brushRef="#br0" timeOffset="8229.0867">5904 4912 135 0,'-4'0'95'16,"-15"0"-7"-16,-7 11-52 16,-7 33 1-1,7 30 1-15,15 18 1 16,11 16-26-16,11 3 0 15,30-16-29 1,18-10 0-16,11-25-112 16,8-28-8-1,11-28 12-15</inkml:trace>
  <inkml:trace contextRef="#ctx0" brushRef="#br0" timeOffset="8759.092">7788 4992 166 0,'-3'0'119'0,"-1"0"-7"15,4 0-82 1,7 0 1 0,38 4-12-16,26 4 0 15,17 7-14-15,1-7 1 16,0-2-20-1,-15-6 0-15,-11 0-116 16,-15 0-5 0,-15-3 3-16</inkml:trace>
  <inkml:trace contextRef="#ctx0" brushRef="#br0" timeOffset="8939.0938">7988 5115 238 0,'-11'6'104'0,"0"6"-3"15,4 3-102 1,14 4 0-16,34 2 29 16,33-6 1-1,26-4-29-15,11 1 0 16,4-2-129-1,3-2-5-15,-21 0-7 16</inkml:trace>
  <inkml:trace contextRef="#ctx0" brushRef="#br0" timeOffset="9519.0996">11362 4410 158 0,'-3'0'105'0,"3"4"-9"0,0 36-81 31,0 18 1-31,18 36-3 15,12 24 0-15,4 7-14 16,-1 4 0 0,0-18-108-16,-11-18-7 0,-10-34-4 31</inkml:trace>
  <inkml:trace contextRef="#ctx0" brushRef="#br0" timeOffset="9799.1024">10070 5502 174 0,'63'0'129'0,"89"0"-8"16,81-7-89-16,97-7 1 16,55-1-23-1,26-4 2-15,0 0-24 16,-29 1 1-1,-34-4-119-15,-33 0-4 16,-41-4-2 0</inkml:trace>
  <inkml:trace contextRef="#ctx0" brushRef="#br0" timeOffset="10329.1077">10633 6008 155 0,'0'0'112'15,"0"4"-7"1,-11 29-70-16,-4 14-1 0,0 13-7 15,-4 6 0 1,-2-7-20-16,2 4 2 16,4-22-20-1,8-16 2 1,3-10-121-16,4-15-3 15,11 0-6 1</inkml:trace>
  <inkml:trace contextRef="#ctx0" brushRef="#br0" timeOffset="10509.1095">10725 6185 170 0,'15'0'127'16,"22"0"-9"-1,19 0-88-15,22 0 1 16,7-4-29-1,-11 1 1-15,-15 3-129 16,-26-8-4-16,-25-10-7 16</inkml:trace>
  <inkml:trace contextRef="#ctx0" brushRef="#br0" timeOffset="10739.1118">10948 5949 162 0,'0'12'119'16,"7"9"-7"-16,0 20-80 15,1 4 0-15,-1 6-14 32,-3 11 0-32,0-3-12 0,0 1 0 15,-1-9-31 1,5-10 0-16,-1-12-105 15,8-18-8 1,3-6 19 0</inkml:trace>
  <inkml:trace contextRef="#ctx0" brushRef="#br0" timeOffset="11123.1169">11481 6181 117 0,'4'4'105'15,"3"3"-6"1,8 12-59-1,7 10 3-15,4 5-12 0,-7 20 0 32,-4-5-15-32,-12-1 1 0,-3-4-12 31,0-7 2-31,-11-11-7 15,-15-11 0-15,-7-15 0 16,-12 0 0 0,-3-15 0-16,4-7 0 15,3-12-13 1,8-3 1-16,7 1-118 15,14-12-4-15,12-11-1 16</inkml:trace>
  <inkml:trace contextRef="#ctx0" brushRef="#br0" timeOffset="11263.1183">11414 5934 201 0,'0'-7'114'32,"0"0"-5"-32,4-1-142 0,3 1-2 15,-3 7-76 1,4 0-10-16,3 7 33 15</inkml:trace>
  <inkml:trace contextRef="#ctx0" brushRef="#br0" timeOffset="11703.1227">11700 6008 148 0,'0'-3'112'15,"0"-9"-7"1,0 9-82-16,0 3-2 15,0 7-1 1,0 26 1-16,7 15 2 16,4 8 0-16,4-1-16 15,11-11 1 1,-8-14-8-1,1-19 0-15,10-11 0 16,-2 0 0-16,-5-15 0 16,-4-11 0-16,-6 8 0 15,-9 6 0 1,0 12 0-1,1 4 0-15,4 15 0 16,7-1 0 0,3-7 0-16,12-7 0 15,-5-4 0 1,9-8 0-16,-12-13 0 15,-18-12 0-15,-4-8 0 16,0-4 0 0,-4-3-130-16,-3 0-4 15,7 0-13 1</inkml:trace>
  <inkml:trace contextRef="#ctx0" brushRef="#br0" timeOffset="11993.1256">12214 5841 176 0,'0'0'138'16,"8"0"-7"-1,25 0-99-15,30 0 2 16,19 0-34-16,-5-13 0 16,-2 1-3-1,-24 5 1-15,-13 3-86 16,-24 4-1-1,-14 0-47-15,-22 0-13 16,-15 0 105 0</inkml:trace>
  <inkml:trace contextRef="#ctx0" brushRef="#br0" timeOffset="12233.128">12444 5841 85 0,'0'0'77'16,"-3"5"-4"-1,-5 6-25-15,0 7-1 16,-3 15 18-1,-3 16-2 1,3 13-37-16,3 0 1 0,4-6-27 16,4-8 0-1,12-18 0-15,9-8 0 16,10-11 0-1,2-8 0 1,3 1-130-16,2-4-4 0,-5 0-13 31</inkml:trace>
  <inkml:trace contextRef="#ctx0" brushRef="#br0" timeOffset="12473.1304">12874 6189 205 0,'7'10'134'15,"1"13"-6"1,-1 6-109-16,-7 5 0 15,0 9-31-15,0-5-1 16,-7-5-117 0,3-11-5-16,0-18 3 15</inkml:trace>
  <inkml:trace contextRef="#ctx0" brushRef="#br0" timeOffset="13193.1376">15610 4573 152 0,'0'0'111'16,"0"0"-9"-16,0 14-68 16,0 20-1-16,16 13-7 15,-1 23 0 1,6 4-17-1,2 7 1-15,6-3-33 16,-10-1 0 0,-4-10-107-16,-15-8-8 0,0-15 18 31</inkml:trace>
  <inkml:trace contextRef="#ctx0" brushRef="#br0" timeOffset="13483.1405">14596 5329 148 0,'0'0'104'0,"4"0"-8"15,44 7-56 1,66 0-1-16,68-3-4 15,74 1 1 1,47-5-30-16,35 0 1 16,-5-12-7-1,-26-3 0-15,-40 1 0 16,-64 2 0-1,-47 5-99-15,-64 7-2 16,-40 0-39-16,-52 0-11 16</inkml:trace>
  <inkml:trace contextRef="#ctx0" brushRef="#br0" timeOffset="13993.1456">14922 5642 159 0,'0'4'124'0,"0"18"-9"0,0 27-78 31,15 13 1-31,3 20-22 0,-3 2 1 16,-4-3-15-1,-7-19 1 1,-4-16-3-16,0-17 0 16,0-14-21-1,0-15 2 1,0 0-111-16,4-30-6 15,3-18 8-15</inkml:trace>
  <inkml:trace contextRef="#ctx0" brushRef="#br0" timeOffset="14153.1472">15059 5923 187 0,'0'0'130'16,"18"0"-7"-16,19-7-96 16,19 3 0-16,15 0-26 15,-9 1 0 1,1-5-131-16,-22-3-3 15,-26-11-7 1</inkml:trace>
  <inkml:trace contextRef="#ctx0" brushRef="#br0" timeOffset="14363.1493">15174 5709 166 0,'0'8'120'16,"0"10"-7"-16,0 8-77 16,11 18 0-1,4 15-17-15,-5 0 2 16,6 4-21-1,2 0 0-15,-11-16 0 16,12-9 0 0,-12-12-128-16,1-16-4 15,3-10-15 1</inkml:trace>
  <inkml:trace contextRef="#ctx0" brushRef="#br0" timeOffset="14873.1544">15593 5797 165 0,'0'0'119'16,"0"0"-7"-16,0 23-80 15,3 10 1 1,4 8-13 0,8 3 0-16,-4-7-16 15,-3 0 2-15,-4-15-6 31,-1-11 0-31,1-11 0 0,-1 0 0 16,8-19 0 0,-3-17 0-16,-1 3 0 15,1-4 0 1,-4 7 0-1,0 11 0-15,-4 12 0 16,7 7 0 0,3 11 0-16,13 15 0 0,3-4 0 31,0-11 0-31,-8-11 0 15,12 0 0-15,-8-18 0 16,-3-12 0 0,3-3 0-16,-15-8 0 0,-3 8 0 31,-4 7 0-31,0 8-104 15,0 10-2-15,3 8-36 16,13 0-9 0</inkml:trace>
  <inkml:trace contextRef="#ctx0" brushRef="#br0" timeOffset="15143.1571">16118 5739 184 0,'-4'0'138'0,"-3"0"-8"16,0 0-101-1,7-4 1-15,14-1-30 16,31-2 0-1,10 1-3-15,5 1 2 16,-8 2-103 0,-23-1-3-16,-22 2-34 15,-7-3-9 1</inkml:trace>
  <inkml:trace contextRef="#ctx0" brushRef="#br0" timeOffset="15363.1593">16181 5753 136 0,'0'0'99'15,"0"4"-6"1,0 4-51-16,0 17 1 15,0 13-3 1,0 13 1-16,-7 4-33 16,-1 1 1-1,4-9-9-15,4-10 0 16,8-7 0-16,18-15 0 31,19-4-90-31,-1-4 0 0,4-7-48 31,-4 0-12-31,1-18 107 0</inkml:trace>
  <inkml:trace contextRef="#ctx0" brushRef="#br0" timeOffset="15863.1643">16577 5967 135 0,'-3'0'116'16,"3"0"-10"-16,-4 0-63 0,4 0-1 16,0 0-17-1,0-4 1 1,0 2-18-16,7-2 2 15,12-4-10 1,-1 4 0-16,9 4 0 16,-2 0 0-1,-6 16 0-15,-5 9 0 16,-3 8 0-1,-3-3 0-15,-4-7 0 16,11-7 0-16,10-4 0 16,16-5 0-1,11-7-97-15,3 0-2 16,-6 0-40-1,-23 0-12-15</inkml:trace>
  <inkml:trace contextRef="#ctx0" brushRef="#br0" timeOffset="16692.1743">15381 5841 54 0,'-4'0'76'16,"1"0"-1"-1,-1 0-40 1,0 0-1-16,0-3-20 15,4 3 1-15,0 0 1 32,0 23 2-32,15 17 6 0,4 20 3 15,-5 9-7 1,2 5 1-16,-5-4 4 15,-11-11 0-15,0-11-10 16,0-3 2 0,-15-20-17-1,-14-6 0-15,-13-12 0 16,5-7 0-1,-7 0 0-15,11-15 0 16,3-19-130 0,4-20-4-16,11-28-13 15</inkml:trace>
  <inkml:trace contextRef="#ctx0" brushRef="#br0" timeOffset="16802.1754">15251 5661 194 0,'0'-4'0'15,"0"1"0"1,0-5-123-16</inkml:trace>
  <inkml:trace contextRef="#ctx0" brushRef="#br0" timeOffset="17882.1862">15377 5528 247 0,'-15'0'134'15,"-6"0"-4"-15,-6 0-130 31,2-7 0-31,6-4 0 0,8 7 0 16,7 4-29 0,4 0 2-16,22 0-103 15,15 7-8-15,11 1 19 31</inkml:trace>
  <inkml:trace contextRef="#ctx0" brushRef="#br0" timeOffset="18512.1925">18085 4846 131 0,'0'0'83'0,"4"0"-5"15,3 17-65 1,0 24-1-16,-3 15 24 16,0 7 1-16,-1 7-7 15,-3 4 1 1,0-5-14-16,0-13 1 15,-7-14-13 1,7-18 1-16,-4-5-55 16,4-15 1-1,0-4-82-15,19-8-10 16,14-25 49-16</inkml:trace>
  <inkml:trace contextRef="#ctx0" brushRef="#br0" timeOffset="18742.1948">18296 5082 150 0,'0'4'121'0,"7"3"-7"15,31 3-72-15,28-1 0 16,12-9-24-1,18 0 1 1,-11-5-65-16,-18-13 1 16,-15 0-86-1,-34-16-11 1,-18-7 45-16</inkml:trace>
  <inkml:trace contextRef="#ctx0" brushRef="#br0" timeOffset="18952.1969">18441 4881 193 0,'-4'4'100'0,"0"4"-3"0,0 11-82 31,4 3 1-31,0 19 19 0,0 7 0 16,8 11-26-1,3 7 2 1,3 0-11-16,-2-10 0 0,3-15-29 31,-5-9 1-31,5-14-102 0,0-9-8 31,3-9 20-31</inkml:trace>
  <inkml:trace contextRef="#ctx0" brushRef="#br0" timeOffset="19300.2029">18878 5012 147 0,'0'7'109'0,"3"7"-7"15,8 12-70-15,11 1-2 16,8 17-2-1,4 8 1-15,6 7-15 16,-17-1 1 0,-2 4-13-16,-9-2 1 15,-12-12-3 1,0-15 0-16,-23-3 0 15,-6-19 0 1,-12-11 0-16,-14 0 0 16,3-33 0-16,11-11 0 15,4-19-130 1,15-15-4-1,14-15-13-15</inkml:trace>
  <inkml:trace contextRef="#ctx0" brushRef="#br0" timeOffset="19420.2041">18833 4761 197 0,'-4'-5'109'0,"-3"-2"-5"16,3-4-212 0,4 4-7-1,0 4-4-15</inkml:trace>
  <inkml:trace contextRef="#ctx0" brushRef="#br0" timeOffset="19880.2087">19114 4908 54 0,'-3'0'102'16,"-1"0"-4"-1,0 0-31-15,4 11-2 16,0 19-27-1,0 17 0 1,23 9-18-16,13 7 1 16,1-11-18-16,15-5 2 15,-4-29-5-15,-3-18 0 16,0-3 0-1,-12-34 0 1,-4-3 0-16,-14 3 0 16,-11 8 0-1,-4 17 0-15,0 12 0 16,0 8 0-16,8 25 0 15,21 4 0 1,8-11 0-16,8-12 0 16,-1-14 0-1,-11-4 0-15,-10-21 0 16,-23-13 0-1,-4-9 0-15,-37-12 0 16,4 0-130 0,8-4-4-16,13 15-13 15</inkml:trace>
  <inkml:trace contextRef="#ctx0" brushRef="#br0" timeOffset="20115.2124">19885 4798 214 0,'-7'0'117'16,"7"0"-6"-16,0 0-96 16,40-4 0-16,20-3 4 31,28 3 1-31,1 0-50 15,-11 4 2-15,-19 0-102 16,-37 0-8 0,-22 0 20-16</inkml:trace>
  <inkml:trace contextRef="#ctx0" brushRef="#br0" timeOffset="20355.2148">20074 4890 169 0,'0'18'139'16,"0"12"-8"-16,0 24-96 15,-4 13 2 1,-15 4-37-16,5-5 0 16,10-10 0-16,4-9 0 15,18-17 0 1,30-7 0-16,12-5-48 15,14-11 2 1,-4-7-86-16,-14 0-10 16,-4-7 44-1</inkml:trace>
  <inkml:trace contextRef="#ctx0" brushRef="#br0" timeOffset="20965.2209">20485 5152 97 0,'-4'4'108'0,"-3"-4"-8"31,-4 3-57-31,3-3 2 0,0 0-15 16,5 0 0-1,3 0-8 1,0 0 1-16,7 0-17 15,27 0 1 1,-1 0-7-16,0 0 0 0,-6 0 0 31,-6 0 0-31,-13 11 0 16,-8 4 0-16,0 3 0 15,-15 8 0 1,-3-7 0-16,14-1 0 0,4 1 0 31,8 3 0-31,21 5 0 16,-6-3 0-16,-9 14 0 15,-14-2 0 1,-14 1 0 0,-31 0 0-16,4-4 0 15,4-11 0 1,11-11-40-16,23-7 2 0,3-4-93 15,36-11-9 1,20-22 33 0</inkml:trace>
  <inkml:trace contextRef="#ctx0" brushRef="#br0" timeOffset="21365.2249">20633 4418 185 0,'-3'-4'125'0,"-1"0"-7"16,4 0-102-1,18 4 0-15,30 22-14 16,41 34 1 0,11 25 0-16,-3 37 1 15,-24 18-4 1,-50 12 1-1,-31-3-33-15,-69-16 1 0,-42-12-91 32,-37-12-9-32,-25-17 26 0</inkml:trace>
  <inkml:trace contextRef="#ctx0" brushRef="#br0" timeOffset="21832.2311">17589 4702 166 0,'-23'33'126'16,"1"37"-8"0,0 41-87-16,22 25 0 15,22 15-18-15,48 1 0 16,38-17-59-1,25-24 1-15,11-29-87 16,-21-38-10 0,-8-36 50-16</inkml:trace>
  <inkml:trace contextRef="#ctx0" brushRef="#br0" timeOffset="22772.2405">17078 4520 106 0,'15'0'87'0,"10"0"-5"15,23 30-61 1,4 37-1-16,4 33-5 16,-16 44 0-16,-17 32-7 15,-23 28 1 1,-11 2-1-1,-45-7-1-15,-18-17-55 16,-23-20 0-16,-9-22-60 31,-21-19-5-31,-6-25 57 0</inkml:trace>
  <inkml:trace contextRef="#ctx0" brushRef="#br0" timeOffset="23242.2452">14500 4893 118 0,'0'-21'75'0,"-15"-2"-3"15,-15 5-82 1,-25 14 1-16,-31 19 19 16,-2 55 1-1,-1 37 10-15,26 41 1 0,37 25-7 16,40 19-1-1,53 6-32 1,37-5 0-16,25-28-78 16,5-38-5-1,-1-65 21-15</inkml:trace>
  <inkml:trace contextRef="#ctx0" brushRef="#br0" timeOffset="23692.2497">13333 4594 147 0,'22'4'99'16,"26"41"-6"-16,19 47-86 15,11 40 1 1,-4 53-9-16,-34 15 1 16,-25 24-3-1,-37 3 1 1,-48-18-15-16,-34-14 0 15,-29-21-77-15,-15-18-8 32,-19-21 17-32</inkml:trace>
  <inkml:trace contextRef="#ctx0" brushRef="#br0" timeOffset="24118.2563">10225 4510 74 0,'-36'51'89'0,"-39"41"-3"15,-14 71-24 1,4 51 0-1,22 29-18-15,59 23 0 16,23-4-66 0,66 0 1-16,42-25-101 15,9-23-10-15,5-37 24 16</inkml:trace>
  <inkml:trace contextRef="#ctx0" brushRef="#br0" timeOffset="24678.2619">7725 8133 113 0,'-7'4'91'15,"-4"3"-3"-15,0 5-67 16,11-1 1-16,33 4-4 15,42 3 2 1,21-3-12 0,18 0 2-16,1-1-49 15,-11 1 2-15,-16-7-68 16,-24-8-10-1,-24 0 42-15</inkml:trace>
  <inkml:trace contextRef="#ctx0" brushRef="#br0" timeOffset="24878.2639">7759 8493 133 0,'0'0'106'16,"0"2"-7"-16,33 5-58 15,41 2 0 1,26-7-14-16,26-2 0 15,19 0-53 1,-5 0 1-16,-6 4-99 16,-31-4-9-1,-21-4 24-15</inkml:trace>
  <inkml:trace contextRef="#ctx0" brushRef="#br0" timeOffset="25708.2749">10537 8008 150 0,'0'-4'122'0,"0"-3"-7"15,0 0-96 1,3 3 1-16,5 4-19 15,6 27 0 1,16 27 13-16,7 23 0 16,4 16 3-16,-11 3 0 15,-16-11-7 1,-14-8 1-16,-7-17-11 15,-34-20 0 1,-21-17 0-16,-17-13 0 16,-6-10 0-1,7-6 0-15,8-29-21 16,11-12 1-16,22-31-110 31,26-6-6-31,11-27 9 0</inkml:trace>
  <inkml:trace contextRef="#ctx0" brushRef="#br0" timeOffset="25838.2762">10477 7665 169 0,'0'-3'0'15,"4"3"0"-15,0-5-111 16</inkml:trace>
  <inkml:trace contextRef="#ctx0" brushRef="#br0" timeOffset="26432.2852">10929 7887 163 0,'-4'0'117'15,"1"0"-8"-15,-1 18-77 16,4 19 1 0,0 18-11-1,34 4 1-15,3 12-18 16,11-9 2-16,0-21-7 31,0-23 0-31,-4-18 0 0,-10-11 0 16,-12-22 0-1,-7-8 0-15,-11-3 0 16,-4 11 0-16,0 10 0 31,7 16 0-31,4 14 0 0,8 31 0 16,6 9 0-1,5-6 0-15,3-19 0 16,8-15 0-1,0-7 0 1,-15-29 0-16,-11-12 0 0,-15-10 0 31,-4-4 0-31,-26 10 0 0,-3-3-27 31,4 10 1-31,2 14-104 16,20 9-8-16,7 11 18 16</inkml:trace>
  <inkml:trace contextRef="#ctx0" brushRef="#br0" timeOffset="26852.2894">11885 7864 159 0,'0'0'115'15,"29"0"-8"-15,19-7-79 16,27-12 1-1,6-2-21-15,5-10 2 16,-13 18-101 0,-25-3-1-16,-25 9-34 15,-23 7-8-15</inkml:trace>
  <inkml:trace contextRef="#ctx0" brushRef="#br0" timeOffset="27988.3013">7681 8432 172 0,'-8'0'114'32,"8"0"-7"-32,19-14-90 0,66-8 0 15,42-12-4 1,35-2 0-1,9 10-6-15,-45 11 0 16,-41 15 0 0,-85 0 0-16,-52 18-1 15,-81 12 1 1,-53 10-4-16,-6 1 0 15,3-4-4 1,66-15 1-16,57-11-3 16,92-11 0-1,104-26 2-15,92-6 0 16,48-6 0-16,-4 12 1 15,-31 19 0 1,-102 7 1-16,-74 29 4 16,-85 31 0-1,-92 25-1-15,-53 10 2 16,-29-2-6-1,37-19 0-15,48-41 0 16,112-33 0 0,84-48 0-16,126-44 0 15,82-15 0-15,71-15 0 16,24 4 0-1,5 3 0-15,-29 17 0 16,-78 19 0 0,-75 42 0-16,-111 26 0 15,-78 15 0 1,-66 37 0-16,-67 21 0 31,8-3 0-31,25-22 0 0,82-22 0 16,75-15 0-1,91-22 0-15,57-15 0 16,6-11 0-16,-22 7 0 31,-76 12 0-31,-76 17 0 0,-100 12 0 16,-96 30 0-1,-95 33 0-15,-46 15 0 16,19-13 0-16,48-12 0 31,130-24 0-31,93-29 0 16,154-33 0-16,105-25 0 15,63-17 0 1,22 1-14-16,-30 8 2 0,-45 18-118 31,-65 4-4-31,-53 6-2 16</inkml:trace>
  <inkml:trace contextRef="#ctx0" brushRef="#br0" timeOffset="29188.3133">21503 4728 182 0,'0'0'128'16,"0"0"-8"-16,15 0-95 15,33 0 0 1,16 0-17-16,5 0 0 16,-5 0-6-1,-20 0 0-15,-14 0 0 16,-16 0 1-16,-6 0-1 15,-4 0 2 1,-1 0-4-16,-3 0 0 16,0 0 0-1,0 0 0-15,0 0 0 16,0 0 0-1,0-4 0-15,0 4 0 16,0 0 0 0,0 0 0-16,-7 0 0 15,-5 0 0-15,5 0 0 16,0 0 0-1,4 0 0-15,3 0 0 16,0 0 0 0,0 0 0-16,0 0 0 15,0 0 0 1,0 0-4-16,3 0 1 15,1 0-1 1,-4 0 0-16,0 0 5 16,0 0 0-16,0 0 3 31,0 0 0-31,0 4-2 0,0-4 1 15,0 0-3 1,0 0 0-16,0 0-28 16,0 0 1-1,0 0-103 1,0 0-8-16,0 3 19 0</inkml:trace>
  <inkml:trace contextRef="#ctx0" brushRef="#br0" timeOffset="29988.3213">21744 4059 150 0,'0'0'105'16,"7"8"-7"-16,1 18-86 15,3 10 2 1,0 20-20-16,0 7-1 16,0 10-93-1,0 1-9-15,-3 0 4 16</inkml:trace>
  <inkml:trace contextRef="#ctx0" brushRef="#br0" timeOffset="30248.3239">21407 4661 147 0,'0'0'109'0,"0"0"-7"0,4 0-56 31,48 0-1-31,25 3-15 0,53-3 2 16,33 0-32 0,7 0 0-1,1 0 0-15,-34 0 0 16,-22 0 0-1,-38 0 0 1,-25 8-126-16,-33-1-4 0,-19 1-16 16</inkml:trace>
  <inkml:trace contextRef="#ctx0" brushRef="#br0" timeOffset="30908.3305">21681 5121 95 0,'-7'-3'103'16,"3"-3"-6"-16,4 1-67 0,0 5 0 15,0 0-13 1,0 26 1-16,11 15 5 16,11 11 0-1,-3 3-3 1,-11-2 0-16,-5-6-7 15,-3-14 1-15,-3-11-11 32,-9-11 2-32,-7-11-5 0,-2 0 0 15,-10-15-128 1,6-21-5-16,-1-24-15 15</inkml:trace>
  <inkml:trace contextRef="#ctx0" brushRef="#br0" timeOffset="31039.3319">21547 4872 188 0,'0'-5'67'15,"0"1"-3"1,8 2-172 0,7-2-10-16,0 4 45 15</inkml:trace>
  <inkml:trace contextRef="#ctx0" brushRef="#br0" timeOffset="31522.3379">21766 5093 189 0,'0'0'124'31,"0"0"-6"-31,0 4-96 0,0 6 1 15,0 8-10 1,15 9 0-16,7-1-9 16,8-4 1-16,0-11-5 31,3-11 0-31,4-4 0 0,-15-18 0 31,8-4 0-31,-12-3 0 0,-7 6 0 16,-7 9 0-1,-4 14 0 1,0 22 0-16,0 15 0 15,4 7 0 1,14-11 0-16,1-14 0 0,10-15 0 31,-10-4 0-31,-8-11 0 16,-7-19 0-16,-4 1 0 15,0-5 0 1,0 4-23 0,0 1 2-16,0 11-109 15,0-1-6-15,11 12 10 16</inkml:trace>
  <inkml:trace contextRef="#ctx0" brushRef="#br0" timeOffset="31792.3406">22270 4986 197 0,'0'0'135'16,"4"0"-8"-16,18 0-105 16,15 0 1-1,4 0-33-15,-1 0-1 16,-10 0-119-16,-8 0-4 15,-18 0-1 1</inkml:trace>
  <inkml:trace contextRef="#ctx0" brushRef="#br0" timeOffset="32032.343">22363 5012 123 0,'-4'3'105'16,"0"9"-8"0,-4 9-52-16,1 13 1 15,-3 2-10-15,-2 9 1 16,5-1-27-1,7-7 2-15,0-8-12 16,19-10 0 0,2-12 0-16,9-3 0 15,3-4 0 1,-3 0 0-1,7 0-130-15,-7 0-4 16,-1-18-13-16</inkml:trace>
  <inkml:trace contextRef="#ctx0" brushRef="#br0" timeOffset="32260.346">22603 5133 49 0,'0'0'99'16,"0"0"-4"-16,0 8-12 15,0 7-3-15,0-1-36 16,12 4 0-1,13 1-36 1,-10 3 1-16,8-10-9 16,-13-1 0-1,5-1-86-15,-7-6 0 0,-1-4-51 16,-3-25-13-1,-4-24 98 1</inkml:trace>
  <inkml:trace contextRef="#ctx0" brushRef="#br0" timeOffset="32400.3474">22726 5125 181 0,'0'19'129'15,"-4"15"-8"-15,-7 14-95 16,-1 3 1 0,5 1-63-16,0 3 1 15,3-14-94-15,4-15-9 16,0-23 38-1</inkml:trace>
  <inkml:trace contextRef="#ctx0" brushRef="#br0" timeOffset="33330.3567">23370 4539 133 0,'0'-7'131'0,"0"-1"-9"16,0 0-77 0,0 4 0-16,0 4-34 15,4 12 0-15,14 18-5 16,1 14 1-1,6 8-7-15,2-4 0 16,-9 0 0 0,-11 0 0-16,-7-8 0 15,0-7 0 1,-10-10 0-16,-13-5 0 15,1-3 0 1,-4-15 0-16,-7 0-41 16,-1-11 1-16,-7-29-91 15,5-24-10 1,6-20 37-16</inkml:trace>
  <inkml:trace contextRef="#ctx0" brushRef="#br0" timeOffset="33430.3577">23163 4274 205 0,'0'-4'118'0,"3"-8"-7"16,12 6-222-1,0 2-6-15,0-4-11 16</inkml:trace>
  <inkml:trace contextRef="#ctx0" brushRef="#br0" timeOffset="33890.3623">23540 4362 189 0,'0'-8'116'15,"0"2"-6"-15,-4-2-99 16,1 8 1 0,3 4 6-1,0 29 2-15,11 18-5 16,19 16 0-16,-1-4-13 31,8-4 1-31,1-19-3 0,-9-18 0 16,0-18 0-1,-6-4 0-15,-4-11 0 16,-9-15 0-1,-2 4 0 1,-8 0 0-16,0 11 0 16,0 11 0-1,7 3 0-15,5 24 0 0,9-2 0 16,13-7 0-1,-1-10 0 1,-6-8 0-16,-6-11 0 16,-13-23 0-1,-8-14 0-15,0 1 0 0,-15-5-130 31,4-10-4-31,11 10-13 16</inkml:trace>
  <inkml:trace contextRef="#ctx0" brushRef="#br0" timeOffset="34200.3654">24088 4280 235 0,'-3'0'125'16,"3"0"-3"-16,0 0-117 15,22 0 1 1,15 0 2-16,15 0 2 16,-8 4-62-1,-6 0 1-15,-13 0-82 16,-17-4-9-16,-4 0 50 15</inkml:trace>
  <inkml:trace contextRef="#ctx0" brushRef="#br0" timeOffset="34480.3682">24236 4325 114 0,'0'0'98'15,"0"4"-5"1,0 18-54-16,-10 14 2 15,-9 16-4-15,-3 15 0 32,7-8-17-32,-4 3 0 0,16-17-15 15,3-12 2 1,0-14-7-16,22-12 0 15,7-3 0 1,5-4 0 0,3 0-130-16,-11 0-4 0,-11-11-13 31</inkml:trace>
  <inkml:trace contextRef="#ctx0" brushRef="#br0" timeOffset="34760.371">24455 4532 241 0,'4'0'133'0,"0"0"-4"16,3 3-126 0,1 9 2-16,-1 2-5 0,4 1 0 15,-8 15 0 1,1-1 0-1,-4 34-130-15,-7-19-4 16,-23-22-13 0</inkml:trace>
  <inkml:trace contextRef="#ctx0" brushRef="#br0" timeOffset="34880.3722">24596 4573 220 0,'33'-19'123'16,"-3"8"-5"-16,-1 3-221 15,5 1-1 1,-23 3-28-16</inkml:trace>
  <inkml:trace contextRef="#ctx0" brushRef="#br0" timeOffset="35190.3753">24888 4052 155 0,'-22'-34'105'15,"11"20"-6"-15,11 14-87 0,0 0 0 16,15 26-6-1,7 14 0-15,4 16-11 16,-8 17 0 0,-6 4-100-1,-12 13-6-15,-70 105 0 16</inkml:trace>
  <inkml:trace contextRef="#ctx0" brushRef="#br0" timeOffset="35610.3795">22899 4214 93 0,'-14'34'110'31,"-5"43"-8"-31,4 30-50 16,15 26 1-16,12 11-31 16,58-11 1-1,23-15-61 1,36-30 0-16,4-24-84 15,-6-35-9 1,-24-29 42-16</inkml:trace>
  <inkml:trace contextRef="#ctx0" brushRef="#br0" timeOffset="36060.384">22388 4181 82 0,'-3'-3'76'0,"-1"3"-3"16,4 0-54 0,15 0 0-16,36 29 8 15,42 22 0 1,22 45-10-16,8 30 1 15,-13 25-26 1,-24 8 1 0,-34-4-47-16,-38-22-1 0,-17-29-38 15,-46-20-5 1,-13-28 55-16</inkml:trace>
  <inkml:trace contextRef="#ctx0" brushRef="#br0" timeOffset="36540.3888">21263 4307 109 0,'-12'0'97'16,"-6"7"-5"-16,-8 41-59 16,15 33-1-1,11 41-10-15,11 22-1 16,41 14-123-16,19-6-5 15,13-30-16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21:01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11441 10323 38 0,'0'0'88'0,"0"0"-3"16,0 0-9-1,-4 0-4-15,-8 0-24 16,-2 18-1 0,-1 11-24-16,8 15 0 15,3 19-18 1,4 7 1-16,0 1-6 15,4-6 0-15,7-12-27 16,0-13 1 0,3-7-104-16,-2-10-8 15,6-16 18 1</inkml:trace>
  <inkml:trace contextRef="#ctx0" brushRef="#br0" timeOffset="470.0047">10159 11112 169 0,'0'0'101'0,"0"0"-6"16,0 0-87 0,22 0-1-16,34 0 20 15,55 0-1 1,59-7 2-1,78-5 0-15,63-9-18 0,60 6 2 16,33 1-12 0,10-2 0-16,1 1 0 15,-41 8 0 1,-37 0 0-1,-55 3 0-15,-49 4-64 16,-66 0 2-16,-60 0-72 16,-74 0-11-16,-40 4 65 15</inkml:trace>
  <inkml:trace contextRef="#ctx0" brushRef="#br0" timeOffset="1030.0103">10455 11779 165 0,'0'19'116'0,"7"14"-7"16,1 20-86-1,-5 13 2-15,5 1-14 16,-8-5 1-16,4-7-50 16,-4-14 0-1,0-15-84-15,4-16-10 16,-1-10 40-1</inkml:trace>
  <inkml:trace contextRef="#ctx0" brushRef="#br0" timeOffset="1580.0158">10918 11880 138 0,'0'0'121'16,"30"0"-8"-16,26 0-77 0,25 0 0 15,11 0-35 1,1 0 1 0,-8-15-83-16,-33-4 0 15,-18-2-40 1,-34-9-8-16</inkml:trace>
  <inkml:trace contextRef="#ctx0" brushRef="#br0" timeOffset="1820.0182">11011 11654 134 0,'3'12'106'15,"27"6"-8"1,3 12-64-16,1 7 1 16,-5 18-1-1,-3 4 1-15,-7 11-18 16,-15 0 1-1,-4 0-18-15,-4-15 0 16,-19-6 0-16,1-17 0 16,-4-9-12-1,12-8 1-15,3-15-119 16,11 0-4-1,7-19-2-15</inkml:trace>
  <inkml:trace contextRef="#ctx0" brushRef="#br0" timeOffset="2390.0239">11792 11751 94 0,'0'0'80'15,"0"0"-2"-15,0 0-56 0,0 10 2 31,22 12 1-31,12 12-1 0,7 14 2 32,-1 3 1-32,-10 5 8 15,-19-5 0-15,-11-3-15 16,-11-3 1 0,-23-9-21-16,-6-6 0 0,-12-7 0 31,11-5 0-31,11-11 0 15,12-7 0-15,7 0-20 16,7-19 1 0,4-10-111-1,12-1-6-15,6-6 8 16</inkml:trace>
  <inkml:trace contextRef="#ctx0" brushRef="#br0" timeOffset="2630.0263">11725 11519 215 0,'-7'-8'108'16,"-1"-3"-5"-16,5-1-219 15,3 1-7 1,11 0 4-16</inkml:trace>
  <inkml:trace contextRef="#ctx0" brushRef="#br0" timeOffset="3220.0322">12141 11617 147 0,'-4'0'111'15,"0"-3"-8"-15,0 3-78 0,0 0-1 16,4 22-5-1,0 15 0 1,16 15-2-16,2-4 0 16,4-11-8-1,4-16 1 1,0-17-6-16,0-4 2 0,0-18-6 31,-4-8 0-31,-4 0 0 0,-6 8 0 16,-1 18 0-1,3 0 0 1,5 26 0-16,3-1 0 0,4-6 0 31,-3-15 0-31,-5-4 0 0,-7-23 0 16,-11-10 0-1,0-7 0 1,-7-5-109-16,-8-6-1 15,4-1-33 1,11 7-6-16</inkml:trace>
  <inkml:trace contextRef="#ctx0" brushRef="#br0" timeOffset="3430.0343">12685 11441 210 0,'0'0'135'0,"7"0"-5"15,11 0-113-15,20 0 2 16,10-8-19-1,11-3 0-15,-4 7-13 16,-10-2 1 0,-4 2-76-16,-19-1-2 15,-7 2-37 1,-15-5-10-16,-8 1 93 15</inkml:trace>
  <inkml:trace contextRef="#ctx0" brushRef="#br0" timeOffset="3650.0365">12841 11448 88 0,'-4'7'121'15,"0"12"-11"1,-7 18-42-16,-1 7-2 16,2 7-42-1,6 1 1-15,4 0-21 16,14-15 1-16,17-5-5 15,5-13 0 1,9-11-60 0,-8-8 1-16,0 0-75 15,-8-15-10-15,1-11 61 31</inkml:trace>
  <inkml:trace contextRef="#ctx0" brushRef="#br0" timeOffset="3810.0381">13185 11662 229 0,'4'18'133'31,"7"12"-3"-31,-1 7-121 0,-2 11 1 16,3 0-32 0,1-7 2-16,-1-9-110 15,11-2-6 1,4-19 9-1</inkml:trace>
  <inkml:trace contextRef="#ctx0" brushRef="#br0" timeOffset="4460.0446">16562 10092 120 0,'0'-14'103'16,"4"4"-5"-1,0-1-67-15,3 11 3 16,-3 11-7-16,4 44 0 15,10 19-9 1,4 29 1-16,11 11-20 16,8 1 0-1,4-12-53-15,-8-14-1 16,-12-34-67-1,-6-26-11-15,-19-22 52 16</inkml:trace>
  <inkml:trace contextRef="#ctx0" brushRef="#br0" timeOffset="4710.0471">15426 10932 233 0,'3'2'123'0,"64"-2"-4"0,37 0-113 31,85 0 1-31,51 0 4 16,64-17 1-16,37 2-12 15,14-4 0 1,8 4 0-16,-29 0 0 0,-34 5-97 31,-60-1-2-31,-44 0-40 0,-80 2-12 16</inkml:trace>
  <inkml:trace contextRef="#ctx0" brushRef="#br0" timeOffset="5330.0533">15826 11359 155 0,'0'18'122'0,"0"19"-9"16,0 15-82 0,0 11 0-16,0 0-20 15,0 3 1-15,0-10-17 31,-16-9 0-31,9-17-116 0,7-15-4 16,0-15-7 0</inkml:trace>
  <inkml:trace contextRef="#ctx0" brushRef="#br0" timeOffset="5470.0547">16022 11581 179 0,'11'0'122'16,"22"0"-7"-16,11-4-107 15,5 4 0 1,-1-4-123-1,-7 1-5-15,-12-16-3 16</inkml:trace>
  <inkml:trace contextRef="#ctx0" brushRef="#br0" timeOffset="5650.0565">16203 11381 173 0,'0'15'122'16,"0"7"-8"0,0 11-94-1,7 12 0-15,9 2-16 16,-1 2 1-1,-5-1-25-15,1-11-2 0,1-12-96 32,-1-13-9-32,4-12 15 15</inkml:trace>
  <inkml:trace contextRef="#ctx0" brushRef="#br0" timeOffset="5940.0594">16510 11444 85 0,'8'11'109'16,"11"11"-7"-16,6 15-35 16,6 19 1-16,-6 6-33 15,-6 8 0-15,-12 5-31 16,-7-13 2-1,0-7-6 1,-22-14 0-16,-7-8 0 16,-5-11 0-1,-3-14-75-15,0-8 0 16,3-33-59-16,16-30-15 15,11-33 84 1</inkml:trace>
  <inkml:trace contextRef="#ctx0" brushRef="#br0" timeOffset="6030.0603">16489 11252 247 0,'0'-7'134'15,"4"-1"-4"-15,2-3-260 16,5 1-4 0,12-2-13-16</inkml:trace>
  <inkml:trace contextRef="#ctx0" brushRef="#br0" timeOffset="6870.0687">16862 11356 156 0,'0'0'121'0,"0"0"-9"16,0 0-89-16,0 3 1 15,0 27-14 1,0 3 1-16,0 15 2 15,19 1 0 1,7-10-4-16,11-16 0 16,0-16-5-1,-4-7 2-15,-3-11-6 16,-12-19 0-16,-6-3 0 15,-5 11 0 1,-3 11 0-16,0 11 0 16,6 0 0-1,5 19 0-15,12-5 0 16,2-14 0-1,0-3 0-15,-6-27 0 16,-4-10 0 0,-16-5 0-16,-3-6-17 15,0 3 1-15,-11 7-114 16,7 4-5-1,4 11 4-15</inkml:trace>
  <inkml:trace contextRef="#ctx0" brushRef="#br0" timeOffset="7090.0709">17529 11252 214 0,'0'0'131'15,"4"0"-6"-15,22-4-110 16,33-7 0-16,8 0-48 31,3 1 0-31,-7-2-98 0,-19 5-9 16,-14 0 33-1</inkml:trace>
  <inkml:trace contextRef="#ctx0" brushRef="#br0" timeOffset="7310.0731">17685 11279 136 0,'-4'6'107'15,"1"6"-8"-15,-5 9-57 16,0 17-2 0,1 2-7-1,0 8 1-15,3 0-25 0,4 7 2 31,0-14-11-31,15 0 0 0,7-16-25 32,11-10 1-32,12-11-106 15,-1 0-7-15,12-12 15 16</inkml:trace>
  <inkml:trace contextRef="#ctx0" brushRef="#br0" timeOffset="7630.0763">17981 11570 120 0,'-7'0'107'16,"-1"3"-8"-16,4 1-57 16,4-4 0-1,16 0-9-15,13 0 0 0,5 0-18 16,-1 0 0-1,-8 4-13 1,-6 3 1-16,-8 15-3 16,-11 4 0-1,-15 11 0-15,-7-8 0 16,4-3 0-1,14-7 0-15,4-1 0 16,37-10 0 0,18-4 0-16,20-4 0 15,10 0-125-15,19 2-4 16,-4 14-17-1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28:04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23344 845 26 0,'0'0'68'15,"0"0"1"-15,0 0-26 16,0 0 0-16,0 0-21 16,-4 0 2-1,4 0-10-15,-4 0 2 16,1 0-6-16,-4 7 0 15,-1 11-1 1,8 16 0 0,0 7 3-16,4-5 0 15,10 2 7 1,9-2 1-1,14-17 7-15,3-12 1 0,5-7-14 32,0-3 2-32,-5-20-16 0,-18-6 0 15,1-1 0 1,-12-3 0-1,-7 4-60-15,-4-1 2 0,0-4-76 32,-11 9-10-32,-5 3 60 0</inkml:trace>
  <inkml:trace contextRef="#ctx0" brushRef="#br0" timeOffset="440.0044">23411 512 107 0,'-4'0'99'0,"0"0"-5"16,4 0-55-1,-4-2 0-15,-10-2-20 16,7 4 0 0,-1 0-41-16,8 0-1 15,0 0-86 1,0 0-9-16,0 0 20 15</inkml:trace>
  <inkml:trace contextRef="#ctx0" brushRef="#br0" timeOffset="670.0067">23559 519 155 0,'4'0'100'31,"-4"0"-6"-31,0 0-92 0,0 0 0 16,0 0-32-1,3 0-1-15,5 0-66 16,-4 0-7-1,3 0 33 1</inkml:trace>
  <inkml:trace contextRef="#ctx0" brushRef="#br0" timeOffset="1590.0159">23370 336 22 0,'0'0'36'16,"-7"-4"2"-16,-5 0-38 15,-3 1 1 1,1 3-1-16,-5 0 0 0,1 0 12 31,-1 0 0-31,1 7 2 16,-8 4 0-16,3 0-8 15,2 7 0 1,-9 5 7-16,4 3 2 0,-4 3 6 31,1 4-1-31,3-4-7 16,0 5 1-16,3 3-5 15,5 3 0 1,3 8-2 0,8-3 0-16,-4 3-1 15,7-4 0-15,1 0 1 16,3 4 0-16,0-3 5 15,0-4-1 1,3-1 3 0,15 0 2-16,5-7-6 15,10-3 2 1,4 7-7-16,7-4 0 15,5-6 0-15,-1-6 1 16,-7-6-3 0,7-4 0-16,-4 0-3 15,4-7 1 1,4-4 4-16,0 4 1 15,-4-4 5 1,0 0 0-16,4 0-4 16,0-12 1-1,-4-3-6-15,-3-3 1 16,-1-7-1-16,8-9 1 15,-12 1-1 1,-3-5 1-16,-3-1-2 16,-8-6 0-1,4 0 0-15,-1-2 0 16,1-13 2-1,-4 9 1-15,-11-8-2 16,-5-7 1 0,-2 3-6-16,-8-4 1 15,-11 8-3-15,-41 0 1 16,-30 19-1-1,-25 10 0-15,-19 12-94 16,4 7-2 0,8 11-30-16,39 0-8 15</inkml:trace>
  <inkml:trace contextRef="#ctx0" brushRef="#br0" timeOffset="4074.042">4959 4901 25 0,'-7'-4'49'0,"-9"-3"0"15,-2-4-18-15,-8-5-1 16,7 6 0-1,-10 3 1-15,0 3-16 16,-5 4 0 0,1 0-10-16,0 21-1 15,-8 9-5 1,7 4 1-16,-3 17-1 15,8 4 0-15,3-6 0 16,11 10 0 0,11 0 1-16,4-7 0 15,15 3 2 1,18-4 0-1,12-13 5-15,7-9 2 16,18-7 9 0,1-11 2-1,2-11 3-15,12 0 2 0,5-22-5 16,-1-15 1-1,-1-10-7-15,-6-13 0 16,3-6-5 0,-25-8 1-1,-20-4-5-15,-32-4 1 0,-12 9-10 31,-48 7 1-31,-30 14-22 0,-14 23 1 16,-12 13-97 0,8 16-7-1,19 0 13-15</inkml:trace>
  <inkml:trace contextRef="#ctx0" brushRef="#br0" timeOffset="6014.0614">4555 5037 70 0,'0'0'58'0,"0"0"-1"15,0 0-55-15,0-4 0 16,-3-6 11-1,3-12-1-15,0-4 4 16,0-11-1 0,11-8 3-16,7-17-1 15,1-17 5 1,-1-16 0-16,0-8-2 15,5-15 1-15,-8-8-10 16,7 5 1 0,0-9-10-16,-4 1 1 15,1-4-2 1,-1 1 1-16,5 3 4 15,3-5 1 1,0 5 4-16,3 4 0 16,1 14-1-1,-4 11 1-15,-7 15 0 16,-8 23 0-1,-4 7-2-15,-4 6 0 16,-3 16-6 0,0 4 1-1,0 11-3-15,0-1 0 0,0 3-1 31,-3 10 0-31,3 3-1 0,0 3 1 16,0 0-2 0,0 0 1-1,0 0-12-15,0 0 1 0,0 0-26 31,0 0 1-31,7 0-4 0,4 9 1 16,1 3 27 0,-1 3-1-1,0-4 17-15,-4 0 1 16,-3 4 5-1,-1 3 1-15,1 8 5 0,8 18 0 16,-1 8-2 0,7 11 2-16,4 12-3 15,-3 16 0 1,3 9 3-1,4 11 0-15,-4 14 2 16,4 15 1 0,4 19-7-1,-1 7 0-15,9 0-8 0,-5-8 1 16,-4-7-2-1,9-17 1 1,-5-13-1-16,-8-21 1 16,-2-11-1-1,-12-15 1-15,-3 0-1 16,-8-12 1-1,0-4-9-15,0-9 2 16,0-23-116 0,14-22-3-16,9-16-18 15</inkml:trace>
  <inkml:trace contextRef="#ctx0" brushRef="#br0" timeOffset="6644.0677">4873 2536 55 0,'0'14'58'32,"0"11"-2"-32,0 13-45 0,0 6 1 15,0-4 20 1,30-2 0-16,15-24 11 15,3-14-1 1,0-18-10 0,-7-34 0-16,-15 4-15 15,-22-3 1 1,-4 7-16-16,-38 17 0 0,-10 5-32 31,-8 18 1-31,5 4-86 16,14 19-8-16,19 7 24 15</inkml:trace>
  <inkml:trace contextRef="#ctx0" brushRef="#br0" timeOffset="7134.0726">4781 2693 162 0,'0'0'126'0,"-8"-11"-8"16,-25-10-83-1,-37-20 0-15,-15-11-25 16,-26-10 1-16,-15-5-23 15,3 5 1 1,13 2-31-16,28 5 0 16,30 15-76-1,34-1-8-15,18 12 26 16</inkml:trace>
  <inkml:trace contextRef="#ctx0" brushRef="#br0" timeOffset="7404.0753">4385 2834 204 0,'-26'7'119'0,"-33"16"-7"16,-26 3-107 0,-12 6 1-1,-3 9-12-15,7-8 1 16,16 4-74-1,25-14 0 1,23-16-39-16,29-4-5 0</inkml:trace>
  <inkml:trace contextRef="#ctx0" brushRef="#br0" timeOffset="7634.0776">4444 3069 241 0,'-37'23'130'15,"-22"15"-5"1,-22 24-125-16,-12 16 0 16,7 7-1-1,16-8 1-15,11-14-50 16,29-12 0-1,12-25-79-15,18-26-10 16,0-15 49 0</inkml:trace>
  <inkml:trace contextRef="#ctx0" brushRef="#br0" timeOffset="7864.0799">4552 3310 247 0,'-19'19'133'0,"-26"21"-5"15,-18 23-128 1,-14 25 0-16,-12 1-4 16,7-4 0-1,16-22-77-15,25-23-2 0,30-28-49 16,11-20-13-1,44-51 90 1</inkml:trace>
  <inkml:trace contextRef="#ctx0" brushRef="#br0" timeOffset="8104.0823">5140 3037 247 0,'12'5'134'15,"24"4"-4"-15,12 6-130 32,23 8 0-32,7-8 0 0,10-8 0 15,5-7-13 1,-11 0 2-16,-8-7-119 15,-15-12-4-15,-15-10-2 32</inkml:trace>
  <inkml:trace contextRef="#ctx0" brushRef="#br0" timeOffset="8344.0847">5185 2933 219 0,'33'-7'127'16,"22"-26"-4"-16,20-22-115 15,6-16 1 1,-3-10-42-1,-15-3 1-15,-11-5-94 16,-22 1-11 0,-16-6 33-16</inkml:trace>
  <inkml:trace contextRef="#ctx0" brushRef="#br0" timeOffset="8534.0866">5255 2137 235 0,'8'0'131'31,"17"-19"-4"-31,12-8-122 15,15-16 0-15,7-8-17 16,1-13 0 0,-1-6-111-16,-18 0-3 0,-8 0-6 31</inkml:trace>
  <inkml:trace contextRef="#ctx0" brushRef="#br0" timeOffset="8704.0883">4685 2159 230 0,'-15'0'124'15,"8"-15"-4"1,7-18-120-16,7-19 1 16,30-18-12-1,8-7 0-15,3-19-111 16,-8 6-7-1,-10-2 3-15</inkml:trace>
  <inkml:trace contextRef="#ctx0" brushRef="#br0" timeOffset="8854.0898">4596 1543 247 0,'-11'-4'134'0,"7"-15"-4"16,0-11-148 0,4-2 1-16,23-5-113 15,10-11-5 1,1-4 5-16</inkml:trace>
  <inkml:trace contextRef="#ctx0" brushRef="#br0" timeOffset="9836.1007">7259 1738 85 0,'0'-8'89'16,"0"1"-5"-16,-7 0-62 15,3 3-1 1,-4 4-7-16,5 8 1 16,-1 17 9-1,0 9 1-15,-7 14-9 16,0-15 0-1,4 0-26-15,-1-7 0 16,4-8-99 0,1 5-7-16,3-20 7 15</inkml:trace>
  <inkml:trace contextRef="#ctx0" brushRef="#br0" timeOffset="10216.1045">7496 1579 118 0,'0'0'72'0,"0"4"-2"15,0 18-63 1,0 11 0-16,0 8 20 0,0 0 0 15,0-1-11 1,0 1 1 0,0-11-12-16,0-12 2 15,0-4-54 1,0-10-1-1,0-4-57-15,0-7-5 0,0-26 53 32</inkml:trace>
  <inkml:trace contextRef="#ctx0" brushRef="#br0" timeOffset="10656.1089">7466 1594 136 0,'0'-3'93'16,"0"3"-6"-16,0 0-76 15,11 0-1 1,12 18 3-16,2 11 2 15,9 1 0-15,-8 0 2 16,3-5 8 0,-10-6 0-16,7-8-2 15,-8-7 1 1,-7-4-16-16,5-15 1 15,-6-15-9 1,-3 1 0-16,-3-1 0 16,0-3 0-1,0 7 0-15,-4 4 0 16,0 4 0-16,0 10 0 15,0 8-5 1,4 0 2-16,3 0 0 16,12 11 0-16,3 23 3 15,4 3 1 1,3 10 0-1,-10-6 1-15,3-4 0 16,-7-8 1 0,-7-10-7-16,-1-12-1 15,-7-7-124-15,3 0-5 16,-3-29-7-1</inkml:trace>
  <inkml:trace contextRef="#ctx0" brushRef="#br0" timeOffset="10896.1113">7977 1424 124 0,'4'0'96'15,"3"11"-6"-15,1 12-63 16,3 13 1-16,3 9-4 15,2 3 0 1,-5-1-15-16,0 6 0 16,-4-14-40-1,-3-5 0-15,-1-15-83 16,-3-16-10-16,0-3 32 31</inkml:trace>
  <inkml:trace contextRef="#ctx0" brushRef="#br0" timeOffset="11016.1125">7996 1672 142 0,'4'-12'98'16,"25"-2"-6"-1,8-8-82 1,4 7 1-16,4 0-101 16,-16-3-7-1,-6-12-12-15</inkml:trace>
  <inkml:trace contextRef="#ctx0" brushRef="#br0" timeOffset="11226.1146">8188 1373 110 0,'0'0'95'16,"4"15"-4"-16,15 10-53 15,3 20 1-15,4 6-4 16,-8 1-1-16,1 3-18 16,-11-7 1-1,-5-10-15 1,1-10 0-16,-4-13-106 15,0-7-2 1,0-8-28-16,0-23-1 0</inkml:trace>
  <inkml:trace contextRef="#ctx0" brushRef="#br0" timeOffset="11596.1183">8370 1413 164 0,'7'-4'99'16,"12"1"-7"-1,6-4-87-15,9 3 0 16,3 4 3 0,-7 0 0-16,-8 0-3 15,-10 8 0-15,-12 17 2 16,0 5 1-1,-4 10-2-15,-15 1 1 16,4-1-1 0,4-3 0-16,8 0 8 15,3-11 0 1,7-7 2-16,22-5 1 15,8-3-10-15,0-4 0 16,5-3-19 0,-13 0 0-16,0-4-61 15,-10 0-2 1,-8-4-47-16,-7-14-12 15,-4-4 69 1</inkml:trace>
  <inkml:trace contextRef="#ctx0" brushRef="#br0" timeOffset="11786.1202">8366 1490 158 0,'19'4'107'16,"25"-4"-7"-1,23 0-114-15,-4 0 1 0,3-4-89 32,-6 0-6-32,-8-14 18 0</inkml:trace>
  <inkml:trace contextRef="#ctx0" brushRef="#br0" timeOffset="16758.1728">9029 2553 93 0,'0'0'73'0,"0"0"-1"15,0 0-77 1,0 0 2-16,0 0 1 15,0 22 1 1,8 27 8-16,3 9 2 16,0 24-3-16,11 18 0 15,1 11-3 1,-5 6 1-16,4 2-3 15,4 6 1 1,0-3-1-16,0-4 0 16,0 4 2-1,-1 0 1 1,-9 3 3-16,-5 12 0 15,-4 10 9-15,0 8 1 16,-3 4 4-16,0 3 2 16,-1-4-11-1,-3-6 2 1,4-15-12-16,-4-16 0 15,0-21-82 1,8-26-1 0,-1-31-32-16,5-27-4 0</inkml:trace>
  <inkml:trace contextRef="#ctx0" brushRef="#br0" timeOffset="17368.1789">8829 2587 94 0,'-4'4'82'0,"1"3"-4"16,-1 4-48 0,4-4 0-16,0-7-5 15,11-14 1 1,19-17-19-16,3-4 0 15,0-10-1 1,-2 16-1-16,-6 3-2 16,1 18 0-16,0 8-1 15,0 14 0 1,7 16-13-1,4 0 0-15,11 7-94 16,-3-8-7-16,-1-3 6 31</inkml:trace>
  <inkml:trace contextRef="#ctx0" brushRef="#br0" timeOffset="18518.1904">8585 4085 10 0,'19'-3'29'15,"14"-1"-11"1,3-4 0-16,5 1-11 15,4 7 1 1,3 0-4-16,4 0 0 16,7 0-2-16,4 0-1 15,8 4-1 1,6-1 0-16,12 1 9 15,0-4-1 1,4 0 14-16,7 0 0 16,14 0-5-1,5 0 1-15,14 0-10 16,-3-7 1-1,14 3 2-15,-3-4 0 16,11 5 8-16,4 0 0 16,10-1-1-1,4 4 0-15,16 0-9 16,3-4 2-1,3 0-6-15,-3 4 1 16,11-7-3 0,4 3 0-16,18 0-2 15,0-2 1 1,11-2 1-16,-3 0 0 15,0-3 12 1,7 4 0 0,-4-4 4-16,-3 4 0 0,0-1-9 31,-20 1 1-31,-6 7-8 0,-19 0 1 15,-22 0-3 1,-22 0 0 0,-26 0-3-16,-30 4 0 0,-14 3-40 31,-27-3-1-31,-18-1-73 0,-22-3-11 15,-4 0 40 1</inkml:trace>
  <inkml:trace contextRef="#ctx0" brushRef="#br0" timeOffset="18838.1936">15248 3735 135 0,'0'0'85'16,"3"0"-4"-16,31 0-72 15,14 0 2 1,15 18 15 0,18-3 1-16,12 3-4 15,-8 8 0 1,-7-4-7-16,-15 0 1 15,-22 4 0-15,-23-7 1 16,-14 10-7 0,-15 8 1-16,-23-4-31 15,-6 1 2 1,-12-1-32-16,15 4 0 15,3-8-66 1,16 1-10-16,7-8 31 16</inkml:trace>
  <inkml:trace contextRef="#ctx0" brushRef="#br0" timeOffset="20038.2083">7877 2288 95 0,'0'0'77'0,"0"0"-4"0,0 0-63 16,0 0 1-1,8 11 3 1,-1 7-1-16,1 5 1 15,6-1 1 1,1 0-3 0,-4 0 1-16,1-7-1 15,-5-8 1-15,-3 1-1 16,-1-5-1-1,-3 0-3-15,0 1 0 16,4 1-5-16,-4-5 0 16,0 0-4-1,0 3 1-15,3 5-1 16,1-1 1-1,0-4 0-15,0-3 0 16,-4 4 1 0,0 0 0-16,0-4 4 15,0 0 0 1,0 3 12-16,0 1 0 15,0-4 1-15,0 0 1 16,0-15-13 0,11-15 1-16,4-6-7 15,-5 3 0 1,6 0-2-16,-5 6 1 15,-4 6-43 1,4 6 0-16,-4-4-87 16,5 4-10-16,-1 1 41 31</inkml:trace>
  <inkml:trace contextRef="#ctx0" brushRef="#br0" timeOffset="21309.2238">16422 3816 129 0,'0'0'83'0,"0"0"-5"0,0 0-73 16,0 18 0-1,0 16 17-15,0 9 0 16,-8 17 4-1,-6-5 0 1,7 1-10-16,-1-9 0 0,4-10 0 31,4-7 1-31,4-8 1 0,18-7 0 16,12-4-12-1,-1-7 2 1,0 0-14-16,1-4 1 0,-9 0-33 31,-2 0 0-31,-5 0-88 0,-18 0-10 16,0-12 29-1</inkml:trace>
  <inkml:trace contextRef="#ctx0" brushRef="#br0" timeOffset="21459.2253">16307 4055 164 0,'15'-3'109'0,"37"0"-7"16,22-5-93-16,33 1 0 16,8 3-110-1,-8-8-7 1,-10-2-9-16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6-04T18:28:58.0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22733 1786 10 0,'4'0'54'0,"-1"0"3"16,1-7-4-1,-4-1 1-15,0-6-12 16,0 6-1-16,-4-3-23 16,-3 3-1-1,0 8-16-15,3 0 1 16,0 0-4-1,4 23 1-15,0 6 5 16,8-3 0 0,10 7 7-16,4-3 0 15,4-8 11 1,8-7-1-16,-1-4 4 15,-4-7 1-15,9-4-11 16,-20 0 1 0,-3 0-12-1,-4-11 2-15,-3 3-26 16,-1 1 2-16,4-4-104 31,0-8-4-31,0-3-2 0</inkml:trace>
  <inkml:trace contextRef="#ctx0" brushRef="#br0" timeOffset="300.003">22733 1546 176 0,'-3'-3'113'16,"3"-1"-6"-16,0 4-114 16,0 0-1-1,0 0-80 1,0 0-4-16,3 0-13 15</inkml:trace>
  <inkml:trace contextRef="#ctx0" brushRef="#br0" timeOffset="450.0045">23030 1572 247 0,'3'0'93'15,"1"0"-3"1,3 4-130-16,-7-1-1 0,4 1-11 16,3 0-2-1,4 0-46 1,-3-4-5-16</inkml:trace>
  <inkml:trace contextRef="#ctx0" brushRef="#br0" timeOffset="840.0084">22681 1380 31 0,'-22'8'63'31,"-4"10"0"-31,-15 19-24 16,4 18-1-1,0 8-14-15,11 22 0 16,15 3-8 0,15 5-1-16,33-1 5 15,26-14-1 1,15-23 3-16,29-7 1 15,4-30 5-15,19-18 1 16,-1-4-7 0,-10-29 1-16,-23-22-18 15,-29-15 2 1,-30-19-7-16,-37-3 0 15,-48 4 0 1,-52 2 0-16,-26 24-34 16,-4 9 2-16,12 14-99 15,29 13-7 1,37 0 24-16</inkml:trace>
  <inkml:trace contextRef="#ctx0" brushRef="#br0" timeOffset="10694.1073">9122 4512 10 0,'7'-10'33'16,"-7"3"0"-16,-4 0-15 15,4 3 2 1,0 0-12-16,0 4 1 15,0-3 0-15,0-5-1 16,4-7-2 0,0 0-1-16,7-3-2 15,-11 3-1 1,4 8 0-16,-4-5 2 15,0 6 3 1,4-9 0-16,0 0-3 16,-1 0 1-16,1-3-4 31,-1-1 1-31,1 0 7 0,-1-6 0 15,-3 10 2 1,4-3 2-16,0-5-9 16,0 5 0-1,0-4-3 1,-1 4 1-16,-3 0 2 15,0-1 0-15,-3 0 3 16,3 1-1-16,0-8-3 16,0 3 2-1,0 2-4 1,0-2 0-16,3 2 1 15,1-2 1-15,0-2 2 32,0 2 1-32,-4 5-3 0,0-4 0 31,7 0-3-31,0-1 1 0,0-2-1 15,5-8 0 1,3 3 0 0,-4 0 0-16,-1 4 0 15,-2 4 1 1,0 0-1-16,-1 0 0 0,4 0 0 31,0-5 0-31,0 7 0 16,0-7 0-16,1 9 0 15,-1 3 0 1,-4 11 0-16,0 0 0 0,-3 0-1 31,0 4 0-31,3-3-1 16,5 3 1-16,-2 0 0 15,1 0 0 1,1 0 1-1,-5 7 1-15,-3 4 0 16,0 4 1-16,3 4-2 16,-3 4 1-16,3-3-1 15,-4 3 1 1,1 3 0-1,4 7 0-15,-4-4 0 16,-4 1 1 0,0-4-1-16,0 0 1 15,0 0-2 1,0-7 0-16,-4 2 0 15,4 2 0-15,-4 6 0 16,4 4 1 0,0 0-1-16,0-3 0 15,0-8 0 1,0 4 1-16,0-3-1 15,8 2 1 1,-1 8-1-16,-3-3 1 16,7-1-1-16,-8 1 1 15,1 0-1 1,3-1 1-16,1-3-1 15,3-12 1 1,-7 12-1-16,4-7 1 16,6-1 1-1,-7 1-1-15,5-9 0 16,-5 5 0-1,1 3-1-15,2-2 1 16,1-1-1-16,4 3 0 31,-3-4 0-31,-2-2 1 0,1-1 2 16,-3-7 1-1,0-1 3-15,-5 1 1 16,1-4-2 0,0 0 1-16,0 0-3 15,-1 0 0 1,1-7-2-16,-1-1 1 15,5-3-1 1,-1-4 0-16,1-7-1 16,-5 4 1-1,5-1 0-15,0 1 0 16,-5 3-1-1,0-3 1-15,1-1-1 16,-4-7 0-16,4-7 0 16,-1 7 0-1,1-14-1-15,-4-2 1 16,0 3-1-1,0-6 1-15,0 0-1 16,0 5 1 0,4 0-1-16,7-5 0 15,-3 1 0 1,-1 4 0-1,4 3 0-15,0-8 0 0,0 8 0 16,1 0 0 0,-2 0 0-16,5-3 1 15,0 0 0 1,4 3 0-1,-1-1-1-15,5 2 1 16,-5 2-1 0,-3 12 0-16,-8 4-1 0,1 7 1 15,-1 3-4 1,-3 5 1-1,-4 3-1-15,3 0 1 16,5 7 0 0,3 15 2-1,0 8 0-15,-3 11 1 0,-1-1 0 31,-7 4 1-31,3 0-1 0,-3 8 1 16,0-4-1 0,0 4 2-1,4 3-2-15,0 1 0 0,-4-8 0 31,0 3 1-31,0-6-1 0,3-1 1 32,-3-3-1-32,0 3 1 15,0-8-1-15,0-2 1 16,0-1 0-1,0 8 1-15,4-8 1 16,4 0 0 0,3-3-1-16,0-5 0 15,0 4-1 1,0-10 1-16,0-4 1 15,1 0 0 1,-5-8 2-16,4-3 1 16,-4-1 1-16,5-3 0 15,-1 0-1 1,-4 0 1-16,0-3-1 15,1-12 0 1,-5-7-1-16,1 3 0 16,0-10-3-1,-4 3 1-15,4-7-2 16,-4-8 1-1,0 4-1-15,0-7 1 16,0 0-2-16,0 0 1 16,0-8-1-1,0-4 0-15,0 1 0 16,0-4 0-1,0 8-1-15,0 3 1 16,0-8-1 0,0 8 1-16,7 0 0 31,5-3 0-31,-6 6-1 0,5 1 1 15,5 7-2 1,-5 5 1-16,0 9-3 16,0 8 1-16,-8 4-2 31,5 7 1-31,-1 1 2 0,1 3 0 15,3 0 1 1,0 0 0-16,-4 0-1 16,1 0 0-16,-1 11 0 31,1 3 1-31,-1 5 0 0,0 11 0 15,1-1 0 1,-1 0 1-16,-3 8 0 16,3 4 0-1,1 10 0 1,-1 1 1-16,-3 4 0 15,-1 2 0 1,-3-2 0-16,4-5 1 0,0 9-1 16,-1-5 0-1,5-4-1 1,0 5 0-16,7-4 0 15,-5-12 0 1,5 1 0 0,-4-9 1-16,1-1 1 15,6-5 0 1,1-1 1-16,-4 1 1 0,-1-4-1 15,-3-10 1 1,0 2 1 0,-3-7 0-16,-1-7 4 15,4 0 0 1,-7 0-3-16,-4-25 1 0,0-12-7 31,0-7 0-31,0-9 0 16,0-2 0-16,0-4 0 15,0 1 0 1,-8-9 0-16,1 4 0 0,4 0 0 31,-5-7 0-31,8 7 0 16,0 5 0-1,0 9 0-15,0 5 0 16,4-3 0-1,14 5 0-15,-3 2 0 16,4-1 0-16,3-3 0 16,-4 7 0-1,-3 4 0-15,-4 7 0 16,-4 7-5-1,5 8 1-15,-1 8-2 16,0 3 1 0,-4 0 2-16,4 14 1 15,-3 13 1 1,-1 10 1-16,1 4 0 15,-4 10 0-15,-1 4 0 16,-3 1 1 0,0 10-1-16,0-3 1 15,0 7-1 1,0-4 1-16,0 5 1 15,0 2 0 1,0 1 0-16,0 3 0 16,0-7-1-16,0 1 0 15,4-12 0 1,7-7 1-1,0-5-1-15,-3-6 1 16,-1-4-1-16,4-11 1 31,0 0-1-31,-4-19 2 0,8-3-3 31,-7-4 0-31,-1 0 0 0,0-8 0 16,-3-25 0 0,0-3 0-1,-1-9 0-15,1-3 0 0,4-11 0 31,-4-5 0-31,-1-5 0 0,-3-1 0 16,0-12 0 0,4 5 0-1,0-12 0-15,0 12 0 16,3-4 0-1,4 18 0-15,4-3 0 0,3 2 0 16,0 13 0 0,9 7 0-1,-2 3 0-15,-2 12 0 16,-1 7-3-1,-3 3 2 1,-4 8-3-16,3 7 1 16,-3 4-1-16,0 0 0 15,3 19 2-15,1 11 1 16,-4 6 1-1,-1 8 1 1,-7 9-1-16,-3 9 1 16,0 12-1-1,0 4 0-15,-4 10 0 16,4 0 0-1,-1 1 0-15,5-12 0 16,-1-3 0-16,4-14 1 16,0-9-1-1,0-7 0-15,4-10 0 16,0-4 0-1,4-9 3-15,-1-6 0 16,-3 0 1 0,0-8 0-16,0-7-2 15,-5 0 1 1,1 0-3-16,-3 0 0 15,0-11 0-15,3-7 0 16,-1-1 0 0,2-10 0-16,-5-8 0 15,-3-7 0 1,-4-11 0-16,0-1 0 15,0-7 0 1,0-11 0-16,-4 0 0 16,-3-3 0-16,-5 6 0 31,9 2 0-31,-1 2 0 0,4-3 0 15,0 8 0 1,15-2 0-16,4 6 0 16,-1 14 0-1,4 2 0 1,-7 2 0-16,7 14 0 15,-3 5 0-15,0 9-2 16,-5 12 1-16,-3 4 0 16,1 29 1-1,-5 18 0 1,-3 5 0-16,-4 10 0 15,0 8 0-15,0 4 0 32,-4 10 0-32,0-2-1 0,4 17 0 15,0-7-1 1,0-12 1-16,18-6 0 15,-3-12 0 1,0-14 0 0,11-12 1-16,-7-6 1 0,-1-16 0 31,8-7 1-31,-7-11 1 0,-1 0-1 31,1 0 1-31,-1-18-3 16,1-11 0-16,3-16 0 15,-4-3 0 1,5-7 0-16,-8-8 0 0,-1-7 0 31,-6-12 0-31,3-6 0 16,4-11 0-16,-1-5 0 15,1-6 0 1,4 2 0-1,7 12 0-15,0 15-2 16,-4 15 1-16,-3 18-3 16,-8 18 0-16,-1 9-4 15,-2 21 0 1,-1 3 2-1,-3 34 1-15,0 18 4 16,-4 11 0 0,0 11 1-16,0 5 0 15,0 7 0 1,-8-1 0-16,-3 4 0 15,4-6 1-15,-4 9-1 16,7-6 1 0,-3-8-2-16,3 4 1 15,4-15 0 1,0-7 0-16,4-11 3 15,7-15 0 1,-4-8 2-16,4-3 0 16,-3-7 0-16,3-1 1 15,8-11-2 1,-1-3 0-16,1-4-3 15,2 0 2 1,-2-4-3-16,0-15 0 16,-1 1 0-1,1-3 0-15,-1-2 0 16,1-10 0-1,-1-11 0-15,0-5 0 16,1-13 0-16,-4-16 0 16,0-14 0-1,-8-19 0-15,4-14 0 16,4 10 0-1,-7 5 0-15,-1 15 0 16,0 20-3 0,4 12 1-1,5 15-3-15,2 8 0 16,8 10 0-1,-4-7 1-15,0 8 2 0,11 3 1 16,-10 11-2 0,2 9 1-1,-6 6 0-15,-7 9 0 16,-1 29 2-1,-1 17 1 1,-2 12 0-16,-4 6 0 0,-4 12-1 16,0 4 1-1,0-5-1-15,-8 9 1 16,-3-8 0-1,-3 4 1 1,2-9 1-16,1 2 0 0,0-8 0 31,0-8 0-31,4-7-2 0,7-4 1 16,0 0 0-1,0-6 1 1,0-5-1-16,0 1 1 16,11-1-2-1,3-11 1-15,1-4-2 16,0-3 0-1,3-11 0-15,5-7 0 16,2-8 0 0,6-4 0-16,-2-18 0 15,-7-13 0 1,4-8 0-16,0-12 0 15,-4-5 0-15,-3-10 0 16,-4-11-11 0,7-14 1-16,-3-16-4 15,-1-4 0 1,-3 5 10-16,3 3 0 15,-3 11 6 1,3 11 1-16,1 8-1 16,-4 14 1-16,0 3-2 15,3 12 0 1,0 8 1-16,1-1 1 15,-4 19-2 1,-4 7 1-16,-4 8-3 16,1 7 0-1,-1 0 0-15,1 15 0 16,-1 14 0-1,-3 1 1-15,-4 10 1 16,0 8 0-16,0 15 1 16,0 0 0-1,-4 7 0 1,-3-1 0-16,-4 6 3 15,11-9 1-15,0-10 1 32,0 10 0-32,18-11-4 0,8 0 1 15,0 1-4 1,4-7 0-16,-1-6 0 15,1 2 0-15,3-8 0 32,-3-8 0-32,3 0 0 0,4-3 0 15,-7 1 0 1,-4-3 0-16,0-1 0 15,-4-8 0 1,0-4 0 0,4-7 0-16,0-4 0 0,4-4 0 15,-1-22 0 1,-10-15 0-16,-4-10 0 15,-8-15 0 1,1-20 0 0,-2-2 0-16,6-15 0 15,3-8 0 1,-8-3 0-1,8-7 0-15,7 5 0 16,-3 12 0-16,3 27 0 16,4 11 0-16,-12 22 0 15,9 14 0 1,-8 9 0-1,-8 12 0-15,-7 6 0 16,4 3 0 0,-4 0 0-16,0 3 0 0,0 27 0 31,0 15 0-31,-4 18 0 15,4 3 0-15,-3 11 0 16,3-2 0 0,0 5 0-16,0 2 0 0,0 2 0 31,0-2 0-31,0 10 0 15,0-8 0-15,0 2 0 16,0-13 0 0,0-6 0-16,0-15 0 15,10-12 0 1,17-11 0-16,-9 1 0 15,-3-11 0 1,4-5 0-16,-1-6 0 16,0-8 0-1,1 0 0-15,-1-8 0 16,9-14 0-1,-6-15 0-15,2-3 0 16,-5-4 0-16,1-5 0 16,0-2 0-1,-9-1 0-15,-2-7 0 16,-1-19 0-1,-3-2 0-15,3-20 0 16,-3-7 0 0,0-4 0-16,7 0 0 15,0 13 0 1,0 23 0-16,0 12 0 15,-3 23 0-15,-1 5 0 16,4 17-3 0,-4 4 1-16,1 10-1 15,-4 4 1 1,7 18 1-16,-3 23 1 31,2 18 2-31,1 15 1 0,-3 3-1 16,-4 5 2-1,-1-5-4-15,1 4 0 16,4-3 0-1,-5 3 0 1,4 4 0-16,-7-7 0 0,4-12 0 31,0-3 0-31,-4-15 0 0,3-4 0 16,9-6 0-1,-5-14 0 1,5-5 0-16,-2-7 0 0,9-9 0 31,-4-3 0-31,-1 0 0 0,1-15 0 16,0-10 0-1,0-5 0 1,-1-11 0-16,-2-3 0 16,7-8 0-1,-5-11 0 1,-3-6 0-16,-7-16 0 0,3-4 0 15,9-7 0 1,-2-3 0-16,1-5 0 16,7 13 0-1,8 13 0 1,-1 11 0-16,-3 19 0 15,-4 14 0 1,-7 16 0-16,0 7 0 16,-7 8 0-16,-1 3 0 15,-3 11 0 1,-4 22 0-16,0 34 0 15,0 14 0 1,-11 6 0-16,-8 14 0 16,-7-5 0-1,4-7 0-15,3 6 0 16,1-6 0-1,3 3 0-15,4-7 0 16,0-4 0-16,7-3 0 16,4-12 0-1,0-7 0-15,0-8 0 16,11-13 0-1,11-5 0-15,1-7 0 16,6-8 0 0,8-14 0-16,7-4 0 15,16-18 0 1,21-27 0-16,19-17-130 15,8-34-4-15,3-33-13 32</inkml:trace>
  <inkml:trace contextRef="#ctx0" brushRef="#br0" timeOffset="15046.1546">19355 3310 96 0,'-4'-4'91'15,"0"0"-5"-15,1 0-73 16,-1 4 0 0,4 19-10-1,0 40 0-15,4 30 7 16,-1 33 1-1,1 22-7 1,0 0 0-16,0-19-2 16,-1-32 0-16,1-31-16 15,0-36 0-15,0-26-77 16,0-34-10-1,3-39 16 1</inkml:trace>
  <inkml:trace contextRef="#ctx0" brushRef="#br0" timeOffset="15556.1597">19226 3262 135 0,'33'-7'97'31,"37"-8"-6"-31,41-4-62 16,45-2 3 0,18-2 3-16,37 1 1 15,22 11-22 1,16 4 1-16,14 3-13 15,0 4 0-15,-1 0-1 16,-10 0 0 0,-4 0 1-16,-29 0 0 15,-19 0 2 1,-26-3 1-16,-26-1-2 15,-37 4 2 1,-26 0-5-16,-33 0 0 16,-14 0-3-16,-20 0 2 15,-7 0-2 1,-7 0 1-16,-4 15 1 15,0 24 1 1,0 40 2-16,-8 20 1 16,-10 34-1-1,-1 15 1-15,4-1-9 16,8-10 1-1,3-23-71-15,4-22-2 16,-7-18-53-16,-19-29-13 16,-26-31 83-1</inkml:trace>
  <inkml:trace contextRef="#ctx0" brushRef="#br0" timeOffset="16266.1668">19351 3964 111 0,'0'-8'91'0,"0"1"-6"15,0-1-63 1,-4-3 1-1,1 11-11-15,-1 0 0 0,4 30-6 16,0 28 2 0,0 20 2-16,0 15 1 15,11-2-6 1,0 2 1-1,1-19 1-15,-1-23 1 16,-4-17 8 0,0-16 1-16,1-10-1 15,7-5 1 1,22-3-11-16,33 0 1 15,27-7-4-15,51-8 1 16,37-4-1 0,52-6 2-16,48-8-5 15,23-11 0 1,14 10 0-16,-22 1 0 15,-26 7 0 1,-52 4 0-16,-48 3 0 16,-59 11 0-16,-45 6 0 15,-33-2 0 1,-22 4-12-16,-3 0 2 15,-2 0-29 1,5 0 0-16,4 0-83 16,-1-15-8-1,-3-3 25-15</inkml:trace>
  <inkml:trace contextRef="#ctx0" brushRef="#br0" timeOffset="16666.1708">22059 4189 144 0,'7'0'116'0,"30"0"-8"16,19 0-70-1,44 4-1-15,22-1-13 16,19-3 1-1,-8 0-16 1,-22 0 1-16,-33 0-25 0,-34 0 2 31,-25 0-117-31,-30 0-4 0,-45-3-1 31</inkml:trace>
  <inkml:trace contextRef="#ctx0" brushRef="#br0" timeOffset="17186.176">19970 3701 118 0,'0'-3'93'15,"0"-5"-6"1,-7 4-73-16,-12 4 1 16,-3 8-6-1,-1 25 0-15,9 16 0 16,14 9 2-1,7-5 19-15,34-17-1 16,11-18 4-16,14-18 0 16,-10-22-23-1,-23-15 1-15,-18-7-11 16,-15 0 0-1,-25 7-39-15,-13 7 1 16,1 16-93 0,8 6-9-16,17 8 33 15</inkml:trace>
  <inkml:trace contextRef="#ctx0" brushRef="#br0" timeOffset="17566.1798">21696 3642 124 0,'-11'0'82'0,"-11"5"-3"15,-4 23-75 1,0 21 2-1,11 3 18-15,15-1 2 0,15-3 24 16,29-22-2 0,8-22-17-16,7-4 1 15,-11-30-30 1,-18-15 1-1,-23 5-13-15,-14 3 2 0,-41 8-122 32,-26 6-3-32,-18 5-7 0</inkml:trace>
  <inkml:trace contextRef="#ctx0" brushRef="#br0" timeOffset="18646.1915">20544 3690 27 0,'0'11'66'0,"0"8"-1"16,0 7-10-1,0 18-2-15,0-7-8 16,0-4 0-16,0-14-8 31,0-16-1-31,0-3-17 0,0 0 0 16,0-18-16-1,0-8 0-15,0-7 0 16,-4 6 0-1,-6 9-2 1,-6 0 0-16,13 11-7 0,3 3 0 16,29 0 0-1,23 1 0-15,15-5 15 16,11 1 1-1,3-1 3 1,-14-3 0-16,-12-4-9 16,-17 5 1-1,-13 6-5 1,-10 4 0-16,-7-4 0 15,-1 4 0-15,-7 0-2 16,4 0 1-16,-4 0 1 16,10 8 0-1,9 25 1 1,7 4 1-16,4 14-2 15,-1-3 0 1,-6-3 0-16,-8-19 0 0,-1-1 0 16,-10-14 0-1,0-7 0 1,-4-4 0-16,-8 0 0 15,-25 0 0 1,-19 0 0-16,-19-4 0 0,-17 4 0 31,-8-3 0-31,-1-1-26 16,12 0 1-16,26-3-105 15,33 3-7 1,26 0 15-16</inkml:trace>
  <inkml:trace contextRef="#ctx0" brushRef="#br0" timeOffset="24818.2561">17451 7805 27 0,'-10'-7'74'16,"-5"3"1"-16,-4 1-16 15,4-2-2-15,8 5-32 16,7 0 1 0,14-4-16-1,31 4 2-15,18-3 6 0,15 0-1 31,-4 0-9-31,-7-2 1 0,-12 1-7 16,-14 1 1 0,-8 3 8-1,-18 0 1-15,-7 0 0 16,-5 0 1-1,-3 0-11-15,0 0 1 0,4 0-4 32,-4 0 1-32,0 0 0 15,0 0 0-15,0 0 3 16,0 0 0-1,0 0 1 1,0 0 0-16,0 0-2 16,0 0 0-16,0 0-4 15,0 0 1-15,0 0-2 16,-15 0 0-1,-11 12 2 1,-11 6 1-16,0 18 1 16,4 9 0-1,-1 10-1-15,12-7 1 0,7-4-13 31,0-14 0-31,8 3-97 16,0-14-2-16,-1-16-15 16</inkml:trace>
  <inkml:trace contextRef="#ctx0" brushRef="#br0" timeOffset="25088.2588">17448 7868 97 0,'0'0'108'16,"-4"0"-8"0,1 0-59-16,-1 0 2 15,4 0-31 1,4 0 0-16,17 16-8 15,13 16 0 1,-1 1-5-16,-7 4 0 16,0-4-76-16,-15-10 0 15,-4 2-39 1,1-25-7-16</inkml:trace>
  <inkml:trace contextRef="#ctx0" brushRef="#br0" timeOffset="25678.2647">17637 7698 52 0,'0'0'55'31,"0"0"-1"-31,0 0-28 0,0 0 0 31,0 4 30-31,0 0-2 16,0-1 9-16,-4 1-2 15,4-4-30 1,0-19 2 0,0-25-33-16,-4-18 0 15,1-19 0-15,-9-1 0 16,-3-3 0-1,-6 0 0-15,-2 11-86 16,19 4-1 0,4 7-50-16,0 1-13 15,27-7 99 1</inkml:trace>
  <inkml:trace contextRef="#ctx0" brushRef="#br0" timeOffset="27358.2815">17499 6842 26 0,'0'0'37'15,"0"0"1"1,0 3-32-16,0 1 0 15,0-4 2 1,4 0 0 0,4 0 0-16,-5 0 2 0,-3 4 12 15,4 0-1 1,4-1 20-16,3 5-1 15,3-5 4 1,20-3-1 0,3 0-5-16,19 0-2 15,3 0-15 1,-4-3 1-16,-3-8-17 0,-11 3 1 31,-12 4-6-31,-14 4 0 16,-7 0-24-16,-4 0 1 15,-1 0-48 1,4 0-1-16,8 4-37 15,11 0-8 1,4-4 57-16</inkml:trace>
  <inkml:trace contextRef="#ctx0" brushRef="#br0" timeOffset="27618.2841">18103 6816 94 0,'-7'0'83'0,"0"0"-4"16,-1 11-58-1,5 1-1-15,3-2 12 16,14-6-1-1,12-4 7-15,30 0-1 16,-4-14-15 0,-12-5 0-16,-3-3-11 15,-26-1 0-15,-11 5-10 16,-22 7-1-1,-22 4-27-15,-8 7 1 16,0 0-100 0,15 7-9-16,26-7 16 15</inkml:trace>
  <inkml:trace contextRef="#ctx0" brushRef="#br0" timeOffset="28838.2963">18114 6218 51 0,'0'0'78'0,"0"0"-2"16,0 0-39-1,0 0 0 1,0 0-14-16,-3 0 0 15,-9 0-8 1,-6 0 0 0,-12 0-10-16,1 0 1 0,-12 0-4 15,-11 0-1 1,-7 0-1-16,3 0 0 15,1 0 0 1,10 0 0 0,9 0-8-16,6 4 1 0,11 0-35 31,8 0-1-31,0-4-53 0,3 0-6 15,1 0 41 1</inkml:trace>
  <inkml:trace contextRef="#ctx0" brushRef="#br0" timeOffset="29328.3012">18029 6218 91 0,'0'0'81'15,"0"0"-4"1,0 0-51-16,19 0 2 15,7 0 10 1,-1 0 0-16,-2 0-5 16,3 0 0-16,-12-7-17 15,-10-5 0 1,-4 2-14-16,-18-1 1 15,-19-4-20 1,4 4 0-16,-4 4-100 31,10 7-7-31,5 0 2 0</inkml:trace>
  <inkml:trace contextRef="#ctx0" brushRef="#br0" timeOffset="29718.3051">17441 6244 62 0,'0'7'69'16,"0"5"-2"-16,0 2-20 31,21 9-2-31,9-11 17 0,7-12 1 16,-4 0-25-1,-3-23 0-15,-11 4-29 16,-19-3 2-1,-8 4-35 1,-21 3 2-16,-1 7-108 16,4 4-7-1,7 4 13-15</inkml:trace>
  <inkml:trace contextRef="#ctx0" brushRef="#br0" timeOffset="30428.3122">17448 6240 93 0,'0'0'92'0,"0"0"-6"16,0 0-39-16,0 0 0 15,0 0-4 1,-4 0 0-16,-7-10-24 15,0-2 1 1,-8-3-16-16,1-3 1 16,-5-4-5-1,-6-4 0-15,3 4 0 16,-15-5 0-16,4 2 0 15,-11-4 0 1,-4 0 0-16,1-1 0 16,-5 4 1-1,-4 8 0-15,1-1 1 16,7 8 0-1,0-4-1-15,1 0 1 16,2 5-1 0,-2-10 1-16,2 2-2 15,1 0 0 1,4-1 0-16,-8-2 0 15,-10 6 0-15,-9 0 0 32,-10-8 0-32,-19 2 0 0,-4-9 0 31,0 1 0-31,-15-2 0 0,23 13 0 15,7-4-88 1,26 8-1 0,30-1-49-16,33-7-12 0,15-1 104 31</inkml:trace>
  <inkml:trace contextRef="#ctx0" brushRef="#br0" timeOffset="31138.3193">18166 6156 45 0,'-11'-4'77'16,"-11"-3"-2"-1,-4 7-34-15,0 0-1 16,-4 7-17-1,20 7 1-15,2 5 12 16,8-1 2 0,15-6 2-1,29-12 1-15,8-4-26 0,3-18 1 16,-13-7-16-1,-24-5 0-15,-18 4-16 16,-8 8 1 0,-32 8-115-1,-12 10-5-15,4 4 3 16</inkml:trace>
  <inkml:trace contextRef="#ctx0" brushRef="#br0" timeOffset="31884.3363">15555 5543 93 0,'7'0'96'0,"5"4"-4"15,3 0-30 1,-11-4 1-1,-4 0-18-15,0 0 0 16,-27-19-38 0,-13-11 1-1,-9-3-8-15,-10 4 0 0,0 3-30 16,18 4 2-1,19 7-102-15,22 8-8 16,0 7 20 0</inkml:trace>
  <inkml:trace contextRef="#ctx0" brushRef="#br0" timeOffset="32164.3391">15407 5606 212 0,'-4'0'128'15,"-29"0"-6"1,-8 4-109-16,-14 18 1 16,-9 7-13-16,2 13 0 15,-1-6-127 1,15-3-6-16,25 0-8 15</inkml:trace>
  <inkml:trace contextRef="#ctx0" brushRef="#br0" timeOffset="32834.3458">16596 5466 127 0,'0'-8'97'0,"0"1"-5"15,0 3-81 1,-7 0-1-16,-12 4-11 16,-3 4 1-1,0 21 0 1,10 2 1-16,5 6 16 0,7-11 2 15,0-11 10 1,7-4-1-16,12-7-13 16,-1-7 1-1,-3-11-8 1,0-1 1-16,-3 1-8 15,-9 10 0 1,-3 5-8 0,3 3 1-16,1 0 3 15,7 26 1-15,12-4 4 16,2-4 1-16,9-3-89 15,-4-8-2 1,3-7-42 0,-11-7-9-16</inkml:trace>
  <inkml:trace contextRef="#ctx0" brushRef="#br0" timeOffset="33114.3486">16810 5476 126 0,'0'5'98'16,"0"1"-5"-16,8 9-70 15,0 8-1 1,-5-12 1-16,5 0-1 0,-1-11-5 31,8 0 1-31,3-8-12 16,1-10 0-16,-8-4-8 15,8 6 0 1,-8 9 0-16,7 7 0 15,-7 0 3 1,12 7 0-16,-1 9 2 16,-4-5 1-1,-3 0-28-15,-4-7 1 16,0-4-97-1,-3-12-7-15,-4-18 21 16</inkml:trace>
  <inkml:trace contextRef="#ctx0" brushRef="#br0" timeOffset="33374.3512">17111 5107 114 0,'0'0'90'16,"3"5"-5"-16,-3 8-61 15,4 10 0 1,4 11-3-16,3 10 2 16,0 3-12-16,-4 5-1 15,-3 0-19 1,-1-12 1-16,-3-10-90 15,0-11-5 1,-3-13-5-16</inkml:trace>
  <inkml:trace contextRef="#ctx0" brushRef="#br0" timeOffset="33714.3546">17041 5425 104 0,'10'-4'100'16,"24"-3"-5"-1,10-4-53-15,16-4 1 0,10-3-16 31,-11-5 0-31,-3 1-13 0,-16 4 0 16,-10-1-10 0,-19 1 1-1,-11 3-12-15,0 1 0 0,-11 9-2 31,-7 5 1-31,-1 0 2 0,1 5-2 16,-1 16 5 0,8 9 1-1,7 0 9-15,4 0 0 16,0-1 3-1,15-7 1 1,0-8-15-16,-1-3 1 0,-2-7-88 16,-1-4 0-1,4 0-32-15,-1-7-7 16</inkml:trace>
  <inkml:trace contextRef="#ctx0" brushRef="#br0" timeOffset="34094.3584">17581 5314 48 0,'0'0'68'15,"0"0"-2"1,0 0-27-16,0 0-1 16,-3 4-5-1,-1 7 0-15,-4 12-15 16,8 2 1-1,0 1-3-15,0-4 1 16,0-7 2 0,0-8 0-16,0-3-8 15,12-4 1-15,-5 0-20 16,-7-11 1-1,4-8-2-15,-4-3 1 16,0 4 5 0,0 7 0-16,0 7 1 15,0 4 0 1,7 7 5-16,11 16 1 15,5-2-9 1,-1-2 1-16,4-8-106 16,-8-7-6-16,-7-4-2 15</inkml:trace>
  <inkml:trace contextRef="#ctx0" brushRef="#br0" timeOffset="34834.3658">17774 5299 104 0,'4'0'89'0,"-1"0"-4"15,1 0-60 1,3 12 1-16,0 2-5 16,-3 8 2-1,0 4-9 1,-4-3-1-16,0-9-6 15,0-3 0-15,0-4-2 32,0 1 0-32,0-4-1 0,0-1 0 15,0-3-1 1,0 0 1-16,0 0 2 15,0 0 0-15,0 4 5 32,0-4 1-32,0 0 0 0,0 0 0 31,4 0-7-31,-4 4 0 0,0-4-4 15,0 0 1 1,0 0-2 0,0 0 0-16,0 0 0 15,3 0 0 1,-3 0 0-16,0 0 0 0,0 0 0 31,0 0 0-31,0 0 0 16,0 0 0-16,0 0 0 15,4 0 0 1,-4 0 0-16,0 0 0 0,0 3 0 31,0-3 0-31,0 0 0 16,4 0 0-16,-4 0 0 15,7-7 0 1,1-12 0-1,6 1 0-15,1-4 0 16,0 7 0 0,-4-3 0-16,-4 10 0 0,5 4 0 15,-5 4 0 1,-3 0 0-1,3 9 0-15,1 9 0 16,-1-4 0 0,0-2 0-16,-3-1 0 15,0-1-43 1,-1 5 2-16,1-4-90 15,8-3-10 1,-1-8 37-16</inkml:trace>
  <inkml:trace contextRef="#ctx0" brushRef="#br0" timeOffset="35164.3691">18103 5329 155 0,'4'0'113'0,"-4"-4"-7"16,0 4-90-1,0 0-1-15,0 0-12 16,0 11 0-16,-4 11 4 15,4 4 0 1,0-3 7-16,0-9 1 16,4-10-4-1,0-4 0-15,7-4-15 16,-4-14 0-1,-7-1 2-15,0 1 1 16,0 4-1 0,0 9 1-1,0 5 1-15,37 11 0 0,19 15-58 16,29-7-1-1,11-5-66-15,-7-14-13 16,-3 0 72 0</inkml:trace>
  <inkml:trace contextRef="#ctx0" brushRef="#br0" timeOffset="35824.3757">18162 6126 13 0,'-3'0'43'16,"-5"0"-1"-16,1 0-32 16,7 0-2-1,0 0-51-15,0 0 0 16</inkml:trace>
  <inkml:trace contextRef="#ctx0" brushRef="#br0" timeOffset="36416.3818">17514 6248 57 0,'0'0'84'0,"0"0"-4"0,0 0-43 31,0 0 1-31,8 0-27 0,7 0 1 15,-1 0-9 1,-10 0 0 0,0 0 1-16,-4 0 1 0,0 0-1 31,0 0 1-31,0 0-19 0,0 0 0 15,0 0-72 1,0 3-7 0,-4 1 6-16</inkml:trace>
  <inkml:trace contextRef="#ctx0" brushRef="#br0" timeOffset="36816.3858">17514 6248 35 0,'-33'48'55'16,"33"-48"3"-16,-3 0-26 15,-5-7 1-15,0 7 4 16,-6 0-2-1,-1 0-16-15,8 0 1 16,3 0-14 0,4 0 0-16,15 0 2 15,14-4 1 1,8-4-3-16,1 5 1 15,-13 3 2 1,-6 0 1-16,-15 0-2 16,-4-4 1-16,-27 4-3 15,-2 0 1 1,-12 0-2-16,11 0 1 15,5 0-13 1,21 0 1-16,4 0-85 16,37 0-4-1,15 0-21-15</inkml:trace>
  <inkml:trace contextRef="#ctx0" brushRef="#br0" timeOffset="37306.3907">17518 6923 67 0,'-4'-4'85'0,"1"2"-2"0,-1-2-33 16,0 0-2-1,0-4-25 1,1 5 2-16,3 3-50 16,0 0 2-1,18-4-79-15,16 0-8 0,10-3 24 31</inkml:trace>
  <inkml:trace contextRef="#ctx0" brushRef="#br0" timeOffset="37816.3958">18199 6772 78 0,'-3'-4'65'15,"-8"-3"-3"1,-4 3-45-16,-11 4 1 16,-4 0 10-1,8 0 0-15,-11 8-10 16,11 17 1-16,7 5-4 15,11 10 0 1,4 1 10-16,30 3-2 16,18-18 9-1,18-14 0-15,1-12-16 16,0-19 1-1,-8-11-16-15,-22-3 1 16,-15 0-2 0,-22-4 0-16,-22 4 0 15,-26 0 0-15,-18 7-17 16,2 7 1-1,5 8-114-15,11 3-5 16,26-2 4 0</inkml:trace>
  <inkml:trace contextRef="#ctx0" brushRef="#br0" timeOffset="38296.4006">18159 6096 71 0,'-18'11'92'0,"-16"8"-5"0,5 15-50 32,-1 5 0-32,19 10-12 0,11-1 2 15,14-4 11 1,42-22 0-1,15-18-13-15,2-4 0 16,-2-26-21 0,-19-11 1-16,-19-3-5 15,-26-5 0 1,-7 1 0-16,-29 0 0 15,-15 10 0 1,-8 12 0-16,-4 16-117 16,4 6-4-16,12 0-23 15</inkml:trace>
  <inkml:trace contextRef="#ctx0" brushRef="#br0" timeOffset="40350.4242">18341 6115 70 0,'-8'0'85'15,"-3"0"-5"1,0 0-42 0,11 0 0-16,0 0-10 15,44 0-1-15,34 0-10 31,48-8-1-31,18 1-16 0,0 3 1 32,1 4-63-32,-11 0 1 0,-16 0-50 15,-25 0-5 1,-27 0 66-1</inkml:trace>
  <inkml:trace contextRef="#ctx0" brushRef="#br0" timeOffset="40820.4289">18122 6868 114 0,'11'0'92'16,"48"0"-3"-1,27 0-66-15,54-8 1 16,23-3-15 0,18 1 1-16,1-2-105 15,-23 1-8 1,-15-7-4-16</inkml:trace>
  <inkml:trace contextRef="#ctx0" brushRef="#br0" timeOffset="43640.4571">17748 9857 11 0,'-7'4'45'16,"3"0"29"-1,0-4-2-15,-3 0-14 16,3 0-1-1,-4 0-19-15,-3 0 2 16,-3-4-20 0,3-11 0-16,-1 1-16 15,12-9 1-15,0 8-7 31,8-3 1-31,10 3-1 0,8 4 1 16,4 11-1 0,3 0 2-16,0 11 2 15,1 12-2 1,-1-2 9-1,0-9 1-15,1-9 7 16,3-3 1-16,-8-15-10 16,-2-14-1-16,-13-8-62 15,-7 1 0 1,-7 2-77-1,0 4-11-15,-7 12 56 16</inkml:trace>
  <inkml:trace contextRef="#ctx0" brushRef="#br0" timeOffset="44250.4632">17689 9448 68 0,'-8'0'73'15,"-11"0"-3"-15,-2 3-52 16,-6 15 0-1,2 16-6 1,-5 14 0-16,12 18 4 16,3 12 1-16,11 3-3 15,4 4 1-15,0-4-9 16,22 0 1-1,8-14 1 1,7-4 1-16,11-9 1 16,15-13 0-1,7-15-2-15,4-15 0 16,11-11 10-16,8-18 1 15,7-23 4 1,4-18 1-16,-11-7-13 16,-20-12 1-1,-9-10-10-15,-31-5 1 16,-26-6-3-1,-26 3 0-15,-36 11 0 16,-30 22 0 0,-23 27-38-16,-6 21 1 15,6 7-94-15,12 8-9 16,22 0 32-1</inkml:trace>
  <inkml:trace contextRef="#ctx0" brushRef="#br0" timeOffset="44979.474">17881 9392 56 0,'4'8'75'31,"0"10"-2"-31,-4 0-18 0,7-3-1 15,-4-11-1 1,-3-4 1-16,4 0-33 16,-4-19 1-16,0-21-19 31,0-4 1-31,0-8-3 0,0-3 1 15,-4-5-2 1,-6 9 1-16,2 10 0 16,-3 12 0-1,0 6-2 1,0 9 1-16,7 7-4 0,4 3 1 31,26 4 1-31,26 0 0 16,29 4 6-16,38-1 0 15,33-3 3 1,22 4 1-16,4-8-1 15,-23-11 0 1,-18 8-4-16,-41-5 1 16,-21 5-3-1,-35 0 1-15,-18 3-31 16,-18 4 1-1,-4 0-102-15,-11 0-8 16,-4 4 20-16</inkml:trace>
  <inkml:trace contextRef="#ctx0" brushRef="#br0" timeOffset="46190.4889">18026 10197 109 0,'0'-8'105'16,"0"1"-7"0,-8 3-66-1,1-3 1-15,3 7-20 16,0 11 0-1,0 26 2 1,4 26 0-16,0 18 1 16,0 3 1-16,0 9-8 15,-3-12 0-15,-1-7-5 16,-3-22 1-1,0-8 0 1,-1-14 0-16,0-8-2 16,8-12 2-1,0-6-5-15,0-4 0 0,12 0 0 16,21-14 0-1,15-5 0 1,41 0 0-16,26-3 0 16,22-3 0-1,11 6 0-15,-7-3 0 0,-8 6 0 31,-33 7 0-31,-15 0 0 16,-41 6 0-16,-10 0 0 16,-23 0 0-1,-11 3 0-15,0 0 0 16,-7 0-4-1,-4 3 2-15,3-3-4 16,4 0 0 0,-3 0 0-16,7 0 0 15,0 0 3 1,15 0 0-16,-4-3 4 15,4-6 0 1,0-2 8-16,3-4 0 16,0 4-2-16,-3 1 2 15,-3-1-9 1,-8-1 0-16,-4 5 0 15,-4 3 0 1,-23 4 0-16,-6 15 0 16,-3 18 0-1,5 15 0-15,21 0 0 16,10-4 0-16,25-11 0 15,31-6 0 1,15-20 0-16,10-7 0 16,0-22 0-1,-14-15 0-15,-26-4 0 16,-38-3 0-1,-14 0 0-15,-48 0 0 32,-7 18-99-32,-1 3-1 0,4 5-40 15,29-4-10 1</inkml:trace>
  <inkml:trace contextRef="#ctx0" brushRef="#br0" timeOffset="46790.4949">19196 8960 114 0,'-7'-7'86'15,"-4"0"-4"-15,-5-4-72 16,1 7-1-1,5 4-2-15,2 4 0 16,5 25 2 0,3 12-1-16,11 3 13 15,26-11 1 1,11-15 9-16,8-18-1 15,6-10-9 1,-21-27 0-16,-19-15-13 16,-22 4 1-16,-22 4-15 15,-26 7 1 1,-11 11-79-16,7 11-3 15,8 4-41 1,21 0-12-16,15-7 95 16</inkml:trace>
  <inkml:trace contextRef="#ctx0" brushRef="#br0" timeOffset="60057.6309">9085 6584 26 0,'0'0'57'16,"0"0"1"-16,0 22-35 15,4 11 0 1,-4 15-17-16,0 8 1 0,0 9-5 31,0 13 0-31,0 7-1 16,0 11 1-16,0 14 1 15,0 5 0 1,0 15 14 0,0-1-1-16,7 0 8 15,1 4-1-15,2 7-9 0,-2 8 1 16,3 13 1-1,-4 9 1 1,-3 8 12-16,4 14-1 16,-1 3-2-1,-3 12 1 1,-4-4-11-16,0 7 1 0,0-10-11 31,-11-5 1-31,-12-18-11 0,-6-18 1 16,-5-26-126-1,1-30-4 1,0-36-12-16</inkml:trace>
  <inkml:trace contextRef="#ctx0" brushRef="#br0" timeOffset="60827.6386">7473 8809 32 0,'60'4'38'15,"14"-1"-4"-15,26-3 0 0,18 0-2 16,20 0-1-1,20 0-16-15,21-7 1 16,21-4-10 0,18-4-1-1,23 4 11-15,14-4 0 0,16 0 14 31,10-3-1-31,9 7-13 0,13 4 0 16,4-1-13 0,8 5-1-1,8-1 0-15,-2 4 0 0,6 0 13 31,-2 0-1-31,1 11 9 0,-19 8 1 16,-7 2-9 0,-21-2 1-1,-20 0-10-15,-22-16 1 16,-26-3-7-1,-30 0 1 1,-29-7-33-16,-30-20 1 16,-18 2-76-16,-33 3-6 15,-23 0 4 1</inkml:trace>
  <inkml:trace contextRef="#ctx0" brushRef="#br0" timeOffset="61127.6416">14510 8547 111 0,'-10'0'86'15,"-1"0"-3"-15,3 0-74 16,8 4 1 0,33 0-3-1,38 3 0-15,10 0 16 16,23 5-1-1,3 6 11-15,-3 1-2 0,-23-1-8 32,-21 3 0-32,-31 2-8 15,-29 7 0-15,-10 7-11 16,-50 3-1-1,-14-3-55-15,-11 1 0 16,4-3-79 0,2 3-10-16,17-5 50 31</inkml:trace>
  <inkml:trace contextRef="#ctx0" brushRef="#br0" timeOffset="61957.6499">8956 6628 75 0,'-12'4'74'16,"1"3"-3"-16,-8 8-36 15,5 10-1 1,-1 1-1-1,7-3-2-15,8-12-12 16,8-11 0 0,21 0-8-16,9-23 0 15,2-10-9-15,-7-4 1 16,-6 8 0-1,-13 14 0-15,1 12 5 16,0 3 0 0,3 21 1-16,8 20 0 15,4 7-46 1,7-3 0-16,4-12-84 15,0-8-11 1,-8-6 40-16</inkml:trace>
  <inkml:trace contextRef="#ctx0" brushRef="#br0" timeOffset="64657.6769">20240 9621 97 0,'0'0'85'0,"0"0"-4"0,-7 15-56 15,4 10 0 1,3 9-5-16,0 6-1 15,0-3-13 1,3-4 1 0,1-14-20-16,-1-8 2 15,1-11-87 1,-4 0-7-16,0-22 10 15</inkml:trace>
  <inkml:trace contextRef="#ctx0" brushRef="#br0" timeOffset="65287.6832">20055 9621 32 0,'-8'0'74'15,"1"0"-2"1,-3 0-19-16,2 0-1 16,4 4-18-1,0-4 1-15,4 0-15 16,0 0 1-1,0 0-11-15,0 0 0 16,0 0-7 0,16 0 1-16,9 0-3 15,12-8 1-15,8 1 0 16,10-1 1-1,4 4-2-15,-7 1 1 16,-11 3-3 0,-19 0 1-16,-3 11 1 15,-19 4 1 1,0 7 3-16,-30-4-2 15,1-3 0 1,-1-3 0-16,0-5-5 16,11-3 1-16,19 0-1 15,4 2 0 1,34 6 2-1,6 6 0-15,1 1 0 16,-12 3 0-16,-18 7 2 31,-15-3 0-31,-19-4 1 0,-33-4 0 16,-4-6-1-1,-6-9 1-15,10 1-7 16,14-4 0-16,24 0-33 31,14 0 0-31,7-4-78 0,27-7-8 31,-5 0 30-31</inkml:trace>
  <inkml:trace contextRef="#ctx0" brushRef="#br0" timeOffset="65700.6894">20496 9665 57 0,'0'0'86'16,"0"0"-2"-16,3 11-29 15,5 12-2-15,3 9-17 31,-3 6 1-31,3 2-23 0,-4-3 2 32,-4-11-12-32,1-8 1 0,-4-7-28 15,0-11 0 1,0 0-94-1,0-14-9-15,-14-19 22 16</inkml:trace>
  <inkml:trace contextRef="#ctx0" brushRef="#br0" timeOffset="65890.6913">20496 9665 122 0,'-52'15'90'31,"52"-22"-4"-31,0-1-63 15,22-3-1-15,19 7 5 16,15 1 0 0,-1 3-18-16,-14 0 1 0,-15 3-9 31,-26 12 0-31,0 4 1 15,-26 3 0-15,-11-7-33 16,0 3-1 0,15-7-78-1,6-7-11-15,16-4 31 16</inkml:trace>
  <inkml:trace contextRef="#ctx0" brushRef="#br0" timeOffset="66300.6954">20781 9769 161 0,'8'15'120'0,"-5"10"-7"15,4 1-87-15,5-4 0 16,-9-7-7 0,1-4 0-16,0-7-6 15,-4-4 1 1,0-15-14-16,0-19 0 15,0-6 0 1,-8-8 0-16,-10 7 0 16,7 12 0-16,4 7 0 15,3 11 0 1,4 3 0-16,7 5 0 15,15 3 0 1,19 0 0-16,0 0-19 16,0 0 2-1,-8 0-113-15,-14 0-5 16,-12 0 5-1</inkml:trace>
  <inkml:trace contextRef="#ctx0" brushRef="#br0" timeOffset="66420.6966">20818 9703 94 0,'0'0'91'0,"19"0"-5"16,22 0-68-1,21 0 1 1,12-8-103-16,4-11-4 16,-11-3-6-1</inkml:trace>
  <inkml:trace contextRef="#ctx0" brushRef="#br0" timeOffset="67974.7206">20014 9358 31 0,'0'0'52'0,"-3"0"1"15,-5 0-34 1,4 0-1-16,-6 4 3 15,10 26 0-15,0 18-4 16,-4 18 0 0,0 12-13-16,-3 7 1 0,-1-15-1 31,-3-11 0-31,3-19-15 15,1-21 0-15,4-15-67 16,-1-4-4 0,1-23 15-16</inkml:trace>
  <inkml:trace contextRef="#ctx0" brushRef="#br0" timeOffset="68474.7256">19833 9392 144 0,'0'-3'85'16,"0"-9"-6"-1,22-3-73-15,37-10 2 16,23-12 17-16,36 0 1 16,23-3-1-1,18-1-1-15,-3-4-8 16,-19 16-2-1,-26 3-12-15,-37 8 0 16,-22 7-4 0,-26 7 1-16,-11 4-1 15,-8 15 0 1,-3 25 2-16,-1 31 1 15,5 17-2-15,-4 30 1 16,-1 11-6 0,-3 0 1-16,0-7 0 15,0-11 1 1,0-20 8-16,-3-12 1 15,-5-20 4 1,-3-11 2-16,-3-15-2 16,-17-18 1-1,-5-12-7-15,-24-3 1 16,-25-11-4-16,-22-18 0 31,-26-4-8-31,-12-4 0 0,4 7-90 31,27 4-2-31,28 4-28 0,27-4-7 16</inkml:trace>
  <inkml:trace contextRef="#ctx0" brushRef="#br0" timeOffset="69654.7374">20044 8729 123 0,'0'-12'97'16,"0"1"-7"-16,0-8-71 15,0 1-1 1,0 10-12-1,-4 8 1-15,-6 0-7 0,-2 26 1 32,1 29 3-32,7 30 2 0,4 34-3 31,0 25 1-31,0 22-3 15,0 14 1-15,0 16 13 16,0 10 0 0,0-2 10-16,0-12 0 0,4-12-7 31,-12-25 0-31,-10-29-12 15,11-30 2-15,-1-30-10 16,1-25 1 0,3-37-57-1,4-4 1-15,0-55-76 16,8-49-11-1,7-29 60-15</inkml:trace>
  <inkml:trace contextRef="#ctx0" brushRef="#br0" timeOffset="70759.7498">19944 9281 62 0,'-4'30'85'16,"1"17"-4"-16,-1-1-20 15,1-2-1 1,3-23-12-16,0-17-1 15,0-8-33 1,10-36 0-16,-3-19-12 16,1-22 0-1,3-15-2-15,-3-18 1 16,-1-8-2-1,-3-4 0-15,-4 8-1 16,0 11 1-16,-4 22 3 16,-3 11 0-1,3 18 5-15,0 9 0 16,4 10-1-1,0 4 1 1,23 3-6-16,32 1 0 16,19 3-3-1,26 4 1 1,22 6 1-16,27 7 1 0,17 0-1 15,5 3 1 1,2-2 0-16,-32 1 0 16,-26-4 1-1,-40 3 1 1,-27 1-3-16,-30 3 0 0,-15 4 0 31,-3 0 0-31,0 15 0 0,-14 18 0 16,-1 26 0-1,0 19 0 1,4 28 0-16,0 32 0 0,0 20 0 31,0 23 0-31,-4 18 0 0,0 8 0 16,-7 4 0-1,0-13 0 1,3-13 0-16,4-16 0 31,4-17 0-31,4-19 0 0,3-23 0 16,4-10 0-1,0-15 0-15,0-19 0 16,0-14 0-1,4-11 0-15,3-12 0 16,0-11 0-16,-3-2 0 31,0-9 0-31,0-3 0 0,-4-4 0 16,0 0 0-1,0 3 0 1,0 5 0-16,0 6 0 0,-8 5 0 31,-17 3 0-31,-20-6 0 0,-14 8 0 16,-26-9 0-1,-34-7 0-15,-33-8 0 16,-26 0 0 0,-11-4 0-1,16-19 0-15,21-2-8 0,37-1 1 16,34-10-123-1,43-24-3-15,38-17-7 16</inkml:trace>
  <inkml:trace contextRef="#ctx0" brushRef="#br0" timeOffset="71219.7544">19385 9049 143 0,'-7'-4'120'0,"3"0"-9"0,4-3-66 31,44-4-1-31,37 0-23 16,31-4 0 0,3 5-26-16,-11 2 0 15,-27 8-125 1,-21 0-3-16,-23 0-8 15</inkml:trace>
  <inkml:trace contextRef="#ctx0" brushRef="#br0" timeOffset="71579.758">19466 10544 142 0,'-7'7'102'16,"3"0"-7"-16,0 4-63 15,4 1 0 1,41-5-5-1,26 0 1-15,21-7-65 16,28 0 0 0,-1-23-87-16,-4-16-8 0,11-13 42 31</inkml:trace>
  <inkml:trace contextRef="#ctx0" brushRef="#br0" timeOffset="72049.7627">21414 8791 122 0,'-3'0'108'16,"-5"0"-8"-16,4 0-55 15,12 7 0 1,36 4-20-16,49 7 0 15,29-10-57 1,15-1-2-16,4-3-89 16,-11 0-10-16,-19-4 33 15</inkml:trace>
  <inkml:trace contextRef="#ctx0" brushRef="#br0" timeOffset="72499.7672">21114 10540 138 0,'8'4'125'31,"33"-1"-10"-31,18 1-71 0,33-4-1 16,16-4-31-1,7-14 0 1,-5-1-34-16,-20-3 0 0,-5 11-104 31,-33-3-6-31,-19 3 13 0</inkml:trace>
  <inkml:trace contextRef="#ctx0" brushRef="#br0" timeOffset="72839.7706">22026 10341 121 0,'-27'3'110'0,"-9"12"-7"15,-9 11-65-15,5 23 1 16,9 1-19-1,28 10 1-15,3-9-3 16,44-18 0 0,15-22-7-16,20-11 1 15,-9-18-12 1,-19-19 0-16,-17-14 0 15,-34-5 0 1,-11-3-23-16,-37-4 2 0,-15 5-109 16,7-9-6-1,4 8 10 1</inkml:trace>
  <inkml:trace contextRef="#ctx0" brushRef="#br0" timeOffset="73319.7754">21933 8897 163 0,'-7'0'102'15,"-1"0"-8"1,1 12-87-16,7 14 1 15,0 10 8 1,40 1-1 0,27-14 13-16,14-16 0 0,5-7-7 15,-16-18 1 1,-18-20-19-1,-41-9 1-15,-11-2-4 16,-55 9 0 0,-16 7-27-1,-3 3 1-15,-7 15-104 16,25 8-8-16,15 3 18 15</inkml:trace>
  <inkml:trace contextRef="#ctx0" brushRef="#br0" timeOffset="111307.164">2336 8396 90 0,'0'0'80'16,"0"0"-4"-1,0-5-64-15,0 5 0 16,0 0 2 0,15 9 0-1,1 17 6-15,9 6 2 0,-2 5-7 31,-2 0 1-31,-2 0-8 0,-4-7 1 16,-1-5-2 0,-2-9 1-1,-5-5 4-15,1-5 0 0,-4-2 7 31,-4-4 0-31,0 0-6 0,0-4 0 16,-4-17-11 0,-7-13 1-1,-5-6-3-15,-1-5 1 16,-2-10-2-1,4 4 1 1,0 2-1-16,8 9 0 0,-1 10 1 16,8 5 0-1,0-1 0-15,0 7 0 16,0 4-1-1,8 5 1 1,-4 2-2-16,3 5 1 16,4-1-1-1,7 4 0-15,8 0 2 16,0 18 0-16,4 8 0 15,0 7 1 1,-5 0 0-16,9-3 1 16,-5-4 0-1,4-4 0-15,-6-4-21 16,-9-6 0-1,-7-5-71-15,-7-3-1 16,-4-4-26 0,-15 0-6-16</inkml:trace>
  <inkml:trace contextRef="#ctx0" brushRef="#br0" timeOffset="111457.1655">2429 8422 120 0,'0'0'100'16,"0"0"-6"-16,11-4-72 15,16-14-1 1,6 0-41-16,0-2-1 15,4 2-79 1,-4-4-6-16,0-4 25 16</inkml:trace>
  <inkml:trace contextRef="#ctx0" brushRef="#br0" timeOffset="112087.1718">2874 8042 134 0,'0'0'86'0,"0"0"-4"15,7 7-73 1,4 7 1-16,4 12 10 16,3-3 0-1,5 2-6 1,-4 5 0-16,-1-8-6 15,-7 0 1-15,-4-11 3 32,1-7 1-32,-4-4-17 0,-4 0 0 15,0-19-25 1,0-6 0-16,-12-9 10 15,-3 1 2-15,1 0 24 32,7 0 0-32,-1 15 12 0,8 0 2 31,0 6-6-31,0 4 0 0,0 5-7 31,15 3 1-31,7 0 0 16,1 23 0-16,13 6-1 15,-10 7 0 1,4-10 1-16,-16-6 1 0,-3-14-1 31,-7-6 1-31,-4 0-6 16,0-22 1-16,0-23-5 15,0-2 0 1,0-1-2-16,0 3 1 0,0 12 1 31,12 11 0-31,10 11 1 16,11 11 1-16,8 0-2 15,14 11 0 1,5 11-12-1,-1 8 1-15,0-4-119 16,-25-8-4 0,-5-7-2-16</inkml:trace>
  <inkml:trace contextRef="#ctx0" brushRef="#br0" timeOffset="112727.1782">2522 9370 108 0,'0'-8'86'15,"-7"1"-5"-15,-5 4-64 16,-7 3-2-1,5 0-1-15,-1 18-1 16,4 12-2 0,11 10 1-1,0 1 4-15,0-4 1 0,15-11 11 31,3-19 1-31,1-7-5 0,3-22 1 16,-4-22-19 0,-10-5 0-1,-4 2-5-15,-4 2 1 16,0 16-8-1,0 10 2 1,0 19 2-16,7 0 1 0,15 26 4 16,16 4 1-1,2-5-4-15,5-10 0 16,-1-3-78-1,-14-12-2 1,-12-4-54-16,-18-26-14 0,0-18 90 31</inkml:trace>
  <inkml:trace contextRef="#ctx0" brushRef="#br0" timeOffset="113217.1831">2740 9193 144 0,'11'3'112'0,"5"5"-9"0,13 7-67 31,4 3-1-31,1 8-14 0,-5 0 1 31,1 0-11-31,-12-7 0 16,-3-9-4 0,-7-10 2-16,-8-4-9 15,0-21 0-15,0-16 0 16,-8 4 0-1,1 4 0-15,3 7 0 16,4 12 0 0,0 6 0-16,8 8 0 15,10 0 0 1,8 8 0-16,-3 13 0 15,6 2 0 1,-10-4 0-16,-9-5 0 16,-2-14 0-16,-8 0 0 15,0-14 0 1,0-20 0-16,-8-3 0 15,5-3 0 1,3 6 0-16,0 12 0 16,0 15 0-1,7 7 0-15,15 14 0 16,4 12 0-16,4 11 0 15,-8 0 0 1,0-8 0-16,-6-2-17 16,-6-9 1-1,-6-18-114 1,-1 0-5-16,-3-30 4 15</inkml:trace>
  <inkml:trace contextRef="#ctx0" brushRef="#br0" timeOffset="113579.1887">3240 9053 134 0,'4'0'120'16,"11"0"-9"-16,7 14-62 15,4 12-1-15,7 7-27 32,-3-3 0-32,-8-1-18 0,-7-6 1 15,-3-8-4 1,-12-11 0-16,0-4-18 15,-19-19 1 1,-18-22-6 0,-7-4 0-16,-1-6 20 15,7 7 1-15,24 10 9 16,14 5 1-16,0 7 7 15,11 11 1 1,15 7-1-16,-4 4 0 16,-11 4-12-1,-3 22 1 1,-8 4-12-16,0 3 0 15,0-8-86 1,0-6-3 0,0-19-34-16,0-4-10 0</inkml:trace>
  <inkml:trace contextRef="#ctx0" brushRef="#br0" timeOffset="113869.1916">3374 8618 156 0,'3'4'100'16,"5"2"-6"0,3 6-74-16,8 5 1 0,-1 13 4 31,4 12 1-31,0 16-12 0,1 1 0 15,-5 0-6 1,8-7 0 0,-11-22-3-16,-7-9 1 15,-5-9-26 1,1-9 1-16,-1-3-109 0,-3-3-8 31,0-20 13-31</inkml:trace>
  <inkml:trace contextRef="#ctx0" brushRef="#br0" timeOffset="114139.1943">3640 8733 203 0,'4'6'122'16,"4"4"-6"-16,-1 6-104 15,8-5 1 1,-1 4-5-16,-2 0 1 15,-1-1-57 1,-4 1 0-16,-3-15-80 16,-4-4-10-16,0-29 52 15</inkml:trace>
  <inkml:trace contextRef="#ctx0" brushRef="#br0" timeOffset="114249.1954">3559 8581 166 0,'0'-4'54'0,"0"0"-3"16,0-3-153-16,0-8-6 15,8-4 52 1</inkml:trace>
  <inkml:trace contextRef="#ctx0" brushRef="#br0" timeOffset="114459.1975">3707 8455 177 0,'8'3'123'15,"2"9"-7"-15,5 17-94 0,12 8 1 16,-2 8-18-1,1 5 1-15,-4-1-51 16,-7-12 1 0,-7-12-80-1,-8-14-9-15,-19-11 44 16</inkml:trace>
  <inkml:trace contextRef="#ctx0" brushRef="#br0" timeOffset="114839.2013">3736 8713 116 0,'19'0'107'16,"11"-22"-6"-1,7-12-50 1,4-1 0-16,-1-10-17 0,-10 8 0 31,-15 8-26-31,-4 2 1 0,-7 13-9 16,-4 14 0-1,0 0 0 1,0 23 0-16,0 9 0 16,7 1 0-1,-7 0 0-15,11-11 0 0,4-17 0 31,0-5 0-31,-1-12-7 16,-3-10 1-16,1-4-2 16,-5 11 0-1,-3 4 2-15,-4 11 0 0,4 0 3 31,7 0 1-31,7 15 1 16,12-4 1-16,3-11-119 16,4 0-5-1,-4-22-12 1</inkml:trace>
  <inkml:trace contextRef="#ctx0" brushRef="#br0" timeOffset="115323.2065">4233 8362 159 0,'-4'0'113'0,"4"8"-7"15,0 13-82 1,0 10-1-16,26-9 3 15,0-8 0 1,4-10-10-16,-5-4 2 16,-6-7-18-1,-7-22 0-15,-9-15-12 16,-3-1 1-16,-7-7-33 15,-20-11 0 1,-9 1 10-16,3 3 3 16,-5 7 38-1,20 25 1-15,7 24 15 16,3 10 0-1,8 42 5-15,4 18 1 16,18 13-9 0,15 1 0-16,15-14-12 15,8-19 2-15,-2-30-10 16,-6-18 0-1,-11-18 0-15,-15-30 0 16,-15-4 0 0,-11 5 0-16,-3 9 0 15,-20 20 0 1,9 18 0-16,10 7 0 15,4 26 0 1,44 1 0-16,23-8-3 16,14-8 1-1,-3-10-127-15,-23-1-4 16,-24 7-13-1</inkml:trace>
  <inkml:trace contextRef="#ctx0" brushRef="#br0" timeOffset="116173.215">3200 9846 171 0,'0'8'130'0,"3"3"-8"0,27 3-88 31,7 5 0-31,8-12-25 0,-5-3 2 16,-7-4-11-1,-6-22 0 1,-17-11 0-16,-6-12 0 15,-4 1 0 1,0 0 0 0,-7 18 0-16,4 7 0 0,-1 16 0 15,4 3 0 1,7 26 0-16,11 10 0 15,5 5 0 1,-5-12 0 0,-3-10 0-16,-4-5 0 0,-7-14 0 31,0-3 0-31,-1-34 0 0,4-3 0 15,1-5 0 1,-1 16 0 0,5 14 0-16,3 15 0 15,6 0 0 1,6 15 0-16,6 4 0 0,11-13 0 31,-7-6-2-31,4-10 1 16,-11-16-4-1,-8-4 1-15,-8 4 2 16,-6 15 0-16,-4 11 6 15,0 4 1 1,3 15-2-16,11-1 1 16,12-11-4-1,3-7 0-15,1-4 0 16,-12-21 0-1,-11-2 0-15,-11 9 0 16,-22 3-16 0,-19 15 1-16,-3 0-115 15,11 0-5-15,18-6 3 16</inkml:trace>
  <inkml:trace contextRef="#ctx0" brushRef="#br0" timeOffset="117043.2237">4240 9326 129 0,'-15'11'113'0,"-7"14"-8"16,0 9-64-1,15 10-2-15,7-3-11 16,11-16 0 0,15-13-15-1,3-12 2-15,5-15-15 0,-16-25 0 16,-7-23 0-1,-11 3 0-15,-26-2 0 16,-26-5 0 0,1 16 0-1,-5 13 0-15,8 14-11 16,22 24 1-1,15 2 3 1,14 35 1-16,38 22 14 16,30 1 0-16,6 3-2 15,1-12 1-15,-11-21-5 16,-19-12 1-1,-14-18-3 1,-12-14 0-16,-19-20 0 16,-3-14 0-1,-10 0 0-15,-13 3 0 0,8 20 0 16,4 14 0-1,8 11 0 1,3 11 0-16,14 18 0 16,12 1 0-1,22 0 0-15,-7-16 0 0,-4-14 0 31,-11 0 0-31,-8-22 0 16,-10-7 0-16,-8 10 0 16,0 5 0-1,0 10 0-15,0 4 0 0,15 0 0 31,7 10 0-31,15-6 0 16,-4-4 0 0,-6-4-49-16,-13-17 2 15,-14-12-85 1,-11-20-10-16,-30-20 45 15</inkml:trace>
  <inkml:trace contextRef="#ctx0" brushRef="#br0" timeOffset="117273.226">4507 8676 128 0,'15'0'126'15,"7"4"-9"1,11 26-64-16,15 21 0 16,-3 15-37-1,7 4 2-15,-4 8-18 16,-11-15 0-16,-8-8 0 15,-2-18 0 1,-13-18-37-16,-10-4 1 16,3-15-95-1,-3 0-9-15,0-23 31 16</inkml:trace>
  <inkml:trace contextRef="#ctx0" brushRef="#br0" timeOffset="117733.2306">5015 8816 161 0,'-12'0'112'0,"-3"23"-6"0,0 10-84 31,1 15-1-31,10 0-5 0,4 0-1 15,4-8 2 1,22-14 1 0,0-15-7-16,3-11 1 15,-6-22-12 1,-9-15 0-16,-10-4 0 0,-4 5 0 15,-11 6 0 1,-4 12 0 0,0 18 0-16,11 0 0 15,4 33 0 1,16-4 0-1,13 5 0-15,5-8 0 16,3-16-4 0,-4-10 1-16,-3-7-126 15,-20-30-4-15,-10-18-12 16</inkml:trace>
  <inkml:trace contextRef="#ctx0" brushRef="#br0" timeOffset="117963.2329">5059 8532 163 0,'0'4'134'0,"14"18"-9"15,13 22-88 1,9 5 1-16,1 6-32 16,5 4 2-16,-2-8-8 15,-7 5 0 1,-6-8 0-16,-13-11 0 15,5-12-57 1,-15-14 1-16,-4-11-77 16,-23-11-11-1,-10-18 58-15</inkml:trace>
  <inkml:trace contextRef="#ctx0" brushRef="#br0" timeOffset="118133.2346">5163 8816 211 0,'0'-7'135'16,"10"-4"-5"-16,17-4-113 16,9-3 1-1,13 0-18-15,-12-5 0 16,4 16 0-1,-16 7 0-15,-2 0 0 16,-9 32 0 0,-3-1-10-1,-7-2 1-15,4-3-121 0,-1-3-3 16,5-19-6-1</inkml:trace>
  <inkml:trace contextRef="#ctx0" brushRef="#br0" timeOffset="118273.236">5318 8647 240 0,'-3'-7'121'31,"-5"-9"-3"-31,-3 2-231 0,0-9-1 16,7 2-18-1</inkml:trace>
  <inkml:trace contextRef="#ctx0" brushRef="#br0" timeOffset="118560.2404">5359 8517 179 0,'0'8'113'16,"0"10"-5"-1,4 23-90 1,18 6 2-16,15 2 3 16,8-12 1-1,6-12-12-15,-3-25 2 16,-3 0-14-16,-12-25 0 15,-18-5 0 1,-15 0 0-16,-23 1 0 16,-25-4 0-1,-7 11 0-15,3 0 0 16,11 11-69-1,16 11 0-15,13 0-65 16,12 0-14-16,0 0 77 16</inkml:trace>
  <inkml:trace contextRef="#ctx0" brushRef="#br0" timeOffset="118850.2433">5666 8562 211 0,'7'11'132'0,"8"7"-6"15,1 9-110 1,2 2 1-16,-7-7-13 15,4-11 1-15,0-11-5 16,3-8 0 0,5-21 0-16,-12-4 0 15,3 7 0 1,1 19 0-16,-4 7 0 16,11 0 0-1,12 18 0 1,21 0 0-16,4-9-39 0,16-9 1 15,-2-4-93 1,-2-33-9-16,-4-23 33 16</inkml:trace>
  <inkml:trace contextRef="#ctx0" brushRef="#br0" timeOffset="125185.308">8796 9713 32 0,'0'0'56'0,"0"0"0"16,0 0-6 0,0 0-2-16,0 0-1 15,0 0 0 1,0 0-31-1,0 0 2-15,0 0-13 16,0 0 1 0,0 0 5-16,0 0 0 15,0 0 0-15,0 0 0 16,0-4-8-1,0-10 1-15,0 3-3 16,0 0 0 0,4-1 1-16,-4 5 1 15,0 0 0 1,4-1 0-16,-1-2-2 15,1-5 0 1,-1-4-2-16,1-3 1 16,3 0-1-16,1 7 1 15,-4-7 0 1,3 7 1-16,-3 1 0 15,4-4 1 1,-5 2-1-16,1 1 1 16,-1-7-2-1,1 0 1-15,3-8-1 16,5-6 0-16,-1-1 0 31,3 4 0-31,-3 0 0 0,1 3 1 16,-5-3 1-1,5-5 0-15,-5-2 0 16,3-8 0-1,-2-7-2 1,0 0 1-16,-1-1-1 16,1 4 0-16,-1 8 0 15,0 1 0-15,0 5 0 16,1-6 0-1,-1-1-1 1,1 1 0-16,0-1 0 16,-1-10 0-16,3 15 1 31,2-5 0-31,-1-2 0 0,0 1 1 15,0 7-2 1,8 2 0-16,-4 7-1 16,-1-2 0-16,1 2 1 15,-4 4 1 1,4 3 0-16,-8 5 0 31,-3 11-5-31,0 0 1 0,-1 2-4 16,1 5 0-1,0 5 4 1,3 16 1-16,5 24 4 15,-1 2 1 1,-4 9 0-16,0-1 0 0,1 5-1 31,-4 7 1-31,-4-9 0 16,0 9 0-16,0-5-1 15,0-7 1 1,0 5-2 0,0-5 1-16,0-3-1 15,0 7 0-15,0 0 2 16,0 0 0-16,3 4 2 15,5-4 1 1,-4-12-1 0,6 12 0-16,-2-10 0 15,-1-9 0 1,4 5-1-16,1-1 0 0,-1-4-2 31,-1 1 0-31,2-9 0 0,3-1 0 16,-1-5 0-1,1-11 0 1,-4-1 1-16,-3-7 0 15,0 1 2 1,-5-4 1-16,1-4 0 16,-1 0 1-1,4 0-3-15,1-19 1 16,0-10-4-16,-5-12 0 15,5-7 0 1,3-7 0-16,-8-1 0 16,1 1 0-1,0-1 0-15,-4-6 0 16,0 3 0-1,0-4 0-15,0-7 0 16,0 3 0 0,0-3 0-16,0-4 0 15,0 8 0-15,-4-5 0 16,4 6 0-1,0 1 0-15,0 2 0 16,7 4 0 0,8-2 0-16,-3 9 0 15,-2 6 0 1,5 5 0-16,-3 2 0 15,-5 17 0 1,1 6 0-16,-1 7 0 16,4 8-2-16,4 0 1 15,4 23 1 1,-2 6 0-16,2 15 1 15,-4 4 1 1,-4 7-2 0,0 12 0-16,-7 3 0 15,-4 7 0-15,0 1 0 16,0 3 0-16,-11-4 0 15,3 1 0 1,5 3 0 0,3-6 0-1,0-2 0-15,0-3 0 0,0-7 0 31,3-8 0-31,5-3 0 0,3-12 0 16,0 1 0 0,1-18 0-16,-2 2 0 15,-6-10 0-15,3-4 0 31,-3-3 0-31,4-2 0 0,-8-6 0 32,3 0 0-32,5 0 0 15,3-2 0-15,3-10 0 16,-2-7 0-1,3-3 0-15,-5-7 0 16,-2-1 0 0,-1-6 0-16,5-2 0 0,-1-6 0 31,0-8 0-31,0-11 0 15,-4 1 0-15,1-16 0 16,-5-3 0 0,-3-11 0-1,-3-7 0-15,3-1 0 16,0 7 0-16,0 2 0 15,-4 17 0-15,0 2 0 16,0 10 0 0,4 7 0-1,-3 0 0-15,3 10 0 16,0 8 0-1,0 12 0-15,3 2 0 0,5 9 0 32,7 10 0-32,-4 4 0 15,11 0 0-15,-3 33 0 16,10 12 0-1,1 6 0-15,-8 11 0 16,-3 9 0 0,-12-8 0-16,-3 7 0 15,-4 1 0 1,0 10 0-16,-4 3 0 15,-3 5 0 1,3-1 0-16,0 2 0 16,1-10 0-16,-1-6 0 15,4-15 0 1,0-12 0-16,0-1 0 15,0 1 0 1,0-6 0-16,0 3 0 16,15 0 0-1,-1-7 0-15,-3-10 0 16,1-6 0-16,7-10 0 15,-13-3 0 1,2-4 0-16,-1-4 0 16,-3 0 0-1,4 0 0-15,3-12 0 16,3-6 0-1,5-8 0 1,0-8 0-16,-1-9 0 16,-3-6 0-16,4-9 0 15,-9-16 0-15,-2-4 0 16,-5-14 0-1,-3 0 0 1,0-8 0-16,0 4 0 16,4-3 0-1,-4-5 0 1,0 19 0-16,4 0 0 0,0 12 0 31,7 14 0-31,0 3 0 0,0 12 0 16,4 4 0-1,-4 2 0 1,4 5 0-16,-1 7 0 0,-2 3 0 31,3 14 0-31,-5 4 0 16,5 5 0-16,-7 30 0 15,3 15 0 1,4 14 0-16,-8 11 0 15,0 15 0-15,-3 0 0 16,-4 6 0 0,-4-2 0-1,-10 0 0-15,-5-1 0 16,8 5 0-16,3-1 0 31,-3-4 0-31,4-7 0 0,4-3 0 31,-1-12 0-31,4-7 0 0,0-11 0 16,4-15 0-1,6-10 0 1,9-8 0-16,-8-8 0 0,11 1 0 31,1-5 0-31,-1-3 0 0,0 0 0 16,4 0 0-1,0-15 0 1,3-11 0-16,-2-3 0 0,-9-12 0 31,8-3 0-31,-7-7 0 0,-1 2 0 16,1 2 0-1,-4-9 0 1,3 4 0-16,-7 2 0 16,-4-6 0-1,-3 7 0 1,4 2 0-16,-1-2 0 15,-4 1 0-15,8 8 0 16,1 10 0-16,-5 8 0 16,1 3 0-1,-1 10 0 1,4-14 0-16,-7 11 0 15,3 5 0 1,4 0 0-16,-3 3 0 16,-4 4 0-1,-1 0 0-15,1 0 0 16,3 7 0-16,0 4 0 15,1 19 0 1,0-5 0-16,-5 5 0 16,1 8 0-1,-4-1 0-15,0 6 0 16,0-6 0-1,0-2 0-15,4 0 0 16,0-8 0-16,3-2 0 16,0-10 0-1,4-4 0-15,-3 5 0 16,-1-6 0-1,1-3 0-15,-1 0 0 16,0-3 0 0,0-4 0-16,1 0 0 15,0 0 0 1,-1 0 0-16,1 0 0 15,-1 0 0-15,4-4 0 32,-4 1 0-32,1-4 0 0,3-11 0 15,3-13 0 1,1-1 0-16,0-6 0 15,0-2 0 1,-4 7 0 0,4 0 0-16,-4-5 0 15,0 9 0-15,-4 3 0 16,1 4 0-16,-1 7 0 15,1 5 0 1,-4 6 0 0,-4-1 0-16,0 5 0 15,0 0 0-15,0 0 0 31,0 15 0-31,0 0 0 0,0 8 0 16,0 3 0 0,0 3 0-16,0 1 0 15,0 6 0 1,0-2 0-1,0 3 0-15,0-1 0 0,0 1 0 32,0-7 0-32,0-8 0 0,3-8 0 31,1 5 0-31,0-8 0 15,-4-3 0-15,4-5 0 16,-1-3 0 0,8 0 0-16,4 0 0 0,0 0 0 31,-1-7 0-31,1-12 0 15,-3 1 0-15,3-1 0 16,3 1 0 0,-3-4 0-1,-4-7 0-15,3 6 0 16,-2-2 0-16,3-5 0 15,0 8 0-15,-1-8 0 16,1-7 0 0,-4 11 0-1,4 5 0-15,-4 6 0 16,-7 7 0-1,-1 5 0-15,1 3 0 16,0-4 0-16,3 0 0 16,1 4 0-1,-1 0 0-15,0 0 0 16,-3 4 0-1,0 11 0-15,-4 3 0 16,0 4 0 0,0 0 0-16,0 7 0 15,0-2 0 1,0-1 0-16,0 3 0 15,3-3 0-15,5-4 0 16,3 0 0 0,11-7 0-16,4-4 0 15,0-7 0 1,-3-4 0-16,-5 0 0 15,-3 0-62 1,-4-15 2-16,-4-3-74 16,-3-8-11-1,-4-5 64-15</inkml:trace>
  <inkml:trace contextRef="#ctx0" brushRef="#br0" timeOffset="129375.3499">11692 8831 87 0,'0'0'103'16,"0"0"-6"-16,-3 0-60 16,3-4-1-1,0 4-23-15,0 0 0 16,7 0 5-1,15 0 0-15,1 0 8 16,2 0 1 0,1 0-11-16,4-18 0 15,-8-8-15 1,-11 4 2-16,0-6-3 15,-3 5 0-15,-5-3 0 16,1-1 0 0,-4 6 0-16,4-2 0 15,-4 5 0 1,4 7 0-16,-1 4 0 15,1-4 0 1,4 0 0-16,6-4 0 16,1-4 0-1,0 5 0-15,-4 0 0 16,-4 2 0-16,1 1 0 15,-5 11 0 1,1 0 0 0,4 14 0-16,-1 4 0 15,1 5 0-15,-2 3 0 31,-6 4 0-31,4 7 0 0,4 2 0 16,-5 2 0 0,5-6 0-16,0 4 0 15,-1-2 0-15,-3-11 0 31,3-3 0-31,0-9 0 0,1-7 0 16,14-3 0 0,-4-1 0-16,1-3 0 15,0 0 0 1,-1-10 0-1,1-16 0-15,-4-4 0 0,-5-3 0 16,-2 3 0 0,-5-3 0-16,-3 7 0 15,0 0 0 1,0 1 0-1,0-4 0-15,0 10 0 16,0 1 0 0,0-5 0-1,8 5 0-15,3 3 0 16,4-3 0-16,0 4 0 15,3 2 0-15,0 4 0 16,5 8 0 0,-8 8 0-1,-4 10 0-15,-4 8 0 16,-3 7 0-1,0 4 0-15,-1 11 0 0,-3-4 0 16,0 2 0 0,0 4 0-1,0-2 0-15,0-11 0 16,0-8 0-1,4-6 0-15,4-8 0 0,-1-12 0 32,7-3 0-32,1 0 0 15,4-18 0-15,3-12 0 16,1 4 0-1,-5-11 0-15,-7-7 0 16,-4 8 0 0,-3-5 0-16,-4 7 0 15,0 5 0 1,0-4 0-16,4 10 0 15,0 5 0 1,3 4 0-16,8-1 0 16,0-4 0-1,14 5 0-15,9 0 0 16,-13 5 0-16,-2 6 0 15,-9 3 0 1,-3 0 0-16,0 14 0 16,-11 16 0-1,0 0 0-15,0 6 0 16,0 4 0-1,0-2 0-15,-11 3 0 16,-3-2 0-16,3 3 0 16,-1-9 0-1,5-7 0-15,7-8 0 16,0-7 0-1,0 0 0-15,4 0 0 16,11-7 0 0,6-4 0-16,2 0 0 31,10 0 0-31,-10-8 0 0,6-13 0 15,-10-5 0 1,-4-8 0-16,-1-10 0 16,-6 1 0-1,-1 1 0 1,1-2 0-16,-1 3 0 0,4 12 0 31,0 3 0-31,4 0 0 0,-4-2 0 16,4-7 0-1,0-1 0 1,-4-4 0-16,0-9 0 0,3-10 0 31,9 7 0-31,-4 1 0 0,3 13 0 16,-4 9 0-1,-3 11 0 1,-8 7 0-16,-3 3 0 15,0 8 0 1,3 0 0-16,8 19 0 0,-4 19 0 16,0 9 0-1,0 15 0 1,-3 16 0-16,-1 11 0 15,-7 18 0 1,-15 14 0 0,-3 8 0-16,-16-3 0 15,5 3 0 1,-1-7 0-16,1-11 0 15,-1-1 0-15,8-2 0 16,3-16 0 0,1 0 0-16,14-22 0 15,4-3 0 1,0-19 0-16,0-19 0 15,15-18 0 1,11-11 0-16,-1-15 0 16,24-33 0-1,-1-18 0-15,4-16 0 16,-1-20 0-16,-6-2 0 15,-8-17 0 1,0-9 0-16,4-7 0 16,-4 5 0-1,-3 6 0-15,-13 12 0 16,-9 14 0-1,-1 12 0-15,0 3 0 16,0 7 0-16,4-7 0 16,4 12 0-1,2 2 0-15,9 5 0 16,-4 21 0-1,0 9 0-15,4 2 0 16,-8 16 0 0,0 7 0-16,-7 8 0 15,4 3 0 1,-1 6 0-1,-3 24 0-15,-4 18 0 0,-11 8 0 16,0 21 0 0,-4 1 0-16,-14 3 0 15,-1-4 0 1,-11 0 0-1,12 8 0-15,-8 0 0 16,-3 11 0-16,6 1 0 31,4-6 0-31,5 10 0 0,7-21 0 16,3-6 0-1,4 0 0-15,0-11 0 16,7-11 0-16,4-5 0 31,8-6 0-31,0-4 0 0,-5-11 0 31,1-8 0-31,0-7 0 0,3-11 0 16,-3 0 0 0,11-19 0-1,-8-5 0-15,-3-3 0 16,-3-6 0-1,-1 7 0-15,-1-3 0 0,5-16 0 32,1-17 0-32,1-12 0 15,2-22 0-15,4-11 0 16,2-11 0-1,-2-8 0-15,6 15 0 0,1-3 0 32,0-1 0-32,-9 5 0 15,6 3 0-15,-5 7 0 16,4 15 0-1,-7 19 0 1,-9 18 0-16,5 18 0 16,-3 16 0-1,-1 14 0-15,-1 3 0 0,2 31 0 16,3 13 0-1,-8 23 0 1,-7 4 0-16,0 22 0 16,0-3 0-1,-18 7 0-15,-1-1 0 16,1-10 0-1,-5 0 0-15,9-5 0 16,-5-3 0-16,4-2 0 16,-3-3 0-1,10-6 0-15,-3-11 0 16,7-8 0-1,4-13 0-15,0-9 0 16,19 1 0 0,7 3 0-16,-4 0 0 15,4 1 0 1,4-5 0-16,-1-3 0 15,-3-4 0-15,-7-10 0 16,3 2 0 0,0-11 0-16,8-3 0 15,-4 0 0 1,0-29 0-16,-4-5 0 15,0-20 0 1,-4-27 0-16,1-16 0 16,0-24 0-1,-1-12 0 1,1-10 0-16,-1 5 0 0,4-2 0 15,-3 4 0 1,-1 7 0-16,5 14 0 16,-1 22 0-1,12 12 0 1,-5 22 0-16,0 12 0 15,1 9 0 1,-1 13 0-16,-2 10 0 0,-2 15 0 16,-2 0 0-1,10 30 0 1,-10 9 0-16,-13 17 0 15,-6 11 0 1,-4 10 0 0,-4 4 0-16,-14 7 0 0,-5-2 0 31,-2-5 0-31,6 1 0 0,-6-1 0 15,-2 0 0 1,13 11 0 0,-5-4 0-16,4 9 0 0,0-5 0 31,5-7 0-31,-2-1 0 0,5-9 0 31,3-5 0-31,4 0 0 16,4-8 0-16,18 1 0 15,11-12 0 1,-3-2 0-16,0-16 0 15,-1-4 0 1,-2-17 0-16,-6-12 0 16,2-12 0-1,6-39 0-15,-2-19 0 16,-6-30 0-1,-6-21 0-15,7-27 0 16,-3-11 0-16,-4-7 0 16,-4 7 0-1,3 12 0-15,2 7 0 16,20 10 0-1,5 16 0-15,15 10 0 16,22 19 0 0,11 26 0-16,11 23 0 15,-4 17 0 1,-4 19-32-16,-6 0 1 15,-20 26-100-15,-22-4-7 16,-13-3 23 0</inkml:trace>
  <inkml:trace contextRef="#ctx0" brushRef="#br1" timeOffset="134874.4066">8466 8440 10 0,'0'-4'42'0,"0"0"1"15,0-2-28 1,0-2-1-16,4 1-12 16,11-4 0-1,7-1-1-15,0-3 0 16,5-3 5-1,-6 0 1-15,2-1 1 16,-9 4 0 0,9 4-4-16,-4-3-1 15,2-2-3-15,9 2 0 16,0-8 0-1,-1 0 0-15,1 0 0 16,-1 0 1 0,2 4-1-16,-2 0 0 15,-3-2-1 1,3 5 1-16,1 1 0 15,-4-5 0 1,0 5 3-16,4 3-1 16,7-1 0-16,-1 1 1 15,9-7-3 1,-4 3 1-16,0 0-1 15,-4 4 1 1,-1 0 0-16,-2 4 0 16,-1-1 0-1,0 1 0 1,-2-1 1-16,2 5-1 0,3 0-1 31,-5-2 1-31,5 1-1 0,-3 1 0 16,1 0 0-1,-1 0 0 1,-7-2-1-16,4 5 1 15,-12 0 0 1,-7 0 0 0,16 0 2-16,2 0 0 0,4 0 1 15,8 0 0 1,4 0-3-16,-8 0 1 15,7 5-2 1,-11 1 1 0,5 1-5-16,-9 1 1 0,-3-5-56 31,4 0-3-31,-1 2 6 0</inkml:trace>
  <inkml:trace contextRef="#ctx0" brushRef="#br1" timeOffset="135409.4133">10133 7920 44 0,'-4'0'43'15,"4"0"1"-15,0 0-42 16,4 0 0-1,15 0 12-15,6 0 1 16,9 0-6 0,3 0 2-16,0 3-10 15,-4 1 1-15,-3 0-2 16,-1-1 1-1,-2-3-1-15,-6 8 1 16,2-4-1 0,2-1 1-16,-6 5-1 15,3-5 2 1,-7 5-1-16,-4-1 1 15,1 4 3 1,9 0-1-16,2 5 3 16,6-3 1-16,1 3 0 15,7-2 0 1,8 8 2-16,3 1 0 15,4 0-6 1,0-10 1-16,3 1-25 16,-7-2 1-1,-3-4-58-15,-9-1-3 16,-2-3 20-16</inkml:trace>
  <inkml:trace contextRef="#ctx0" brushRef="#br1" timeOffset="136029.4195">10948 8200 5 0,'-8'0'27'0,"-3"0"-11"16,4 0 0-16,3 0-3 15,0 0 0 1,4 0 6-16,0 7-1 16,4 4-3-1,-4 4 0-15,11 0-3 16,4-4-1-1,-4 1-3-15,4-3 1 16,0 0-5-16,0-2 0 16,-4 0-3-1,-4 5 2-15,0-9 4 16,5 1 1-1,10 0 2-15,4-1 1 16,0-3-2 0,0 4 1-16,-1-4-3 15,2 4 2 1,6 0-4-16,4-4 2 15,0 0-1-15,-4 0 1 16,4 3-2 0,4 5 0-16,-4-1-3 15,11-4 0 1,-3 1 2-16,-1 3-1 15,0-2 2 1,8 1 1-16,0-2-2 16,11-4 0-1,7 0-2-15,12 0 1 16,-4 0-4-16,7-6 0 15,-15-3-39 1,-14 6 0 0,-4-1-57-16,-12-3-5 15,5 3 41 1</inkml:trace>
  <inkml:trace contextRef="#ctx0" brushRef="#br1" timeOffset="136619.4254">12544 8344 69 0,'4'0'58'0,"3"0"-3"0,4-3-52 32,4 3-1-32,7-4 9 0,-11 4 1 15,8-8-2 1,-4 1 0-1,-4 0-2-15,7 3-1 16,-3-4-1 0,3 5-1-1,-3-5-4-15,12 1 1 16,-9 2-2-16,-3 3 1 15,-4-2 3 1,3 1 0-16,-2-6 0 16,3 6 1-1,0-3-3-15,3 1 0 16,4 1-1-1,0-3 0-15,5 0 0 16,-2-1 1-16,1 1 1 16,-4-1 0-1,12-2 0-15,-5 2-1 16,4-3-1-1,12 0 1-15,7 0 0 16,11-3 0 0,4-1-1-16,-4-8 0 15,-4 5-10 1,-4-1-1-16,-14-3-38 15,-11 8-3-15,-12-1-29 16,-11 3-2 0</inkml:trace>
  <inkml:trace contextRef="#ctx0" brushRef="#br1" timeOffset="136979.429">13333 8034 51 0,'0'0'58'31,"0"0"-2"-31,0-8-47 0,15-2 2 16,7-2-7-1,11-2 2-15,8 2 1 16,7-2 1-1,12 3 7 1,-2-8 1-16,9 5-1 0,11-1 0 16,19-3-4-1,13 3-1-15,17-4 3 16,6 1-1-1,4-4 0 1,0-9-1-16,-7-4-13 16,-8 5 0-16,-19 4-91 31,-21 4-6-31,-30 3 1 0</inkml:trace>
  <inkml:trace contextRef="#ctx0" brushRef="#br1" timeOffset="138479.444">13100 8241 19 0,'0'0'25'0,"0"0"-30"16,0-11 1-1,18-1-21 1</inkml:trace>
  <inkml:trace contextRef="#ctx0" brushRef="#br1" timeOffset="138649.4457">13266 8156 8 0,'75'-32'53'31,"17"-14"0"-31,19 2-25 0,34 0 1 15,21-4-14 1,20 8 0-16,10-5 13 16,4 1-1-16,-4-5-2 31,-11 9 0-31,-3 7-41 0,-34 7 0 15,-26 11-73 1,-37 4-6-16,-26 4 24 16</inkml:trace>
  <inkml:trace contextRef="#ctx0" brushRef="#br1" timeOffset="139259.4518">10514 8078 91 0,'0'0'63'16,"15"0"-4"-16,18 8-63 16,45 14-1-1,30 7-29-15,36 12 0 16,23-8-33-1,7-11 1-15</inkml:trace>
  <inkml:trace contextRef="#ctx0" brushRef="#br1" timeOffset="146324.5292">8104 6414 29 0,'3'-11'72'0,"4"0"1"0,0-4-23 15,1 0-2 1,0 4-28-1,-1 4-1-15,4 7-12 16,7 0 1 0,9 22 4-16,6 11 1 15,0 5 5 1,-3 13 0-16,-1-3-2 0,-10-12 0 31,-4-9 10-31,-4-12 0 16,-4-12-7-16,1-3 2 15,-1-18-21 1,5-23 0-16,13-18 0 15,1-3 0 1,0 6-7-16,-3 3 1 16,-2 14-118-1,6 13-4-15,-9 3-11 16</inkml:trace>
  <inkml:trace contextRef="#ctx0" brushRef="#br1" timeOffset="147164.5376">15629 8581 55 0,'0'0'72'15,"0"0"-3"-15,0 0-31 16,-7 0 0-1,3 14-5 1,0 15-1-16,-3 16-11 16,0 3 2-16,-4 7-6 15,7-7-1 1,4-4-1-16,0-7 0 15,8-3-2 1,28-16 1-16,9-11-7 16,10-7 0-1,1 0-16-15,-4-7 0 16,-4-11-53-16,-7-5-1 15,-12-6-56 1,-18 8-10-16,-11-17 57 16</inkml:trace>
  <inkml:trace contextRef="#ctx0" brushRef="#br1" timeOffset="147315.5401">15589 8765 133 0,'-19'0'97'16,"8"0"-6"0,3 0-74-16,16 0 0 15,40-12-9 1,26-8 1-16,15 4-78 15,0 1-2-15,-4 0-35 16,-15 4-6 0</inkml:trace>
  <inkml:trace contextRef="#ctx0" brushRef="#br1" timeOffset="179395.878">8507 8407 22 0,'-3'0'43'16,"3"0"2"-1,0-4-14-15,0-3-1 16,0-1 13-16,7 2 0 15,4-3-5 1,4 2-2 0,4-4-12-16,6-7 2 15,-2 3-15 1,-9 0-1-1,8 0-8-15,-3 3 1 0,-5 6-1 16,5-1 0-16,0-1 2 16,3 2 0-1,1-6 5 1,2-3 1-16,5-4 1 15,3-2 2-15,0-2-5 32,-3 8 0-32,0 0-6 0,3 1 1 15,4-4 0 1,0 3 0-16,0-4 3 15,0 1 0-15,1 7-2 32,2-5 2-32,-3 7-6 0,-4-3 0 31,-3 1 0-31,3-1 0 0,4 2 0 15,1-1 0 1,2 3 0 0,5 1 0-16,-5-1 0 15,4 5 0 1,5 3 0-16,-1-4 0 0,0 4 0 31,4-4 0-31,11 1 0 16,-11-1 0-16,-4-1 0 15,4 2 0 1,-8 0 0-1,-7 3 0-15,8 0 0 16,-8 0 0 0,4 0 0-16,-5 3 0 0,-2 5 0 31,-1-1 0-31,0 1 0 0,-3 3 0 15,7 0 0 1,-7 0 0 0,0 3 0-16,-5-2 0 0,2-1 0 31,-2 1 0-31,1-3 0 0,8 7 0 31,2-2 0-31,9 12 0 16,-1-3 0-16,12 0 0 15,-4-5 0 1,-4 3 0-16,7 2-130 0,-3-5-4 31,-4-7-13-31</inkml:trace>
  <inkml:trace contextRef="#ctx0" brushRef="#br1" timeOffset="180130.8867">11096 8285 45 0,'0'0'84'16,"0"0"-3"0,0 0-33-16,0-5 0 15,0 3-27 1,0 2 0-16,15 0-12 15,7 0 2 1,0 0 1-16,4 7 2 0,0 4 2 31,-8 4 0-31,5-4-4 16,-1 0 1-16,4 0-7 15,3 0 1 1,1 0-2-16,-4 1 0 0,4-2 1 31,-4 2 1-31,3-5-1 16,5 4 0-1,-1-3-2-15,4 2 0 16,3 1-3-16,16 0 2 16,15-11-3-1,17 0 0-15,20 0 0 16,11-3 0-1,3-12 0-15,0-3 0 16,0-1-130 0,-7-2-4-16,-4-6-13 15</inkml:trace>
  <inkml:trace contextRef="#ctx0" brushRef="#br1" timeOffset="181692.9034">8959 11908 56 0,'0'0'60'0,"4"0"0"15,-4 0-32 1,0 0 0-16,0 12 6 16,0 18 0-1,0 10-19-15,0 8 2 0,3 8-12 31,8 14 1-31,4 7-3 16,7 19 0-16,1 15 1 16,-4 15 1-1,2 14 6 1,-9 7 0-16,-9 5 1 15,-3 3 0 1,0 7-6-16,0-1 1 0,0-1-22 16,0-5 1-1,0-11-96-15,12-15-7 16,9-18 11-1</inkml:trace>
  <inkml:trace contextRef="#ctx0" brushRef="#br1" timeOffset="182482.9113">8140 13699 87 0,'0'0'69'15,"0"0"-2"1,0-4-62-16,15-3-1 15,22-8 0 1,23-3 1 0,17-4 12-16,19-9 0 15,19 13 9-15,15-7-1 16,11 6-4-16,21-3 2 15,9 4-1 1,10 3 0 0,12 0-7-16,-4 4 1 15,4 4-5 1,-1-1 0-1,8-3-3-15,-3 0 0 0,3 0-1 32,3 0 1-32,1 0-4 0,0 4 1 15,7-4-4 1,7-1 2-1,-3 1-3-15,15 1 0 0,3-5 0 32,8 4 0-32,-8 3 0 0,-4 4 0 15,-10 4 0 1,-15 0 0-1,-19 0 0-15,-18 0 0 16,-15 0 0 0,-30 0 0-16,-15 0-15 0,-29-11 1 31,-12-4-116-31,-25-6-3 15,-15-8-2-15</inkml:trace>
  <inkml:trace contextRef="#ctx0" brushRef="#br1" timeOffset="182722.9137">14389 13042 80 0,'-15'-4'99'0,"-7"1"-6"0,-4-1-46 31,14-3 0-31,12-1-22 16,23 5-2-16,33 3-3 15,40 0 0 1,18 22-1-1,20 7 1-15,-9 1-13 16,-13 18 0 0,-31-4-6-16,-43 3 2 0,-31 6-26 15,-26 2 2 1,-52-7-109-1,-32-4-6-15,-19-4 10 16</inkml:trace>
  <inkml:trace contextRef="#ctx0" brushRef="#br1" timeOffset="183872.9252">8718 11880 147 0,'0'0'95'16,"0"4"-5"-1,-4 0-77-15,1-2 0 16,3 2 2-16,0-4 1 15,0-6-6 1,11-13 0-16,7-7 5 16,1-4 0-1,-5 0 0-15,13 12 1 16,-5 11-3-1,0 7 0-15,19 7-7 16,-1 23 0 0,8 0-21-16,4-1 0 15,-4 1-115-15,-3-16-5 16,0-10 4-1</inkml:trace>
  <inkml:trace contextRef="#ctx0" brushRef="#br1" timeOffset="184432.9308">7329 11603 137 0,'4'-4'94'15,"3"4"-7"-15,5 0-62 16,-1 15 0 0,3 25 6-16,5 16-1 0,3-5-6 31,8-6 1-31,-8-23-9 15,15-22 1 1,4-11-17-16,11-37 0 16,-4-15 0-16,-11-7 0 15,-1 7-123 1,-9 13-5-16,-5 12-17 15</inkml:trace>
  <inkml:trace contextRef="#ctx0" brushRef="#br1" timeOffset="231371.4207">22763 9495 10 0,'0'-4'64'0,"0"-2"0"16,0-6-5-1,0-2-1-15,0-1-20 0,7-4 1 16,4 8-27 0,-7 4 0-1,-4 7-13-15,0 0 1 16,3 18 7-1,-3 8 1 1,0 8 7-16,-7 2 0 0,0-2-3 31,-4 6 1-31,7-14-3 0,4-4 0 16,0-7 2-1,19-4 0 1,14-4-4-16,7-7 1 0,5 0-17 31,-11 0 0-31,-5 0-70 0,-7 0-3 31,-7-7-42-31,-4-4-9 0,0-8 79 16</inkml:trace>
  <inkml:trace contextRef="#ctx0" brushRef="#br1" timeOffset="231641.4234">23126 9414 83 0,'0'0'79'0,"0"0"-3"15,0 0-42-15,11 22 0 16,0 9 7 0,-4 8 2-16,1 6-20 15,-5-1 0-15,-3-7-18 16,4-4 1-1,-4-10-22 1,0-8 1-16,0-9-101 16,0-6-7-1,0-10 9-15</inkml:trace>
  <inkml:trace contextRef="#ctx0" brushRef="#br1" timeOffset="231881.4258">23037 9444 146 0,'0'-4'113'0,"18"0"-7"16,19 1-78-1,26 3-1-15,-7 0-20 16,-1 0 1-16,-22 18-9 16,-29 4 1-1,-4 4 2-15,-18-4 0 16,-23-7-2-1,4-7-2-15,4-5-49 32,14-3-2-32,15 0-63 0,4 0-10 15,27-11 55 1</inkml:trace>
  <inkml:trace contextRef="#ctx0" brushRef="#br1" timeOffset="232281.4298">23407 9595 117 0,'0'11'117'15,"0"8"-8"1,0 3-60-16,0 0-1 0,0-7-23 15,4-4 0 1,0-7-15 0,-1-4 1-16,-3-8-16 15,4-14 1 1,4-8-7-1,-5-3 1-15,-3-8 4 16,0 12 0-16,-7 3 13 16,-4 7 1-16,7 5 0 15,4 6 1 1,15 2-6-16,18 2 0 15,19-4-2 1,-4 1 2 0,-11 3-56-16,-3 0 2 0,-16 4-82 31,-11 0-10-31,-7 0 51 15</inkml:trace>
  <inkml:trace contextRef="#ctx0" brushRef="#br1" timeOffset="232421.4312">23433 9580 100 0,'0'0'111'31,"0"0"-9"-31,26 0-62 0,33-15 1 31,15 1-63-31,19-1 0 16,-4-3-86-16,-19-1-8 15,-22 5 27 1</inkml:trace>
  <inkml:trace contextRef="#ctx0" brushRef="#br1" timeOffset="233882.4459">22566 9319 6 0,'-3'11'59'31,"-1"11"2"-31,0 22-8 0,0 27 0 16,4 6-21-1,0 11-1-15,4-3-13 16,11 7 2 0,-4-18-3-1,-7-4 1-15,-4-14-7 16,0-12 2-1,0-7 4-15,0-12 1 0,0-17 1 16,0-8 1 0,3-27-13-1,5-24 0-15,-1-8-8 16,5-3 0-1,-5-16-3 1,4 4 1-16,0-10 0 16,-4 2 1-1,-3-3 1-15,7 0 0 0,4-3-1 16,0 0 1-1,0 10 0 1,4 0 0-16,-1 12 1 16,-11 7 1-1,-3 0 0-15,-4 7 1 0,0 8 0 31,-4 0 0-31,0 3 1 16,1 12 0-16,-1 3-1 16,4 3 1-1,4 5-3-15,18-3 1 0,23 5-1 31,18 1 1-31,29 1 0 16,34-1 0 0,22 4 0-16,15 3 0 15,0 5-1 1,-26-1 1-16,-22 0-1 15,-26 1 0 1,-26-5-1-16,-19 0 0 16,-22 6-2-16,-3 2 1 15,-12 0 0 1,-7 2 0-16,0 21 1 15,0 10 1 1,-3 11 0-16,3 23 1 16,-4 18 1-1,0 18 0-15,0 26 3 16,-11 11 0-16,9 12 1 15,2-5 1 1,4-18-4-16,0-10 1 16,-8-16-3-1,-3-25 1-15,-4-12-2 16,1-14 0-1,-5-16 0-15,4-2 0 16,1-12 0 0,-5 4 0-16,0-12 0 15,-7-2 0 1,-7-5 0-16,-19-3 0 15,-22-4 0-15,-34 0 0 32,-28-8 0-32,-28-3 0 0,-5 0 0 15,13 7 0 1,26 4-31-16,30 0 2 15,26 0-101 1,41 0-9 0,18 0 22-16</inkml:trace>
  <inkml:trace contextRef="#ctx0" brushRef="#br1" timeOffset="234752.4546">22340 10499 87 0,'-10'0'107'0,"-6"0"-8"16,1 0-50-1,12 0 1-15,3 0-28 16,51-7 2 0,35-4-7-16,40-11 2 15,18 3-5-15,8 8 0 16,-8 4-10-1,-28 7 1-15,-24 0-8 16,-25 7 2 0,-30 4-1-1,-15 1 1-15,-11-9 1 16,-7 5 1-16,-4-1 0 31,0-4 1-31,-4 5-1 0,-4-5 1 16,2-3-2-1,2 0 0-15,0-14 0 16,-3-19 0-16,-5-15-17 31,-6-9 2-31,-1-1-115 0,-7-13-5 16,8 2 3-1</inkml:trace>
  <inkml:trace contextRef="#ctx0" brushRef="#br1" timeOffset="235172.4588">22355 8971 124 0,'-4'0'117'15,"-3"-3"-9"1,3 3-66-16,4-11-1 0,38 7-29 31,43 1 0-31,23 3-128 16,3 0-5-16,11 7-14 15</inkml:trace>
  <inkml:trace contextRef="#ctx0" brushRef="#br1" timeOffset="245182.5607">8507 13171 44 0,'0'0'60'0,"0"-7"-1"0,0-8-34 15,0-3 0 1,0-12 1 0,7 4-1-16,1-3-8 15,3-4 0 1,0 4-12-16,4-1 1 0,11-4-5 31,3 0 1-31,1-2 3 16,7 6 1-16,0 1-1 15,1 0 1 1,-5 3-4-1,11 4 0-15,4-1 0 16,0 5 0-16,8-4 4 16,-1 7 1-16,-3 1 3 15,-4 2-1 1,1 1-3-1,-1 4 2-15,0-1-5 16,0-2 1 0,4-2-1-16,-4 5 1 15,-4-4 1 1,-3 7 0-16,-3 0-2 15,-2 1 1-15,-6 3-2 16,4 0 1 0,10 0-1-16,0 0 0 15,4 0 0 1,0 0 0-16,1 3 4 15,-9-3-2 1,8 4 0-16,-7 0 1 16,-3 0-4-1,-2-1 1-15,5 1-1 16,-4 7 0-16,-3 0 2 15,-1-4 1 1,-8 1 1-16,5-1 0 16,-8-3-2-1,1 11 0-15,-1-5-1 16,0 6 0-1,-3 2-1-15,-1-3 0 16,1 3-1-16,3-3 1 16,0 0 0-1,-11-4 0-15,8-4 0 16,-12 0 1-1,4 5 0-15,0 2 0 16,8 5-1 0,-1-8 1-1,1 3-1-15,3 1 0 16,0 4 0-16,4 3 1 15,-3-4 0-15,-5 1 0 16,8-4-1 0,-4 0 2-1,4 10-3-15,0-6 0 16,4-9 0-1,-5 6 0 1,9-9 0-16,-5 1 0 0,12-1 0 31,-3-4 0-31,-5 1 0 0,3 0 0 16,-2-4 0-1,3 0 0 1,-4 0 0-16,1 0 0 0,-5 0 0 31,1 3 0-31,-4-3 0 0,0 0 0 16,-4 0 0-1,0 4 0 1,1 0 0-16,-1 3 0 16,4 4 0-1,-1-3 0-15,2-4 0 0,-2-1 0 31,2 5 0-31,-2-5 0 16,1 4 0-16,4-2 0 16,-8-5 0-1,8 3 0 1,3-3 0-16,4 0 0 15,0 0 0-15,4 0 0 16,-4 0 0 0,8 0 0-16,-8 0 0 15,3-3 0 1,-3-9 0-16,15 5 0 15,-8 0 0 1,-3-1 0-16,0-7 0 16,-4 4 0-1,4 0 0-15,-1 4 0 16,1-4 0-16,-4 0 0 15,0 0 0 1,-4-4 0-16,5 0 0 16,-1 4 0-1,0-11 0-15,11 7 0 16,-8-4 0-1,-2 0 0-15,-9-3 0 16,4 5 0-16,-6 2 0 16,9 0 0-1,-2 0 0-15,3 1 0 16,0 2 0-1,11-2 0-15,-11-5 0 32,11 5 0-32,0-5 0 0,0 0 0 15,12-3 0 1,-5 0 0-16,1-3 0 15,0-5 0-15,-1 0 0 32,8 1 0-32,0 3 0 0,4-3 0 15,-1 6 0 1,16 1 0-16,3 0 0 15,19-1 0 1,-1 2-104 0,-14-1-1-16,7-4-36 15,-17-4-10-15</inkml:trace>
  <inkml:trace contextRef="#ctx0" brushRef="#br1" timeOffset="249994.6108">24218 9448 19 0,'0'0'68'0,"0"-4"0"16,0 0-12-1,0 0-1-15,-7 4-6 16,-5-3-1-16,-2 3-16 16,3 0-1-1,11 0-23-15,25 0 0 16,20 0-23-1,-8 0 1-15,-11 0-101 16,7 0-9 0,8-4 12-16</inkml:trace>
  <inkml:trace contextRef="#ctx0" brushRef="#br1" timeOffset="250714.618">23803 10632 114 0,'-4'0'89'0,"-21"0"-5"0,-13 0-58 31,-13 0 0-31,-4 19-4 15,6 7 3-15,8 10-14 16,27-6 0 0,14-1-3-1,29-3 1-15,19-7-6 16,12 3 1-16,-16 0-3 15,-11-7 1-15,-22 3 3 16,-11-10 1 0,-36 7 1-1,-9 0 1-15,-3-6-4 16,7 3 0-1,11-12-30-15,12 0 1 16,7 0-96-16,11-3-10 16,8-15 22-1</inkml:trace>
  <inkml:trace contextRef="#ctx0" brushRef="#br1" timeOffset="251194.6228">23818 10724 247 0,'4'0'81'0,"4"0"-3"15,-2 8-113-15,-2 3 1 16,0 18 68 0,-4 4 1-16,4 9-11 15,-4 2 1 1,0-18-14-16,0 3 1 15,0-14-5 1,0-4 0-16,0-4-2 16,-4-7 0-1,-7 0-14-15,0-22 1 16,4-21-4-16,3-3 1 15,0-5 11 1,4-1 0-16,11 8 11 16,26 3 0-1,7 8-1-15,5 11 0 16,-1 15-9-1,-18 7 1 1,-8 3-2-16,-19 23 1 0,-3 4 0 31,-25 3 1-31,-16 0-2 0,-8-11 0 16,12-4 0-1,16-7 0 1,6-2-57-16,11-7 1 16,4-2-77-1,4 0-11 1,18-11 58-16</inkml:trace>
  <inkml:trace contextRef="#ctx0" brushRef="#br1" timeOffset="251514.626">24055 10739 165 0,'8'0'116'0,"10"0"-7"0,12 0-88 31,3-3 0-31,4-1-11 0,4 4 0 16,-15-8-11-1,-4-3 1 1,-14-7-8-16,-8 3 0 15,-23 4 2 1,-6 7 1-16,-16 4 7 0,4 12 1 31,0 21 3-31,12 0 0 16,14 7 2-16,15-2 0 15,11-6 0 1,30-9 1-16,3-16-27 16,4-7 1-1,-3 0-107-15,-11-11-6 16,-13-11 12-1</inkml:trace>
  <inkml:trace contextRef="#ctx0" brushRef="#br1" timeOffset="251864.6295">24278 10783 161 0,'-4'8'105'16,"4"13"-6"0,0 10-86-16,4-2 1 15,17-10-3 1,6-12 1-16,-5-7-22 15,-4-7 0 1,-3-5-20-16,-4 1 3 16,4-4 26-1,-4-17 0-15,-11 5 28 16,0 13 2-16,-15 14-6 15,4 14 0 1,11 24-11-16,0-9 1 16,11-14-9-1,4-4 0-15,-4 0-56 31,8 0-1-31,-1-3-70 0,-3-8-12 16,0 0 54 0</inkml:trace>
  <inkml:trace contextRef="#ctx0" brushRef="#br1" timeOffset="252484.6357">24507 10588 155 0,'0'-22'123'15,"0"10"-8"1,8 12-77-1,-1 0 0-15,-3 12-21 0,3 14 0 16,8 7-14 0,-8 4 2-16,1 7-5 15,-1-7 0 1,-3 3 0-1,3-11 0-15,0-2-3 16,1-13 1 0,3-10-7-1,4-4 0-15,-1-4-1 0,-2-14 0 16,-1-5 11-1,-4 5 1-15,-3 4 7 16,0 6 1 0,-4 8-3-1,0 0 1-15,0 4-6 16,0 14 2-1,0 0-4-15,11 5 0 0,0-8-6 16,8-4 2 0,-1-7-13-1,-3-4 1-15,7 0 2 16,-7-4 0-1,-4-10 16-15,-4-1 0 0,-3 0 8 32,-4 7 0-32,0 8 0 15,0 0 1-15,0 0-3 16,0 12 0-1,4 6-4-15,11-4 2 16,3-2-6 0,8-5 0-16,3-7 0 15,12 0 0 1,0 0 0-16,4-15 0 15,3 1-130 1,-4-1-4-16,4-4-13 16</inkml:trace>
  <inkml:trace contextRef="#ctx0" brushRef="#br1" timeOffset="301065.1467">22003 7466 5 0,'-4'-8'52'16,"1"-2"2"-16,-1-9-6 15,4 1 0 1,0-5-6-16,0-6-2 16,0 3-6-1,0 4-2-15,0 7-13 16,4 4 0-1,-1 8-17-15,1 3 0 16,0 0 3-16,0 6 1 16,3 24 7-1,1 11 1-15,-1 17-3 16,-3 5 0-1,-4 11-5-15,0-7 0 16,0-5-3 0,0-6 0-16,0-16-13 15,-4-10 0-15,1-8-62 16,-1-7-2-1,0-8-45-15,-4-7-8 16,-3-4 70 0</inkml:trace>
  <inkml:trace contextRef="#ctx0" brushRef="#br1" timeOffset="301355.1496">21863 7739 100 0,'0'0'90'16,"0"-4"-5"-1,0 1-61-15,0 3-1 16,0 0-3-1,0 18 0 1,0 11 3-16,0 5-1 0,0 2-6 31,0-1 0-31,7-14 4 0,4-6 1 16,7-8-6-1,13-7 1 1,13 0-16-16,12-19 0 0,6 1 0 31,-10 0 0-31,-8-1-9 0,-10 8 1 16,-5 4-118-1,-6 7-4 1,-5-8-10-16</inkml:trace>
  <inkml:trace contextRef="#ctx0" brushRef="#br1" timeOffset="302285.1589">21963 6418 16 0,'7'-4'43'16,"1"-4"4"-16,2-3-11 0,-2 1 0 15,-5-1 9 1,-3-4-1-16,0 3-15 15,0 1-1 1,0 3-21 0,0 2 1-16,-11 6-9 15,-3 0 0-15,-5 22 4 31,4 11 1-31,12 11 2 0,3 4 1 16,0-14 8 0,26-12 0-16,7-18-1 15,1-4 1 1,-5-23-12-1,-3-14 1-15,-15-11-5 0,-11 4 1 32,0-1-2-32,-8 2 1 0,-6 24-2 15,6 12 1 1,5 7 4-1,3 18 0-15,7 27 4 16,26 6 0 0,4 1 0-16,1-5 1 0,-5-9-12 31,-11-16-2-31,0-15-109 15,-11-7-6-15,-7-14 0 16</inkml:trace>
  <inkml:trace contextRef="#ctx0" brushRef="#br1" timeOffset="302905.1651">22259 6332 101 0,'0'0'93'16,"11"0"-5"0,11 8-49-1,4 11-2-15,3 3-10 16,5 3-1-1,-4 1-20-15,-8 0 1 16,-11-11 9-16,-4-4 0 16,-7-11-2-1,0 0 1-15,0-11-21 16,-7-25 1-1,0 2-2-15,7-3 0 16,-4 7 7 0,4 6 0-16,0 1 1 15,0 15 0-15,4 8 1 16,18 0 0-1,4 22 2-15,7 3 0 16,-4 9-1 0,-6-4 1-16,-8-4 0 15,-8-12 1 1,0-7 1-16,-3-7 1 15,-4 0-4 1,0-7 2-16,0-19-5 16,0-6 0-16,0 2-4 15,0 4 2 1,15 8-1-16,4-1 0 15,-1 19 2 1,12 0 0-16,-4 19 2 16,-4 7 0-1,-7-1 2-15,-4 5 0 16,-4-8-1-1,-7 0 2 1,4-10-8-16,-4-2 2 0,0 1-57 16,0-11 1-1,0 0-74-15,0-26-10 16,-4 0 59-1</inkml:trace>
  <inkml:trace contextRef="#ctx0" brushRef="#br1" timeOffset="303295.169">22785 6237 97 0,'3'0'92'15,"12"11"-4"1,4 15-47-16,7 12 0 16,0-3-6-1,-4-1-1 1,0-1-21-16,-10-8 0 0,-5 5 1 31,-7-15 0-31,0-15-6 0,0 0 0 16,-7-15-27-1,-12-22 0 1,-11-3 1-16,12-5 0 15,3 1 16 1,7 0 1-16,8 11 9 0,23 6 1 31,10 13 2-31,4 7 1 16,0 3-9-16,-19 4 0 15,-10 0-2 1,-8 11 0-16,-15 7-12 16,-11 1 0-1,-3-4-48-15,2-8-2 16,9-3-53-1,18-4-9-15,0 0 52 16</inkml:trace>
  <inkml:trace contextRef="#ctx0" brushRef="#br1" timeOffset="303635.1724">23185 5952 124 0,'0'5'97'0,"0"5"-6"15,0 16-56 1,3 7 1-16,5 9-4 15,-5 1 1 1,5 6-21-16,-4-12 1 16,-4-8-11-1,4-7 1-15,-1-11-51 31,1-4 1-31,-4-7-79 0,0-3-9 16,0-20 48 0</inkml:trace>
  <inkml:trace contextRef="#ctx0" brushRef="#br1" timeOffset="303785.1739">23270 6237 157 0,'4'7'122'16,"3"4"-8"-16,4 4-87 15,-4-8 1-15,5 12-38 31,-8-12-1-31,3-7-107 0,1 0-7 16,-2-29 8 0</inkml:trace>
  <inkml:trace contextRef="#ctx0" brushRef="#br1" timeOffset="304175.1778">23270 6030 156 0,'0'0'95'0,"0"0"-6"0,11 0-98 15,11 0 0 1,11 0-35-1,1 0-2-15,3-4 3 16,0-3 1 0,-11-4 64-1,-4-4 1-15,-7-7 10 16,-7 3 0-1,-5-2-22-15,1 2 1 0,-4 1-6 16,0 3 0 0,0 3 3-1,-11 9-1-15,-1 3 3 16,-6 0 0-1,3 22 13-15,-3 12 3 0,6 13-1 32,9 16 1-32,3 3-17 15,0 4 1-15,0-6-14 16,0-17 0-1,3-6-92-15,5-19-1 16,-1-18-29 0,1-4-6-16</inkml:trace>
  <inkml:trace contextRef="#ctx0" brushRef="#br1" timeOffset="304365.1797">23585 6156 221 0,'3'4'96'15,"-3"6"-3"1,8 9-106-16,7 3 0 15,-4 0 28 1,0 0 1-16,-4-3-40 16,-7 3-1-1,0-18-85-15,0-4-9 16,0-26 25-1</inkml:trace>
  <inkml:trace contextRef="#ctx0" brushRef="#br1" timeOffset="304465.1807">23618 6012 11 0,'0'-7'0'15,"12"-1"0"-15</inkml:trace>
  <inkml:trace contextRef="#ctx0" brushRef="#br1" timeOffset="304775.1838">23870 6086 110 0,'11'0'90'0,"4"0"-5"31,7 0-72-31,-7-8 0 0,-4-2-40 15,-11-2 0 1,0 5-5-16,-29 3 0 16,-12 4 49-1,0 0 1 1,0 18 14-16,8 11 1 0,10 9-10 31,17 6 0-31,6-7-7 0,10-8 1 16,24-10-46-1,-1-8 0 1,8-11-76-16,-8 0-9 15,-3-22 41 1</inkml:trace>
  <inkml:trace contextRef="#ctx0" brushRef="#br1" timeOffset="304975.1858">24003 6189 110 0,'0'0'96'15,"0"0"-4"1,4 8-47-16,4 6 1 15,-5 5-2 1,5-5 0 0,2-3-28-16,13-7 2 15,-1-4-18-15,8 0 0 16,-1-8 0-16,12-6 0 15,4 3-53 1,-12 3 1 0,0 1-81-16,-10-1-10 15,6-3 52 1</inkml:trace>
  <inkml:trace contextRef="#ctx0" brushRef="#br1" timeOffset="305585.1919">21681 5565 77 0,'0'-7'88'15,"4"0"-4"-15,-1-1-58 16,1 1 1-16,0 3-20 16,-1 4 0-16,5 15 4 15,-4 18-1 1,-1 11 2-1,1 4 1-15,-4-3-5 16,0-5-1-16,4-11 1 31,0-3 0-31,14 0 0 0,1-7 0 16,6-12-44-1,5-7 1-15,3 0-75 16,-3-18-10 0,3-19 39-1</inkml:trace>
  <inkml:trace contextRef="#ctx0" brushRef="#br1" timeOffset="305825.1943">21963 5717 98 0,'0'4'84'16,"0"10"-3"0,3 8-48-1,19 0-1-15,12-7 3 16,7-8 2-1,10-7-17-15,-10 0 0 0,-15-15-14 32,-19-10 0-32,-7 10-10 15,-29-4 0-15,-19 9-6 16,3 5 0-1,12 5-33 1,7 0 0-16,11 0-66 16,15 0-9-16,4 0 37 15</inkml:trace>
  <inkml:trace contextRef="#ctx0" brushRef="#br1" timeOffset="306155.1976">22226 5687 133 0,'4'0'97'15,"10"4"-5"-15,8 3-74 16,11-2 1-16,12-5-4 16,7 0 0-1,-8 0-5-15,-3-12 1 16,-15-3-7 0,-15 11 0-16,-7 4-6 15,-4 0 0 1,4 0 16-16,7 4 1 15,7 3 7-15,8-7 1 16,-4 0-15 0,-3 0 1-16,-11-18-37 15,-8 3 0 1,0-3-102-16,-4-4-7 15,-4 6 20 1</inkml:trace>
  <inkml:trace contextRef="#ctx0" brushRef="#br1" timeOffset="306735.2034">22866 5495 149 0,'4'4'106'0,"7"3"-8"16,11 4-82-1,-7 8 1 1,0-8-4-16,-4 0 1 16,-4 0 7-16,5-8 1 15,-1-3-6-15,0 0 1 16,7-7-14-1,-3-4 0 1,-3 0-12-16,-5 7 1 16,-7 4 1-1,0 0 0 1,7 4 11-16,8 11 1 0,7-1-17 15,4-3 1 1,4-7-52-16,-4-4-1 16,-4 0-27-1,-8-11-5 1,-2 0 111-16,-12 0 0 0,0 8 58 31,0 3-5-31,0 0-39 0,0 14 0 16,33 1-4-1,1-3-1 1,3-6-10-16,-4-6 0 15,-11 0-10 1,-11 0 0-16,-11-15-5 0,0-3 0 31,-11 0 2-31,-11 3 0 16,-8 0-2-16,8 11 1 15,7 4-14 1,8 0 0 0,3 0-101-16,4 0-6 15,0 0 3-15</inkml:trace>
  <inkml:trace contextRef="#ctx0" brushRef="#br1" timeOffset="306895.205">23407 5495 117 0,'4'4'103'16,"3"3"-7"-16,1 8-67 15,2 3 0-15,2-3-19 16,-1 0-1 0,4-4-112-16,-1-8-5 15,-3-3-9 1</inkml:trace>
  <inkml:trace contextRef="#ctx0" brushRef="#br1" timeOffset="307035.2064">23403 5399 172 0,'0'-3'88'16,"0"3"-4"-16,0-4-183 15,0 0-8 1,12-3 12-16</inkml:trace>
  <inkml:trace contextRef="#ctx0" brushRef="#br1" timeOffset="307486.2119">23655 5361 247 0,'0'0'92'16,"0"0"-4"-16,0 5-129 15,0-1-1-15,0 7 46 31,0 4 0-31,0 3 5 0,15 8 1 16,7 0-4 0,4-2 1-16,0-1-8 15,-11 3-1 1,-4-4 4-1,-11 0 0-15,-7-4 5 0,-16 5 0 16,-2-8 4 0,9-8 1-16,13-7-14 15,6 0 1 1,31-11-16-1,14-14 0-15,15-2 12 16,-8-5 1 0,-6-9 31-1,-23 7-1-15,-12 12-1 0,-14 4 1 31,-7 7-20-31,-11 11 0 0,-1 0-1 16,15 22 1 0,4 7-3-16,23 8 2 15,25 4-82 1,15-8-1-1,3-7-57-15,-7 0-13 0,-7-8 86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58" tIns="48481" rIns="96958" bIns="484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58" tIns="48481" rIns="96958" bIns="484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05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5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3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4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customXml" Target="../ink/ink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coma_Narrows_Bridge_(1940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18520" y="132840"/>
              <a:ext cx="375120" cy="36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5920" y="116280"/>
                <a:ext cx="40428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2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29120" y="97200"/>
              <a:ext cx="8396640" cy="6654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00" y="88920"/>
                <a:ext cx="8412120" cy="667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98280" y="143640"/>
              <a:ext cx="7083360" cy="303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5320" y="139680"/>
                <a:ext cx="7106400" cy="30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657240" y="3620520"/>
              <a:ext cx="3031200" cy="789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4280" y="3607200"/>
                <a:ext cx="304740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6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http://www.youtube.com/watch?v=3mclp9QmCGs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Nov 7, 1940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tooltip="Tacoma Narrows Bridge (1940)"/>
              </a:rPr>
              <a:t>Tacoma Narrows Bridge (1940)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Tesla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5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Goals rest of quarter:</a:t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i="1" u="sng" dirty="0" smtClean="0">
                <a:solidFill>
                  <a:srgbClr val="92D050"/>
                </a:solidFill>
              </a:rPr>
              <a:t>Understand these knobs!</a:t>
            </a:r>
            <a:endParaRPr lang="en-US" i="1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56120" y="117000"/>
              <a:ext cx="7336080" cy="1865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9280" y="111240"/>
                <a:ext cx="7359120" cy="18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40960" y="496800"/>
              <a:ext cx="8219160" cy="4611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520" y="493560"/>
                <a:ext cx="8234640" cy="46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5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52</Words>
  <Application>Microsoft Office PowerPoint</Application>
  <PresentationFormat>On-screen Show (4:3)</PresentationFormat>
  <Paragraphs>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Resonance</vt:lpstr>
      <vt:lpstr>PowerPoint Presentation</vt:lpstr>
      <vt:lpstr>Band pass filter (RLC)</vt:lpstr>
      <vt:lpstr>PowerPoint Presentation</vt:lpstr>
      <vt:lpstr>PowerPoint Presentation</vt:lpstr>
      <vt:lpstr>Tesla</vt:lpstr>
      <vt:lpstr>Goals rest of quarter: Understand these knobs!</vt:lpstr>
      <vt:lpstr>PowerPoint Presentation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1139</cp:revision>
  <dcterms:created xsi:type="dcterms:W3CDTF">2010-03-26T00:11:49Z</dcterms:created>
  <dcterms:modified xsi:type="dcterms:W3CDTF">2015-06-04T18:52:55Z</dcterms:modified>
</cp:coreProperties>
</file>