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4.xml" ContentType="application/inkml+xml"/>
  <Override PartName="/ppt/notesSlides/notesSlide18.xml" ContentType="application/vnd.openxmlformats-officedocument.presentationml.notesSlide+xml"/>
  <Override PartName="/ppt/ink/ink15.xml" ContentType="application/inkml+xml"/>
  <Override PartName="/ppt/notesSlides/notesSlide19.xml" ContentType="application/vnd.openxmlformats-officedocument.presentationml.notesSlide+xml"/>
  <Override PartName="/ppt/ink/ink16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7.xml" ContentType="application/inkml+xml"/>
  <Override PartName="/ppt/notesSlides/notesSlide2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21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9" r:id="rId3"/>
    <p:sldId id="268" r:id="rId4"/>
    <p:sldId id="282" r:id="rId5"/>
    <p:sldId id="287" r:id="rId6"/>
    <p:sldId id="285" r:id="rId7"/>
    <p:sldId id="286" r:id="rId8"/>
    <p:sldId id="297" r:id="rId9"/>
    <p:sldId id="267" r:id="rId10"/>
    <p:sldId id="290" r:id="rId11"/>
    <p:sldId id="315" r:id="rId12"/>
    <p:sldId id="316" r:id="rId13"/>
    <p:sldId id="317" r:id="rId14"/>
    <p:sldId id="318" r:id="rId15"/>
    <p:sldId id="319" r:id="rId16"/>
    <p:sldId id="320" r:id="rId17"/>
    <p:sldId id="292" r:id="rId18"/>
    <p:sldId id="321" r:id="rId19"/>
    <p:sldId id="293" r:id="rId20"/>
    <p:sldId id="294" r:id="rId21"/>
    <p:sldId id="295" r:id="rId22"/>
    <p:sldId id="280" r:id="rId23"/>
    <p:sldId id="296" r:id="rId24"/>
    <p:sldId id="299" r:id="rId25"/>
    <p:sldId id="298" r:id="rId26"/>
    <p:sldId id="288" r:id="rId27"/>
    <p:sldId id="300" r:id="rId28"/>
    <p:sldId id="314" r:id="rId29"/>
    <p:sldId id="312" r:id="rId30"/>
    <p:sldId id="301" r:id="rId31"/>
    <p:sldId id="303" r:id="rId32"/>
    <p:sldId id="304" r:id="rId33"/>
    <p:sldId id="302" r:id="rId34"/>
    <p:sldId id="313" r:id="rId35"/>
    <p:sldId id="308" r:id="rId36"/>
    <p:sldId id="309" r:id="rId37"/>
    <p:sldId id="310" r:id="rId38"/>
    <p:sldId id="307" r:id="rId39"/>
    <p:sldId id="305" r:id="rId40"/>
    <p:sldId id="306" r:id="rId41"/>
    <p:sldId id="283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9" autoAdjust="0"/>
    <p:restoredTop sz="94343" autoAdjust="0"/>
  </p:normalViewPr>
  <p:slideViewPr>
    <p:cSldViewPr snapToObjects="1">
      <p:cViewPr varScale="1">
        <p:scale>
          <a:sx n="76" d="100"/>
          <a:sy n="76" d="100"/>
        </p:scale>
        <p:origin x="10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2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02:18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22695 2600 64 0,'-9'-6'82'16,"-9"0"-36"-16,18 6-5 0,-12-10-10 15,12 10-7 1,-8 0-8-16,8 0-4 0,0 0-2 16,0 0-5-16,0 0-3 15,0 0 0-15,-7 7-2 0,7-7 0 16,2 24 1-1,3-4 0-15,-1 2 2 0,7 7 2 16,4 2 0 0,4 0 1-16,6 3-2 0,4-5 2 15,4-7 0-15,7-3 1 0,4-9 0 16,1-4-1-16,0-4 0 15,1-6 0-15,1-7 2 0,-2-2-1 16,0-1 1 0,-5-2-3-16,-2 1 1 0,-6 3-3 15,-2-3 0 1,-5 8 1-16,-7-2-2 0,-5 2-2 15,-13 7-2-15,10-10-4 16,-10 10-11-16,-4-10-43 0,-5 3-31 16,1-2-6-16,-1-4-7 15</inkml:trace>
  <inkml:trace contextRef="#ctx0" brushRef="#br0" timeOffset="400">22913 2218 83 0,'0'0'96'0,"0"-10"-4"0,0 10-5 15,-8-10-71-15,8 10-2 16,-9-3-7-16,9 3-3 0,0 0-3 15,-9-5-4 1,9 5-5-16,0 0-8 0,0 0-14 16,6 2-50-16,-6-2-13 31,16 0-4-31</inkml:trace>
  <inkml:trace contextRef="#ctx0" brushRef="#br0" timeOffset="630">23285 2194 65 0,'7'5'92'15,"-7"-5"-4"-15,9 4-4 0,-9-4-73 16,0 0 0-1,0 0-6-15,0 0-5 0,0 0-14 16,5 10-53 0,-4-15-19-1,3-5-6-15,-2-2 0 0</inkml:trace>
  <inkml:trace contextRef="#ctx0" brushRef="#br0" timeOffset="1690">22832 2046 25 0,'-28'-15'68'0,"0"-17"-23"16,-1 21-29-16,1 1-3 15,6 8 0-15,-7-1-1 0,0 6-3 16,-4 6-1-16,1 6-4 0,-2 7 2 15,-1 2-4 1,3 10 4-16,1 2 0 0,1 11 3 16,2 3 1-16,4 5 1 15,4 8-1-15,6 4 2 16,4 6 0-16,3 0-2 15,7 7-3-15,5-2 1 0,8 1-2 16,10 2-2 0,5-3 1-16,10-3-1 0,8 0 1 15,8-3-2-15,8-7 1 0,9-5 0 16,5-9-1-1,7-5 2-15,4-7-2 0,6-11-1 16,2-11 2-16,3-9 0 16,4-8 3-16,2-14 1 0,0-12 0 15,3-18 1 1,1-13-1-16,-1-20 2 0,6-13 0 15,-5-23-3-15,3-11-1 16,-5-18-2-16,-1-9-1 16,-15-6 0-16,-14-1-1 0,-23 2-1 15,-36 81-2-15,-7-7 0 16,-10 11-1-16,-8-2 0 0,-21 10-1 15,-13 3 0 1,-16 18 0-16,3 15 0 0,-125-13 0 16,-30 33-1-1,-23 27-4-15,-7 35-11 0,-10 23-50 16,22 20-23-16,40 9-4 0,125-43-7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30:50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17955 4171 27 0,'0'-14'51'0,"1"3"-2"0,2-4-4 16,-2 1-8-1,1 2-6-15,-2 12-5 0,0-14-4 16,0 14-4 0,0 0-3-16,-6-8-5 0,6 8-3 15,-9 13-1-15,2 4-1 16,5 8-1-16,1 8 0 0,0 6 1 15,1 8-1-15,2 4 3 16,8 0-2-16,1-4 2 16,7-1-2-16,1-13 1 0,3-2-1 15,4-13 0 1,-2-7 1-16,4-11-1 0,-3-7-1 15,0-14 0-15,2-4 0 16,-8 0-1-16,0-12 0 0,-5 3 0 16,-4-3-1-1,-4 6-2-15,-3 6 1 0,2 8-1 16,-5 17-1-16,0 0 0 0,13 5 0 15,-1 11-1 1,6 7 0-16,4-4 1 0,6-2 1 16,-3-6 1-16,6-7 0 15,-5-4 2-15,-3-15-1 16,-7-6 1-16,-7-6 0 15,-9-5 0-15,-5-1-2 0,-11-4 0 16,-6 4-2 0,-3-1-2-16,-3 2-2 0,7 8-5 15,3-1-5-15,11 14-8 0,1-1-31 16,6 12-36-16,13 0-9 15,2 5-3-15</inkml:trace>
  <inkml:trace contextRef="#ctx0" brushRef="#br0" timeOffset="290">18781 4059 26 0,'13'9'90'0,"-8"8"-2"15,0 5-2 1,-3 9-66-16,1 5 0 0,0 6-2 16,-2 2-1-1,-1 1-4-15,0 2-2 0,-2-6-4 16,-3-2-2-16,-1-5-2 0,2-8-3 15,0-4-3-15,1-10-6 16,3-12-17-16,0 0-52 0,7-3-13 16,-1-24-8-1,5-11 1-15</inkml:trace>
  <inkml:trace contextRef="#ctx0" brushRef="#br0" timeOffset="520">19098 4034 67 0,'0'0'92'15,"9"20"-1"-15,-7 2-6 0,4 7-71 16,5 12-3 0,-3 2 1-16,3 10-1 0,0 1-2 15,4 3-3-15,-4-5-1 16,2-6-1-16,-4-5-2 15,-1-7-1-15,0-11-1 0,-2-7-4 16,3-14-4-16,-9-2-15 16,5-21-53-16,-1-2-17 0,-4-12-5 15,1-4-3 1</inkml:trace>
  <inkml:trace contextRef="#ctx0" brushRef="#br0" timeOffset="920">19035 4102 18 0,'-14'-14'86'0,"8"-7"2"0,6-1-3 0,17-5-58 15,16 2-7 1,7-1-1-16,13 4-2 0,2 3-2 16,2 6-3-1,-1 9-2-15,-3 7-3 0,-12 10-2 16,-10 12-3-16,-13 9-1 15,-14 3 0-15,-7 1-1 0,-14-6 0 16,-8-1 1 0,-7-10 0-16,-6-1-1 0,-2-12 1 15,-3-5-1-15,7-3 1 0,2-3-2 16,4 3 0-1,6-1 0-15,8 2 0 0,5 8 1 16,10 9 1-16,1 2 0 16,12 11 1-16,5 1 1 0,4 4 0 15,6 2 2 1,0 2-1-16,2-7-1 0,-1 2 0 15,1-11-3-15,-7-1-3 0,5-6-3 16,-4-6-4 0,3-4-15-16,-2-6-45 0,-4-1-24 15,9-13-7-15,-3 1-3 16</inkml:trace>
  <inkml:trace contextRef="#ctx0" brushRef="#br0" timeOffset="1700">20111 3830 41 0,'-7'-10'80'16,"7"10"-36"-16,-11-14-4 15,2 13-7-15,-3 1-7 0,-2 0-9 16,-2 3-3 0,-3 9-5-16,-1-2-2 0,-2 6-2 15,-3 2-3 1,-1 7-1-16,-1-1-1 0,-1 4 2 15,-2 3-2-15,1 0 2 0,0 4 1 16,6-6 0-16,2 2 2 16,5-4 2-16,6-2 0 15,10-2 2-15,12-8-1 16,11-2-1-16,10-5-1 0,10-1 0 15,3-5-2 1,2 1-2-16,-3 0 0 0,-6 4-1 16,-7 3 0-16,-10 2 1 15,-7 2 1-15,-11 5-1 16,-2 1 1-16,-2-1 0 0,-5-2 0 15,2-2 0-15,-1-1 0 16,3-6-1-16,1-8-1 0,0 12 1 16,0-12-1-1,0 0 1-15,0 14-2 0,0-14 2 16,-10 18-2-16,-3-7 1 15,-4 1-1-15,-2 3 1 16,1-1-1-16,-3 3 0 16,2-2 0-16,0-1-1 0,3-3 1 15,5 0-1-15,3 1 0 0,5-2 1 16,3 1 0-1,3-3 0-15,8 0 1 0,9 3 0 16,5-5 1 0,4 3 0-16,4 0-1 0,0-2 1 15,3 1 0-15,-1-1 0 16,-2 1-2-16,-1-1 0 0,-7 0-2 15,-2-2-1-15,-5 1-5 0,-4-5-4 16,2 7-16 0,-16-8-43-16,15 2-22 0,-6-2-7 15,1-2-4 1</inkml:trace>
  <inkml:trace contextRef="#ctx0" brushRef="#br0" timeOffset="3450">19056 5573 45 0,'-2'-16'88'0,"-5"5"-1"0,-18-2-48 16,22 4-5-16,3 9-4 16,-2-13-7-16,2 13-6 0,0 0-4 15,-3-12-2-15,3 12-5 0,0 0-1 16,0 0-2-1,0 0 0-15,0 0-2 0,0 0 1 16,0 0-1 0,0 0 1-16,0 0 0 0,0 0 0 15,0 0 1-15,0 0-1 16,0 0 0-16,0 0 0 0,-4 7 0 15,4-7 0-15,-1 12-1 0,1-12 0 16,-2 15 0 0,0-3 1-16,-1-3-1 0,3 6 0 15,-4 0 1 1,4 5 0-16,-4 2-1 0,4 5 1 15,0 5 0-15,-1-1 0 16,1 3 0-16,-4 3 0 0,2 1 0 16,-2 2 0-1,2 0 0-15,-1-1-1 0,0-5 0 16,-1 1 0-16,1-1 0 0,2-2 0 15,0-2-1 1,1-1 0-16,0 1 0 0,0 2 1 16,0 0-1-16,0 2 1 15,-2 2 0-15,2 0-2 0,5 0 2 16,-5-2-1-1,3 0 1-15,0-5-1 0,-1 0 1 16,-1-2 0 0,1 0 0-16,-1-3-1 0,-1 5 1 15,0-2 0-15,0 0-1 0,0 2 1 16,0 4-1-16,-4 1 0 15,-1 1-1-15,1 5 2 0,2-2-2 16,2 6 2 0,-2-1-2-16,2 2 2 0,0 3-1 15,3-3 0 1,-1 5 0-16,1-3 0 0,0 1 0 15,-3 1 0-15,0 4 0 0,3 1 0 16,0 2 0-16,-1 2-1 16,3 2 1-16,1 4 0 0,-1 1-1 15,1 1 1 1,2-4 1-16,-3 5 0 0,1-4 1 15,0 5-1 1,-1-3 1-16,3 4 1 0,-3 0 0 16,2 3-1-16,0 3-1 15,-1-4 0-15,-1 4-1 0,-1-2 1 16,-1 4 0-16,-3 2-1 0,0-1 0 15,0 4 0 1,-5-2 0-16,2 6 0 0,-1 0 0 16,-1 1 0-1,2 0-1-15,2 3 1 0,1-1-1 16,0-1 0-16,1 3 1 15,4-1 0-15,0 1-1 0,-1-2 0 16,0 0 0 0,-1 0 0-16,1 0 1 0,1-3 0 15,-3-2-1-15,4 2 1 0,-1-1 0 16,0-2 0-1,1 2 0-15,0-3 0 0,2 0 1 16,-1 1 0-16,0 1 0 16,-4-2 1-16,3 2 0 0,-3-3 0 15,-3 2 0 1,2-1 0-16,-2-1-3 0,0-2 1 15,0 3 0-15,0-4 0 0,-2 3-1 16,2-3 0 0,0-1 1-16,-1 0-1 0,2 2 1 15,-1-3 0-15,-1-3-1 16,1-3 1-16,0 0-1 0,-3-6 0 15,0-3 1 1,0-2-1-16,-1-3 1 0,-2-5 0 16,1-4 0-1,0-5 0-15,-1-5 1 0,1-4 0 16,1-9 1-16,0-2-1 0,0-5 0 15,0-2 1-15,0-6 0 16,4-9 0-16,-3 8 0 0,3-8 0 16,0 0-1-1,0 0-1-15,0 0-3 0,0 0-6 16,-3-15-23-1,1-2-26-15,1-5-31 0,0-14-14 16,1-9-7-16</inkml:trace>
  <inkml:trace contextRef="#ctx0" brushRef="#br0" timeOffset="4620">18952 7354 69 0,'11'-9'82'0,"3"4"-23"16,0-2-25-1,5-2-6-15,-2 6-7 0,1 3-5 16,-2 3-3-16,-2 10-2 0,-7 2-1 15,-2 7 0-15,-5-1-1 16,-3 4 2-16,-9-1-4 16,-4-2 1-16,-5 0-2 15,-5-7-1-15,-1-5 1 0,2-4-1 16,1-6-1-1,1-7 0-15,5-6-1 0,2-5 0 16,8-7-1-16,4 1-1 16,4-4-1-16,10 1 0 0,6-1 0 15,6 2 1-15,6 2 0 16,4 3 0-16,-1 5 0 15,1 2 0-15,-5 9 1 0,-4 5-1 16,-3 6 2 0,-10 12-3-16,-6 6 0 0,-4 5 2 15,-10 4-1-15,-5 0 0 16,-6-2 0-16,-7 1 0 15,-4-4 0-15,-4-10-1 0,-3-2 1 16,1-10 0-16,2-2 1 16,2-4-1-16,3-5 1 0,6-7-1 15,11-7 0 1,5-1 0-16,9-8-1 0,12 6-1 15,13-4 0-15,8 3 0 16,10 2 0-16,2 7 0 16,2 4 0-16,-2 9 1 15,-4 5 0-15,-6 3 1 0,-11 12 0 16,-11 0 0-16,-10 5 0 0,-5-3 0 15,-11 0 0 1,-8-2 1-16,-6-5-1 0,-1-4 0 16,-4-7 0-1,1-3-1-15,4 0-2 0,1-10-4 16,12 3-7-16,1-8-35 15,13-2-35-15,9 0-12 0,10-5-9 16,14-1-2 0</inkml:trace>
  <inkml:trace contextRef="#ctx0" brushRef="#br0" timeOffset="6630">18127 7296 58 0,'10'-11'89'16,"-10"11"-17"-16,8-15-23 0,-8 15-11 16,-4 0-13-16,-10 7-8 15,-4 7-5-15,-5 11-1 0,-4 8-3 16,-3 6 0-1,-4 4-2-15,2 3-1 0,-1-3-1 16,6-5-1 0,3-1-2-16,4-11-2 0,5-4-3 15,3-11-7-15,12-11-42 0,0 0-32 16,-3-9-8-16,-3-13-5 15</inkml:trace>
  <inkml:trace contextRef="#ctx0" brushRef="#br0" timeOffset="6830">17713 7295 70 0,'20'15'97'0,"-1"3"-5"16,5-1-4-16,7 12-67 16,7 3-5-16,6 6-1 0,3 3-3 15,3 2-3 1,-3-1-4-16,-1-2-1 0,-4-3-3 15,0-5-1 1,-4-3-6-16,-6-8-6 0,3-1-39 16,-7 0-35-16,-5-7-9 15,-4-5-7-15</inkml:trace>
  <inkml:trace contextRef="#ctx0" brushRef="#br0" timeOffset="7960">19215 10741 26 0,'-10'-2'81'15,"10"2"-26"-15,-9-1-11 16,9 1-3-16,-11-1-10 15,11 1-7-15,0 0-4 16,11-4-3-16,0 1-4 0,1 1 0 16,-1 2-2-1,-1-3-2-15,0 3-3 0,-10 0-1 16,0 0-1-16,0 12-2 15,-6-2 0-15,-6 0 0 0,-5 1-1 16,0 2 1-16,-6-1 0 16,1-3-1-16,1-3 1 15,1-1-1-15,2-5 1 0,5 0 0 16,2-6 0-1,4-4-1-15,6-3 0 0,1-3 0 16,10-1 0-16,6-2-1 16,5 2 1-16,3 3 0 0,5 2 0 15,-1 6-1 1,0 4 1-16,-5 2 0 0,-3 8 0 15,-8 6-1-15,-6 5 1 0,-6 6 0 16,-11-1-1 0,-6-1 1-16,-6 1 0 0,-4-5 2 15,0-5-2-15,-2-8 1 16,6-6 1-16,3-6-2 15,3-8 1-15,11-4-1 16,5-4-1-16,4-1 0 0,7 0 0 16,8 2-1-16,2 6 0 0,1 3-2 15,3 10-2 1,-6 2-7-16,1 8-25 0,-3 13-41 15,-10-4-14-15,-4 5-9 16,-2-3 0-16</inkml:trace>
  <inkml:trace contextRef="#ctx0" brushRef="#br0" timeOffset="8830">17328 10686 59 0,'4'-19'96'0,"-3"2"-2"16,3 1-6-16,-3 3-60 16,-1 13-5-16,13-7-6 0,-3 10-5 15,4 14-3 1,3 9-2-16,2 8-2 0,3 9-1 15,4 4 1-15,-1 5 0 0,1-2 0 16,-1-1 0 0,-1-4-2-16,-4-7 2 0,-1-2-1 15,-4-8 0-15,-2-3 0 16,-4-4-1-16,1-3-1 15,-6-6 1-15,1-2 0 16,-5-10-1-16,5 14-1 0,-5-14 0 16,0 0 1-16,0 0-1 0,0 0 0 15,0 0 0 1,0 0 1-16,0 0-1 0,0 0 0 15,0 0-1 1,0 0 1-16,0 0-1 0,0 0 0 16,0 0-1-16,0 0-2 15,0 0 0-15,0 0-2 0,0 0-3 16,0 0-4-1,8-14-6-15,3 2-28 0,-4-1-44 16,7-12-9-16,-1-3-5 0,2-10-2 16</inkml:trace>
  <inkml:trace contextRef="#ctx0" brushRef="#br0" timeOffset="9030">17795 10617 94 0,'0'-18'94'0,"-5"6"-3"0,5 12-7 15,-15 4-60-15,6 19-10 16,-5 18-4-16,2 13-1 15,-6 18-2-15,3 12 4 0,-4 15-3 16,1 9 2-16,-3 5-1 16,1 5 4-16,-1-9-3 15,-1-14-1 1,3-13-1-16,4-14-2 0</inkml:trace>
  <inkml:trace contextRef="#ctx0" brushRef="#br0" timeOffset="11830">14563 13682 48 0,'0'0'86'0,"0"0"1"16,0 0-4-1,6 8-65-15,2 11-3 0,2 9 0 16,2 8-1-16,6 6 1 15,1 7-1-15,1 3-2 16,2 0-2-16,1-1-1 16,-2 0-2-16,0-4 0 0,0-6-1 15,-4-4-3 1,2-3 0-16,-3-8-1 0,-2-1-1 15,-1-4 0-15,-2-4-1 0,-3-6 1 16,-2-1 1 0,-6-10 2-16,0 0 0 0,10 0 2 15,-9-18-1-15,-1-10 0 16,2-14 0-16,1-14-2 0,2-14-1 15,4-5-2 1,2-5 0-16,-1 4-4 0,4 7-2 16,0 6-7-16,3 131-25 0,0-98-52 15,0 9-8 1,-3 10-6-16,-1 8-6 0</inkml:trace>
  <inkml:trace contextRef="#ctx0" brushRef="#br0" timeOffset="12240">15373 14232 0 0,'13'-8'88'16,"-13"8"4"-16,-2 5-5 0,-12 6-2 15,34 10-72 1,-37 5 0-16,-8 7 1 0,-3 4-1 16,1 1-2-16,0 0-3 0,3-5-1 15,2-2-3-15,4-7-1 16,6-4-6-16,2-4-3 0,6-6-7 15,-5-2-50 1,9-8-27-16,-2-13-8 0,2-8-5 16</inkml:trace>
  <inkml:trace contextRef="#ctx0" brushRef="#br0" timeOffset="12430">15119 14321 1 0,'0'0'97'0,"6"5"0"16,6 10-5-1,4 3-5-15,34 2-72 0,-26 6-5 16,5 8 1-1,0 3-4-15,-2 1-6 0,1 6-6 16,-4-10-15-16,-5-3-62 16,2-1-8-16,-5-9-8 0,-1-9-3 15</inkml:trace>
  <inkml:trace contextRef="#ctx0" brushRef="#br0" timeOffset="13020">15593 14343 64 0,'0'0'92'0,"0"0"-1"0,-7 9-3 16,7 1-70-16,5 4-1 15,5 3 0-15,5 3-1 0,-1 1-3 16,2-1-2 0,-1-3-2-16,1-2-3 0,-3-4 1 15,-4-2-1 1,0-6-1-16,-9-3 0 0,10-14-1 15,-7-1 0-15,-1-5-2 0,1-4-1 16,-2-4-1-16,0 2-1 16,0-1-1-16,-1 8-1 15,0 5 0-15,0 14-1 16,0 0 2-16,1 14-1 0,3 12 2 15,1 7 0 1,3 11 0-16,0 5 3 0,3 6 0 16,-5 1 0-16,2-1 0 0,-4-5 0 15,-1-3-1 1,-1-8-1-16,-2-7-3 0,0-9-7 15,0-23-30-15,-8 9-47 16,8-9-9-16,1-20-7 0,6-9-6 16</inkml:trace>
  <inkml:trace contextRef="#ctx0" brushRef="#br0" timeOffset="13490">16251 14028 16 0,'-19'5'92'0,"1"-2"-2"16,3-1-4-16,4 2-53 0,0 0-8 16,11-4 2-16,-2 12-7 15,2-12-7-15,19 12-3 16,5-6-1-16,2 1-1 0,6 0 1 15,1-3-4 1,0 2-2-16,-3-3 0 0,-2-1-2 16,-7 1-1-16,-5-3-2 15,-6 2-4-15,-10-2-5 16,13 0-26-16,-13 0-52 15,8 1-5-15,-8-1-7 0,3-6-2 16</inkml:trace>
  <inkml:trace contextRef="#ctx0" brushRef="#br0" timeOffset="13750">16159 14277 0 0,'-14'20'93'0,"4"-5"6"0,10-5-6 16,10-3-2 0,17-6-71-16,7 2-3 0,10-3 0 15,3 0-2-15,3 0-5 16,-2-4-4-16,-3 1-2 0,-7 2-1 15,-10-1-3 1,-7 1-2-16,-10 1-5 0,-11 0-5 16,0 0-14-16,0 0-63 0,-1 13-8 15,1-13-5 1,-9 0-5-16</inkml:trace>
  <inkml:trace contextRef="#ctx0" brushRef="#br0" timeOffset="14580">17635 13825 29 0,'13'-11'91'15,"-2"-7"-2"-15,3-2-2 0,-2-5-54 16,5-1-11-1,-4-3 1-15,0-1-3 0,-3 1-7 16,-4-1-2 0,-6-1-2-16,-7 1-2 0,-12 1-2 15,-12-1-2-15,-7 5-2 16,-6 2 0-16,-3 5-2 0,-4 8 0 15,3 8 0-15,1 11-1 0,9 17 1 16,7 17-1 0,13 16 1-16,11 18 1 0,9 18 1 15,15 14 1 1,6 7-1-16,5 3 1 0,4-1 2 15,-4-9 0-15,-2-11 1 16,-9-15-1-16,-14-18 1 0,-4-14 1 16,-18-16 0-16,-9-9-1 0,-11-12-1 15,-10-11-2 1,-2-5-3-16,-8-13-5 0,2-3-11 15,-3-7-45 1,6-9-33-16,23-1-7 0,10-3-7 16</inkml:trace>
  <inkml:trace contextRef="#ctx0" brushRef="#br0" timeOffset="15180">18030 14522 91 0,'3'-10'95'0,"-3"10"-6"15,-9 0-4-15,-4 9-67 0,-6 13-4 16,-3 7-3-1,-3 7-2-15,-4 3-1 0,-1 2-1 16,3-1-1 0,2-6-1-16,4-3-5 0,4-9-4 15,5-5-9-15,-3-14-35 16,4-5-42-16,9-13-5 0,-1-10-8 15</inkml:trace>
  <inkml:trace contextRef="#ctx0" brushRef="#br0" timeOffset="15370">17780 14543 19 0,'22'2'99'0,"-9"12"2"15,2 8-10-15,4 4 0 16,9 7-77-16,-2 6-2 16,5 2-1-16,1 4-5 0,1-1-2 15,-2-2-3-15,3-5-7 16,-10-9-13-16,-2-7-60 15,-1-3-14-15,-8-10-9 16,-4-8-3-16</inkml:trace>
  <inkml:trace contextRef="#ctx0" brushRef="#br0" timeOffset="16620">18148 13106 41 0,'0'0'94'16,"0"0"-2"-16,0 0-5 0,5 0-43 15,-5 0-19 1,17 15-8-16,-6-1-3 0,4 5-4 16,2 1-1-16,2 2-1 15,0-1-2-15,-4-4-3 0,-1 0-2 16,-3-3-3-1,-2-6-3-15,0-1-5 0,-9-7-15 16,1-9-57-16,0-3-12 0,-1-7-6 16,0-5-3-1</inkml:trace>
  <inkml:trace contextRef="#ctx0" brushRef="#br0" timeOffset="16770">18312 13087 91 0,'10'13'97'16,"1"10"-4"-16,-2 4-4 0,3 4-65 15,-2 9-9-15,5 5-1 16,-6 1-4-16,-1 0-4 15,0-3-5-15,-4-8-9 0,6-6-51 16,0-1-31-16,-6-11-5 16,-1-8-9-16</inkml:trace>
  <inkml:trace contextRef="#ctx0" brushRef="#br0" timeOffset="17170">18565 14146 24 0,'-9'8'100'0,"6"4"-1"0,8-2-7 15,14-3-2-15,4 0-77 16,17-2-4-16,3 0-6 0,8 2-10 15,-4-7-35-15,3 0-46 0,2 0-5 16,-9-2-9 0,-6-1 4-16</inkml:trace>
  <inkml:trace contextRef="#ctx0" brushRef="#br0" timeOffset="17620">19219 14004 29 0,'2'21'99'0,"1"6"-3"0,4 3-4 0,-3-1-4 16,0 2-80-1,7 3 2-15,-1-1 0 0,2-7-2 16,-4-3-1-16,0-9-1 0,-8-14-1 16,11 7 2-1,-11-7 0-15,0-17-2 0,0-4 0 16,-8-8-2-16,0-5-2 15,-5-5 0-15,-1 0-2 16,0-2 0-16,2 0-1 16,1 9 0-16,4 1 0 0,4 12 0 15,3 2 0 1,2 3 1-16,8 6 0 0,4 4 0 15,6-1 0-15,3 0 0 0,1 2 1 16,3 1-1 0,2-3-1-16,-1 4-3 0,-2-2-4 15,0 3-8-15,-11 0-34 16,-4-3-42-16,1 3-5 0,-12 0-7 15</inkml:trace>
  <inkml:trace contextRef="#ctx0" brushRef="#br0" timeOffset="17790">19256 14091 14 0,'-3'14'101'0,"4"-6"-3"0,12-5-5 16,11-3-5-1,10-8-70-15,2 3-4 0,5-7-6 16,-1 0-4-1,1 0-7-15,-6-1-4 0,-1 6-9 16,-15-3-19-16,-6 3-49 0,-2 7-9 16,-11 0-7-16,0 0 0 15</inkml:trace>
  <inkml:trace contextRef="#ctx0" brushRef="#br0" timeOffset="17980">19291 14275 89 0,'-8'12'100'0,"8"-3"-5"0,0-9-4 0,45 0-59 15,-18 0-14-15,4-9-2 16,7 1-6-16,0-3-6 16,5 0-4-16,-2-6-6 0,5 3-8 15,-8-4-36 1,-3 2-40-16,1-1-7 0,-3-9-7 15</inkml:trace>
  <inkml:trace contextRef="#ctx0" brushRef="#br0" timeOffset="18220">19768 13679 85 0,'0'0'97'0,"3"-9"-5"0,15 9-5 16,12 0-55-16,9 12-23 15,4 10-2-15,7 11 1 16,-3 9-2-16,-1 6-2 15,-7 5 0-15,-13 8-2 0,-14-1-2 16,-12-2-4-16,-14-5-5 0,-18-3-34 16,-12-5-42-1,-21-17-10-15,-13-6-6 0</inkml:trace>
  <inkml:trace contextRef="#ctx0" brushRef="#br0" timeOffset="18520">18399 13885 42 0,'-12'54'98'0,"4"6"-3"15,5 7-4 1,1 4-59-16,9 4-1 0,6-3-9 15,3-9-4-15,0-3-6 16,5-13-5-16,1-6-1 0,1-12-5 16,7-2-10-1,-10-8-57-15,14-17-25 0,5-4-6 16,2-11-10-1</inkml:trace>
  <inkml:trace contextRef="#ctx0" brushRef="#br0" timeOffset="19290">20526 14004 68 0,'8'-17'93'0,"-3"0"-4"0,-10 0-33 16,4 4-18-16,-2 2-14 15,-9 4-11-15,4 7-5 0,-5 2-2 16,-1 13-3-1,0 6 1-15,1 6-1 0,2 7 1 16,4-3 0-16,5 3 2 16,1-5 1-16,11-3 0 15,5-10 0-15,9-7 0 16,4-9 0-16,0-10-1 0,1-10-1 15,-1-11 0-15,-4-5-3 0,-3-8 0 16,-4-9-3 0,-10-5-1-16,-7-2-2 0,-5-1 0 15,-7 5-2 1,-7 8 1-16,-3 9-1 0,-1 10 0 15,-4 12 2-15,0 13 1 16,4 13 2-16,3 15 2 0,9 10 1 16,6 11 1-16,5 7 1 0,7 9 2 15,12 2-1 1,6 0 1-16,2-4-1 0,9-7-1 15,-3-9-2 1,1-9-3-16,1-10-7 0,-3-19-13 16,1-5-49-16,4-8-22 15,-3-13-9-15,3-13-6 0</inkml:trace>
  <inkml:trace contextRef="#ctx0" brushRef="#br0" timeOffset="19510">21092 13639 33 0,'0'16'102'0,"0"6"-3"15,-9 5-4-15,1 2-3 0,-6 8-80 16,3 6-1 0,1 3 1-16,-1 4-2 0,0-4-3 15,4 0-1 1,1-7-2-16,1-4-1 0,3-9-3 15,-1-7-1-15,2-5-6 0,1-14-6 16,-4-12-38 0,4-7-44-16,-10-14-4 0,0-12-7 15,-4-5-3-15</inkml:trace>
  <inkml:trace contextRef="#ctx0" brushRef="#br0" timeOffset="19690">20909 13762 33 0,'12'0'104'0,"7"10"-2"16,2 7-7-16,3 2-2 0,2 3-76 15,5 7-3 1,0 2-4-16,-1 5-3 0,-2-4-3 15,-6 2-2-15,1-5-3 16,-2 0-4-16,-8-8-8 16,4-3-37-16,-6-4-44 15,-11-14-3-15,0 0-8 0,0-7-4 16</inkml:trace>
  <inkml:trace contextRef="#ctx0" brushRef="#br0" timeOffset="21810">21497 13697 51 0,'-23'7'93'0,"8"-5"-2"0,6 1-3 16,-5 0-60-1,26-1-9-15,18 2-1 0,11-4-5 16,10 3-3-16,4-2-1 15,4 3-3-15,-2-2-2 16,-6 0-1-16,-8-2-2 16,-10 3-2-16,-10-3-3 0,-8 3-4 15,-15-3-7-15,15 1-23 0,-15-1-51 16,0 0-6-1,0 0-6-15</inkml:trace>
  <inkml:trace contextRef="#ctx0" brushRef="#br0" timeOffset="22070">21504 13902 14 0,'-10'19'102'15,"8"-5"-2"1,13-3-5-16,18-10-3 0,15 2-74 15,8 5-1-15,8-4-4 16,2-1-5-16,-2 0-3 0,-4 1-2 16,-9-1-2-1,-8 2-2-15,-13-1-3 0,-8 1-3 16,-8-5-4-1,-10 0-11-15,8 15-60 0,-8-15-13 16,0 0-5-16,-11-13-5 0</inkml:trace>
  <inkml:trace contextRef="#ctx0" brushRef="#br0" timeOffset="23290">22411 13248 12 0,'-33'-32'83'16,"-5"3"3"-16,-5-3-40 0,-5 10-11 16,2 2-5-16,0 6-9 0,6 9-5 15,2 5-7 1,6 12-2-16,11 12-2 0,10 17-2 15,10 15-1-15,5 17 1 16,12 17 1-16,9 16 3 0,5 12 1 16,2 7 2-1,-3 4 0-15,-5-10 1 0,-8-10 1 16,-9-13 0-16,-7-16-1 15,-14-18-2-15,-9-17-1 16,-8-15-4-16,-4-17-1 0,2-4-11 16,-9-9-41-16,1-15-44 15,13-6-4-15,4-10-8 0,12 0-3 16</inkml:trace>
  <inkml:trace contextRef="#ctx0" brushRef="#br0" timeOffset="24120">22363 14315 77 0,'0'0'87'16,"0"0"-4"-1,0 0-38-15,4-5-26 0,-4 5-3 16,0 0-6-16,0 0-2 16,0 0-1-16,3-11 1 0,-3 11 1 15,0 0-1-15,0 0 1 0,4-12-1 16,-4 12-2-1,0 0-1-15,3-12-1 0,-3 12-1 16,0 0-1 0,4-11 0-16,-4 11 0 0,0 0 1 15,0 0 0-15,0 0 0 16,0 0 1-16,0 0-1 0,0 0-1 15,0 0 0 1,0 0-2-16,0 0-2 0,0 0 0 16,0 0 0-16,9-1 0 0,-9 1 0 15,0 0 0 1,10 0 1-16,-10 0 1 0,11-3 0 15,-11 3 1-15,7-6-1 16,-7 6 1-16,10-9 0 0,-10 9 1 16,12-10 1-1,-12 10 0-15,8-9 1 0,-8 9-1 16,0 0 1-1,0 0 0-15,0 0 0 0,-8 14-1 16,-4-1 0-16,-3 2-1 0,-6 7 0 16,0 4 0-16,-3 1-1 15,1 1 1-15,2 1-2 0,4-4 0 16,2-6-2-1,6 1-2-15,2-8-4 0,5-2-7 16,2-10-33 0,0 0-38-16,4-13-12 0,3-3-5 15,1-5-3-15</inkml:trace>
  <inkml:trace contextRef="#ctx0" brushRef="#br0" timeOffset="24310">22265 14211 30 0,'-9'-9'106'16,"9"9"-2"-16,0 0-9 0,0 0-3 15,28 10-76-15,-10 7-5 16,2 2-1-16,6 10-5 16,4-2-3-16,8 11-2 0,-3-1-2 15,0 2-4-15,-4-7-9 16,-4-4-56-16,-1-2-23 0,-9-12-5 15,-2-8-9 1</inkml:trace>
  <inkml:trace contextRef="#ctx0" brushRef="#br0" timeOffset="24960">22382 12855 4 0,'-12'9'92'15,"11"-1"2"-15,1-8-3 16,8 48-27-16,8-40-47 16,4 1 1-16,5-5-2 15,0-4-5-15,4-4-2 0,1-10-2 16,-4-4-2-1,-1-7-1-15,-6 0-1 0,-7-3 0 16,-5 1-1-16,-5 2 0 0,-1 4 1 16,-2 3-1-16,-2 10 1 15,3 8-1-15,-11 2 0 16,8 16 0-16,2 10 0 15,0 10 0-15,1 5-1 0,2 8 0 16,1 5 1 0,1 1-1-16,1-2 0 0,0-3-2 15,-1-1-4-15,-6-7-8 0,8-1-35 16,-2-4-40-1,-3-10-10-15,5-5-6 0,0-10-4 16</inkml:trace>
  <inkml:trace contextRef="#ctx0" brushRef="#br0" timeOffset="25390">22766 13714 69 0,'-11'11'94'0,"2"5"-3"16,-2 5-4-1,22 8-67-15,-11 5-4 0,6 3 1 16,3-2-3-1,7-3-2-15,4-8-1 0,8-8-1 16,2-10-2-16,1-6-1 16,-3-14 0-16,-2-7-2 15,-7-5-2-15,-8-8 0 0,-11 5-2 16,-3-1 0-16,-12 0-1 15,-8 5 0-15,-3 6 0 0,-5 2-1 16,3 5-3 0,3 3-3-16,5 4-7 0,0 0-19 15,11 1-55-15,9 4-9 16,14-1-7-16,5 0-5 15</inkml:trace>
  <inkml:trace contextRef="#ctx0" brushRef="#br0" timeOffset="26040">23398 13810 26 0,'-16'0'87'0,"5"0"0"0,-2 5-4 16,-4 5-59-16,4 6-3 16,-7 6-2-16,4 2-4 0,-5 4 0 15,9 1-1 1,1-1-1-16,8-3-1 0,3-4 0 15,10-6-2 1,8-9-1-16,6-6-1 0,4-9-1 16,4-6-2-16,2-10 0 0,-3-7-2 15,-1-5-2-15,-3-8-1 16,-6-4 0-16,-9-6-3 15,-5 1 1-15,-7 2-1 16,-4 3-1-16,-9 7-1 0,-7 9 1 16,-2 9-1-1,-5 14 1-15,1 12 1 0,3 13 2 16,1 8 0-16,4 12 2 15,8 6 0-15,6 7 2 16,4 2 0-16,14 2 0 0,5-5 1 16,6-2-1-16,3-2 0 15,2-9-2-15,-4-7-2 0,4-7-3 16,-4-9-6-1,1 1-14-15,-1-9-50 0,-2-8-20 16,4-15-7 0,-5-10-6-16</inkml:trace>
  <inkml:trace contextRef="#ctx0" brushRef="#br0" timeOffset="26260">23778 13604 18 0,'-9'8'102'0,"3"16"-2"0,-2 5-6 15,1 4-3 1,2 8-77-16,-2 4-2 0,3 5-2 15,-1-1-2-15,1-3-3 16,2-4-2-16,0-9-4 0,2-4-2 16,0-7-5-16,0-22-12 0,0 0-54 15,-6-9-19 1,-2-16-8-16,-4-12-4 0</inkml:trace>
  <inkml:trace contextRef="#ctx0" brushRef="#br0" timeOffset="26400">23607 13746 35 0,'0'0'103'0,"15"-5"-1"0,5 8-8 16,10 5-1-1,-11 4-79-15,19 0-5 0,8 5-2 16,-3 2-4-16,-4 1-7 0,0 7-6 16,-11-6-29-1,-8 1-51-15,-2 8-6 0,-9-7-8 16,-9 1-2-16</inkml:trace>
  <inkml:trace contextRef="#ctx0" brushRef="#br0" timeOffset="27780">17802 15341 59 0,'-5'9'98'16,"5"-9"-1"-1,10 5-7-15,17-3-66 0,12 3-2 16,7-1-1-16,5-1-6 16,5-1-3-16,1 3-6 15,-3-1-1-15,-6-1-2 16,-11-3 0-16,-5 0-1 0,-8 0-2 15,-7-3-3 1,-4 1-3-16,-9-7-8 0,-4 9-30 16,9-12-48-16,-10 2-6 0,-9 1-8 15</inkml:trace>
  <inkml:trace contextRef="#ctx0" brushRef="#br0" timeOffset="28030">17866 15532 71 0,'-26'16'102'0,"14"-1"-4"0,2-4-4 16,15-2-59-16,15-4-14 0,12-5-4 16,14 0-4-16,6 0-3 15,5 0-4-15,2 0-3 16,1-2-1-16,-4 1-3 15,-9 1-2-15,-10 0-4 0,-4 3-5 16,-11-3-23 0,-6-1-58-16,8-1-6 0,-3-8-6 15,2-6-2-15</inkml:trace>
  <inkml:trace contextRef="#ctx0" brushRef="#br0" timeOffset="28300">18667 15369 96 0,'-10'31'100'0,"2"6"-6"0,-1 1-5 15,2 6-71-15,15-2-3 16,14-5-1-16,14-9-2 16,9-7-4-16,10-13-1 0,8-8-1 15,2-10 0-15,0-12 0 16,-4-10-2-16,-11-4-1 0,-11-6-1 15,-12 4 0 1,-15-4-1-16,-12 7-1 0,-19 3-1 16,-16 8 0-16,-12 11 0 15,-9 4-2-15,-4 9-4 16,-4 3-7-16,8 11-40 15,8 3-41-15,-4 0-5 0,15 3-7 16</inkml:trace>
  <inkml:trace contextRef="#ctx0" brushRef="#br0" timeOffset="28870">15590 16903 74 0,'-11'15'100'0,"8"-4"-3"15,13-3-5-15,22-2-69 0,14-5-5 16,13 0-2 0,7-2-3-16,9 1-4 0,2-4-3 15,-1-4-2-15,-10 2-1 0,-10 0-3 16,-12 1-3-1,-9 0-2-15,-9 2-3 0,-6 1-6 16,-7-3-11-16,-3 0-49 16,-1 1-23-16,-9 4-5 15,0 0-3-15</inkml:trace>
  <inkml:trace contextRef="#ctx0" brushRef="#br0" timeOffset="29110">15814 17120 63 0,'-29'31'101'0,"6"-8"-3"15,15-2-6-15,8-8-60 16,20-5-10-16,15-3-5 0,13-5-3 16,8 0-5-1,7 0-2-15,4-1-2 0,-2-1-2 16,-2-1-1-16,-10 0-2 15,0 3-3-15,-12-1-3 16,-2-2-6-16,-8-10-13 0,-3-4-60 16,3-5-13-16,-9-8-5 15,-2-9-6-15</inkml:trace>
  <inkml:trace contextRef="#ctx0" brushRef="#br0" timeOffset="29380">16136 16624 95 0,'-17'0'99'0,"17"0"-6"0,9-7-3 0,21 2-77 16,19 1 0 0,18 1-1-16,8 3-4 0,7 3-2 15,6 10-2 1,-3 7-1-16,-9 8-1 0,-15 7 0 15,-17 11 0-15,-17 6 0 16,-19 8 0-16,-14 4 0 0,-21 2 1 16,-12-3-2-16,-8 1-1 15,-5-9-7-15,6-7-6 16,1-12-30-16,17-14-46 0,26-7-9 15,12-15-8 1</inkml:trace>
  <inkml:trace contextRef="#ctx0" brushRef="#br0" timeOffset="29830">17338 16477 18 0,'0'-23'100'15,"7"5"-3"-15,-6 5-5 0,-1 13-3 16,0 20-76 0,-1-1-7-16,1 10 0 0,1 9 0 15,8 10-1-15,4 9 1 16,5 8 1-16,3 4-1 0,4-2 0 15,2-3 0 1,-2-5-2-16,-3-11 1 0,-5-9 1 16,0-14-1-16,0-16 0 0,5-14-1 15,0-21 0 1,5-16 0-16,1-12 0 0,5-12-2 15,2-12-1-15,-4-3-1 16,-5 3-1-16,-5 5-3 0,-4 13-3 16,-7 12-8-1,-4 23-9-15,-6 25-42 0,-5 0-35 16,3 19-4-1,-1 14-6-15</inkml:trace>
  <inkml:trace contextRef="#ctx0" brushRef="#br0" timeOffset="30300">18280 16864 8 0,'-11'0'102'0,"0"7"-2"0,-4 10-4 15,-1 7-5 1,-1 14-79-16,-5 8-2 0,1 6-1 15,-2 6-2 1,0-2-2-16,6-2-2 0,4-9-3 16,3-7-2-16,7-12-5 0,-1-15-5 15,4-11-7-15,0-11-7 16,1-13-14-16,0-10 3 15,-1-7 15-15,1 1 10 16,0 1 11-16,-1 8 8 0,0 4 8 16,0 12 9-1,0 15 16-15,0 0 0 0,18 20-17 16,-6 5-6-16,8 8-6 15,3 3-3-15,6 3-2 16,2 4-6-16,-12-23-9 0,0-1-7 16,1-3-27-16,1 0-44 15,16 3-11-15,0-12-8 0</inkml:trace>
  <inkml:trace contextRef="#ctx0" brushRef="#br0" timeOffset="30630">18409 17069 94 0,'2'18'99'15,"3"1"-5"-15,4 4-5 16,4 0-76-16,1 4 0 16,4-1 0-16,1-10-2 0,4-6-3 15,4-7-1 1,2-3-1-16,0-13 0 0,-1-9-2 15,-1-5-2-15,-6-2 0 16,-4 4-1-16,-3 2 0 16,-8 7 0-16,-6 16-1 0,0 0 1 15,0 15 1-15,-4 14 1 16,0 7-1-16,3 10 1 0,1-22-3 15,0 3-1 1,-2 0 0-16,6 1-3 0,1-3-5 16,1-1-7-1,5-5-32-15,1 2-42 0,8 2-7 16,6-13-8-16,-1-15 1 15</inkml:trace>
  <inkml:trace contextRef="#ctx0" brushRef="#br0" timeOffset="30970">19569 16460 24 0,'-33'34'104'0,"9"2"-2"0,7-9-7 15,15-3-2-15,8 5-68 16,24-16-19-16,10-4 0 0,8 0-2 16,6-5-2-16,2-2-4 15,8-1-6-15,-8-1-5 16,1 0-25-16,-12 5-54 0,-12-6-6 15,-11 1-6 1,-9 2-2-16</inkml:trace>
  <inkml:trace contextRef="#ctx0" brushRef="#br0" timeOffset="31170">19538 16845 35 0,'-25'17'106'0,"12"-3"-3"16,10-4-6-1,12-7-3-15,19-6-82 0,7-3-5 16,9-2-1-16,5-2-3 15,5-1-2-15,6 0-2 16,1-6 0-16,0 5-5 16,-4-3-6-16,5 5-26 0,-6-3-55 15,-4-8-5-15,2-5-6 0,-4-5-1 16</inkml:trace>
  <inkml:trace contextRef="#ctx0" brushRef="#br0" timeOffset="31420">20418 16390 6 0,'-19'6'100'16,"0"17"-3"-16,-5 7-3 0,3 12-4 15,4 7-73 1,9 2-9-16,8 1 2 0,19-5-2 16,19-9 0-16,14-9-4 0,17-10 1 15,16-14 2 1,5-7-2-16,3-17 3 0,-3-5-2 15,-9-10 0-15,-16 0 0 16,-18-4-2-16,-27 3-1 0,-27 5-2 16,-26 5-1-1,-21 8 0-15,-14 7-2 0,-11 5-1 16,3 5-5-1,1 8-11-15,22 8-49 0,26 1-29 16,12-2-6-16,22-5-7 0</inkml:trace>
  <inkml:trace contextRef="#ctx0" brushRef="#br0" timeOffset="32370">20444 16516 59 0,'-21'0'85'0,"1"0"-40"16,-1 0-1-16,3 3-8 0,4-2-7 16,4 2-5-1,10-3-5-15,0 0-4 0,26 2-1 16,9-2-1-16,8-1-2 15,8 1-1-15,4 3-3 16,0 3-2-16,-3 1 0 0,-10 2-1 16,-8 3-1-16,-14 3 0 15,-13-1 1-15,-7-1-1 0,-17-4 1 16,-10-2 1-1,-6-7-1-15,-8 0 0 0,-1-4-1 16,-1-8-1 0,3 0 0-16,6-4-1 0,11-1-1 15,11-1-2-15,12 1-2 0,11-1-2 16,17 4-3-16,5-4-6 15,14 7-19-15,-4 9-48 0,7-10-14 16,-3 2-5 0,-6 0-3-16</inkml:trace>
  <inkml:trace contextRef="#ctx0" brushRef="#br0" timeOffset="43570">1713 921 58 0,'-2'-11'86'0,"1"0"-32"0,-4-2-11 16,2 3-11-1,-1-1-9-15,1 2-8 0,0-1-3 16,3 10-3-16,4 7-3 15,3 12 1-15,0-1-1 0,-1 11 0 16,2-8-2 0,-2 11 0-16,3-6-1 0,-1 6 0 15,0-4-1-15,0 4 0 0,0-5-2 16,-2 4-1-1,0-9-3-15,-2-3-8 0,2-5-7 16,-3-3-28-16,1-2-34 16,-4-9-12-16,0 0-1 0</inkml:trace>
  <inkml:trace contextRef="#ctx0" brushRef="#br0" timeOffset="43970">1752 985 43 0,'-10'-21'85'0,"-3"-3"-4"15,13 24-43-15,-15-27-11 16,-1-1-8-16,16 28-4 16,0 0-2-16,0 0-4 15,0 0 0-15,7-37 1 0,8 37 0 16,4 9 0-16,3 8-1 15,3-4-1-15,3 9-2 16,2-2-1-16,1 3 0 0,0-1-1 16,0 2 0-1,0-2 0-15,-1 2 1 0,-2-7 0 16,-2 3 1-16,-5-11-1 15,-6 0 1-15,0-9-1 16,-15 0 0-16,0 0-2 16,0 0-2-16,2-11 1 0,0-3-1 15,-2-43-2-15,-5 29-1 16,-4-4-2-16,-1-1-5 15,1-1-3-15,-8-42-15 0,17 76-46 16,-5-34-22 0,-1 0-5-16,6 8-4 0</inkml:trace>
  <inkml:trace contextRef="#ctx0" brushRef="#br0" timeOffset="44430">2507 1004 13 0,'6'-8'85'0,"-1"-4"-1"0,3 0-12 16,-8-20-45-16,0 32-6 15,-12-2-5-15,12 2-4 16,-12 8-4-16,12-8-1 15,-8 16 0-15,8-16 0 0,-1 10 2 16,1 3-2 0,3 0 2-16,3-1-2 0,4-7 2 15,-10-5-2-15,0 0-1 0,0 0-1 16,13 0-2-1,0 0 0-15,-1 0-1 0,18-21-1 16,-15-2-2 0,-14 3 0-16,0-3 1 0,-2 1-2 15,-5 0-1-15,-5 3-2 16,1-5-4-16,10 24-3 15,-22-17-7-15,1-2-17 0,21 19-44 16,0 0-14-16,0 0-3 16</inkml:trace>
  <inkml:trace contextRef="#ctx0" brushRef="#br0" timeOffset="45060">2830 841 19 0,'19'-18'85'16,"3"0"-1"-16,-22 18-1 0,15 0-66 16,-15 0 0-1,1 16 0-15,-1-3-1 0,0 4-1 16,0-3 0-16,0 3-4 15,3-5 1-15,3 0-4 0,3 6 1 16,-9-18-1 0,0 0-1-16,27 6-1 0,-2-1-1 15,0-14-1-15,0-6-1 0,-1-16-1 16,25-46 0-1,-30 29-1-15,-4-3-1 0,-5-1 0 16,-2 0 0 0,-8 6-1-16,-2 3 0 0,2 43-1 15,-14-35-1 1,1 1 0-16,13 34 0 0,-30-20 1 15,1 0-2-15,7 33 2 0,2 2 1 16,4 18-1 0,-11 39 3-16,23-27-1 0,4 1 2 15,5 0 1-15,8-5 0 16,-13-41-1-16,24 33 1 15,1 2 0-15,10-14 1 16,41 8-1-16,-76-29-1 0,38-1 0 16,0-4-1-1,-4-15 0-15,0 0-1 0,-10-7 0 16,3-1-2-16,-13 3 1 15,-1 1-2-15,-13 24 2 16,2-23-2-16,0 0 1 0,-2 23 1 16,0 0 0-1,0 0 1-15,0 0 0 0,0 10 0 16,0 2-3-1,13 40 0-15,5-28-7 0,6-1-19 16,31 26-43 0,-28-23-20-16,1-2-7 0,0-2-5 15</inkml:trace>
  <inkml:trace contextRef="#ctx0" brushRef="#br0" timeOffset="45400">1795 1692 38 0,'-22'4'95'15,"22"-4"1"1,7-2-4-16,25-7-58 0,13-2-9 16,4-2-3-1,17-4-4-15,13-2-3 0,14-3-5 16,12 0-4-16,9-3-1 0,5 2-1 15,6-4-2-15,2 3-3 16,0 2-2-16,-6-2-5 0,0 2-8 16,-13 2-43-1,-5 0-36-15,-13 2-6 0,-20 6-7 16</inkml:trace>
  <inkml:trace contextRef="#ctx0" brushRef="#br0" timeOffset="45850">3513 667 33 0,'-11'0'94'16,"11"0"-2"-16,0 0-4 0,0 0-57 15,0 0-8-15,0-3-4 16,0-4-8-16,0 1-4 16,0-51-2-16,0 34-3 15,0 23-2-15,-8-20-1 0,-3 0 1 16,11 20-1-1,-23-14-1-15,0 2-1 0,23 12-3 16,-26-2-14 0,2 1-52-16,24 1-17 0,-15 17-6 15,-4 2-4-15</inkml:trace>
  <inkml:trace contextRef="#ctx0" brushRef="#br0" timeOffset="46620">981 597 29 0,'0'0'87'0,"0"0"0"0,0 0-5 16,0 0-63-1,0 0-6-15,0 0 1 0,0 0-4 16,0 0-3-1,0 2-3-15,0 2-4 0,0 2-7 16,0 52-31 0,0-31-44-16,0-27-5 0,-4 24-5 15</inkml:trace>
  <inkml:trace contextRef="#ctx0" brushRef="#br0" timeOffset="46820">975 563 84 0,'0'0'92'0,"0"0"-6"15,9-10-9-15,3 1-73 16,-1 0 3-16,23 9-2 16,-11 11-2-16,-23-11-4 15,26 25-9-15,-2 1-45 16,-24-26-30-16,21 26-5 0,2 3-3 15</inkml:trace>
  <inkml:trace contextRef="#ctx0" brushRef="#br0" timeOffset="47660">3490 85 77 0,'0'0'89'0,"0"0"-3"0,0 0-6 0,10-9-62 16,0-1-2 0,-1 0-1-16,2-1-1 0,-9 18-6 15,0 2-2 1,0 2-5-16,-2 24-3 0,-2-11-7 15,2-24-11-15,0 0-25 0,0 10-32 16,0 0-10 0,0-1 11-16,-2 4 23 0,2-13 19 15,0 0 27 1,2-7 10-16,3-3 36 0,0 1 37 15,5-3 7 1,-1 4-20-16,1-2-21 0,-1 1-16 16,2-1-16-1,0 10-26-15,3 6-56 0,22 25-10 16,-24-10-3-16,3 1-2 0</inkml:trace>
  <inkml:trace contextRef="#ctx0" brushRef="#br0" timeOffset="48430">1062 523 65 0,'-10'0'82'0,"-1"-2"-34"0,0 0-8 15,0-2-7-15,11 4-8 0,0 0-5 16,0 0-5 0,0 0-2-16,0 0-2 0,0 0-2 15,1 2-2 1,3 4-1-16,2-1-2 0,48 54 1 15,-31-33-5-15,-23-26-3 16,22 27-5-16,2-2-11 16,-24-25-48-16,0 0-21 15,10 13-6-15,0-2-2 0</inkml:trace>
  <inkml:trace contextRef="#ctx0" brushRef="#br0" timeOffset="48680">900 619 67 0,'0'0'95'16,"-24"-13"-4"-16,0-1-5 0,24 14-63 15,0 0-7-15,0 0-4 0,0 0-3 16,2 8-2-1,5 5-4-15,30 29-1 0,5 1-3 16,-21-21-5 0,2 7-15-16,2-2-58 0,-25-27-13 15,45 50-4-15,-45-50-4 16</inkml:trace>
  <inkml:trace contextRef="#ctx0" brushRef="#br0" timeOffset="49350">3512 0 68 0,'0'0'91'0,"0"0"0"0,0 0-9 16,0 0-49-1,0 0-9-15,0 0-7 0,0 0-3 16,0 0-3-16,0 0-3 0,0 0 0 15,0 0 0 1,0 0-1-16,0 0 1 0,0 0-2 16,0 0-2-1,8 0-1-15,-4 8 0 0,-2 19-4 16,1 3-1-16,-2-2-5 15,1-1-6-15,-1-3-34 16,0 1-43-16,-1-25-4 16,2 21-8-16,0 0-3 15</inkml:trace>
  <inkml:trace contextRef="#ctx0" brushRef="#br0" timeOffset="49530">3598 63 71 0,'11'-21'100'15,"2"-1"-6"1,-13 22-6-16,0 0-1 0,11-4-77 15,1 0-4-15,1 1-1 0,20 17-2 16,-14 14-2 0,-5-1-7-16,2 1-19 0,-2 2-61 15,1 0-5 1,-1 2-8-16,2-2-4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28:48.8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3764 1198 76 0,'-2'-11'71'0,"0"2"-14"0,2 9-12 16,-5-15-9-1,4 3-10-15,-3 4-6 0,4 8-4 16,-7-18-4-16,7 18-1 0,-6-10-4 16,6 10 0-1,-5-13-3-15,5 13-1 0,0 0-1 16,0 0 1-16,0 0-1 15,0 0 1-15,0 10-1 16,0 2 1-16,0 5-1 16,5 2 0-16,-2 6 0 15,2 4 0-15,2 2 0 16,-1 0-1-16,6 21 2 0,8 16 0 15,0-4 1-15,2-3-1 0,-1-11 1 16,1-16 0 0,-1-14 0-16,1-15 1 0,-14-5-4 15,3-5 0-15,1-7 0 16,-1 0 0-16,0-8 0 0,1-4-1 15,-4-6 0 1,0-1 0-16,-1-2 1 0,-1-1 0 16,-2-1 1-1,-1 0-2-15,0 2 0 0,0-1-1 16,-3 1 1-16,0 2-2 0,0 6 1 15,0 4-1-15,0 9-1 16,0 12 1-16,0 0 0 16,11 10 0-16,1 11 1 15,4 2 1-15,3 3-1 0,3 0 2 16,3-1 0-1,3-3 2-15,2-3-1 0,1-5 1 16,0-1 0-16,-1-6 0 0,-4-7 1 16,-2-2-2-1,-8-11 1-15,-3-4-1 0,-7-12 0 16,-4-2-1-16,-2-5-2 15,-6-1-2-15,6 37-6 0,-9-37-4 16,-3-1-10 0,-8-25-37-16,5 39-34 0,7 6-7 15,2 5-6 1</inkml:trace>
  <inkml:trace contextRef="#ctx0" brushRef="#br0" timeOffset="370">4897 1022 26 0,'3'-9'87'0,"-3"9"-2"15,0 0-1-15,12-10-63 0,-12 10-2 16,12 15 0-1,-6 4-2-15,-2 2-1 0,0 6-2 16,-3 3-2-16,1 3-2 0,-2 3-3 16,0 3-2-16,0 0-1 15,0 2 0-15,-2 15 0 16,0-19-4-16,1-2-3 15,-3-3-4-15,1-1-7 0,-1-16-31 16,1 3-46 0,3-18-6-16,0 11-11 0</inkml:trace>
  <inkml:trace contextRef="#ctx0" brushRef="#br0" timeOffset="670">5187 978 46 0,'12'-9'91'0,"-3"0"0"16,0 9-6-16,2 9-63 15,-4 3-4-15,-1 6 0 16,1 5-3-16,-3 1-5 0,1 6-2 15,-1-1-1-15,-1 2-2 16,0 3-1-16,1 4-1 0,3-4-3 16,-4-3-1-1,0-1-2-15,1-2-5 0,-3-3-5 16,1-7-11-16,1-4-39 15,-3-14-29-15,0 0-7 16,0 0-2-16</inkml:trace>
  <inkml:trace contextRef="#ctx0" brushRef="#br0" timeOffset="1170">5180 956 45 0,'0'0'85'0,"-14"-21"-25"16,-2-1-8-16,16 22-9 15,0 0-11-15,0-10-5 16,6-1-6-16,26-21-2 0,-7 21-5 15,3 6-4 1,4-1-2-16,43 11-2 0,-35-2-2 16,-2 11-2-1,-3-7-1-15,0 7-1 0,-7 3 0 16,-5-1-1-16,-5 2-1 0,-8 1-1 15,-10 0-1-15,-4-1 0 16,-13-1 1-16,-1 1 0 16,-6-1-1-16,0-3 2 15,-1-1 1-15,2-1 2 0,1 1 1 16,5-2 1-1,7 1 1-15,5-4 1 0,5-8 1 16,4 20 0-16,7-10-2 0,8 4 1 16,3 0-2-1,4 3 0-15,2 2-2 0,-1-1-3 16,2-1-2-16,-1 3-3 15,-2-3-6-15,0 1-21 0,-3-1-52 16,-4-6-12 0,-2-1-7-16</inkml:trace>
  <inkml:trace contextRef="#ctx0" brushRef="#br0" timeOffset="1800">6210 834 10 0,'0'-23'80'15,"-2"0"4"-15,2 23-45 0,0 0-5 16,0 0-6-16,0 0-6 16,0 0-5-16,-11-9-3 15,-2 1-3-15,2-2-1 0,-66 25-2 16,57-3 0-1,0 10-1-15,0-8-2 0,1 8-1 16,-1-3 1 0,2 5-1-16,2-5-1 0,3 2 0 15,6-3 0-15,4 2 0 16,3-6-1-16,5 1 0 0,6-3 1 15,3-2 0-15,4-1-2 16,2-4 1-16,2 0-2 16,0-2 1-16,0 2 0 0,-4 0-1 15,1-2 0 1,-7 4-1-16,-4 3 0 0,-4 1 1 15,-4 1-1-15,0 5 0 16,-7 2 1-16,0 0 0 0,0 6 2 16,4-4 1-1,3 3 0-15,0-3 0 0,12-1 1 16,4 0 0-16,9-3 0 0,6-3-1 15,4-2-1 1,7-4-2-16,4-4-3 0,5 1-11 16,0-2-36-16,-2-3-39 15,2 0-9-15,-5 0-7 16</inkml:trace>
  <inkml:trace contextRef="#ctx0" brushRef="#br0" timeOffset="5770">5079 7071 54 0,'-8'-17'72'0,"-17"5"-37"0,25 12-7 0,-16 0-13 16,9 8-6 0,-1 16-3-16,-2 5-2 0,-1 13 1 15,0 10 0 1,-2 11 2-16,0 8-1 0,-2 8 1 15,0 6-1-15,-5 5 0 16,2 5-2-16,-5 6-1 0,-2 5 0 16,-1 6 1-16,0-1 0 0,-2 5-2 15,5 3 2 1,-2 4 0-16,3 0 1 0,2 4-1 15,4-5 1 1,2 2-2-16,1 9 1 0,4 2 0 16,0 1 1-16,-1 4-1 15,2 5 0-15,-2 3-1 0,2 7 0 16,-1-2 1-1,3 3 0-15,0-2-1 0,3 4 0 16,-1-5-1-16,4 4 2 0,0 0 1 16,-1-1 1-1,1-1-3-15,5-2 0 0,1 1 0 16,0-5-1-16,5-1 2 15,2-7-4-15,2-8 0 0,3-5-2 16,4-11 4 0,1-7-2-16,1-13 1 0,3-7-1 15,2-15 1-15,3-8 2 0,1-12 0 16,5-12 0-1,2-14 1-15,3-10 0 0,3-17-1 16,2-9 1-16,4-18 0 16,2-17-1-16,4-17 0 0,3-16-1 15,0-14 0 1,5-16 1-16,2-16-1 0,3-14 0 15,2-8 0 1,0-11-1-16,2-6 0 0,-1-7-1 16,-2-6 0-16,2-4 0 0,-4-5-1 15,-2-1 1-15,2-8-1 16,-6-5 0-16,1-2 1 0,-3-3 1 15,-2-5 0 1,-4 1 0-16,-8-1 0 0,-3 1 0 16,-10 4-1-1,-6 2 0-15,-11 1-1 0,-5 2-1 16,-11 9 0-16,-1-1 0 15,-10 4 0-15,-8 6 0 0,-4 7 0 16,-5 7 0-16,-6 9 1 16,-6 15 1-16,-5 9 0 15,-8 20-2-15,-9 16 0 0,-3 15 1 16,-10 18-1-1,-9 16-1-15,-5 21 1 0,-9 16-1 16,-4 14 0-16,-4 19 0 16,1 10 0-16,5 9-5 15,10 10-25-15,11 1-41 0,8-8-15 16,17-6-7-16,20-13 0 15</inkml:trace>
  <inkml:trace contextRef="#ctx0" brushRef="#br0" timeOffset="6710">5694 6739 56 0,'-29'3'72'0,"6"-14"-21"0,23 11-16 15,0 0-13-15,20-3-5 16,17 0-3-16,14 1 1 15,9-1 1-15,10-1-1 16,10-1-3-16,6 2-4 0,7 1-2 16,6 0 0-1,7 1-1-15,4 0-1 0,11-2 0 16,7-5-2-16,15 3 0 15,7 1 1-15,9-3-2 16,9 0 1-16,6 3-1 0,9-1 0 16,11 3 0-16,5 0 0 15,7 0 0-15,8 2 0 0,8-4 0 16,5 0 0-1,10-1 0-15,6 3 0 0,5-3 0 16,4-2-1-16,6 5 1 16,3-2 0-16,6 0 1 15,8 3 0-15,4 0 0 0,8 1 0 16,7-1 1-16,9 1-1 15,9 0 2-15,9 0-1 0,7 0-1 16,5 0 0 0,8 0 0-16,3-4 0 0,37-5 1 15,-30-1 0 1,0-5 0-16,1 0 1 0,-6-3 0 15,-4 0 0-15,-16 3-1 16,-2-1 0-16,-52 6-3 0,12 1-2 16,-22 6-5-16,-27-1-7 0,-25 4-39 15,-27 7-34 1,-38-2-9-16,-38 2-6 0</inkml:trace>
  <inkml:trace contextRef="#ctx0" brushRef="#br0" timeOffset="7790">5080 12949 0 0,'-24'-2'75'0,"1"-2"2"0,23 4-31 15,-21-4-14-15,7 4-13 0,5-2-11 16,9 2-1-16,-11 0-2 15,11 0 1-15,0 0 2 0,15 2-2 16,1 0 3 0,7 0-2-16,5-2 2 0,5 1-1 15,8-1-2 1,4 0-1-16,3 0-1 0,5 0-1 15,1-1-1-15,3 2 1 16,4 0-1-16,2 1 0 0,4 0 0 16,6-1 0-16,4 0 0 15,9-1-1-15,9 0 2 16,8 0-1-16,5-2 0 0,9-2 1 15,6 0 1 1,4 0-1-16,6 1 1 0,4 1-1 16,-1 1 2-16,8 1-2 15,0 0 0-15,3 6 0 16,4-3 0-16,6 4-1 15,2-3 1-15,4 4-1 0,6-1-1 16,1 2 0-16,8 0 0 0,2 2 0 16,6-1 0-1,2 3 0-15,7-1 0 0,6 2 0 16,7 0 0-16,8-2 0 15,4-3-1-15,15-1 1 16,6-3 0-16,12-3 0 16,12-2 1-16,8-1 0 0,10 0 1 15,8-2 0-15,8 1-1 0,3-1 1 16,4 3-1-1,-2 0 0-15,0 7 0 0,-5 2-1 16,-6 2-1-16,-6 2-1 16,-13 4-2-16,-7-1-4 15,-13 3-8-15,-22 3-40 16,-8-10-33-16,-7-1-8 0,-16-7-5 15</inkml:trace>
  <inkml:trace contextRef="#ctx0" brushRef="#br0" timeOffset="9510">18626 6544 26 0,'6'-19'59'0,"-6"19"-2"0,1-10-9 16,-1 10-7 0,0 0-10-16,0 0-11 0,0 0-6 15,0 0-6-15,-3 10-5 16,-2 0-2-16,-2 8-1 0,0 0 1 15,-4 3 0 1,-3 5 0-16,0 0 0 0,-1 9 0 16,-2-3 0-16,-2 6 0 0,2-1-1 15,-5 4 1 1,6 2-2-16,-2 2 1 0,-1 4 0 15,-3-2 0-15,0 3 1 16,1 0-1-16,-1 4 2 0,-2 2 1 16,-3 2-1-1,1 3 0-15,-1 1 0 0,0 1 0 16,1 2 0-1,1 4-1-15,-4-2 0 0,3 0 1 16,-1 7 0-16,0-3 1 0,0 7 1 16,-1 1 0-16,0 8 0 15,-2 2 1-15,-1 6 0 0,-1 6-1 16,-3 3 0-1,0 5-1-15,-3 0 0 0,-3 6-2 16,0 2 0 0,-1 7-1-16,-3 1 0 0,0 1 0 15,-1 0 0-15,0 2-1 0,-2 4 1 16,1 0-1-16,-5 4 2 15,1-4-1-15,-2 5 1 0,-1 2-1 16,-1 0 1 0,1 4-1-16,-3-1 4 0,1 4-1 15,4 2-1 1,-2-1 0-16,2 0-1 0,1-2 1 15,6 1-1-15,-5-7 1 16,7-3-3-16,0-5 1 0,5-6-1 16,3-6 1-16,5-3 0 0,6-8 0 15,5-7 0 1,8-4 1-16,4-8-1 0,7-4 1 15,2-8 0 1,10-4 0-16,5-6-1 0,6-6 1 16,5-6 0-16,5-2-1 15,6-6 0-15,6-5 0 0,4-5 1 16,4-6 0-1,5-7 0-15,5-6 0 0,1-7 1 16,4-7 0-16,2-4 0 0,1-7 0 16,1-11 0-1,1-5 0-15,1-7 0 0,2-9 0 16,0-7 0-16,3-9 0 15,4-8 0-15,-2-10 0 16,5-7 0-16,-3-10-1 16,2-11 1-16,-2-5 0 0,0-10 1 15,-1-6-3-15,-4-12 2 0,1-7 0 16,-5-8 1-1,6-5-1-15,-6-8-1 0,0-4 1 16,-5-6-3-16,-3-6 1 16,-1-1 0-16,-4-7-1 0,-3-3 0 15,-4-7 0 1,-3 0 0-16,-2-6 0 0,0-7 2 15,0 1 0 1,-3-2 0-16,-1-1 1 0,-4 3-1 16,-2 3-1-16,-7-3 0 0,-4 4-2 15,-13 8 1 1,-10 0-2-16,-7 8 1 0,-18 6 0 0,-11 3 0 15,-18 8-1 1,-13 18 2-16,-16 7 2 0,-11 16-1 16,-12 18-1-1,0 13-1-15,0 17-6 0,12 24-31 16,6 17-37-16,8 9-17 15,16 10-6-15,18 9-4 0</inkml:trace>
  <inkml:trace contextRef="#ctx0" brushRef="#br0" timeOffset="10140">15531 12998 20 0,'-17'-4'35'0,"-10"4"1"16,-6 0 1-16,-11 4 0 15,1 12 0-15,-4-9 0 0,4 8-7 16,4-5-6 0,5 7-6-16,10-5-2 0,11 0-3 15,15 0-2-15,24-3 1 0,22-2 2 16,29-4 1-1,26-2-1-15,24 1 0 0,23-2-3 16,16 0-3-16,15 3-3 16,6 0-4-16,4 8-6 0,-8-2-13 15,-7 8-63 1,-1 2-11-16,-9-9-7 0,-1-4-5 15</inkml:trace>
  <inkml:trace contextRef="#ctx0" brushRef="#br0" timeOffset="12320">7835 8879 51 0,'0'-12'80'15,"6"-5"-21"-15,7 7-14 0,4 1-14 16,3 4-9-1,3 5-7-15,-2 2-4 0,0 6-2 16,-6 7-3-16,-5 3-2 16,-5 2 0-16,-5 1 0 0,-10-3 0 15,-7-2 0-15,-6-1 0 16,-4-10-1-16,-4-5 0 15,-1-3 0-15,2-9 0 0,4-7-2 16,6-1 1 0,10-4-2-16,9 2 1 0,8 1-1 15,16 0 1-15,6 6-1 16,4 5 0-16,6 6 1 15,-1 4 0-15,-6 3 0 16,-5 7 1-16,-11 7 0 0,-9 3 0 16,-7 1 2-16,-8-1-1 0,-13-3 1 15,-2 0 0 1,-5-9 0-16,-2-2 1 0,-2-6-1 15,5-9 0-15,7-4-1 16,7-6-1-16,8-1-1 16,7-2 0-16,16 1 0 15,10 4-1-15,9 3-1 0,3 4 1 16,2 5 0-1,-3 5 0-15,-5 7 1 0,-7 4 0 16,-13 7 0-16,-10-1 1 0,-7 0 0 16,-11-1 0-16,-5-4-3 15,-4-3-3-15,4 0-20 16,4-6-51-16,0-10-14 15,12-12-8-15,3-9-4 0</inkml:trace>
  <inkml:trace contextRef="#ctx0" brushRef="#br0" timeOffset="15020">8273 9138 12 0,'0'-10'23'0,"0"1"-2"16,0 9-3-16,0-17-3 0,0 17-7 16,0-15-14-16,0 15-17 15,0-9-19-15</inkml:trace>
  <inkml:trace contextRef="#ctx0" brushRef="#br0" timeOffset="15290">8307 9065 10 0,'0'0'71'15,"0"0"-2"-15,0-12-13 0,0 12-9 16,0 0-11-16,0 0-6 15,9 12-7-15,-3 2-4 0,1 6-3 16,4 6-2 0,5 6-2-16,1 2-1 0,5 5-1 15,1 0-2 1,3-1-2-16,-5-2-1 0,2-6-2 15,-5-4 1-15,-4-7-2 16,-2-6-1-16,-5-1-2 0,-7-12-4 16,0 0-6-16,0 0-17 15,0-12-53-15,-3 0-13 16,-10-4-5-16,2-2-5 0</inkml:trace>
  <inkml:trace contextRef="#ctx0" brushRef="#br0" timeOffset="15630">8214 9114 18 0,'0'0'90'0,"-2"-11"-2"16,11 2 0-16,15-3-47 16,11 1-16-16,10-3-3 0,7 3-4 15,3 1-5-15,0 3-4 0,-3 5-3 16,-6 2-1-1,-10 7-3-15,-9 5 1 0,-11 3-1 16,-14 4 0-16,-2 0 0 16,-16 2 0-16,-5-1 0 15,-8-3 0-15,-5 2-3 16,0-2 0-16,0-2-4 0,5-3-1 15,8 3-5 1,6-8-10-16,15-7-44 0,0 9-25 16,14-7-6-16,2-2-3 0</inkml:trace>
  <inkml:trace contextRef="#ctx0" brushRef="#br0" timeOffset="15920">8914 8857 88 0,'0'15'94'0,"0"12"-3"16,8 4-4-16,8-2-60 16,6 17-14-16,10 5-3 15,4 2 1-15,4-2-4 0,2-1-5 16,-4-14-19-16,-2-4-65 15,4-3-8-15,-4-14-7 0,-2-11-4 16</inkml:trace>
  <inkml:trace contextRef="#ctx0" brushRef="#br0" timeOffset="18840">15144 11586 3 0,'0'-10'74'0,"0"10"1"15,16-4-38-15,-16 4-7 16,14 4-6-16,-4 4-10 0,-2 1-5 16,0 2-1-1,-2-1 0-15,0 1 2 0,-2 0 0 16,-4 0 0-16,0-2 1 15,-9-3-2-15,-1 0 0 0,-5-5-1 16,-2-1-2-16,-2 0-2 16,1-2-1-16,-1-4 0 15,5-3 0-15,2-1-1 0,6 0-1 16,4-4 1-1,2 3-1-15,7-2 2 0,6 3 0 16,3 1 0-16,2-1 1 16,-1 5-1-16,-1 3 0 15,-2 2 0-15,-2 0 0 0,-12 0 0 16,12 20 0-16,-12-6-1 15,-1 0 1-15,-6 1 0 0,-3 0 0 16,-5 0 0 0,3-4 0-16,-4-4 0 0,4-5-1 15,0-2 0-15,3-4-2 16,4-7 1-16,3-3-2 15,2-2-1-15,6 0 0 16,4 3-1-16,4 1 0 0,2 6 0 16,-1 4 1-16,-1 1 0 0,-3 8 0 15,-2 4 1 1,-4 0 0-16,-5 2 0 0,0 2 1 15,-5-4-2-15,-5-3-5 16,-1 1-14-16,-2-6-43 16,0-3-21-16,3-2-8 15,0-10-3-15</inkml:trace>
  <inkml:trace contextRef="#ctx0" brushRef="#br0" timeOffset="19900">15298 10807 25 0,'-8'-13'83'0,"4"-13"-9"16,4 26-26-16,-7-14-10 15,7 14-7-15,0 0-6 0,3 5-7 16,1 12-3 0,5 10-1-16,1 5-4 0,2 8 0 15,0 3-1-15,4 4-1 0,-1 1-1 16,-1-4-2-1,-4-4 0-15,0-6-1 0,-3-7-1 16,-3-6-1-16,0-7 0 16,-3-4-3-16,-1-10-2 0,0 0-3 15,0 0-6 1,0 0-7-16,2-6-24 0,-2 6-39 15,6-21-12 1,-6 5-4-16</inkml:trace>
  <inkml:trace contextRef="#ctx0" brushRef="#br0" timeOffset="20390">15226 10846 0 0,'-14'-3'75'0,"1"-3"-15"15,13 6-9-15,-13-10-8 0,13 10-10 16,0-16-8-1,7 3-6-15,6-2-2 0,11-4-3 16,10-1 0 0,10 1-3-16,6 5 1 0,4 4-2 15,1 4-2-15,1 6-2 16,-8 11-2-16,-4 8-2 15,-12 3 0-15,-13 5-1 16,-11-1 0-16,-8 3 1 0,-17-3 0 16,-9-1 0-16,-7-6 0 0,-7-4-1 15,-1-3-2 1,-1-8-1-16,6 0-6 0,5-7-11 15,17-9-51-15,13 4-17 16,8-6-8-16,13-1-3 0</inkml:trace>
  <inkml:trace contextRef="#ctx0" brushRef="#br0" timeOffset="21220">15822 10560 51 0,'-13'5'83'0,"13"-5"-30"16,0 0-4-1,0 0-6-15,0-5-13 0,12 0-8 16,3-1-6-16,3 1-4 16,0 0-1-16,5 1-3 0,-2 0-2 15,-1 4-2-15,-1 0-1 16,-2 3-1-16,-4 2-1 15,-4 4 1-15,0 0-1 0,-4 1 1 16,-1 1 0 0,-3 1 0-16,-1 0 0 0,-1 3 1 15,-5-1-1-15,0 2 0 16,-5 3-1-16,0 1 1 0,-3 2-1 15,1 0 1 1,-2 3-1-16,2-2 0 0,3-1 1 16,-1-3 0-16,5-1 0 0,6-4 0 15,3-2 1 1,11-6 0-16,4-3 1 0,8-3-2 15,4 0 1-15,6-8 0 16,1 0-1-16,0 0-1 16,-2-3-2-16,0 4-2 15,-4-1-4-15,-2 4-7 0,-8 0-34 16,-4 0-38-1,4-1-9-15,-4 0-6 0,2-2 7 16</inkml:trace>
  <inkml:trace contextRef="#ctx0" brushRef="#br0" timeOffset="26970">12814 921 43 0,'0'-5'85'16,"-15"-21"2"-16,15 26-46 15,-1 16-11-15,1 2-5 0,0 3-3 16,2 4-6 0,1 1-2-16,1 4-1 0,-1 0-3 15,3 12-4-15,2-6-1 16,-3 5 0-16,3-7-4 15,0 6 0-15,-2-8-2 16,0-3-2-16,1-5-2 0,-1-5-5 16,2-8-5-16,-8-11-13 0,11 7-25 15,-11-7-34 1,6-12-8-16,-4-3-1 0</inkml:trace>
  <inkml:trace contextRef="#ctx0" brushRef="#br0" timeOffset="27310">12760 905 71 0,'0'0'47'16,"-9"-11"-3"-1,-3 0-3-15,2 1-5 0,-4-3-9 16,14 13-7 0,2-12-4-16,4 0-3 0,29-18 0 15,-13 25-4-15,7 5-1 0,-2 1-3 16,-1 5-3-1,22 17 1-15,-31-11 0 0,-3 5-1 16,-4-4 1 0,-7 4 2-16,-3 1-3 0,-4 0-1 15,-7-1-2-15,-7 7-6 16,-3-6-2-16,2 1-11 0,-2 1-39 15,4-5-28 1,4-5-6-16,4 1-1 0</inkml:trace>
  <inkml:trace contextRef="#ctx0" brushRef="#br0" timeOffset="27600">13325 880 44 0,'25'-22'89'0,"0"2"-2"16,-25 20-4-16,26 0-67 15,-26 0-2-15,10 22 0 0,-9-9-1 16,3 9-2-1,0 4-3-15,-1 1-2 0,-3-1-2 16,2 1-2-16,-1 9-4 16,2-5-4-16,-1 1-17 15,-1-5-51-15,2-6-16 0,3-9-6 16,-2 0-1-1</inkml:trace>
  <inkml:trace contextRef="#ctx0" brushRef="#br0" timeOffset="27900">13778 994 25 0,'-11'9'83'16,"11"-9"-2"-1,-3 12-29-15,3-12-30 0,7 11-1 16,2-6-1-16,5-2-6 15,2 0-3-15,3-3-7 16,3 2-5-16,4-7-16 0,2 5-48 16,-1 0-19-16,1-3-6 15</inkml:trace>
  <inkml:trace contextRef="#ctx0" brushRef="#br0" timeOffset="28100">13883 1164 50 0,'-15'18'98'0,"8"-1"-5"16,5 1-5 0,6-7-67-16,10-1-3 0,5-1-7 15,8-1-9 1,5-1-15-16,4-2-59 0,4-3-17 15,-1-2-8-15,1 0-1 16</inkml:trace>
  <inkml:trace contextRef="#ctx0" brushRef="#br0" timeOffset="28870">14852 931 58 0,'-11'-8'82'0,"-19"-17"-17"0,19 26-27 15,8 9-11-15,3 2-7 0,-1 7-3 16,1 0 0-16,2 8-2 15,2 5-1-15,2 6-6 0,2 8 0 16,0-4-2 0,2 6-1-16,2-7-2 0,-3 5-2 15,2-7-2 1,-4 2-6-16,-1-15-11 0,0-5-38 15,-2-7-33-15,-4-14-6 16,0 0-1-16</inkml:trace>
  <inkml:trace contextRef="#ctx0" brushRef="#br0" timeOffset="29170">14755 976 71 0,'1'-21'93'0,"-1"21"-4"0,22-23-53 16,2 1-9-16,2 14-2 0,2 0-10 16,30 6-5-16,-28 2-2 15,-2 6-4-15,-2 4-1 16,-5 10 1-16,-1-8 0 15,-5 8-1-15,-4-5 1 0,-8 4-2 16,-3-5 0 0,-8 0-3-16,-7-4-1 0,-2 2-3 15,-4-5-6-15,2 2-16 0,3-6-49 16,0-3-16-1,16 0-7-15</inkml:trace>
  <inkml:trace contextRef="#ctx0" brushRef="#br0" timeOffset="29500">15308 1046 27 0,'6'15'89'0,"-1"2"0"0,1 2-4 0,-1-1-61 15,3 1-2 1,1-1-4-16,1-3-4 0,3 0-4 16,3-3 1-1,1-7-2-15,0-1-2 0,-1-5-2 16,1-3-2-16,-4-5-1 15,-2-3 0-15,-3-2-2 0,-5-3 0 16,-3 1-1-16,-3-5-1 16,-7 2 1-16,-5 2-3 15,-2 3-2-15,-3 0-1 0,0 6-6 16,-3 2-18-1,1 2-49-15,6 3-13 0,1 2-5 16</inkml:trace>
  <inkml:trace contextRef="#ctx0" brushRef="#br0" timeOffset="29760">15651 991 17 0,'17'3'96'0,"-4"4"-2"0,0 2-3 0,-1 1-33 16,-2 4-39-16,3-3-2 0,-7 4-5 15,3 1-5 1,-3-2-1-16,2-1-4 0,-2 1-4 15,-2 17-6 1,3-16-31-16,2-8-49 0,-9-7-6 16,8 0-6-16</inkml:trace>
  <inkml:trace contextRef="#ctx0" brushRef="#br0" timeOffset="29850">15757 981 58 0,'-8'-29'63'15,"-1"1"-58"-15,0-1-5 0,-3-1-85 16</inkml:trace>
  <inkml:trace contextRef="#ctx0" brushRef="#br0" timeOffset="30180">15819 844 45 0,'19'24'92'0,"-2"6"-4"16,-1-4-3-16,1 5-61 16,0-5-8-16,2 3-5 15,0-5-1-15,0 0-3 16,1-9 0-16,0-3-1 0,-3-9-2 15,-17-3-3 1,0 0 0-16,27 0-2 0,2-3 0 16,-29 3 1-16,25-19 0 0,3-2 1 15,1-6 0 1,-16 15 4-16,1 4-2 0,-4 1 0 15,3 7 1 1,-1 3-1-16,-1 7 0 0,2 4-2 16,-2 2-1-16,-1 3-3 15,3 1-3-15,-4 0-6 0,3-3-34 16,3 0-39-1,-7-10-11-15,-8-7-6 0</inkml:trace>
  <inkml:trace contextRef="#ctx0" brushRef="#br0" timeOffset="30430">16425 750 65 0,'5'-23'94'0,"0"-3"-2"15,-5 26-5-15,0 0-69 0,9 0-5 16,37 12 1-16,-34 6-1 15,0 11-3-15,-1 1-3 16,1 3-3-16,1 0-4 16,-3 0-2-16,1 4-6 0,1-1-10 15,-2-4-53 1,-1-2-20-16,-7-8-8 0,-2-2-3 15</inkml:trace>
  <inkml:trace contextRef="#ctx0" brushRef="#br0" timeOffset="30510">16527 1085 46 0,'-13'-7'96'15,"13"7"-6"-15,0 0-4 16,-4-22-49-16,-1 3-33 15,5 19-51-15,14-24-36 16,2-1-9-16,9 11-4 0</inkml:trace>
  <inkml:trace contextRef="#ctx0" brushRef="#br0" timeOffset="31160">17256 931 64 0,'0'0'98'0,"14"9"-4"15,-7 3-7-15,-1 1-70 0,-1 5 0 16,1 0-4-1,-1 2-6-15,-1 1-6 0,-1 0-4 16,1 1-6 0,-3 0-38-16,-1-1-40 0,0-7-7 15,0-5-6-15</inkml:trace>
  <inkml:trace contextRef="#ctx0" brushRef="#br0" timeOffset="31310">17254 993 87 0,'-7'-35'91'0,"-1"1"-14"16,2 0-45-16,1-3-112 0,5 9-7 15,0-1-6 1</inkml:trace>
  <inkml:trace contextRef="#ctx0" brushRef="#br0" timeOffset="31640">17484 742 62 0,'37'36'95'15,"-20"-12"-2"-15,-1 5-6 0,-1 3-71 16,2 3-1-16,-4-2 0 15,2 5-5-15,-4-5 0 0,1 4-2 16,-1-3-1 0,-3-2-1-16,-2 4 0 0,2-10-1 15,0-4 0-15,0-7-1 0,0-6-2 16,2-9-2-1,-10 0 0-15,18-13-2 0,-18 13-1 16,25-32 1-16,-10 15 1 16,-1 1-1-16,5 3 2 0,-2 6-1 15,1 1 1 1,1 6 1-16,0 0 1 0,0 5-2 15,-1 5-2 1,-1 4 0-16,0 4-5 0,-3 3-7 16,0 0-41-16,0 4-36 0,-4-5-9 15,-1-4-4-15</inkml:trace>
  <inkml:trace contextRef="#ctx0" brushRef="#br0" timeOffset="32090">18874 881 68 0,'-21'-23'91'16,"-6"11"-5"0,0 0-4-16,-27 11-73 0,32 4-1 15,3 13 1-15,4 3 0 16,6 6-1-16,5 2-2 0,4 5 1 15,0-1-2 1,7 7 0-16,3 2-2 0,3 2 1 16,-6 3-2-16,1-2 1 0,-4-2 0 15,-2-3 0 1,-2-4-1-16,-2-2-1 0,-8-3-3 15,-2-7-2-15,-4-2-8 16,-4-8-26-16,1-5-49 0,3-5-8 16,0-2-7-1</inkml:trace>
  <inkml:trace contextRef="#ctx0" brushRef="#br0" timeOffset="32570">18924 1015 49 0,'0'0'92'0,"69"-38"0"15,-38 28-3-15,-1 7-61 16,-5 4-17-16,0 14 2 16,-2 1 0-16,-6 5-1 0,-1 7-1 15,-5-2-4-15,-2 8-1 0,-4-12-2 16,0 11 0-1,-1 3 0-15,-1-3-1 0,-1-3-2 16,-1-8-1 0,-1-2 0-16,0-7-1 0,0-13-1 15,0 0 0-15,-10-11-3 16,10 11 0-16,-5-22-1 0,1 0 2 15,3-11 2 1,1-44-1-16,2 37 2 0,9-6 1 16,1 3 2-16,5 2 1 0,-17 41 0 15,19-39-1 1,2 2 0-16,1 11 1 0,-1 0-1 15,20 8 0 1,-27 18-1-16,-3 5 0 0,-4 9 1 16,-3 6 0-16,-4 4 0 15,0 1-1-15,-8 3-1 16,-5 2-1-16,-2-2-1 15,-3-1-3-15,0-1-6 0,-4-5-22 16,1-4-50-16,4-3-12 0,1-11-4 16,6-1-4-1</inkml:trace>
  <inkml:trace contextRef="#ctx0" brushRef="#br0" timeOffset="33000">19771 825 51 0,'25'-11'87'0,"-25"11"0"15,0 0-55-15,24 9-4 16,-25 3 0-16,-11 7-4 15,-1-1-5-15,-3 5-2 16,3-2-3-16,1 3-4 0,4 5-1 16,4-10-3-16,4 8 0 0,0-15-2 15,5 6-1 1,-5-18-2-16,0 0-4 0,20 5 1 15,-2 1-2-15,-18-6 0 16,24-14 0-16,0-3-1 16,-24 17 0-16,16-29 3 15,1 2 2-15,-17 27 0 0,2-22 0 16,-1 1 3-1,-8 14 0-15,7 7 2 0,-14 9-1 16,5 6 1-16,5 1-1 0,-2 6 0 16,6 1-1-1,0 1-3-15,2 1-2 0,5-1-4 16,3 0-9-1,1-4-46-15,6-6-30 0,4-4-7 16,1-9-5-16</inkml:trace>
  <inkml:trace contextRef="#ctx0" brushRef="#br0" timeOffset="33340">20202 880 87 0,'0'0'97'0,"0"0"-6"15,18-34-3 1,-18 34-75-16,0 14-1 0,-4 3-1 15,2 2-2 1,2 1-1-16,1 2-2 0,8-4-1 16,3-3-2-16,-12-15-4 0,0 0-3 15,28 17-2-15,1 1-1 16,-8-18-1-16,-1 0 1 15,-20 0 1-15,24-15 2 16,0-2 4-16,-24 17 3 0,0 0 1 16,20-44 4-1,-20 44-1-15,0 0 0 0,0 0-1 16,4 13-2-1,6 2-3-15,5 1-5 0,6 4-7 16,10 3-47-16,6 2-31 0,2-1-11 16,3-2-4-1</inkml:trace>
  <inkml:trace contextRef="#ctx0" brushRef="#br0" timeOffset="33940">15203 2327 65 0,'0'0'98'16,"15"-4"-4"-16,-14 10-5 15,-1-6-57-15,0 30-15 0,0-7-5 16,0 7-1 0,1 1-2-16,3-1-5 0,1-2-3 15,1-6-4 1,-2-6-5-16,7-4-11 0,-11-12-60 15,0 0-14-15,0-19-8 16,-5-12-2-16</inkml:trace>
  <inkml:trace contextRef="#ctx0" brushRef="#br0" timeOffset="34050">15104 2121 88 0,'-3'-12'91'0,"1"2"-14"0,2-4-32 16,-36 4-122-16,42 9-9 15,7 1-6-15</inkml:trace>
  <inkml:trace contextRef="#ctx0" brushRef="#br0" timeOffset="34450">15417 2149 38 0,'22'24'96'16,"0"4"-3"-16,2 10-6 16,0 4-64-16,-2 8-3 0,1-5-2 15,-6-4-4-15,-2-3-3 0,-3-9-3 16,-4-7-1-1,-3-13 0-15,-5-9-1 0,3-10-1 16,-3-11-2 0,0-3-1-16,0-10-2 0,3-7-3 15,1-2 0-15,6 1-1 16,7 1 1-16,4 9-1 0,3 6 2 15,2 13-1 1,2 14 4-16,2 4 1 0,-3 19 1 16,-4 10 1-16,-4 8-1 0,-6 9 1 15,-5 1 1 1,-3-2-3-16,-3-7 0 0,-2-6-1 15,0-5-2-15,-2-7-3 16,1-7-5-16,1-18-17 0,0 0-53 16,1-17-14-1,3-5-9-15,8-9-1 0</inkml:trace>
  <inkml:trace contextRef="#ctx0" brushRef="#br0" timeOffset="34750">16383 2049 76 0,'-30'20'96'0,"-6"2"-5"0,-2 6-5 16,8 12-72 0,10-1 1-16,12-2-2 15,11-4-3-15,20-3-2 0,14-6-2 16,9 5 0-16,2-8-2 15,-5-1-1-15,-9 3 0 0,-13 7-2 16,-14 4 2 0,-15 1-2-16,-19-1 2 0,-12-2 0 15,-6-7-1 1,-3-1-1-16,2-12-3 0,9-9-5 15,4-12-9-15,17-12-57 16,16-3-19-16,2-10-7 0,14-2-6 16</inkml:trace>
  <inkml:trace contextRef="#ctx0" brushRef="#br0" timeOffset="34950">16661 2150 1 0,'21'0'99'0,"-4"5"1"0,-5 4-5 0,1 8-4 16,-6 23-69-1,-2-7-12-15,4 3-1 16,-3 3-2-16,2-2-1 0,-3-4-3 16,0-6-4-1,-1-4-8-15,-4-23-22 0,0 0-57 16,0 0-6-16,6-26-8 16,-6-6-4-16</inkml:trace>
  <inkml:trace contextRef="#ctx0" brushRef="#br0" timeOffset="35040">16675 1878 82 0,'-6'-14'70'0,"6"5"-65"0,-5-5-3 15,51 4-92-15</inkml:trace>
  <inkml:trace contextRef="#ctx0" brushRef="#br0" timeOffset="35610">17133 2007 90 0,'4'27'97'0,"-6"2"-3"15,-5 12-4-15,-5 7-76 0,7 1 0 16,3 6-1-1,3-6-1-15,9-3-2 0,9-17-2 16,7-8-1-16,7-16-2 16,6-10-1-16,5-14-1 0,-1-17-4 15,1-10 1-15,-2-12-2 16,-6-11-1-16,-7-8-1 15,-10-2 1-15,-11-4-1 0,-8 43-2 16,-3-2 3 0,-5 7-2-16,-5-2 1 0,-14-17 3 15,-14 16 0 1,-5 18-1-16,0 20 3 0,3 20 1 15,5 23 1-15,10 22 1 0,15 9 2 16,13 10-3-16,15-1 1 16,14-3 1-16,13-13-2 0,12-9 2 15,9-17 0 1,5-19-1-16,3-15-1 0,2-21-4 15,-8-13 0 1,-6-10 0-16,-15-8-2 0,-17-2 1 16,-20-3-3-16,-10 7 1 15,-17 7 0-15,-12 11 2 0,-4 13 1 16,-1 12 0-16,5 14 2 15,8 13-1-15,16 11 1 16,8 4 2-16,19 6 0 0,13-3-1 16,13 0-3-1,3-11-5-15,10-1-14 0,-7-4-45 16,-10-14-27-16,-9-6-9 15,-14-9-6-15</inkml:trace>
  <inkml:trace contextRef="#ctx0" brushRef="#br0" timeOffset="35960">15348 3030 83 0,'-30'20'99'0,"30"-6"-2"15,28-12-5-15,39-7-67 16,39-6-6-16,30-4-1 0,30-6-3 16,18 1-4-1,7-1-3-15,-3 1-4 0,-8 4-4 16,-22 3-5-16,-21 8-6 0,-38 0-33 15,-33 3-50 1,-19-1-4-16,-23-4-6 0,-24 7-4 16</inkml:trace>
  <inkml:trace contextRef="#ctx0" brushRef="#br0" timeOffset="36520">18525 2106 80 0,'-13'0'94'0,"10"12"-3"0,-4 7-4 16,0 11-74-1,7 2-2-15,2 3 2 0,7 2-2 16,8-12 0-16,9-4-2 0,7-7-1 15,6-14-2-15,1-4-2 16,1-6-2-16,-5-5-1 0,-6-2-2 16,-6 8 1-1,-9 4-2-15,-6 5 2 0,-1 7-3 16,-2 7 2-1,0 7 1-15,5-3 2 0,6-1 0 16,8-3 1-16,3-13 0 16,6-1 0-16,-1-10 0 0,1-9-1 15,-7-10 1-15,-4 0-2 16,-12-3 0-16,-8-3-2 15,-4 2-1-15,-11-1-3 0,-2 4-5 16,-4-2-10 0,8 7-45-16,5 4-30 0,3 1-5 15,2 5-5-15</inkml:trace>
  <inkml:trace contextRef="#ctx0" brushRef="#br0" timeOffset="36670">19213 2089 88 0,'15'29'100'0,"-2"-1"-5"16,-1-1-4-16,-1-2-65 0,6 4-13 15,1-2-6-15,8-5-8 16,-1-7-9-16,9-5-37 16,4-9-43-16,-7-15-8 15,-5-13-7-15</inkml:trace>
  <inkml:trace contextRef="#ctx0" brushRef="#br0" timeOffset="36790">19344 1906 43 0,'-46'-42'95'16,"4"4"-3"-1,11 11-12-15,6 3-43 0,18 12-107 16,7 12-17-16,15-5-7 15,4 5-2-15</inkml:trace>
  <inkml:trace contextRef="#ctx0" brushRef="#br0" timeOffset="37180">19480 1980 7 0,'13'39'102'0,"-3"-3"-2"16,3 10-5-16,-2-7-4 16,-2 2-75-1,7-1-2-15,-3-7-3 16,4-11-2-16,-6-10-2 0,3-9-2 15,-1-16-2-15,4-14 0 0,2-10-1 16,3-4-1 0,3-5-2-16,-3 3 0 0,4 0-1 15,2-1 2 1,-1 13 0-16,3 7-1 0,5 9 1 15,4 6-1-15,5 4 1 16,5-3 1-16,3 4 0 0,4-2-1 16,-3-5 0-1,-8-9-1-15,-10-4-1 0,-14-2 0 16,-20 0 0-16,-13 1 0 0,-18 6 0 15,-13 9 1 1,-5 10-1-16,-4 5 2 0,8 19 1 16,8 10 0-16,21 7 0 15,20 9-1-15,30 1-1 0,23-2-2 16,26-3-10-1,9-9-43-15,14-7-37 0,11-7-5 16,-4-12-8-16</inkml:trace>
  <inkml:trace contextRef="#ctx0" brushRef="#br0" timeOffset="37830">13158 4259 43 0,'0'0'92'0,"-9"13"1"0,9 11-6 15,-42 8-67-15,46 14-1 16,7 10 0-16,4 6 0 0,4 11-4 15,-2-5-3-15,4-2-3 0,-3-9-2 16,-3-7-3 0,-4-11 0-16,-3-13-1 0,-5-8-3 15,-3-18-3 1,0 0-5-16,0-5-5 0,-5-22-21 15,-9-6-53 1,1-7-10-16,-7-8-9 0,-6-5 8 0</inkml:trace>
  <inkml:trace contextRef="#ctx0" brushRef="#br0" timeOffset="38040">12910 4405 44 0,'-20'-14'92'15,"14"-1"-1"1,14 0-5-16,23 1-59 0,21-2-9 16,16 6-6-16,10 2-2 15,0 8 1-15,-2 0-4 16,-9 11-1-16,-12 7-2 15,-21 6-1-15,-22 6-1 0,-19-2 0 16,-20 0 0 0,-14-2-1-16,-10-5-1 0,-4-2-3 15,0-7-3-15,6-4-4 0,7-1-3 16,18 0-13-1,12-2-32-15,12-5-35 0,23 13-5 16,13-9 0-16</inkml:trace>
  <inkml:trace contextRef="#ctx0" brushRef="#br0" timeOffset="38540">13697 4339 90 0,'-16'0'96'0,"6"0"-4"0,10 0-5 16,3-12-72-1,22 6-4-15,5 3-3 0,5-2-3 16,8 5-1-1,0 0 0-15,-1 3-2 0,-4 6 0 16,-7 5-1-16,-11 8 0 16,-13 5-1-16,-10 11 1 0,-8-1-1 15,-14 7 2-15,-6 2 0 16,-3 0 0-16,-1 0 0 15,1-6 2-15,11-2 1 0,7-7 0 16,13-4 0 0,8-4 0-16,17-7 0 0,12-2 0 15,10-7-1-15,7 2-2 16,2-7-2-16,6-1-4 15,-2-1-4-15,0 0-13 0,-8 0-48 16,-8-4-25-16,-2-9-10 16,-8-6-4-16</inkml:trace>
  <inkml:trace contextRef="#ctx0" brushRef="#br0" timeOffset="38920">14483 4402 78 0,'0'0'98'15,"0"0"-6"-15,21 1-5 0,10-2-70 16,11-5-4-16,3 1-2 16,6-1-4-16,2 3-2 0,-6 0-1 15,0 1-2 1,-9 2-2-16,-3 2-1 0,-11 2-2 15,-4 1-4-15,-8-5-6 0,0 4-33 16,0 3-42 0,-12-7-6-16,0 0-7 0</inkml:trace>
  <inkml:trace contextRef="#ctx0" brushRef="#br0" timeOffset="39130">14537 4618 0 0,'-28'19'98'0,"13"1"4"0,15-20-7 15,14 10-4-15,23-9-70 16,15-5-11-16,18-5-2 16,3-4-3-16,7 2-6 15,-5-4-10-15,4 2-58 0,-8 6-23 16,-20-3-6-1,-11 2-7-15</inkml:trace>
  <inkml:trace contextRef="#ctx0" brushRef="#br0" timeOffset="39730">16037 4192 17 0,'-24'0'87'0,"-6"15"1"16,-3-1-42-16,2 8-14 0,4 5-2 15,7-1-5-15,10 2-7 0,12-7-6 16,15-3-2-1,12-2-3-15,8-2-1 0,3 5 1 16,4-5-1 0,-5 1 0-16,-6 2-1 0,-5 7 1 15,-18 1-1-15,-9 4 0 16,-7-2 1-16,-14-4-1 0,-8 4 0 15,-2-8-1-15,-4-3-1 0,4-5-1 16,5-6-3 0,4-5-5-16,8-5-10 0,1-9-45 15,12-6-31 1,11-6-8-16,7-6-5 0</inkml:trace>
  <inkml:trace contextRef="#ctx0" brushRef="#br0" timeOffset="39920">16294 4366 22 0,'22'13'102'0,"-4"0"-1"0,-4 7-8 15,-9-4-2 1,-8 2-80-16,4 9-3 0,4-3-4 16,4 4-4-16,-2-8-5 15,8-2-5-15,-2-11-11 0,4-10-56 16,4-7-17-1,-9-15-5-15,-2-9-4 0</inkml:trace>
  <inkml:trace contextRef="#ctx0" brushRef="#br0" timeOffset="39980">16356 4178 73 0,'-22'-37'85'16,"8"9"-29"-16,10 3-51 15,-3 0-81-15,7 7-11 16</inkml:trace>
  <inkml:trace contextRef="#ctx0" brushRef="#br0" timeOffset="40480">16509 4124 83 0,'24'36'98'0,"0"0"-2"0,3 2-8 15,-3 6-66-15,8-2-6 16,-7-1-6-16,0-7-1 0,-5-5-2 15,-6-12-1 1,-2-5-1-16,-12-12-1 0,17-7 1 16,-15-9-1-1,4-11-1-15,-1-2-1 0,5-3-2 16,3-1 0-16,1 1-1 0,6 3 0 15,1 7 0-15,5 6 0 16,2 12 1-16,0 4-1 0,1 12 1 16,-1 8 1-1,-4 6 0-15,-2 6-1 0,-4-3 0 16,-2 0 1-1,-5-3 0-15,-3-3 0 0,-5-9 1 16,-3-14-1-16,10 7 0 16,-3-11 1-16,2-11-1 0,6-8 0 15,4-2-1-15,3-2-1 0,8 2 0 16,1 2 1-1,4 4 0-15,-5 9 0 0,0 3 1 16,-7 7-1 0,-5 7 2-16,-4 10-1 0,-5-3 0 15,-4 4-1-15,-5 4 1 16,0-7-3-16,0 3-1 0,1-7-6 15,10 5-17-15,-2-8-47 16,2-12-22-16,9-9-9 16,3-6-4-16</inkml:trace>
  <inkml:trace contextRef="#ctx0" brushRef="#br0" timeOffset="40640">17693 4270 49 0,'12'15'108'0,"-3"4"-7"16,-4-2-5-16,0-1-3 15,-3 3-86-15,6 2-3 0,1-2-4 16,6-1-7-16,-1-11-27 0,0-1-58 15,12-6-6 1,-2-19-6-16,0-12-5 0</inkml:trace>
  <inkml:trace contextRef="#ctx0" brushRef="#br0" timeOffset="40780">17750 3767 49 0,'-25'-22'101'0,"7"4"-9"0,3-2-13 15,12 0-35-15,-8 7-130 0,21 10-11 16,7 4-5-1</inkml:trace>
  <inkml:trace contextRef="#ctx0" brushRef="#br0" timeOffset="41130">18058 3708 80 0,'2'17'99'0,"8"0"-4"0,-3 6-4 15,5-4-65-15,3 14-8 16,-1 8-2-16,2 4-2 16,-6 7-5-16,4-1-3 15,-9 2-1-15,1-5-1 0,-4-3-2 16,-2-5-1-1,-1-11 0-15,0-1-2 0,-1-10-1 16,-1-5-4-16,3-13-6 16,-3 11-19-16,3-11-54 15,0 0-12-15,5 0-7 0,-5 0-3 16</inkml:trace>
  <inkml:trace contextRef="#ctx0" brushRef="#br0" timeOffset="41530">18606 4009 11 0,'13'-18'96'16,"-4"-1"-2"-16,-9 11-5 16,-12 2-2-16,-11 7-75 0,-1 12-2 15,-1 11-2 1,0 10 0-16,-2 3 0 0,5 6-1 15,4 0 1 1,17 0-3-16,4-9 0 0,14-6-1 16,8-11-1-16,9-13-1 15,6-5 1-15,1-17-2 0,-1-7 1 16,-8-5-2-16,-5-4 1 15,-11 2-1-15,-5-1 0 16,-11 10 0-16,-4 4 1 0,-6 12-1 16,0 7 0-1,1 6 2-15,2 11-2 0,7 6 2 16,1 8-1-16,11-5 0 15,4 6-2-15,6-6 1 16,4-1-3-16,-1-5-3 16,5-5-5-16,-10-11-9 0,4-4-42 15,-3-8-33-15,-11-14-6 0,-3-5-7 16</inkml:trace>
  <inkml:trace contextRef="#ctx0" brushRef="#br0" timeOffset="41830">18944 3930 70 0,'13'0'96'16,"4"3"-3"-16,1 9-3 0,2 5-70 15,-1 12-2-15,-2 5-3 0,0 4 0 16,-5 2-4 0,1 0-1-16,-9 3-4 0,1-8 0 15,-4 1-2 1,-1-11 0-16,1-6 0 0,-1-7 0 15,0-12-1-15,8 0 1 16,6-14-1-16,3-12-1 0,3-6 0 16,5-8-1-1,9-10 0-15,1-2-1 0,2-2 1 16,2 0-2-16,-2 6 2 0,1 9-1 15,0-1-2 1,-5 10-4-16,1 8-7 0,-10 5-25 16,1 2-53-16,5 6-8 15,1 0-8-15,6 0-4 0</inkml:trace>
  <inkml:trace contextRef="#ctx0" brushRef="#br0" timeOffset="46380">2892 14654 68 0,'-11'-34'94'0,"4"1"-3"15,-5 7-3 1,-2 5-66-16,7 5-2 0,3 6-4 16,4 10-4-16,0 0-2 15,0 0-2-15,0 15-2 0,4 9-1 16,6 7 0-1,4 10 0-15,2 9 0 0,6 9 0 16,3 4-1 0,-1 7 0-16,6 4 0 0,-2 5-1 15,5-2 0-15,-1 1-1 0,0-3 0 16,2-5 0-16,1 1 0 15,-3-8-1-15,-4-6 1 0,-1-9 0 16,-3-4-1 0,-5-6 0-16,-2-8 0 0,-4 1 0 15,-3-7 0 1,-3-2-1-16,0-5 1 0,-2 0-1 15,-2-4 0-15,1-1 1 0,-4-12-1 16,5 14 1-16,-5-14-1 16,3 10 1-16,-3-10 0 15,0 0-1-15,0 0 1 16,3 9-1-16,-3-9 0 0,0 0 0 15,0 0 0 1,0 10 0-16,0-10 0 0,0 0 0 16,0 0 0-16,4 12 1 15,-4-12-1-15,1 10-1 16,-1-10 1-16,1 13 1 0,-1-13-1 15,3 16-1-15,-3-16 1 16,1 17 0-16,1-8 0 0,-2-9 0 16,3 14 0-1,-3-14 0-15,4 11 0 0,-4-11 0 16,0 11 0-1,0-11 1-15,2 11-1 0,-2-11 0 16,2 9 0-16,-2-9 0 16,0 0 1-16,1 11-1 0,-1-11 1 15,0 0 0-15,0 0 0 0,0 0 0 16,7-13 0-1,-1-12 1-15,3-11-2 0,4-17 0 16,3-17 0 0,7-27 0-16,4-21 0 0,5-15 0 15,7-2 0-15,-1-4 0 16,2-2 0-16,-2 8 0 0,-1 8 0 15,-8 23 0-15,-2 12 0 0,-10 15 0 16,-3 7 0 0,-4 15 0-16,-5 10 0 0,-1 12-6 15,-4 4-12 1,4 19-29-16,-4 13-41 0,0-5-12 15,0 23-9-15,-1-2-3 16</inkml:trace>
  <inkml:trace contextRef="#ctx0" brushRef="#br0" timeOffset="47490">3983 15865 23 0,'-6'-17'93'0,"1"0"0"0,5 17-5 16,-12-18-59 0,12 18-9-16,-7-9-3 0,7 9-2 15,0 7-4 1,3 12-3-16,5 9-1 0,3 8-1 15,5 7 0-15,-2 8 0 0,1 5 1 16,-1-1-2-16,-2-1 0 16,-2-2 0-16,-1-5-1 0,-2-8-1 15,-2-3 0 1,-2-7-1-16,0-6 0 0,-2-3-1 15,0-5 0 1,0-3 0-16,-1-2 0 0,0-10 0 16,0 8 1-16,0-8 0 15,0 0 1-15,0 0-1 0,0 0 0 16,0-13 0-16,0-4-1 0,-4-7 0 15,-1-5 0 1,-6-8-2-16,1-7-1 0,-2-4 1 16,-6-5-1-1,-1-1 1-15,0-1 0 0,2 2 0 16,0 2 0-16,4 0 1 15,6 6 0-15,5 1 0 0,4 8 1 16,13 2-1 0,10 7 0-16,5 7 1 0,12 6-1 15,-2 12 0-15,6 7-1 0,-3 12 1 16,-5 12 0-1,-6 10 0-15,-12 6-1 0,-12 2 1 16,-10-2 0-16,-9 1 0 16,-12-7 0-16,-3-6-1 15,-4-12 0-15,1-5-2 16,3-9-3-16,3-7-5 0,6 0-11 15,4-3-38-15,4-6-34 0,9 9-7 16,1-11-6 0</inkml:trace>
  <inkml:trace contextRef="#ctx0" brushRef="#br0" timeOffset="48030">4498 15831 43 0,'-3'-10'97'0,"3"10"-5"16,0 0-2-16,0 0-57 0,0 13-11 15,9 9-4 1,0 7-7-16,1 6-2 0,4 6-1 16,-1-1-2-1,3 3-2-15,-4-6-2 0,4-5-6 16,-9-7-10-16,11-8-59 0,-1-5-19 15,-4-10-8-15,2-4-4 16</inkml:trace>
  <inkml:trace contextRef="#ctx0" brushRef="#br0" timeOffset="48990">4956 15884 89 0,'0'0'93'0,"-14"-14"-4"16,14 14-47-16,0 0-10 0,0 15-9 15,8 8-6 1,7 9-6-16,6 9-2 0,2 7 0 16,3 7 1-1,-2 4-1-15,1 1 0 0,-5-2-2 16,-4-3-1-16,-7-5 0 15,-1-5-1-15,-6-11-1 0,-1-6-1 16,-1-8-1 0,0-7 0-16,0-13-2 0,0 0-1 15,-11-5-3-15,6-17-2 0,4 0-4 16,-5-8-5-1,5-1-6-15,-7-7-29 0,3-4-43 16,2 9-8-16,-1-3-5 16</inkml:trace>
  <inkml:trace contextRef="#ctx0" brushRef="#br0" timeOffset="49300">4872 15942 58 0,'-12'-17'98'0,"5"-2"-3"0,5-8-7 0,6-2-62 15,19-5-4 1,12 1-6-16,15 2-4 0,10 5-3 16,6 8-2-1,4 10-2-15,-1 8-1 0,-9 12-1 16,-13 14-1-16,-17 6-1 0,-16 3 1 15,-15 1-1-15,-20 0 1 16,-11-2 0-16,-11-8 0 16,-5-2-1-16,-3-8 0 15,3-7-2-15,3-5-1 0,11-1-3 16,11-3-4-1,7-3-6-15,16 3-27 0,12 0-44 16,11-2-11-16,7 1-9 16</inkml:trace>
  <inkml:trace contextRef="#ctx0" brushRef="#br0" timeOffset="50040">5653 15754 26 0,'-14'0'83'0,"1"0"-15"0,3 1-10 16,-1-1-9-1,11 0-12-15,-9 0-11 0,9 0-5 16,0 0-4 0,9-5-5-16,9-1-1 0,4-2-3 15,5 2-1-15,5 1-2 16,-1-1-1-16,0 4-2 0,-1 2 2 15,-7 3-4-15,-3 7 1 0,-9 4 0 16,-6 3 0 0,-5 4 0-16,-5 3 0 0,-7 3 0 15,-6 5 0 1,-2 1 0-16,-5 2-1 0,1 1 1 15,0-3 0-15,6 1 1 16,7-7 0-16,9 0 2 0,7-11-1 16,17-1 1-1,10-8 0-15,10-7-1 0,7-1 1 16,4-7-1-16,4-3-2 0,-6 0-1 15,0-1-3 1,-10 0-3-16,-3 5-7 0,-11-1-13 16,-8 4-53-16,-1 4-18 15,-18 0-8-15,0 0-5 16</inkml:trace>
  <inkml:trace contextRef="#ctx0" brushRef="#br0" timeOffset="51650">6661 14764 37 0,'-25'7'89'16,"3"0"-2"-1,7 1-37-15,1-2-13 0,9 2-2 16,5-8-10-16,1 9-5 0,14-6-3 15,10 0-4-15,8-1 0 16,9-2-2-16,13 1-1 16,6-1-3-16,7 0-1 15,1-1-1-15,0 1-1 0,-6 0-2 16,-1-1-1-1,-9 1-3-15,-7 1-3 0,-10-1-5 16,-5 0-15-16,-5 0-55 16,-9 0-15-16,-6-2-7 15,-11 2-4-15</inkml:trace>
  <inkml:trace contextRef="#ctx0" brushRef="#br0" timeOffset="52090">6635 15157 6 0,'-19'6'94'0,"6"-2"2"15,3-1-4-15,10-3-45 16,0 0-17-16,13 11-4 0,17-8-8 16,17 1-4-1,6 0-2-15,15 3-3 0,5-6-1 16,-1 4-3-16,-1-2 0 15,-8 1-2-15,-7-4-2 16,-11 4-1-16,-12-1-3 16,-6 2-3-16,-10-1-2 0,-2 1-6 15,-15-5-8-15,18 7-42 0,-10 3-30 16,-8-10-6-1,-3 16-5-15</inkml:trace>
  <inkml:trace contextRef="#ctx0" brushRef="#br0" timeOffset="52360">6634 15548 88 0,'-28'25'102'0,"15"-3"-4"15,12-4-3-15,8 3-70 16,24-3-4-16,17-4-4 0,12-1-4 16,12-5-3-1,5-2-4-15,2-1-1 0,-3-1-3 16,-5-3-1-16,-7 2-4 0,-13-1-5 15,-8 2-7 1,-20 3-39-16,-11-4-42 0,5-2-6 16,-8-1-7-16</inkml:trace>
  <inkml:trace contextRef="#ctx0" brushRef="#br0" timeOffset="53430">8996 14193 23 0,'19'-20'91'0,"0"-7"0"0,-4-4-4 15,-6-10-41-15,1 2-23 16,-8-5-4-16,-5-3-6 0,-13-4-5 16,-9 0-2-1,-8 0-2-15,-11 5-1 0,-8 5-2 16,-11 5 0-16,-2 11-1 15,-4 11-1-15,-3 9 1 16,0 7 0-16,3 20-1 16,4 14 2-16,6 16 0 0,8 17 0 15,12 17 0-15,8 17 1 0,13 23 1 16,11 16 1-1,9 18 0-15,17 10 1 0,9 11 0 16,7 13-1-16,2 0 2 16,2-1-1-16,-3-7-1 15,-6-1 1-15,-10-14-1 16,-5-8-1-16,-13-14 1 0,-2-20 0 15,-15-14 0-15,-6-18 1 0,-7-17-1 16,0-22-1 0,-7-19 0-16,-9-22-2 0,-2-17-1 15,-12-29-3 1,-2-17-4-16,-7-15-3 0,0-6-10 15,-5-8-40-15,3 3-39 16,16 5-6-16,9 3-4 0</inkml:trace>
  <inkml:trace contextRef="#ctx0" brushRef="#br0" timeOffset="54100">8999 16381 10 0,'0'-15'98'15,"0"15"0"-15,0 9-4 0,2 14-3 16,4 8-76-1,2 10-2-15,7 9-2 0,0 7 1 16,1 7-3-16,-2-1 0 16,3 4-2-16,-7-6-1 0,-3 1 0 15,-4-8-1-15,-2-7-1 16,-1-9-2-16,-2-5 0 15,-4-10-3-15,6-23-3 0,0 0-2 16,0-13-5 0,0-18-4-16,7-3-10 0,-4-8-44 15,-3-9-27 1,0-1-7-16,1 1-4 0</inkml:trace>
  <inkml:trace contextRef="#ctx0" brushRef="#br0" timeOffset="54350">8943 16426 0 0,'-15'-21'90'15,"1"1"5"-15,8 1-5 16,6 2-40-16,17 1-18 16,11 4-8-16,12 3-6 15,7 9-6-15,7 0-1 0,2 15-2 16,0 8-2-16,-9 11-4 0,-12 6 1 15,-11 6-1 1,-15-1 1-16,-14-3 0 0,-14-2-1 16,-11-8 0-1,-12-7-2-15,0-9-1 0,-4-13-4 16,5-3-5-16,4-12-8 15,15-2-39-15,15-1-36 0,6-5-8 16,9-2-7 0</inkml:trace>
  <inkml:trace contextRef="#ctx0" brushRef="#br0" timeOffset="54890">9686 16706 4 0,'0'0'102'0,"0"0"-3"16,0 0-4-16,8 13-4 15,-4 8-75-15,-1 6-3 0,2 9-1 16,-3 8-3 0,7 7-3-16,-3-1-3 0,2 4-2 15,-1-8-5 1,6 0-10-16,-6-3-53 0,2-16-25 15,6-10-5-15,1-17-9 0</inkml:trace>
  <inkml:trace contextRef="#ctx0" brushRef="#br0" timeOffset="55650">9608 14195 480 0,'9'-4'-2'16,"-5"-7"-5"-16,0-5-5 0,3-2-11 15,-6-6-51-15,3-7-19 16,0-8-9-16,-2-4-6 0</inkml:trace>
  <inkml:trace contextRef="#ctx0" brushRef="#br0" timeOffset="55940">9412 13580 78 0,'-12'-4'99'15,"12"4"-5"-15,0-11-4 0,53 8-59 16,-19-3-9-16,10 4-4 0,10 2-5 15,4 0-3 1,4 9-3-16,-5 2-1 0,-5 6-3 16,-17 1 0-16,-15 7-1 15,-18 3-1-15,-13 1 0 16,-19-4-1-16,-11 0 0 15,-10-4-2-15,0-4-2 0,-3-2-4 16,8-4-6 0,7-6-16-16,14-4-53 0,25-1-13 15,0 0-7-15,24-1-2 0</inkml:trace>
  <inkml:trace contextRef="#ctx0" brushRef="#br0" timeOffset="56510">9543 13704 27 0,'-3'-14'90'0,"3"4"-17"16,-3 0-7-16,3 10-14 16,0-17-13-16,0 17-10 0,0-14-6 15,0 14-5-15,0 0-3 16,0 0-2-16,0 0-3 15,1 7-1-15,-1 14-2 0,0 11-1 16,3 11-1 0,0 8-1-16,1 10 1 0,2 1-1 15,-1 2 0-15,-2-2-1 16,1-7-1-16,-3-6-1 15,-1-12-1-15,-1-8-3 0,-3-8-4 16,-1-10-6-16,5-1-27 16,0-10-52-16,0 0-6 0,16-9-7 15,-5-11-6 1</inkml:trace>
  <inkml:trace contextRef="#ctx0" brushRef="#br0" timeOffset="57140">10067 13670 88 0,'0'0'96'15,"-11"-6"-3"1,11 6-41-16,0 0-18 0,0 0-6 15,0 0-10-15,10-4-4 16,4 2-4-16,1 2-3 0,5 0-2 16,4 0-2-1,0 0-1-15,1 0 0 0,-4 5 0 16,-5 3-1-16,-7 5 0 0,-8 4 1 15,-6 3 0 1,-9 2 0-16,-8 2 1 0,-1 3 0 16,-2-3 0-16,2 0 0 15,5-3 1-15,10-6-1 0,8 0 1 16,8-6-1-1,14-2 0-15,14-4 0 0,1-1-1 16,6-2 0 0,3 0-2-16,-5 0-1 0,0 0-3 15,-4 0-3-15,-4 5-8 0,-13-6-18 16,-1 1-51-16,-4 5-13 15,-5-2-6-15,-10-3-6 16</inkml:trace>
  <inkml:trace contextRef="#ctx0" brushRef="#br0" timeOffset="58360">10174 15529 0 0,'0'0'101'0,"16"0"0"16,13-8-6 0,11-3-4-16,13 2-73 0,8-2-5 15,3 1-2-15,0-2-3 0,-4 5-5 16,-4 0-1-16,-11 2-2 15,-10 1-2-15,-9 3-6 16,-11-6-9-16,0 0-56 16,1 4-19-16,-16 3-8 0,14-7-6 15</inkml:trace>
  <inkml:trace contextRef="#ctx0" brushRef="#br0" timeOffset="58980">11182 15332 8 0,'-3'9'92'0,"3"7"2"16,0-4-26-1,4 14-26-15,3 5-2 0,3 5-9 16,3-3-10 0,-4 2-5-16,4-6-4 0,-4-2-2 15,0-8-1-15,-3-4-2 16,-1-6 0-16,-5-9 0 0,0 0-2 15,1-9-1-15,-1-6-1 16,-7-8-1-16,0-6-1 16,-3-5-1-16,-5-10-1 0,-1 1-1 15,-2 1 1 1,0 2 0-16,2 3 0 0,2 6 0 15,1 7 0-15,6 3 1 16,7 5-1-16,7 2 1 16,15 1-1-16,8 3-1 15,5-2 1-15,5 2 0 0,7 3-2 16,1 0-1-16,2 5-3 0,-5 2-3 15,-6 0-5 1,-10-1-13-16,-1 1-46 0,-2 0-22 16,-11 0-5-1,-5 0-2-15</inkml:trace>
  <inkml:trace contextRef="#ctx0" brushRef="#br0" timeOffset="59240">11277 15395 90 0,'-5'13'98'0,"5"-13"-5"0,12 7-4 0,15-7-73 15,6-2-6 1,10 1 1-16,0-2-3 0,5-2-4 15,-3-1-4-15,2 3-6 0,-8-6-12 16,-6 1-61 0,-9 6-13-16,-8-1-5 0,-6 3-6 15</inkml:trace>
  <inkml:trace contextRef="#ctx0" brushRef="#br0" timeOffset="59400">11280 15626 19 0,'-7'18'101'0,"7"-5"-2"15,7-4-8-15,18-9-1 16,8 0-78-16,12-5-6 0,6-2-2 16,3-5-4-1,4 3-8-15,-9-4-38 0,2-2-43 16,-4 1-8-1,-11 0-7-15</inkml:trace>
  <inkml:trace contextRef="#ctx0" brushRef="#br0" timeOffset="59970">11144 15068 75 0,'-14'5'96'0,"4"2"-2"0,10-7-6 16,0 0-66-1,17 6-5-15,10-6-1 0,12 0-2 16,5-3-2-16,7-5-3 15,9-2-1-15,-4-1-2 0,2-1-2 16,-5 3 0 0,-6-2-2-16,-7 6 0 0,-10 0-1 15,-6 1 0-15,-11 1 0 0,-2 2 1 16,-11 1 0-1,0-11 0-15,-5 0 1 0,-7-8 0 16,-6 1 0-16,-1-9-1 16,-2 1-1-16,-3-4-2 15,2 0-2-15,4 3-6 16,1 1-10-16,13 2-49 0,4 11-29 15,0 13-3-15,0 0-10 0</inkml:trace>
  <inkml:trace contextRef="#ctx0" brushRef="#br0" timeOffset="60430">10263 15086 67 0,'-20'19'90'16,"-3"11"-2"0,15 15-51-16,-7 14-6 0,6 13-3 15,4 12-4 1,8 5-1-16,9 6-7 0,5-5-3 15,5-7-3-15,4-6-3 0,1-12-1 16,3-15-3-16,4-11-2 16,-2-14-5-16,7-6-11 15,-3-13-51-15,6-9-26 16,8-11-8-16,6-14-5 0</inkml:trace>
  <inkml:trace contextRef="#ctx0" brushRef="#br0" timeOffset="60770">12034 14815 65 0,'-30'-11'89'0,"1"4"-3"0,6 3-3 16,6 8-66-1,14 13-5-15,4 7 1 0,13 8 1 16,6 11-1 0,3 10 0-16,3 10-3 0,0 8-2 15,-8 4-2-15,-9 3-1 16,-9 0-1-16,-11-3-2 0,-10-6-2 15,-9-8-7-15,-1-6-15 16,-3-4-58-16,3-22-13 16,6-12-9-16,13-12-3 0</inkml:trace>
  <inkml:trace contextRef="#ctx0" brushRef="#br0" timeOffset="61230">12493 15366 56 0,'4'10'108'16,"-4"-10"-4"0,2 14-9-16,-2-14 0 0,19 0-86 15,-19 0-4-15,0 0-1 16,0 0-2-16,0 0-5 0,0 0-5 15,-6-4-10 1,6 4-28-16,7 0-50 0,-7 0-5 16,5 9-8-1</inkml:trace>
  <inkml:trace contextRef="#ctx0" brushRef="#br0" timeOffset="61790">12964 15363 3 0,'9'-18'97'0,"-6"3"1"0,-3 0-7 16,-1 3-5-16,-21 4-73 15,8 8-4-15,-6 5-1 0,-3 10-2 16,-3 8-1 0,1 5-1-16,1 10 1 0,3 2 1 15,7 2 1 1,2-4-3-16,11-1 2 0,1-7-1 15,12-9 1-15,7-8-1 0,6-13 0 16,8-9 0-16,5-11-1 16,6-13-1-16,3-9 0 0,3-11-2 15,1-12-1 1,-5-7-1-16,-5-4 0 0,-9-4-1 15,-11 0 1 1,-9 5-2-16,-12 8 0 0,-10 11 1 16,-9 13-1-16,-8 14 1 15,-4 13 0-15,-4 16 0 0,0 10-1 16,-1 17 2-16,6 11-1 15,5 11 2-15,3 9 1 16,5 10 0-16,8 2 1 0,7 1-1 16,3-1 2-1,12-4 0-15,8-4-1 0,6-11 0 16,3-10-2-16,5-10-1 15,3-9-2-15,6-9-4 0,-4-14-6 16,9-1-34 0,-3-11-40-16,-3-14-12 0,-3-7-7 15,-3-10-2-15</inkml:trace>
  <inkml:trace contextRef="#ctx0" brushRef="#br0" timeOffset="62030">13593 15015 27 0,'4'10'102'0,"-4"12"-2"15,-8 4-6-15,-2 7-2 0,4 9-81 16,-7 4 1 0,0 5-2-16,-1 2 0 0,1-1-2 15,-2 0-1 1,5-8-2-16,-2-3-2 0,1-5-2 15,1-9-2-15,3-4-2 16,0-10-4-16,7-13-10 0,-16 0-39 16,3-16-41-1,6-16-4-15,-5-12-8 0</inkml:trace>
  <inkml:trace contextRef="#ctx0" brushRef="#br0" timeOffset="62180">13348 15223 7 0,'0'0'107'16,"15"10"-5"-16,4 8-4 15,8 7-4-15,5 13-62 0,5-3-22 16,8 3-2-1,4 5-4-15,0 0-4 0,-4-7-2 16,-2 0-4 0,-8-9-8-16,2-8-49 0,-8-9-30 15,-16-10-7-15,-8-7-8 0</inkml:trace>
  <inkml:trace contextRef="#ctx0" brushRef="#br0" timeOffset="62710">13234 14645 3 0,'-32'-5'98'0,"0"-1"3"0,3 4-7 16,6-4-4-1,1 3-68-15,11 3-6 0,11 0-2 16,0 0-5-16,11 0-2 0,15 3 0 16,12 0-2-16,7 1 0 15,6 0 0-15,5 0 0 0,3 0-2 16,-2-4 1-1,-5 0-1-15,-10-5 0 0,-8-5 0 16,-9-5 0 0,-8-8 0-16,-7-6-1 0,-8-8 0 15,-4-3-2-15,-9-7 2 16,1 1-3-16,-3-2-1 0,2 7-5 15,0-3-7-15,11 10-38 16,4 10-44-16,1 4-3 16,7 8-9-16,3 6-4 0</inkml:trace>
  <inkml:trace contextRef="#ctx0" brushRef="#br0" timeOffset="64070">14331 15020 10 0,'0'0'103'16,"-9"8"-2"-16,9-8-5 0,14 0-3 15,14-3-71-15,9 3-9 16,11 0-3-16,6 0-1 16,4 0-3-16,5 0-2 15,-1 0-2-15,-3 0 0 0,-4 0-1 16,-3 0 0-16,-12 0-2 0,1-5-1 15,-5-2-3 1,-3 2-3-16,-6-3-7 0,-3 3-13 16,-11 5-47-16,-13 0-21 15,10 0-6-15,-10 0-4 16</inkml:trace>
  <inkml:trace contextRef="#ctx0" brushRef="#br0" timeOffset="64300">14527 15286 0 0,'-15'25'100'0,"7"-8"3"16,12-5-6-16,20-11-4 0,20-1-67 15,16-4-14 1,11 0 1-16,7-3-5 0,4-1-5 15,2 3-7-15,-9-4-14 0,-4-1-68 16,-6 7-8 0,-13-4-9-16,-9 2-4 0</inkml:trace>
  <inkml:trace contextRef="#ctx0" brushRef="#br1" timeOffset="83780">8100 8725 1 0,'10'11'48'0,"-10"-11"-2"16,0 0 0-16,0 0-6 0,0 0-8 15,0 0-11-15,-9 0-5 0,9 0-4 16,-9 0-2-1,9 0 0-15,0 0-2 0,-11-8 0 16,11 8-1 0,0 0-1-16,-10-13 0 0,10 13-1 15,-3-9-2-15,3 9-1 16,-4-11-1-16,4 11 0 0,-2-10 0 15,2 10 0 1,0 0-1-16,-1-12 0 0,1 12-1 16,0-9 1-16,0 9 0 0,14-19 0 15,-1 6 0 1,3-1 1-16,4-5-1 0,3-1 1 15,2-2 0-15,1-2-1 16,-2 2 1-16,4-2 0 0,-5 2-1 16,2-2 0-1,-2 5 0-15,-1-3 0 0,2 1 0 16,-1 0 0-1,0-1 0-15,-3 1-1 0,7-1 1 16,-3-1 0-16,1-1-1 0,2 1 1 16,-3-1-1-16,4 2 1 15,3-2-1-15,0 0 1 0,6 1-1 16,0-1 1-1,3 0-1-15,3 2 1 0,1-5-1 16,6 3 1 0,1-3 0-16,4 2 0 0,4-2 0 15,1 0 0-15,5 4 0 0,-1-4 1 16,4 5 0-16,-4-3-1 15,0 6 1-15,-3 0 0 16,-2 3-1-16,-3 1 1 16,-5 1-1-16,1 5 1 0,-3 2-1 15,-2 2 0 1,0 1 0-16,-3 4 0 0,-1-3 0 15,-2 3 0-15,-3 0 0 16,-1 3 0-16,-5 0 0 0,-1 2 0 16,1 1 0-16,-4-1 0 15,-1 1 0-15,-1 1 1 16,-2 0-1-16,-2 2 0 0,-2-2 1 15,-2 1-1 1,1 0 1-16,-4 0-1 0,0 0 0 16,1 2 0-16,-1-3 1 15,0 2-1-15,2 1 0 16,1 0 0-16,1 3 0 15,2 3 0-15,-2 0 0 0,3 2 0 16,-1 0 1-16,-1 2-1 0,2 8 0 31,0 1 1-31,-4 0 0 16,-2 3 0-16,-3 0 0 15,0 0 0-15,-3 5 0 0,-1-3 0 16,-2-3 1 0,0-1-1-16,-2 1 0 0,2-1-1 15,0 0 2-15,-1 1-1 0,1-1 0 16,-2-2 0-1,-2 2 0-15,-2 1 1 0,0-2-1 16,-1 2 0-16,-1-1-1 16,1-1 0-16,-1 0 1 0,-2 0-1 15,3-1-1 1,0 0 1-16,0 0 0 0,0-1 0 15,0-1 0 1,0 2 0-16,0-4 1 0,0 2-1 16,0 1 1-16,0-1-1 0,2 3 1 15,-2-2 1-15,0 2-2 16,0-1 0-16,0 4 1 15,-2 0-1-15,-2-3 0 16,-1 4 0-16,4-1 0 0,0 0 0 16,1 1-1-1,0 1 1-15,1-2 0 0,4 2 0 16,2 1 0-16,0 0 0 15,3-1 0-15,0 0 0 16,1 2 0-16,0-3 0 0,1 2 0 16,-1 1 0-16,0-2-2 15,-1 1 2-15,-1-1 0 0,1 1 2 16,-3 3-2-1,1-1 0-15,1 0 0 0,1-2 0 16,0 1 0-16,1 1 0 16,1-2 0-16,0 2-2 15,1-3 2-15,0 4 0 0,-1-1 0 16,-2 1-1-16,-2 2 1 15,0-2 0-15,-1-1 0 0,-1 1 0 16,-1-5 1 0,-2 0-1-16,0 1 2 0,1-2-2 15,-1-2 0 1,0 0 1-16,-2 1 1 0,-1-2-2 15,3-1 0-15,-3 1 0 16,1-1-2-16,-1 0 2 0,0-2 0 16,1 2-1-16,1-2 1 0,1 1 0 15,3 0 0 1,0-1 0-16,6-1 0 0,-1 1 0 15,4 1 0 1,3-2 0-16,2-2 0 0,2 3 0 16,2-3 0-16,1 1 0 15,3-2 1-15,2-2 1 0,1 1-1 16,1-2 0-1,1 2 0-15,4-3 2 0,1 3-2 16,1-4 0-16,2 1 0 0,0-4 0 16,2 0 1-1,1-5-1-15,0-1 1 0,3-3-1 16,-3-5 0-16,3-2 0 15,-2-2-1-15,2-6 1 0,-4-2 0 16,5-6-1 0,-6 0 0-16,5-4 0 0,-4-3 2 15,-2-2-2-15,4-4 0 0,-4 0 0 16,1-3 0-1,-3-3 0-15,-2-1 1 0,0-2-1 16,-2-3 0-16,-2-3 0 16,0 0 2-16,-3-2-1 0,-2-2 0 15,-2 1 0 1,-4-2-1-16,-3 2 1 0,-5-1 0 15,-4-1-1 1,-2 2 0-16,-5-1 0 0,-1 1 1 16,-2-5-1-16,0 2 1 0,-2-3 0 15,-2 1-1-15,0-2 1 16,1 1-1-16,1 1 1 0,0 1-1 15,2 1 1 1,0 1-1-16,0 3 0 0,2 1 0 16,0 0 0-1,3 2 0-15,-1 2 1 0,0 1-1 16,3-1 0-16,3 2 0 15,4 0 0-15,4-1 1 0,5 1 0 16,6-2-1-16,5 2 1 0,7-1-1 16,2 1 0-1,4 2 1-15,0 3-1 0,3 2-1 16,1 1 1-1,-2 6 0-15,2 5-1 0,-1 5 1 16,-1 0 0-16,1 5-1 16,-3 2 1-16,-2 3 0 0,0 4 0 15,-3 3-1-15,-3-1 1 0,-2 0-1 16,-4 3 1-1,-2 4-1-15,-3 5 1 0,-2 0-1 16,-3 4 1 0,0 1 0-16,-4 1 0 0,1 5 0 15,-1 0 0-15,-2 3 0 16,-1 1 0-16,-1 2 0 0,-2-1 0 15,-1 2-1 1,-2 0 1-16,-2 1-1 0,-1 0 0 16,-4 2 0-16,-1 1 0 0,-2 0 1 15,0 3 0 1,-2 0-1-16,-6 2 1 0,0-1 0 15,0 4 0-15,-1-2 0 16,1 1 0-16,0 0 0 0,4-2 0 16,3-1 0-1,1-1 0-15,9-5 0 0,4-2 1 16,3-5 0-1,6-4 0-15,6-3 0 0,4-6 1 16,4-5-1-16,8-6 0 0,0 0 0 16,4-6 0-16,6-5-1 15,5-6 1-15,1 0-1 0,2-5 1 16,2-4-1-1,2-1 0-15,0-2 1 0,-3-1-1 16,-2-2 1 0,-3 0-1-16,-3-3 1 0,-2 3-1 15,-1-1 0-15,0 2 0 0,-3 4 1 16,0 2-1-16,-3 7 0 15,1-2 0-15,-5 8 0 0,-1 5-1 16,-4 3 1 0,-6 4 0-16,-5 0-1 0,-2 6 1 15,-3 4-1 1,-4 4 1-16,-4 3-1 0,-2 3 1 15,-5-1 0-15,-1 2 0 16,-2 2 0-16,-3 0 0 0,-1 0 0 16,-8 2 0-16,-1 0 0 0,-5 1 0 15,-4 1 1 1,-1-1-1-16,-5 1 0 0,-2 0 1 15,-1 2-1 1,-2 1 0-16,-1-4 1 0,-3 3-1 16,-1 3 0-16,2 1 1 15,-2 1-1-15,-4 0-1 0,2 3 1 16,-2-2 0-1,-3 2-1-15,4-1 1 0,-2 1 0 16,-1-1-1-16,0 0 1 0,2-2-1 16,1 1 1-1,0 0 0-15,3-1 0 0,0 0 1 16,4 1-1-16,-1 0 0 15,4 1 0-15,-1 2 0 0,0 2 0 16,3-1 0 0,2 4-1-16,2-1 0 0,1 4 0 15,1-3 1-15,1 1 0 0,3-1-1 16,2-1 1-1,1-2-1-15,6-1 2 0,-1-3 0 16,3 0 0-16,2-2 0 16,2 0 0-16,1 3 0 15,-1-3 0-15,1 2 1 16,0 0-1-16,0 0 0 0,-1-1 0 15,0-2-1 1,1-2 1-16,0-2 0 0,0-4-1 16,0-4 1-16,2 0-1 0,2-5 1 15,1 1-1-15,1-4 1 16,-1 0-1-16,2-1 1 15,1 1-1-15,0-3 0 16,2 1 1-16,0-1-1 0,1 0 1 16,5-3 0-1,-1 1 0-15,3-4-1 0,0 0 1 16,3-1 0-16,0-3-1 15,-1 3 1-15,1-3-1 0,0 0 1 16,-2 0-1-16,2 0 0 16,-1 0 1-16,-2-3-1 15,0 1 0-15,-3-1 0 0,2-1 0 16,-4 1 1-1,2-2-1-15,-4 1 0 0,1 2 0 16,-1-3 0-16,0 1 0 16,4 0 1-16,-2 0-2 0,4 1 1 15,-2-2 0-15,2 2 0 16,-1 0 0-16,2 0-1 15,2 2 1-15,-1 1 0 0,2 0 1 16,0-2-1 0,4 2 0-16,1 0 1 0,1 0 0 15,1 0-2-15,0 0-2 16,0 5-5-16,-5-4-12 15,2 7-36-15,-8 1-16 16,-6-12-15-16,4-10-12 0</inkml:trace>
  <inkml:trace contextRef="#ctx0" brushRef="#br1" timeOffset="85720">10963 7813 56 0,'0'0'77'16,"1"-14"-28"-16,-1 14-9 15,2-9-11-15,-2 9-8 16,0 0-7-16,0 0-3 16,0 0-3-16,1 5 1 0,0 8 1 15,0 4 0-15,3 4 0 0,0 7 1 16,2 9 3-1,4 5-2 1,-1-2 0-16,-2-1-3 16,2-3 0-16,-3-2-1 15,0-6-2-15,-2-2 0 16,-2-14-2-16,-2-3-1 0,0-9-3 15,0 12 0 1,0-12-4-16,0 0-2 0,0 0-4 16,0 0-5-16,0 0-13 0,-10 6-25 15,10-6-35 1,-11-3-8-16,11 3-1 0</inkml:trace>
  <inkml:trace contextRef="#ctx0" brushRef="#br1" timeOffset="86140">10849 8093 58 0,'-3'-5'79'16,"3"5"-36"0,6 2-9-16,2 6-4 0,-1 1-3 15,3 1-2-15,-1 1-5 0,5 2-2 16,-2 2-3-16,6-1-3 15,-2 1 0-15,4 0 0 0,-3 0-3 16,8-2-1 0,-5-1 0-16,0-4 0 0,1-2-2 15,-3-2 1 1,-3-4-2-16,-1 0 1 0,-1-4-2 15,-1-4 1-15,1-6-1 16,0-4-1-16,0-7 0 16,-1-3-1-16,2-2-1 0,-2-3-1 0,-2 1-3 15,-3 1-3 1,0 4-8-16,-7-2-36 0,0 4-39 15,1 4-8 1,0-1-7-16,3 5 3 0</inkml:trace>
  <inkml:trace contextRef="#ctx0" brushRef="#br1" timeOffset="86790">11601 7758 30 0,'-12'3'28'16,"-4"10"3"-16,-2 8 4 0,-2 5 3 16,4 6 3-16,-1 12 1 15,4-1-4 1,6 2-8-16,6-7-4 0,5-6-5 15,9-9-3 1,8-8-2-16,4-15-4 0,7-15-5 16,0-11 0-1,2-11-2-15,-1-6-2 0,-4-8-1 16,-4-5-1-16,-9-5-1 15,-7-1-1-15,-9-1 0 16,-4 4-2-16,-13 3-1 0,-4 8 0 0,-5 10 0 16,-1 9-1-1,-2 9 0-15,3 11 1 0,2 9 1 16,3 11 0-1,4 10 1-15,6 8 1 0,5 7 1 16,6 7 1-16,7 4 1 16,9 2 1-16,5-1 1 0,4-2 0 15,5-3 0-15,5-7 0 16,-2-7-1-16,0-4-1 15,-3-6-2-15,0-6-3 0,-5-7-2 16,0-2-9 0,-5-5-25-16,-2-8-43 0,0-1-11 15,-2-9-5-15</inkml:trace>
  <inkml:trace contextRef="#ctx0" brushRef="#br1" timeOffset="87100">12090 7497 73 0,'-8'17'91'0,"3"2"-2"0,-3 6-47 16,8 7-10-1,0 6-4-15,3 5-4 0,-3 1-7 16,1 2-5-16,-2 0-3 0,1 0-3 16,0-7 0-16,-1-4-2 15,-1-5-2-15,0-8-1 16,2-3-2-16,-2-7-2 15,2-12-6-15,0 0-15 0,-9-7-52 16,7-13-16 0,-8-9-6-16,-2-10-4 0</inkml:trace>
  <inkml:trace contextRef="#ctx0" brushRef="#br1" timeOffset="87270">11880 7653 55 0,'0'0'93'0,"0"0"-1"16,11-8-5-16,14 6-55 0,10 4-14 15,8 10-5 1,6 0-3-16,3 2-3 0,0 2-3 15,-4 3-3-15,-1-2-5 16,-11 0-3-16,-3 0-14 0,-8-1-51 16,-13-8-16-16,-2-8-8 15,-10 0-2-15</inkml:trace>
  <inkml:trace contextRef="#ctx0" brushRef="#br1" timeOffset="87890">11360 7278 45 0,'-14'-8'83'0,"14"8"-1"16,-2-10-39-16,11 6-13 0,15 4-9 16,11-8-2-1,14 2-3-15,12-4-2 0,8-2-1 16,5-1 0-1,2-2-2-15,-2-3-2 0,-7 1-1 16,-12 1 0-16,-11-1-2 0,-15-1 0 16,-10-2 0-16,-16-3-1 15,-9-1-1-15,-14-6-1 16,-10 2 0-16,-3-4-2 15,-4 1-1-15,2 5-5 0,0 0-8 16,15 9-37 0,10 4-38-16,10-3-7 0,15-1-7 15</inkml:trace>
  <inkml:trace contextRef="#ctx0" brushRef="#br1" timeOffset="94840">4587 2946 50 0,'-9'-16'77'0,"9"16"-22"15,-12 0-10-15,9 10-12 0,3 10-9 16,11 5-7 0,-2 6-4-16,6 3-1 0,-2 3 0 15,4-6-1 1,-7-3-2-16,5-6 2 0,-7-10-1 15,-8-12-1-15,0 0-1 16,6-17-1-16,-7-12-1 0,-8-4-2 16,-4-11 0-16,-3-6-3 0,-7-6 0 15,-1 2 0 1,1 4-1-16,-1 3 0 0,3 9 0 15,3 6-1 1,6 8 0-16,6 5 0 0,7 2 0 16,13 2 0-16,9-5 1 15,6 4 0-15,9-3-1 0,7-8 1 16,3 1 0-1,1-1 0-15,2 3-3 0,-7-2-1 16,1 8-5-16,-9-3-6 0,-2 8-16 16,-9 10-40-1,-9-3-22-15,-3 6-6 0</inkml:trace>
  <inkml:trace contextRef="#ctx0" brushRef="#br1" timeOffset="95070">4561 2942 57 0,'0'0'90'16,"0"0"-1"-16,7-54-19 15,26 25-47-15,6-3-8 16,13-2 0-16,5-4-4 0,6-3-5 15,0 2-3 1,-1 4-6-16,-2 8-7 0,-11 3-9 16,-5 6-33-16,-4 8-33 0,-11 5-9 15,-12 5-2-15</inkml:trace>
  <inkml:trace contextRef="#ctx0" brushRef="#br1" timeOffset="95260">4751 3082 26 0,'-21'36'91'15,"10"-12"1"-15,11-11-5 16,0-13-60-16,27-14-6 0,18-10-6 16,11-9-2-16,6-3-7 15,6-7-1-15,5 1-9 0,-3-7-13 16,7 2-45-1,-6 10-26-15,-8-5-6 0,0 4-2 16</inkml:trace>
  <inkml:trace contextRef="#ctx0" brushRef="#br1" timeOffset="95500">5414 2617 73 0,'-21'15'92'0,"21"-15"-2"15,0 0-4-15,14-16-73 16,25-6-2-16,11-4 0 0,4-4-1 16,5-3-4-16,4-3-3 15,0-2-5-15,-3 11-5 16,-8-2-8-16,-5 7-15 0,-8 5-40 15,-8 0-21 1,-2 3-6-16</inkml:trace>
  <inkml:trace contextRef="#ctx0" brushRef="#br1" timeOffset="95760">5652 2716 25 0,'-30'32'91'0,"10"-6"0"15,8-14-1-15,12-12-60 16,21 3-8-16,16-10-1 16,13-20-3-16,11-5-5 0,10-2-3 15,2-7-4-15,4 0-2 0,-4 1-4 16,-5 8-4-1,-10 0-7-15,-4 15-15 0,-15 8-49 16,-6-5-17 0,-3 1-7-16,-8 1-3 0</inkml:trace>
  <inkml:trace contextRef="#ctx0" brushRef="#br1" timeOffset="96030">6389 2326 82 0,'-17'40'96'15,"9"0"-5"-15,7-1-4 16,11-3-73-16,17-9 0 0,8-15-1 16,11-12-3-1,5-14-1-15,6-15-2 0,-4-10-3 16,0-10 0-1,-12-6-2-15,-9 4-1 0,-14 6-1 16,-18 5-1-16,-11 14-1 0,-20 14-1 16,-15 12-1-16,-11 9-5 15,1 14-14-15,-1 12-58 16,4-6-11-16,9 4-7 15,12-5-2-15</inkml:trace>
  <inkml:trace contextRef="#ctx0" brushRef="#br1" timeOffset="96510">5519 3970 12 0,'0'0'98'0,"-7"5"-2"16,7 8-4-1,0 6-5-15,0 4-79 0,4 9-3 16,1 2-1-16,2 2 0 16,1 0-1-16,0-4-1 0,0-8-2 15,5-6-3-15,-3-12-10 16,3-6-58-16,-1-5-19 15,-8-14-7-15,-4-6-4 0</inkml:trace>
  <inkml:trace contextRef="#ctx0" brushRef="#br1" timeOffset="96610">5368 3892 26 0,'-3'-17'1'0,"4"-6"-1"16,4-47-27-16</inkml:trace>
  <inkml:trace contextRef="#ctx0" brushRef="#br1" timeOffset="96960">5783 3926 75 0,'27'78'96'15,"-1"-3"-2"-15,-7-16-6 0,6-2-64 16,2-11-6-16,1-20-4 0,1-21-3 16,-1-17-2-1,0-21-2-15,-2-13-1 0,-2-9-1 16,-2-5-2-16,-3-2-1 15,-6 6-1-15,-2 5-1 0,-2 14 0 16,-3 9 0 0,0 16 0-16,-6 12 0 0,18 12 0 15,-6 15 0-15,4 6 0 0,2 6 0 16,3 4 0-1,7 3-1-15,-2-6-2 0,4 0-5 16,-2-11-9-16,4-12-55 16,5 0-21-16,-4-17-8 0,0-5-6 15</inkml:trace>
  <inkml:trace contextRef="#ctx0" brushRef="#br1" timeOffset="98640">6796 3543 67 0,'0'17'94'0,"3"3"-4"0,7 35-14 16,3-23-58-16,2 2-2 16,3 2 0-16,-2-5-4 15,0-1-3-15,-2-7 0 0,-2-6-2 16,-12-17-1-16,13 8-1 15,-11-17 0-15,-2-15 0 0,-2-6-1 16,-7-7-2 0,3-8 0-16,-2-6-1 0,1-2 0 15,0-1 0 1,3 9 0-16,4 2-1 0,0 6-1 16,10 8 2-16,2 11-1 15,4 11 0-15,4 7 0 0,4 10 0 16,2 12 0-16,1 7 0 0,4 5 1 15,-1 3-1 1,-3-1 1-16,-2 0 1 0,-4-4-1 16,-3-6 1-1,-3-7 1-15,-6-5 0 0,-6-6 1 16,-3-8 0-16,0-5-1 15,0-11 0-15,-6-6-1 0,1-10 1 16,2-3-2 0,0-6 0-16,2-2-1 0,1 6 0 15,0 5-1-15,5 5 1 0,0 10-1 16,3 7-1-1,1 10 1-15,1 7-1 0,0 12 2 16,1 3-1-16,4 3 0 16,2 2 0-16,1-1 1 0,8 1 0 15,-2-8 0 1,6-3 1-16,5-11-1 0,1-5 2 15,4-11 1-15,1-10-1 0,3-7 1 16,-9-12-1 0,3-7 0-16,-8-2-1 0,-4-6-1 15,-12 3 0-15,-5 5-2 16,-8 9-1-16,-4 5 1 0,-13 15-1 15,-9 17 0 1,-4 8 1-16,-4 20 1 0,6 11-1 16,-2 11 1-1,8 4 0-15,5 5 0 0,12-6 1 16,8-2 0-16,13-6 1 0,12-13-1 15,3-9 2-15,9-13-1 16,4-6 0-16,2-10 1 0,0-12-1 16,0-9-1-1,-4-9-3-15,-4-12-4 0,-5-9-6 16,-13-13-6-1,-3-6-14-15,-9-3-25 0,-9-3-31 16,-14-6 16-16,0 12 34 16,-5 12 16-16,-3 9 15 15,4 18 12-15,-2 12 18 0,6 10 29 16,14 16 33-16,-10 10-22 15,10 11-29-15,9 6-8 0,10 9-9 16,6 6-3 0,3 7-1-16,4 5-3 0,3 2-1 15,1 4-3-15,-4-3-2 16,-3-4 0-16,-3-5-1 15,-5-7 0-15,-5-8-2 0,-4-8 0 16,-8-10-1-16,-4-15-3 16,-12 8 0-16,-10-11-2 0,-9-5-2 15,-11-2 1 1,-2 1 0-16,-5-2 0 0,7 4 2 15,3 3 1 1,5-1 3-16,12 5 3 0,12-2 0 16,10 2 2-16,20-12 0 15,10-5 0-15,11-3 1 0,8-11 0 16,8-3-2-16,4-5 1 0,-1 1-1 15,-5 2-1 1,-11 3 1-16,-6 7-1 0,-13 7-1 16,-13 13 1-1,-12 6-2-15,-4 15 1 0,-11 10 0 16,-2 12 0-16,0 1-1 15,1 8 1-15,7-3 0 0,7-2 0 16,4-12 1 0,15-8 0-16,7-14 0 0,6-13 0 15,4-17 0-15,0-9-1 0,1-10 0 16,-7-8-2-1,-2-4 0-15,-10 1 1 0,-6 3-1 16,-9 11 0-16,0 7 0 16,-9 14 0-16,-4 15 0 0,-3 9 2 15,2 18 0 1,1 8-1-16,1 9 1 0,4 1 0 15,4 1 0-15,3-9 2 0,6-12 0 16,12-8-2 0,7-14 1-16,5-9-2 0,5-16-1 15,0-13 0-15,-1-11-3 16,-1-10-4-16,-6-8-6 0,-8-12-8 15,-11 0-2 1,-8 0 3-16,-8 2 5 0,-4 12 3 16,-3 7 6-1,0 19 6-15,-4 15 9 0,7 23 10 16,7 15 5-16,4 11-4 0,5 17-3 15,7 11-3-15,8 12-1 16,5 7-5-16,11 1-3 16,8 0-5-16,11 2-6 15,0-3-20-15,11-1-41 0,11-1-27 16,-5-16-8-1,8-9-5-15</inkml:trace>
  <inkml:trace contextRef="#ctx0" brushRef="#br1" timeOffset="100210">16207 14688 13 0,'-20'-4'83'0,"-8"2"3"15,0 2-4-15,-5 6-54 16,0 7-10-16,-1 6-3 0,-5 7-3 15,3 10-2-15,0 9 0 0,4 12-1 16,2 15 2 0,2 12-1-16,8 10-2 0,8 6-1 15,10 3 0 1,5-2 0-16,15-6 0 0,10-10-1 15,14-20 0-15,11-21 1 16,13-21 0-16,9-23 0 0,15-24 0 16,6-27 0-1,5-20 0-15,-4-20-1 0,-5-11-1 16,-15-11 0-16,-18-1-2 0,-21 4-1 15,-30 8 0 1,-22 16-2-16,-24 14 0 0,-26 20-3 16,-19 19-2-16,-6 21-9 15,-11 6-35-15,1 13-47 0,20 9-3 16,15-1-8-1,24-1-4-15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31:57.5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4079 1021 46 0,'-5'-27'58'16,"-3"2"-4"-1,4-1-3-15,-2-1-7 0,-1 0-8 16,2 1-10-16,-3 1-6 15,8 25-5-15,-3-40-4 16,3 40-2-16,3 12-2 16,7 9 0-16,-2 8 0 0,1 17-1 15,-1 0 0-15,-3-4 1 16,9 73-1-16,3 5-2 15,-3 3 2-15,-4-10-2 0,-10-23-2 16,-7-27-1 0,-6-27-3-16,13-36-7 0,-11 2-16 15,6-8-58-15,3-5-12 16,0-8-7-16,0-3-3 15</inkml:trace>
  <inkml:trace contextRef="#ctx0" brushRef="#br0" timeOffset="460">3994 1051 27 0,'-14'-34'87'0,"2"2"-1"15,0-1-42-15,5 2-6 16,-2 2-7-16,9-3-5 0,4 0-6 15,16 4-3 1,0-3-3-16,12 6-4 0,42-21-2 16,-27 29-2-16,-2 5-3 15,3 7 0-15,-4 8-1 16,0 4-1-16,-7 8 0 15,-5 1 1-15,-7 6-1 0,-10-1 0 16,-6 5 0 0,-9 2 0-16,-11-2-1 0,-10 1-1 15,-6-2 0-15,-4 1-1 0,-1-5 0 16,-2-1 0-1,6 0 2-15,3-6 0 0,8-2 1 16,6-1 0-16,9 0 2 16,5 4 1-16,9 0-1 0,6 3 1 15,6 4-1 1,2 2-1-16,1 6 0 0,5 2-1 15,-4 1-1-15,2 1-1 0,0 0-2 16,-5 0-1 0,-2-1-3-16,-3-4-4 0,-5 2-11 15,-7-7-45-15,0-6-26 16,-1-6-8-16,-7-12-3 0</inkml:trace>
  <inkml:trace contextRef="#ctx0" brushRef="#br0" timeOffset="940">4930 978 54 0,'16'-27'87'16,"2"-1"-4"-16,-10 7-48 15,0-1-6-15,-8 0-6 0,-8 17-6 16,-4 5-6 0,-4 3 0-16,-4 9-3 0,1 2 0 15,-5 13 2-15,6-8-3 0,0 10-1 16,4-6-1-1,-1 5 0-15,8-5 0 0,3-1-1 16,4-5 0-16,4 1-1 16,5-7-1-16,5-1 0 0,3-2-2 15,1-3-1 1,0 2-1-16,1-2 1 0,0 2 0 15,-5 3 0-15,-3 2 3 0,1 2-1 16,-5 3 2 0,-1 3 0-16,-3 1 1 0,-2 1 0 15,-1 5 0-15,0-1 0 16,0-2-2-16,1 1 1 0,6-3-1 15,3-1-2 1,4-6-1-16,6-3-4 0,4-5-6 16,8-5-7-1,3-4-38-15,5-11-32 0,3-7-12 16,3-4-3-16</inkml:trace>
  <inkml:trace contextRef="#ctx0" brushRef="#br0" timeOffset="1170">5504 1088 76 0,'-5'-25'97'0,"-6"7"-5"16,-5 0-7-1,0 8-64-15,2 8-6 0,-3 2-4 16,6 3-4-16,3 7-2 16,2 6-2-16,6 1 0 15,1 1 0-15,10 5 0 0,4 3-2 16,5-1 0-16,3 0 1 15,-3 1-2-15,2 2 1 0,-4-1-1 16,-6-1 1 0,-4-1-1-16,-6-5 0 0,-2 1-4 15,-4-1-3 1,-6-3-5-16,-4 0-22 0,1-5-50 15,-4-8-12-15,3-4-5 0</inkml:trace>
  <inkml:trace contextRef="#ctx0" brushRef="#br0" timeOffset="1430">5777 1058 20 0,'35'-18'101'0,"-5"6"-2"15,-2 8-6-15,-5 3-2 0,-3 4-80 16,-3 6-2-16,-4 12 0 0,-2 1-2 15,-3 6-2 1,-4 1-2-16,-2 1 0 0,0 0-2 16,4 1-2-1,-6-2-1-15,1 1-4 0,-1-5-6 16,5-1-25-16,0-7-54 15,-5-17-7-15,10 5-6 16,-4-10 3-16</inkml:trace>
  <inkml:trace contextRef="#ctx0" brushRef="#br0" timeOffset="1680">6169 1066 3 0,'11'-26'95'16,"-5"3"2"0,-2 5-7-16,-4 18-2 0,17-6-77 15,-6 9-2 1,0 11 0-16,0 3-3 0,2 4 0 15,-1-1-2-15,0 0 0 0,-1-1-1 16,0 5-1 0,1 5 0-16,-1-2 1 0,-3 2-1 0,0-2 0 15,-2-1 0 1,0-2-1-16,-3-4-1 0,-1-3-1 15,-2-1-5 1,-1-3-5-16,1-13-25 0,-7 12-50 16,7-12-11-16,-12-5-7 15,10-8 6-15</inkml:trace>
  <inkml:trace contextRef="#ctx0" brushRef="#br0" timeOffset="2180">6525 1073 22 0,'25'-24'102'0,"-4"6"-3"0,0 5-6 16,-3 10-3-1,-2 3-81-15,0 10 0 0,-1 7-2 16,-6 4-3-16,0 4-1 16,-3-4-1-16,-1 4-2 0,-1-7-2 15,-3 1-7-15,-1-1-5 0,0-3-14 16,-7-5-34-1,-5-4-10-15,-2-5 5 0,-8-1 23 16,1-8 24 0,-1-4 14-16,-1-5 12 0,23 17 15 15,-20-21 42-15,1-3 6 16,6-3-9-16,1 0-22 15,12-5-18-15,0-1-7 0,7-2-3 16,4 2-3-16,11 4-1 16,3 0-1-16,7 9-1 15,1-2-3-15,37 8 1 16,-40 14 0-16,0 11-2 0,-2 5 1 15,-2 3 0 1,-1 3 0-16,-1 4-1 0,-3 4 2 16,2-1-1-1,0 2 0-15,1-4 2 0,-3 2-1 16,1-7 1-16,-2-2-1 0,-2-9 0 15,-18-11-1-15,0 0-1 16,26-2-1-16,0-4-2 16,-26 6-1-16,14-26-3 15,0-2-5-15,-14 5-11 0,-4-1-46 16,-30-13-24-1,34 37-9-15,-42-30-2 0</inkml:trace>
  <inkml:trace contextRef="#ctx0" brushRef="#br0" timeOffset="2630">7006 924 23 0,'86'22'101'15,"-52"-18"-3"-15,2 1-5 16,-1 5-4-16,-3 2-80 15,-2 5-2-15,-7-5 0 16,-1 5-2-16,-3 0 1 0,-5-1-4 16,-5-2 0-16,-9-14-1 0,8 13 0 15,-8-13-1 1,0 0-1-16,0 0-1 0,0 0-1 15,0 0-1 1,-5-7 1-16,-5-5 1 0,-8-37 1 16,16 22 1-16,5-9 1 15,4 0 1-15,8 0 0 16,0 2 1-16,7-2 0 15,-2 2-1-15,4 8 0 0,0 0-2 16,-24 26 1-16,25-14-2 16,-2 2 2-16,-15 29-1 15,-8 2 0-15,-3 3 1 0,-4 2-1 16,-3 8 1-1,5 2 0-15,3 0 0 0,2-4 0 16,11 0 0 0,10-1 1-16,5-4-1 0,8-1-1 15,10-3-4-15,7-5-2 16,2-4-4-16,4-2-13 0,-6 3-38 15,-6-2-33-15,-8-2-7 0,-10 1-4 16</inkml:trace>
  <inkml:trace contextRef="#ctx0" brushRef="#br0" timeOffset="3030">4488 1966 83 0,'-51'28'99'0,"31"-6"-2"16,28-19-5-16,47-3-69 0,45-10-4 16,49-7-1-1,39-2-2-15,41-10-3 0,37-2-2 16,17-1-3-1,19 0-1-15,1 6-2 0,-18 5-1 16,-24-1 0-16,-29 2 0 16,-34 8-2-16,-43 3-1 0,-34 1-2 15,-39 6-1 1,-33 0-3-16,-27 6-6 0,-22-4-12 15,-30 18-52-15,-15-2-26 0,-13-1-3 16,-5-4-9 0</inkml:trace>
  <inkml:trace contextRef="#ctx0" brushRef="#br0" timeOffset="6940">9362 7874 37 0,'-7'-26'81'16,"-2"2"-21"-16,4 10-14 15,-3-1-12-15,2 3-9 16,2 3-11-16,4 9-6 0,0 0-2 16,-11 0-2-16,9 7-1 15,0 12 0-15,-1 6 0 0,-6 25 2 31,-5 11 2-31,-2 7 1 16,-4 7-1-16,-3 3 1 16,0 5-1-16,-4 1 1 0,0-1-2 15,4-17-1 1,2-1-2-16,-1-2-1 0,0 1 1 15,-1 0 0-15,1 1-1 0,2 3 1 16,-6 0 1 0,3 3-2-16,0 2 1 0,2 1-1 15,-4 2 0-15,4 3 0 16,-3 3-1-16,3-2 0 15,-1 2 0-15,-1-1 0 16,3 2 0-16,-2-2-1 0,3 3 0 16,0 0 0-16,1-4 0 0,1 2 0 15,4-2 0 1,1 0 0-16,0-2 1 0,4-1 0 15,1-2-1-15,3-2 1 16,-2-1-1-16,6-2 1 16,0-1 0-16,0-4-1 15,6 0 0-15,-3-2 1 0,5-1 0 16,-2-1 1-1,0 2 0-15,1 0 0 0,0 2 0 16,-3-1 0-16,4 2 0 0,-2 1 0 16,2 0-2-1,0-2 1-15,1-1-1 0,2-4 0 16,-1 3 0-16,0-4-1 15,5-1 1-15,-2-1-1 0,3-3 2 16,2-1-1 0,1-6 1-16,5-3 0 0,-1-6 0 15,7-6 0-15,2-8 1 16,3-4-1-16,0-8 2 15,2-7-1-15,2-5 0 0,1-10 0 16,1-9 1-16,0-7-1 16,3-8 0-16,0-10 0 0,3-7-1 15,4-11 0 1,2-6 1-16,3-8-1 0,4-10 0 15,1-9 0 1,2-6 0-16,3-10-1 0,0-6 0 16,3-8-1-16,0-4 0 0,-1-9 1 15,0 2-1-15,0-6 0 16,-5 1 1-16,-5-1-1 0,-4-1 2 15,-6 9 0 1,-9-3-1-16,-6 6 1 0,-6 0 0 16,-10 3 0-1,-4 7 0-15,-7 3 0 0,-1-1 0 16,-5 5 0-16,-2 3-1 15,-3 4 0-15,-5 4 0 0,2 4 0 16,-6 2-1-16,0 2 0 0,-5 6 0 16,-5 0 0-1,-3 7-1-15,-4 4 0 0,-9 5-1 16,-3 7 1-1,-8 9 0-15,-7 7 0 0,-6 10 0 16,-10 11 1-16,-9 7 0 16,-12 8 0-16,-7 5 1 0,1 4-1 15,4 3 0 1,7 1-2-16,14 1-6 0,12-7-12 15,23 2-40-15,22-2-23 0,14-5-14 16,12-2-6 0</inkml:trace>
  <inkml:trace contextRef="#ctx0" brushRef="#br0" timeOffset="7850">9712 7849 38 0,'-9'-3'44'16,"-1"3"0"-16,-2 0-3 0,-1 3-3 15,3-2-5-15,0 3-6 16,10-4-7-16,-10 8-3 0,10-8-5 16,5 8 1-16,8-5-4 0,6 0 1 15,4-2-1 1,7 1-1-16,4-2 1 0,5-1-2 15,5 0 0 1,4-2-2-16,4-1-1 0,7 2 0 16,3-1 0-16,4-2-1 15,7 2-1-15,1-1 0 0,7 0 0 16,0-2 0-1,6 2 0-15,-3-2 0 0,5 0 0 16,0-1 0-16,1 1-1 0,1 2 1 16,1-2-1-1,5 2-1-15,1-1 1 0,8 3 0 16,4-5 0-16,5 4 1 15,7 1-1-15,3-1 0 0,6 3 0 16,0-1 0 0,7 1-1-16,3 4 1 0,4 5-1 15,3 0 0 1,7 2 0-16,4 3 0 0,5 1 0 15,5-1 2-15,4 1-2 0,7-4 0 16,7-2 2-16,10 0-1 16,5-6 1-16,9-1-1 0,5-2 1 15,2-3 1 1,1-2-1-16,-1-1 0 0,-7 0-1 15,-13 0 1 1,-11 2-1-16,-13 0-1 0,-21 1-4 16,-16 3-4-16,-18 3-11 0,-22-1-39 15,-20 6-30-15,-17 2-10 16,-21 2-6-16</inkml:trace>
  <inkml:trace contextRef="#ctx0" brushRef="#br0" timeOffset="8740">9023 12414 70 0,'-25'-5'84'0,"4"0"-4"15,3 2-48-15,4 2-9 0,6 2-6 16,8-1 0 0,0 0-2-16,10-5-3 0,17 1-1 15,8-3-1 1,9 4-1-16,6-1 1 0,8-1-3 15,5 1-3-15,2 3-1 0,3 1-1 16,1 0 0-16,2 0 1 16,8 1-1-16,3-2 1 0,9 1 1 15,9 0-1 1,8-4 1-16,8-1-1 0,5 0-1 15,8-1 0 1,8-1 0-16,5 1 0 0,12-1-2 16,3 1 1-16,9 1-1 0,8-2 2 15,10 1-1-15,8 0 0 16,7 1 2-16,10 0-1 15,9 0 1-15,8-2 1 16,1 3-2-16,6-2 1 0,-3 2-1 16,-1-1 0-1,-6 0-1-15,-10 3 0 0,-7-1-2 16,-15 3-6-16,-16-4-10 15,-9 1-53-15,-12 0-21 0,-14-11-7 16,-4-8-7-16</inkml:trace>
  <inkml:trace contextRef="#ctx0" brushRef="#br0" timeOffset="10610">16671 8025 7 0,'1'-17'70'15,"19"-1"-29"-15,-19 6-7 0,-1 1-5 16,0 1-1-16,0 10-4 16,-5-8-3-16,5 8-7 15,-12 1-4-15,12-1-4 16,-15 22-1-16,8-1-2 0,-2 6 1 15,-1 4-2 1,-2 6 1-16,-8 3 1 0,0 5-1 16,-5 5 0-16,-4 3 1 0,-3 1-1 15,-2 2 1 1,-1 2-2-16,-1-3-1 0,4 1 1 15,-1-3-1-15,3 0 0 16,-1-2 1-16,4-2-1 0,0-4 2 16,3 1 1-1,0 0 0-15,-1-1 0 0,-1 0 0 16,4-1 0-16,-4 2-1 15,0 1-1-15,-2-3-1 16,0 4 1-16,1-4 0 0,1-1-2 16,2 0 0-16,1-1 1 15,2 0 2-15,1-4-2 0,3 6 1 16,-1-1 0-1,-1 1 0-15,-3 2 0 0,-2 4 0 16,0 0 2-16,0 3-2 16,-1 2 0-16,0 4 0 15,1 0 0-15,-1 3 0 16,4 2-1-16,1 2 0 0,-1-1 0 15,0 3 1-15,0 4-1 0,-2-2 0 16,-1 2 0 0,-2 2 0-16,1-1 0 0,-2 1 1 15,-1 4-1 1,2-3-1-16,2-2 2 0,-1 1 0 15,4-3 0-15,-1-1 1 16,3 0-1-16,2-3 0 0,-4-1 0 16,3-3 0-16,1-1 0 0,0-5-3 15,4-3 1 1,2-5 0-16,3-3-1 0,5-6 1 15,3-4 0 1,-1-3-1-16,3-3 0 0,4-4 2 16,0-1-1-16,-1-4 1 15,0 1-1-15,1-1 0 0,-2-2 1 16,3-1 0-1,3-1 1-15,-3-3-1 0,5-2 1 16,0 1 0-16,2-3 0 0,-1-3 1 16,1 0-3-1,-2-2 2-15,-2-1-2 0,-1 2 0 16,-9-6 0-16,15 15 0 15,-10-7 0-15,1 4 0 0,-2-1 0 16,2 1-1 0,2-1 1-16,-2 0 1 0,3 1-1 15,-1-2 0 1,3 1 0-16,-1 1 0 0,0-1 0 15,1 0 0-15,0-1 0 0,0 1 1 16,-2 0-1-16,2-4 1 16,-2 2 0-16,3-4 0 0,1-2 0 15,2-2 0 1,1-1 1-16,5-1-1 0,4-6 1 15,2-3-1 1,4-5 0-16,3-2 0 0,2-5 1 16,3-6-1-16,4-9 0 0,1-3 0 15,5-7 0-15,-1-7-1 16,6-5 2-16,-1-3 0 0,-1-2-1 15,-1-2 1 1,-1 2-1-16,-5 2 1 0,-3-2-1 16,-3 3 1-1,-2 0-2-15,2 1 2 0,-4-1-1 16,-1 1 1-16,4-6-2 15,4-4 0-15,3 0 0 0,-1-2 1 16,2 1-1-16,-3-1 1 0,-2-4 0 16,1 1-2-1,-8 1 2-15,-4 2 0 0,-2 0 0 16,-5 0-1-1,1-3 1-15,-1-3-1 0,1 2 0 16,0-2 1-16,-1 0-1 16,-1-1 0-16,1-3 1 0,-2 1-1 15,-1 2 0 1,-3 0 0-16,-3 3 0 0,-2 2 1 15,-3-1 0-15,-4 6-1 0,1-1 1 16,-2 1 0 0,-1 2-1-16,1-3 0 0,2 2 0 15,0-3 0-15,1 2-1 16,0 1 1-16,-3 5-1 0,-4 0 1 15,0 6-1 1,-8 3 0-16,-10 1 0 0,-6 2 0 16,-8 3 0-16,-8 2 0 0,-9 2-1 15,-3 2 1 1,-10 6-2-16,0 6-2 0,-3 5-4 15,9 9-6-15,-2 3-20 16,17 7-31-16,10 3-21 0,16-2-14 16,15 5-5-1</inkml:trace>
  <inkml:trace contextRef="#ctx0" brushRef="#br0" timeOffset="11280">14695 12097 3 0,'-30'13'84'0,"-1"0"5"0,-2 0-32 16,10 1-7-16,2-2-11 16,11 1-12-16,10 1-4 0,22-2-4 15,14-5-4 1,13-1-2-16,14-2-1 0,8-4-3 15,6 0-1-15,2 0-2 0,-4-2-2 16,-4-3 0 0,-7 1-2-16,-10 1-2 0,-6 0-4 15,-10 0-4-15,-2 5-8 16,-9-1-42-16,-4-1-33 0,1 2-7 15,-3-4-6 1</inkml:trace>
  <inkml:trace contextRef="#ctx0" brushRef="#br0" timeOffset="15950">9399 10157 26 0,'-2'-15'82'0,"2"15"-2"15,0-9-38 1,0 9-7-16,7 0-7 0,-7 0-7 16,18 11-6-16,-8-1-3 15,-3 6 0-15,2 1-2 0,-6 1 1 16,-3-1-1-1,-5 0-3-15,-8-3 1 0,-3-2-2 16,-4-2 1-16,-2-7-2 0,1-3 0 16,0-5-1-1,4-5-1-15,9-7-1 0,5-2 0 16,3 2-1-16,11-5-1 15,10 3 0-15,6 1 0 0,3 6 0 16,-1 5 0 0,0 6 0-16,-3 1 0 0,-5 10 1 15,-8 6-1 1,-10 3 1-16,-4 2 1 0,-13 0-2 15,-6-3 1-15,-5-3 1 0,-1-6 0 16,-2-7 0-16,1-2-1 16,8-9-2-16,3-4-3 0,12 4-9 15,3-1-49 1,3-9-25-16,15 3-8 0,3-4-8 15</inkml:trace>
  <inkml:trace contextRef="#ctx0" brushRef="#br0" timeOffset="17920">9113 9779 75 0,'0'0'87'16,"0"0"-2"-16,0 7-44 0,0 10-12 15,5 8-4 1,3 6-6-16,1 4-1 0,2 6-2 16,2 1-4-16,0-1-3 0,-1-1-1 15,-2-3-2 1,-1-8-1-16,-4-2-1 0,-2-7-1 15,-1-5 1-15,-1-6-1 16,-1-9 0-16,0 0-2 0,0 0 0 16,-10-5-1-1,2-9-2-15,1-3 0 0,-3-5-1 16,-3-4 0-1,2-3-1-15,-3-5 2 0,-1 0-2 16,-1-5 2-16,-1 0 1 0,-1 2-1 16,2-1 1-16,2 4 1 15,5-2 1-15,4 2 0 16,6 3 0-16,6 2 1 15,10 1-1-15,9 4 1 0,5 3 0 16,1 4 0 0,1 9-1-16,-1 6-1 0,-6 5 1 15,-7 14-1-15,-8 7 0 16,-11 7 1-16,-8 4-1 15,-8 1 1-15,-7-3 0 0,-1-1 0 16,-1-5 0-16,-1-8-1 16,7-3-2-16,3-8-3 0,3 2-5 15,13-10-11 1,-8 5-43-16,8-5-23 0,4 14-10 15,-4-14-5-15</inkml:trace>
  <inkml:trace contextRef="#ctx0" brushRef="#br0" timeOffset="18230">9448 9653 85 0,'0'0'94'16,"0"8"-5"-16,0 8-4 16,0 6-67-16,6 10-5 0,4 5-2 15,4 6-2 1,1-3-5-16,6 1-7 0,-6 1-53 15,4-11-28-15,6-11-8 0,-9-13-5 16</inkml:trace>
  <inkml:trace contextRef="#ctx0" brushRef="#br0" timeOffset="19340">16217 10011 59 0,'0'0'69'0,"15"-14"-12"0,-3 7-11 15,3 2-9 1,0 5-10-16,0 0-8 0,-1 5-3 15,-3 4-4-15,-4 6-3 16,-5 2-2-16,-3 0 0 0,-9 0 1 16,-5-3-2-16,-4-2 1 0,-6-2-2 15,-2-5 0 1,1-5-1-16,-1 0-1 0,6-8 0 15,2-4 0 1,8-2-1-16,2-1-1 0,9 1 1 16,5-1-1-16,10 2 0 15,8 2 0-15,1 3-1 0,3 5 1 16,1 3 0-1,-2 3 0-15,-4 7 0 0,-8 3 0 16,-7 5 0-16,-7 0 0 0,-7 1 1 16,-10-4 0-1,-6-1 0-15,-5-5 1 0,2-6 0 16,0-3-1-16,3-3-2 15,9-6-6-15,3-7-24 0,9-3-47 16,11 1-14 0,11-4-7-16,12-2-5 0</inkml:trace>
  <inkml:trace contextRef="#ctx0" brushRef="#br0" timeOffset="20020">16243 9455 12 0,'0'0'84'15,"10"-6"4"-15,-4-12-12 16,0 27-38-16,3 14-10 0,-3 7-6 16,1 7-1-16,-1 5-2 0,-2 4-4 15,-4 1-3 1,0-1-1-16,0-5-2 0,-3-4-3 15,0-8-1 1,-1-5-1-16,1-7-1 0,1-7-2 16,2-10-2-16,0 0-5 15,-8-8-6-15,8-9-37 0,0 1-39 16,-1-12-7-1,-3-3-8-15,2-7 3 0</inkml:trace>
  <inkml:trace contextRef="#ctx0" brushRef="#br0" timeOffset="20330">16256 9373 3 0,'0'-12'84'0,"0"12"5"0,22-20-5 16,-4 13-47-16,6-3-10 16,5 5-5-16,0 2-5 0,0 3-3 15,-4 2-4 1,-5 7-3-16,-8 8-2 0,-11 2-3 15,-4 3 0 1,-15-1 0-16,-5-1 0 0,-4-2 0 16,-3-5 0-16,1-3-2 0,6-5-3 15,1-3-6-15,11 2-19 16,11-4-47-16,-5 8-15 15,5-8-6-15,10 3-2 16</inkml:trace>
  <inkml:trace contextRef="#ctx0" brushRef="#br0" timeOffset="21000">16592 9343 81 0,'0'0'88'0,"9"-11"-24"15,1 7-14-15,4 1-11 0,4 2-15 16,0-1-8-16,2 2-4 0,-2 2-2 16,-1 3-4-1,-2 2-1-15,-7 6-1 0,-4 3-1 16,-4 1 1-16,-9 0-1 15,-7 5 2-15,-3 0-1 0,-5 0 0 16,-1-1 0 0,0-1-1-16,8 1 1 0,4-4 1 15,11-2-1 1,9-4 1-16,18-3 0 0,10-5-1 15,8-1 0-15,8-2-1 0,4 0-1 16,2-2-4-16,-4-5-5 16,-4 7-11-16,-13 0-48 0,-7 0-25 15,0 0-9 1,-10-3-5-16</inkml:trace>
  <inkml:trace contextRef="#ctx0" brushRef="#br0" timeOffset="24610">11902 8406 51 0,'-13'-19'87'0,"13"19"-1"0,-12 0-31 16,12 0-15-16,0 23-15 15,0 0-7-15,4 9-6 0,2 2-1 16,0 5-1-1,0 3-1-15,1-4-1 0,-3-2-2 16,0-5 0-16,-2-6-1 0,-1-8 1 16,1-4-1-1,-1-4 0-15,-1-9 0 0,0 0-1 16,1-5 0-16,-1-9-1 15,-1-5 1-15,-3-7-1 16,0-10-1-16,-4-5-1 16,-2-6-1-16,-2-3 0 0,-1 4-1 15,0 0 1 1,0 3-2-16,-2 6 1 0,4 5 0 15,0 7-1-15,5 7 1 0,1 3 0 16,5 2 0-16,3 3-1 16,5 0 1-16,11 5 0 15,0-4 0-15,9 4 1 16,1 0-1-16,5-1 1 0,0 2 0 15,2-1-1 1,-1 1-1-16,-1 1-2 0,-1 3-2 16,-4 0-4-16,0 0-4 0,-6 3-12 15,-1 0-37-15,0 7-27 16,-6-4-7-16,-6 2-2 15</inkml:trace>
  <inkml:trace contextRef="#ctx0" brushRef="#br0" timeOffset="24870">11893 8410 37 0,'-12'9'91'0,"12"-9"0"15,0 0-5-15,25 7-52 0,6-7-14 16,7 0-1 0,6 0-3-16,3 0-7 0,5 0-4 15,-4-1-4-15,0 2-3 16,-11 0-2-16,-5 1-6 0,-7-2-18 15,-10 0-48-15,2 0-13 0,-6-3-5 16,-11 3-2 0</inkml:trace>
  <inkml:trace contextRef="#ctx0" brushRef="#br0" timeOffset="25110">11914 8650 42 0,'-22'19'94'16,"12"-5"0"-16,10-14-5 0,19 10-50 15,19-10-13 1,10-3-6-16,12-4-4 0,10 0-6 16,-1-1-5-16,0 1-2 15,-6 0-6-15,-7 5-3 0,-14 2-6 16,-9 2-15-1,-10 10-52-15,-10-4-13 0,-13-8-6 16,7 8-4-16</inkml:trace>
  <inkml:trace contextRef="#ctx0" brushRef="#br0" timeOffset="25570">12740 8486 1 0,'-22'6'92'0,"6"-1"1"16,16-5-2-1,0 0-39-15,13 0-20 0,23 0-5 16,12-3-7-16,9-5-6 15,7 2-4-15,7-2-3 16,-1-1-2-16,-4-1-1 0,-7 4-1 16,-8-2-2-16,-12 1-1 15,-7-1-2-15,-8 1-2 0,-9 1-6 16,0 3-12-1,-15 3-46-15,0 0-23 0,0 0-6 16,0 0-5 0</inkml:trace>
  <inkml:trace contextRef="#ctx0" brushRef="#br0" timeOffset="25840">12793 8669 81 0,'13'7'96'0,"18"-5"-3"0,12-31-15 16,16 27-48-16,0 0-5 0,6-4-8 15,-7 4-6 1,-3-2-3-16,-9 3-4 0,-6 0-3 15,-14 1-3 1,-8 0-2-16,-8 1-4 0,-10-1-8 16,0 0-44-16,0 0-28 15,-15 5-8-15,-4-5-5 0</inkml:trace>
  <inkml:trace contextRef="#ctx0" brushRef="#br0" timeOffset="26220">13013 8225 19 0,'-2'-11'90'0,"2"0"-2"0,0 11-3 16,0 0-44-16,0 0-17 16,10 13-6-16,-2 11-2 0,-3 15-3 15,-2 9 0 1,-1 9-1-16,-2 8 1 0,-2 4-2 15,-6 2 1 1,-7-4-3-16,0-3-1 0,-3-12-2 16,2-8-1-16,1-10 0 0,1-7-1 15,2-8-2 1,5-9 0-16,7-10-2 0,-12 7-2 15,12-7-3-15,0 0-6 16,0 0-12-16,0 0-55 0,15-16-17 16,0 1-7-1,3-5-7-15</inkml:trace>
  <inkml:trace contextRef="#ctx0" brushRef="#br0" timeOffset="26720">13670 8401 36 0,'3'-14'87'16,"-3"14"0"-16,0 0-5 0,-9 0-52 15,1 8-11 1,2 9-3-16,0 7-3 0,3 10-3 15,-1 3 1-15,3 8-1 16,1 2 0-16,4-3 1 0,8-2-1 16,6-7-1-16,9-8-1 0,7-9 1 15,7-11-2 1,4-7-1-16,6-14 0 0,1-5-2 15,-3-13 0 1,-4-6-1-16,-9-1-1 0,-11-9 0 16,-15-1-1-16,-7 2 0 15,-13 0-1-15,-17 4 0 0,-10 5-1 16,-15 11 0-1,-5 5 0-15,-4 12 0 0,-5 5-1 16,6 10-1-16,4 6-2 0,8 10-5 16,11-3-9-1,19 2-47-15,17 1-29 0,6-7-5 16,23-6-5-16</inkml:trace>
  <inkml:trace contextRef="#ctx0" brushRef="#br1" timeOffset="48490">9207 12398 23 0,'0'-10'45'15,"0"10"-4"-15,0 0-4 16,-11-8-6-16,11 8-3 16,0 0-4-16,0 0-3 0,0 0-5 15,0 0-2 1,0 0-2-16,0 0-2 0,0 0-1 15,-10 2-1-15,10-2 1 0,-8 3-3 16,8-3-1 0,-16 2 0-16,8 1-3 0,8-3 0 15,-17 6 0-15,17-6-1 16,-13 5 0-16,13-5-1 0,-8 4 2 15,8-4-1 1,0 0 0-16,-14 4 1 0,14-4-1 16,-16 3 1-1,2-1-1-15,0 0 0 0,-3-1 1 16,-1 4-2-16,-4-3 1 0,1-1 1 15,0 0-1-15,-4 2 1 16,-2-3-1-16,2 0 2 0,-6 0-1 16,0 0 0-1,-7 1 0-15,-3-2 2 0,-3-2-2 16,-4 2 0-1,-2-1-1-15,-7 1 0 0,-4 1-1 16,-5 1 0-16,-3-1 1 16,-5 3-1-16,-4 1 1 0,-1 1-1 15,-7 1 0-15,1 0 1 0,-3-1-1 16,-4 3 1-1,-2-6-1-15,1 4 1 0,-4-1-1 16,-5-2 0 0,-3 1 1-16,0 0 0 0,-6-1-1 15,-1-1 1-15,-3 3 0 16,-3-1 0-16,-3-1-1 0,-2 2 1 15,2 2 0-15,-6-2 0 0,3-1-1 16,-1 1 0 0,3 0 0-16,-1-2 1 0,-1 2-2 15,3-2 1 1,-4 1 0-16,0-1 0 0,1 1 0 15,-3 1 0-15,-1 0 0 16,1-3 0-16,0 3 1 0,0-2-1 16,2 1 0-1,1-3 0-15,-3 1 0 0,3 0 1 16,-2-1-1-16,1 1 1 0,-3 0-1 15,-1 1 1 1,-6 3 1-16,-2 1-1 0,-2 1 0 16,-5 3 0-16,0 3 0 15,0-2 0-15,1 2 0 0,2-1-2 16,6 2-1-1,2-2-2-15,7 0-3 0,8 0-7 16,11-2-29 0,10 1-36-16,4-6-14 0,14-2-4 15</inkml:trace>
  <inkml:trace contextRef="#ctx0" brushRef="#br1" timeOffset="50670">9581 7803 3 0,'0'0'39'16,"0"-10"-6"-16,0 10-4 0,0 0-5 15,0 0-3 1,0 0-1-16,8 0-3 0,-8 0-1 15,0 0-3-15,0 0 2 0,7 11-2 16,-7-11-1-16,0 0-1 16,0 0-3-16,0 0 0 15,-4 9-4-15,4-9-1 16,-10 3 0-16,10-3-2 0,-12 4 1 15,12-4-1 1,-15 4-1-16,15-4 0 0,-12 6 0 16,12-6 0-16,0 0-1 15,-5 11-2-15,5-11-3 0,5 12-2 16,-5-12-2-16,14 9 0 15,-3-3-2-15,-11-6 1 16,15 6 1-16,-15-6 1 0,11 4 4 16,-11-4 3-1,0 0 0-15,0 0 2 0,8 7 4 16,-8-7 1-16,0 0 2 15,11 7 3-15,-11-7 1 16,13 3 1-16,-13-3 0 16,0 0-1-16,9 2-2 0,-9-2-1 15,0 0-2-15,0 0-3 0,0 0-1 16,-8 2-1-1,8-2 0-15,-12 1 1 0,12-1 0 16,-14 0 0-16,14 0 0 16,-16 0 0-16,8 0 1 15,8 0-2-15,-16-1 1 16,16 1-1-16,-13 0-1 0,13 0 1 15,-8 0-1-15,8 0 0 0,0 0 1 16,0 0 0 0,-10 0 1-16,10 0 1 0,0 0-1 15,0 0 1-15,0 0-1 16,0 0 1-16,0 0-2 15,0 0 1-15,0 0-1 16,0 0 0-16,0 0 0 0,0 0 1 16,0 0 0-1,0 0 0-15,0 0 1 0,0 0-1 16,0 0 0-16,0 0 0 0,0 0 1 15,-8 0-2-15,8 0 0 16,0 0 0-16,-10 0-1 16,10 0 1-16,-8-2-1 15,8 2 0-15,-15-2 0 0,15 2 0 16,-20 0 0-1,10 0 1-15,-2 0-1 0,-2 0 0 16,1 0 0-16,-1 0 1 16,0 0-1-16,-1 0 0 15,1 2 0-15,-3-2 1 0,3 2-1 16,-5-1 1-16,1 1-1 15,-3-2 1-15,-1 1 0 0,2-1 0 16,-3 0 0 0,0 0 0-16,0 0-1 0,3 0 2 15,-2-1-1-15,0-2-1 16,-3-1 1-16,1 1-1 15,-2-2 1-15,-3 0-1 0,-1 1 0 16,0-2 0-16,0 2 0 16,-3-4 1-16,2 1-1 0,0 0 0 15,-4 1 0 1,5-1 0-16,-3 1 1 0,0-1-1 15,-2-2 0-15,0 2 0 16,-3 2 1-16,-1 1-1 16,-6-1 0-16,-3 1-1 15,-4 3 1-15,-5 1 0 0,-5 0 0 16,-4 2 0-16,-6 4 0 0,-2 0-1 15,-3 2 1 1,-2-2 0-16,-2 2 0 0,-1 1 0 16,-1-3 0-1,-2 1 0-15,-2 2 0 0,-1-3 0 16,-2 1 0-16,-1 1 0 15,-4 0 0-15,0 1 0 0,0 0 0 16,-5-1 0 0,0 1 0-16,-2 0 0 0,-1 0 0 15,-36 5 0 1,-3-2 0-1,-4 2 0-15,-4-2 0 0,-6 4 0 16,-4 0 0-16,-6-2 0 16,-5 3 1-16,28-5-1 0,-7 2 0 15,-2 1 0 1,-4 1 0-16,-6 0 1 0,-3 2-1 15,-6-2 1-15,-2 4-1 0,-8 1 1 16,-4 0 0 0,-1 4-1-16,-5-1 1 0,-2 2-1 15,-3 1 1-15,0 2 0 16,-1-2-1-16,2 1 0 0,5-1-2 15,5-2-4 1,9 1-9-16,10-7-29 0,14-1-30 16,17 1-13-1,18-7-7-15</inkml:trace>
  <inkml:trace contextRef="#ctx0" brushRef="#br1" timeOffset="51950">3411 8653 41 0,'7'-10'76'0,"-7"10"-1"16,-12 0-45-16,-14 11-11 16,-11 20-7-16,-15 14-6 15,-17 19-2-15,-18 13 0 0,-18 20 1 16,-17 17 2-16,-16 18-1 0,-11 3-1 15,-9 8 1 1,-3 1-1-16,1-4-2 0,4-6-5 16,11-7-10-1,14-20-22-15,8-12-41 0,28-11-8 16,17-23-1-16</inkml:trace>
  <inkml:trace contextRef="#ctx0" brushRef="#br1" timeOffset="52270">4567 8710 59 0,'30'1'75'0,"-30"19"-3"16,-38 19-57 0,-7 15-7-16,-21 21-2 0,-20 16 2 15,-26 21-5-15,-23 12 1 16,-24 19-2-16,-13 9 0 0,-16 9-2 15,-8 1 1 1,-5 4 0-16,9-3 0 0,4-10 0 16,18-3-1-1,17-17-6-15,19-19-15 0,21-15-41 16,29-11-16-16,21-26 1 0</inkml:trace>
  <inkml:trace contextRef="#ctx0" brushRef="#br1" timeOffset="52530">4807 9244 70 0,'18'15'81'15,"-28"23"-2"-15,-34 64-29 0,-27-15-46 16,-28 22-1 0,-25 29 2-16,-27 19-2 0,-24 24-1 15,-17 15 0-15,-13 7-2 16,-3 3 2-16,4-2-3 0,10-16-12 15,18-16-36-15,25-9-28 16,25-34-6-16,26-26 5 16</inkml:trace>
  <inkml:trace contextRef="#ctx0" brushRef="#br1" timeOffset="52790">5750 9590 61 0,'-5'52'75'15,"-49"-1"-23"-15,-29 64-33 0,-37 27 6 16,-28 25-2-16,-28 17-1 15,-18 8-7-15,-23 11-2 0,-8 3-4 16,2-10-8 0,11-22-14-16,20-16-54 0,24-21-12 15,27-32-6-15</inkml:trace>
  <inkml:trace contextRef="#ctx0" brushRef="#br1" timeOffset="53020">6752 9406 11 0,'98'-3'84'0,"-46"31"2"15,-51 34-4-15,-47 38-53 16,-45 32-16-16,-44 30 3 0,-33 20-5 15,-34 19-4 1,-16 0-5-16,-9 0-6 0,3-16-26 16,11-24-46-1,24-25-7-15,33-35-6 0</inkml:trace>
  <inkml:trace contextRef="#ctx0" brushRef="#br1" timeOffset="53270">7636 9491 61 0,'20'102'88'0,"-37"33"-3"0,-52 26-4 16,-37 32-65-16,-43 26-3 15,-41 22-4-15,-36 14-3 0,-30 3-5 16,-13 2-12 0,-2-10-53-16,7-26-18 0,29-25-7 15,29-36-2-15</inkml:trace>
  <inkml:trace contextRef="#ctx0" brushRef="#br1" timeOffset="54400">16812 7914 23 0,'-9'-6'46'15,"-1"0"-5"-15,10 6-8 0,-17-5-7 16,17 5-7-16,-8 2-3 16,8-2-4-16,2 19 5 31,13-9-1-31,6 2 1 0,9 0-1 15,10 3 1-15,9-8-3 16,12 1-1-16,15-4-3 16,5-4-4-16,13-3-2 15,13 0 1-15,15-3-1 0,9-3-1 16,14 0 0-16,10-2 1 0,8 0-1 15,10 2-1 1,6 2 1-16,6-1-2 0,1 4 0 16,10 3 1-1,3 0-1-15,3 1 0 0,4 3-1 16,4 1 0-16,-2-4 1 15,5 0 0-15,-3 0 2 0,-6 0-1 16,-3-4 0 0,-7-3 0-16,-12-1 1 0,-11-2 0 15,-12 1-1-15,-9-3-1 0,-13 5-6 16,-13-4-13-1,-19 3-54-15,-7 6-16 0,-19-2-6 16,-16 4-5-16</inkml:trace>
  <inkml:trace contextRef="#ctx0" brushRef="#br1" timeOffset="55340">15041 12412 31 0,'-10'2'64'0,"10"-2"3"16,0 0-60-16,18 15 0 0,5-9-1 15,8-2 6 1,5 1 1-16,9-2 3 0,6-1 1 16,4-1-2-16,8-1 1 15,4 0-1-15,7-1 0 16,8 0-4-16,6-1-2 15,16-1-2-15,6-2-3 0,12-2 0 16,7 2-1 0,12-4 1-16,9 2-1 0,7-2 0 15,6-2 0-15,5-1 0 0,7 0 0 16,9 0 0-1,8-3 1-15,13 1-3 0,9-1 2 16,13-2 0-16,9 3-1 16,9-1 0-16,9 3 1 0,9-2 2 15,6 4-2 1,2-2 2-16,9 2-1 0,3 0 1 15,8 0 0-15,0 1 0 0,2 0-1 16,-1 1-1 0,-10 3-1-16,-7 1-1 0,-16 0-2 15,-17 3-5-15,-22-2-9 16,-16 3-41-16,-23-2-31 0,-32 2-7 15,-26-9-7 1</inkml:trace>
  <inkml:trace contextRef="#ctx0" brushRef="#br1" timeOffset="56350">18970 8583 6 0,'32'-22'63'0,"-16"14"2"0,-16 8-52 16,-25 19 2-1,-11 13 4-15,-24 11 4 0,-13 20-3 16,-22 7 2-16,-12 18 0 16,-16 5-2-16,-6 6-1 15,-8 1-3-15,3-1-5 0,5-8-4 16,15-13-4-16,15-12-7 15,21-16-14-15,18-16-53 0,30-19-13 16,30-15-5 0</inkml:trace>
  <inkml:trace contextRef="#ctx0" brushRef="#br1" timeOffset="56610">20022 9109 50 0,'-24'80'92'0,"-25"12"-3"16,-26 3-6-16,-18 19-46 15,-21 6-23-15,-12 6-4 0,-19 5-5 16,-9 1 0-16,-9-6-1 0,-2-5-3 15,4-7-4 1,9-10-9-16,19-17-35 0,20-5-35 16,20-25-8-1,27-17-4-15</inkml:trace>
  <inkml:trace contextRef="#ctx0" brushRef="#br1" timeOffset="56820">19862 10067 38 0,'28'36'89'16,"-37"15"-1"-16,-36 14-2 16,-35 17-65-16,-23 15 1 0,-27 15-5 15,-22 8-4 1,-19 6-3-16,-12 1-4 0,2-3-4 15,6-9-13-15,21-19-52 0,23-11-20 16,24-29-6 0,34-28-6-16</inkml:trace>
  <inkml:trace contextRef="#ctx0" brushRef="#br1" timeOffset="57020">20894 10256 23 0,'119'36'99'0,"-50"19"-1"0,-39 23-7 15,-46 16-2-15,-41 24-80 16,-32 21 0-16,-29 14-2 16,-17 11-6-16,-17-7-16 15,-15-2-67-15,-2-9-7 0,-1-24-5 16,-1-20-7-1</inkml:trace>
  <inkml:trace contextRef="#ctx0" brushRef="#br1" timeOffset="58340">4287 7171 13 0,'4'28'82'0,"1"9"4"0,-1-9-3 16,2 31-69 0,5 4 3-16,-1 3 1 0,2-8 1 15,-3-3-3-15,-2-12-3 16,-1-11 0-16,-1-10-2 15,-1-10-2-15,-4-12 0 16,0-5-1-16,0-10-3 0,-1-11 0 16,-1-7-2-1,0-6-2-15,1-7-2 0,1-6-1 16,3 0 0-16,5-1 0 0,4 5 0 15,5 2-1-15,0 8 1 16,4 4 0-16,2 8 0 16,-3 7 1-16,3 9 0 15,2 5 0-15,1 6 0 0,1 16 1 16,1 8 0-1,1 11 1-15,-1 8 0 0,-1 10 1 16,-2 4-1-16,-7 2 1 16,-6-4 1-16,-4-7 0 15,-6-9 1-15,-2-8 0 0,-4-11 0 16,4-21 0-16,-18 0 0 15,6-18 0-15,2-14-1 0,2-9-2 16,4-9-1 0,5-5-1-16,3-3-1 0,9 0-1 15,10 6 0-15,3 5 0 16,5 9 0-16,2 12 2 15,3 12 0-15,-1 10-1 0,-1 9 2 16,-2 12 0-16,-3 12 1 16,0 7 0-16,-5 6 1 0,-1 4 0 15,-5 1 0 1,-1-1 0-16,-3-6 1 0,-2-2-2 15,-4-8 2-15,2-9-1 16,0-4 2-16,5-9-1 16,5-8 0-16,7-8 1 15,6-9 0-15,4-10-1 0,3-12-2 16,1-5-1-16,-2-9-2 0,-8-2 0 15,-7-2 0 1,-12 3-2-16,-11 8-1 0,-8 5 0 16,-12 16 1-16,-10 8 0 15,-8 17 1-15,-7 11 0 16,-2 15 0-16,3 12 2 15,3 8 1-15,6 5 0 0,10 5 2 16,13 0 0 0,11 0 1-16,15-7 0 0,12-5-1 15,10-8 1-15,7-9-2 0,8-10-1 16,9-10-2-1,0-7-4-15,4-11-6 0,-6-15-19 16,3-11-38-16,0-4-24 16,-11-13-7-16,-7-3-2 0</inkml:trace>
  <inkml:trace contextRef="#ctx0" brushRef="#br1" timeOffset="58550">5837 6873 38 0,'-12'0'89'15,"5"7"-2"-15,2 12-1 16,5 11-63-16,10 13-7 0,0 10 1 15,5 11 1 1,-1 10-1-16,0 1-5 0,2 5-3 16,0-3-3-16,-1-6 0 15,-4-7-3-15,0-11 0 16,-3-9-3-16,-1-13-1 0,-4-12-4 15,0-10-7-15,-3-9-35 16,-18-24-39-16,0-7-8 0,-11-12-7 16</inkml:trace>
  <inkml:trace contextRef="#ctx0" brushRef="#br1" timeOffset="59030">5611 7248 17 0,'10'-13'92'16,"19"-1"0"-16,14-3-4 0,17 17-42 15,10-14-29-15,8 2-1 0,3-1-3 16,-5 2-2-1,-4 1-5-15,-10 1-2 0,-13 2 0 16,-12 4-2 0,-13 0 0-16,-10 3-1 0,-14 0 0 15,-5 12-1-15,-15 6 1 16,-7 5 0-16,-2 12 0 0,-1 3 0 15,2 8 1-15,3 0 1 0,10-3 0 16,8-4 2 0,12-12 0-16,14-5 0 0,11-16-1 15,11-8 1 1,4-15 0-16,5-6-2 0,-5-13-2 15,3-6-2-15,-10-7-2 16,-13-6-1-16,-8-3-1 0,-10-2-1 16,-7 6 0-1,-13 5 1-15,-5 10 0 0,-5 11 2 16,-2 16 2-16,2 12 0 0,0 17 2 15,9 16 1 1,4 9 1-16,7 6 0 0,4 8 2 16,13-3 0-16,7-2 0 15,4-8 0-15,5-4-1 16,3-10 1-16,0-7-2 15,-2-9 0-15,-1-9-3 0,-3-4-2 16,-5-8-5 0,-4-13-10-16,-1-13-38 0,-9-11-33 15,-11-20-9-15,-12-13-8 0</inkml:trace>
  <inkml:trace contextRef="#ctx0" brushRef="#br1" timeOffset="59200">6542 6635 16 0,'20'22'97'15,"3"12"-3"1,4 5-3-16,1 5-5 0,1 13-75 15,8 12-2-15,2 8-2 0,-1 5-2 16,-7 3-3-16,-2 5-5 16,-3-3-6-16,4-6-51 0,-1-5-28 15,0-14-6 1,10-12-7-16</inkml:trace>
  <inkml:trace contextRef="#ctx0" brushRef="#br1" timeOffset="60480">18667 6870 3 0,'0'0'79'0,"4"22"5"16,3 4 1-1,-2 14-65-15,3 9 1 0,3 11 2 16,-3 8 1 0,-1 3-3-16,-1-7-2 0,-1-6-4 15,-3-8-4-15,-2-13-2 0,0-8 0 16,0-12-3-16,0-17 0 15,0 0 0-15,-3-17-1 0,1-5-1 16,0-9-2 0,2-7 0-16,-1-11-2 0,1-10 0 15,4-2-1 1,8-1-1-16,2 2 0 0,7 3 1 15,3 5-1-15,3 10 0 0,2 9 1 16,-2 16-2-16,2 9 1 16,0 9 0-16,-3 13 0 0,-1 17 0 15,-2 10 2 1,-3 12-1-16,-4 10 2 0,-4 1 0 15,-2 8 1 1,-9-7 1-16,-2-2-1 0,-2-14 1 16,-5-7 1-16,0-12 0 15,0-15 0-15,8-15 0 0,-11-3 0 16,11-18-1-16,1-12-2 15,9-12 0-15,1-7-3 16,7-9 0-16,4-2-1 0,8-1-1 16,6 4 1-1,3 8 0-15,-1 7 1 0,3 15 0 16,-1 7 1-16,-5 16 0 15,-4 7 0-15,-7 19 0 0,-8 7 0 16,-5 13 0 0,-8 3 1-16,0 2 0 0,-3 3 1 15,2-6 0-15,3-1 0 0,5-14 1 16,8-2-1-1,10-16 1-15,9-5 0 0,6-7 1 16,5-13-2-16,2-5 1 16,3-10-2-16,-4-7 0 15,-5-8-3-15,-9-1 0 16,-11 0-2-16,-9-1-2 0,-14 9-1 15,-6 4 0-15,-17 14 0 0,-9 11 1 16,-8 11 3 0,-6 13 1-16,0 13 2 0,0 11 2 15,8 8 1-15,9 4 2 16,18 4 1-16,11 0 0 15,22-3 1-15,14-7 0 16,14-5-1-16,11-8-1 0,6-9-1 16,6-10-3-1,-2-7-3-15,-5-4-6 0,-9-18-10 16,-4-8-38-16,-8-8-27 0,-16-17-13 15,-1-12-6-15</inkml:trace>
  <inkml:trace contextRef="#ctx0" brushRef="#br1" timeOffset="61310">20209 6590 75 0,'0'0'92'16,"-5"17"-3"-16,10 2-3 16,14 15-69-16,5 8-4 0,1 10 1 15,1 9-2-15,0 7-2 16,-2 5-1-16,-3-1-3 15,-5 0-1-15,-2-6 0 0,-9-5 0 16,-1-16-3 0,-3-6 0-16,-1-15-1 0,-4-12-2 15,-8-12-3-15,-4-7-4 16,-9-12-2-16,-8-10-5 15,-9-5-1-15,-5-4-1 0,-6-4 1 16,2 5 3-16,4-1 6 16,10 9 2-16,12 0 5 0,14 8 5 15,16 4 4 1,23 3 2-16,24-1 1 0,20-1-1 15,15 0 1-15,12-2-1 16,4 2-3-16,1-1 0 16,-9 0-2-16,-10 0-1 15,-19 8-3-15,-15 0 0 0,-24 8-2 16,-27 1 0-16,2 12 0 0,-21 9 0 15,-11 11-1 1,-7 9 1-16,-4 4 0 0,2 4 0 16,7-3 2-1,10 0 2-15,12-7-1 0,10-9 0 16,13-9 2-16,14-14-1 15,9-7 1-15,7-11-1 0,0-12-1 16,0-8-1 0,-6-7-2-16,-5-8 0 0,-9-2-2 15,-8-1 1-15,-9 5-2 0,-6 2 0 16,-9 11 0-1,-6 9 1-15,-5 14 0 0,0 8 1 16,0 14 0-16,1 9 1 16,9 14 1-16,5 4 1 0,7 2 0 15,14 0 1 1,11-5 0-16,8-5-1 0,9-9 0 15,2-9 0-15,2-15-2 0,-2-5-1 16,-4-17-3 0,-6-12-3-16,-8-9-5 0,-12-20-8 15,-5-6-15-15,-11-16-25 16,-15-3 1-16,-8-2 15 0,-3 3 21 15,-2 13 9 1,-1 10 8-16,7 21 12 0,-1 16 23 16,13 27 27-1,5 15-1-15,9 23-17 0,7 14-14 16,4 12-8-16,4 16-1 0,4 6-3 15,4 8-5-15,3-3 0 16,6 1-4-16,-1-6-3 0,6-5-7 16,-6-12-17-1,4-9-50-15,4-10-18 0,-1-14-8 16,-1-11-7-1</inkml:trace>
  <inkml:trace contextRef="#ctx0" brushRef="#br1" timeOffset="63010">3988 8657 62 0,'0'11'85'0,"0"2"-2"15,11 6-54-15,-6 2-7 0,1 3 2 16,-2-4 0-16,2 2-5 0,-2-6-4 15,0-3 0 1,-1-3-2-16,-3-10-3 0,0 0 0 16,3-6-2-16,-2-6-2 15,-4-6-2-15,-3-2-1 16,-1-7-1-16,-2-2-1 15,-2 0 0-15,2-1 1 0,0 3-2 16,2 0 0 0,3 3 0-16,4 3 0 0,4 3-2 15,11 1 1-15,7 0 0 0,2 2 0 16,6 3-1-1,6 3-1-15,-3-2-2 0,0 7-2 16,-1-1-2-16,-4 4-5 16,-3-2-8-16,-4 3-18 0,-3 7-37 15,-18-7-15 1,12 10-5-16</inkml:trace>
  <inkml:trace contextRef="#ctx0" brushRef="#br1" timeOffset="63260">4048 8618 49 0,'0'0'92'16,"0"0"-2"-1,6 0-5-15,14-5-63 0,4-2-5 16,4 0-2-16,2-3-6 0,5 2-5 15,-3-1-6-15,-1 7-6 16,-3-6-11-16,-7 7-25 0,0 1-36 16,-10 0-10-1,-11 0-4-15</inkml:trace>
  <inkml:trace contextRef="#ctx0" brushRef="#br1" timeOffset="63410">4065 8765 69 0,'19'5'90'0,"8"-5"-4"0,6 8-26 16,5-11-39 0,4-7-5-16,3 5-12 0,-5-7-20 15,-3 0-56-15,4 5-13 16,-6-1-5-16</inkml:trace>
  <inkml:trace contextRef="#ctx0" brushRef="#br1" timeOffset="63680">4708 8540 27 0,'-5'11'90'0,"5"-11"-1"0,20 4-3 16,3-3-63-16,7 3-1 15,2-4-1-15,1-2-5 0,2 2-10 16,-3-2-7-1,1 1-16-15,-11 0-50 0,-5-5-19 16,-1 1-6 0,-9-5-3-16</inkml:trace>
  <inkml:trace contextRef="#ctx0" brushRef="#br1" timeOffset="63890">4766 8653 7 0,'-7'20'94'0,"7"-8"1"0,10-4-4 15,10 21-16-15,7-27-60 0,6-2-2 16,8-2-7-16,-1-8-7 16,7 4-14-16,-7 1-42 0,3-8-31 15,3-2-5 1,-5-2-5-16</inkml:trace>
  <inkml:trace contextRef="#ctx0" brushRef="#br1" timeOffset="64130">5383 8591 83 0,'-15'29'87'0,"1"-2"-3"15,10 9-54 1,1-7-2-16,7 2-3 0,13-11-6 16,10-10-4-1,9-7-3-15,8-3-3 0,4-13-1 16,-2-5-2-16,-1-5-3 15,-6-4-1-15,-11-4-2 0,-15-1-1 16,-13 3-1 0,-11 2 0-16,-16 6 0 0,-17 6-1 15,-7 6-1-15,-12 6-7 0,4 3-43 16,5 12-32-1,7 2-5-15,12-1-6 0</inkml:trace>
  <inkml:trace contextRef="#ctx0" brushRef="#br1" timeOffset="65080">18960 8405 5 0,'-5'23'83'16,"1"0"6"-16,4-23-12 0,0 0-44 15,5 14-3-15,3-9-7 0,0-10-5 16,1-9-4 0,-6-10-6-16,-2-5-3 0,-2-8-4 15,-9-2-1 1,-7-4 1-16,-4 2 0 0,-3 5 1 15,3 2 1-15,1 7 2 16,2 6-2-16,7 7 1 0,10 5 1 16,9 2-1-16,16 5 0 0,15 0-1 15,9 1-1 1,10 1 0-16,8-2-1 0,3 2-2 15,2-4-4 1,-3 4-3-16,-9-5-10 0,-7-1-44 16,-6 4-26-16,-17-3-8 15,-10 2-4-15</inkml:trace>
  <inkml:trace contextRef="#ctx0" brushRef="#br1" timeOffset="65300">19044 8283 81 0,'0'11'97'16,"9"-2"-6"-16,15-9-5 0,14-5-63 15,11-2-8 1,6-1-1-16,0 0-7 0,0-3-5 15,-1 4-6-15,-11-3-12 0,-2 0-47 16,-11 7-25-16,-17 2-7 16,-13 1-4-16</inkml:trace>
  <inkml:trace contextRef="#ctx0" brushRef="#br1" timeOffset="65470">18999 8428 50 0,'-21'18'96'15,"14"-3"-4"-15,11-5-5 16,41 1-56-16,-10-6-10 0,12 2-4 15,5-4-8 1,2-3-6-16,6 2-9 0,-4-4-35 16,-4-1-43-1,6-2-6-15,-10-3-6 0</inkml:trace>
  <inkml:trace contextRef="#ctx0" brushRef="#br1" timeOffset="65720">19835 8298 91 0,'2'9'98'0,"16"-4"-6"15,10-2-5-15,12 2-68 0,5-5-6 16,10 1-4 0,-2-1-8-16,-1 0-15 0,-13 1-55 15,-5-2-19-15,-3-5-8 16,-10-1-3-16</inkml:trace>
  <inkml:trace contextRef="#ctx0" brushRef="#br1" timeOffset="65910">19970 8436 3 0,'-8'15'97'0,"6"-1"-1"0,2-14-4 16,22 8-6-1,9-7-68-15,4 0-6 0,9-1-6 16,0-5-8-1,9 0-20-15,2 0-57 0,-4-5-9 16,-3-4-9-16,-6 2-3 0</inkml:trace>
  <inkml:trace contextRef="#ctx0" brushRef="#br1" timeOffset="66150">20563 8417 39 0,'-13'27'95'16,"5"-3"-1"-16,8-2-6 0,-11-5-54 15,37 1-6-15,17-11-5 16,7-3-6-16,7-8-4 0,-1-9-4 15,-2-6-3-15,-9-5-2 16,-15-4-2-16,-18 0-1 16,-12-2-1-16,-21 5-1 0,-13 5 0 15,-8 2-1 1,-7 9-4-16,-1 4-6 0,11 5-48 15,12 7-30-15,10-3-5 16,17-4-8-16</inkml:trace>
  <inkml:trace contextRef="#ctx0" brushRef="#br0" timeOffset="72802">1436 11323 25 0,'-41'5'88'0,"0"-1"0"16,0-4-3-16,6 3-56 15,7 1-3-15,6-3-5 0,3 2-2 16,9-2-2-1,10-1-3-15,0 0-4 0,9 3 0 16,17 0-2 0,11-2 0-16,12 1-1 0,19-1-1 15,19-1 0-15,21 1 0 16,15-1 0-16,17-1-1 0,15 1 0 15,11-4-1-15,7-4 0 0,-3-2 0 16,-5 0-1 0,-15-1-1-16,-13-2 1 0,-21 2-1 15,-26 2-2 1,-23 0 0-16,-17 4 0 0,-18 1 0 15,-16 2 0-15,-16 2 0 16,0 0 0-16,0 0 0 0,0 0 0 16,-11 2 0-16,11-2-5 0,-14 1-2 15,14-1-3 1,0 0-5-16,0 0-5 0,6-7-20 15,7 1-56 1,3-7-2-16,-2 0-6 0,1-5 0 16</inkml:trace>
  <inkml:trace contextRef="#ctx0" brushRef="#br0" timeOffset="73172">2964 10902 81 0,'-42'0'97'0,"11"-1"-5"16,9-1-4 0,22 2-63-16,0 5-8 0,23 5-2 15,15 0-3 1,13 5-1-16,12 3-3 0,8 1-1 15,7 1-2-15,2 2-1 0,0 2-1 16,-7 2-1-16,-6-1 1 16,-13 1 0-16,-7 3-1 15,-9-1 1-15,-7 2 0 16,-11-1 0-16,-11 3 1 0,-8-2 1 15,-9 5-3 1,-16 1 1-16,-13 1 0 0,-14 1 0 16,-9 2-2-16,-9-2 1 0,-1-1-2 15,1-2-3-15,11-3-5 16,9-5-6-16,19 4-26 15,14 1-53-15,16-13-5 16,10-5-9-16,13-4-1 0</inkml:trace>
  <inkml:trace contextRef="#ctx0" brushRef="#br0" timeOffset="75542">1539 10211 46 0,'0'-17'92'0,"0"1"-2"16,-3 2-38 0,1 4-16-16,2 10-11 0,-10-8-9 15,10 8-4-15,-18 13-5 16,8 4-2-16,0 10 0 0,0 9 0 15,3 7 1 1,-1 6 1-16,4 5 1 0,4 0-1 16,7 0 0-16,4-1 0 0,9-5-1 15,5-10-1 1,1-6 1-16,10-10-2 0,-3-5-1 15,1-8-2-15,0-9-2 16,2-2-7-16,-10-19-25 16,-5-6-53-16,-2-9-10 15,-8-8-7-15,-5-5-5 0</inkml:trace>
  <inkml:trace contextRef="#ctx0" brushRef="#br0" timeOffset="75882">1542 9881 51 0,'0'0'96'0,"0"0"-3"16,0 0-6-16,0 0-63 16,0 0-4-16,-1-6-2 0,1 6-8 15,0-18-4 1,0 10-2-16,0-1-2 0,0 9-1 15,1-13 0 1,-1 13 0-16,0 0 1 0,-6-6-1 16,6 6 1-16,-15 2 0 0,4 2-1 15,11-4-5-15,-18 3-20 16,18-3-56-16,0 0-11 0,0 0-6 15,0 0-5 1</inkml:trace>
  <inkml:trace contextRef="#ctx0" brushRef="#br0" timeOffset="77282">2097 10653 54 0,'0'0'80'15,"-3"-10"-12"-15,3 10-11 0,0 0-12 16,0 0-10-16,0 0-11 0,0 0-3 16,0 14-7-1,0 1-3-15,0 6-1 0,0 1-1 16,0 6-1-16,-1-3-1 15,0 0-2-15,0-2 0 0,0-3-2 16,-1-5 0 0,2-3-1-16,0-12-3 0,0 13-3 15,0-13-9 1,3-13-52-16,1-1-27 0,-4-13-6 15,0-2-8-15</inkml:trace>
  <inkml:trace contextRef="#ctx0" brushRef="#br0" timeOffset="77492">2084 10415 16 0,'-8'-14'99'0,"8"14"-1"15,-7-19-7-15,5 9-4 16,2 10-77-16,-11-14-8 15,11 14-4-15,0 0-9 16,0 0-20-16,17 11-49 0,-7 1-13 16,1 0-6-1</inkml:trace>
  <inkml:trace contextRef="#ctx0" brushRef="#br0" timeOffset="77962">2291 10553 76 0,'4'16'96'0,"-1"0"-3"16,4 3-5-16,-7 5-65 16,8 6-5-16,6 6 0 15,3 0-3-15,1 5-4 16,3-5-3-16,-1-3-1 0,-4-5-1 15,-2-5-1-15,-3-6 0 0,-2-7 0 16,-9-10 0 0,11 4-1-16,-11-4 0 0,6-16 0 15,-3-5-1-15,-1-3 0 16,-2-4-2-16,2-3 0 15,-2-3-1-15,0 4 0 16,0 0 0-16,0 5-1 0,0 4 1 16,3 4-1-16,4 2 0 0,2 3 1 15,3 4-2 1,3 3 1-16,2 4 0 0,4 3-1 15,3 9 1-15,-2 8 0 16,1 7 0-16,1 4 0 16,0 3 1-16,4 0 1 15,0-2 0-15,8-7 0 0,0-6 1 16,6-9-1-1,6-7-1-15,0-4-2 0,4-9-4 16,3 1-11-16,-10-7-34 0,-6-1-44 16,5-2-6-1,-11-2-6-15,-3-2-3 0</inkml:trace>
  <inkml:trace contextRef="#ctx0" brushRef="#br0" timeOffset="80442">19707 10878 51 0,'-41'0'86'15,"4"0"-1"1,4 2-45-16,4-2-12 0,7 2-4 16,6 1-6-16,16-3-3 15,0 0-2-15,16 7-1 0,23-6 0 16,17 0 0-1,26-1 0-15,26 0 0 0,27 0-2 16,25-1-1-16,25-3 0 0,17 0-1 16,9-3-1-1,4 1-1-15,-4-2-1 0,-10-1 0 16,-15 0-2-16,-16-1 0 15,-24 3-1-15,-22 0-1 0,-25 0 0 16,-22 2 0 0,-18 0-1-16,-17 3-2 0,-16 2-1 15,-15-1-1 1,-11 1-3-16,0 0-1 0,-14 1-3 15,-2-1-3-15,0 4-8 0,-11-1-38 16,0-3-32-16,7-2-9 16,0-6-1-16</inkml:trace>
  <inkml:trace contextRef="#ctx0" brushRef="#br0" timeOffset="80712">21970 10592 80 0,'-20'-1'97'0,"8"2"-4"15,12-1-5-15,21 5-69 16,16 4-4-16,13 2-1 0,6 5-3 16,2 4-4-1,12 4-2-15,-1 6-2 0,-6 1 0 16,-12 4 0-16,-14 2-2 15,-12 2 2-15,-14 2 0 16,-11-2 0-16,-17-2 1 0,-14 0-1 16,-10-2 0-16,-4-5-3 15,0 3-8-15,1-9-26 0,6-7-53 16,20 1-8-1,18-18-6-15,0 11-5 0</inkml:trace>
  <inkml:trace contextRef="#ctx0" brushRef="#br0" timeOffset="82442">21414 9808 80 0,'0'0'91'0,"-4"0"-19"15,4 0-22-15,-11-5-10 0,3 5-16 16,-3 10-5 0,-1 2-5-16,-2 7-3 0,2 4-2 15,-1 8-1-15,2 5-1 16,1 3-1-16,4 2 1 15,5 0-4-15,3-3 2 0,12-4-2 16,1-4 1-16,7-9-1 16,1-6 0-16,4-8 0 0,-1-4-2 15,-2-3-1 1,2-10-4-16,-6-5-4 0,-2-3-13 15,-11-3-50-15,1-12-22 16,-2-10-9-16,-4-6-4 16</inkml:trace>
  <inkml:trace contextRef="#ctx0" brushRef="#br0" timeOffset="82592">21393 9561 6 0,'-24'-14'92'0,"6"2"0"16,2 2-7-16,7 3-9 15,9-3-88-15,0 10-61 16,9-2-11-16,8 4-7 15,4 8 0-15</inkml:trace>
  <inkml:trace contextRef="#ctx0" brushRef="#br0" timeOffset="83002">21866 10067 48 0,'-13'22'92'0,"1"0"-1"16,5 18-5-16,6-13-63 0,3 0-3 16,16-5-2-16,9-6-4 0,7-3-4 15,5-13-1 1,0 0-2-16,-1-11-2 0,-7-7 0 15,-8-6-1-15,-11-5-1 16,-12-1 0-16,-12-1-2 16,-13 3 0-16,-5 3 0 15,-6 2-1-15,1 6-2 0,-1 6-1 16,7 8-3-1,5 1-2-15,8 8-6 0,8 1-14 16,7 2-45-16,4 5-21 0,8-2-4 16,2 1-3-1</inkml:trace>
  <inkml:trace contextRef="#ctx0" brushRef="#br0" timeOffset="83482">22322 10024 81 0,'-15'0'86'0,"0"2"0"16,0 8-59-16,5 7-5 0,2 9 1 15,3 5-2 1,1 2-2-16,3 0-4 0,8 1-1 16,4-8-3-16,7-3-1 0,0-7-2 15,4-10-2-15,1-6 0 16,1-6-1-16,1-10-1 0,-2-4-1 15,0-6-1 1,-5-1 0-16,1 1-1 0,-6 1 0 16,-1 4-1-1,-5 3-1-15,-4 8 1 0,-3 10-1 16,0 0 0-16,1 9 1 15,-1 8 0-15,0 3 0 0,2 2 1 16,4 2 0-16,4-4 1 0,0 1-1 16,5-4 1-1,-1-4-1-15,1-3-2 0,-1-5 0 16,1-4-4-1,-3-3-3-15,2-3-10 0,-8-10-42 16,0-13-32-16,6-2-7 16,0-11-6-16</inkml:trace>
  <inkml:trace contextRef="#ctx0" brushRef="#br0" timeOffset="83702">22807 9782 0 0,'0'0'96'0,"-4"13"3"15,4 2-5-15,2 2-4 16,-24 7-71-16,26 6-5 0,6 5 0 15,1 5-4 1,-3 3-2-16,0 2-3 0,1 1 0 16,-4 0-3-16,-3-6 0 0,1 0-3 15,-3-5-3 1,0-9-2-16,-1-4-9 0,-6-15-33 15,-10-7-44-15,6-12-7 16,-10-9-7-16</inkml:trace>
  <inkml:trace contextRef="#ctx0" brushRef="#br0" timeOffset="83832">22537 10067 1 0,'0'0'101'0,"5"-11"1"16,26 5-7-16,13-2-4 0,17-8-71 16,10 4-6-16,6-1-4 15,3 4-8-15,-4-5-12 0,0 1-53 16,-7 6-27-1,-15-4-7-15,-7 3-8 0</inkml:trace>
  <inkml:trace contextRef="#ctx0" brushRef="#br1" timeOffset="92012">6753 13682 52 0,'-8'-13'95'16,"8"13"-2"-16,-12-11-5 15,12 11-63-15,-8-8-5 0,8 8-4 16,0 0-4-1,0 0-3-15,0 0-2 0,0 10 0 16,2 5-2-16,4 2 0 16,3 5 0-1,0 5 1-15,3 6-1 0,2 5 1 16,2 4-1-16,1 4-1 15,-1 0 1-15,0 1 0 0,1 4-1 16,-1-2 0 0,-2-2 0-16,-1-3-2 0,-2-2-1 15,-1-5 0 1,-1-4 0-16,-1-3 0 0,-1-6-1 15,2 0 0-15,-1-5 0 0,-2-1 1 16,1-2 0-16,-2 0 0 16,1 0 0-16,0-2 0 0,0-2 0 15,-2 0 0 1,-1 0-1-16,1-2 1 0,0 0-1 15,-2 1 0 1,-2-11 1-16,5 17-1 0,-5-17 0 16,2 15 1-16,-2-15 0 0,4 9 0 15,-4-9 0 1,0 0 0-16,0 0 1 0,10-4 0 15,-2-16-2-15,4-11 0 16,3-13 0-16,8-18 0 0,6-17 0 16,8-16 0-1,4-5 0-15,-2-1 0 0,-3 4 0 16,-5 10 0-16,-6 12 0 15,-7 17-9-15,-11 14-6 16,-7 26-18-16,0 18-45 0,-10-16-20 31,10 16-7-31,0 0-6 0</inkml:trace>
  <inkml:trace contextRef="#ctx0" brushRef="#br1" timeOffset="92802">7644 14362 82 0,'-5'-15'97'0,"0"4"-5"16,5 11-6-16,0 0-62 15,-2 6-7-15,3 17-5 0,5 13-2 16,0 5-2 0,2 12-1-16,-1 6 1 0,0 0-1 15,0-1-1 1,-2-7 0-16,-4-3-1 0,2-10-2 15,-2-8 0-15,-1-10 0 0,0-8-2 16,0-12 0-16,0 0-1 16,-6-9-2-16,0-14-3 15,1-4-2-15,-2-14-3 16,1-4-2-16,-4-4-2 0,3-4 1 15,-3 0 0 1,1 1 2-16,-1 5 3 0,2 7 3 16,2 7 5-16,1 1 6 0,5 10 1 15,7 0 2 1,14 4 2-16,8 1 0 0,11 2 0 15,2 6-2-15,4 5-2 16,-2 3-4-16,-6 7-1 0,-8 12 0 16,-16 4-2-1,-14 7 1-15,-14 3-1 0,-11 1 0 16,-7-6 0-1,-6-1 1-15,2-6-1 0,2-3-3 16,6-11-3-16,9 0-7 0,7-6-14 16,12 0-46-16,8-7-22 15,8 6-5-15,3 1-5 0</inkml:trace>
  <inkml:trace contextRef="#ctx0" brushRef="#br1" timeOffset="93022">8031 14379 35 0,'0'0'103'16,"15"12"-2"0,-11 2-6-16,0 6-3 0,6 5-80 15,-10 7-2 1,0 5-1-16,1 2-2 0,-1 0-1 15,1-2-3-15,0-2-1 16,1-4-3-16,3-6-3 0,-1-7-7 16,6-3-27-16,3-7-50 15,-2-8-9-15,1-12-8 16,2-12-2-16</inkml:trace>
  <inkml:trace contextRef="#ctx0" brushRef="#br1" timeOffset="93542">8455 14376 31 0,'0'-9'98'0,"0"-1"-3"0,0 10-4 15,0 0-49 1,0 0-10-16,0 10-11 0,0 9-6 16,4 7-2-16,0 9-5 0,2 6 0 15,2 4 0 1,-1 4-2-16,-2-1 0 0,-1 1-2 15,1-3 0-15,-4-7-1 16,0-3-1-16,-2-10 0 0,1-4-1 16,0-7-2-1,0-15-2-15,0 0-2 0,0 0-6 16,-2-18-8-1,-3-10-40-15,-4-10-36 0,5-10-7 16,-6-4-5-16</inkml:trace>
  <inkml:trace contextRef="#ctx0" brushRef="#br1" timeOffset="93742">8367 14390 88 0,'4'-19'100'15,"14"5"-4"-15,9-3-5 0,47 5-62 16,-30 4-12 0,2 4-3-16,-5 4-5 0,-5 6-3 15,-8 8-2-15,-12 7-1 16,-14 7-2-16,-11 0 0 0,-13 2 1 15,-8 0-1-15,-3-3-3 16,-2-6-2-16,4-3-6 16,2-6-6-16,13 2-24 0,11-2-48 15,5-12-9 1,11 4-7-16,6-4 3 0</inkml:trace>
  <inkml:trace contextRef="#ctx0" brushRef="#br1" timeOffset="94122">8959 14355 82 0,'-15'3'98'0,"4"-3"-4"16,11 0-3-16,0 0-69 0,19-3-2 16,4 3-4-1,6-1-5-15,0 1-3 0,2 0-3 16,-1 7-1-1,-8 3-1-15,-7 5-1 0,-11 8 0 16,-8 7 0-16,-14 2 1 16,-7 6 0-16,0-2 1 0,-6 0 0 15,8-5 0 1,5-5 1-16,15-6-1 0,8-7-1 15,20-8 0-15,13-5-1 0,10 0-1 16,7-2-3 0,2-6-3-16,4 4-7 0,-11-8-17 15,-4-2-57-15,-6 4-11 16,-13-1-7-16,-2 0-7 15</inkml:trace>
  <inkml:trace contextRef="#ctx0" brushRef="#br1" timeOffset="94762">9753 13741 14 0,'-19'6'97'0,"4"-1"2"16,0 0-6-16,15-5-40 0,0 11-17 16,9-7-10-1,21 0-8-15,10-1-5 0,11-1-3 16,8-2-4-1,7 0-2-15,-1 0-1 0,-3 0-1 16,-4 0-2-16,-12 0-2 0,-6 0-3 16,-11 0-4-16,-8-2-5 15,-4 2-26-15,-7 0-50 0,-10 0-5 16,-6 0-10-1,-11 0-1-15</inkml:trace>
  <inkml:trace contextRef="#ctx0" brushRef="#br1" timeOffset="94962">9800 13990 6 0,'-26'28'104'0,"14"-5"-2"16,12-9-5-16,19-3-5 16,19-4-66-16,15-1-7 0,10-4-5 15,6 0-6 1,5 3-4-16,-2-2-3 0,2 2-3 15,-11-1-4-15,-4 4-5 16,-14-8-30-16,-9 2-50 0,-2-2-7 16,-7-5-4-16,-4-6-4 15</inkml:trace>
  <inkml:trace contextRef="#ctx0" brushRef="#br1" timeOffset="95882">11956 13041 73 0,'29'-17'98'16,"-9"-6"-3"0,-2-3-5-16,-32-4-58 0,15-3-9 15,-1-6-6-15,-8-4-6 16,-13-5-4-16,-8-3-3 0,-10 2-1 15,-11-2-2-15,-7 3 0 16,-5 5-1-16,-4 8 1 16,1 9-1-16,3 12-1 0,4 11 0 15,6 8 0 1,10 17 0-16,8 22 0 0,12 16-1 15,11 20 2-15,9 18-2 16,5 22 2-16,16 22-2 16,9 16 1-16,6 11 1 0,6 15 1 15,-2 5-2-15,0-1 0 16,0-4 1-16,-11-10 1 0,-9-11 0 15,-10-16 2 1,-10-18 0-16,-16-22 0 0,-9-17 3 16,-15-21-1-16,-7-16 1 15,-16-19-1-15,-9-19 0 16,-9-14-3-16,-11-15-4 16,-3-18-9-16,-11-18-35 0,3-12-46 15,15-2-6-15,15-6-8 0,23-3-5 16</inkml:trace>
  <inkml:trace contextRef="#ctx0" brushRef="#br1" timeOffset="99612">12107 14902 95 0,'-7'-12'100'15,"-1"1"-7"-15,2 2-5 0,6 9-68 16,0 0-7-16,0 13-3 15,4 8-4-15,6 7-3 0,2 7 0 16,1 9 1 0,-1 6 0-16,-1 2 0 0,-2-1 1 15,-3-3 0-15,-4-5-1 0,-3-4 1 16,-1-13-1-1,-2-5 1-15,-2-10-1 0,6-11 1 16,-18-5-2-16,7-19 1 16,-2-14-2-16,-2-11-1 0,1-7 0 15,3-8-1 1,5 0-1-16,5 0 1 0,5 8-1 15,14 8 0 1,4 14 1-16,6 10-1 0,2 10 1 16,-3 11 0-16,-1 6 0 0,-5 12-2 15,-9 6 1-15,-11 8 0 16,-1 2 0-16,-8 3 1 0,-6 1-1 15,-3-3-2 1,-2-3-1-16,3-9-2 0,5-1-7 16,1-12-9-1,10-7-50-15,6 6-23 0,4-6-8 16,7 0-5-16</inkml:trace>
  <inkml:trace contextRef="#ctx0" brushRef="#br1" timeOffset="99882">12471 15012 23 0,'0'0'103'0,"0"0"-2"15,10 10-6-15,-10 5-3 0,42 6-78 16,-73 9-4-16,31 4 0 15,1 3-1-15,2 4-4 0,0-3-2 16,3-2-4 0,5-5-7-16,-9-10-30 0,-2-9-54 15,8-1-5 1,-8-11-9-16,18-18-4 0</inkml:trace>
  <inkml:trace contextRef="#ctx0" brushRef="#br1" timeOffset="100372">12529 12659 82 0,'-1'16'99'15,"0"7"-2"-15,3 3-7 16,1 10-65-16,1 7-4 0,3 7 1 15,-2 7-7 1,-1 1-3-16,-1 3-4 0,-3-3-2 16,0-4-2-16,0-9 0 0,0-6-1 15,0-10-1-15,0-3-2 16,-1-15-1-16,1-11-3 15,-3-8-4-15,1-9-11 16,-7-8-48-16,-2-13-28 0,3-6-6 16,-1-9-9-1</inkml:trace>
  <inkml:trace contextRef="#ctx0" brushRef="#br1" timeOffset="100562">12493 12784 63 0,'29'-19'101'16,"12"3"-6"-16,3 3-5 15,1 6-58-15,2 4-8 0,-6 6-6 16,-6 11-7-1,-15 6-5-15,-15 6-2 0,-11 3-1 16,-15 0-1-16,-10-2-2 16,-4-3-3-16,-5-6-5 15,3-2-14-15,0-6-40 0,9-3-29 16,12-1-8-16,16-6-6 15</inkml:trace>
  <inkml:trace contextRef="#ctx0" brushRef="#br1" timeOffset="101002">13140 12851 5 0,'-10'5'101'0,"10"-5"-2"15,-9 8-3 1,9-8-6-16,0 0-67 0,14 0-8 16,3 0-2-1,1 0-5-15,2 5-4 0,-3 5-2 16,-8 9-1-16,-7 6 0 15,-6 5 0-15,-13 5 1 0,-4 1 0 16,-3 0 0 0,2 0 1-16,3-9 0 0,15-4 1 15,8-10-1-15,21-5 0 0,13-7 0 16,9-2-3-1,5-7-3-15,6 3-6 0,-8-3-10 16,0 3-43-16,-8 5-32 16,-18 2-7-16,-11 6-6 0</inkml:trace>
  <inkml:trace contextRef="#ctx0" brushRef="#br1" timeOffset="105102">13573 14672 69 0,'0'-27'74'16,"6"-10"-3"-16,37-5-52 15,-12-3-8-15,10 2-2 0,5 6 0 16,-2 11 0 0,0 14 1-16,-8 12 1 0,-4 15 2 15,-16 16-3 1,-13 9 0-16,-7 8-1 0,-19 2 1 15,-7-1 0-15,-11-6 1 16,-2-10-1-16,-2-8 0 0,-1-16-2 16,7-9-2-16,8-16-2 0,11-10-1 15,13-4-1 1,11-2-1-16,15 2-1 0,10 5 0 15,6 13 1 1,3 7 0-16,-2 10 0 0,-5 14 1 16,-10 8-1-16,-10 7-2 15,-11-1-6-15,0-1-40 0,-7-5-33 16,-7-13-13-16,1-9-6 15</inkml:trace>
  <inkml:trace contextRef="#ctx0" brushRef="#br1" timeOffset="105622">13622 14117 74 0,'0'0'97'0,"0"0"-3"0,0 0-4 16,21 0-59-16,10 0-13 15,12 0-3-15,4-3-2 0,4 0-4 16,4 0-5-1,-5-2-5-15,-6 3-5 0,-7-3-13 16,-8 2-54 0,-10 3-18-16,-19 0-7 0,0 0-5 15</inkml:trace>
  <inkml:trace contextRef="#ctx0" brushRef="#br1" timeOffset="106082">14454 14074 69 0,'6'26'97'0,"0"4"-3"0,0 0-5 16,-2-7-48-16,4 6-29 15,-3-3 0-15,1-6-1 16,-4-6-2-16,-2-14-1 0,0 0-2 15,5-5-1-15,-5-16 0 16,-1-3 0-16,-7-9-2 0,-2-5-1 16,-4-8-1-1,-4 3-2-15,-1-1-1 0,-2 6 1 16,3 4 1-1,1 6-1-15,4 7 0 0,4 7 1 16,9 3 0-16,9 7 0 16,10 2 0-16,10 2 1 0,4-2-1 15,5 1 0-15,3 1 0 0,1-1-1 16,0 1-2-1,-8-1-3-15,-1-1-4 0,-9-3-9 16,4 2-41 0,-7 1-28-16,-5 0-11 0,-16 2-5 15</inkml:trace>
  <inkml:trace contextRef="#ctx0" brushRef="#br1" timeOffset="106282">14482 14112 51 0,'-7'13'96'15,"7"-13"-4"-15,15 9-5 16,10-49-25-16,6 37-56 16,8 0-2-16,5-3-1 15,1 0-4-15,0-2-5 0,0 4-25 16,-1 2-48-16,-14-2-11 0,-5 0-7 15,-15 0 0 1</inkml:trace>
  <inkml:trace contextRef="#ctx0" brushRef="#br1" timeOffset="106442">14534 14218 27 0,'-9'17'100'16,"7"-6"-4"-16,6-3-5 0,20-8-4 15,6 0-77-15,13-8-4 0,6-2-3 16,3 0-12-1,-4-9-37-15,0 0-39 0,-1 1-9 16,-6-2-7-16</inkml:trace>
  <inkml:trace contextRef="#ctx0" brushRef="#br1" timeOffset="106872">14356 13747 78 0,'-13'8'98'15,"13"-8"-6"-15,0 0-4 0,21 7-58 16,14-7-16-1,18-3-2-15,5-4 0 0,10 2-4 16,0-4-2-16,-3 1 0 16,-6-1-2-16,-10 1 1 15,-10-4-1-15,-14 1 0 0,-12 0 0 16,-11-6 0-16,-3-1-1 15,-12-4-1-15,-7-4-2 0,-2-4-3 16,-1-4-6 0,4 2-15-16,-1-1-53 0,2-1-16 15,5 5-9-15,6 4-5 16</inkml:trace>
  <inkml:trace contextRef="#ctx0" brushRef="#br1" timeOffset="107262">13593 13537 54 0,'-45'51'90'0,"3"19"1"15,8 12-3-15,8 17-70 0,13 12 0 16,13 8 0-1,10 4-1-15,16-4-6 0,16-11-3 16,12-16-5-16,13-16-6 16,2-22-19-16,4-16-59 15,12-13-9-15,-2-21-7 16,-2-8-3-16</inkml:trace>
  <inkml:trace contextRef="#ctx0" brushRef="#br1" timeOffset="107552">15202 13358 18 0,'-8'11'93'0,"8"14"-1"0,7 11-3 16,12 10-4-16,4 18-77 15,3 12-2-15,-1 14 1 0,-2 7 2 16,-11 0-2-1,-12 0-3-15,-4-4-5 0,-15-12-11 16,-8-13-61 0,4-8-16-16,-9-23-7 0,7-11-7 15</inkml:trace>
  <inkml:trace contextRef="#ctx0" brushRef="#br1" timeOffset="107902">15732 13893 75 0,'0'0'106'0,"0"12"-8"16,0-12-11-1,-15 0-8-15,15 0-110 0,0 0-60 16,11 4-4-1,0-4-7-15,5 0-6 0</inkml:trace>
  <inkml:trace contextRef="#ctx0" brushRef="#br1" timeOffset="108432">16262 13908 31 0,'9'-33'93'15,"-7"9"-3"1,-4 9-4-16,-16 8-3 0,-11 8-81 15,2 20 2-15,-3 11 1 16,-4 14 1-16,4 4 1 16,2 1 1-16,9 3 0 15,9-8 1-15,10-6 0 0,14-13-1 16,9-15-2-16,12-12 0 0,8-20 0 15,2-12-1 1,3-13-2-16,-2-10-1 0,-2-12-1 16,-7-4-2-1,-8-4-1-15,-12 3 0 0,-10 4 0 16,-7 8-1-16,-9 10 1 15,-9 10-1-15,-8 16 0 0,-3 16 1 16,-5 12 2 0,2 21-1-16,0 10 2 0,7 18 0 15,5 12 1-15,9 10 1 0,11 5 1 16,8 2 0-1,10-2-1-15,16-11-2 0,5-8 0 16,8-12-3-16,4-16-3 16,6-12-7-16,-1-21-16 0,3-8-49 15,5-12-18 1,-7-13-6-16,-1-11-5 0</inkml:trace>
  <inkml:trace contextRef="#ctx0" brushRef="#br1" timeOffset="108652">16887 13658 55 0,'-21'21'104'0,"-1"14"-5"15,3 3-5 1,-2 7-2-16,28 6-84 0,-15 8-2 16,-4 2 0-1,3 1-1-15,2-7-1 0,4-10-3 16,2-7-4-16,1-9-3 0,0-18-11 15,0-11-53-15,7-19-23 16,-7-16-7-16,1-11-8 0</inkml:trace>
  <inkml:trace contextRef="#ctx0" brushRef="#br1" timeOffset="108802">16761 13822 49 0,'0'0'103'0,"22"11"-3"16,0 10-7-16,6 5 0 16,3 6-84-16,11 6-4 0,3-1-1 15,-2-3-3-15,-2-3-5 0,-9-7-3 16,-6-7-11-1,-9-13-56-15,-7-4-18 0,-10-11-8 16,-5-16-5 0</inkml:trace>
  <inkml:trace contextRef="#ctx0" brushRef="#br1" timeOffset="109142">16247 13421 52 0,'11'12'102'0,"21"0"-5"16,21 0-6-16,14-30-15 0,16 17-65 15,13 5-1 1,7-4-2-16,-1-6-2 0,-5-4 0 16,-14-5 0-1,-18-2-1-15,-17-6 0 0,-18-2 0 16,-17-4-2-16,-18 0 0 15,-19-5-1-15,-10 1-2 0,-7-1-4 16,2 2-3 0,-6 2-6-16,13 9-32 0,8 9-46 15,7-3-7-15,14 6-6 0,8 1-5 16</inkml:trace>
  <inkml:trace contextRef="#ctx0" brushRef="#br1" timeOffset="110302">16595 13788 55 0,'0'0'89'15,"0"0"0"-15,6 3-6 0,28 11-60 16,-16 6-9-16,1 6-2 15,4 3-1-15,5 5 1 0,3-2-4 16,0-1-3 0,6-2-7-16,-8-12-39 0,1-5-42 15,6-4-6-15,-1-8-8 0</inkml:trace>
  <inkml:trace contextRef="#ctx0" brushRef="#br1" timeOffset="110972">17843 13677 74 0,'-35'12'95'16,"7"-3"0"-16,18 2-6 15,12-1-63-15,21-1-4 16,21-2-4-16,17 0-1 0,16-1-3 15,11-3-2 1,9 1-4-16,0-2-2 0,0-2-2 16,-9 1-1-16,-9 0-3 15,-15-1-1-15,-10 3-2 0,-14-3-3 16,-8 3-4-16,-9-3-4 15,-6 1-19-15,-2 6-57 16,-15-7-6-16,0 0-7 0,-5-5-2 16</inkml:trace>
  <inkml:trace contextRef="#ctx0" brushRef="#br1" timeOffset="111282">18086 14025 75 0,'-20'12'101'0,"4"-2"-4"16,11 0-4-16,5-10-37 0,26 5-38 15,16 1-2 1,20 1-2-16,10-1-3 0,8 1-3 16,10-4-2-16,2 2-2 0,-3-3-3 15,-9 0-1 1,-12 3-4-16,-15-5-3 0,-11 5-6 15,-15-7-11-15,-9-5-59 16,-10 6-14-16,-8 1-6 0,-4-14-5 16</inkml:trace>
  <inkml:trace contextRef="#ctx0" brushRef="#br1" timeOffset="111692">18375 13416 32 0,'-3'-19'98'16,"1"6"-3"-16,2 13-4 0,0 0-3 15,-12 11-78 1,8 18-2-16,0 9 0 0,1 13 0 15,0 14 0-15,0 12 1 16,-1 11 0-16,-1 1-1 16,0 0-1-16,-2 1-2 0,-3-8-1 15,-2-5 0-15,-1-11-2 16,-2-13-2-16,3-10-2 0,1-11-3 15,4-3-5 1,3-15-6-16,11-8-41 0,12-5-40 16,3-8-4-1,10-15-8-15</inkml:trace>
  <inkml:trace contextRef="#ctx0" brushRef="#br1" timeOffset="112142">19439 13487 68 0,'-23'18'97'16,"-1"9"-3"-16,4 21-2 15,3 15-64-15,8 10-5 16,9 5 0 0,6 3-5-16,15-6-3 0,12-7-3 15,15-16-1-15,17-22-5 16,12-25 0-16,11-10-2 0,7-27 0 15,3-14-2 1,-7-10-1-16,-3-14 0 0,-21-6-2 16,-21-5 1-16,-22 3 0 0,-24 5-1 15,-28 11 1 1,-30 12-1-16,-18 10 1 0,-20 18-1 15,-6 16 0-15,-4 7-4 16,10 23-8-16,6 2-27 0,131-12-54 62,42-8-2-46,31-6-8-16,39-13-3 0</inkml:trace>
  <inkml:trace contextRef="#ctx0" brushRef="#br0" timeOffset="140122">5080 10894 19 0,'0'0'76'0,"0"0"-24"16,10 3-13-16,-2 11-5 15,-3-1-7-15,2 3-2 0,-5 4-5 16,1-4-4 0,-3 0-1-16,-5-3-3 0,-5-5-2 15,-2-4-1 1,-2-4-2-16,-2-6 0 0,1-8-2 15,-1-6-2-15,3-3-1 0,3-5 0 16,5 1-1-16,5-3-1 16,8 4 2-16,5 5-2 0,5 2 0 15,3 9 0 1,0 6 1-16,2 3 0 0,-6 13 1 15,-4 6 0 1,-9 7 1-16,-4 4-1 0,-7 0 2 16,-5-1 0-16,-6-3 1 0,-2-7 0 15,0-4 0-15,-1-10-1 16,2-4-1-16,6-13 0 0,5-2-4 15,5-7-4 1,6 3-9-16,5-3-32 0,13-2-38 16,8 3-9-1,6 2-8-15</inkml:trace>
  <inkml:trace contextRef="#ctx0" brushRef="#br0" timeOffset="140952">5481 10650 49 0,'-7'-11'81'0,"1"0"-1"0,6 11-50 15,-11-8-5 1,11 8-6-16,0 19 0 0,9 5-3 15,2 14-1 1,2 8-1-16,2 7 0 0,2 8 1 16,1 2-1-16,-4-1-2 0,-1-4-2 15,-5-4 0-15,-1-9-3 16,-2-8 1-16,-4-11-3 15,-1-6 0-15,0-8 0 16,0-3-2-16,0-9-2 0,0 0-3 16,0 0-3-1,0-11-3-15,0-4-5 0,1-12-12 16,2 1-28-16,3-3-33 15,-5-5-12-15,0 0-4 0</inkml:trace>
  <inkml:trace contextRef="#ctx0" brushRef="#br0" timeOffset="141272">5397 10643 64 0,'-22'-3'90'15,"4"-2"-5"-15,-3-2-43 0,21 7-11 16,-2-17-11 0,11 8-6-16,18 1-5 0,12-1-1 15,9 4-2-15,9 3 0 16,3 2 0-16,1 7 2 15,-6 5-3-15,-8 8 1 16,-12 5-2-16,-16 2 0 0,-19 5 0 16,-9 2-1-16,-20-1 0 0,-11-1 0 15,-8 0-4 1,-5-9-5-16,3 4-14 0,0-5-52 15,10-8-18-15,10-6-7 16,15-5-3-16</inkml:trace>
  <inkml:trace contextRef="#ctx0" brushRef="#br0" timeOffset="142892">6084 10630 18 0,'-17'2'45'16,"17"-2"0"-16,-17 1-6 0,6 1-5 16,1-1-5-1,0 1-5-15,-2-1-2 0,2 0-3 16,1 1-2-16,0-1-5 15,9-1-1-15,-13 4-1 16,13-4-1-16,0 0 0 0,-8 0-1 16,8 0-1-16,0 0 0 15,0 0-2-15,3-4 0 0,-3 4-1 16,22-17 1-1,-3 6-2-15,8-2-1 0,3 1 1 16,5 0 0 0,6 2-1-16,1 6 0 0,-1 4 1 15,-1 1-1-15,-4 9 0 16,-5 7 0-16,-4 5 0 0,-10 6 0 15,-6 4 1-15,-10 0 0 0,-7 3 0 16,-12 0 0 0,-5-4 0-16,-3-4 0 0,-3-5 0 15,5-6-1 1,2-6-2-16,5-1-1 0,17-9 1 15,-3 15-1-15,12-6-1 16,15 5 0-16,5 3 1 0,6 4 0 16,5 5 0-16,-1 2 1 0,-3 3 1 15,-10 2 1 1,-9 0 0-16,-15 2 1 0,-13-2 1 15,-18 2-2 1,-14-5 1-16,-13 2 0 0,-8-5-1 16,-3-1-1-16,-6-4-4 15,4-4-4-15,3-10-18 0,8 1-50 16,17-5-17-1,6-4-6-15,18-4-5 0</inkml:trace>
  <inkml:trace contextRef="#ctx0" brushRef="#br0" timeOffset="144142">20676 9028 52 0,'9'-4'83'0,"1"4"-2"16,20 2-44-16,-22 8-10 15,0 3-5-15,-4 2-3 16,-3 0-3-16,-2 0-3 0,-8 0-1 15,-7-5-1 1,-4-1-1-16,-2-5-3 0,-5-1 0 16,1-5-1-16,2-5-2 0,3-5-2 15,6-5-1-15,6-5-1 16,10-2 0-16,3 0 0 15,10 0 0-15,10 2 0 16,4 2-1-16,4 12 2 0,0 6-1 16,-4 4 2-1,-5 11-1-15,-10 7 1 0,-11 8 1 16,-11 2-1-16,-14 2 0 15,-11-5 1-15,-2-2 0 0,-3-6-1 16,0-9-2-16,8-7-2 16,9-10-5-16,12-6-8 15,10-10-34-15,11-1-35 0,17-2-10 16,10-2-7-1</inkml:trace>
  <inkml:trace contextRef="#ctx0" brushRef="#br0" timeOffset="144642">21272 8726 45 0,'5'14'91'0,"4"6"1"16,-5-9-32-1,2 27-25-15,-2 7-5 0,-1 7 0 16,-3 6-8-16,0 0-7 15,-2-1-3-15,-2-5-3 0,-2-7-3 16,-2-7 0 0,-2-10-2-16,4-6-1 0,0-8-1 15,6-14 0 1,-9 7-2-16,9-7-2 0,-9-12-3 15,8-5-4-15,1-2-6 0,-2-10-15 16,-3-3-50-16,6 1-15 16,-4-5-6-16,2-3-2 15</inkml:trace>
  <inkml:trace contextRef="#ctx0" brushRef="#br0" timeOffset="144882">21145 8733 41 0,'10'-27'92'0,"13"4"-1"15,8-27-8-15,12 37-53 16,3 4-10-16,0 8-1 15,-2 6-4-15,-9 9-4 16,-10 10-4-16,-16 5-2 0,-13 7-2 16,-21 2 0-1,-10 0 0-15,-8-4 0 0,-4-2-3 16,-2-8-3-16,4-4-7 15,8-11-10-15,12-7-43 16,25-2-27-16,-6-18-7 0,16 2-4 16</inkml:trace>
  <inkml:trace contextRef="#ctx0" brushRef="#br0" timeOffset="145222">21810 8425 64 0,'-17'1'91'15,"9"12"-2"-15,-4 5-4 16,12 7-67-16,-12 8-3 15,2 4 3-15,-3 0-1 16,0-1-2-16,7-4-4 0,2-1-1 16,4-8-1-16,6-6-2 0,8-4 0 15,3-3-1 1,4-4-2-16,0-2-1 0,4 0-3 15,3-4-2-15,3-5-4 16,1-8-6-16,2 0-19 16,-2-9-54-16,4-14-10 15,-2-7-8-15,-4-10-2 0</inkml:trace>
  <inkml:trace contextRef="#ctx0" brushRef="#br0" timeOffset="145362">22107 8331 17 0,'-18'30'101'15,"-2"11"0"-15,2 8-8 0,-4 8-2 16,5 10-73-16,-2 14-4 15,-1 4-3-15,6 2-6 0,0-2-6 16,11-2-9 0,-4 0-56-16,8-22-26 0,16-12-6 15,1-20-8-15</inkml:trace>
  <inkml:trace contextRef="#ctx0" brushRef="#br0" timeOffset="155872">6839 2594 0 0,'-4'-13'85'0,"-2"0"2"15,1-14-4-15,2 16-52 0,1 1-12 16,0 0-8 0,2 10-2-16,0-12-3 0,0 12-1 15,18 0 1 1,-6 5-1-16,4 7 1 0,4 10 1 15,0 4-1-15,2 6 2 0,0 13-1 16,0 6-1-16,1 6-2 16,0 5 0-16,-1 1 0 0,1 5-2 15,1 0 1 1,0-3 0-16,-2-1-1 0,-1-5 1 15,1-2 0 1,-3-9 1-16,-2-2 0 0,-4-12-1 16,0 1 0-16,-4-7-1 0,0-8 0 15,-1-3-1-15,-4-4 1 16,0-5 0-16,-4-8-1 15,7 9 0-15,-7-9 2 16,0 0 0-16,7-7 0 0,-2-10 1 16,0-3-2-1,1-15 1-15,3-10 0 0,-1-22-1 16,5-17 0-16,1-20-1 15,4-19-1-15,0-17 0 0,4-13-1 16,-4 1 0-16,-2 4 0 16,0 12 1-16,-8 19-3 15,3 30-2-15,-6 12-4 0,0 34-6 16,-5 17-22-1,0 24-51-15,14 1-9 0,-5 20-10 16,4 8 5-16</inkml:trace>
  <inkml:trace contextRef="#ctx0" brushRef="#br0" timeOffset="156392">7819 3130 29 0,'1'-11'84'0,"-1"11"1"16,3 25-20-16,1-6-36 16,7 9-6-16,2 11-5 0,4 11-4 15,2 7-2 1,4 6 1-16,1 1-2 0,-2-1-4 15,-3-6-2-15,-3-7-1 0,-3-8-1 16,-6-12-1 0,-1-6-3-16,-6-12-3 0,0-12-5 15,-8-6-13-15,-2-23-44 16,0-3-25-16,-8-14-5 0,2-6-5 15</inkml:trace>
  <inkml:trace contextRef="#ctx0" brushRef="#br0" timeOffset="156592">7774 3206 33 0,'-7'-27'88'0,"7"2"1"0,16-6-33 15,17 4-15-15,13 2-15 16,12 4-9-16,2 8-2 0,3 6-4 16,-6 11-1-1,-7 12-3-15,-14 21-3 0,-19 6-1 16,-17 7 0-1,-11 1 0-15,-13-2-1 0,-12-4-2 16,-2-10-6-16,-4-13-12 0,3-16-49 16,13-2-21-16,5-6-8 15,13-11-6-15</inkml:trace>
  <inkml:trace contextRef="#ctx0" brushRef="#br0" timeOffset="157222">8397 2967 31 0,'-20'27'66'15,"0"-16"-22"-15,2 0-3 0,4-1 0 16,0-1-6-16,5-5-6 0,9-4-6 16,0 0-5-1,9 0-4-15,8-5-3 0,6-4-3 16,4 2-1-1,6 1-1-15,3 6-2 0,0 0 1 16,-2 9-2-16,-3 11 0 16,-9 10 0-16,-11 8 0 0,-6 4-1 15,-5-2 1 1,-12 0 0-16,1-4 0 0,-5-7 0 15,2-7-1-15,3-10 0 0,11-12-1 16,0 0 0 0,22 0 1-16,4 0-2 0,3 0 1 15,3 4-1-15,0 7 1 16,-10 7 1-16,-6 6-2 0,-14 3 0 15,-9 4-1 1,-16 0-2-16,-11-1-3 0,-2 1-8 16,-11-8-35-16,4-8-36 0,8-7-11 15,5-8-6 1</inkml:trace>
  <inkml:trace contextRef="#ctx0" brushRef="#br0" timeOffset="158052">9021 3044 81 0,'-14'-2'89'0,"3"2"-2"0,0 15-43 16,11 9-14-1,11 11-9-15,6 8-4 0,3 8-2 16,3 6 0-16,0 4-3 15,-1-1-2-15,-2-5-3 0,-4-6-2 16,-3-10 0-16,-4-7-4 16,-3-7 1-16,-1-10-4 15,-5-15-1-15,0 0-3 0,0-8-4 16,-4-19-3-1,-3-6-7-15,-4-13-14 0,-3-7-16 16,-1-9-14-16,-8-3-3 16,-3 2 9-16,0 2 15 15,-4 10 20-15,1 4 19 16,6 10 21-16,3 8 23 0,6 5 20 15,10 2 0-15,15 5-4 0,12-4-14 16,14-2-11 0,6 7-9-16,5 1-6 0,6 5-5 15,-6 8-3 1,-3 6-1-16,-13 14-3 0,-14 13-3 15,-15 5 1-15,-9 6-1 16,-18 3 1-16,-2-3 0 0,-12-1-2 16,2-8-3-16,0-7-4 0,5-7-6 15,9-10-14 1,11-7-45-16,11-2-21 0,14 0-7 15,9 0 0 1</inkml:trace>
  <inkml:trace contextRef="#ctx0" brushRef="#br0" timeOffset="158342">9405 3013 68 0,'2'-8'96'0,"-2"8"-2"16,-1 7-6 0,27 7-65-16,-26 5-6 0,-1 5-2 15,0 3-3 1,1 0-1-16,0-4-3 0,7-1-1 16,8-6-2-16,2-7 0 0,4-2-1 15,5-7-1-15,-2 0-3 16,0-6-3-16,2-3-6 15,-8-8-9-15,7-4-40 16,-6-1-35-16,-4-13-6 0,-9-5-8 16</inkml:trace>
  <inkml:trace contextRef="#ctx0" brushRef="#br0" timeOffset="158532">9616 2803 91 0,'0'20'101'16,"1"9"-7"-16,7 6-4 15,0 8-63-15,3 15-12 0,1 9-2 16,-1 5-4-1,-6-1-3-15,1 1-4 0,0-7-3 16,1-4-5 0,-3-18-7-16,7-6-36 0,2-13-42 15,-4-17-7-15,1-8-5 0</inkml:trace>
  <inkml:trace contextRef="#ctx0" brushRef="#br0" timeOffset="159142">10084 2270 65 0,'-27'18'84'15,"5"-10"-23"-15,7 8-12 16,1-11-11-16,14-5-8 0,3 9-9 15,18-9-3 1,14 3-3-16,14-3-1 0,8 0-2 16,9 0-2-16,6 0-2 0,1 2-3 15,0 4-1 1,-8 1 0-16,-8-3-3 0,-13 1-2 15,-4 2-7-15,-13-5-4 16,-5 3-21-16,-4-1-51 0,-18-4-11 16,11 0-7-1,-11 0-1-15</inkml:trace>
  <inkml:trace contextRef="#ctx0" brushRef="#br0" timeOffset="159452">10214 2687 76 0,'13'1'98'0,"8"0"-3"16,5-2-5-16,10-2-66 0,12 0-5 15,4 1-2 1,5 2-6-16,0 0-3 0,-2 0-7 15,-3 4-2-15,-5 4-6 16,-7-1-4-16,-3 4-10 16,-14-5-42-16,-2-2-29 0,-1-4-6 15,-9 0-4-15</inkml:trace>
  <inkml:trace contextRef="#ctx0" brushRef="#br0" timeOffset="159672">10275 2972 42 0,'-7'22'105'0,"13"-6"-3"0,24-12-8 16,23 29-17-1,17-33-63-15,17-8-1 0,11 0-4 16,6-6-6-1,6 2-4-15,-3 1-4 0,3 5-9 16,-15-2-32-16,-10 1-47 16,-2-3-7-16,-12-7-6 0</inkml:trace>
  <inkml:trace contextRef="#ctx0" brushRef="#br0" timeOffset="160122">12102 1334 31 0,'-40'-21'75'0,"-10"6"-15"16,-3 6-11-16,-2 6-10 0,-3 6-5 16,-26 23-6-1,-21 48-8-15,22 31-7 0,29 33-3 16,35 24 0-16,34 20 1 15,33 13 0-15,12 4 0 0,8 7 3 32,-8-13 1-32,-12-16-1 0,-16-14-2 15,-19-18 1-15,-52-11-17 31,-34-27-44-31,-10-22-41 16,-9-39-10-16</inkml:trace>
  <inkml:trace contextRef="#ctx0" brushRef="#br0" timeOffset="160752">12180 3304 82 0,'0'13'95'0,"7"9"-4"15,2 6-5-15,5 13-70 0,4 7-3 16,0 6 0 0,2 6-3-16,-4 1-2 0,-2-2-2 15,-4-4 0-15,-3-9-1 16,-4-9-1-16,-4-9 1 15,-2-14-2-15,-7-7 0 16,-4-14-2-16,-3-17 0 0,-2-16-3 16,2-16-1-16,-2-13-2 0,6-8-1 15,10-2-1 1,3-1 1-16,16 2 1 0,13 12 1 15,7 11 3 1,4 19 1-16,4 18 1 0,-4 17 2 16,-9 7 1-16,-11 14 0 15,-13 14-1-15,-13 9 0 0,-15 2-1 16,-8 0-2-16,-4-4-3 0,-3-7-6 15,8-8-35 1,4-9-40-16,2-17-10 0,10-11-10 16</inkml:trace>
  <inkml:trace contextRef="#ctx0" brushRef="#br0" timeOffset="161412">12689 3219 70 0,'11'15'95'16,"6"-1"-4"-16,1 6-5 15,3 3-71-15,3 3-2 0,4 4 0 16,-3 1-4-1,-4-3-2-15,-6 0-2 0,-4-5 0 16,-7-2-1 0,-5-7 1-16,-12-8-1 0,-3-4 0 15,-3-2 0-15,0-7-2 0,2-3 0 16,6-2-1-16,9 0-1 15,8-1 0-15,12 6 0 16,12 4-1-16,10 3 0 16,5 2 1-16,0 9 0 0,-4 5 0 15,-11 7 0 1,-9 5 0-16,-18 7 1 0,-10 2 0 15,-21 2-1-15,-16 4-1 16,-4-6-2-16,-10 1-5 16,0-9-7-16,6-3-32 0,10-4-35 15,7-14-16-15,15-8-6 16</inkml:trace>
  <inkml:trace contextRef="#ctx0" brushRef="#br0" timeOffset="162342">12662 932 52 0,'0'8'96'0,"1"2"-4"15,2 9-5-15,1 1-66 0,2 8-6 16,0 1-1-1,1 3-2-15,4 0-6 0,-1 3-1 16,-1-5-1-16,2 5-1 16,-3 3-1-16,2-5-3 0,-2 0-1 15,-1-5-2 1,0-4-4-16,-3-12-9 0,-4-12-14 15,0 0-22 1,0 0-9-16,-14-19 1 0,0-9 20 16,-2 0 19-16,0-3 11 0,-1-1 12 15,17 32 22-15,-14-32 24 16,1-1 13-16,10 0-4 15,0-3-20-15,7 3-13 16,4 2-8-16,8 7-1 0,19-13-1 16,-13 28-5-1,-1 8-2-15,-1 2-2 0,-4 6-1 16,-2 2-1-16,-5 2 1 0,-4 0-2 15,-5 3-5 1,-4-1-4-16,-3 4-12 0,-9-1-20 16,-5-1-40-16,4 3-15 15,-1 0-6-15</inkml:trace>
  <inkml:trace contextRef="#ctx0" brushRef="#br0" timeOffset="162842">13157 1119 56 0,'0'0'95'15,"0"-14"-4"1,0 1-5-16,7-35-58 0,-3 38-11 16,-4 10-5-16,0 0-4 15,0 0-1-15,0 0 0 0,0 0 0 16,9 10 1-1,-5-1-1-15,2-1-1 0,1 4-1 16,3-2 0 0,1-3-1-16,1 1-3 0,2-4-3 15,-3-1-4-15,5-3-13 0,-16 0-52 16,0 0-23-16,20-15-6 15,1-4-7-15</inkml:trace>
  <inkml:trace contextRef="#ctx0" brushRef="#br0" timeOffset="162962">13391 926 54 0,'0'0'98'0,"-9"5"-3"15,4 10-4 1,0 10-43-16,4 5-39 0,1 13-11 16,-3 6-26-16,1 47-54 0,8 23-9 15,8-17-8 1</inkml:trace>
  <inkml:trace contextRef="#ctx0" brushRef="#br0" timeOffset="163612">13249 2375 1 0,'-1'17'93'0,"2"7"1"0,2-1-5 16,0 36-21-1,2-34-56-15,1-3-1 0,1 0 0 16,-7-22-2-16,9 6-1 0,-5-16-1 15,-4-12-1-15,0-9 0 16,-5-10-1-16,-2-9-3 0,-5-6-1 16,-1 3-1-1,-2-1 0-15,1 6-1 0,4 3 0 16,3 5-1-1,6 6 1-15,3 3 1 0,14 4 0 16,8 3 0-16,5 0-1 16,6 3-2-16,7 1-3 0,0-1-2 15,4 5-7-15,-7-1-18 0,-1 0-41 16,-1 8-22-1,-11 2-3-15</inkml:trace>
  <inkml:trace contextRef="#ctx0" brushRef="#br0" timeOffset="163782">13241 2317 77 0,'-7'26'96'16,"13"-9"-6"-16,19-17-6 0,13-1-71 15,13-13-8 1,15 3-7-16,0-4-10 0,5-2-18 15,-5 8-36-15,-6-8-25 16,-9 7-5-16</inkml:trace>
  <inkml:trace contextRef="#ctx0" brushRef="#br0" timeOffset="163982">13412 2498 3 0,'-28'25'99'0,"15"-7"1"0,9-8-6 16,11-5-5-16,14-2-70 15,11-11-11-15,8-1-4 0,6-3-6 16,3-3-6 0,3-2-8-16,5-2-20 0,-4-1-29 15,-3-4-13-15,0-2-3 0,-1-1 3 16</inkml:trace>
  <inkml:trace contextRef="#ctx0" brushRef="#br0" timeOffset="164342">14045 2215 0 0,'17'-22'67'16,"-11"6"2"-16,-6 16-3 0,-13 2-11 15,-5 15-13 1,0 14-11-16,-4 4-11 0,0 5-4 15,2 9-2 1,8-5-1-16,7-4-2 0,7-13-1 16,11-8-3-16,9-7-1 0,6-12 0 15,7-14-1-15,1-18-1 16,4-9-2-16,0-12 0 0,-4-6-2 15,-6-8-1 1,-5-8 0-16,-8 7 0 0,-6-2 0 16,-8 12-1-1,-6 7 0-15,-12 19 0 0,-10 11 0 16,-6 21 1-16,-2 12-1 0,-4 17 0 15,0 20 1-15,0 11 1 16,7 9 2-16,9 4-1 0,11 2 2 16,10-6-1-1,11-6 1-15,13-10-2 0,9-15-2 16,12-11-5-1,6-20-5-15,4-7-10 0,0-9-38 16,-2-20-30-16,3-11-12 16,-3-12-3-16</inkml:trace>
  <inkml:trace contextRef="#ctx0" brushRef="#br0" timeOffset="164542">14782 1726 4 0,'0'0'98'0,"1"20"1"15,-4 5-7-15,-5 10-4 16,-29 9-76-16,30 14-2 0,1 11 1 15,0 7-3 1,2 4-3-16,0-3-2 0,-1-6-1 16,2-7-3-16,0-8-3 0,-4-17-4 15,7-13-42 1,0-18-37-16,0-8-9 0,-6-24-7 15</inkml:trace>
  <inkml:trace contextRef="#ctx0" brushRef="#br0" timeOffset="164732">14539 1946 16 0,'26'19'104'15,"14"4"-3"1,7 1-8-16,9-5-1 0,44 5-79 16,-44 3-3-16,22 0-7 15,6 9-8-15,-1 0-7 16,8 5-29-16,5 1-46 15,-8-4-10-15,2-6-5 0</inkml:trace>
  <inkml:trace contextRef="#ctx0" brushRef="#br0" timeOffset="166902">5043 5097 57 0,'-34'0'87'16,"7"-1"-28"-16,12-4-13 16,15 5-12-16,-2-17-9 0,15 6-5 15,18 2-5 1,13 1-5-16,13 1-2 0,10 2-1 15,6 0-1 1,6 2-1-16,-1 2-1 0,-6 1-1 16,-7 0-1-16,-11 0-1 0,-11 0-2 15,-10 0-3-15,-10 0-4 16,-3 0-9-16,-11 1-23 15,-9-1-44-15,13 2-9 16,-13-2-5-16</inkml:trace>
  <inkml:trace contextRef="#ctx0" brushRef="#br0" timeOffset="167232">4973 5400 36 0,'-19'12'91'15,"19"-12"-2"-15,-20 9-43 0,50-1-10 16,26-8-7-16,14-3-5 15,18-2-3-15,5-4-6 0,14 1-6 16,-6 0-3 0,-5 0-3-16,-9 0 1 0,-15 5-2 15,-15-1-3 1,-13 4-3-16,-15-1-4 0,-10 3-18 15,-19-2-60 1,0 0-7 0,-5 3-7-16,5-3 7 0</inkml:trace>
  <inkml:trace contextRef="#ctx0" brushRef="#br0" timeOffset="168032">7515 4593 8 0,'-23'-38'61'0,"4"6"-8"16,-12-4-12-1,-4 3-10-15,-6 3-6 0,-10 4-8 16,-3 6-2-16,-8 6-6 16,1 14-3-16,-4 10-3 15,7 21-2-15,7 16 0 0,8 26 1 16,16 23 2-16,17 24 1 15,13 18 1-15,23 19 6 0,16 12 2 16,15 9 1 0,9 6 0-16,3-10-2 0,-4-12 1 15,-9-21 0 1,-15-14 0-16,-17-23-5 0,-23-22 0 15,-16-23-1-15,-24-21-1 16,-17-13-3-16,-14-16-4 0,-8-2-15 16,-13-6-56-16,-7-11-20 0,9-11-6 15,4-12-9 1</inkml:trace>
  <inkml:trace contextRef="#ctx0" brushRef="#br2" timeOffset="175742">5261 10996 35 0,'0'-15'45'0,"0"-6"-4"16,-4-6-11-1,-1-2-11-15,0-7-4 0,-5 2 0 16,4-7-2 0,-6 4-1-16,5-2 1 0,-5 3-1 15,5 2-4-15,-7 1 1 0,6 4-5 16,4 0 0-16,-3 2-2 15,2 0-1-15,2 1-1 16,1-1 0-16,2-2-1 16,0 0-1-16,7-2 4 0,2 1-2 15,4-4 0 1,6 0 1-16,1-4-1 0,6 4 1 15,1-2 0-15,9 0 1 16,0 0 0-16,7-1 0 0,1 3 1 16,4 0 0-16,5-2 1 15,-2 2-1-15,5 0 0 16,1 2 0-16,1 5-1 0,2 0-1 15,0 5 0 1,-1 3 0-16,-1 6 0 0,2 3-1 16,-3 4 0-16,-3 5-1 15,-2 1 1-15,-4 8 0 0,-4 4-1 16,-6 4 0-16,-2 4 1 15,-4 6 0-15,-8 0 1 16,-2 7-1-16,-8-1 1 0,-2 3 1 16,-4 1 0-1,-1 3 0-15,-3-3-1 0,0 1 1 16,4 1 0-16,3-5-1 15,5 0 0-15,3-3 1 16,4-4 0-16,4-5 1 16,3-4 1-16,4-5 1 0,3-6 0 15,1-3 0-15,2-4 0 0,-1 1 1 16,3-1-1-1,-5-2-2-15,1 2-1 0,-6 1 0 16,-2 0 0-16,-4 5-1 16,-1 1-1-16,-5 2 1 15,0 0-1-15,0 0 1 16,-1 0-1-16,0 0 1 0,0-1-1 15,3 0 1 1,-4-2 0-16,3 0 0 0,1-1 2 16,1-1-2-16,3-1 1 0,2-3-1 15,5 1 1 1,0-3-1-16,5-4 0 0,2-1 1 15,-1-2-1-15,5-2 0 16,-4 1 0-16,2 1 0 0,-3-1 0 16,1 4 0-1,-3 3-1-15,-1 1 1 0,-5 3-1 16,-1 0 0-16,-3 5-1 0,-5 2 1 15,-5 3 0 1,-1 2-1-16,-4 2 1 0,-1 0 0 16,2 2 0-16,2 0 0 15,0-3 0-15,6 1 1 0,0 0-1 16,3-3 1-1,8-3-1-15,2 0 1 0,2-3-1 16,2-2 1-16,1 0-1 16,4-2 1-16,1-1-1 15,2-1 1-15,3 1-1 0,3-3 1 16,3 0-1-16,2 0 1 15,2-3-1-15,-3 1 0 0,-1-2 0 16,-4-2 1 0,-4 0-1-16,-4 0 0 0,-7 1 0 15,-4 1 0 1,-3 1 1-16,0 2-1 0,-1 0 0 15,2 4-1-15,3 0 1 16,-1 0 0-16,5 0-1 0,1-3 1 16,-2-3 0-16,0-2 0 0,-2 0 0 15,-2-3 0 1,-4-5 1-16,4-2-1 0,-4 1 1 15,1-6-1 1,1 0 0-16,2-1 1 0,0-1-1 16,1-1 1-16,-2 2-1 15,0 1 0-15,-1 1 0 0,-2 3 0 16,3 4 0-16,-2 2 0 0,1 5 0 15,2 1 0 1,0 5 0-16,-1-3 0 0,0 5 0 16,-1-2 0-1,-1 1 0-15,-2-1 0 0,-2 0 0 16,0 0 0-16,-2 0 0 15,2 1 0-15,2-1 0 0,1 1 0 16,1 1 0 0,1 0 0-16,1 3 0 0,1 1-1 15,3 4 1-15,-2-3 0 0,1 4 0 16,-2-1 0-1,-3 2 0-15,-1 0-1 0,0-1 1 16,0 1 0-16,-2 1 0 16,1-1 0-16,1-1 0 0,4-6-1 15,2 0 1 1,1-3-1-16,6-1 1 0,-1-6-1 15,2-2 0 1,5-5 1-16,-1-1-1 0,4 0 1 16,1-2-1-16,1 3 1 0,2 3-1 15,2 2 0-15,1 2 0 16,0 5 1-16,0 2-1 0,0 9 0 15,-2 6 0 1,-1 1 0-16,-3 4 1 0,-3 4-1 16,-4-2 1-1,-3-2 0-15,0-2 0 0,-5-4 1 16,1-6-1-16,-1-8 1 0,3-3 0 15,3-10 0-15,-1-4 0 16,5-9 0-16,-2-4 0 0,6-1-1 16,-4-3 0-1,2 1 0-15,-2 5 0 0,-2 2-1 16,-3 6 1-1,-2 8-1-15,1 7 0 0,-1 5 1 16,-2 7-1-16,2 12 0 16,-1 5 1-16,0 5 0 0,5 6 0 15,0 1-1-15,0 0 2 0,3-1-1 16,-2-3 0-1,4-6 1-15,-2-6-1 0,6-7 1 16,1-9-1 0,3-4 1-16,1-7 0 0,4-7 0 15,0-5-1-15,0-4 1 16,4-2-1-16,-2-2 0 0,2 4 0 15,-4-2 0 1,3 8 0-16,-3 1-1 0,-1 5 1 16,-2 9-1-16,-3 2 0 0,-4 9 1 15,0 5-1 1,-2 6 1-16,-7 2 0 0,5 2-1 15,-4-4 1-15,1 1 1 16,-3-4-1-16,2-4 1 0,1-5-1 16,0-4 1-1,4-4-1-15,0 0 0 0,2-4 0 16,3-2 0-16,2-6-1 0,0 2 0 15,1 0 0 1,-2-4 0-16,-3 4 1 0,-4 1-1 16,0 4 0-16,-3 1 0 15,-7 4 1-15,-1 6-1 0,-4 6 1 16,-1 5-1-1,0 4 1-15,1 2 0 0,2-1 1 16,2-1-1 0,2-4 1-16,3-4 0 0,1-5 0 15,5-7-1-15,-3-2 1 0,3-10 0 16,-3-4 0-16,1-2-1 15,-4-2 0-15,-1 2 1 0,-2 2-1 16,-1 3 0 0,-5 5-1-16,-2 5 1 0,-3 2-1 15,1 1 0 1,-5 6 1-16,1 2 0 0,1-2 0 15,0-1 0-15,1-4 1 16,2-2 0-16,-3 0 0 0,3-6 0 16,0-4 0-16,-1-3 0 15,-2 0-1-15,-2 2 1 16,-1 0-1-16,0 2 0 0,-3 5-1 15,-4 1 1 1,3 2-1-16,-2 1 0 0,0 0 1 16,2 3 0-16,0 0 0 15,1-1 0-15,1-2 0 0,2 0 1 16,1 0-1-16,3-7 1 15,1-1 0-15,-1-2-1 16,1-2 1-16,-2 0-1 0,3-2 1 16,-3 2-1-1,1-1 0-15,-1 1 0 0,0 1 0 16,2-2 0-16,2 4 0 15,1-4 0-15,3 2 1 0,0-2-1 16,3 1 1 0,-1-2-1-16,4-1 0 0,-2-2-1 15,4 0 1-15,2 3-1 0,4-4 1 16,1 1-1-1,5 3 0-15,2-2 0 0,3 3 1 16,3 1 1-16,4-2-1 16,-1 2 0-16,2 0 0 0,-3 1 0 15,1 0 0 1,-3-1 1-16,-3 0-1 0,-4 0 0 15,-3 2-1 1,-6 0 1-16,-3 0 0 0,1 3 0 16,-4-2 0-16,2 0 0 0,-2-2 0 15,2-2 0-15,1-2 1 16,1-3-1-16,1-3 0 15,1-4 0-15,2-1 0 16,0 2 0-16,2-1 0 0,-1 2-1 16,1 3 1-1,-2 5 0-15,4 1-1 0,-4 6 1 16,-3 2-1-16,-4 3 1 0,-3 3-1 15,-4 0 1-15,-3 3-1 16,-3 3 1-16,-3-1-1 16,1 2 1-16,0-1 0 15,1-2 0-15,3-1 0 0,2-3 0 16,6 0 1-1,4-3-1-15,6-5 1 0,5-3 0 16,6-6 0-16,7-4 1 16,5-4 1-16,7-2 0 0,1-6 1 15,6 1 0-15,2-2-1 16,-2 3 0-16,2 4-1 15,-2 0-5-15,-3 11-9 0,-10-1-35 16,-4 4-18 0,-6 1-15-16,-11-4-13 0,-4 3-8 15</inkml:trace>
  <inkml:trace contextRef="#ctx0" brushRef="#br0" timeOffset="184502">7714 6111 18 0,'0'0'76'15,"-26"-3"-22"1,23 8-7-16,3 10-9 0,2 9-7 15,3 7-9-15,5 6-5 16,-2 6-2-16,8 4-2 0,-5 1-3 16,3-2-2-16,-4-1-1 15,-1-8-2-15,-3-3-1 16,-3-5 1-16,-3-8-1 0,0-4-2 15,0-5-2 1,0-12-4-16,-6 10-6 0,6-10-6 16,0-7-12-16,0-6-21 15,0-6-31-15,6 2-13 16,-4-9 2-16</inkml:trace>
  <inkml:trace contextRef="#ctx0" brushRef="#br0" timeOffset="184752">7600 6125 39 0,'5'-19'81'16,"8"2"-37"-16,24-1-4 0,7 5-6 15,11 2-2-15,1 6-4 0,2 5-8 16,-6 4-2-1,-3 10-8-15,-14 8-4 0,-14 7-1 16,-19 5-2 0,-10 0-1-16,-20 3 1 0,-8-3 0 15,-11-1-5-15,-8-5-9 16,5-10-54-16,1 1-20 0,3-14-5 15,10-5-3 1</inkml:trace>
  <inkml:trace contextRef="#ctx0" brushRef="#br0" timeOffset="187072">7598 4074 19 0,'0'0'45'16,"-9"-10"-2"-16,9 10-7 15,0 0-5-15,0 0-4 16,0 0-5-16,-3-9-1 16,3 9-1-16,0 0-4 0,0 0-3 15,0 0-1 1,0 0-3-16,0 0-1 0,0 0-3 15,-7-9-2-15,7 9-1 16,0 0-1-16,0 0 0 0,0 0 0 16,0 0-1-16,0 0 1 15,0 0 0-15,0 0 0 16,0 0 1-16,0 0-1 0,0 0 1 15,0 0-2 1,0 0 1-16,0 0-1 0,0 0 0 16,0 0 0-16,0 0-1 15,0 0 1-15,0 0-1 16,0 0 0-16,0 0 1 0,6 10 0 15,-6-10 1-15,4 18 0 16,-1-1 1-16,0 1 1 0,1 7 0 16,0 1 1-1,1 6 1-15,2 2 0 0,1 2 1 16,-3-2-1-16,2-2-1 15,-2-4 0-15,0-2 0 16,-1-5-1-16,-3-4 0 16,3-3 0-16,-3-3-1 0,-1-11 0 15,0 13-1-15,0-13 1 0,0 0-2 16,0 15 1-1,0-15-1-15,0 11 0 0,0-11 0 16,0 12 1 0,0-12-1-16,0 13 0 0,0-13 1 15,0 11-1-15,0-11 1 16,0 0-2-16,0 0 1 0,0 0 0 15,0 0-1 1,0 0 0-16,0 0-1 0,5 0 1 16,-5 0-1-16,0 0 1 0,0 0 0 15,0 0 1 1,0 0 0-16,0 0 0 0,0 0 0 15,0 0 1-15,6-14-1 16,-6 0 1-16,0-7 0 0,0-8 0 16,-2-5 0-1,-2-6 1-15,0-7-2 0,-2-3 1 16,1 0-1-16,3-3 0 0,1 5 0 15,1-1 0 1,7 8-1-16,6 3 0 0,5 6 1 16,6 7-1-16,1 4 1 15,2 11-1-15,0 5 1 0,-1 5 0 16,-5 8-1-1,-2 12 1-15,-8 8-1 0,-6 4 1 16,-5 4 0 0,-8-2 1-16,-10 2 0 0,-8-2-1 15,-7-4 1-15,-3-6-1 0,-3-5 1 16,2-3-2-16,2-6-1 15,6-1-1-15,5-2-2 0,9-1-2 16,3-2-4 0,12-4-15-16,5 15-34 0,9-11-25 15,8 0-9 1,-1-4-2-16</inkml:trace>
  <inkml:trace contextRef="#ctx0" brushRef="#br0" timeOffset="187282">8020 4117 42 0,'12'0'93'0,"-3"12"-3"0,-3 2-2 16,-4 17-69-16,6 4-5 15,-1 9 0-15,-2 3-2 16,1 6-4-16,1-1-2 0,1-4-6 15,2 3-6-15,0-9-12 16,1-4-54-16,6 1-17 0,-3-12-8 16,4-3-1-1</inkml:trace>
  <inkml:trace contextRef="#ctx0" brushRef="#br0" timeOffset="188262">8186 6101 5 0,'-9'0'34'15,"9"0"1"-15,-15 2 1 16,15-2 1-16,-10 3-4 0,10-3-3 15,0 0-6 1,0 0-1-16,0 0-5 0,0 0-1 16,13-7-5-1,4 1-1-15,4-5 0 0,5 1-2 16,5 3-1-16,2 0 0 0,2 4-3 15,-3 1 0-15,-4 2-1 16,-5 9-1-16,-5 4-1 0,-9 3 1 16,-9 4-1-1,-7 2 1-15,-9-1 0 0,-6-1 1 16,2-3-1-1,-2-3 0-15,1-3-2 0,5-3 0 16,5-5-1-16,11-3 0 16,9 13 0-16,12-6-1 0,3 9 0 15,4-1 0-15,0 9 0 0,-2 3 1 16,-5 6 1-1,-9 0-1-15,-12 2 1 0,-11 1 0 16,-17-4 0 0,-4-1 0-16,-7-6-1 0,-3-5-6 15,0-4-16-15,4-6-44 16,6-10-19-16,9-8-8 0,12-10-4 15</inkml:trace>
  <inkml:trace contextRef="#ctx0" brushRef="#br0" timeOffset="189092">8608 5216 5 0,'3'36'50'16,"0"-2"-7"-16,7 4 2 0,-3 1 1 16,2 2-2-1,-3-7-7-15,1-5-7 0,-1-9-7 16,-4-7-4-1,-2-13-5-15,0 0-4 0,0-18 1 16,0-4-5-16,-4-7-4 16,-3-3-3-16,-1-6-2 0,-2-5 0 15,1 0 1-15,-3 3-1 16,1 1 0-16,0 3 1 15,3 5-1-15,1 5 3 0,5 6-2 16,2 3 1 0,2 5 0-16,7 3-1 0,5-2 1 15,5 3 1-15,4-2-1 16,5-1 1-16,5 4 0 15,1-3 1-15,3 3-2 16,-3-1-2-16,0 1-4 0,-5 0-9 16,0 4-23-16,-7 3-34 0,-8 0-17 15,-4 0-3 1</inkml:trace>
  <inkml:trace contextRef="#ctx0" brushRef="#br0" timeOffset="189322">8670 5256 62 0,'19'0'79'0,"20"0"-48"0,-7-2-6 16,2-1 0-16,2-3-6 15,-2 1-8-15,4 0-12 0,-6-2-18 16,-7-2-42 0,-2 9-17-16,-12 0-2 0</inkml:trace>
  <inkml:trace contextRef="#ctx0" brushRef="#br0" timeOffset="189482">8628 5479 0 0,'1'15'78'16,"12"-8"2"-1,11-2-44-15,3 0-8 0,4-5-7 16,8 0-14-16,-5-3-27 0,6-7-46 15,6-4-10-15,1-2-1 16</inkml:trace>
  <inkml:trace contextRef="#ctx0" brushRef="#br0" timeOffset="189932">9292 5278 26 0,'-22'19'80'0,"-4"-6"-1"16,3 18-54-16,6-1-3 15,4 3 2-15,5-9 2 0,8 1-4 16,8-10-4 0,12-6-4-16,8-9-1 0,6-10-5 15,7-8 0-15,1-10-3 16,1-6-2-16,-1-9-3 0,-5-5-2 15,-7-6 0-15,-7-4-2 16,-10 2 0-16,-12 2 1 16,-3 4 0-16,-15 7-1 0,-6 9 1 15,-7 9 0 1,-2 12 0-16,-2 10 0 0,3 8 1 15,1 14 0-15,8 10 2 16,1 11 1-16,9 7 2 16,5 5 0-16,7 4 2 15,1 1 1-15,10-1 0 0,3-5 0 16,3-3 2-16,2-10-2 0,5-4 0 15,0-9-2 1,-3-9-3-16,5-4-5 0,-3-10-11 16,3-5-51-1,3-8-20-15,-5-14-10 0,1-10-3 16</inkml:trace>
  <inkml:trace contextRef="#ctx0" brushRef="#br0" timeOffset="190142">9734 5025 41 0,'-1'24'88'0,"1"5"-2"16,-5-17-2-16,2 26-71 16,3 10 1-16,0 1-3 0,0 3 2 15,0-1-2 1,-1-4-1-16,1-3-4 0,0-8-2 15,0-7-4-15,0-10-4 0,0-19-12 16,-13 2-48 0,2-11-22-16,-8-13-9 0,-6-6-2 15</inkml:trace>
  <inkml:trace contextRef="#ctx0" brushRef="#br0" timeOffset="190272">9534 5259 0 0,'26'-6'84'0,"18"4"3"16,10 1-5-1,13 2-53-15,6 9-12 0,5 5-14 16,-6-3-24-16,-14 7-50 0,-4 2-12 15,-18-3-3-15</inkml:trace>
  <inkml:trace contextRef="#ctx0" brushRef="#br0" timeOffset="190532">8192 5274 69 0,'43'0'89'15,"4"0"-5"-15,1-4-5 0,0 4-81 16,10 1-16-16,-1 11-50 16,-11-4-16-16,-6 5-6 0</inkml:trace>
  <inkml:trace contextRef="#ctx0" brushRef="#br0" timeOffset="190872">8082 5116 12 0,'-7'77'42'0,"5"13"1"16,4 5 3-1,14 4-1-15,9-5-10 0,13-4-15 16,2-12-14-16,20-14-25 16,13-15-46-16,2-20-11 15,6-21 0-15</inkml:trace>
  <inkml:trace contextRef="#ctx0" brushRef="#br0" timeOffset="191332">8955 4785 26 0,'0'0'71'16,"6"10"2"-16,-14 6-50 0,17 14-7 15,7 13-6 1,5 16-2-16,-5 8 1 0,3 11 0 15,-10 1 0-15,-2 4 2 0,-12-1-3 16,-16-7-2-16,-5 0-15 16,-9-3-51-16,-6-16-14 15,3-7-5-15</inkml:trace>
  <inkml:trace contextRef="#ctx0" brushRef="#br0" timeOffset="192012">10612 5196 14 0,'45'0'69'0,"5"0"0"16,15 0-63-16,8 0-5 16,-2 0-9-16,-4 0-21 0,-13-3-38 15</inkml:trace>
  <inkml:trace contextRef="#ctx0" brushRef="#br0" timeOffset="192252">10892 4891 3 0,'-9'20'82'16,"7"6"4"-16,2 6-4 0,-39 8-65 16,43 12-1-1,7 11 1-15,3 3-5 0,0 6 0 16,3-6-4-16,0-4-4 0,1-7-6 15,3-4-27 1,4-5-46-16,-1-22-9 0,1-12-3 16</inkml:trace>
  <inkml:trace contextRef="#ctx0" brushRef="#br0" timeOffset="192672">12148 4630 33 0,'-31'-31'80'0,"-5"-1"-1"16,-32 1-51-16,19 9-6 0,-2 3-9 15,-1 8-4 1,-3 11-4-16,8 11-1 0,2 19 2 15,9 17 0 1,12 28 1-16,11 23 0 0,8 24 0 16,7 17 3-16,10 21 3 15,4 8 1-15,3 3-1 0,0-1-1 16,-7-17-1-16,-2-20 2 0,-10-20-2 15,-10-16-2 1,-8-24-1-16,-14-18-3 0,-4-18-3 16,-9-16-8-1,4-11-43-15,-4-6-35 0,-3-12-10 16,4-17-7-16</inkml:trace>
  <inkml:trace contextRef="#ctx0" brushRef="#br0" timeOffset="194192">12193 6084 68 0,'3'27'88'0,"7"11"-2"16,0 11-49-16,6 10-8 15,3 5-3-15,4 4-7 0,-7-7-4 16,0-4-2 0,-9-13 1-16,-3-10-3 0,-4-17-1 15,0-17-1 1,-10-13-1-16,1-20-2 0,-3-15-2 15,1-13-3-15,0-9-2 0,2-8-1 16,5 0 0-16,5 3-1 16,13 11-1-16,5 7 1 15,7 21 0-15,2 15 0 16,0 19 1-16,-2 9-1 0,-9 18 1 15,-8 13 1 1,-10 8 0-16,-15 9 1 0,-11-1 0 16,-4 1 0-16,-5-8 0 0,3-4-1 15,3-9-2-15,2-9-6 16,11-9-9-16,7-11-23 15,10-5-39-15,0-8-15 16,7-4-2-16</inkml:trace>
  <inkml:trace contextRef="#ctx0" brushRef="#br0" timeOffset="194392">12604 6168 6 0,'23'20'91'0,"-4"9"2"16,-3 7-4-1,-8 3-7-15,40 4-74 0,-43 6-2 16,1 4-1-16,1-4-4 16,-3-8-8-16,5-9-31 15,5-10-43-15,-14-22-8 16,17-8-7-16</inkml:trace>
  <inkml:trace contextRef="#ctx0" brushRef="#br0" timeOffset="194952">12682 4525 63 0,'0'0'86'16,"-5"25"-2"-16,5 6-54 0,2 15-10 16,1 8-2-1,-2 7-1-15,2 1-2 0,-1-4-5 16,-2-4-1-16,0-11-2 15,-1-3 0-15,-2-15-1 0,-5-12-2 16,-3-8 0 0,-5-5 1-16,-3-11-3 0,-2-8-2 15,-3-9-2 1,-2-10-3-16,3-9-1 0,2-7-2 15,5-4 0-15,6-4 1 0,8-2 1 16,6 2 1-16,14 5 3 16,9 10 2-16,12 9 2 15,5 11 1-15,3 11 0 16,-1 15 0-16,-7 9 1 0,-10 16-1 15,-11 8 0 1,-14 7-1-16,-9 1 0 0,-13 0 0 16,-7-4 2-16,-5-2-2 0,2-12-1 15,0-4-4-15,7-7-5 16,4-6-11-16,17-5-41 15,0 0-27-15,0 0-8 16,10 9-1-16</inkml:trace>
  <inkml:trace contextRef="#ctx0" brushRef="#br0" timeOffset="195442">12989 4567 65 0,'0'-18'79'0,"12"4"-44"15,10 0-9-15,4 4-8 16,3 3-5-16,0 4-4 0,0 3-3 16,-5 8-4-16,-7 10-1 15,-12 8-2-15,-7 8 2 16,-14 6 3-16,-9 6 3 0,-6-2 2 15,-1-2 1 1,2-1 2-16,2-8 1 0,14-3 2 16,13-11 0-16,13-6-4 15,23-9-2-15,16-3 0 16,10 0-3-16,9-1-2 15,9 0-6-15,-1 0-11 0,-1 3-28 16,-2 9-39-16,-20 0-12 0,-9 7-6 16</inkml:trace>
  <inkml:trace contextRef="#ctx0" brushRef="#br0" timeOffset="195872">13080 5557 67 0,'0'0'89'16,"19"0"-4"-16,9-3-5 0,33-3-68 16,-9 4-9-16,0 1-7 15,10 1-15-15,-4 4-29 16,-3-2-35-16,-6 4-5 15,-8-4-1-15</inkml:trace>
  <inkml:trace contextRef="#ctx0" brushRef="#br0" timeOffset="196342">13782 5414 82 0,'0'13'89'0,"0"-13"-16"15,-2 17-43 1,2 16-4-16,1 6-3 0,4-1-4 16,0-1-3-1,0-8-3-15,-1-4-1 0,4-6-3 16,-6-6-1-16,-2-13-1 15,2-5-2-15,-2-13 0 0,-2-4-3 16,-5-7-1-16,0-5-2 0,-1-3-2 16,-2-3-1-1,1 3 0-15,2 6 0 0,5 0 0 16,2 6 0-1,2 1 1-15,10 5-1 0,8 2 3 16,5 3 0-16,7 1 0 16,2 2-1-16,5 2-4 0,-3 0-3 15,3 6-10 1,-6-1-27-16,-12 4-36 0,1 0-11 15,-13 0-4-15</inkml:trace>
  <inkml:trace contextRef="#ctx0" brushRef="#br0" timeOffset="196522">13788 5476 80 0,'22'0'86'0,"5"-6"-5"0,9-7-53 15,6-3-14 1,7 1-4-16,1-2-7 0,-2 3-10 15,-6-3-26-15,-14 6-45 16,-1 2-9-16,-17 2 3 16</inkml:trace>
  <inkml:trace contextRef="#ctx0" brushRef="#br0" timeOffset="196682">13818 5663 23 0,'2'19'88'15,"17"-9"-1"-15,12-35-7 16,12 21-50-16,8-5-10 15,0-5-14-15,9-5-15 0,-7 5-43 16,-3-12-29 0,-5-1-5-16,-12-9-7 0</inkml:trace>
  <inkml:trace contextRef="#ctx0" brushRef="#br0" timeOffset="196862">14495 5095 23 0,'42'24'81'0,"0"4"-1"0,-7 3-5 15,-39 10-66 1,15 7-4-16,-8 9-1 0,-12 6-7 16,-22-3-4-16,-9-2-19 0,-22-4-45 15,-4-6-8-15,-12-13-1 16</inkml:trace>
  <inkml:trace contextRef="#ctx0" brushRef="#br0" timeOffset="197122">12697 5470 71 0,'-15'63'87'0,"18"2"-2"16,26 1-61-16,27 4 1 16,14-9-6-16,13-10-4 0,13-6-9 15,4-21-15 1,6-5-59-16,15-7-11 0,-2-12-9 15,1-6 0-15</inkml:trace>
  <inkml:trace contextRef="#ctx0" brushRef="#br0" timeOffset="197612">14852 5358 68 0,'-29'12'88'0,"10"13"-37"15,-7 3-7-15,5 12-9 0,7-2-7 16,5 3-5-1,9-4-4-15,10-3-1 0,10-18-4 16,8-4-3-16,4-12-1 0,2-12-2 16,0-14-3-1,0-6-2-15,-7-10-3 0,-4-5-5 16,-10-2-1-16,-9-5-1 15,-5 4 0-15,-9-2-1 0,-7 8 0 16,-1 9 0 0,-2 5 1-16,-3 12 3 0,6 13 1 15,2 8 2 1,4 15 1-16,5 10 1 0,4 7 2 15,1 10 0-15,3 10 3 0,7 4 0 16,4 3 2-16,3-3-2 16,5-2-3-16,0-8-2 0,4-8-5 15,-1-14-14 1,2-20-52-16,6-7-17 0,-4-21-10 15,2-14-2 1</inkml:trace>
  <inkml:trace contextRef="#ctx0" brushRef="#br0" timeOffset="197762">15245 5193 68 0,'-1'25'89'16,"-4"5"-2"-16,2 6-6 0,-3 9-72 16,5 4-2-1,-5 6-1-15,2-1-2 0,-3-3-2 16,-3-6-8-16,-2-15-49 15,0-3-24-15,-6-21-10 0,0-11-4 16</inkml:trace>
  <inkml:trace contextRef="#ctx0" brushRef="#br0" timeOffset="197892">15093 5412 78 0,'26'9'95'0,"-2"3"-4"16,2 0-6-16,2 6-69 16,3 3-7-16,3 8-9 0,-3-5-15 15,-9 1-61 1,3 2-10-16,-1-6-7 0,-4-2-3 15</inkml:trace>
  <inkml:trace contextRef="#ctx0" brushRef="#br0" timeOffset="198342">15603 5005 67 0,'7'15'95'15,"7"-14"-3"1,13-1-6-16,7-1-70 0,11-2-2 15,5 3-6-15,2 0-10 0,7 0-44 16,-1 8-39-16,-9-2-8 16,-11 0-4-16</inkml:trace>
  <inkml:trace contextRef="#ctx0" brushRef="#br0" timeOffset="198482">15691 5279 5 0,'0'15'97'15,"25"-6"-1"-15,21-9-5 16,14-12-5-16,18-2-76 15,9-1-9-15,13 6-15 16,-3 4-59-16,5-1-16 0,-2 2-6 16,-9 3-3-1</inkml:trace>
  <inkml:trace contextRef="#ctx0" brushRef="#br0" timeOffset="199682">15782 5356 57 0,'0'0'52'15,"-7"-15"-17"1,3-5-3-16,1 2 2 0,3 6-2 15,1-5-3-15,15 4-3 16,11-2-10-16,15 1-5 0,8 0-4 16,8-2-1-1,2 5-1-15,-2-1-1 0,-5 4-1 16,-11 2 1-1,-16-1-2-15,-26 7 0 0,0 0 0 16,-35-4 0-16,-18 4-1 0,-8 0 0 16,-14 4-2-16,-6 3 1 15,-3 1 1-15,8 0-1 16,12 1 2-16,13-1-1 15,20-1 2-15,22-1 0 0,23-4 0 16,28-2 0 0,20-2 0-16,16-6 2 0,17-4-1 15,9-3 0-15,3 2-1 16,-2-4 0-16,-19 4 1 0,-14-3-1 15,-21 6 0-15,-24 0-2 16,-27 10 0-16,-30-6-1 16,-25 6 0-16,-23 2 0 0,-15 5-1 15,-14 5 0 1,-3 1 0-16,4 3 0 0,15 0 0 15,18-3 0-15,20-1 1 16,30-4 1-16,30-3 0 16,36-5 1-16,30-3 0 0,20-8 0 15,18-3 1-15,14-3 0 16,5-2-1-16,-6-1-2 0,-11 2-3 15,-17-2-5 1,-18 6-25-16,-21-3-40 0,-29-8-19 16,-22-4-7-16,-21-5-5 15</inkml:trace>
  <inkml:trace contextRef="#ctx0" brushRef="#br0" timeOffset="199862">16020 4755 71 0,'-12'20'98'15,"10"2"-3"-15,6 1-7 0,3 7-69 16,8 12-2-1,-1 8-1-15,0 8-4 0,-4 5-4 16,-4 10-1-16,0-3-3 16,-5 4 1-16,3-4-2 0,-3-2-3 15,-1-2-5 1,-1-13-17-16,1-4-59 0,0-6-11 15,0-11-5-15,7-10-7 0</inkml:trace>
  <inkml:trace contextRef="#ctx0" brushRef="#br0" timeOffset="201902">17444 4284 71 0,'-15'-49'86'15,"-10"2"-2"-15,3 5-56 0,-18 10-5 16,-6 6-11-16,1 14-3 16,-6 10-3-16,5 15-1 0,-1 23-4 15,10 19 0 1,9 25-2-16,8 21 2 0,11 24 2 15,7 15 0-15,6 14 2 0,6 2 0 16,6 1 5 0,-10-3-1-16,1-11 2 0,-8-15-2 15,-6-18 0-15,-5-12-5 16,-8-19-9-16,7-12-51 0,-3-8-27 15,3-19-9 1,1-9-5-16</inkml:trace>
  <inkml:trace contextRef="#ctx0" brushRef="#br0" timeOffset="202272">17356 6085 77 0,'15'18'89'16,"-9"4"-2"-1,0 7-4-15,3 6-76 0,-3 5 2 16,-2-6 4-16,0-2 5 0,1-9-2 16,-4-8-1-16,-1-15-3 15,0 0-2-15,8-21-1 16,-6-11-3-16,-1-12-1 15,4-8-2-15,-1-12-2 0,6-6-1 16,6 2 0 0,4-3-2-16,10 8 2 0,1 8-1 15,5 11-1-15,0 14 0 16,-5 15 0-16,-7 15 1 15,-7 13 0-15,-12 15 1 0,-9 9 0 16,-14 4 1-16,-8 3-1 16,-4-3 0-16,-5-4-2 0,1-7-4 15,5-7-8 1,-1-14-30-16,11-9-42 0,19 0-9 15,-8-9-8 1,14-6 3-16</inkml:trace>
  <inkml:trace contextRef="#ctx0" brushRef="#br0" timeOffset="202602">17928 5814 93 0,'11'-5'94'15,"1"-1"-3"-15,-3 2-7 0,8 4-71 16,-7 0-2-16,0 7-1 0,-3 7-2 16,-6 5-2-1,-3 7-1-15,-13 2 0 0,-3 4 1 16,-5-3 0-1,2 3 0-15,0-7-1 0,5-3 0 16,10-5-1-16,6-17 0 16,22 10-1-16,11-10-3 0,16-3-6 15,-2-9-11 1,14-2-54-16,3 2-21 0,-5-8-8 15,-4-1-6-15</inkml:trace>
  <inkml:trace contextRef="#ctx0" brushRef="#br0" timeOffset="203262">17845 3745 61 0,'-2'20'88'0,"2"7"1"16,2 12-57-16,9 7-2 16,-4 4-1-16,2 5-4 0,-4-1-6 15,2-6-3 1,-5-10-4-16,0-5-1 0,-3-10-1 15,-3-13-3 1,-6-10 0-16,1-13-2 0,-3-13-1 16,2-10 0-16,-2-11-2 0,5-10-2 15,3-11-1-15,4 0-1 16,9-2 0-16,14 3-1 0,9 9 0 15,6 6 1 1,1 18-3-16,4 8 3 0,-6 17 0 16,-8 8 1-1,-13 9 0-15,-15 15 1 0,-10 8-1 16,-19 3 2-16,-6 5-1 15,-5 1-1-15,-1 0-3 0,0-8-6 16,8-1-5-16,3-14-20 16,13-8-41-16,16-9-20 15,11 3-4-15</inkml:trace>
  <inkml:trace contextRef="#ctx0" brushRef="#br0" timeOffset="203502">18364 3595 84 0,'-2'10'95'0,"-8"6"-4"0,-3-2-4 15,-2 1-73-15,5 6-1 16,6 0-3-16,4 0 2 15,9-4-4-15,11-5 0 16,9-9-4-16,7-3-4 0,0-3-7 16,5-7-16-16,-2-5-56 0,-12-13-14 15,-5-5-5 1,-8-6-6-16</inkml:trace>
  <inkml:trace contextRef="#ctx0" brushRef="#br0" timeOffset="203632">18563 3507 42 0,'-6'41'88'0,"-2"13"-4"0,-3 7-3 16,2 9-66-1,-1 9-8-15,3 4-12 0,-5 0-44 16,5-5-32-16,6-9-6 0,-5-12 0 16</inkml:trace>
  <inkml:trace contextRef="#ctx0" brushRef="#br0" timeOffset="204032">18195 4911 0 0,'0'0'95'0,"4"10"2"16,22-8-6-16,18 0-4 15,7 3-73-15,10-4-9 16,9 10-5-16,2-5-10 0,2 5-23 16,-4 1-49-16,-16-6-11 15,-17 0-5-15</inkml:trace>
  <inkml:trace contextRef="#ctx0" brushRef="#br0" timeOffset="204372">18760 4768 83 0,'32'32'96'0,"-6"2"-4"0,3 43-15 16,-5-32-60 0,-1 4-3-16,0-6-2 0,-9-6-2 15,0-8 0 1,-9-7-1-16,-1-10-2 0,-4-12-1 15,0-10-1-15,-7-14-2 16,-6-5-2-16,-3-14-2 0,-4-1-2 16,-1-9-3-16,2-3 1 15,-1 5 0-15,8 0 0 16,2 6 0-16,10 3 1 0,11 8 1 15,11 2 3 1,13 6-2-16,5 4 2 0,4 1-3 16,5 6-1-16,-1-1-7 15,-1 8-31-15,-1 6-41 16,-14-2-10-16,-13 4-6 15</inkml:trace>
  <inkml:trace contextRef="#ctx0" brushRef="#br0" timeOffset="204522">18881 4850 51 0,'6'12'92'0,"11"-7"-5"16,18-7-5-16,9-7-70 0,12 1-11 15,-1-6-47 1,1-4-37-16,-1-1-5 0,-8-3-4 15</inkml:trace>
  <inkml:trace contextRef="#ctx0" brushRef="#br0" timeOffset="204682">19002 5010 64 0,'-6'29'94'0,"8"-9"-2"0,18-42-13 16,13 22-60-16,8 0-8 0,7-8-10 15,6-4-23 1,7-5-56-16,-6-16-10 0,-4-4-9 15</inkml:trace>
  <inkml:trace contextRef="#ctx0" brushRef="#br0" timeOffset="204912">19513 4441 76 0,'41'11'96'0,"6"4"-5"0,5 3-6 16,3 13-73-16,-7 6 0 15,-2 9-4-15,-17 9-1 16,-13 3-3-16,-16 4 0 15,-10-3-1-15,-19 0-1 0,-11-5-2 16,-12-6-4 0,-8-6-9-16,-12-10-36 0,-8-13-38 15,-1-11-6-15,-1-8-6 16</inkml:trace>
  <inkml:trace contextRef="#ctx0" brushRef="#br0" timeOffset="205132">18143 4709 80 0,'-74'57'96'0,"10"7"-6"15,8-31-26-15,24 45-41 16,20 4-5-16,17-1-5 0,35-9-6 15,18-8-4 1,23-10-9-16,17-16-42 0,15-15-37 16,18-15-8-1,4-12-6-15</inkml:trace>
  <inkml:trace contextRef="#ctx0" brushRef="#br0" timeOffset="205732">20287 4562 16 0,'-18'0'82'16,"6"-2"4"-16,-8 4-4 0,3 11-65 16,-13 8-2-16,1 8-1 0,-3 7 2 15,-1 3-1 1,8 2-1-16,6-2 0 0,11-5-2 15,9-10-2 1,15-7-1-16,14-16-2 0,5-5-2 16,7-20-2-16,2-8-1 15,1-12-3-15,-3-9-3 0,-8-11-2 16,-9-1-1-1,-10-4 1-15,-8 2 0 0,-7 6-2 16,-13 6 3-16,-5 11 0 0,-7 15 3 16,-1 15 2-1,0 14 2-15,-1 12 0 0,6 19 1 16,2 13 1-16,7 13 3 15,3 11-2-15,4 6 2 16,5 7-1-16,5 2-1 16,6-6 1-16,1-6-3 0,4-11-1 15,2-8-4 1,0-19-6-16,11-8-31 0,2-17-38 15,-2-16-18-15,3-24-8 0,6-19 6 16</inkml:trace>
  <inkml:trace contextRef="#ctx0" brushRef="#br0" timeOffset="205932">20791 4227 14 0,'3'28'99'16,"-6"8"-3"-16,-5 6-4 0,-6 7-5 15,-5 10-81 1,2 10 0-16,2 5 0 0,2 1 0 15,-2-4-1-15,5-5-1 16,-1-7 0-16,5-10-3 0,-3-8-2 16,1-15-7-1,-5-18-17-15,-5-13-56 0,1-17-11 16,-5-17-11-1,-4-12-2-15</inkml:trace>
  <inkml:trace contextRef="#ctx0" brushRef="#br0" timeOffset="206082">20442 4449 8 0,'26'0'102'0,"12"19"-1"16,9 8-8-1,5 2-2-15,-6 3-79 0,15 5-2 16,-1 3-2 0,-2 0-3-16,-9 0-2 0,-7-4-4 15,-5 5-7-15,-8-10-31 16,-4-4-51-16,3-4-5 0,-2-14-8 15</inkml:trace>
  <inkml:trace contextRef="#ctx0" brushRef="#br0" timeOffset="206682">21609 4248 4 0,'-17'14'93'0,"10"0"4"0,12-6-6 16,38-1-54-16,7-5-11 0,18 1-2 15,10-3-5 1,8 0-6-16,4-5-4 0,-2-2-4 15,-4 4-4-15,-14-3-4 16,-13 4-5-16,-14-4-16 16,-14-2-56-16,-12 4-14 15,-17 4-7-15,2-10-2 0</inkml:trace>
  <inkml:trace contextRef="#ctx0" brushRef="#br0" timeOffset="206902">21573 4505 64 0,'0'30'100'0,"20"-12"-5"16,29-4-5 0,24-10-66-16,24-3-9 0,14 0 0 15,7-1-4-15,-1-1-4 16,-4-1-3-16,-7 2-3 15,-18 3-5-15,-15 11-8 0,-24 3-43 16,-19 3-36-16,-6 4-9 16,-14-5-5-16</inkml:trace>
  <inkml:trace contextRef="#ctx0" brushRef="#br0" timeOffset="212492">8122 4999 0 0,'-8'-8'31'0,"8"8"-3"16,-6-10 0-16,6 10-2 15,0 0-6-15,12-2-5 0,3 2-4 16,4 9-1-1,5 1-1-15,1 5 1 0,10 6 0 16,3 1-1-16,2 9 0 16,7 2 2-16,-1 7 1 15,4 1 1-15,-1 5 0 16,16 11 3-1,-5 2 1-15,0-3-2 0,0-3 1 16,-6-3-3 0,-1-5-3-16,-6-4-1 0,-3-6 1 15,-20-15-6-15,-3-4 0 16,-4-2 0-16,-5 0-1 15,-3-3-1-15,-4-1 1 16,0-2-1-16,-5-8 0 0,10 16 0 16,-10-16 0-16,9 15-1 0,-9-15 1 15,11 8-2 1,-11-8 1-16,12 7-1 0,-12-7 0 15,9 2-1-15,-9-2 0 16,0 0 0-16,0 0 0 16,9 6 0-16,-9-6 0 15,0 0 0-15,0 0 1 0,3 9 0 16,-3-9 0-1,0 0 1-15,0 0 0 0,12 0 0 16,-12 0-1-16,10-8 1 0,-10 8 0 16,12-12-1-1,-12 12-1-15,10-9 0 0,-10 9 0 16,0 0 0-16,0 0-1 15,8 5 1-15,-8 4-1 0,2 6 1 16,1-1 0 0,3 3 1-16,-1 1 0 0,1 2 1 15,1-4-1 1,1-2 1-16,3 1 0 0,0-1 0 15,1-2 1-15,-3 0 0 0,2-2-1 16,-1 4 0-16,-1 0-1 16,0 1 0-16,-1-1 0 0,-1 2 1 15,-1 0-1 1,0-2 1-16,-3-1-1 0,1-1 2 15,-4-12 0 1,4 14 2-16,-4-14-1 0,0 0 0 16,0 0-2-16,0 0 0 0,0-10-4 15,-1-1-5-15,1-1-8 16,-3-5-25-16,-1 0-35 0,4 2-16 15,2-4-6 1</inkml:trace>
  <inkml:trace contextRef="#ctx0" brushRef="#br0" timeOffset="212942">9374 5607 41 0,'-4'-10'55'16,"4"10"-4"-16,0 0-10 0,-11-2-10 15,11 2-11 1,-6 17-7-16,6 0-2 0,0 4-2 15,2 4 2-15,4 2 1 0,4 2-2 16,2 1 1 0,2-1 0-16,1 1-2 0,-2-5-1 15,1 0-2-15,-1-3-1 16,-3 1 0-16,-3 1 0 0,-2-2 0 15,-5 3-2 1,-8 0 0-16,-8 5 1 0,-10-4 1 16,-5 3-1-16,-5-3-1 0,-3-2 0 15,-1-1 0 1,3-4 0-16,6-4-1 0,3-6-2 15,9 0-3-15,5-3-2 16,14-6-5-16,-8 16-5 0,8-16-10 16,10 15-17-1,0-12-36-15,12 3-13 0,3-4-2 16</inkml:trace>
  <inkml:trace contextRef="#ctx0" brushRef="#br0" timeOffset="213272">9681 6071 45 0,'-13'16'79'0,"2"6"-36"15,0 8-4-15,6 7-6 16,2 14 0-16,3-9-1 15,14-2-7-15,11-8-5 0,12-8-4 16,8-14-2-16,7-10-2 16,6-20-2-16,-1-14-2 0,-4-9-2 15,-6-10-1 1,-15-2-2-16,-17 1-1 0,-15 5 0 15,-17 6-1 1,-22 14-1-16,-11 5-1 0,-8 14-3 16,-2 8-2-16,4 9-6 0,5 7-6 15,16 10-31-15,17 6-35 16,6-4-11-16,12-4-3 0</inkml:trace>
  <inkml:trace contextRef="#ctx0" brushRef="#br0" timeOffset="215212">8555 6977 61 0,'26'17'45'0,"-23"10"-8"16,6 5-9-1,-2 3 3-15,3-1 0 0,-3-3-4 16,2-3-3-16,-4-7-5 15,0-4-1-15,-1-9-4 0,-4-8 0 16,0 0-3 0,0 0-1-16,0 0-3 0,-8 0-3 15,8 0 1 1,-6-17-3-16,3 2 0 0,0-2 0 15,3-4-1-15,0-4 0 0,8 1-1 16,-2-2 0-16,7 1-1 16,2 1 0-16,1 5 0 15,3 4-1-15,-1 5 1 16,3 5-1-16,2 5 1 0,1 3 0 15,0 9 1 1,-2 7 0-16,-1 5 0 0,0 5 1 16,-5 6 0-16,-1-2 1 0,-8-2 0 15,-2-2 1-15,-4-7 0 16,-1-2 1-16,-4-8 1 15,4-12-1-15,-12 0 1 16,6-15-2-16,2-6 1 0,3-7-2 16,2-5-1-1,1-3-1-15,6-3-1 0,2-2 0 16,4 6 0-16,3 4-1 15,1 5 0-15,-2 7 0 0,1 8 1 16,-1 7-1-16,3 4 0 16,-4 13 1-16,0 3 0 15,0 8 0-15,2 4 0 0,-2 5 2 16,2-4-1-1,-1-1 1-15,1-6 1 0,2-7 0 16,-1-6 1-16,4-9-1 16,0-6 2-16,2-13-1 15,-1-6-1-15,0-4 0 16,-3-3-1-16,-2-2-1 0,-5 4-1 15,-6 1 0-15,-5 9-2 0,-2 8 1 16,-11 12-1 0,-7 5 0-16,-2 16 0 0,-1 8 0 15,2 9 1-15,4 5 0 16,1 3 1-16,10 1 0 15,4-7 2-15,11-2 0 16,5-11 0-16,6-3 1 0,2-12 0 16,2-5-1-16,-2-7-1 0,0-7-3 15,1-6-2 1,-6-10-4-16,0-4-9 0,-6-11-18 15,2-6-20-15,-6-7-6 16,1 0 3-16,-4 0 16 16,-3 2 17-16,0 6 12 15,-2 6 15-15,3 9 23 0,-2 10 24 16,1 9 7-1,-3 9-6-15,17 1-12 0,-7 13-14 16,8 6-5-16,2 8-5 0,2 7-1 16,1 8-1-1,-2 3-3-15,-3 2-1 0,-2 0-2 16,-6-2-1-16,-3-6-1 15,-6-4 0-15,-3-8 0 0,-9-9-2 16,-3-9-1 0,-5-9-2-16,-3-2-1 0,-6-8-1 15,-3-3 0-15,-1-2-1 16,3-4 1-16,3 4-1 15,3-1 2-15,10 1 1 0,10 2 2 16,6 3 1-16,17 3 0 16,10-2 1-16,9 0 1 0,4-3 1 15,5 1 0 1,-2-1-1-16,-2 2 1 0,-8-2 0 15,-7 2-1-15,-9 2-1 16,-11 1 0-16,-9 6-1 16,-6-1 0-16,-12 4-1 0,-6 10-1 15,0 7 0-15,-3 4-1 16,2 9 1-16,3 1 0 0,8 3 1 15,12-4 1 1,3-8 1-16,15-6 0 0,7-12 1 16,6-7 1-1,3-9-1-15,2-15 1 0,-2-9-1 16,-2-5-1-16,-4-5-1 15,-9-3-1-15,-4 5 0 0,-7 2-1 16,-4 7-1-16,-1 6-1 0,-4 11 1 16,3 15 0-1,-16 3 1-15,10 17 0 0,2 9 0 16,4 6 2-1,0 4 0-15,9 1 1 0,1-2 1 16,1-7-1-16,4-7 1 16,0-7 0-16,3-10 0 0,-1-7-3 15,3-9-1 1,-2-14-3-16,-1-6-6 0,-1-13-7 15,-2-3-14-15,-10-7-2 0,-4-1 4 16,0 1 8 0,-2 4 7-16,-4 6 7 0,-2 7 7 15,4 12 9-15,1 6 15 16,3 17 1-16,12 0-2 0,-1 10-8 15,6 8-3 1,1 8-3-16,3 15-3 0,0 7-2 16,0 12-2-16,-4 5-5 0,0 10-6 15,-5 1-27 1,1 1-27-16,2-1-18 0,-3-16-12 15,8-7-5-15</inkml:trace>
  <inkml:trace contextRef="#ctx0" brushRef="#br0" timeOffset="217802">18671 4446 54 0,'-18'0'77'0,"18"0"-34"0,-1 17-4 15,12 7-13-15,25 10-10 16,12 7-2-16,20 10 3 0,13 10 1 15,13 6-1 1,9 4-1-16,5 6-1 0,0 3-2 16,-8 0-1-1,-3-4-1-15,-16-7-3 0,-12-12-1 16,-13-9 0-16,-15-8-1 15,-8-16 1-15,-12-5 0 0,-8-9-1 16,-13-10-1-16,0 0 0 0,0 0-2 16,-7 0-1-1,-2 0-1-15,0-1-2 0,-1-2-1 16,1 2-1-1,9 1-2-15,-14 1-1 0,14-1-2 16,-12 13-1-16,12-13-1 16,-7 20-3-16,2-10-6 0,5 3-18 15,0 1-44 1,0-14-12-16,0 0-2 0</inkml:trace>
  <inkml:trace contextRef="#ctx0" brushRef="#br0" timeOffset="218072">19782 5204 49 0,'-9'-20'82'0,"8"-2"0"0,1 22-33 15,14-7-26 1,11 2-10-16,9 5-5 0,9 5-1 15,-1 11 2-15,4 5 0 16,-8 9 0-16,-4 2-1 16,-9 5-1-16,-11 1 3 15,-10 0-1-15,-13-1 1 0,-12-3-2 16,-12-2-1-1,-2-3 0-15,-6-3-3 0,-4 3-2 16,0-5-6-16,8 8-10 0,1-2-29 16,15 2-40-16,18-3-11 15,3-5-5-15</inkml:trace>
  <inkml:trace contextRef="#ctx0" brushRef="#br0" timeOffset="219072">20396 5569 25 0,'-7'-15'76'16,"3"2"-20"-16,4 13-11 0,-10-11-13 15,10 11-11 1,0 0-4-16,-2 11-2 0,2 2-1 15,5 6-1-15,4 2 2 0,-1 3-2 16,1 6 0 0,-3-1-2-16,2 3-1 0,-6 0-1 15,1-1-2-15,-3 1-1 16,0-3-1-16,-1-3 0 0,-1-6-1 15,0-2 0 1,1-4-1-16,1-14-1 0,-2 15 1 16,2-15-1-16,0 0-1 0,0 0 1 15,0 0-1 1,0 0 0-16,0 0 0 0,0 0 0 15,-1 10 0-15,1-10-1 16,0 0 1-16,0 0-1 16,0 0 1-16,0 0-1 15,0 0 2-15,0 0-2 0,0 0 0 16,0 0 0-1,0 0 0-15,0 0 0 0,0 0 0 16,0 0 1-16,0 0 0 0,-9 5 0 16,9-5 1-1,0-15 0-15,0-3-1 0,0-9 1 16,-1-6-2-16,1-11 0 15,-1-5-1-15,1-2-1 0,0-4 0 16,1 6 0 0,0 3 0-16,3 8 1 0,2 4-1 15,-1 12-2-15,2 4 4 16,4 7-3-16,0 4 0 15,6-1-1-15,2 4 3 0,6 1 0 16,4 3-1-16,2 0 3 16,4 0-1-16,-3 0-1 0,2 0 3 15,-4 0-1 1,-1-2-4-16,-6 2-3 0,-4-3 1 15,0 3-8 1,-3 0-10-16,-2 3-30 0,-3 2-27 16,-11-5-14-16,0 0-7 0</inkml:trace>
  <inkml:trace contextRef="#ctx0" brushRef="#br0" timeOffset="219902">20655 5492 35 0,'-19'0'33'16,"2"0"-7"-16,-2 4-5 15,-1 2-3-15,1 6-1 0,2 3 0 16,2 6 3 0,-2 6-1-16,2 6 3 0,-2 8-1 15,6 1 0 1,-1 6-3-16,1-2 0 0,5 0-2 15,1-1-2-15,5-9-2 0,5-6-1 16,9-13 0-16,12-3-2 16,8-14 0-16,12-8-3 0,4-12 1 15,9-10-2 1,0-8-1-16,1-8-2 0,-6-5 0 15,-11-6-1 1,-11 1 0-16,-14 4-2 0,-13 1 0 16,-10 10-1-16,-13 7-2 0,-10 10-1 15,-8 10-5-15,-5 10-7 16,1 7-38-16,6 12-31 0,-7 2-8 15,7-2-4 1</inkml:trace>
  <inkml:trace contextRef="#ctx0" brushRef="#br0" timeOffset="221382">21380 5583 24 0,'4'30'78'0,"6"6"-34"15,0 4-3 1,-3 0-1-16,2-2-10 0,-2-6-4 15,0-7-4 1,1-6-3-16,-6-8-3 0,-2-11-3 16,0 0-1-16,12-9-3 0,-10-11 0 15,1-8-5-15,3-4-2 16,-2-7-2-16,4-2-1 0,-3-1 0 16,8 2-1-1,-6 3 0-15,7 4-1 0,-3 8 0 16,1 7 0-1,2 4-1-15,4 11 0 0,2 3 1 16,-1 6 1-16,4 7 0 16,-1 8 2-16,-1 3 0 0,-2 5 2 15,-2 5 0-15,-7 0 1 16,-7 3 2-16,-2-4-2 15,-2-1 1-15,-4-7 1 0,-2-7 0 16,1-4-1 0,6-14 1-16,-12 0-1 0,10-14-1 15,2-8-1-15,3-9-1 16,5-2-1-16,5-2-1 0,6-2-2 15,-2 2 0 1,10 8-1-16,-3 8 0 0,3 7 0 16,-1 9 0-16,-4 3 1 0,0 12 0 15,-2 3 2 1,0 2 0-16,-2 2 2 0,2-4 1 15,1-1 0-15,3-9 2 16,4-5-1-16,-1-2 1 0,-1-11-1 16,0-5 0-1,-2-7-2-15,-4-1-1 0,-3-3-2 16,-11 4-1-16,-6 3-1 0,-5 1-1 15,-11 9-2 1,-5 8 2-16,-6 7 1 0,-2 12 0 16,-4 9 4-16,8 4 0 15,3 5 0-15,6 6 5 0,16-3-1 16,5-2 2-1,15-10 1-15,13-8-2 0,6-11 0 16,8-5 0 0,2-9-1-16,2-14 0 0,0-7-2 15,-5-11-2-15,-3 2-1 0,-7-7-3 16,-4-3-2-16,-10-1-1 15,-5-3 0-15,-10 2-1 16,-5 3 1-16,-3 6 0 16,-7 8-1-16,-4 5 4 0,-2 12 1 15,3 13 1 1,-1 8 1-16,5 13 1 0,2 12 1 15,4 7 2-15,1 9 0 16,0 6 4-16,7 6 1 0,-2 5 0 16,4-1 0-16,-2 0-1 15,1-5-2-15,-3-3 0 16,1-10-1-16,-6-9-5 0,0-7-2 15,-4-15-4 1,-4-10-11-16,-10-6-33 0,-7-17-26 16,-5-4-16-16,-9-3-6 15</inkml:trace>
  <inkml:trace contextRef="#ctx0" brushRef="#br0" timeOffset="221972">22211 5525 56 0,'45'-12'82'0,"0"-6"-38"16,30 0-5-1,6-2-11-15,6-1-8 0,-6-1-6 16,-2-1-4-16,-16 3-2 15,-15-1-5-15,-12 8-2 16,-17 5-2-16,-19 8 3 16,0 0-1-16,-10 5 0 0,-8 13 3 15,-7 8 0-15,2 12 2 0,1 0 2 16,2 7 1-1,10-2 3-15,10-4-1 0,5-7 2 16,12-9-3 0,8-14-1-16,7-9-1 0,3-13-2 15,1-12-1-15,-2-9-3 16,-4-6-2-16,-7-1-3 0,-10-2-1 15,-8 6-2 1,-5 4 0-16,-9 10 0 0,-9 12 1 16,-5 10 1-16,0 6 0 0,-1 17 5 15,6 6 2 1,6 9 3-16,11 3-1 0,2 0 1 15,16-6 0-15,5-7 0 16,11-8 1-16,7-12-3 0,5-7-3 16,-2-14-1-1,1-18-5-15,-3-5-4 0,-6-17-12 16,0-5-28-16,-13-4-17 0,-8-6 9 15,-11 3 16 1,-2 4 15-16,-6 13 8 0,-5 7 11 16,1 22 18-16,-2 13 34 15,3 14 17-15,3 20-11 0,5 12-17 16,5 12-13-1,4 12-3-15,3 7-4 0,2 2-2 16,3-1-4 0,6-4-4-16,2-2-3 0,-1-8-6 15,7-3-15-15,-5-14-43 0,-1-16-23 16,2-10-13-16,-5-14-2 15</inkml:trace>
  <inkml:trace contextRef="#ctx0" brushRef="#br0" timeOffset="227512">22809 3854 18 0,'0'-17'92'0,"-1"0"-1"15,1-3-37-15,0 20-11 16,2-12-15-16,-2 12-9 0,15 18-6 16,-2 7-2-1,0 12-3-15,6 9 0 0,1 10-1 16,5 4 1-16,-1 8-2 0,-3-6 1 15,2 3-1 1,-4-6 0-16,-2-4-1 0,-3-2 0 16,-2-8-1-16,-4-2 0 15,-2-13-1-15,0 1 0 0,-3-10 0 16,-1-3-1-1,2-9 1-15,-4-9 0 0,0 0 1 16,0 0 0 0,16-22-1-16,-6-15 1 0,5-13 0 15,3-20 0-15,5-17-1 0,0-20-1 16,-1-10-1-1,-4-7 1-15,-6 2-2 0,-6 8 1 0,-3 10-3 16,-3 15 0 0,-5 18-3-16,-2 16-4 0,5 20-7 15,0 12-9 1,9 11-50-16,7 12-21 0,2 10-9 15,6 10-3-15</inkml:trace>
  <inkml:trace contextRef="#ctx0" brushRef="#br0" timeOffset="228012">23472 4045 61 0,'0'0'96'0,"0"0"-2"16,5 21-7-1,-22 6-65-15,18 11-5 0,5 11-3 16,1 6-2-16,-2 6-1 15,2-2-3-15,-2-7-1 16,1-5-1-16,-4-9-1 16,0-7-1-16,-2-16 1 0,0-15-1 15,-7 4-1-15,1-14 0 0,-5-13-1 16,-4-9 0-1,2-11-1-15,-6-14-1 0,1-3-1 16,3-7 1 0,3 0-1-16,3 4 0 0,9 3-1 15,5 9 1-15,9 9 1 16,8 13-2-16,2 8 1 0,2 13 0 15,-3 8 1 1,-1 5-1-16,-4 14 2 0,-11 6-1 16,-5 6 0-16,-7 10 0 0,-9-4 1 15,-5 4-1 1,-3-6 0-16,-2 0 0 0,2-6-3 15,4-11-1-15,6-1-4 16,12-17-9-16,0 0-40 0,13 0-36 16,3-10-8-1,4-6-4-15</inkml:trace>
  <inkml:trace contextRef="#ctx0" brushRef="#br0" timeOffset="228242">23704 4059 5 0,'9'7'103'0,"0"5"-4"16,-5 2-4-1,1 20-6-15,0-11-75 0,-1 6-4 16,1 2-2 0,-2 6-2-16,-1 1-2 0,1-5 1 15,3 0-4-15,-3-6 0 0,-2 1-3 16,4-12-5-16,2-3-7 15,-7-13-45-15,0 0-34 16,3-14-8-16,-1-13-5 16</inkml:trace>
  <inkml:trace contextRef="#ctx0" brushRef="#br0" timeOffset="228682">23864 3984 51 0,'7'19'100'0,"1"3"-4"0,2 6-5 16,1 4-64-16,-1 7-1 0,0 3-10 15,-1-2-3-15,0 0-4 16,-1-6-2-16,-4-1-1 0,2-9 0 16,-3-5-1-1,-1-7 0-15,-2-12-1 0,0 0 0 16,0 0-1-1,-5-9 0-15,-5-12-2 0,-2-11 0 16,-3-3-1-16,-1-11-2 16,1-2 1-16,0-2-1 0,6 4 0 15,2 3 0-15,8 8 0 0,5 7 0 16,7 10 0-1,7 9 1-15,5 9 3 16,-5 7 1 0,0 9 0-16,-5 4 0 0,-6 6 1 15,-9 7-5 1,-6 0-2-16,-6-2-4 15,-5-10-9 1</inkml:trace>
  <inkml:trace contextRef="#ctx0" brushRef="#br0" timeOffset="229122">24213 3914 50 0,'-10'2'99'0,"10"-2"-3"0,0-10-4 16,11 4-60 0,9-2-9-16,4-3-5 0,6 5-6 15,-3-2-3-15,3 3-2 0,-3 5-2 16,-8 11 1-1,-13 12 0-15,-7 7-1 16,-11 4 1 0,-7 2-1-16,2 1 1 0,-2-2 0 15,3 0 1 1,12-18-4-16,8-5 0 0,21-6 0 15,11-3-1-15,20-1-10 16,2-3-10 0,14 0-46-16,3-6-35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37:03.6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2410 3029 11 0,'-10'0'46'0,"1"0"-2"16,9 0-7-16,0 0-6 16,0 0-8-16,7 0-6 15,5-1-4-15,5 1 0 0,1 0 1 16,5 0-1-1,3 1-2-15,0 4-1 0,3-1-1 16,5 0-3-16,3 1 1 16,-1-2-2-16,4 2 0 15,-1-1 1-15,2 0-2 0,-1 0 1 16,3 0-1-16,-6 4-1 15,1-3 2-15,1-2-1 0,0 1 0 16,4 1-1 0,1-3 1-16,3 0-1 0,4-1 2 15,2-1-2-15,2 0 0 16,0 0 0-16,3 0 0 15,-2-1 0-15,4-1 0 16,-3 2 0-16,-3-2-1 0,0 2 1 16,-2 0-1-16,1-2 1 0,-6 2-1 15,-3-1 1 1,-5 1-1-16,-7 0 1 0,-5 0-1 15,-4 0-1 1,-6 0 1-16,-6 0 0 0,-11 0-1 16,12 0 1-16,-12 0-1 15,0 0 0-15,0 0 1 0,0 0-1 16,0 0 1-16,0 0-1 0,0 0 0 15,0 0-1 1,0 0 1-16,0 0 0 0,0 0 0 16,0 0-1-1,0 0 1-15,0 0-1 0,0 0 1 16,0 0 0-16,0 0 0 15,0 0 0-15,0 0 0 0,0 0 1 16,0 0 0 0,6-9-2-16,-6 9 1 0,0-17 0 15,0 2 0-15,1-4-1 0,1-9 0 16,-2-4 0-1,1-4 1-15,1-6-1 0,-2-6 0 16,0-3-1-16,-2-7 0 16,0 2 1-16,-3-2-1 0,1 2 0 15,0 1-1 1,2 3 1-16,1 0-1 0,1 2 1 15,0 5 0 1,0 1-1-16,0 4 1 0,0 2-1 16,0 3 1-16,0 5 1 0,-2 4-1 15,-1 5 1-15,1 4 0 16,-3 3-1-16,4 2 1 0,1 12 0 15,-6-18-1 1,6 18 1-16,-4-9-1 0,4 9 1 16,0 0-1-1,0 0 0-15,0 0 0 0,0 0 0 16,0 0 0-16,0 0-1 0,0 0 0 15,6 0 0-15,6 0 1 16,4 4 0-16,10 1 0 0,10-2 1 16,16-1 0-1,12-1 1-15,19-1 0 0,11-3 0 16,15-5 1-1,12-1-1-15,10-1 1 0,-2-2-1 16,-3 0 1-16,-6 0 0 16,-10-1-1-16,-12 4 0 0,-12-1 0 15,-18 4 0-15,-11 0-1 0,-11 1-2 16,-12 3-4-1,-8 2-6-15,-12 5-20 0,-13 4-41 16,-3 8-21 0,-19-2-5-16,-10 7-3 0</inkml:trace>
  <inkml:trace contextRef="#ctx0" brushRef="#br0" timeOffset="1230">4135 3019 43 0,'-4'-15'42'0,"-1"0"-1"0,1 1-11 15,2 3-5-15,0 2-5 16,2 9-5-16,-3-14-2 0,3 14-3 15,0 0-2 1,-3-9 0-16,3 9 0 0,0 0-1 16,0 0 1-1,0 0 0-15,0 0 1 0,0 0-2 16,-9-2 0-16,9 2 0 0,0 0 0 15,0 0-2-15,0 0-1 16,0 0 0-16,0 0-1 0,0 0-1 16,-5 9 0-1,5-9 0-15,-4 19-1 0,1-5 1 16,2 3-1-1,-3 6 2-15,2 0 0 0,0 5 0 16,0 2 1-16,0 2 0 16,2 3 0-16,0 2 0 0,0 3 0 15,0 0 1-15,0 4-2 16,0-1 0-16,1 2-1 15,-2 1 1-15,1-1-1 0,-2 1 0 16,-3-6 0 0,0 1 0-16,0-4-1 0,0-5 1 15,1 2 0-15,0-4 0 16,0-2-1-16,0-2 1 0,0-1-1 15,1-1 0 1,0-3 0-16,1 0-1 0,-1-8 1 16,0 2 0-16,2-5 0 0,0 0-1 15,1-10 1 1,-4 14 0-16,4-14 0 0,-1 8-1 15,1-8 1 1,0 0 0-16,-4 12-1 0,4-12 1 16,0 0-1-16,-5 9 1 15,5-9-1-15,0 0 0 0,-4 8 0 16,4-8 1-16,0 0-1 0,0 0 0 15,-1 9 0 1,1-9 0-16,0 0 0 0,8 7 0 16,1-4 1-1,6-1-1-15,8 1 1 0,10-3-1 16,12 0 1-16,10 0 1 15,15-7 0-15,14-4 0 0,15 0 1 16,11-3-1 0,13 1 1-16,11-4 0 0,1 5 0 15,4 0-1-15,-5 2 0 0,-6 5 0 16,-12 2-1-1,-5 0 0-15,-16 3 0 0,-16 0 0 16,-10 0-1-16,-11 3 1 16,-9 0-1-16,-9-2 0 0,-9 0-2 15,-8-1-1 1,-3 3-5-16,-10-3-9 0,-2 5-30 15,-8-5-34 1,-4 3-17-16,-10-2-8 0</inkml:trace>
  <inkml:trace contextRef="#ctx0" brushRef="#br0" timeOffset="3230">2760 2967 25 0,'0'0'45'16,"0"0"-2"-16,0 0-10 0,0 0-7 16,0 0-3-16,-4 8-3 15,4-8-2-15,-5 11-5 0,5-11-2 16,-11 10-1-16,-1-4-3 0,-5 1 2 15,0-4-2 1,-2 0 2-16,0-2-2 0,-1-1-1 16,5 0 0-1,1-4 0-15,9-6-2 0,5-3-1 16,8-1 0-16,9-2-2 15,3 3 1-15,9-1-1 0,0 4 0 16,2 5 1 0,-2 2 0-16,-3 3 1 0,-6 8 0 15,-5 7 0-15,-7-1 0 0,-8 5 1 16,-7-1 0-1,-5-2 2-15,-6-5-2 0,-6-1 1 16,-1-6 0-16,1-4-2 16,0-8 0-16,8-1-2 0,5-6 0 15,2 2-1 1,9 1 0-16,5-1-2 0,7 2 1 15,3 5-1 1,3 2 1-16,-4 4-1 0,1 1-1 16,-3 6-4-16,-2 10-14 0,-5 6-46 15,-5-8-20-15,3 1-5 16,-1-5-4-16</inkml:trace>
  <inkml:trace contextRef="#ctx0" brushRef="#br0" timeOffset="3850">2604 3487 39 0,'0'0'82'16,"-10"0"0"-16,-4 9-52 0,2 12-5 16,-2 8-3-1,-7 5-1-15,1 4-3 0,-7-1-2 16,4 0-3-16,-1-4-4 15,3-5-1-15,-1-4-4 16,8-5-3-16,2-5-8 16,12-14-7-16,0 0-43 0,0 0-31 15,2-12-5-15,5-11-4 0</inkml:trace>
  <inkml:trace contextRef="#ctx0" brushRef="#br0" timeOffset="4060">2409 3520 38 0,'0'0'89'15,"18"12"-2"1,-5-2-2-16,1 2-68 0,5 5-3 16,4 4-1-16,1 4-1 0,5 3-2 15,1 3-3 1,-3 0-1-16,1 0-3 0,-4-2-1 15,-4-3-9-15,-2 1-15 16,3-1-51-16,-12-12-16 0,-1-4-8 16,-8-10 2-1</inkml:trace>
  <inkml:trace contextRef="#ctx0" brushRef="#br0" timeOffset="5390">5169 1719 13 0,'0'0'44'15,"0"0"-6"1,0 0-6-16,0 0-7 0,0 0-4 15,0 0-4 1,0 0 0-16,6 7-1 0,-4 1-1 16,1 6-2-16,-1-2-2 0,0 0-2 15,-2 3 1-15,1-3-2 16,-1-2 0-16,-5 1-2 15,-2-5 0-15,-6-2 0 16,-1-3 0-16,-2-1-1 0,-1-1-2 16,0-6-1-1,1-3-1-15,5-4 0 0,6-3-1 16,5 2-1-16,7 0 0 0,10-1 1 15,8 5-1-15,5 5 1 16,1 6 0-16,1 0 1 16,-4 10 1-16,-3 6 0 15,-10 2 0-15,-7 6 1 0,-8 0 0 16,-11 0 1-1,-3-7 0-15,-7-2-1 0,1-1-4 16,-2-11-12-16,7-3-49 16,7-10-21-16,7-9-8 15,4-9-2-15</inkml:trace>
  <inkml:trace contextRef="#ctx0" brushRef="#br0" timeOffset="6240">5238 1739 56 0,'0'0'57'15,"-13"12"-11"1,11 0-9-16,-1 1-10 0,3 3-7 15,-1 1-1 1,1-3-3-16,-1 1-2 0,-4-4-3 16,5-11-1-16,-20 11 0 15,3-11-2-15,-1-1 0 0,0-8-3 16,-2-3-1-16,5-3-2 0,-1 1 1 15,7-6-1 1,7 4-1-16,2 1 1 0,10 1-1 16,5 4 0-1,4 1 0-15,4 7 0 0,0 2-1 16,-3 2 1-16,-2 7 1 15,-4 5-1-15,-6 1 2 0,-7-1-1 16,-5 1 0 0,-14-1 1-16,-6-3-1 0,-9-5 1 15,0-5 0-15,-6-1-1 0,4-6-4 16,1-9-8-1,19-1-23-15,10-4-42 0,9-8-15 16,9 14-8-16</inkml:trace>
  <inkml:trace contextRef="#ctx0" brushRef="#br0" timeOffset="7020">5290 976 23 0,'1'-11'70'0,"-1"-2"3"0,-7-20-47 15,7 33-8 1,0 0 0-16,-3 4 0 0,3-4 1 16,0 12-1-16,0-12 1 0,9 14-3 15,-5-5 0-15,2 2-4 16,1-2-1-16,3 7-2 15,-1-8-1-15,3 7-1 16,1-10-1-16,0 3 0 0,-13-8-3 16,0 0 1-1,0 0-1-15,13-3-1 0,-3-2-1 16,1-2 1-16,10-27-1 0,-11 6-1 15,-8 8 1 1,3 0-1-16,-3-3 0 0,0 1-1 16,-2 22 0-1,0-27 0-15,1 1 0 0,-1 26-1 16,0-17 2-16,0 17 0 15,1 19 1-15,4-1-1 16,-2 12 2-16,0 3-2 16,2 9 1-16,0-1 0 0,2 8-1 15,-1 1 1-15,0 3-3 0,2-1-2 16,1 27-4-1,12 23-45-15,0-10-26 0,-8-31-14 16,2-16-5 0</inkml:trace>
  <inkml:trace contextRef="#ctx0" brushRef="#br0" timeOffset="8110">5389 3889 74 0,'0'0'59'0,"0"-9"-15"15,0 9-15-15,0 0-11 16,0 0-7-16,-8-7-5 15,8 7-4-15,0 0-2 0,0 0 0 16,-4 7-1 0,4-7 2-16,0 0-1 0,-12 12 1 15,12-12 1-15,-9 7 1 0,9-7 1 16,-10 4 0-16,10-4 2 15,-11 1-1-15,11-1 0 16,0 0 2-16,-9-4-2 16,9 4 0-16,0-11 0 0,0 11-1 15,2-16 0 1,5 2 0-16,5 1 1 0,2 1 0 15,4-2 1-15,0-1-2 16,2 6-1-16,1 1 1 16,-2 7-1-16,-1 1-1 0,-4 8 0 15,-1 7-1-15,-7 5 2 16,-4 2-1-16,-3 1 1 0,-9 1 1 15,-7-2 0 1,-4-1 0-16,-4-7-1 0,-4-3 2 16,-2-7-2-1,2-4 0-15,5-4-1 0,2-8-1 16,10-4 1-16,7-2-2 0,5-3 0 15,10 3 0-15,7-1 0 16,8 6-1-16,2 4 1 0,1 3 0 16,-2 5 0-1,-1 1-1-15,-4 9-3 0,-5 4-8 16,-4 8-21-1,2-1-41-15,-13-4-16 0,1 0-6 16</inkml:trace>
  <inkml:trace contextRef="#ctx0" brushRef="#br0" timeOffset="9090">5317 4533 17 0,'-10'0'61'0,"10"0"-4"16,0 0-7-16,-4-8-10 15,4 8-10-15,18-13-6 0,4 5-7 16,3-1-5-1,5-2-1-15,6 2-2 0,2 1-2 16,-3 4-3-16,0 1-2 0,-2 3-1 16,-6 1 0-1,0 6-1-15,-4 0 0 0,-6 5 1 16,-3 0 0-16,-2 3 0 15,-6 2 1-15,-5 1-1 0,-1 0 1 16,-8 7 0 0,-4-1 0-16,-4 2-1 0,-8 2 0 15,2-1 1 1,-4 2 0-16,-6 0-1 0,2 0 0 15,0-2 1-15,2 0-2 0,2-3 1 16,5-4 1-16,6-2-2 16,3-2 1-16,10-5 0 0,2-11 2 15,18 15 0 1,2-12 0-16,5 0 2 0,8 0-2 15,5-3 0 1,4 1 0-16,2-1-1 0,-2 1-1 16,0-1-1-16,-4 0-2 15,-5 0-3-15,-1 0-5 0,-7 0-4 16,-2 0-14-16,-7 6-35 0,-5-6-24 15,0 0-10 1,-11 0 7-16</inkml:trace>
  <inkml:trace contextRef="#ctx0" brushRef="#br0" timeOffset="9320">5397 4688 62 0,'24'-14'97'16,"19"-1"-4"-16,12-2-5 16,10 5-71-16,12-2-2 15,5 0-2-15,2 3-6 16,-4 0-6-16,-4 7-8 0,-12-2-21 15,-12 1-51-15,-2 2-13 0,-12-4-6 16</inkml:trace>
  <inkml:trace contextRef="#ctx0" brushRef="#br0" timeOffset="22640">2499 9635 31 0,'-8'-3'56'0,"8"3"-6"0,-11-3-7 16,11 3-9 0,0 0-7-16,0 0-6 0,0 0-5 15,0 0-5 1,0 0-1-16,0 0-2 0,0 6-2 15,0-6 0-15,0 0 1 0,13 12 0 16,-6-6 0-16,6-1 0 16,2 0 1-16,1 0-2 0,3-2 1 15,1 1-2 1,3 1-1-16,4 0-1 0,0 0 1 15,2-1-2 1,1-1 0-16,2 1 0 0,3-1 0 16,2 0 0-16,1-3 0 15,0 0 0-15,4-3-1 0,2-1 1 16,-2 0-1-16,4-2 0 0,1 1 0 15,3 0 1 1,0-1-1-16,0 1 0 0,2 3 1 16,0-1 0-1,-1 0 0-15,0 3 0 0,-2-1 0 16,-1 1-1-16,-1-2 0 15,0 2 1-15,1 0-1 0,3 2 0 16,-2-1 0-16,6-1 0 16,1 0 0-16,2 3-1 15,2-2 1-15,1 2 0 0,1-3-1 16,5 3 1-1,0 1 0-15,2-1 0 0,-1-1 0 16,0 0 1-16,0 1 1 16,-4-1-1-16,1-2 1 0,-4-2 1 15,0 4 0 1,-3-1-1-16,-3 1 0 0,-3 0 0 15,-7 0-1-15,-4 1 0 0,-9 1-1 16,-6 2-1 0,-10-3-1-16,-6-1-3 0,-10-2-3 15,0 0-8-15,11 2-30 16,-11-2-39-16,0-7-12 15,0-6-6-15,5-1-3 16</inkml:trace>
  <inkml:trace contextRef="#ctx0" brushRef="#br0" timeOffset="23630">5198 9736 51 0,'-14'6'80'15,"14"-6"-32"1,-8 6-4-16,8-6-4 0,0 0-8 15,0 9-6 1,0-9-4-16,0 0-2 0,10 3-2 16,-10-3-2-16,0 0-4 15,9-5-3-15,-9 5-2 0,3-22-2 16,0 7-1-16,-1-4 0 15,2-9-3-15,0-4 0 16,0-5 1-16,1-8-1 0,0-4 0 16,1-4 0-1,-1-5 0-15,0-7 0 0,-3 3 0 16,-1-4-1-16,-1 0 0 15,-4 0 1-15,-2 1-1 0,-3 2 0 16,0 0-1-16,-2 7 0 16,3 2 1-16,-2 7 0 15,5 1 0-15,1 3 0 0,0 2 0 16,1 4 0-1,1 1-1-15,-1 1 1 0,1 2 0 16,-2 4-1-16,1 2 0 16,-1 4 0-16,0 3 0 15,0 5 0-15,2 1 1 16,1 4 0-16,1 10-1 0,-4-12 1 15,4 12-1-15,0 0 0 0,0 0 1 16,0-10-2 0,0 10 1-16,0 0 0 0,5 1 0 15,-5-1 0-15,16 6 1 16,-4-2 0-16,3 0 0 15,4 3 0-15,4-2 0 16,1-1 1-16,5 0-1 0,6 0 1 16,2 0 0-1,8-1-1-15,7 0 1 0,6 0-1 16,5-1 2-16,6-2-2 0,4 0 0 15,2 0 1-15,1-2 1 16,-3 2-1-16,-4 0 0 16,-7 0 1-16,-9-3-1 15,-12 3 0-15,-8-2 0 0,-10 2-1 16,-10 0 0-1,-13 0-1-15,0 0-2 0,0 0-3 16,-6 0-7-16,6 0-28 0,0 0-36 16,-14 4-16-1,14-4-7-15,5-12-2 0</inkml:trace>
  <inkml:trace contextRef="#ctx0" brushRef="#br0" timeOffset="24290">6131 8399 20 0,'0'0'73'0,"-23"0"-22"16,23 0-8-16,0 0-1 16,16 5-5-16,2-5-4 15,5 0-4-15,9 0-3 16,6-1-3-16,9-1-6 0,2-1-5 15,4 1-3-15,-2-1-2 0,4 3-1 16,-2-3-2 0,-2 3 0-16,-3 0 0 0,4-2 0 15,-3-1-1 1,0 0 0-16,1-1 0 0,-5 0 0 15,1 1-1-15,-7-2 0 16,0 4-1-16,-9-3-1 0,-3 4-1 16,-5-3 0-1,-11 1-4-15,1 2-7 0,-12 0-28 16,-5-11-47-16,-6 8-7 0,-5-4-7 15,-4 0-5 1</inkml:trace>
  <inkml:trace contextRef="#ctx0" brushRef="#br0" timeOffset="24840">7199 8078 52 0,'7'-17'84'0,"-7"17"-6"0,2-10-46 15,-2 10-8-15,4 7-2 16,-1 8-6-16,0 9-1 0,1 10-2 16,-2 8 1-1,-1 11 2-15,-1 7 1 0,-1 4-3 16,-3 3-2-16,-4-2-1 15,1-2-4-15,-6-7 0 16,4-5-1-16,0-7-2 0,2-9-1 16,-3-9-1-16,6-5 0 15,-1-7-3-15,5-14-5 0,0 0-12 16,-6-10-52-1,7-9-20-15,2-10-7 0,2-4-7 16</inkml:trace>
  <inkml:trace contextRef="#ctx0" brushRef="#br0" timeOffset="25460">7288 8053 37 0,'-14'-4'84'0,"14"4"-1"15,-10-7-44 1,10 7-7-16,19-6-1 0,5-1-5 16,13 1-4-16,11-2-2 15,14-1-4-15,14 1-2 0,8-2-4 16,9-1-1-1,11-1-3-15,8 1 0 0,6-3-2 16,1 3-1-16,8-3-1 0,1-2 0 16,1-1-1-1,5 0 1-15,-3-2-1 0,-3 0 0 16,-7-1 0-16,-3 3 1 15,-12 0-1-15,-8-1 1 16,-11 4-1-16,-13 0 0 16,-15 2 0-16,-11 3 0 0,-13-1 0 15,-11 4 0 1,-6 2-1-16,-8 1 1 0,-10 3-1 15,0 0 0-15,0 0-1 0,0 0 1 16,0 5-1 0,-10 7 0-16,-4 8 0 0,1 9 0 15,-7 9 1-15,2 8 0 16,-4 13 1-16,0 6 0 0,2 7 1 15,2 5 0 1,2-1 0-16,4 2 1 0,5-5-1 16,0-3-1-1,3-8-3-15,3-8-4 0,1-3-7 16,-5-15-27-16,-3-5-41 0,-4-7-15 15,-13-10-6-15,-12-7-4 16</inkml:trace>
  <inkml:trace contextRef="#ctx0" brushRef="#br0" timeOffset="25970">7248 8877 17 0,'-25'9'78'16,"1"-6"3"-16,6 1-38 0,4-2-10 15,14-2-6-15,-14 0-4 16,14 0-2-16,5-5-4 16,13 1-2-16,9-4 0 15,8-1-1-15,14-3-1 0,13-1-2 16,18-3-2-16,18-1-1 0,20-1 0 15,20-4-2 1,22 2 1-16,12-2-2 0,12 4 1 16,5 3-2-1,-5 2 1-15,-7 5-2 0,-13 1 0 16,-13 3 0-16,-22 4-2 15,-16-3-1-15,-22 3 0 0,-17-2-1 16,-14 1-4-16,-20-4-6 0,-5 5-26 16,-15 0-45-1,-20 0-13-15,-3-13-7 0,-17 5-4 16</inkml:trace>
  <inkml:trace contextRef="#ctx0" brushRef="#br0" timeOffset="27310">5250 9669 39 0,'-5'-16'45'0,"5"16"-1"16,-7-17-5-1,7 17-1-15,-10-15-4 0,10 15-6 16,-14-11-3-16,14 11-5 15,-11-5-5-15,11 5-6 0,0 0-3 16,-8 0-2-16,8 0-2 16,0 11 1-16,0 5-1 15,0 5 2-15,0 11 0 0,2 9 3 16,-2 10-1-1,1 9 0-15,-1 10 2 0,3 4-2 16,-3 6-1-16,4 1 0 16,-2-1 0-16,2-3 1 0,0-4-2 15,-3-5 1 1,0-5-1-16,2-9 1 0,-3-6 0 15,0-6-2-15,0-6 0 0,0-7 0 16,0-6 0 0,0-7-1-16,0-5 1 0,0-11-1 15,0 12 1-15,0-12-1 16,0 0 1-16,0 0-1 15,0 0 0-15,0 0 0 16,0 0-1-16,0 0 0 0,-4 0-1 16,4 0 0-1,0 0 0-15,-15 2 0 0,15-2-1 16,0 0 1-16,-7 0 0 0,7 0 0 15,0 0 0-15,0 0 0 16,0 0-1-16,0 0 1 16,0 0-1-16,0 0 1 15,4 0-1-15,-4 0 1 0,19 3 0 16,-2-2-1-1,5 0 1-15,7 1 0 0,11-2 0 16,5 0 0-16,11-1 1 0,9-3-1 16,10 0 0-16,5-1 0 15,6-3 1-15,5 2-1 16,7-2 0-16,4 2 1 15,6 0 0-15,6-2 0 0,6 0 0 16,9 1 0 0,10 0 1-16,2-2-1 0,-2 2 0 15,-2-3 1-15,-7 3-1 16,-12-1-1-16,-15 1 1 0,-20 3 0 15,-19-1-2-15,-17 2 0 16,-14 2-3-16,-14 0-1 16,-7 1-5-16,-12 0-7 0,0 0-23 15,5-8-34 1,1-3-23-16,14-1-4 0,0-3-3 15</inkml:trace>
  <inkml:trace contextRef="#ctx0" brushRef="#br0" timeOffset="27850">7717 10331 16 0,'-7'-13'86'0,"3"1"2"16,15 5-39 0,-11 7-8-16,0 0-8 0,4 5-8 15,3 17-6-15,-5 5-4 16,4 11-2-16,-3 11-3 0,4 9 2 15,-7 9-1 1,1 5-1-16,-1 0-2 0,-4 1 1 16,-6-6-3-1,0-2-1-15,0-10-1 0,-4-6-1 16,3-12 1-16,0-9-1 0,3-6 0 15,1-9-3-15,7-13-1 16,0 0-4-16,0 0-3 16,6-28-9-16,14 3-28 15,2-5-41-15,3-13-11 0,2-10-6 16,1-7-1-1</inkml:trace>
  <inkml:trace contextRef="#ctx0" brushRef="#br0" timeOffset="28800">7700 10382 81 0,'-14'-5'89'16,"5"0"-2"0,9 5-49-16,15-5-12 0,14 4-1 15,10 0 1-15,12-1-5 16,9-1-5-16,10-2-4 15,9-2-3-15,4 2-1 0,3-3-3 16,0-1-1-16,-2-1-1 16,-2 1-1-16,-7-1-1 0,-8 1 0 15,-6 2 0 1,-8-4 0-16,-11 5-1 0,-8 0 1 15,-8 1-1-15,-5 3 1 16,-9-3-1-16,-12 5 0 16,13-3 1-16,-13 3-1 15,0 0 0-15,0 0 1 0,0 0 0 16,0 0-1-16,0 0 1 0,0 0-1 15,8-8 0 1,-8 8 0-16,0 0 1 0,11-13-1 16,-11 13 0-1,13-12 0-15,-13 12 0 0,12-15 0 16,-12 15 1-16,13-17-1 15,-13 17 1-15,11-16-1 0,-11 16 0 16,10-18 1-16,-10 18-1 0,8-12 0 16,-8 12 1-1,0 0-1-15,4-10 0 0,-4 10-1 16,0 0 1-1,0 0-1-15,0 0 1 0,0 0-1 16,0 0 0-16,0 8 1 16,0-8 0-16,3 10 0 0,-3-10 0 15,9 14 0 1,-9-14 0-16,19 13 0 0,-8-7 1 15,5-3-1-15,0 2 1 0,1-3-1 16,0 0 1 0,-1-1-1-16,0-1 0 0,-3 0 1 15,-2 0 0-15,-11 0-1 16,14 0 1-16,-14 0 0 0,0 0 0 15,10-8-1 1,-10 8 1-16,11-9-1 0,-11 9 0 16,18-10 1-1,-5 3-1-15,1 2 0 0,2 1-1 16,0-1 2-16,-1 0-2 0,1 3 1 15,-2-1 0-15,2 2 0 16,-3 1 0-16,-1-2 0 0,-3 2 0 16,-9 0 0-1,16 0 0-15,-16 0-1 0,0 0 1 16,8 0 0-1,-8 0-1-15,0 0 1 0,0 10 0 16,0-10 0-16,-6 12 0 0,0-2-1 16,2 1 1-16,-1 5 0 15,2 6 0-15,2 8 0 0,1 6 0 16,1 11 1-1,3 5 1-15,2 5-1 0,2 5 1 16,2 5 3 0,-1-5 0-16,3-4 0 15,-3-5-1-15,0-12-1 16,-2-4-3-16,2-6-2 0,-4-7-2 15</inkml:trace>
  <inkml:trace contextRef="#ctx0" brushRef="#br0" timeOffset="29250">7992 11090 249 0,'-22'0'5'0,"-4"3"4"16,0 0 2-1,2 1 5-15,4-4 2 0,-4 0 2 16,24 0 2-16,0 0 2 15,16 10-3-15,18-10-3 0,41-2 2 16,17-4-3 0,13 0-3-1,8-5-1-15,7 0-3 0,3 1-2 16,0-3-1-16,-8 3-1 15,-36 4-5-15,-12 0 1 16,-9 3-2-16,-9 0 0 16,-9 1 0-16,-9 2-2 0,-5-3 0 15,-8 0 0 1,-6 3-2-16,-3 0 0 0,-9 0-1 15,0 0-2-15,10-11-2 0,-10 11-5 16,14 85-10-16,3-98-69 31,5-2-2-31,0-3-7 16,3-2-3-16</inkml:trace>
  <inkml:trace contextRef="#ctx0" brushRef="#br0" timeOffset="29580">9369 10699 46 0,'-8'-12'95'0,"8"12"-4"16,0 0-4-1,12-5-50-15,-9 13-7 16,1 8-8-16,7 10-6 15,-3 3-2-15,3 8-4 0,-2 5 1 16,1 3-1-16,-6-2-1 16,-4-5-4-16,-2-7 0 15,-12-2 0-15,-8-8 0 0,-8-4-1 16,-6-7 0-1,-9-6-2-15,-5-2-2 0,-6-2-2 16,-1 0-5-16,-3-11-8 16,7 2-34-16,5-11-47 31,7-2-3-31,9 0-7 0,8-7-4 15</inkml:trace>
  <inkml:trace contextRef="#ctx0" brushRef="#br0" timeOffset="29910">7879 10960 65 0,'-18'17'98'16,"2"2"-6"-16,1-5-4 0,8-1-48 16,5 2-23-16,5-1-2 15,14-5-7-15,8-2-4 16,12 1-7-16,4-8-13 15,14 0-57-15,8 0-16 0,2-2-7 16,3-5-5 0</inkml:trace>
  <inkml:trace contextRef="#ctx0" brushRef="#br0" timeOffset="31040">9723 8293 36 0,'-15'-10'47'0,"15"10"1"0,-15-11-8 16,3 8-4-16,1-1-2 15,2 1-3-15,9 3-4 0,-15-1-4 16,15 1-5-1,0 0-3-15,10 0 0 0,12-3-5 16,12-1 0-16,8 1-3 0,7-2 0 16,8-1-3-1,4 1 0-15,2-1-1 0,0 2 0 16,-2-2 0-16,-5 5-1 15,-4-2 0-15,-10 2 0 0,-3-2 0 16,-7 3 0 0,-5 0-1-16,-7 0 0 0,-6 0 0 15,-4 0 0 1,-10 0-1-16,11 7 1 0,-11-7-1 15,4 13 2-15,-4-13-2 0,0 18 0 16,0-10 0-16,1 5 1 16,2 3 0-16,-1 4-1 0,4 4 0 15,0 7 1 1,0 8 0-16,3 10 0 0,-2 9-1 15,-1 10 1 1,1 9 0-16,-2 10 0 0,1 3 0 16,-1 8 0-16,-3 3 0 15,2 4 0-15,-3 2 1 0,2 0-1 16,-2-1 0-16,1 0 1 0,0-5-1 15,-1-4 1 1,0-5 0-16,-1-4 0 0,4-7 0 16,-4-8 0-1,2-4 1-15,0-10-1 0,1-5 3 16,0-9 1-1,0-8-1-15,0-6-1 0,1-11 1 16,-1-4 0-16,-3-8-2 31,0-8-1-31,0 0-3 0,0 0 0 16</inkml:trace>
  <inkml:trace contextRef="#ctx0" brushRef="#br0" timeOffset="32570">9451 10559 1 0,'-14'-2'75'0,"14"2"-11"0,-14-4-11 16,14 4-13-16,0 0-9 15,0 0-8-15,0 0-4 0,0 0-4 16,0 0-3-1,0 0-5-15,0 0-1 0,-9 0-3 16,9 0 0 0,0 0-2-16,-12 4-1 0,12-4 1 15,-8 5-1-15,8-5 2 16,0 0 0-16,-9 5 0 15,9-5 1-15,0 0 0 0,0 0 3 16,0 0-1-16,10 5 1 16,-1-2 0-16,4-1-1 0,4-1 0 15,5 1-1 1,5 1 0-16,6-1 0 0,6-2-1 15,7 0 1-15,4 0-2 16,7 0 2-16,3 0-1 16,6-5 1-16,1 0-1 15,1-2 1-15,0 0-2 0,-2-1 1 16,-3 1-1-16,-5 3 1 0,-4 1-1 15,-8 1-1 1,-9 2 1-16,-7 0-1 0,-9 0 0 16,-5 3 0-1,-7 0-1-15,-9-3-1 0,0 0-3 16,4 8-7-16,-4-8-26 15,-8 0-39-15,6-9-17 0,0-9-7 16,2-1-4-16</inkml:trace>
  <inkml:trace contextRef="#ctx0" brushRef="#br0" timeOffset="33400">10654 9433 29 0,'0'0'75'15,"0"0"-22"1,0 0-8-16,0 0-8 0,0 0-7 15,-12-5-4-15,12 5-5 0,-8-3-2 16,8 3-4-16,0 0-3 16,-13-3-1-16,13 3-4 0,0 0-2 15,0 0-1 1,-9 1-1-16,9-1 0 0,0 0 0 15,0 0 1 1,0 0 1-16,15 8 1 0,8-8 0 16,9 0 0-16,16-3 1 15,17-3 0-15,16-5 0 0,20-1-1 16,16-2 0-16,18-3 1 0,11-1-2 15,9-3 1 1,1 2-1-16,-6-1-1 0,-5 0 1 16,-16 3-1-1,-17 1 0-15,-19 4 0 0,-20 0 0 16,-20 3-1-16,-14 3-1 15,-14 2-2-15,-11 1 0 0,-14 3 0 16,0 0 0-16,0 0-5 0,-9-5-7 16,-10 0-21-1,1 0-42-15,6 0-24 0,-14-4-4 16,0-4-6-1</inkml:trace>
  <inkml:trace contextRef="#ctx0" brushRef="#br0" timeOffset="41190">12402 839 0 0,'0'0'75'16,"0"0"-6"-16,0-11-9 0,0 0-10 16,0-1-11-1,1-3-9-15,-1 1-7 0,0 1-7 16,1 1-2-1,-1 0-4-15,0 12-4 0,0-12-2 16,0 0-2-16,0 2 0 16,0-4-1-16,0 14 1 15,0 0 0-15,0 0 0 0,0 0 1 16,0 0-1-16,0 0 1 15,0 0-2-15,5 2 1 16,1 3-1-16,54 63 2 16,-46-42-1-16,3 1 0 0,1 2 0 15,2 3-1 1,-1 2 2-16,3 3-2 0,0-2 1 15,-1 2-1-15,3 1-1 16,0 1 2-16,-1 0-2 16,-3-1 1-16,1-4 0 0,-1-2 0 15,-4-1 0-15,1-3-1 16,-1 0 2-16,-2-2-2 0,-3-4 1 15,0-1 0 1,-2-1-1-16,-1-5 1 0,-2 2-1 16,1-3 1-16,-3-3-1 15,0 0 1-15,-3-3 0 16,-1-8 1-16,3 16 0 15,-3-16-1-15,3 12 2 0,-3-12-1 16,0 0 1-16,0 0-1 0,7-9 0 16,-4-6 0-1,5-8 0-15,0-5 0 0,-8 28-1 16,12-42 1-1,16-51-1-15,-13 39 0 0,0-6-1 16,-2-1 0-16,-1-6-1 16,2-1-1-16,-5 0-1 15,1-2-1-15,-1 2-1 0,0 4-5 16,-5 6-5-16,1 4-15 15,-5 13-32-15,0 41-31 16,0-24-8-16,-4 2-5 16</inkml:trace>
  <inkml:trace contextRef="#ctx0" brushRef="#br0" timeOffset="41740">13579 1175 11 0,'11'-12'79'0,"-2"1"2"0,2 4-47 16,-2-2-4-16,-9 9-3 16,14-10-7-16,-14 10-2 0,0 0-3 15,0 0 0 1,0 0 0-16,-5 13 0 0,-5-1 0 15,-1 2-3 1,-3 5-2-16,0-1-2 0,-2 0-2 16,2 2 0-16,-4-1-3 0,3-1-1 15,-1 1-1-15,2-1-3 16,-1-4-2-16,3 4-4 0,-1-8-6 15,5 1-16 1,-1-4-48-16,9-7-16 0,0 0-8 16</inkml:trace>
  <inkml:trace contextRef="#ctx0" brushRef="#br0" timeOffset="41980">13376 1115 41 0,'-3'-16'90'0,"1"2"0"0,2 14-5 16,-1-9-61-1,1 9-9-15,7 7-2 0,5 5 3 16,1 2-4-16,1 8-3 16,2-1-3-16,2 5 0 0,-1 2-3 15,2-1 0-15,-2-3-3 16,2 5-1-16,0-5-4 15,-4 1-3-15,0-1-10 0,-3-4-19 16,-3 0-44 0,1-2-16-16,-4-4-4 0</inkml:trace>
  <inkml:trace contextRef="#ctx0" brushRef="#br0" timeOffset="42510">13774 1269 8 0,'5'-9'90'0,"-5"9"5"0,0 0-4 16,15 0-67-16,-7 7 1 0,1 0 0 16,2 4-4-1,1 0-5-15,3-2-5 0,0 4-3 16,3-4-2-16,1-1-1 15,0-1-1-15,1-2 1 0,0-4-1 16,-1 0-3 0,1-1 1-16,-4-4-1 0,1-4-1 15,-5-4-1-15,-3-5 1 0,2 1-1 16,-5-3-1-1,-2-1 0-15,0 2 1 0,-2 1-2 16,-2 2 2-16,0 6 0 16,0 9-1-16,0 0 1 0,0 0 0 15,0 0 2 1,-6 19-1-16,4 3 3 0,1 2-2 15,0 8 1 1,1-13 3-16,0 52-2 0,-1 6 0 16,-1-8-1-16,-1-7 0 0,-1-12-1 15,-2-16-2-15,3-19-4 16,3-15-15-16,0 0-42 15,0-15-29-15,0 1-10 16,3-6-6-16</inkml:trace>
  <inkml:trace contextRef="#ctx0" brushRef="#br0" timeOffset="42900">14593 969 85 0,'-43'-22'96'16,"32"25"-4"-16,2 0-53 0,9-3-6 15,-5 12-7 1,5-12-6-16,7 15-7 0,6-9-2 15,3-3-3-15,3 4-3 16,0 7 0-16,6-11-2 0,2 2 0 16,-2-1-3-16,3-1-3 0,-2-1-1 15,2 2-6 1,-4-4-9-16,1 0-29 0,-2 0-37 15,-7-3-13 1,-5 2-4-16</inkml:trace>
  <inkml:trace contextRef="#ctx0" brushRef="#br0" timeOffset="43180">14593 1160 37 0,'-18'15'99'16,"3"2"-1"-16,9-5-5 15,6 2-61-15,7-4-2 0,8 2-8 16,6-1-7 0,7-5-6-16,4 1-2 0,5-2-2 15,3-3-3-15,2 0-2 0,0 0-1 16,-2 0-3-1,-1 2-1-15,-1-1-5 0,-6-1-12 16,-5-2-46 0,-3 3-27-16,-9 0-5 0,-6 0-6 15</inkml:trace>
  <inkml:trace contextRef="#ctx0" brushRef="#br0" timeOffset="44460">16019 726 56 0,'9'-25'84'16,"-6"-1"-38"-16,-2 0-8 0,-6 0-5 15,-2 0-7-15,-8 3-6 0,-2 0-5 16,-5 10-3-1,-1-2-5-15,-2 15-1 0,-28 26-1 16,29 7 0 0,3 20 0-16,0 10-1 0,18-1 3 15,-17 99 1-15,15 20 1 16,8 5-2-16,14 3 1 0,4-10 0 15,-2-29 1 1,-8-35 0-16,-17-63-2 0,-13-16-3 16,-10-14 0-16,-8-15-2 0,-2-7-3 15,-3-17-4 1,2-7-9-16,0-14-17 0,9-1-51 15,12 3-13-15,12-1-6 16,8 5-4-16</inkml:trace>
  <inkml:trace contextRef="#ctx0" brushRef="#br0" timeOffset="45100">16506 1824 43 0,'0'0'95'15,"8"-11"0"-15,-8 11-6 0,0 0-61 16,0 0-6-1,-5 10-4-15,-5 5-7 0,-1 4-4 16,-6 1-1-16,1 5-2 16,-5 0 0-16,0-2-3 15,3 3-1-15,1-10-3 0,4 4-4 16,-2-15-10-16,15-5-39 15,-14-7-34-15,6-10-9 0,-3-8-2 16</inkml:trace>
  <inkml:trace contextRef="#ctx0" brushRef="#br0" timeOffset="45240">16280 1797 74 0,'14'0'100'0,"8"6"-4"16,3 2-7-16,2 5-64 0,8 4-8 16,0 4-2-16,5 1-8 0,-6 2-5 15,-2 0-5 1,-6-3-11-16,-2-3-50 0,-5 2-27 15,-11-9-6 1,-8-11-7-16</inkml:trace>
  <inkml:trace contextRef="#ctx0" brushRef="#br0" timeOffset="46050">16560 483 43 0,'0'0'83'15,"0"0"0"-15,0 0-52 0,0 0-3 16,0 0 0-1,0 0-2-15,0 0-4 0,0 0-6 16,1 0-1-16,3 0-3 16,2 0-3-16,45 7-2 15,-29-5-2-15,-22-2-1 16,21 0-2-16,3 0 0 15,-24 0 0-15,0 0-1 16,11-7 1-16,0 2-1 0,-1-1-2 16,5 0 1-16,-15 6 0 15,4 6-1-15,1 5 1 16,5 37-2-16,-10-23-3 0,0 9-11 15,0 1-52 1,4 34-21-16,-4-69-9 0,1 35-3 16</inkml:trace>
  <inkml:trace contextRef="#ctx0" brushRef="#br0" timeOffset="46370">17035 1228 52 0,'-11'-5'97'0,"11"5"-5"0,0 0-5 15,0-9-70 1,8 9-6-16,7 0-14 0,5 7-60 16,3-2-23-16,4 0-8 0,3-1-4 15</inkml:trace>
  <inkml:trace contextRef="#ctx0" brushRef="#br0" timeOffset="46910">17666 1390 12 0,'0'-10'89'16,"0"10"3"-16,0 0-4 0,0 8-64 15,1 1-5 1,2 1 1-16,0 2-3 0,0 0-4 15,0-1-3-15,-3-11-3 16,6 9-1-16,-6-9-2 0,0 0 1 16,8-12-3-16,-8-3 1 0,0-4-2 15,-2-3 0 1,-3-5 0-16,-1-2 0 0,-4-4-1 15,3 1 1 1,-2 0 0-16,2-1-1 0,0 0 0 16,4 4 1-16,3-1 0 15,2 6 1-15,6 2-1 0,4 3 1 16,4 6-1-16,4 3-1 15,2 1-1-15,4 5-4 16,1-1-7-16,2 4-15 0,0 1-35 16,-4 0-28-1,-1 0-9-15,-2 0-3 0</inkml:trace>
  <inkml:trace contextRef="#ctx0" brushRef="#br0" timeOffset="47100">17768 1152 24 0,'-12'15'92'15,"4"-5"-2"-15,8 0-4 0,0-10-62 16,14 10-5-16,2-6-9 16,8-4-14-16,2 2-36 15,0-3-42-15,5-4-9 16,-3-3-4-16</inkml:trace>
  <inkml:trace contextRef="#ctx0" brushRef="#br0" timeOffset="47250">17827 1304 76 0,'-17'22'93'0,"10"-2"-5"0,6-2-33 0,5-1-41 16,9-4-28-1,7-7-60-15,8 1-13 0,3-2-5 16</inkml:trace>
  <inkml:trace contextRef="#ctx0" brushRef="#br0" timeOffset="47640">17049 1229 73 0,'0'0'93'0,"0"0"-1"0,15-1-60 15,1 1 1 1,6-2-5-16,5 2-7 0,1 0-10 16,3-3-13-1,4 1-22-15,0 2-52 0,-1-3-16 16,-1-1-7-16</inkml:trace>
  <inkml:trace contextRef="#ctx0" brushRef="#br0" timeOffset="48650">17887 1366 16 0,'-10'3'97'0,"1"-2"-3"0,9-1-3 16,-8 0-55-16,8 0-14 0,0 0-5 15,0 0-7 1,0 0-5-16,-2-6-2 0,2 6 0 16,0 0-2-16,0 0 2 15,2-10 0-15,-2 10 1 0,0 0-1 16,0 0 2-1,0 0-1-15,-11 0-1 0,11 0 1 16,-15 2-2 0,15-2 1-16,-16 3-2 0,16-3 1 15,-9 4-1-15,9-4 0 0,0 0 1 16,7 1-2-16,7-1 2 15,0 0-2-15,6 2 0 16,2-2 1-16,5 0-4 16,0 0-3-16,3 0-11 0,0 0-35 15,-1 0-35 1,-2 0-11-16,0 0-8 0</inkml:trace>
  <inkml:trace contextRef="#ctx0" brushRef="#br0" timeOffset="49740">18497 1155 70 0,'0'-20'87'0,"0"0"-32"16,0-2-11-1,-1 0-13-15,-2 1-9 0,2 1-5 16,-2 0-4 0,-8-9-3-16,6 18-3 0,-7 10-2 15,2 2 0-15,4 13-1 16,2 3-1-16,-1 0 1 15,2 5 0-15,3 5-1 16,0-4 0-16,4 6-1 0,4-6 1 16,2 0 0-16,3 1 1 0,1-2 0 15,4-5-1 1,2-6 1-16,-1-7-1 0,1-4 1 15,-20 0-4 1,0 0 0-16,24-30 0 0,1-1-1 16,-16-3 1-16,3-41-2 15,-11 33 3-15,-5 2-4 16,-6-1 3-16,-3 1 1 0,13 40-2 15,-13-35 0 1,-3-2-1-16,0 13 1 0,-1 0 0 16,17 24 0-16,0 0 1 15,-39-11 1-15,39 25 1 0,0 7-1 16,9 8 2-1,5 1-1-15,2 2 0 0,4 3 0 16,-1-1-2 0,1-1-1-16,1 0-4 0,2-3-7 15,-6-3-31-15,1-9-34 0,1-4-18 16,-5-9-6-16</inkml:trace>
  <inkml:trace contextRef="#ctx0" brushRef="#br0" timeOffset="49970">18799 863 52 0,'0'0'96'0,"16"-24"-5"16,0-1-5-16,-16 25-64 0,40 1-8 15,-24 8 1 1,-3 8-2-16,-2 7-6 0,2 5-1 15,-5 0-2 1,0 4-2-16,-3 9-5 0,-1-13-4 16,1 8-11-16,-5-3-39 15,0-6-32-15,0-5-7 0,-5-7-4 16</inkml:trace>
  <inkml:trace contextRef="#ctx0" brushRef="#br0" timeOffset="50100">18834 1106 80 0,'-4'-26'97'16,"4"-20"-6"-1,11 30-6-15,11 6-79 0,2 3-9 16,7 4-48-16,6 6-33 16,0 4-7-16,2 3-7 0</inkml:trace>
  <inkml:trace contextRef="#ctx0" brushRef="#br0" timeOffset="50700">17930 806 11 0,'-9'-21'78'0,"-3"0"4"15,12 21-51 1,0 0-6-16,7 0-3 0,42 12-1 15,-22 12-7 1,1 4-5-16,1 9-3 0,-2 4-4 16,0 12-4-16,-3-5-5 0,-3 12-19 15,1-5-48-15,-12 5-10 16,-10-32 0-16</inkml:trace>
  <inkml:trace contextRef="#ctx0" brushRef="#br0" timeOffset="51040">17021 952 46 0,'-10'-6'87'0,"2"7"-4"16,0 12-52 0,4 12-4-16,4 8-4 0,0 18-4 15,16 47-4-15,14 11-6 16,10 20-6-16,19-8-17 15,8-22-53-15,2-44-17 16,-3-28-6-16,-12-22 2 0</inkml:trace>
  <inkml:trace contextRef="#ctx0" brushRef="#br0" timeOffset="51920">19738 1040 61 0,'-33'-14'93'0,"15"9"-3"15,4 2-26 1,1 2-32-16,13 1-7 0,0 0-6 16,0 0-5-16,20 0-1 0,4 1-3 15,6-1-2 1,4-3-3-16,9 3-1 0,2 0-2 15,1 3 0-15,1 0-2 16,1-2 0-16,0-1-1 16,0 2-2-16,-2-1-7 15,-6-1-8-15,-4 0-39 0,-10 0-34 16,-8 0-8-16,-9 0-6 0</inkml:trace>
  <inkml:trace contextRef="#ctx0" brushRef="#br0" timeOffset="52170">19821 1174 31 0,'-30'13'97'0,"7"-1"-1"15,7 0-4-15,11 3-64 0,5-1-3 16,13-2 1-1,11 0-8-15,8-6-7 0,7 1-4 16,4 1-2-16,8-4-1 16,3-1-2-16,4 1-2 0,0-2-4 15,0 1-5 1,-5-2-27-16,-6-1-53 0,-2 1-8 15,-11-1-8 1,-5-2 3-16</inkml:trace>
  <inkml:trace contextRef="#ctx0" brushRef="#br0" timeOffset="63610">21481 838 17 0,'-7'-26'60'16,"2"2"-7"-16,-2 2-14 15,-1 0-12-15,8 22-4 16,0 0-7-16,-10-8 1 16,-40-7-2-16,33 31 1 0,-4 16 1 15,1 1 0-15,-3 16 0 0,0-1-5 16,0 10-1-1,2-5-3-15,3 10-1 0,1-6-2 16,4 5 2 0,5-5-2-16,8-3 1 0,4-11 0 15,14-10-1-15,13-13 1 16,13-10-1-16,5-13 0 0,8-15-2 15,4-14 0 1,1-8 0-16,-4-12 0 0,-4-8 1 16,-8-3-4-16,-6-2 1 0,-13-1-2 15,-13 3 1 1,-10-2 0-16,-8 7-2 0,-18 5 0 15,-10 8-3 1,-10 8-5-16,-4 7-10 0,-2 14-44 16,-1 8-29-1,7 7-6-15,42 1-6 0</inkml:trace>
  <inkml:trace contextRef="#ctx0" brushRef="#br0" timeOffset="66870">12974 3168 26 0,'-3'-19'92'0,"-1"-5"1"16,3 6-4-1,-3 4-60-15,3-2-5 0,1 5-4 16,0 2-3 0,0 9-5-16,0-10-2 0,0 10-3 15,0 0-3-15,0 0 0 0,0 0 0 16,0 0-2-16,10 11 0 15,-4 2 1-15,3 5-3 0,2 7 2 16,3 7 1 0,2 7-1-16,2 6 1 0,3 6 0 15,2 7-1 1,2 1-1-16,0 2 1 0,1 0-1 15,-1-3 1-15,-3-2-1 16,-2-3 0-16,-2-4 1 0,-3-7-1 16,-3 0 2-16,-4-6-1 0,-1-4 0 15,1-4 0 1,-4-5 0-16,-1-1-1 0,1-5 1 15,-1-3 0 1,-2-5-1-16,-1-9 1 0,2 12 0 16,-2-12 1-16,0 0-1 15,0 0 0-15,0 0 1 0,8-17-1 16,0-7 0-16,0-13 0 15,3-11 0-15,5-15-1 16,2-16 0-16,4-16 0 0,0-9 0 16,-4-4-1-1,0 2 0-15,-7 1-1 0,-1 9 0 16,-10 15-1-16,1 15-4 15,-3 16-5-15,2 18-20 0,-8 15-36 16,-4 5-31 0,12 12-5-16,-4 5-10 0</inkml:trace>
  <inkml:trace contextRef="#ctx0" brushRef="#br0" timeOffset="67570">13964 3747 89 0,'0'0'96'0,"0"0"-8"16,-1 27-17-16,-8-9-54 0,-2 10-3 15,-4 5-3 1,-1 9-4-16,-6 5 0 0,0 7 0 16,-1-3 0-1,2-2-1-15,1-2-1 0,4-10-2 16,2-4-1-16,1-8-2 0,6-8-4 15,7-17-6-15,0 0-18 16,-10 0-50-16,7-20-17 0,-4-9-5 16,-1-11-4-1</inkml:trace>
  <inkml:trace contextRef="#ctx0" brushRef="#br0" timeOffset="67770">13673 3880 82 0,'13'0'99'0,"8"6"-5"0,3 5-6 15,0 10-66-15,11 9-9 16,2 6-2-16,0 10-3 15,0 2-3-15,-6 3-1 0,-3 1-1 16,-3-1 0 0,-6-5-2-16,-5-7-2 0,-4-9-3 15,-3-4-6-15,-7-15-20 16,0-11-51-16,0 0-13 0,4-18-8 15,-3-6-1 1</inkml:trace>
  <inkml:trace contextRef="#ctx0" brushRef="#br0" timeOffset="68240">14199 3892 61 0,'0'0'95'0,"-14"-5"-4"0,14 5-3 15,0 0-70 1,11 0-1-16,11 0-1 0,8 0-4 16,4 5-4-1,4-1-1-15,5 2-2 0,-6 1-1 16,-1 2-2-16,-8 7 0 15,-7 3-2-15,-10 2 0 0,-8 1 1 16,-3 10-1 0,-12-3 1-16,-8 6 0 0,-3 1 0 15,-3-1 0-15,0 3 0 0,-2-5 0 16,4 0-1-1,0-4 1-15,9 0-1 0,2-4 1 16,7-2 0-16,6-4 1 16,4-5 0-16,12 2 1 0,6-6 0 15,8-1-1 1,2-4 1-16,6-2-1 0,2 1-1 15,-1-2-1 1,1 1-2-16,-8-2-3 0,-4 1-4 16,-8-2-6-16,-1 2-24 0,-19-2-40 15,9-3-19-15,-8-8-5 16,-2-4-1-16</inkml:trace>
  <inkml:trace contextRef="#ctx0" brushRef="#br0" timeOffset="68400">14293 4217 22 0,'0'0'102'16,"11"4"-3"-16,16-1-7 15,7-78-15-15,8 75-67 0,5 0-2 16,2 1-10-1,5 8-37-15,0 0-44 0,-11-3-10 16,-7-5-10-16</inkml:trace>
  <inkml:trace contextRef="#ctx0" brushRef="#br0" timeOffset="68840">15239 3676 38 0,'-15'11'96'16,"5"-2"-2"-16,10-9-6 0,0 17-58 16,22-12-11-1,7 4 1-15,8-3-6 0,4 0-4 16,0 0-4-16,2-2-2 15,-3 0-1-15,-6-2-3 16,-5-1-2-16,-6 2-4 16,-7-3-9-16,0 0-43 0,-7-3-31 15,-9 3-8-15,0 0-6 0</inkml:trace>
  <inkml:trace contextRef="#ctx0" brushRef="#br0" timeOffset="69010">15164 4018 4 0,'19'16'102'16,"13"-4"-3"-16,10-9-5 0,9-3-5 16,8 1-76-16,0-5-7 0,3 5-22 15,-6-3-59 1,-12-4-16-16,-8-1-6 0,-10-1-6 15</inkml:trace>
  <inkml:trace contextRef="#ctx0" brushRef="#br0" timeOffset="70000">16702 3244 80 0,'14'-39'86'0,"-1"7"-33"15,-6-7-12-15,-4 8-6 16,-3-5-8-16,-3 4-10 0,-13 2-3 16,-5 0-5-16,-3 5 1 0,-6-3-4 15,-3 8 0 1,-3 2-3-16,-5 3 0 0,3 8-1 15,-2 4-1 1,0 4-1-16,4 18-1 0,2 13 0 16,5 19 1-16,9 18 1 15,8 25 0-15,12 18 1 0,5 23 1 16,15 13 1-16,5 10 2 15,6 2 0-15,0-5-1 16,-5-9 1-16,-8-21 0 0,-9-11 1 16,-9-26 0-1,-11-16-1-15,-15-21 0 0,-2-16-2 16,-6-14-1-16,-4-14-3 15,-2-8-3-15,1-20-4 16,7-4-6-16,2-13-16 16,10-2-50-16,7 1-18 0,6 2-6 15,7 11-5-15</inkml:trace>
  <inkml:trace contextRef="#ctx0" brushRef="#br0" timeOffset="70570">16919 4241 78 0,'11'-8'99'0,"-11"8"-6"16,0 0-5-16,-9 15-65 16,-9 10-5-16,-3 2-6 0,-5 10-5 15,-5 3-1 1,-1 5-1-16,-1 1-1 0,5-5-2 15,2-5-1-15,5-8-3 16,9-6-3-16,3-8-11 16,9-14-42-16,-13-9-33 0,13-21-8 15,-5-7-4-15</inkml:trace>
  <inkml:trace contextRef="#ctx0" brushRef="#br0" timeOffset="70710">16644 4306 59 0,'17'14'99'15,"4"8"-3"-15,10 0-8 0,-1 7-52 16,7 3-19-16,5 6-6 0,-1-2-8 16,-1 8-9-16,-7-11-27 15,-5-2-50-15,-1 2-10 0,-6-11-10 16</inkml:trace>
  <inkml:trace contextRef="#ctx0" brushRef="#br0" timeOffset="71390">17154 2635 7 0,'-17'-15'86'0,"17"15"5"16,6-10-5-16,12 2-47 0,12 6-16 15,4-1-7-15,5 3-3 0,4 4-2 16,3 4-3 0,-7 3-1-16,-2 8-2 0,-13 5-2 15,-9 4 1 1,-14 6 0-16,-2 4 0 0,-15 5 0 15,-8 7 0-15,-8-1 1 16,-4 1-1-16,1-3 0 0,6-1-1 16,0-1 1-1,16-4 0-15,9-4 1 0,8-10-1 16,18 2-1-16,10-10 1 0,12-3-1 15,3-3 0 1,8-13-2-16,-1 0-3 0,3-3-3 16,-8-9-6-16,-5-2-24 15,-15-2-44-15,-17-7-17 0,-9-4-7 16,-16-6-3-1</inkml:trace>
  <inkml:trace contextRef="#ctx0" brushRef="#br0" timeOffset="71520">17166 3006 16 0,'-17'11'101'16,"23"-2"-3"-16,25-9-5 15,22-3-4-15,26-2-79 0,2-6-4 16,11 6-11 0,-7-6-53-16,2 0-29 0,-6-1-9 15,-12 4-6 1</inkml:trace>
  <inkml:trace contextRef="#ctx0" brushRef="#br0" timeOffset="71930">17578 3825 58 0,'8'-8'98'0,"0"8"-2"0,11 0-7 16,3 3-59-1,6-3-13-15,3 2-4 0,2 3-8 16,8 2-10 0,-4-2-13-16,4-1-53 0,1 7-20 15,-11-2-7-15,-7-4-3 16</inkml:trace>
  <inkml:trace contextRef="#ctx0" brushRef="#br0" timeOffset="72260">18021 3863 74 0,'20'29'99'0,"-1"0"-5"16,-2 2-4-16,37-1-64 0,-41 1-7 16,-1-2-6-1,-3-5-2-15,-5-7-3 0,-4-17-1 16,0 0-1-16,0 0-2 0,0-17 0 15,-7-12-1 1,-7-12-1-16,-3 0-2 0,-1-5 0 16,-3 0-1-16,-2 3 1 15,4 3-2-15,2 7 1 16,6 3-1-16,9 9 1 15,3 5 0-15,15-2-1 0,9 6 1 16,12 0 0-16,5 2-1 0,8-2-1 16,5 3-4-1,-3-1-7-15,7 5-31 0,-4 2-37 16,-16-4-16-1,-5 0-6-15</inkml:trace>
  <inkml:trace contextRef="#ctx0" brushRef="#br0" timeOffset="72430">18169 3843 50 0,'1'14'96'0,"16"-7"-6"0,9-7-3 15,5-5-67-15,11-5-6 16,9-4-10-16,-6-4-28 0,1-7-56 15,-5 4-8 1,-7 3-8-16</inkml:trace>
  <inkml:trace contextRef="#ctx0" brushRef="#br0" timeOffset="72590">18204 3979 89 0,'-19'35'98'0,"17"-11"-5"16,18 29-16-1,18-46-56-15,15-7-7 0,10-3-7 16,5-16-8-1,7-1-13-15,-5-8-49 0,-1-16-26 16,-7-5-7-16,-11-11-4 0</inkml:trace>
  <inkml:trace contextRef="#ctx0" brushRef="#br0" timeOffset="72790">18730 3403 8 0,'0'0'99'16,"19"6"-4"-16,12 13-5 0,4 6-6 15,50 6-75-15,-43 11-2 16,-2 10-1-16,-11 9-4 15,-17 3-4-15,-12 7-1 0,-14-7-4 16,-16 3-12-16,-19-5-48 16,-17-11-22-16,-11-9-7 0,-8-18-2 15</inkml:trace>
  <inkml:trace contextRef="#ctx0" brushRef="#br0" timeOffset="73010">17586 3630 48 0,'-54'23'95'0,"-1"15"0"16,1 9-7-1,9 8-60-15,10 11-8 0,10 3-4 16,15 2-5-16,14-2-5 15,19-3-2-15,20-8-5 0,17-9-9 16,21-12-53-16,13-11-24 16,1-12-9-16,9-12-6 15</inkml:trace>
  <inkml:trace contextRef="#ctx0" brushRef="#br0" timeOffset="73560">19485 3756 23 0,'-27'1'90'15,"-1"13"-2"1,-1 3-2-16,27 12-59 0,-18 7-8 16,4 6-3-16,11 0-3 15,7 0 1-15,14-9-3 0,14-7-2 16,8-10-2-1,8-13 1-15,0-10-2 0,2-16 0 16,-5-11-2-16,-7-9 0 0,-10-10-3 16,-10-7-1-1,-15-2-1-15,-8-1 0 0,-13 1 0 16,-10 9-2-16,-6 10 2 15,-5 3-2-15,2 21 4 0,0 9-2 16,8 12 1 0,3 17 0-16,11 12 1 0,3 13 0 15,11 13 0 1,3 9 1-16,11 5-1 0,8 3 1 15,2-5-1-15,7-3 1 0,1-8-2 16,5-18-1-16,-1-10-4 16,0-20-12-16,7-10-44 15,0-13-25-15,-3-22-12 16,1-16-5-16</inkml:trace>
  <inkml:trace contextRef="#ctx0" brushRef="#br0" timeOffset="73780">19993 3409 16 0,'-1'30'99'0,"-7"11"-1"15,-9 14-6-15,-1 5-4 16,12 12-77-16,-9 10-1 0,3 3-1 16,1-1-2-1,3-6-4-15,2-6-2 0,1-17-3 16,1-10-5-16,-3-25-15 15,-4-19-55-15,3-10-16 16,-8-28-6-16,-5-10-5 0</inkml:trace>
  <inkml:trace contextRef="#ctx0" brushRef="#br0" timeOffset="73910">19697 3650 59 0,'23'0'105'0,"4"20"-6"16,8 2-8 0,3 48-28-16,8-36-53 0,1 7-2 15,5 4-8-15,-9-2-7 16,0 7-27-16,-3-2-48 0,-8-11-11 15,-1-6-10-15,-8-19-2 0</inkml:trace>
  <inkml:trace contextRef="#ctx0" brushRef="#br0" timeOffset="74280">20453 3602 95 0,'0'0'101'0,"0"0"-5"15,21 5-4-15,-21-5-76 0,49 5-3 16,14-1-1-16,8-2-3 15,5 1-4-15,5 0-2 16,1 0-4-16,-7 0-2 16,-6 5-5-16,-17-7-9 0,-11 2-45 15,-13-3-30 1,-28 0-8-16,0 0-3 0</inkml:trace>
  <inkml:trace contextRef="#ctx0" brushRef="#br0" timeOffset="74490">20412 3831 64 0,'6'26'103'16,"23"-8"-4"-16,12-4-7 0,17-43-37 16,16 29-41-1,11 3-6-15,1-3-3 0,4-1-2 16,-2-11-4-16,-6 5-3 0,-7-6-5 15,-4 8-17-15,-15-3-49 16,-8-7-20-16,-1-3-5 0,-6-10-6 16</inkml:trace>
  <inkml:trace contextRef="#ctx0" brushRef="#br0" timeOffset="74770">21516 3445 93 0,'-24'11'97'0,"-4"13"-3"15,2 7-5-15,34 14-70 16,-20 8-4-16,8 8-3 15,10-1-2-15,20-9-3 0,13-8 0 16,15-9-1 0,14-12-1-16,6-16 0 0,3-11-1 15,-4-16 1-15,-5-12-2 16,-15-14-2-16,-18-5 1 0,-20-4 0 15,-25 1-1-15,-28-2-1 16,-24 8 1-16,-15 5-2 16,-12 13 0-16,-5 15-4 0,13 13-7 15,6 3-24 1,26 15-50-16,26 12-12 0,23-4-8 15,30 6-4-15</inkml:trace>
  <inkml:trace contextRef="#ctx0" brushRef="#br0" timeOffset="76360">13915 5463 27 0,'-2'-11'95'0,"2"11"-6"15,0 0-1-15,0 0-49 0,11 11-14 16,8 17-5-16,2 9-6 16,12 14 2-16,0 7-5 15,1 6 3-15,0 5-5 0,-3 2-1 16,-1-7-1-1,-5-3-1-15,-4-8 0 0,-8-10 0 16,1-10-2-16,-6-6 1 16,-2-7 0-16,-6-20 0 0,0 0 0 15,13-12-1 1,-6-22-1-16,7-20-3 0,4-18 0 15,7-22 0-15,3-6 0 0,3-5 0 16,0 2 0 0,-7 7-2-16,1 16-4 0,-10 17-1 15,-3 22-4-15,-11 23-1 16,-1 18-10-16,0 0-20 15,0 16-46-15,4 18-13 16,3 0-4-16,7 11 0 0</inkml:trace>
  <inkml:trace contextRef="#ctx0" brushRef="#br0" timeOffset="76930">14726 5956 17 0,'-16'-3'97'0,"4"3"-1"16,1 8-4-16,6 18-5 0,5-6-70 15,10 9-5 1,6 0-1-16,9-6-1 0,5-2-2 15,4-11-1 1,4-9-1-16,1-8 0 0,4-12-1 16,-8-7 0-16,-4-8-2 15,-6-2 0-15,-10-1-3 0,-6 5 0 16,-8 6 0-16,-1 9-2 0,-14 15 1 15,0 9-1 1,-2 19 1-16,4 15 0 0,0 12 1 16,4 9-1-1,2 8 2-15,1 4 0 0,5-6-1 16,0-6 1-16,0-8 0 15,0-12 0-15,-1-9-1 0,1-12-1 16,0-11-2-16,0-10-2 16,3-12-12-16,3-15-32 15,0-16-40-15,7-3-7 0,1-13-10 16,4-4-1-1</inkml:trace>
  <inkml:trace contextRef="#ctx0" brushRef="#br0" timeOffset="77240">15122 5934 30 0,'9'-17'103'0,"2"10"-4"0,5 0-5 15,6-8-3-15,6 8-76 0,10 0-3 16,1 5-4 0,4 1-3-16,-1 11-2 0,-4 5-2 15,-7 6 1-15,-9 11-2 16,-13 1 1-16,-9 6-1 15,-10 2 2-15,-12 1 0 16,-7 1 1-16,-1-2-1 0,-2-5 0 16,3-3 1-1,8-2 0-15,11-8 0 0,10-5-1 16,10-4 0-16,13-7-1 0,9 0 1 15,9-6-1-15,4-1-3 16,0-8-2-16,2 3-4 16,-12-8-11-16,-1-1-33 15,-12 0-38-15,-14-7-8 0,-13 1-10 16,-16-2 0-1</inkml:trace>
  <inkml:trace contextRef="#ctx0" brushRef="#br0" timeOffset="77380">15322 6172 26 0,'-27'-1'103'0,"12"-2"-3"15,15 3-6-15,28-14-4 16,16 0-73-16,23 2-8 15,5-5-4-15,13 1-5 0,-3-4-11 16,8 2-44 0,-8 5-35-16,-12-3-5 0,-11 5-8 15</inkml:trace>
  <inkml:trace contextRef="#ctx0" brushRef="#br0" timeOffset="77640">16194 5793 35 0,'-6'8'101'15,"2"4"-2"-15,4-1-5 0,14-24-15 16,12 22-65-16,7-33 2 0,7 32-7 15,3-1-3 1,1 3-4-16,1-3-4 0,-7-5-5 16,-7 7-13-16,-17-5-49 15,-14-4-22-15,0 14-8 16,-10-4-5-16</inkml:trace>
  <inkml:trace contextRef="#ctx0" brushRef="#br0" timeOffset="77760">16216 6029 24 0,'-22'29'102'15,"18"-8"-3"-15,15-1-7 0,28-10-2 16,18-5-72-1,14-5-5-15,11-3-8 0,1-8-6 16,9 4-28-16,-2-2-50 16,-10-8-12-16,-10 0-8 0,-9-11-4 15</inkml:trace>
  <inkml:trace contextRef="#ctx0" brushRef="#br0" timeOffset="78310">17778 5499 13 0,'17'-37'91'0,"-12"-1"0"0,-8-1-4 16,-9 2-54 0,-19 2-6-16,-4 5-7 0,-15 9-6 15,-5 12-2-15,-2 9-3 16,-1 12-3-16,9 18-2 15,10 18 0-15,18 16 1 0,11 21 0 16,18 12-1-16,15 12 1 16,9 4-1-16,6 0 3 0,-7-1 1 15,-7-9-1 1,-15-10 0-16,-10-21 0 0,-22-13-1 15,-16-15 0 1,-14-9-4-16,-7-13-5 0,5-4-29 16,-7-12-45-16,5-9-18 15,9-13-9-15,8-10-7 0</inkml:trace>
  <inkml:trace contextRef="#ctx0" brushRef="#br0" timeOffset="78810">17763 6532 78 0,'-11'5'93'0,"11"7"-4"0,8 5-3 16,24 2-71 0,-7 0-1-16,13-4 2 0,2-5-1 15,5-10-3-15,2-3-3 16,1-16 0-16,-4-7-3 15,-10-4-1-15,-7-3-2 16,-10 0-1-16,-12 2 0 0,-4 5-1 16,-3 11 1-1,-8 9-1-15,-5 12 1 0,0 11-1 16,1 18 2-16,3 13-1 0,3 7 0 15,-1 13 0 1,4 3 0-16,2 6 0 0,2-4-1 16,1-6-1-16,0-5-4 15,1-14-2-15,3 0-16 0,-2-22-41 16,-2-26-31-1,13-1-6-15,0-27-8 0</inkml:trace>
  <inkml:trace contextRef="#ctx0" brushRef="#br0" timeOffset="79360">18418 5191 4 0,'10'-24'92'15,"9"2"4"-15,7 1-5 16,26 1-50-16,-11 6-12 0,8-1-6 16,-4 9-6-1,-1 6-6-15,-7 9-4 0,-11 12-3 16,-10 11-2-16,-12 10-1 15,-12 7 0-15,-14 6 1 16,-12 4 1-16,-3-3 0 0,-8-2 2 16,4-6 1-16,3-4-2 15,9-11 1-15,15-5 2 0,7-6-3 16,20-7 0-1,15-2-1-15,19-9-2 0,8-1 0 16,6-3-4 0,3-7-2-16,-2 2-8 0,-12-10-30 15,-15-9-39-15,-9-4-16 16,-23-1-7-16,-17-5-1 0</inkml:trace>
  <inkml:trace contextRef="#ctx0" brushRef="#br0" timeOffset="79500">18530 5363 4 0,'-37'0'100'15,"20"0"1"1,17 0-6-16,32 3-3 0,21-6-64 15,15 3-20-15,9 0-1 16,6 0-4-16,-4-2-16 0,3-1-54 16,-8 3-24-1,-14 0-9-15,-13 0-4 0</inkml:trace>
  <inkml:trace contextRef="#ctx0" brushRef="#br0" timeOffset="79980">19364 6170 25 0,'0'0'103'0,"5"8"-3"16,15-8-9-16,11-6-2 0,9 2-78 16,1-4-9-1,7 2-9-15,-4-6-22 0,-2-2-52 16,1 2-12-1,-10-5-5-15,-8 0-4 0</inkml:trace>
  <inkml:trace contextRef="#ctx0" brushRef="#br0" timeOffset="80300">19770 5937 14 0,'11'24'100'0,"0"10"-2"16,0 5-5 0,1-37-19-16,-3 44-53 0,1-3-4 15,-3-4-6-15,-3-7-1 16,-3-8-5-16,-1-7 1 0,0-17-1 15,-13-1-1-15,1-18-1 0,-1-10 1 16,0-9-2 0,-3-9 0-16,-2-1-2 0,4-7 0 15,3 5-1 1,4 3 0-16,7 6 0 0,5 4-1 15,11 6 0-15,17 7 0 16,6 3 1-16,12 8-1 0,3 1-2 16,3 5-5-1,-3-1-8-15,0 6-37 0,-8 6-32 16,-15 4-12-16,-15 4-7 0</inkml:trace>
  <inkml:trace contextRef="#ctx0" brushRef="#br0" timeOffset="80430">19752 6101 7 0,'-8'24'84'0,"11"-7"1"0,24-10-5 16,14-7-55-16,14-3-26 0,7-13-50 16,9 2-23-1,-6-7-10-15</inkml:trace>
  <inkml:trace contextRef="#ctx0" brushRef="#br0" timeOffset="80600">19928 6203 75 0,'-22'34'99'0,"12"0"-5"15,9-12-5-15,18 0-62 0,18-5-7 16,10-10-8-16,8-3-5 16,4-8-6-16,5-4-6 15,-3-19-18-15,-5-4-55 16,-5-10-12-16,-10-12-9 0,-12-7-3 15</inkml:trace>
  <inkml:trace contextRef="#ctx0" brushRef="#br0" timeOffset="80800">20335 5640 80 0,'19'27'99'0,"12"3"-6"16,2 14-6-16,8 5-67 0,2 6-3 16,-8 7-5-1,-6 2-5-15,-15 4-2 0,-14-1-3 16,-12 2-1-16,-19-9-2 15,-11 0-4-15,-14-17-11 0,-3-10-51 16,-8-5-23-16,-10-17-6 16,-1-11-7-16</inkml:trace>
  <inkml:trace contextRef="#ctx0" brushRef="#br0" timeOffset="81000">19092 5872 19 0,'-74'50'99'0,"6"13"-1"0,10 2-7 15,17 8-2-15,17 2-75 0,16 7-5 16,21-7-3 0,21-2-3-16,17-8-3 0,13-13-8 15,17-4-18-15,13-10-53 16,8-14-12-16,4-15-9 15,4-13-2-15</inkml:trace>
  <inkml:trace contextRef="#ctx0" brushRef="#br0" timeOffset="81570">21037 5958 83 0,'-27'-19'91'0,"5"12"-2"16,0-3-38-16,6 17-22 0,0 17-7 15,6 6-6-15,7 8-3 16,4 5-2-16,11 2-1 15,7-2-1-15,13-7-2 0,5-8-2 16,6-12 1-16,4-12-1 16,-6-8 0-16,4-16-2 0,-11-14 0 15,-6-8-3 1,-15-8 0-16,-7-12-1 0,-12-1-1 15,-13-5-1 1,-6 2 0-16,-9 6-1 0,-1 10 0 16,-4 10 1-16,3 12 0 15,5 18 2-15,4 15 0 0,8 19 2 16,7 15 0-16,8 15 2 0,4 8-2 15,7 8 2 1,5 8 0-16,4-3 0 0,4-2-1 16,3-8 0-1,-1-11-1-15,-1-10-2 0,5-12-3 16,0-15-5-16,6-14-17 15,-2-11-38-15,1-27-27 0,6-10-9 16,-1-17-4-16</inkml:trace>
  <inkml:trace contextRef="#ctx0" brushRef="#br0" timeOffset="81760">21618 5656 14 0,'10'7'100'16,"-10"22"-1"-16,-3 3-6 16,-7 11-3-16,4 6-79 0,-8 10-1 15,-2 7-2 1,1-3-2-16,-1 3-3 0,4-8-2 15,-2-8-4-15,1-11-5 0,4-9-14 16,-9-14-43 0,1-18-26-16,2-17-7 0,2-20-4 15</inkml:trace>
  <inkml:trace contextRef="#ctx0" brushRef="#br0" timeOffset="81900">21384 5898 3 0,'8'-29'99'0,"9"17"1"0,9 9-6 16,7 8-4-1,8 10-67-15,9 9-11 0,0 7-5 16,5 4-6-16,-7 3-8 0,2 4-14 15,-10 3-45-15,-8-11-25 16,-3-3-7-16,-9-14-7 0</inkml:trace>
  <inkml:trace contextRef="#ctx0" brushRef="#br0" timeOffset="82140">22197 5600 10 0,'-3'17'103'0,"8"0"-3"15,15-5-5-15,14 1-5 16,12 3-72-16,10-4-7 0,2 1-2 15,6-4-4-15,-6 2-4 0,-4-6-5 16,-5 4-9 0,-15-7-27-16,-10-4-49 0,-6 2-7 15,-18 0-8 1</inkml:trace>
  <inkml:trace contextRef="#ctx0" brushRef="#br0" timeOffset="82320">22139 5982 78 0,'-15'25'100'0,"15"-4"-6"15,20-13-6 1,16-1-59-16,18-7-13 0,11-1-4 16,11-10-8-16,2-5-4 15,7 0-10-15,-9-8-27 0,-1-4-49 16,-2 1-8-1,-8-7-7-15</inkml:trace>
  <inkml:trace contextRef="#ctx0" brushRef="#br0" timeOffset="82570">22965 5562 74 0,'-28'38'100'0,"3"10"-3"16,10 4-5 0,14 6-58-16,8-5-13 0,24-10-5 15,10-4-3 1,16-16-4-16,4-10 0 0,6-13-3 15,4-11 0-15,-9-12-3 0,-7-15 0 16,-25-3-2-16,-16-8 0 16,-18 2-2-16,-26 1 1 15,-19 4-2-15,-14 7-2 16,-5 12-3-16,-7 11-10 0,12 15-39 15,19 13-40 1,8 3-4-16,22 13-8 0</inkml:trace>
  <inkml:trace contextRef="#ctx0" brushRef="#br0" timeOffset="94580">2681 10085 19 0,'13'-13'54'15,"-5"-3"-1"-15,7 3-7 16,-8-2-5-16,3 2-5 15,-4 2-6-15,-1 1-4 16,-5 10-2-16,8-13-5 0,-8 13-4 16,0 0-1-1,0 0-3-15,8 11-3 0,-5 8-2 16,-2 3-1-16,-1 7 0 0,0 7 0 15,-9 5 0-15,-4 4-1 16,-9 0-1-16,-3 1 0 16,-7-5 0-16,-3-4 0 15,-5-8-1-15,-3-10 0 0,-1-9 0 16,1-10 0-1,4-10-1-15,-1-10 0 0,8-6-1 16,3-6 0-16,7 1-1 0,9 0 0 16,6 5 0-1,7 2 0-15,16 9 0 0,10 6 1 16,10 6 0-16,9 3 0 15,3 9 0-15,7 5 1 0,0 8 0 16,-3 5 0 0,0 4 0-16,-3 2-2 0,-5 0-1 15,-8-2-4-15,8 2-20 16,-11-7-47-16,-2-10-20 15,4-10-5-15,-3-7-7 0</inkml:trace>
  <inkml:trace contextRef="#ctx0" brushRef="#br0" timeOffset="96330">2884 9682 38 0,'0'0'64'0,"6"0"-8"16,-6 0-13-16,15 9-12 15,-6-1-7-15,-1 4-1 0,0-1-3 16,-6 3-3 0,0 0-1-16,-2 0-4 0,-8-2-2 15,-4-2-2 1,-2-3 0-16,-5-3-3 0,0-4 0 15,2 0 0-15,0-4-2 0,2-4 0 16,4-3-1-16,5-3-1 16,5 2-1-16,1 2 0 0,11 0-1 15,4 5 1 1,5 1-1-16,1 3 0 0,-2 1 1 15,0 6 1 1,-3 5 0-16,-8 0 0 0,-7 3 1 16,-4-3 0-16,-8 0 1 15,-5-4-1-15,-3-4 1 0,-2-3 0 16,1-3-1-16,2-7 0 0,6-3-1 15,-2-1-4 1,13 2-7-16,0-3-36 0,2 4-35 16,16 3-11-1,1-4-7-15</inkml:trace>
  <inkml:trace contextRef="#ctx0" brushRef="#br0" timeOffset="97050">2892 9752 19 0,'-1'-12'75'0,"-1"0"-31"16,2 12-9-1,0-14-3-15,0 14-3 0,0 0-5 16,0 0-5-16,9 0-4 15,-7 9-1-15,0 1-2 0,-1 2 1 16,-1 0-2 0,-4 0-1-16,-5 0 0 0,-5-4-1 15,-3-4-1 1,-2-3 0-16,-1-1-3 0,0-7 0 15,4-4-1-15,2-5-1 0,5 1 0 16,6-2-2-16,3 3 0 16,7 0-1-16,5 6 0 0,6 1 1 15,-2 7-1 1,4 0 1-16,-4 5 0 0,1 5 0 15,-7 2 1 1,-5 1-1-16,-5 0 1 0,-2-3-1 16,-8-1-3-16,-6-9-8 15,16 0-40-15,-14 0-32 0,6-17-11 16,5-7-7-16</inkml:trace>
  <inkml:trace contextRef="#ctx0" brushRef="#br0" timeOffset="99790">5638 8361 50 0,'-20'3'63'0,"6"2"-7"0,-3-2-6 16,2 3-11-1,-3-3-5-15,5 0-9 0,-1-3-4 16,2 0-7-1,12 0-1-15,-11-18-5 0,11 7-4 16,0-2-1-16,6-2 0 0,4-2-2 16,4 5 0-16,1 0-1 15,4 7 1-15,0 3-1 16,-2 2 1-16,-1 4 1 15,-2 7-1-15,-6 2 0 0,-4 4 0 16,-4 1 1 0,-4-2 0-16,-4 2 1 0,-7-4-1 15,-4-3 1-15,-1-6-1 16,0-4 0-16,1-1-1 15,2-7 0-15,4-6-2 0,7-1 0 16,5-3 0-16,3 1-1 16,9 3 0-16,7 1 0 0,5 4 1 15,1 7 0 1,0 1 1-16,0 3 1 0,-4 9 0 15,-6 6 1 1,-9 0 1-16,-5 3 0 0,-16 2-1 16,-3-2-1-16,-5-3-4 15,-5-8-13-15,7-7-49 0,5-3-23 16,3-12-6-16,13-14-7 0</inkml:trace>
  <inkml:trace contextRef="#ctx0" brushRef="#br0" timeOffset="100170">5720 7429 75 0,'0'0'83'16,"0"17"0"-16,12 11-54 0,-10 8-10 15,3 10 1-15,-4 8 1 16,1 5-2-16,-2 3-3 15,0-3-3-15,0-3-3 16,-6-7-2-16,-1-9-2 16,0-8-1-1,0-13-5-15,1-7-2 0,6-12-9 16</inkml:trace>
  <inkml:trace contextRef="#ctx0" brushRef="#br0" timeOffset="100830">5389 7538 20 0,'-14'2'78'16,"4"1"-24"-16,-1-1-10 0,11-2-6 15,-13 0-7-15,13 0-8 0,0 0-5 16,0-9-2 0,0 9-4-16,6-15-1 0,4 6-2 15,3-2-1-15,4-3 0 16,6-3-1-16,6-1 0 0,4-3-1 15,6-1 0 1,4-1-1-16,5 3-1 0,2 3-1 16,-1 1 0-1,-3 7-1-15,-1 2 0 0,-4 7-1 16,-6 1 0-16,-9 10 1 0,-7 5 0 15,-4 3-1-15,-9 0 1 16,-6 5 0-16,-10-2 0 0,-8-2-1 16,-6-1 0-1,-3-3 1-15,-2-3-2 0,1-3 0 16,3-4 0-1,2-2-1-15,8-1-1 0,6-2 0 16,9-1 0-16,6 6 1 0,15-2-1 16,8 1 0-16,7 4 1 15,1 3 0-15,5 1 0 16,-4 5 1-16,-5 2-1 15,-8 3 1-15,-15 0-1 0,-10 4 1 16,-12-2 0 0,-16 1 0-16,-9-3 1 0,-9-4-2 15,-1 2-6-15,-4-9-16 16,3-2-49-16,12 3-17 0,8-10-7 15,15 0-5-15</inkml:trace>
  <inkml:trace contextRef="#ctx0" brushRef="#br0" timeOffset="102100">5987 10805 6 0,'12'-16'39'0,"-12"16"-22"16,11 1-1-16,-11-1 6 16,10 10 1-16,-10-10 2 0,3 11 1 15,-3-11 2 1,0 11-2-16,0-11-3 0,-13 7-4 15,4-5-5-15,-2 1-6 16,-2-3-1-16,0 1-5 16,2-1 1-16,-2 0 0 15,2 0 1-15,11 0 2 0,-16-1 0 16,16 1 0-16,-7-10 0 0,7 10 0 15,1-16 0 1,5 5-1-16,8 0 1 0,-1-2-1 16,6-1 3-1,4-1-2-15,-3 3 2 0,2 2-2 16,0 2-1-16,-6 3 0 16,-4 5-2-16,-2 1-1 0,-10-1-1 15,7 20 0-15,-7-7-1 0,-7 3 1 16,-1 1 1-1,-4-3-1-15,-1 1 0 0,-1-4 0 16,-2 0 1 0,0-4-1-16,2-4 1 0,-2-1-1 15,4-2 1-15,1 0-1 16,11 0 0-16,-14-15 0 0,12 4 0 15,2-2-1 1,3-1 0-16,7-1 0 0,5-1-1 16,5 2 1-16,4 3-1 0,1 3 0 15,2 1 1 1,-3 7-1-16,-3 0 1 0,-5 3 0 15,-6 7 0-15,-6 2 0 16,-5 0 1-16,-11 1 0 0,-3 0-1 16,-2-1-1-1,-4-4-4-15,4 4-11 0,-3-3-38 16,4-6-26-1,16-3-14-15,-13 4-6 0</inkml:trace>
  <inkml:trace contextRef="#ctx0" brushRef="#br0" timeOffset="102990">5803 11315 20 0,'-6'-9'80'0,"6"9"-1"15,-8-17-35-15,12 14-11 16,6 2-6-16,10 1-6 0,2 2-3 15,6 9-2 1,1 6-1-16,6 10 1 0,-1 4-1 16,-1 10-3-16,-3 7-1 0,-8 7-2 15,-8 0-3 1,-7 5-1-16,-7-2-1 0,-13-1-1 15,-4-7 1-15,-10-4-3 16,-1-12 1-16,-6-10 0 0,2-9 0 16,2-15-1-1,2-8 0-15,9-16-1 0,7-9 1 16,12-11-2-1,5-9 1-15,18-3-1 0,10-9 0 16,11-1 0-16,10-1 1 0,3 4-1 16,1 6 0-16,-8 5 1 15,-6 8-1-15,-5 3-1 0,-9 16-9 16,-17 4-37-1,-5 6-33-15,-2 1-12 0,-3 1-6 16,3 4-4 0</inkml:trace>
  <inkml:trace contextRef="#ctx0" brushRef="#br0" timeOffset="104710">10017 8243 23 0,'0'0'71'15,"15"-8"1"-15,-15 8-44 0,13 2-6 16,-8 7-2-1,-3 1-3-15,-2 1-1 0,-2 0 1 16,-5 0-1-16,-4-3-2 0,-4-4-1 16,-1-4-2-16,-2-1-2 15,-2-6-2-15,1-5-2 16,0-2-1-16,3-1 0 15,5-3-2-15,5 0 0 0,7 1 0 16,9 1 0 0,9 3-1-16,6 4 0 0,4 6 1 15,1 3 0-15,-1 3 1 0,-5 9-1 16,-7 7 1-16,-7 3 1 15,-10 0-1-15,-4-1 1 16,-14-1 0-16,-3-3 0 16,-5-7-1-16,-1-5 1 0,2-5-2 15,3-8-3 1,7-7-7-16,4-9-21 0,11-4-45 15,12-2-17-15,8-2-5 16,15-4-5-16</inkml:trace>
  <inkml:trace contextRef="#ctx0" brushRef="#br0" timeOffset="105690">10391 7728 57 0,'0'0'87'0,"0"0"-2"0,0 0-44 15,-11 4-11 1,2 4-5-16,-1 2-6 0,-3 3-5 15,-2-2-2-15,-1 2-3 16,0 0-2-16,1-1-1 0,2 0-2 16,0-1-1-1,3-2-1-15,10-9-1 0,-10 18 0 16,10-18 1-1,-2 11 0-15,2-11-1 0,0 9 0 16,0-9 1-16,7 10-1 0,-7-10 0 16,8 12 1-16,-8-12-1 15,6 12 0-15,-6-12 1 16,6 11 0-16,-6-11 0 15,0 0 0-15,0 9 0 0,0-9 0 16,0 0-1 0,-2 9 0-16,2-9 0 0,-10 8 0 15,10-8-1-15,-12 7 1 0,12-7-1 16,-15 5 0-1,15-5 0-15,-9 7 1 0,9-7-1 16,0 0-1-16,0 0 1 16,0 0 0-16,5 5 1 0,8-5-1 15,2-3 1 1,2-4 1-16,3 0-2 0,0-4 1 15,1-5 0-15,-1-1 1 16,-1-2-1-16,-6-4 0 16,-2-2 0-16,-5 0 0 0,-6-4-1 15,0 0 1-15,-11 2-1 16,-9 0-1-16,-3 1 0 0,-5 4 0 15,-7 6 1 1,2 0-1-16,-5 5 0 0,4 5 0 16,3 1 0-1,5 3 1-15,6 0 0 0,11-1-1 16,9 3 1-16,16-21 0 15,16 2 0-15,13-6 1 0,10-9-1 16,13-5 0-16,5-2-1 0,4 0-3 16,-1 3-4-1,-6 0-14-15,-5 6-37 0,-10 11-23 16,-11 3-13-1,-11 6-7-15</inkml:trace>
  <inkml:trace contextRef="#ctx0" brushRef="#br0" timeOffset="107680">10122 10553 33 0,'0'0'82'16,"0"0"0"0,5-14-39-16,-5 14-11 0,19-5-5 15,-9 4-7 1,0 1-5-16,0 0-4 0,-10 0-2 15,6 18-2-15,-6-6-2 16,-10 3 0-16,-4-2-1 0,-5 0 0 16,0 0 0-16,-3-6-1 0,1-5-1 15,2-2 1 1,3-3-1-16,4-9 0 0,5-2 0 15,8-3-1 1,-1-1-1-16,11-2 0 0,8 2 1 16,3-1 0-16,6 6 0 15,-2 2 0-15,3 6 0 0,-5 5 0 16,-1 0 2-1,-9 12-1-15,-6 3 0 0,-8 4 0 16,-1 1 0-16,-11-1 1 0,-3 0 0 16,-1-5 0-1,-2-4 0-15,1-5 0 0,1-3-1 16,3-2 0-16,3-9-3 15,10 9-8-15,-9-17-28 0,9 4-41 16,7 4-12 0,-1-3-9-16,5 1-3 0</inkml:trace>
  <inkml:trace contextRef="#ctx0" brushRef="#br0" timeOffset="108520">10346 11110 74 0,'0'-17'80'0,"-2"-12"-20"15,-11 20-30-15,-3 6-10 0,-6 5-5 16,-4 6-5-16,-4 12 1 0,0 5-1 16,-4 11 3-1,0 3 0-15,1 11 1 0,7 1 1 16,6 3-1-16,10-1 0 15,6-4-3-15,8-5-1 16,14-8-2-16,10-8-1 16,11-8-1-16,4-8-2 0,2-6 1 15,3-2-2-15,-2-4-2 0,-2-4-3 16,-2-6-6-1,-1 3-13-15,-10 0-46 0,-9-6-23 16,-7-4-6-16,-10-3-6 16</inkml:trace>
  <inkml:trace contextRef="#ctx0" brushRef="#br0" timeOffset="108680">10212 11390 85 0,'8'10'93'0,"22"-10"-4"15,15-7-7 1,-4-4-70-16,22-2-12 0,11-4-53 15,6 5-25-15,-10-5-10 16,-2-1-6-16</inkml:trace>
  <inkml:trace contextRef="#ctx0" brushRef="#br0" timeOffset="109500">11790 9235 12 0,'0'0'73'0,"4"9"7"16,-5 1-42-16,-2 7-9 15,-1 1-1-15,1 0 1 16,-2-1-2-16,1 0-3 16,1-5-5-16,3-12-2 0,-11 8-4 15,11-8-3-15,-15-8-3 0,6-6-1 16,4-1-3-1,-2-6 0-15,3 1-1 0,0 1 0 16,4-2-1 0,7 4 1-16,4 4-1 0,7 3 0 15,1 7 0-15,2 3-1 16,1 4 0-16,-1 7-1 0,-3 4 1 15,-7 2 0 1,-4 2 0-16,-7 0 0 0,-9-2 1 16,-7-4 0-16,-6-4 1 0,-6-2 0 15,2-7 0 1,-1-3 1-16,3-9-2 0,3-4-1 15,7-3-1-15,8-3-6 16,9 4-17-16,12-4-48 0,3-2-17 16,7 1-7-1,6-5-5-15</inkml:trace>
  <inkml:trace contextRef="#ctx0" brushRef="#br0" timeOffset="110180">11743 8388 30 0,'-8'27'91'16,"8"5"0"-16,8-9-35 0,13 6-13 15,8-5-4-15,10-7-6 0,9-9-8 16,6-8-7-1,1-12-4-15,3-13-3 0,-1-7-4 16,-6-6-1 0,-6-4-2-16,-7-4-2 0,-8 1-1 15,-10 1-3-15,-3 4-1 16,-8 1-2-16,-3 5-5 0,-5-2-9 15,2 8-29 1,1 7-41-16,-6-3-10 0,-8 2-6 16</inkml:trace>
  <inkml:trace contextRef="#ctx0" brushRef="#br0" timeOffset="110330">12015 8117 17 0,'-8'73'103'15,"3"9"-3"-15,0 7-7 0,4 6-2 16,1 5-69-1,2-3-14-15,10 3-27 0,3-6-62 16,-1-22-9-16,5-10-6 0,0-19-7 16</inkml:trace>
  <inkml:trace contextRef="#ctx0" brushRef="#br0" timeOffset="118900">780 12997 48 0,'-2'-14'98'16,"-5"0"-3"-16,5-1-5 0,-6 2-56 15,8 13-8 1,-8-15-9-16,8 15-5 0,0 0-4 16,0 0-3-1,0 0 0-15,0 15-2 0,8 5 0 16,0 4 0-16,4 8 1 15,3 6-1-15,1 6 1 0,0 4 0 16,2 6-1-16,0 0 0 0,2 3 0 16,-1 2-1-1,1-2 0-15,1 1 0 0,-1-7 1 16,2-2-1-1,1-1 0-15,-3-3 0 16,0-5-1-16,-1-4 2 16,-4-2-1-16,-3-6-1 0,-2-2 0 15,-4-3 1-15,-1-6-1 0,-2-3 1 16,-3 1-1-1,0-6 1-15,0 3-2 0,0-12 2 16,2 15-1 0,-2-15-1-16,0 15 1 0,0-15 0 15,4 12-1-15,-4-12 1 16,0 0 0-16,0 0 1 0,0 0-2 15,0 0 0 1,0 0 0-16,0 0 0 0,2-17 0 16,5-3 0-16,0-9 0 0,2-14 0 15,5-12 0 1,2-19 0-16,9-17 0 0,-1-12 0 15,9-5 0-15,-3-1 0 16,2 8 0-16,-4 6 0 0,-6 11 0 16,-3 18 0-1,-8 20 0-15,0 14-4 0,-10 11-8 16,8 16-10-1,-9 5-28-15,11 0-48 0,1 10-5 16,0 6-5-16,4 8-3 0</inkml:trace>
  <inkml:trace contextRef="#ctx0" brushRef="#br0" timeOffset="119840">1831 13590 48 0,'5'-18'92'0,"-2"2"-3"15,-1-10-30-15,4 17-25 16,-1-1-6-16,-5 10-6 0,6-12-5 15,-6 12-6 1,0 0-2-16,5 12-3 0,-5 6 0 16,0 7-2-16,-5 4 1 0,1 4-1 15,-6 9 0 1,-6 1 1-16,-2 3 0 0,-5 0-1 15,1 0 0-15,-7-5-1 16,-1-6 1-16,-1-2-1 16,2-9 0-16,2-7 0 15,-2-9-1-15,3-8 0 0,0-8-1 16,6-11 0-1,4-5-2-15,4-6 0 0,4-1-1 16,6 0 1-16,7 0-1 0,11 8 0 16,6 4 1-16,1 7 1 15,7 7 0-15,2 5 0 16,1 6 1-16,0 8 0 15,-3 7 0-15,-2 1 1 0,-3 5 0 16,1 2-1 0,-4 2-1-16,-2-4 0 0,-2-2-3 15,0-1-2-15,-2-2-4 0,0-9-12 16,2-3-36-1,3 5-36-15,-2-11-6 0,-2-3-7 16</inkml:trace>
  <inkml:trace contextRef="#ctx0" brushRef="#br0" timeOffset="120810">2268 13502 12 0,'-7'-15'90'0,"0"2"1"16,-3 3-7-1,0 5-49-15,-1 5-14 0,0 8-7 16,1 6-5 0,2 13-2-16,3 2 1 0,5 14 4 31,12 3 0-31,6-5 1 0,4-2 1 15,9-7-1 1,4-9 0-16,5-10-2 0,2-11 0 16,-7-9-5-16,0-11 0 0,-5-3-2 15,-2-1-1 1,-5-4 0-16,-3 2-2 0,-6-1-1 15,-2 1-2-15,-7 4-1 16,0-1-4-16,-1 4-2 0,-4-4-12 16,2 7-33-1,-2 1-42-15,-2 0-4 0,-4-1-7 16</inkml:trace>
  <inkml:trace contextRef="#ctx0" brushRef="#br0" timeOffset="121050">2436 13337 77 0,'-9'18'97'0,"1"6"-3"0,3 5-5 16,0 7-65-16,3 6-6 16,1 4-1-16,1 11-1 15,0 4-4-15,0-2-2 16,0 2-2-16,-1-4-2 15,-1-4 0-15,-5-4-2 0,4-6-2 16,1-11-4 0,2-8-4-16,0-2-8 0,0-10-39 15,0-12-42 1,17 0-3-16,1-12-8 0,5-13 0 15</inkml:trace>
  <inkml:trace contextRef="#ctx0" brushRef="#br0" timeOffset="121690">3291 13148 18 0,'-24'4'93'0,"0"-2"1"0,8 1-4 15,-1-1-51 1,8-2-8-16,9 0-7 0,0 0-7 15,2 12-4-15,18-8-2 16,9 1-3-16,8 1 0 0,7-1 0 16,6 0-1-1,5 1-2-15,-3 0-1 0,-2-2-1 16,-5 1 0-1,-10 0-1-15,-5-2-2 0,-9 1 0 16,-7-1-1-16,-3-1-2 0,-11-2-2 16,13 5-4-16,-13-5-6 15,0 0-25-15,9 2-43 0,-9-2-14 16,0 0-5-1,-5-4-3-15</inkml:trace>
  <inkml:trace contextRef="#ctx0" brushRef="#br0" timeOffset="122030">3281 13425 74 0,'-12'18'100'0,"9"-7"-4"0,9 3-4 16,-18-6-62-16,41 3-8 0,15-5 0 15,10 0-4 1,10 0-5-16,3-6-3 0,5 5-3 15,-5-4 0 1,-6 1-2-16,-8-1-1 0,-11 1-2 16,-7 1 0-16,-13 1-1 15,-4 0-1-15,-18-4-1 0,10 5-1 16,-10-5-2-1,0 0-2-15,-4 10-4 0,-6-10-10 16,10 0-39-16,-9 9-38 0,0-6-5 16,-2-1-7-1</inkml:trace>
  <inkml:trace contextRef="#ctx0" brushRef="#br0" timeOffset="135880">4766 12763 39 0,'3'-14'84'15,"-3"14"-13"1,0 0-26-16,-7-19-10 0,4 5-6 15,-2-1-6 1,-2 1-6-16,1-5-4 0,-4 2-1 16,2 3-3-16,-3-2-1 15,-3 2-3-15,-1 3-2 0,-4 1 0 16,-3 3-2-16,-1 3 0 0,-1 1 0 15,-3 3 0 1,3 0-1-16,1 1 0 0,0 5 0 16,2 3 0-1,1 0 0-15,5 2 0 0,-1 4 0 16,3 1 0-16,-1 1 0 15,2 5 1-15,2 2 0 0,3 4 0 16,2 1 0-16,3 4 1 0,2 3 0 16,6 5 0-1,6 0 2-15,4 5 0 0,8 5 0 16,3 5 0-1,5 4 0-15,3 7-1 0,3 5 2 16,2 7-3-16,-2 1 0 16,2 18 2-16,-4 3 0 15,-4 1-1 1,-9-2 2-16,-4-2-1 0,-8-2 2 15,-8-9-2-15,-3-7 0 0,-17-17 0 16,-2-10-1 0,-10-7 0-16,-3-7 0 0,-2-7-1 15,-2-11 0-15,-3-7 0 16,-2-6-3-16,3-7-2 0,2-7-4 15,7-7-11 1,-1-8-34-16,7-8-44 0,7 3-2 16,5-6-9-1,10 0-1-15</inkml:trace>
  <inkml:trace contextRef="#ctx0" brushRef="#br0" timeOffset="140350">8603 8161 68 0,'0'-12'84'0,"0"12"-17"16,0 0-17-16,0 16-12 15,-1 5-11-15,1 8-7 0,0 7-5 16,0 7-1-1,0 2-2-15,0-1-2 0,0-3-3 16,2-5-3-16,1-1-7 0,-1-16-18 16,-2-4-57-1,8 1-11-15,-8-16-5 0,17 2-5 16</inkml:trace>
  <inkml:trace contextRef="#ctx0" brushRef="#br0" timeOffset="141530">8393 10644 43 0,'-16'0'70'0,"16"0"-10"0,-10-6-11 15,10 6-11 1,6-12-10-16,7 3-8 0,9-2-4 15,1-1-3-15,8-2-1 0,2 1 0 16,4-1-1-16,-5 4 0 16,0 0-3-16,-4 4-2 15,-5 1-2-15,-4 5 0 16,-3 0-2-16,-5 0 0 0,-11 0-1 15,11 9 0 1,-11-9 0-16,4 15 0 0,-4-5 1 16,0 2-1-16,-5 2 0 15,-4 3 0-15,-5 5 0 0,-4 1-1 16,-5 5 1-16,-5 1-1 15,1 0 0-15,-1 0 0 16,2-1 0-16,4-2 0 0,5-3 0 16,9-5 0-1,8-4 1-15,6-4 0 0,16-5 1 16,11-3 0-16,12-2 0 15,7-5 0-15,7 0 1 16,1-2-2-16,2 0 0 0,-2 2-4 16,-9 0-5-16,-6 5-15 15,-9 4-46-15,-12-4-21 0,-4 0-6 16,-7-1-6-1</inkml:trace>
  <inkml:trace contextRef="#ctx0" brushRef="#br0" timeOffset="149890">5309 14079 42 0,'12'-27'78'0,"4"10"-8"16,-4 0-13-16,2 6-12 15,-2 4-10-15,-4 7-10 0,-1 7-5 16,-6 11-5-16,-1 9-4 16,-3 11-1-16,-10 6-3 15,-7 8 0-15,-8 3-2 0,-8 1-1 16,-5-3-1-1,-4-8 1-15,-2-8-3 0,1-10 0 16,3-15 1-16,7-10 0 16,10-9-2-16,9-13 0 0,11-6-1 15,7 1 2 1,13 1-1-16,11 0 0 0,8 10 0 15,3 7 1-15,6 6 0 0,-4 12 1 16,-1 12 0 0,-6 1-1-16,-2 5-1 0,-6 0-2 15,-2 3-4-15,-8-8-27 16,0-9-48-16,6-3-13 15,0-12-6-15,1-15-5 16</inkml:trace>
  <inkml:trace contextRef="#ctx0" brushRef="#br0" timeOffset="150570">5333 12687 44 0,'-6'16'89'15,"5"-2"-1"-15,1 10-3 0,-23 7-63 16,27 11-7-16,5 6 3 15,2 6 1-15,1 2-3 16,-1 1-4-16,0-4-4 0,-4-9-1 16,2-8-1-16,-6-9-1 15,1-11-1-15,-2-5-2 0,-2-11-1 16,0 0-3-1,-2-17-3-15,-4-4-7 0,-1-7-10 16,-3-8-18 0,0-6-22-16,0-1-17 0,-2 1-6 15,3 4-5-15</inkml:trace>
  <inkml:trace contextRef="#ctx0" brushRef="#br0" timeOffset="151000">5167 12746 12 0,'-19'-13'65'0,"4"-1"-4"15,1 4-6 1,0-3-9-16,7 2-11 0,-2 4-6 15,9 7-4-15,-9-10-5 16,9 10-3-16,0 0-3 0,-3-13-2 16,3 13-3-1,3-11-3-15,5 1-1 0,8-1 1 16,2-3-1-16,7-4 0 0,7 0 1 15,5-2-1 1,6 4 1-16,2 1-1 0,2 6-1 16,-2 3 0-16,-3 6-2 15,-4 6-1-15,-7 8 0 0,-9 6 0 16,-10 9-1-1,-11 3 1-15,-6 2 0 0,-14 3 0 16,-10-4-1-16,-4-2 1 0,-3-5 0 16,3-6-2-1,2-6 0-15,6-8 0 0,14-2-1 16,11-4 0-16,0 0-1 15,21 3 1-15,7 2 0 0,1 4 1 16,-1 3 0 0,0 5 1-16,-10 7 0 0,-8 1 0 15,-10 1 1 1,-12-1 0-16,-14 1-2 0,-3-4-4 15,-3 4-15-15,-2-6-47 0,-4-7-23 16,16-9-7-16,4-3-8 16</inkml:trace>
  <inkml:trace contextRef="#ctx0" brushRef="#br0" timeOffset="152360">6470 13484 4 0,'-17'7'90'0,"2"-4"5"15,15-3-3-15,-13 3-43 16,21-1-19-16,14-3-2 0,14 0-6 16,9-5-5-1,4-2-5-15,9-2-3 0,4-1-3 16,-2-1-2-16,-4 3-2 0,-7 1-1 15,-9 2-2 1,-10 3-3-16,-5 0-4 0,-5 3-10 16,-20 0-43-16,0 0-31 15,3 9-7-15,-3-9-5 0</inkml:trace>
  <inkml:trace contextRef="#ctx0" brushRef="#br0" timeOffset="152670">6766 13208 89 0,'0'0'96'0,"0"0"-4"15,9 15-6-15,-9 11-66 0,9 10-7 16,2 10 0-16,0 7 0 16,0 7-4-16,0-2-2 15,0-1-3-15,-4-7 0 16,-3-6-1-16,-2-8-1 0,-2-7-2 15,0-8-4 1,0-8-5-16,0 3-27 0,4-3-48 16,-4-13-10-16,0 0-8 15,0 0-3-15</inkml:trace>
  <inkml:trace contextRef="#ctx0" brushRef="#br0" timeOffset="153440">7881 12798 83 0,'13'-20'90'0,"-3"-3"-1"0,-7-28-36 16,-2 24-31-16,-1 1-2 0,-8-3 0 16,-5 1-4-1,-8-2-5-15,-7 3-3 0,-6 1-3 16,-7 4-1-16,-3 5-2 15,-6 5-2-15,2 4 0 16,-3 8-1-16,4 10 0 16,6 12-1-16,5 13 0 0,7 16 0 15,8 13 0 1,10 18 1-16,9 13 0 0,6 16 1 15,14 20 0-15,10 9 2 0,12 13 0 16,6 6 2 0,5 6 2-16,4 9 2 15,-6-8 1-15,-6-14 2 16,-12-18 0-16,-12 52-10 0,-26-88 8 31,-20-22-3-31,-16-25-1 16,-17-36-5-16</inkml:trace>
  <inkml:trace contextRef="#ctx0" brushRef="#br0" timeOffset="162580">6030 7190 5 0,'0'-15'84'0,"1"3"3"16,0 2-31-16,-1 10-13 15,12 5-7-15,-3 11-11 0,-1 7-7 16,0 10-3-1,-1 7-3-15,-1 6-1 0,-2 4-3 16,-3-1-4-16,-1 2-5 0,0-7-10 16,5-8-55-16,4 0-21 15,1-14-8-15,3-8-4 16</inkml:trace>
  <inkml:trace contextRef="#ctx0" brushRef="#br0" timeOffset="164090">6839 8315 55 0,'-3'-9'72'0,"3"9"-12"16,0 0-13-16,-1-12-11 15,1 12-10-15,7-8-8 0,2 4-4 16,4 2-5-1,0 0-2-15,5 2 0 0,-6 3-1 16,1 7-2-16,-1 2 0 16,-7 7 0-16,-1 1-1 15,-4 2-1-15,-5 0 1 16,-6-1 0-16,-7-1 1 0,-2-3-1 15,0-7-1-15,-4-4 1 0,3-6-1 16,1-4 0 0,3-6 0-16,5-5-2 0,5-2 1 15,7-2-1 1,0 0-1-16,16 1 0 0,1 2 0 15,6 5 1-15,2 0-1 16,1 6 1-16,-3 5 0 0,-2 0 1 16,-2 7 0-1,-8 4 1-15,-5 5 0 0,-6 0 0 16,-3 0 1-16,-7-2 0 0,-4-4-1 15,-5-4 1 1,-1-5 0-16,5-2-1 0,-1-9-1 16,2-4 0-16,5-2-1 15,2-2-1-15,5 1-5 0,3 5-12 16,3 3-39-1,4-5-28-15,5 7-10 0,1-1-5 16</inkml:trace>
  <inkml:trace contextRef="#ctx0" brushRef="#br0" timeOffset="165030">6746 6970 24 0,'0'0'85'0,"-15"-17"-23"16,15 17-9-16,-8-12-9 0,8 12-8 15,0 0-9-15,0 0-7 0,-7 15-3 16,7 8-5-1,4 9-1-15,2 10-4 0,2 5-1 16,4 7 0-16,-1 2-1 16,-2 1-1-16,2-4 0 0,-1-6-1 15,-3-7 0 1,-1-10-1-16,-1-6-1 0,-4-8-3 15,-1-16-6 1,0 0-13-16,1-9-36 0,1-13-32 16,-4-4-8-16,-2-9-6 0</inkml:trace>
  <inkml:trace contextRef="#ctx0" brushRef="#br0" timeOffset="165650">6529 7020 38 0,'-14'4'83'0,"3"3"-37"16,0-1-2-1,2-1-3-15,9-5-8 0,-13 7-8 16,13-7-5-16,0 0-4 16,0-9-4-16,11-3 0 0,1-1-1 15,8-7-2-15,6-3-2 0,4-3 0 16,8 0-2-1,0 1 0-15,8 3 0 0,-4 1-2 16,3 6 0 0,-4 7-1-16,-1 6-1 0,-4 2 0 15,-4 5-1-15,-6 6 0 16,-6 4 0-16,-3 5 1 0,-7-1-1 15,-6 5 1 1,-6 0 0-16,-13 3-1 0,-5-3 1 16,-9 1 0-16,-3-4-1 0,-1-2 0 15,1-2 0 1,2-6-1-16,5 0-1 0,12-3 1 15,13-8 0-15,2 9 0 16,20-6-1-16,10-1 1 0,8 0 0 16,5-1 1-1,3 1 0-15,-4 3-1 0,-3 0 0 16,-9 4 1-1,-14 3-1-15,-10 3 1 0,-13 0 0 16,-14 1 0-16,-13 1 0 0,-9 0 0 16,-5-2 0-16,-5-3 0 15,3 0-1-15,0-6-1 0,11 2-3 16,5-5-4-1,13-2-5-15,19-1-11 0,-4-7-39 16,19 4-25 0,12-10-8-16,10-5-1 0</inkml:trace>
  <inkml:trace contextRef="#ctx0" brushRef="#br0" timeOffset="166180">7213 6704 19 0,'-14'0'94'16,"1"2"-2"-16,3-2-2 15,18-4-56-15,-8 4-8 0,1-15-2 16,12 5-7-16,3-2-7 0,9 0-3 16,2 3-3-1,4 1-1-15,0 5-1 0,0 3 0 16,-4 2 0-1,-7 11-1-15,-7 4-1 0,-8 8 1 16,-5 5-1-16,-10 4 1 16,-7 7 0-16,-5-1 0 0,1 0-1 15,-2 0 1-15,1-5 1 16,8-1-1-16,8-11 2 15,6-6-1-15,16-7 1 0,12-9 0 16,8-2 0 0,10-8 0-16,5-3 0 0,2-2-1 15,-2-1-2-15,1 1-2 16,-11 2-4-16,-1 10-11 0,-13-1-32 15,-9-2-37 1,-4 5-10-16,-14 0-9 0</inkml:trace>
  <inkml:trace contextRef="#ctx0" brushRef="#br0" timeOffset="168530">9668 8264 26 0,'0'0'51'15,"-11"0"0"-15,11 0-3 0,-2-10-9 16,2 10-5-1,0-11-9-15,0 11-4 0,6-12-4 16,3 7-3 0,2 2-3-16,-1-1-2 0,-1 3-1 15,-9 1-2-15,14 0 0 0,-14 0-1 16,4 16-1-16,-4-5-1 15,-11 1 0-15,-2 0 1 0,-3-4 0 16,-1-2 0 0,-2 0 0-16,0-6 1 0,3 0-1 15,1-6 0 1,6-2-1-16,4 0 0 0,5-3-1 15,0 11-4-15,11-16-8 16,8 10-39-16,1 6-34 0,-5-1-10 16,3-4-5-16</inkml:trace>
  <inkml:trace contextRef="#ctx0" brushRef="#br0" timeOffset="169900">7098 8460 50 0,'-10'0'83'0,"10"0"-30"0,-8 3-10 16,8-3-6 0,0 0-6-16,7 0-6 0,4-6-8 15,8-1-3 1,-4-2-4-16,5 4 0 0,0-1-4 15,-4 4 1-15,1 2-3 16,-8 3-1-16,-5 7-1 0,-4 3 0 16,-10 5 0-16,-6-1 0 0,-5 0 0 15,-2 0 0 1,-5-8 0-16,0-1 0 0,0-5 0 15,5-3-1 1,5-8 1-16,5-5-1 0,8-6-1 16,5-4 1-16,11-1-1 15,8-4 1-15,8 1 0 0,7-1 0 16,3 4 1-1,3 3 0-15,-3 8-1 0,-4 1 1 16,-5 10 0-16,-10 4-1 0,-11 10 1 16,-7 9-1-1,-15 1 0-15,-7 4 0 0,-12-2 1 16,-4 1 0-16,-7-5-1 15,-3-5 0-15,0-7 0 0,4-5 0 16,7-3-1 0,4-5 1-16,11-6-1 0,11-2 0 15,11-6-1-15,12-1 1 0,13-1 0 16,10 0 0-1,4 2 0-15,4 2 0 0,0 7 1 16,-6 5-1-16,-3 5 1 16,-14 8 0-16,-8 8 0 15,-12 6 0-15,-11-1 0 16,-9 4 0-16,-11-5 0 0,-5 1 1 15,-5-7-1 1,1-4-1-16,-1-4 1 0,6-6 0 16,5-2-1-16,7-7 0 0,11-3 0 15,10-5-1-15,7-4 1 16,18-2-1-16,11-2 0 15,8 2 1-15,7 0 0 16,3 4 0-16,-2 5 0 0,-2 4 0 16,-7 10 0-1,-11 3 1-15,-13 9 0 0,-12 8-1 16,-9 1 1-16,-14 4 0 15,-10-3 0-15,-5 2 1 0,-7-7-1 16,0-4 0-16,-2-6-1 16,8-4 0-16,5-3-3 15,8-14-8-15,14 2-33 0,7-6-33 16,9-12-18-1,15-1-6-15,5-13-5 0</inkml:trace>
  <inkml:trace contextRef="#ctx0" brushRef="#br0" timeOffset="172960">9698 8153 23 0</inkml:trace>
  <inkml:trace contextRef="#ctx0" brushRef="#br0" timeOffset="173190">9698 8153 23 0,'-9'20'75'0,"8"-28"4"0,1 8-42 0,0 0-10 16,0 0-4-16,0 0-4 15,8 0-2-15,-8 0-2 0,10 8-1 16,-6 1-2 0,-1 4-2-16,-3-2-2 0,0 2 1 15,-5-1-4-15,-5 2 0 0,-4-2 0 16,-2-2-1-1,0-3-2-15,-1-3 1 0,1-1-2 16,5-3 1 0,1-5-1-16,9-4 0 0,2-5 0 0,6-2-1 15,4 1 0 1,4 1-2-16,-2 3-8 0,4-1-52 15,-3 12-23 1,-14 0-7-16,11-3-4 0</inkml:trace>
  <inkml:trace contextRef="#ctx0" brushRef="#br0" timeOffset="174350">9591 8216 3 0,'0'0'38'0,"0"12"-3"15,0-12-1 1,7 10-4-16,-7-10-5 0,15 10-4 16,-3-6-1-16,-12-4 1 15,18 0-4-15,-18 0 1 16,15-3-2-16,-15 3-2 15,17-12-1-15,-17 12-3 0,14-12 0 16,-14 12-3-16,15-3-2 0,-7 3-1 16,-8 0-1-1,13 14 0-15,-8-2-1 0,-3 4 1 16,-2 1 0-1,-4 1-1-15,-3-2 1 0,-6-3 0 16,-1-2 2-16,-2-5-2 16,2-6 0-16,0-1 0 0,2-11 1 15,6-5 0-15,4-2-2 0,3-5 0 16,10-2 0-1,7 2-1-15,4 2 0 0,3 4 0 16,1 6-1 0,-2 7 1-16,-2 5-1 0,-7 12-1 15,-9 5-5-15,-3 8-13 16,-4 1-46-16,-12-6-20 0,3-6-8 15,-5-10-4 1</inkml:trace>
  <inkml:trace contextRef="#ctx0" brushRef="#br0" timeOffset="175460">9523 6565 17 0,'-11'-5'53'16,"0"5"-17"-16,0 7-11 0,4 1-5 15,-1 6-4 1,2 1-3-16,1 7 1 0,4 7-1 15,1 1 2-15,0 9 1 16,6-4-2-16,3 6 1 0,4-6 0 16,4 0 1-1,2-15-2-15,4-7 1 0,3-10-2 16,3-7-1-1,-1-14 1-15,1-8 0 0,-1-7-3 16,-2-6-3-16,-7-4-2 0,-2-1-1 16,-9-5-2-16,-8 3 0 15,-5 1-2-15,-13 1 0 0,-8 3 0 16,-5 7-1-1,-6 5 0-15,-1 6 0 0,5 5 0 16,3 5 0 0,7-2 1-16,12-1-1 0,15-3 1 15,19-5-1-15,15-8 1 0,14-4-2 16,9-4-6-16,2-7-13 15,5 8-48-15,2 8-19 0,-13 4-5 16,-11 7-3 0</inkml:trace>
  <inkml:trace contextRef="#ctx0" brushRef="#br0" timeOffset="176890">10085 6175 77 0,'0'0'82'15,"-11"1"-28"-15,11-1-12 16,13-6-10-16,5-5-9 0,6-2-6 16,7-1-6-16,5 0-1 0,2 2-1 15,-1 3-3 1,-3 8 0-16,-6 6-3 0,-11 16-2 15,-7 9 0-15,-10 10 0 16,-12 7 0-16,-7 3-1 16,-5 2 2-16,-2-4-1 15,1-9 1-15,8-4 2 0,8-13 0 16,10-12 0-1,19-10 0-15,11-11-1 0,15-10-2 16,5-9-8-16,9 1-29 0,9 2-42 16,-6-4-13-16,-4 3-7 15,-9 6 7-15</inkml:trace>
  <inkml:trace contextRef="#ctx0" brushRef="#br0" timeOffset="177450">10744 7599 5 0,'-2'-16'90'0,"0"0"2"15,0 5-27-15,0 0-18 0,2 11-9 16,0 0-13-16,5 0-6 15,2 20-7-15,1 6-6 0,2 10-3 16,4 2-3 0,1 8-6-16,-3-7-16 0,2 1-54 15,7 0-13-15,-4-10-6 16,3-7-3-16</inkml:trace>
  <inkml:trace contextRef="#ctx0" brushRef="#br0" timeOffset="178910">5806 12574 49 0,'-13'-10'85'0,"3"10"0"0,10 0-41 16,-8 29-14-16,5 4-9 0,3 9-4 16,0 7-3-16,1 3-2 15,5 5-4-15,-2-4-8 16,9 2-12-16,-2 2-54 15,0-14-18-15,1-4-6 0,-3-8-4 16</inkml:trace>
  <inkml:trace contextRef="#ctx0" brushRef="#br0" timeOffset="179770">8141 14287 33 0,'6'32'84'0,"2"8"0"15,-1 2-3 1,-12 8-64-16,14 10-1 0,3-7 2 15,1-6-2-15,-4-8-3 16,0-7 1-16,-4-10-2 0,0-6-2 16,-5-16-2-16,0 0-1 0,-4-22-1 15,-5-5-2 1,-6-7-2-16,-4-7-2 0,-6-10-1 15,-3-4 1 1,-3-2 0-16,2-1-1 0,2 3 0 16,6 4 1-16,12 4-2 15,8 5 1-15,9 8 1 0,17 6-1 16,10 10-1-1,10 6 1-15,0 10 1 0,4 2 0 16,-5 11 1-16,-6 11 0 0,-9 6-1 16,-15 8 0-1,-10 2 0-15,-8-2 1 0,-9-3 0 16,-2-3 0-16,-1-5 0 15,4-6-1-15,6-7 1 0,6-12 0 16,13 12 0 0,6-9-1-16,3 1 0 0,-3 5 0 15,-3 4 0-15,-7 4-1 0,-9 3 1 16,-8-1-1-1,-10 0-2-15,-5-3-5 0,-1-3-20 16,0-8-46-16,4-7-16 16,14-15-8-16,6-11-4 15</inkml:trace>
  <inkml:trace contextRef="#ctx0" brushRef="#br0" timeOffset="179930">8540 14226 12 0,'17'15'96'0,"-4"10"0"15,-9 6-5 1,-4 2-6-16,-8 11-70 0,4 2-3 15,-2 2-6-15,5-2-5 16,-3-6-20-16,2-7-61 0,6-6-10 16,7-15-6-1,4-12-6-15</inkml:trace>
  <inkml:trace contextRef="#ctx0" brushRef="#br0" timeOffset="180630">8385 12733 24 0,'5'34'85'0,"8"4"1"15,1 7-1 1,1 10-62-16,5 1 0 0,6-1-2 16,-11-8-2-16,-2-6 0 15,-5-10-4-15,-3-11-4 0,-5-20-2 16,0 0-1-1,-13-14-2-15,-3-14-2 0,-2-12-1 16,-5-8-3-16,-3-13-1 0,-2-5 0 16,1-4 0-1,4-1-2-15,5 1 2 0,6 4-1 16,9 5 1-16,10 8 0 15,12 11 2-15,6 10-1 16,10 13 0-16,2 7 0 16,1 12 0-16,-4 8 0 0,-7 18 0 15,-13 10 0-15,-10 10 0 0,-7 3 0 16,-12-1 0-1,-5-5 0-15,-4-4 1 0,0-7 0 16,5-11-1 0,5-6 0-16,14-15 1 0,0 14-1 15,10-6-1-15,4 4 1 16,1 5-1-16,-3 5 1 0,-6 2-1 15,-6 5 0 1,-6 1-1-16,-13-5-5 0,-2 0-12 16,-9-3-45-16,7-18-23 0,8-4-9 15,10-6-5 1</inkml:trace>
  <inkml:trace contextRef="#ctx0" brushRef="#br0" timeOffset="181230">8431 12720 63 0,'-10'6'89'16,"10"-6"-1"-16,0 0-5 0,28-4-62 16,9 1-8-16,16 1-2 15,5 5-2-15,2 3-1 16,-2 9-3-16,-9 3-1 15,-10 5 0-15,-19 4-2 0,-20 5 0 16,-13-3 0-16,-19 1 0 0,-12-4-1 16,-6-2-1-1,-4-5-5-15,0-8-5 0,12-3-16 16,8-5-41-1,10-2-22-15,24-1-6 0,-2-21-2 16</inkml:trace>
  <inkml:trace contextRef="#ctx0" brushRef="#br0" timeOffset="181600">8877 12487 26 0,'0'0'92'0,"0"0"1"15,14-7-5 1,13-35-33-16,10 35-38 0,3 5-5 15,4 2 0-15,-3 5-4 16,-5 9-4-16,-9 10-1 0,-12 8-2 16,-14 7 1-1,-10 6 0-15,-13 1 2 0,-3-1 0 16,-5-1 1-1,6-7 0-15,5-3 0 0,13-10 1 16,13-8-1-16,23-7-1 0,13-6-1 16,13-4-2-16,9 1-4 15,2-7-9-15,7 2-45 16,-7 2-35-16,-13-2-5 15,-11 2-8-15</inkml:trace>
  <inkml:trace contextRef="#ctx0" brushRef="#br0" timeOffset="182100">9803 13353 0 0,'0'0'94'16,"-3"12"2"-1,11-8-4-15,12-3-4 0,9-1-68 16,17 2-7-16,2-2 1 16,7 0-4-16,1 0-3 0,1 0-3 15,-7 0-1-15,-4-2-3 16,-12-2-3-16,-10-2-5 15,-10-5-14-15,-7-4-52 0,-7-3-17 16,-14-6-6 0,-11-9-6-16</inkml:trace>
  <inkml:trace contextRef="#ctx0" brushRef="#br0" timeOffset="182300">9909 13036 74 0,'15'27'95'0,"4"9"-2"15,-2 3-7 1,-4 14-66-16,4 6-2 0,1 3-2 15,-2 5-2-15,-3-5-7 16,0-3-4-16,-3-8-2 16,1-5-6-16,-8-14-11 15,-2-6-61-15,1-9-13 0,-2-17-7 16,-8 4-4-1</inkml:trace>
  <inkml:trace contextRef="#ctx0" brushRef="#br0" timeOffset="183700">10951 12639 39 0,'-20'-43'81'0,"-9"4"-3"16,-16 5-45-16,0 8-9 0,-2 7-8 16,-6 11-3-16,3 10-7 15,6 17-1-15,3 22-4 0,11 13 0 16,11 26 0-1,12 22 1-15,9 19 1 0,17 15 3 16,6 12 3 0,9 5 4-16,1 4 0 0,-2-3 2 15,-10-15 1-15,-10-15 1 0,-10-16-4 16,-9-16-1-16,-14-17-1 15,-5-16-4-15,-11-18-3 0,-2-15-5 16,2-9-11 0,-2-17-40-16,2-9-36 0,13-13-6 15,8-7-8 1</inkml:trace>
  <inkml:trace contextRef="#ctx0" brushRef="#br0" timeOffset="184230">10997 14006 89 0,'0'0'96'0,"-10"12"-6"0,8 14-3 16,0 0-59-16,2 18-18 0,2 6 0 16,0-5 0-1,2-4-1-15,-1-9-2 0,2-7 0 16,-2-10-1-16,-3-15-1 15,0 0 2-15,-4-25-1 16,-5-9-1-16,2-12-1 16,0-12-2-16,0-11-2 0,3-5-1 15,4 1 1-15,8-2-2 0,13 7 0 16,8 10 1-1,5 14-1-15,1 15 1 0,2 13 0 16,2 13 0 0,-8 6 0-16,-6 16 1 0,-11 6 0 15,-10 8 0-15,-4-1 1 16,-11-1 0-16,-3-2 1 0,-2-5-1 15,2-2 0 1,-1-10 0-16,8-2 0 0,7-10-1 16,0 14 0-16,10-4 0 0,0 2-1 15,0 5 1 1,-1 4 1-16,-5 4 0 0,-4 5 0 15,-8 1 0-15,-7-5-1 16,-2-4-2-16,-2-2-5 0,4-4-12 16,1-11-37-1,5-7-37-15,9 2-5 0,11-19-9 16</inkml:trace>
  <inkml:trace contextRef="#ctx0" brushRef="#br0" timeOffset="184640">11491 13764 16 0,'-20'0'97'16,"0"0"-4"-16,7 2-2 0,13-2-4 15,0 0-75 1,23-2-5-16,5 2 1 0,1 0-1 15,4 4-2-15,0 4 0 16,-2 7-1-16,-8 5 2 16,-13 8-2-16,-12 11 4 15,-10-1 2-15,-5 1-1 16,0-1 1-16,0-3 0 0,3-4-2 15,14-11 0 1,9-10-2-16,24-10-6 0,11-6-2 16,20-19-92-1,9-5-4 1,-6-12-4-1,-3-5-9-15</inkml:trace>
  <inkml:trace contextRef="#ctx0" brushRef="#br0" timeOffset="185300">11699 12516 54 0,'3'-20'87'0,"-3"6"-1"16,-11-10-25-16,-11 24-33 15,-5 10-6-15,-7 14-4 0,0 13-4 16,1 12-1-16,6 7-4 16,7 7 0-16,15-5-1 15,11-5-1-15,18-13 0 0,15-15 0 16,9-20-1-1,6-12 1-15,-2-23-1 0,-2-15 0 16,-11-10-2-16,-14-9-1 16,-15-4-2-16,-17-1 0 0,-19 1-1 15,-14 3-2-15,-12 6 1 16,-4 9-1-16,-4 8 1 15,7 9 1-15,6 11 0 0,13 4 0 16,14 6 1 0,20 1 0-16,16 1 0 0,18-2 0 15,16-1 1-15,9-3-1 16,5 1-1-16,4 1-1 0,-1 5-3 15,-9 1-8 1,-3 8-22-16,-15 8-45 0,-13 4-14 16,-5 5-8-16,-11 2-4 0</inkml:trace>
  <inkml:trace contextRef="#ctx0" brushRef="#br0" timeOffset="185710">12256 12320 3 0,'-19'2'86'16,"2"3"4"-16,17-5-4 0,0 0-5 15,-3 15-71-15,21-6-4 0,9 3 2 16,7 2 0-1,-1 6 1-15,0 0-3 0,-6 6 0 16,-10 3 1-16,-13 3 0 16,-7 1 0-16,-11-1 1 0,-7-2 0 15,1-6-1 1,0-1 0-16,6-8-1 0,14-15-1 15,17 7-1 1,13-7-3-16,11-9-3 0,8 5-7 16,0-7-20-16,9-1-49 0,5 3-16 15,-10 1-8-15,-8 2-4 16</inkml:trace>
  <inkml:trace contextRef="#ctx0" brushRef="#br0" timeOffset="186170">12610 13346 57 0,'-15'9'102'15,"15"-9"-4"-15,17 3-6 16,20 21-21-16,18-65-57 0,11 26-4 16,7 1 1-16,1-2-4 0,-1 0-3 15,-4 2-1 1,-10 3-4-16,-12 3-3 0,-13 5-7 15,-16-7-15-15,-11 2-55 16,-7 8-12-16,-9-21-9 16,-12 3-5-16</inkml:trace>
  <inkml:trace contextRef="#ctx0" brushRef="#br0" timeOffset="186360">12823 12921 32 0,'-4'16'103'16,"11"11"-5"-1,7 6-4-15,5 6-3 0,10 7-79 16,-7 7-1-16,-3 5-3 15,-3 0-2-15,-5 3-3 0,-3-3-3 16,-1-2-6 0,-7-10-11-16,-1-5-56 0,0-3-18 15,-10-21-8 1,11-17-6-16</inkml:trace>
  <inkml:trace contextRef="#ctx0" brushRef="#br0" timeOffset="186970">14163 12717 26 0,'35'-27'97'15,"-9"-2"-1"-15,-11-6-9 0,-15 35-3 16,0-37-77-1,-13 2-2-15,-5 4-1 0,-11-1-2 16,-7 3-2 0,-6 3 0-16,-6 7-2 0,2 7 1 15,-1 7-1-15,1 5-1 16,1 17 1-16,9 12 0 0,7 17 0 15,6 18 1 1,14 19 1-16,6 21 1 0,2 23 1 16,11 18 1-16,3 15 1 0,3 45 4 31,-1-20 3-31,-6-5 1 0,-7-14-1 15,-6-15 1-15,-11-23-1 16,-13-19 1-16,-20-20-12 31,-16-43-29-31,-1-23-52 16,2-12-15-16</inkml:trace>
  <inkml:trace contextRef="#ctx0" brushRef="#br0" timeOffset="187710">14236 14175 55 0,'-28'15'83'16,"-1"21"-37"-16,3 8 1 16,5 9 0-16,7-2-10 0,8 0-9 15,7-12-6-15,14-6-3 0,10-16-6 16,6-12-2-1,3-10-2-15,1-16 0 0,-3-9-2 16,-6-8-2 0,-11-3-2-16,-9-3 0 0,-12 0-1 15,-10 2 0-15,-8 2-1 16,-7 4 0-16,2 5 1 0,2 4 0 15,7 7-2 1,6 1 1-16,14 4 0 0,10 1-1 16,16 2 1-16,13-2-2 0,6 6-3 15,3-4-5 1,7 10-14-16,-6 2-45 0,-2-3-22 15,-4 0-9-15,-9-2-7 16</inkml:trace>
  <inkml:trace contextRef="#ctx0" brushRef="#br0" timeOffset="188300">14692 14186 20 0,'-10'-6'102'15,"0"-6"-4"1,8-2-5-16,2-4-3 0,10 2-69 16,14 1-7-1,5 3-8-15,3 3-2 0,1 4-1 16,-1 2-2-16,-5 6-1 15,-6 14 0-15,-10 6 0 0,-11 4-1 16,-6 5 1-16,-10 2 0 16,-3 0 0-16,-4 2 0 15,3-3 0-15,5-4 1 0,7-5 0 16,11-5 2-1,16-6 0-15,14-5-2 0,12-3-3 16,11-2-7-16,-2-6-31 16,9-9-43-16,8-5-13 15,-5-6-6-15,-6-5-4 0</inkml:trace>
  <inkml:trace contextRef="#ctx0" brushRef="#br0" timeOffset="189030">14738 12226 74 0,'-15'-8'83'0,"-4"8"-2"16,-3-22-31-16,-3 32-32 0,5 17-2 15,-1 7-1 1,1 9-1-16,5 5 0 0,10 3 0 16,8-2-1-16,14-10-1 0,11-8-1 15,10-14-2 1,8-16-1-16,1-10 0 0,0-17-1 15,-6-14-2-15,-11-9-1 16,-15-7-2-16,-15-8-2 0,-16-3 0 16,-19 2 0-1,-10 2-2-15,-7 3 0 0,-5 6 1 16,4 9 0-1,6 4 1-15,11 10 0 0,15 5 0 16,18 2 1-16,15 4 1 0,23 3 0 16,20-4 0-16,10 6 0 15,10-1-2-15,6 4-3 0,1 9-11 16,-8 3-31-1,-8 3-39-15,-9 11-11 0,-18 3-8 16,-14 7-3 0</inkml:trace>
  <inkml:trace contextRef="#ctx0" brushRef="#br0" timeOffset="189390">15150 12993 62 0,'-19'7'102'0,"19"-7"-4"16,0 0-6-1,33 14-3-15,11-16-86 0,11-1-1 16,9 1 1-16,-1-1-2 0,5 0-5 16,-10-4-11-1,-3 1-56-15,-8 6-20 0,-24-4-8 16,-11-4-5-1</inkml:trace>
  <inkml:trace contextRef="#ctx0" brushRef="#br0" timeOffset="189580">15401 12705 49 0,'-1'18'101'0,"5"6"-2"0,5 4-9 16,-2 8-1 0,1 3-82-16,-1 5-2 0,-1 8-1 15,-2 0-2-15,-1 5-4 16,-1-1-7-16,7 1-35 0,1 0-44 15,-6-13-8 1,1-6-5-16,1-14-4 0</inkml:trace>
  <inkml:trace contextRef="#ctx0" brushRef="#br0" timeOffset="190360">16830 12475 43 0,'20'-49'85'0,"-11"-3"-2"0,-9-1-5 16,-4-4-63-1,-18 1-5-15,-7 5 0 0,-9 2-4 16,-10 9-1-1,-9 11-3-15,-3 12-1 0,-3 13-2 16,5 18-1-16,3 20-1 16,9 26 1-16,11 23 1 0,15 29 3 15,16 24 2-15,7 27 3 16,15 17 1-16,8 10 3 15,4 4 3-15,-2-6 3 0,0-14-1 16,-11-22-2 0,-7-21 0-16,-10-31-1 0,-9-20-2 15,-13-21 0-15,-9-17-5 16,-4-15-4-16,-6-13-6 0,6-3-23 15,-4-11-55 1,2-16-13-16,5-10-7 0,4-8-9 16</inkml:trace>
  <inkml:trace contextRef="#ctx0" brushRef="#br0" timeOffset="190970">17017 13830 84 0,'0'0'85'15,"-10"-11"-4"1,-8-15-5-16,-3 30-75 0,-1 15 2 15,-3 5 2 1,-2 9 2-16,-1 5 3 0,6 2 1 16,4 2 3-16,8-5 0 0,7-2-1 15,4-11 0-15,13-10-3 16,8-14-1-16,2-6-1 15,3-16-2-15,1-7 0 16,-4-10-2-16,-4-3-2 0,-9-1 0 16,-4 1-1-1,-7 7 0-15,0 5 0 0,-2 5 0 16,-1 5 0-16,3 7-1 15,8 1 0-15,12 0 0 0,6 4-2 16,6-1-3-16,3-3-10 16,9 2-39-16,1 6-34 15,-6-7-10-15,-2 1-7 0,-4-4 3 16</inkml:trace>
  <inkml:trace contextRef="#ctx0" brushRef="#br0" timeOffset="191510">17375 12044 63 0,'-12'19'96'0,"7"-2"-1"16,8 3-6-16,17-3-62 0,10-1-2 15,9-6-2-15,13-10-5 0,5-2-5 16,7-14-4-1,-4-7-2-15,-6-7-3 0,-9-3-3 16,-12-7-5-16,-13 1-7 16,-18-5-11-16,-5-5-43 15,-14 3-28-15,-13-1-5 16,-5 5-6-16</inkml:trace>
  <inkml:trace contextRef="#ctx0" brushRef="#br0" timeOffset="191630">17575 11683 29 0,'0'43'95'0,"4"11"1"15,4 12-7-15,-2 9-38 16,2 14-17-16,0 3-16 15,-5 4-5-15,-2-1-9 16,-2-5-7-16,1-2-18 0,0-8-58 16,-7-18-12-1,1-11-7-15,0-18-4 0</inkml:trace>
  <inkml:trace contextRef="#ctx0" brushRef="#br0" timeOffset="192040">18231 12773 81 0,'-15'7'99'0,"15"-7"-4"0,5 38-17 15,29-37-47 1,14 1-9-16,13-2-2 0,11 0-7 15,8 0-5 1,1-3-4-16,-1-2-3 0,-11-4-2 16,-11 6-2-16,-12-4-5 15,-10 2-10-15,-18 0-36 0,-8-2-36 16,-10 7-8-1,0-11-5-15</inkml:trace>
  <inkml:trace contextRef="#ctx0" brushRef="#br0" timeOffset="192290">18241 13022 38 0,'-27'22'104'0,"14"-3"-4"0,13-7-6 15,27-5-2-15,-8-2-77 0,39-5-6 16,17 0 0-1,6 0-2-15,3 0-2 0,0 0-3 16,-3 2-1 0,-11-2-2-16,-12 3-2 0,-15 0-4 15,-9 3-9-15,-15-3-17 16,-6-2-53-16,-2 7-10 0,-11-8-8 15,0 0-1 1</inkml:trace>
  <inkml:trace contextRef="#ctx0" brushRef="#br0" timeOffset="203360">5915 12173 30 0,'11'2'7'16,"-11"21"1"-1,-11 27 1-15,-13 20 1 0,-11 22 3 16,-10 19 4-16,-14 24 3 0,-16 27 0 15,-15 11 3 1,-36 46 6-16,-9-8-3 16,-5-1-3-16,-1-12-2 15,4-8-3-15,7-24-5 0,19-16-12 16,12-26-26-1,42-44-51-15,27-19-5 0,16-29-2 16</inkml:trace>
  <inkml:trace contextRef="#ctx0" brushRef="#br0" timeOffset="204700">4005 15059 26 0,'0'57'38'0,"10"-3"-1"0,5-23-3 16,9-16-3-16,6-21-2 15,7-21-3-15,6-19-2 0,0-14-1 16,-5-8-7 0,-6-2-3-16,-10 1-4 0,-14 8-1 15,-10 11-1 1,-18 13-1-16,-13 13-3 0,-7 17 0 15,-5 11-5-15,-2 13-6 0,10 17-16 16,8 12-44-16,11-2-16 16,14-5-5-16</inkml:trace>
  <inkml:trace contextRef="#ctx0" brushRef="#br0" timeOffset="207170">9095 11604 39 0,'0'14'41'16,"0"-14"-20"0,-15 18-7-16,3 10-6 0,-6 19-2 15,-1 15 2-15,-9 18 5 16,-6 15 4-16,-4 14 4 0,-8 18 3 15,-6 16 2-15,-2 3-1 16,-1 6-3-16,-6 0-4 16,0-1-4-16,-1-4-2 0,-1 0-5 15,-6 0 0 1,0-1-1-16,-2-6-2 15,-2-4 1-15,-2-5-1 16,-4 1-1-16,-1-6 2 0,0 3-1 16,7-22-2-1,1-8 0-15,9-10-2 0,13-9-3 16,7-18-2-16,21-13-10 0,11-22-21 15,11-27-48 1,27-6-5-16,6-31-7 0</inkml:trace>
  <inkml:trace contextRef="#ctx0" brushRef="#br0" timeOffset="207780">7050 14809 31 0,'-18'16'49'0,"1"21"0"16,0 9-14-16,7 18-9 15,-1 5-2-15,7 7-3 0,2-2 0 16,6-6-4-1,9-19-3-15,11-20-1 0,12-25-3 16,9-25-2-16,5-24 2 0,6-14 0 16,-8-16 0-1,-2-6-2-15,-15 3-1 0,-17 6-2 16,-14 16-1-16,-22 18-1 15,-15 19-1-15,-14 19-1 0,-8 15-2 16,0 18-4 0,3 12-6-16,7 4-16 0,12 0-48 15,19-3-13 1,13-14-7-16</inkml:trace>
  <inkml:trace contextRef="#ctx0" brushRef="#br0" timeOffset="216040">15210 12163 77 0,'-7'-17'90'0,"0"6"-2"15,7 11-35-15,0 0-18 0,-6 25-15 16,6 4-7 0,-1 12-6-16,2 11-3 0,4 12-4 15,-1 2-12-15,9-2-35 16,4 3-37-16,3-11-6 0,4-5-6 15</inkml:trace>
  <inkml:trace contextRef="#ctx0" brushRef="#br0" timeOffset="216680">17414 14012 80 0,'-10'-11'94'16,"-1"9"-2"-16,1 4-7 15,-2 18-60-15,2 9-6 0,7 12-12 16,0 8-4-16,2 11-4 0,1 0-3 16,4 6-13-1,11-2-48-15,-1-18-23 0,10-9-8 16,2-20-2-1</inkml:trace>
  <inkml:trace contextRef="#ctx0" brushRef="#br0" timeOffset="218050">15358 12213 32 0,'5'-27'68'15,"-2"8"-38"1,-2 7-5-16,-1 12-10 0,-4 15-7 15,-9 21-2-15,-9 25-1 0,-8 29 6 16,-11 26 2-16,-14 37 5 16,-15 29 4-16,-14 19 2 15,-10 22 0-15,-13 0-1 16,-5-7-5-16,-6-16-6 0,9-17-1 15,6-30-4 1,13-31-2-16,17-24-6 0,12-31-10 16,20-32-47-1,19-13-27-15,9-23-7 0,11-23-5 16</inkml:trace>
  <inkml:trace contextRef="#ctx0" brushRef="#br0" timeOffset="218830">14415 14995 36 0,'-16'49'72'15,"-7"4"-43"-15,19 5 0 16,4-11 1-16,4-7 1 0,9-13-5 15,10-13-4-15,7-15-1 0,5-19-3 16,4-12 1 0,-3-4 0-16,-5-5-3 0,-6-5-4 15,-9 2-1 1,-11 9-3-16,-10 9-2 0,-13 6-2 15,-9 13-1-15,-6 7-4 16,0 4-4-16,-2 10-7 0,11 8-13 16,2 7-42-1,8-10-25-15,20-7-5 0,15-13-3 16</inkml:trace>
  <inkml:trace contextRef="#ctx0" brushRef="#br0" timeOffset="219500">18000 11476 12 0,'0'-34'62'16,"-3"10"1"-16,-13 18-51 0,-7 13 2 16,-7 24-6-16,-10 12-3 15,-5 36 1-15,-11 25 6 0,-8 39 3 16,-10 26 3-1,-8 26 2-15,-10 22 2 0,-8 9 1 16,-8 14-2 0,-5-14-1-16,-5-6-3 0,2-24-2 15,6-18 0-15,8-27-4 16,12-21-5-16,13-21-7 0,13-23-15 15,19-27-50-15,22-12-21 0,9-26-10 16,14-21-1 0</inkml:trace>
  <inkml:trace contextRef="#ctx0" brushRef="#br0" timeOffset="220030">16212 14999 70 0,'-21'56'80'15,"0"13"-45"-15,3 7-4 0,-1 7-3 16,8 0-2 0,2-12-3-16,9-14-3 0,8-21-2 15,9-18-2-15,8-23-1 16,6-18 1-16,3-19 0 0,-3-7-2 15,-3-9-6 1,-8-1-3-16,-11 4-1 0,-9 5-2 16,-6 13-2-1,-13 7-1-15,-3 12-4 0,-5 8-7 16,6 14-21-16,9 10-46 0,12-14-16 15,0 11-6-15,15-11 0 16</inkml:trace>
  <inkml:trace contextRef="#ctx0" brushRef="#br0" timeOffset="225680">10405 14793 26 0,'-16'4'81'0,"-2"-4"0"0,-3 5-48 15,6 2-2-15,0-1-2 16,2 1-5-16,4-4-5 15,9-3-4-15,-12 5-2 16,12-5-2-16,0 0 1 0,0 0-1 16,0 0-2-1,15 8-1-15,-1-7 0 0,7 1-1 16,6-2 0-16,8 2 0 0,7-2 0 15,13-2-1-15,8 2 0 16,15-5 0-16,8-2-1 16,13 0 0-16,11-6-1 15,8 1 1-15,11 2-1 0,1 1-1 16,3-1 1-1,-5 5 0-15,-7 1-1 0,-12 2 1 16,-18 2-1-16,-14 0-1 0,-21 0 0 16,-12 3 0-1,-17-1-1-15,-9-1 0 0,-8 0-1 16,-10-1-2-16,10 0-1 15,-10 0-4-15,0 0-6 0,5-10-30 16,-3-7-51 0,7 8-6-16,0-8-7 0,3-3-4 15</inkml:trace>
  <inkml:trace contextRef="#ctx0" brushRef="#br0" timeOffset="232440">19753 12547 76 0,'0'-10'98'0,"-1"1"-3"0,1 9-7 16,-39-12-64 0,39 12-4-16,0 0-4 0,-1-10-6 15,1 10-5-15,0 10-1 0,5 6-2 16,1 6 1-1,4 7-1-15,2 5 1 0,2 7 0 16,3 5 1-16,1 4-1 16,-5 0 1-16,2-3 0 15,-2-5-1-15,-3-6 1 16,0-7 0-16,-4-7 2 0,-2-4 0 15,-1-7 0 1,-3-11 0-16,8-11-1 0,-1-7 0 16,1-11-3-16,-1-7-2 0,3-5 0 15,-1-8 0 1,2-1 0-16,-1 1 0 0,1 7-3 15,-4 3-7-15,4 9-7 16,0 3-20-16,1 1-53 0,7 15-10 16,4 3-6-1,2 5-5-15</inkml:trace>
  <inkml:trace contextRef="#ctx0" brushRef="#br0" timeOffset="232720">20227 12677 77 0,'-7'35'99'0,"-4"0"-6"0,3 5-5 16,6-6-62-1,2 4-5-15,8-11-3 0,13-5-4 16,7-13-5 0,4-9-2-16,6-7 0 0,0-10-1 15,-1-7 0-15,-7-4-2 0,-7-2-1 16,-14-1 0-16,-9 3-2 15,-14 5 0-15,-11 6-1 0,-6 3-1 16,-5 8 0 0,-1 2-2-16,0 6-1 0,4 5-3 15,9 8-5 1,4-7-13-16,20-8-48 0,0 16-20 15,5-11-9-15,11-5-4 16</inkml:trace>
  <inkml:trace contextRef="#ctx0" brushRef="#br0" timeOffset="233090">20642 12232 23 0,'-3'-11'98'0,"3"11"-4"16,-6-13-4-1,6 13-3-15,-3 8-76 0,3 9-3 16,0 10 1-16,7 9-1 15,0 9 0-15,2 10-1 16,-2 9 1-16,0 6-1 16,0 2 0-16,-4-2-2 0,-4-3 0 15,1-5-2-15,-5-9 0 0,0-9 0 16,-1-11-1-1,2-10-1-15,1-6-2 0,3-17-2 16,0 0-8-16,-2-8-26 16,2-18-50-16,7-6-10 15,0-5-7-15,4-13-7 16</inkml:trace>
  <inkml:trace contextRef="#ctx0" brushRef="#br0" timeOffset="233270">20868 12450 39 0,'14'8'103'0,"-1"5"-3"0,-2 8-7 15,-3 3-1-15,-1 10-81 16,0 5-2-16,0 6 0 0,-2 1-2 16,-3 2-2-1,0-3 0-15,-2-2-3 0,-2-4-3 16,-4-8-4-1,2 2-19-15,-11-11-52 0,0-14-19 16,-2-8-7-16,-6-12-6 0</inkml:trace>
  <inkml:trace contextRef="#ctx0" brushRef="#br0" timeOffset="233400">20757 12741 41 0,'36'-5'103'16,"7"-7"-3"-16,0-3-8 0,0-1-7 15,-9-6-102-15,2 2-60 0,4 6-11 16,-3 5-10-16,-7 3-6 15</inkml:trace>
  <inkml:trace contextRef="#ctx0" brushRef="#br0" timeOffset="233530">21303 12818 27 0,'11'17'104'15,"-5"-2"-4"-15,-6-15-9 16,0 0-12-16,6 17-133 0,-6-17-31 16,7-8-8-16,-1-4-9 0</inkml:trace>
  <inkml:trace contextRef="#ctx0" brushRef="#br0" timeOffset="234120">21926 12630 76 0,'-17'-15'96'16,"-7"9"-4"0,0 7-6-16,-8 4-67 0,5 17-2 15,2 7-3-15,3 9-2 16,6 8-4-16,7 2-2 0,9 0 0 15,9-8 0 1,11-8-1-16,9-10 0 0,6-11 0 16,3-13-1-16,3-15 0 0,0-10 0 15,-3-14-2 1,-9-9-1-16,-6-9-1 0,-9-5 0 15,-9-9-1-15,-6 2-1 16,-12 5 1-16,-2 8-2 0,-8 8 2 16,1 11-1-1,0 17 1-15,5 17 1 0,2 11 1 16,6 20 0-1,5 13 0-15,4 9 0 0,2 11 1 16,6 8 0-16,3 3-1 0,2 2 1 16,5-7-3-16,4-10 0 15,-2-10-4-15,3-11-9 0,-6-22-25 16,2-12-42-1,3-17-15-15,-3-15-7 0,-1-8-5 16</inkml:trace>
  <inkml:trace contextRef="#ctx0" brushRef="#br0" timeOffset="234320">22235 12674 6 0,'12'23'103'0,"0"2"-1"15,-7 5-5-15,-2-6-3 16,-3-1-69-16,3-4-4 16,0-4-4-16,-3-15-4 0,10 1-3 15,-3-8-2 1,4-11-2-16,2-2-1 0,-1-9-4 15,3 2-2-15,2-4-4 16,8 4-4-16,-6 0-8 0,10 9-25 16,-2 7-52-16,-1-3-7 15,1 5-7-15,-1 4-3 16</inkml:trace>
  <inkml:trace contextRef="#ctx0" brushRef="#br0" timeOffset="234520">22546 12687 80 0,'-9'34'99'0,"0"3"-5"15,3-6-4-15,36-6-60 0,-17-2-12 16,6-8-3-1,10-8-3-15,6-9-3 0,2-8-1 16,-3-7-2-16,-4-4-2 0,-9-4-2 16,-12 0 0-1,-9-4-1-15,-10 4-2 0,-14 0-3 16,-5 6-3-16,-6 0-9 15,6 5-39-15,6 14-37 16,1-3-7-16,13 1-8 16</inkml:trace>
  <inkml:trace contextRef="#ctx0" brushRef="#br0" timeOffset="234900">22866 12560 12 0,'10'19'101'15,"-2"5"-2"-15,0 5-5 16,-2 5-2-16,1-16-68 0,-2 23-14 15,0 4 1 1,-2-6-2-16,-2-4-1 0,-1-7 0 16,0-6-2-16,0-11 0 0,0-11-1 15,0 0 0-15,-9-25-1 16,5-7-1-16,0-10 0 15,2-9-2-15,2-7-1 16,6 0 0-16,11 2-2 0,6 6 1 16,9 6-1-1,4 12 1-15,2 11-1 0,0 17 0 16,1 6 0-16,-10 15 1 15,-10 9 1-15,-15 8 0 16,-5 3 0-16,-19 6 0 0,-10-3-1 16,-6 3-4-16,-9-10-6 15,2 1-36-15,0-4-42 0,-2-14-10 16,4-9-7-1,3-7-5-15</inkml:trace>
  <inkml:trace contextRef="#ctx0" brushRef="#br0" timeOffset="235570">19851 13655 8 0,'-11'0'89'0,"-7"5"4"0,-1 10-2 15,-4 11-51-15,2 6-14 0,5 8 1 16,0 2-3-1,6 2-6-15,9-3-4 0,1-4-1 16,5-8-3-16,10-15-1 16,4-7-2-16,5-11 0 15,0-14-2-15,0-10-1 16,-5-5-1-16,0-5-1 0,-6 1-2 15,-4 4-1 1,-6 4 0-16,-2 8 0 0,-1 5-1 16,0 16 0-16,0 0 2 0,-3 20-1 15,3 3 1 1,6 7 1-16,7 4 0 0,3 2 1 15,4 0 0-15,4-4-1 16,1-6-3-16,5-4-6 0,-1-17-23 16,5-6-43-1,5-12-22-15,-8-14-6 0,-1-10-9 16</inkml:trace>
  <inkml:trace contextRef="#ctx0" brushRef="#br0" timeOffset="235780">20271 13585 32 0,'-21'29'106'15,"-2"7"-4"-15,-2 6-6 0,5 4-2 16,6 0-75 0,14 2-7-16,4-5-2 0,14-4-2 15,8-6-2-15,5-9-3 0,6-6-2 16,-1-9-4-16,3-3-9 15,-9-6-34-15,-1-8-49 0,-1 1-4 16,-4-7-7 0,-4 1-5-16</inkml:trace>
  <inkml:trace contextRef="#ctx0" brushRef="#br0" timeOffset="236650">20751 13609 22 0,'-9'-4'92'0,"9"4"-1"16,0 0-4-16,9 0-55 15,-9 0-8-15,10 24 1 16,3 0-5 0,0 5-7-16,2 7-1 0,-2 4 0 15,1 0-2-15,-1 1 0 0,3-5-2 16,-10-11 0-1,1-4-1-15,-7-21 0 0,0 0 0 16,0 0-2-16,9-25 1 16,-4-3-2-16,1-6-1 0,1-4-2 15,4-4-1 1,2 2-1-16,-3 5 0 0,6 4-4 15,-5 4-2 1,4 4-5-16,-2 3-13 0,8 4-46 16,2 10-28-16,-1-1-5 0,3 2-7 15</inkml:trace>
  <inkml:trace contextRef="#ctx0" brushRef="#br0" timeOffset="236910">21223 13600 8 0,'-11'14'101'15,"-3"1"-3"-15,-3 2-4 0,1-1-5 16,0 1-73-16,12 2-2 15,4-4 0-15,11-2-5 0,6-4-2 16,8-4-2-16,3-3 1 0,0-2-1 16,-4-1-1-1,-4-5 0-15,-6-3-1 0,-9-1 0 16,-8-2-1-1,-10 1 0-15,-6-2-1 0,-4 1-1 16,-3-1 0-16,1 2-2 16,-1 1-2-16,7 5-3 0,4-4-7 15</inkml:trace>
  <inkml:trace contextRef="#ctx0" brushRef="#br0" timeOffset="237250">21714 13501 411 0,'-32'12'2'16,"-7"0"1"-16,2 2 1 0,0 8 1 31,18-3 0-31,8 3 1 0,9 2-1 16,3 0 1-16,16-4-1 15,6-1-2-15,3-4 0 0,-2-1-1 16,-2-4-1-1,-7 2 2-15,-6-1-1 0,-7 2 1 16,-9 2-1-16,-9-1 1 0,-6 1 1 16,0-2-1-1,1 0-2-15,-2-5-2 0,8-2-4 16,3-6-7-16,12 0-17 15,11-11-48-15,7-11-19 16,10-5-9-16,8-7-4 16</inkml:trace>
  <inkml:trace contextRef="#ctx0" brushRef="#br0" timeOffset="237440">21911 13505 11 0,'14'-14'98'0,"-14"14"-1"0,0-10-5 16,-6 10-3-16,1 10-77 16,-3 9-2-16,3 0-1 15,2 10 1 1,1 4 0-16,0 0-3 0,-2 4 0 15,-3 0 0 1,-7-2-1-16,-3 4-4 0,-6-6-7 16,2 5-32-16,-6-6-44 0,-2-5-13 15,2-3-8-15,-1-4-8 16</inkml:trace>
  <inkml:trace contextRef="#ctx0" brushRef="#br0" timeOffset="238010">19394 14848 24 0,'-12'3'100'16,"2"1"-2"-16,10-4-5 0,0 0-2 15,16 3-77-15,12-3-3 16,9-12 0-16,5-2-2 0,2-6-1 16,4-5-3-16,-8-4-1 15,-7-7-1-15,-13 5-2 16,-15 1-1-16,-11 2 0 0,-18 7-1 15,-9 8-1 1,-13 7-1-16,2 6 1 0,-5 18 1 16,4 8 0-16,3 12 1 15,10 9 1-15,14 4 0 16,7 1 1-16,15 3 1 15,11-5 0-15,13-5-1 0,5-7 1 16,7-10-1-16,0-8 0 0,1-10-3 16,-1-6-3-1,-6-10-7-15,3-9-27 0,-7-7-42 16,-7-16-16-16,-7-11-8 15,-3-12-5-15</inkml:trace>
  <inkml:trace contextRef="#ctx0" brushRef="#br0" timeOffset="238240">19760 14314 46 0,'8'23'103'16,"-2"11"-5"0,0 10-4-16,-4 7-2 0,30 7-84 15,-26 12-1-15,0 5 0 16,0 0 0-16,0 0-1 0,-4-4-1 15,2-9-1 1,1-6-2-16,-2-13-2 0,3-6-4 16,-4-13-5-16,9-3-29 0,5-10-48 15,-2-17-12 1,5-10-8-16,2-9-3 0</inkml:trace>
  <inkml:trace contextRef="#ctx0" brushRef="#br0" timeOffset="239490">20153 14923 100 0,'21'-12'106'16,"0"1"-6"-1,-7-6-5-15,1 4-45 0,-4-11-40 16,-3 4-3-16,-6 3-3 0,-8 3-2 16,-7 7-2-16,-6 5-1 15,-3 3 1-15,-4 14-2 16,0 9 1-16,0 5 0 15,6 12 1-15,4-1-1 0,8 4 2 16,7-2-1 0,4-1 0-16,11-11-1 0,5-7 0 15,4-9-1-15,3-11-3 0,1-7-4 16,0-12-3-16,-4-11-4 15,2-5-1-15,-5 0 2 16,0 3 4-16,-6 2 4 16,-3 6 6-16,0 9 4 0,-11 12 7 15,12-1 3 1,-9 8 3-16,1 8-2 0,0 2-1 15,1 0-3-15,2-1-1 16,5-6-2-16,2-4-1 16,1-4 0-16,3-4-2 0,0-3 0 15,0-2-2-15,-1-3-1 16,-5 3-1-16,1 3-1 0,-3 4 0 15,-2 0 0 1,2 7 0-16,-1 3 0 0,3 0 1 16,2 1 0-1,5-6 2-15,3-1 0 0,2-4-1 16,7-7 1-16,-2-3 0 15,1-3 0-15,-5-4 0 0,1 2-1 16,-8 2 0-16,-2 1 1 0,-7 3-1 16,-9 9 0-1,7-12 0-15,-7 12 0 0,4-11 0 16,-3 3 0-1,1-3 0-15,-2-2 1 0,-2-3-2 16,-3-1 0-16,-2-3 0 16,-5 5-2-16,-2 3 0 0,-4 6 0 15,1 6 0-15,0 3 0 0,3 13-1 16,3 4 2-1,4 5-1-15,6 1 1 0,3 3 1 16,11-3 1 0,0-2 0-16,8-6 1 0,2-2 0 15,8-9 1-15,-3-3-1 16,1-4 1-16,-4-4 0 0,-2-4-3 15,-1 0 0 1,-6 1 0-16,-3 0 0 0,-13 7 0 16,11-5 0-16,-11 5-2 0,0 0 1 15,4 12-1 1,-4-12 2-16,8 14 0 0,-8-14 1 15,15 10 1-15,-4-10 0 16,2-1-2-16,0-1 0 0,0-3 0 16,1 0 0-1,-2 5 0-15,0 0 0 0,1 8 0 16,-1 2 0-1,-2 6-2-15,2 2 2 0,1-2 0 16,4-1 2-16,0-7-2 0,2-4 0 16,3-6 0-16,1-9 0 15,1-11 0-15,2-11 0 16,-4-7-4-16,-2-12-2 15,-3-3 0-15,-7-9 0 0,-3 2 0 16,-2-2 1 0,-4 11 2-16,-1 5 1 0,0 12 2 15,-4 12 3-15,2 14 0 0,2 10 2 16,0 12-1-1,6 13 0-15,1 6 1 0,1 5-1 16,2 8-1-16,1 5 0 16,2-1-1-16,-1 2 0 0,1-5-2 15,-6 0-4 1,0-8 0-16,-4-7-2 0,-3-9-2 15,-6-10-2 1,-10-9-1-16,-7-4 0 0,-4-8 2 16,1-6 3-16,2-1 4 0,4-6 3 15,5 0 3-15,11-3 3 16,9-2 1-16,19 0 0 0,10-4-1 15,11 2-4 1,8-5-6-16,11 8-19 0,1-8-17 16,3 3-24-1,-1 9-25-15,-4-3-17 0,-3 3-4 16</inkml:trace>
  <inkml:trace contextRef="#ctx0" brushRef="#br0" timeOffset="239850">21869 14150 50 0,'-3'14'106'0,"3"5"-5"16,5 2-5-16,8 4 0 15,3 12-81-15,-1 12-2 16,2 12 1-16,0 10-3 0,0 6-2 16,1 0-9-16,-3 4 0 0,0-8 0 15,-1-7 0 1,-2-15 0-16,-2-7 0 0,-1-15 0 15,9-5-30 1,-9-8-70-16,4-16-2 0,8-9-7 16,1-15-7-16</inkml:trace>
  <inkml:trace contextRef="#ctx0" brushRef="#br0" timeOffset="261090">3353 16189 57 0,'-33'5'97'0,"2"2"-2"15,1-3-6-15,11 2-69 0,-1-2-1 16,5 4-1 0,15-8-3-16,0 0-4 0,9 7-2 15,24-8-1-15,19 0-1 0,10-4-1 16,13-5 0-1,7 3-2-15,7-3-1 0,-2 0-1 16,-7 1 0-16,-12-1-1 16,-12 5-1-16,-14 2-1 15,-7 0-2-15,-12-1-3 16,-3 2-4-16,-9-3-5 0,2 5-17 15,-3 0-54-15,-10 0-11 0,8-9-8 16,-8 9-3 0</inkml:trace>
  <inkml:trace contextRef="#ctx0" brushRef="#br0" timeOffset="261380">3318 16520 91 0,'-5'29'102'0,"11"-2"-5"16,19-12-2-16,20-1-75 15,22-7-2-15,20-2-2 0,8-3-4 16,4-1-2-1,2 1-4-15,-6 0-2 0,-9 5-1 16,-17 2-2 0,-15 2-1-16,-20 1-1 0,-8 0-2 15,-15-2-4-15,-2 2-9 0,-9-12-51 16,-10 4-29-16,10-4-7 15,-11-14-5-15</inkml:trace>
  <inkml:trace contextRef="#ctx0" brushRef="#br1" timeOffset="272890">2826 9556 27 0,'-9'-9'30'0,"9"9"-4"0,4-12-8 16,6 9-2-1,2-1 1-15,4 3-3 0,2 1 0 16,3 0 0-16,3 1-1 0,3 3 1 15,1-1-2-15,-1 0 0 16,3 1-5-16,-3-2 1 16,4 1-1-16,-5-1-2 15,3 2 0-15,-3 0-1 0,2 1 0 16,-2 1-1-1,0 2 0-15,3-3 1 0,-3 4 0 16,1-3-1-16,-1 3 1 16,2-4 0-16,-3 1 1 15,5-1-1-15,-1-1 0 0,-1 2-1 16,0-2 0-16,0 0-1 15,2-2 1-15,-2 1-1 0,0 1 1 16,-1-1-1 0,3-1 0-16,-5 1 0 0,5 2 0 15,-2-1 0-15,0 1 1 16,0 0-1-16,-2 0 1 15,-3 0-1-15,0-3 1 0,-1 2 0 16,-3-2 0-16,-1-1 1 16,-5 1-1-16,-1-1 0 0,-2-1 0 15,1 2-1 1,-11-2 1-16,10 0-6 0,-10 0-6 15,9 0-16-15,-9 0-49 16,0 0-13-16,0-7-6 16</inkml:trace>
  <inkml:trace contextRef="#ctx0" brushRef="#br1" timeOffset="275180">3710 9500 62 0,'-10'-1'71'16,"10"1"-35"-16,0 0-10 16,10 9-8-16,3 0 0 15,5 1 2-15,4 1 0 0,4 1 1 16,2 0-5-16,3 1 0 15,4-2-4-15,1 5-2 0,0-5-2 16,1 2-2 0,1 0-1-16,2-1-2 0,0 0 0 15,-1 0-1 1,1-2 0-16,1-1 0 0,2-1 0 15,1 1 0-15,0-2 1 0,6-2-2 16,0-2 1-16,2-3 0 16,3 0 0-16,0-9 2 0,3-1-1 15,-2-6 1 1,-2-5 0-16,0-2 1 0,-3-2-1 15,-2-4-1 1,0 0 1-16,-4-3-2 0,1-1 0 16,-5 0 0-16,-2 0 0 15,-3-1-1-15,-4 0 1 0,-4 0 0 16,-3 2 1-16,-6-3-2 0,-4 3 1 15,-6-4 0 1,-3 2-1-16,-5-2 0 0,-1 0-1 16,-6-1 0-1,-4-1 0-15,-5 2 0 0,-3 1 0 16,-6 1 0-16,0-1-1 15,-2 4 1-15,1 2-1 0,0 4 1 16,3 0 0 0,1 3 0-16,7 1-1 0,1 3 1 15,4 2 0-15,3-3 1 0,1 4-1 16,3 0-1-1,2-2 1-15,7 1 0 0,5 3-1 16,7 0 1-16,8 3-1 16,2 1-1-16,5 1 2 0,4 2-2 15,4 2 2 1,5-1-1-16,-3 2 1 0,5 0 0 15,-1 2 1-15,3 1-1 0,1-2 0 16,1 1 2 0,-2 1-2-16,2 0 0 0,1 0 0 15,-4 3 0-15,-1-1 1 16,-1 1-1-16,-4 1 1 0,1-1 0 15,-6-1-1 1,-1 1 0-16,-3 2 1 0,1-1-1 16,-6 0 1-1,0-1-1-15,2 2 1 0,-1-2-1 16,3 0 1-16,-1-2-1 0,5-1 1 15,0 0 0-15,6 0-1 16,-1-2 1-16,5-3-1 0,0-3 0 16,2 1 0-1,1 0 0-15,0-2 0 0,2 2 0 16,-1 1 0-1,-4 0 0-15,3 1 0 0,-3 2 0 16,0-2 1-16,1 1-1 16,-3 1 0-16,5-2 1 0,-1 0-1 15,3-2 1-15,0 2-2 0,0-2 1 16,3 2 0-1,-3 0 0-15,0 1 0 0,0-1 0 16,0 2 0 0,-3-1 0-16,2 4 0 0,4-3 1 15,0 1-1-15,2-4 0 16,-1 1 0-16,2-1 0 0,1 1 0 15,-2-1 1-15,2-1-1 0,-3 0 0 16,-1 0 0 0,-1 2 0-16,0-1 0 0,-3 3-1 15,1-4 1 1,-2 4 0-16,2-2 0 0,-1 2 0 15,4 0 0-15,2-2 0 16,-1 0 0-16,3-3 1 0,0 3-1 16,-2-2 0-1,0 2 0-15,2-2 0 0,-1 1 0 16,0 2 0-16,-1 0 0 0,0 1 0 15,1-2 0 1,-2 3 0-16,1-1 0 0,-4-1 0 16,-1 0-1-16,-6 1 1 15,-1 2 0-15,-7-1 0 0,-3 0 0 16,4 2 0-1,-5-1 1-15,0 1-1 0,1 0 0 16,1 0 0 0,3 0 0-16,7 1 1 0,0-1-1 15,4 2 1-15,1 0-1 0,0-2 0 16,-2 1 0-16,-2 0 0 15,-7-1 0-15,-6 1 0 16,-6-1 0-16,-8 2 0 16,-4 1-1-16,-4 1 1 0,-5 1 0 15,-8-5 0 1,14 16 0-16,-11-5 0 0,1 1 0 15,-1 3 1-15,-3 1-1 0,0 1 1 16,-1 5-1-16,-5 0 1 16,0 2-1-16,-7 3 1 15,1 3-1-15,0 3 0 16,-4 3-1-16,-2 2 1 0,0 1 0 15,-2 5 0 1,1-1-1-16,-2 3 1 0,2-2 1 16,2 2-1-16,-1 0 0 15,6 0 0-15,0-3 1 0,3-5-1 16,2-1 1-16,1 0-2 15,3-3 1-15,1-1 0 16,2-4-1-16,0 3 1 0,0-3 0 16,0 0-1-1,0 0 0-15,2 0 2 0,0-1-1 16,1-2 0-16,1-3 0 15,3 0 0-15,0-5 1 16,5-1-1-16,1-2 1 16,6-4-1-16,0 0 1 0,4-3 0 15,7-2-1-15,8-3 1 0,7-3-1 16,12 0 1-1,11-3 0-15,15-4-1 0,12-3 1 16,15-2 0-16,17 0 0 16,13 0 0-16,14 2 0 15,12 0-1-15,10 3 1 16,4 0 0-16,8 2 0 0,-1 5-2 15,-9-4-2-15,-9 4-5 0,-16-1-16 16,-10 1-24 0,-20 1-29-16,-12-8-17 0,-17-3-10 15,-15-9-1 1</inkml:trace>
  <inkml:trace contextRef="#ctx0" brushRef="#br2" timeOffset="283570">2600 9771 32 0,'0'-11'42'16,"0"11"-8"-16,14-14-5 0,-4 7-3 15,4 1-5-15,1-1-4 16,8 3-5-16,-4-2-1 0,6 2-2 15,-2-1-1 1,7 0-3-16,-2 2 1 0,5-2-1 16,-1 0 1-1,0 1 0-15,4-4 0 0,-1 1 1 16,3 1-1-16,-1-2 1 0,1 1-2 15,-1 0 0-15,4 1-1 16,-2 1-2-16,3-1 1 0,1 2-1 16,2 1 0-1,0 1-1-15,-1 0 2 0,2 1-1 16,-2 1 0-1,-1 0 0-15,-2 0 0 0,-2-1 0 16,0 2 0-16,2 0 0 16,1 1-1-16,-3 0 1 0,4-1-1 15,1-1 0-15,-1 0 0 16,1 0 0-16,-3 2 0 15,0-1-1-15,-5 1 1 0,2 0 0 16,-4 1 0 0,4 2 0-16,-5-3 0 0,4 1 1 15,-2-3-1-15,2 0 0 16,0 0 1-16,-2 0-1 0,0 0-1 15,-2 0 0-15,-2-2 0 16,2 2 0-16,-3 0 0 16,0 0 0-16,1 2 0 0,1 1 0 15,-1 0 1 1,2 1-1-16,-1 0 0 0,-2-1 0 15,-1-1 1-15,-1 3-1 16,-1-1 0-16,-2 0 0 0,0 2 0 16,-1-1 0-1,2 3 0-15,-2-1 0 0,1 3-1 16,-1-1 1-16,-3 3 0 0,-1-1-1 15,-2-1 1 1,-5 1 0-16,-2 3 0 0,0-1 0 16,-3 1 1-16,1 2 0 15,-1-1-1-15,-2 4 1 16,2 0 0-16,-2 1-1 15,-1 0 1-15,1 4 0 0,-4-2-1 16,0 2 0 0,-1 0 0-16,-1 0 0 0,2 3 0 15,-2-3 0-15,1 3 0 0,1-1 0 16,0 2 0-16,2-3 0 15,-2 2 1-15,0-2-1 16,0 2 0-16,-1-3 0 16,-1 0 0-16,0 0 0 0,0 1 0 15,-1 0 0 1,-1 0 2-16,0 0-2 0,1 0 1 15,1 2 1-15,0-1-1 0,1 0 0 16,1-1 0 0,2-2 0-16,3 0-1 0,-1-2 1 15,-1 0-1-15,1-2 0 16,-1-1 0-16,-2 3 1 0,2-2-1 15,-2 3 0 1,1 2 0-16,-1 3 0 0,-2-1 1 16,2-2-1-16,-1 1 1 15,3-4 0-15,1-1 0 16,-1-4 0-16,3-3 1 0,1-4 0 15,3-1 0-15,1-1-1 16,1-3 1-16,1 1-1 0,1-1 0 16,2 0 0-1,4 0-1-15,-1 0 1 0,3 0-1 16,4-2 1-16,3 0-1 15,1-1 1-15,5 0-1 16,-2-1 1-16,2 0-1 16,-1 0 1-16,1 0-1 0,0 1 0 15,-2 0 1-15,-2 0-1 0,0 0 0 16,-3 0 0-1,-1 1 1-15,1-2-1 0,-2 1 0 16,2-1 1-16,-2 2 0 16,1-2-1-16,3 0 1 15,0 0-1-15,0 1 1 16,1 2-1-16,0-3 0 0,2 2 0 15,-3 2 1-15,-2-1-1 0,6 0 1 16,-3 1-1 0,3-1 1-16,0-1-1 0,2 0 1 15,1 1 0 1,4-3 0-16,-1 3 0 0,2-1-1 15,-1 1 1-15,3-1 0 16,0 2 0-16,1-3-1 0,1 2 1 16,3 0-1-1,1 0 1-15,0-3-1 0,3 1 1 16,4-1-1-16,-2 0 0 0,4 0 1 15,1-1-1 1,1-3 1-16,1-1-1 0,2 2 1 16,4-2-1-16,-4 1 1 15,4-2-1-15,0 0 1 0,3 0-1 16,0 2 1-1,-1-1-1-15,0-1 0 0,2 1 0 16,1 0 1-16,-2-1-1 16,1 1 0-16,-1 1 1 15,2-2-1-15,0-1 1 0,0 0-1 16,-4-2 1-16,1 1-1 15,-1 0 0-15,-4-1 1 0,-3 1-1 16,-1 0 0 0,-1-2 0-16,-1 3 1 0,0-1-1 15,0 0 1 1,4-1-1-16,-2-2 1 0,-1 1 0 15,1 0-1-15,-3-2 1 0,-3 1 0 16,-1 0-1-16,-6-1 1 16,-4 1 0-16,-1 0-1 0,-2 1 1 15,-3-1 0 1,-1 0-1-16,-2 1 2 0,-1 1-2 15,0-3 0 1,-1 2 0-16,-1 1 1 0,-5-1 0 16,-2-2-1-16,-4 3 1 15,-2-2 0-15,-5 1 0 0,0-1-1 16,-3-1 1-16,-3 0 0 0,-1-1 0 15,-3-1 0 1,0-2 0-16,0-2-1 0,-3 1-1 16,-1-3 1-1,1 0 0-15,-2-1 0 0,0 0-1 16,-1-1 1-16,0-2-1 15,0 2 2-15,-2-5-1 0,-1 1 0 16,2-1 0 0,-1 3 0-16,-1-5 1 0,-1 2-1 15,0 0 0-15,1 1 0 0,0 2 1 16,-1-1-1-1,1 4 0-15,0-4 1 0,1 4-1 16,2 0 0-16,0-1 0 16,0 2 0-16,0-1 1 0,0 0-1 15,1 0 0 1,0 2 0-16,3-2 0 0,-1 0 0 15,-1 2 0-15,1-2 0 0,2 3 0 16,1-2 0 0,0 2 0-16,1 3 0 0,1-2 0 15,1 1 0-15,1 1-1 16,2 2 1-16,5-1 0 0,6 2-1 15,2-2 1 1,12 1-1-16,7-3 1 0,6-1 0 16,11 1-1-1,-1 0 1-15,5 2 0 0,-1 0 0 16,-3 4 0-16,1 2 0 0,-4 0 1 15,-1 6-1-15,2 1 1 16,7-1-1-16,7-2 1 0,12-3 0 16,9-3-1-1,15-2 1-15,7-6-1 0,6-3 1 16,-1-1-1-1,-1-3-1-15,-9-1-3 0,-1 8-11 16,-17-6-26-16,-12 2-28 16,-9 5-15-16,-14-1-17 0,-1 2-1 15</inkml:trace>
  <inkml:trace contextRef="#ctx0" brushRef="#br2" timeOffset="287170">5112 15770 45 0,'-7'-26'81'0,"-1"-1"-42"0,-3 1-2 16,1 1-5-16,-6-4-8 15,3 3-4-15,-9 1-6 16,2 2-4-16,-3 8-1 0,1 0-3 15,-4 8 0-15,1 2-2 16,1 8-1-16,-1 13-2 0,4 9 0 16,1 14 0-1,4 13-1-15,6 16 1 0,8 14-1 16,5 13 2-1,9 16-1-15,6 10 1 0,6 7 0 16,2 1 1-16,0-6 4 0,-6-2 1 16,-7-12 3-16,-7-8 0 15,-6-19 1-15,-12-16 0 0,-8-15-1 16,-8-18 0-1,-3-12-4-15,-4-17-3 0,-2-9-6 16,-4-20-7 0,7-6-22-16,5-10-50 0,5-5-14 15,6-4-8-15,10-1-2 16</inkml:trace>
  <inkml:trace contextRef="#ctx0" brushRef="#br2" timeOffset="288240">5364 16868 46 0,'6'5'78'16,"-1"5"-35"-16,0 14-12 0,-2 6-1 15,0 10-1-15,-4 8-1 16,-1 6-5-16,-8 2-3 0,-5-5-4 15,-7 2-3 1,-6-7-1-16,-4-8-4 0,-1-11 0 16,-2-12-4-1,2-14-1-15,2-7-1 0,6-15-1 16,6-12-1-16,9-3 0 0,10-3-1 15,10 1 2-15,16 6 0 16,8 7 0-16,9 12 1 0,6 13 0 16,2 9 2-1,2 11-1-15,-4 11 1 0,-3 4-1 16,-7 5-2-1,-4-2-4-15,-2-1-9 0,-13-5-44 16,-3-11-30-16,2-4-7 0,-4-17-6 16</inkml:trace>
  <inkml:trace contextRef="#ctx0" brushRef="#br2" timeOffset="289570">5418 15579 58 0,'-2'-13'90'0,"7"9"-2"0,10 4-49 16,8 3-7-1,9 11-8-15,4 8-6 0,3 5-2 16,-1 8-5 0,-4 11-2-16,-7 4-4 0,-11 4-1 15,-12 3 0-15,-8-2-1 0,-15-7 0 16,-7-5 0-16,-4-8 0 15,-4-13-1-15,0-13 0 16,2-10 0-16,8-17-1 16,8-12-1-16,9-8 1 0,9-9-1 15,13-7 0 1,11-3 1-16,8 1 0 0,4 4 0 15,0 6 1-15,0 5-1 16,-5 7-1-16,-5 8-3 16,-10 2-8-16,1 11-29 0,-7 5-41 15,-12 8-13-15,13-13-7 16</inkml:trace>
  <inkml:trace contextRef="#ctx0" brushRef="#br2" timeOffset="290710">6398 16465 51 0,'-9'-14'98'0,"9"14"-3"16,16-10-6-16,14 2-62 0,11 0-8 15,6 4-6 1,5-1-4-16,4 1-5 0,0 1-4 15,-2 2-6-15,-12 0-9 16,-5 1-28-16,-7 0-43 16,-16-3-8-16,-8-11-6 0</inkml:trace>
  <inkml:trace contextRef="#ctx0" brushRef="#br2" timeOffset="290880">6535 16167 64 0,'0'8'98'15,"6"11"-5"-15,10 3-6 16,1 11-68-16,2 6-5 15,0 9-2-15,-2 3-5 0,-2 7-5 16,-1-3-7-16,2 1-21 0,5-2-53 16,-3-16-12-1,3-12-7-15,2-15 1 0</inkml:trace>
  <inkml:trace contextRef="#ctx0" brushRef="#br2" timeOffset="291370">7841 16029 10 0,'-21'-60'81'0,"-8"4"5"16,-8 12-47-16,-4 12-4 15,-8 11-7-15,-1 14-6 0,2 14-5 16,1 20-3-1,13 16-4-15,10 16-1 0,11 16-2 16,13 16 0-16,11 14-2 0,17 8 1 16,5 5 1-1,6 1 0-15,-2-3 1 0,-3-5 1 16,-10-7-1-16,-11-14 2 15,-13-9-1-15,-13-13-1 0,-14-12 0 16,-11-12-5 0,-1-11-3-16,-5-15-10 0,8-10-26 15,6-10-47-15,2-22-12 0,11-8-8 16,14-7-4-1</inkml:trace>
  <inkml:trace contextRef="#ctx0" brushRef="#br2" timeOffset="291860">8028 16781 62 0,'0'0'89'0,"10"44"-19"16,9-26-35-16,10 11-4 15,5 3-1-15,4 12-2 0,2 5-5 16,-2 4-4-1,-6 5-7-15,-7 0-3 0,-11 2-2 16,-10 0 0 0,-4-32-5-16,-6 0 1 0,-3-4-2 15,-5 0 0-15,-11 8 2 0,-8-14-2 16,1-18-1-1,2-15 0-15,9-21 1 0,7-14 0 16,9-15-1-16,15-10 0 16,16 1-2-16,8 2 0 0,4 6 0 15,0 8-3 1,-3 12-8-16,-9 0-35 0,-8 9-34 15,0 10-14 1,-12-1-6-16</inkml:trace>
  <inkml:trace contextRef="#ctx0" brushRef="#br2" timeOffset="292530">8463 15513 65 0,'-16'-5'82'15,"-9"1"-2"-15,-4 4-61 0,-6 17 0 16,-1 2-2-1,-5 13 0-15,1 5-1 0,4 12 0 16,8 5-2-16,9 7-1 0,9-3 0 16,10 2-1-1,4-4-4-15,19-6 0 0,12-11-2 16,4-7 0-16,10-10-1 15,-1-8-2-15,4-7-1 0,-3-5-2 16,-3-2-6 0,-9-9-14-16,-9-5-56 0,-2-6-16 15,-21-6-8-15,-8-8-4 0</inkml:trace>
  <inkml:trace contextRef="#ctx0" brushRef="#br2" timeOffset="292660">8210 15870 54 0,'0'0'96'16,"12"12"-3"-16,23-14-6 0,11-16-64 15,14 8-11 1,6-8-12-16,11 3-51 0,2 0-31 16,-2 5-10-16,0 0-5 0</inkml:trace>
  <inkml:trace contextRef="#ctx0" brushRef="#br2" timeOffset="293100">8975 16690 77 0,'-13'0'97'16,"13"0"-4"-16,5 0-5 0,20-5-68 15,14 2-8-15,14 0-4 16,4 2-1-16,9 1-3 0,0-1-4 16,-2 2-2-16,-2 6-7 15,-13-5-13-15,-8 1-28 16,-7 3-38-16,-14-6-9 0,-10-9-4 15</inkml:trace>
  <inkml:trace contextRef="#ctx0" brushRef="#br2" timeOffset="293260">9163 16390 84 0,'-18'9'95'0,"8"8"-4"16,10 8-6-16,6 7-75 0,3 8-3 16,0 6 1-1,3 7-2-15,1 3-5 0,-2-3-5 16,4 5-16-1,-4-2-46-15,-2-12-21 0,7-11-7 16,1-8-4-16</inkml:trace>
  <inkml:trace contextRef="#ctx0" brushRef="#br2" timeOffset="294100">10740 16138 59 0,'10'-29'88'15,"-7"-1"-4"-15,-4-2-49 16,-10 2-6-16,-3 3-10 15,-11-2-4-15,-7 2-5 16,-9 4-2-16,-4 3-1 0,-1 6-3 16,-1 7-1-1,2 7-1-15,2 7-2 0,8 18 0 16,11 14 0-16,8 17 0 15,11 16 0-15,8 17 2 16,11 17-1-16,7 9 3 0,9 10 1 16,-2 5 4-16,-1 1 1 15,-6-10-1-15,-7-10 2 0,-11-14 1 16,-4-13 0-1,-13-18-1-15,-9-12-3 0,-4-19-2 16,-2-11-3 0,2-13-5-16,-5-11-8 0,9-11-25 15,5-13-49-15,1-12-13 0,9-11-7 16,3-2-5-16</inkml:trace>
  <inkml:trace contextRef="#ctx0" brushRef="#br2" timeOffset="294750">11028 16961 31 0,'-20'-3'83'16,"-6"-14"-7"-16,-4 24-39 0,1 15-4 15,1 12-5 1,4 7-5-16,3 7-3 0,6 5-3 15,9 1 0-15,6 0-2 16,12-6 0-16,8-6-4 16,9-12-3-16,3-8-2 15,3-7-3-15,5-4-5 0,-5-11-10 16,3-3-43-1,-3-3-31-15,-14-15-9 0,-10-4-7 16</inkml:trace>
  <inkml:trace contextRef="#ctx0" brushRef="#br2" timeOffset="294890">10920 17140 12 0,'-19'0'97'0,"8"0"-2"0,11 0-6 16,11-16-4 0,11 3-74-16,22 2-17 0,4 2-49 15,7-8-30-15,14-3-8 0,1-3-5 16</inkml:trace>
  <inkml:trace contextRef="#ctx0" brushRef="#br2" timeOffset="295570">11174 15826 12 0,'-10'29'89'0,"8"4"2"16,3-3-4-16,16 2-61 15,7-5-2-15,11-6-6 16,6-9-4-16,7-10-3 15,0-2-2-15,-1-12-2 0,0-7-2 16,-6-8-6-16,-5-2-8 0,-13-5-21 16,-10-9-51-1,-5 0-11-15,-8-1-6 0</inkml:trace>
  <inkml:trace contextRef="#ctx0" brushRef="#br2" timeOffset="295730">11359 15631 16 0,'-2'43'94'0,"0"9"-1"15,11 6-4-15,-1 9-54 0,7 5-10 16,0 3-8 0,-3-5-9-16,5-2-8 0,-6-10-7 15,9-6-16-15,0-10-49 16,1-14-17-16,1-14-8 15</inkml:trace>
  <inkml:trace contextRef="#ctx0" brushRef="#br2" timeOffset="296510">11924 16511 27 0,'0'0'90'0,"-7"12"-1"0,19-12-5 15,49 0-61-15,-18 0-10 0,6 2-5 16,8 2-2-16,2 2-2 15,1-1-1-15,-1 1-2 16,-8 2-2-16,-9-1-3 16,-9 3-4-16,-11-2-12 0,-4-1-26 15,-2 5-38 1,-16-12-7-16,11 14-2 0</inkml:trace>
  <inkml:trace contextRef="#ctx0" brushRef="#br2" timeOffset="296710">12049 16740 68 0,'13'8'98'15,"20"-5"-5"-15,22-3-6 16,23-3-68-16,20 0-7 15,12-4-6-15,15 2-16 0,-1 2-48 16,-4-3-29-16,-5 1-8 0,-21 1-5 16</inkml:trace>
  <inkml:trace contextRef="#ctx0" brushRef="#br2" timeOffset="297310">5984 15556 35 0,'7'-11'76'0,"-7"11"1"0,-31 0-30 16,-11 49-30-1,-15 31 0-15,-17 27 3 0,-20 28 1 16,-17 28 2-16,-12 12-4 16,0 15 1-16,2 3-3 0,6-10-6 15,68-95-11 1,-6 5-25-16,5-8-53 0,2 3-13 15,9-16-4 1,2-2-6-16</inkml:trace>
  <inkml:trace contextRef="#ctx0" brushRef="#br2" timeOffset="297840">4066 17658 68 0,'-8'4'86'0,"0"11"-2"16,6 9-47-16,2 2-20 15,0-26-2-15,7 30 0 16,18 29 1-16,-3-31-2 0,0-3-1 16,2-2 0-16,3 0-1 0,0-7-2 15,-2 0 2 1,-2-6-2-16,-1-5-6 0,-7-5-1 15,-3-6-1 1,-6-6-2-16,-5-4-3 0,-1-3-6 16,-4-2-19-16,-7 0-48 15,3 3-16-15,-6 0-7 0,4-1-3 16</inkml:trace>
  <inkml:trace contextRef="#ctx0" brushRef="#br2" timeOffset="298850">4224 17599 46 0,'-8'14'76'15,"2"2"-28"-15,-3 0-26 16,0 0-1-16,0-3 0 15,4 2 1-15,4-3-1 0,1-2-2 16,7 1-7 0,5 4-1-16,4-3 1 0,5 3-3 15,2 0-1-15,3 3-1 0,-2 1-1 16,2 5-1-1,-26-24-2-15,22 24 0 0,0 2-1 16,-8 3-2-16,2 0-8 16,-10 5-12-16,0 0-39 15,-6-6-31-15,-1 1-3 16,-3-7-3-16</inkml:trace>
  <inkml:trace contextRef="#ctx0" brushRef="#br2" timeOffset="299480">11272 15862 77 0,'16'-26'93'15,"-2"3"-5"-15,-8 5-4 16,-4-9-73-16,-2 27-7 0,0 0 0 16,-15 27 1-1,-2 14 2-15,-10 17 1 0,-10 23 1 16,-14 21-2-1,-13 21 3-15,-14 16-1 0,-10 11 2 16,-9 8 0-16,-5-1-3 0,50-75-2 31,-2-1-4-31</inkml:trace>
  <inkml:trace contextRef="#ctx0" brushRef="#br2" timeOffset="300120">9631 17892 56 0,'1'-12'85'0,"-1"12"-3"0,0 0-33 15,-11 15-28-15,11-15-7 0,-6 20-3 16,-1 1 0-1,1 5-2-15,-2 3-1 0,4-1 0 16,1 2 0-16,3-30 1 16,8 25 1-16,2 1 0 15,-10-26-2-15,53 42 3 16,-29-33-2-16,0-9-2 0,-2-2 0 15,2-8-1 1,-3-7-1-16,-3-5-2 0,-4-2 1 16,-3 0-4-16,-8 0-1 0,-3 2-2 15,-7 5-6 1,-9 2-19-16,-2 3-49 0,2 3-16 15,-5-1-7-15,5 0-4 16</inkml:trace>
  <inkml:trace contextRef="#ctx0" brushRef="#br2" timeOffset="302430">13630 16249 44 0,'0'0'97'0,"-5"-9"-4"0,5 9-4 16,0 0-63-16,0 0-4 15,0 0-8-15,5 10-5 0,5 10-3 16,3 8-2-1,6 7 0-15,3 7-1 0,3 4 1 16,-1 5-1 0,2-3 1-16,-3-3-1 0,-4-9 1 15,-4-8 0-15,-2-8 1 0,-4-6 0 16,-4-5 2-16,-5-9-1 15,0 0 0-15,10-16-1 0,-7-4 1 16,0-9-2 0,-3-9 0-16,2-6-2 0,-2-2 0 15,0 0-1 1,-1 3 0-16,-1 2-2 0,-3 4-2 15,1 13-1-15,0 5-4 16,4 4-4-16,0 2-7 0,11 9-11 16,0 4-40-16,4-2-28 0,16 2-6 15,3 2-2 1</inkml:trace>
  <inkml:trace contextRef="#ctx0" brushRef="#br2" timeOffset="302670">14184 16402 25 0,'9'34'92'15,"-4"-5"1"-15,2 8-20 0,2-14-30 16,3-4-17-1,7-8-7-15,0-9-3 0,6-3-5 16,-1-10-2-16,2-7-2 0,-3-4-1 16,-5-3-1-1,-5-3-2-15,-11 3 0 0,-3 2-1 16,-14 4-1-16,-6 4 0 15,-5 6-1-15,-2 6 0 16,-4 3-2-16,2 3-2 16,4 9-4-16,1-1-9 0,13 7-22 15,7 0-44-15,5-8-13 0,9-4-8 16</inkml:trace>
  <inkml:trace contextRef="#ctx0" brushRef="#br2" timeOffset="302970">14545 15920 6 0,'12'5'89'0,"0"14"3"15,0 9-4-15,3 6-59 16,0 11-7-16,4 11 1 0,-3 10 0 16,-1 4-5-1,-4 2-5-15,-5-3-3 0,-1-2-3 16,-5-7-2-1,-1-5-1-15,1-11-2 0,-1-11-2 16,-2-13-1-16,3-5-6 0,0-15-15 16,-6-9-55-16,7-14-17 15,-1-13-7-15,0-13-3 0</inkml:trace>
  <inkml:trace contextRef="#ctx0" brushRef="#br2" timeOffset="303190">14743 16152 76 0,'17'15'101'0,"1"4"-7"15,-1 3-4-15,0 3-65 16,1 6-12-16,0 6-3 16,-3 3-3-16,-2 3-3 0,-2-3-1 15,-4-2-2 1,0-5-3-16,-4-5-4 0,2 1-12 15,-5-9-50-15,-11-11-24 16,3-9-8-16,-6-4-5 16</inkml:trace>
  <inkml:trace contextRef="#ctx0" brushRef="#br2" timeOffset="303300">14785 16445 58 0,'13'-9'97'16,"13"-1"-6"-16,5-5-7 0,6 6-82 16,8-3-67-16,-3-5-15 15,2-3-11-15,-3 3-4 16</inkml:trace>
  <inkml:trace contextRef="#ctx0" brushRef="#br2" timeOffset="303460">15309 16499 11 0,'-11'27'98'0,"-1"-2"-5"16,-2-8-16-16,2-11-61 16,5 3-99-16,7-9-9 0,0 0-4 15</inkml:trace>
  <inkml:trace contextRef="#ctx0" brushRef="#br2" timeOffset="304320">15945 16387 58 0,'-35'-21'91'15,"-3"13"-2"-15,2 5-8 0,39 11-68 16,-28 19-2-16,3 10-3 0,7 10-2 16,5 4 0-1,7 3 1-15,4-3 1 0,10-6 3 16,9-11-1-16,5-10-1 15,0-12-1-15,4-12-1 0,-2-12-1 16,2-10-1 0,-5-14-1-16,1-9-4 0,-9-12 0 15,-4-5-2-15,-5-4 2 0,-6 4-1 16,-1 3 0-1,-3 7 1-15,-4 10-1 0,-1 11 1 16,0 18 1-16,8 13-1 16,-7 12 0-16,7 16-1 15,2 8 1-15,6 10-2 16,6 4 1-16,3 8-1 0,5-3-2 15,3-6 0 1,3-4-2-16,1-12 0 0,-4-7-1 16,-1-10 1-16,-2-8 0 0,-5-6 2 15,-5-2 0-15,-3 0 3 16,-9 0 2-16,10 1 4 15,-10-1 0-15,0 0 2 16,11 1 1-16,-2-5 1 0,7-14 0 16,7-5-1-1,4-9-1-15,0-3-1 0,5-4-1 16,1-2-2-16,-5 2-1 15,-4 3-2-15,-4 6-1 16,-9 6-2-16,-5 8-3 0,0 3-1 16,-6 13-3-16,0 0 0 15,0 0 0-15,7 14 0 0,-7 9 1 16,1 8 1-1,1 5 3-15,-2 6 4 0,2-3 1 16,-2-2 3-16,2-4 4 16,1-7 1-16,3-6 1 15,5-13 0-15,4-7 0 0,5-8 0 16,1-6 0-16,-1-5-3 15,-3-7-1-15,-2-1-4 0,-6-3-1 16,-9 4-3 0,-7 2-1-16,-7 4-10 0,-11 2-28 15,-3 1-37 1,7 8-17-16,-2 0-7 0,7 9-2 15</inkml:trace>
  <inkml:trace contextRef="#ctx0" brushRef="#br2" timeOffset="304790">16889 16499 57 0,'-4'20'93'15,"4"8"-2"-15,4 4-5 0,43 6-74 16,-69 6-1-16,24 4 4 16,2 3-3-16,-4-9-1 0,0-4-2 15,0-10 0-15,-3-8-2 0,3-20 2 16,-14 3-2-1,7-16 0-15,5-16-2 0,2-12-1 16,1-5-3 0,6-12-1-16,10-1 0 0,10 0-1 15,13 5 1-15,7 5-2 16,2 14 0-16,0 13 0 0,-3 15 2 15,-5 10-1 1,-13 16 1-16,-17 10 0 0,-13 9 0 16,-18 2 0-16,-12 3-3 0,-7-4-3 15,0 0-21 1,-4-9-44-16,2-10-22 0,13-10-8 15,10-10-4-15</inkml:trace>
  <inkml:trace contextRef="#ctx0" brushRef="#br2" timeOffset="305380">17740 16409 18 0,'-34'24'89'0,"-2"5"0"0,0 7-3 15,4 6-64-15,5 8-2 16,8-3-2-16,6-6-2 0,9-7 0 15,9-10-3 1,16-12-2-16,7-12-2 0,8-10 0 16,4-9-2-1,-1-10 0-15,-1-3-2 0,-5-4-2 16,-6 0 0-16,-9 2-1 15,-8 5 1-15,-4 4 0 0,-6 9-1 16,0 16 0-16,-6-5 0 16,-1 10 0-16,-1 13 0 15,4 5 0-15,3 3-2 0,1 4 0 16,0 3 0-1,11-5-4-15,3-5-3 0,9 1-12 16,1-12-35-16,0-7-39 16,12 0-6-16,-1-5-8 15</inkml:trace>
  <inkml:trace contextRef="#ctx0" brushRef="#br2" timeOffset="305620">18299 16375 80 0,'-14'7'99'0,"-4"9"-5"0,0 5-5 16,-4 7-71-16,3 2-1 0,3 6-2 15,1-1-4 1,8 0-4-16,7-6-1 0,6-7-2 15,12-4-2 1,10-4-6-16,0-8-14 0,9-6-57 16,8-3-17-16,-6-10-9 15,-3-6-6-15</inkml:trace>
  <inkml:trace contextRef="#ctx0" brushRef="#br2" timeOffset="305880">18546 16506 67 0,'9'39'97'0,"-2"-6"-3"0,2-1-4 16,1-8-66 0,-1 0-1-16,-2-9-5 0,-3-5-4 15,-4-10-3-15,0 0-1 0,14-13-2 16,-7-10 0-1,7-6-2-15,3-6-2 0,6 0-2 16,0-2-3-16,3 5-2 16,-2 3-4-16,1 9-6 0,-3-1-13 15,-2 8-47 1,7 7-24-16,-10 0-7 0,3 3-4 15</inkml:trace>
  <inkml:trace contextRef="#ctx0" brushRef="#br2" timeOffset="306170">19018 16487 71 0,'-8'21'96'0,"-1"-2"-5"16,1 3-5-16,-29 0-70 0,32-2-3 16,4-1 1-1,3-6-3-15,9-4-3 0,7-4 0 16,3-5-1-16,7-8 0 15,3-4-1-15,0-6 0 16,0-3-1-16,-4-3-1 0,-8-3-1 16,-7 0-1-16,-8 1 0 15,-5 0-2-15,-12 6 0 0,-10 1-1 16,-2 8-4-1,-6 3-4-15,4 11-11 0,-6 11-40 16,8-5-32 0,15 8-7-16,9-3-7 0</inkml:trace>
  <inkml:trace contextRef="#ctx0" brushRef="#br2" timeOffset="306520">20064 16460 23 0,'-48'0'71'16,"-8"2"-58"-16,-12 6 16 15,0 1 14-15,-4 3 2 16,7 0 1-16,8 1-3 0,11-3-7 15,10 4-8 1,14-2-7-16,18 1-8 0,11-1-4 16,21 1-3-16,11-1-1 15,9 1-1-15,4 3-1 16,5-1-2-16,-4 0-1 15,-6 2 1-15,-15 1 0 0,-17 2-1 16,-17 0 0-16,-18 2 0 0,-20-1 0 16,-14-2 0-1,-7 0-2-15,-6-3-4 0,-3-4-9 16,14-1-26-1,11-1-43-15,12-8-12 0,21-2-8 16</inkml:trace>
  <inkml:trace contextRef="#ctx0" brushRef="#br2" timeOffset="307230">20247 16283 19 0,'-33'0'94'0,"0"12"-3"0,0 9-3 16,10 8-54-16,3 9-9 0,9 3-4 15,8 3-5-15,5-1-4 16,11 0-2-16,3-6-1 15,3-5-1-15,-2-6-2 16,-7-3-1-16,-10-5-1 0,-5-4-1 16,-17-2-1-1,-5-2-3-15,-9-5-6 0,3 2-15 16,-4-7-47-16,3-2-24 15,17-6-8-15,14-2-5 16</inkml:trace>
  <inkml:trace contextRef="#ctx0" brushRef="#br2" timeOffset="307690">20691 16551 4 0,'-22'1'96'15,"4"-1"0"-15,5 0-4 16,13 0-3-16,-52-5-76 0,59-2-2 16,18-6-3-16,8-3-2 0,7-4-1 15,5-3-1 1,0 0-2-16,-2-3-1 0,-5 4-1 15,-10-2-2 1,-12 7 0-16,-11 5-1 0,-5 12 0 16,-22-5 0-16,-5 10 1 15,-6 17 1-15,-5 9 2 0,4 10 1 16,0 4 2-1,7 7 1-15,8-1 1 0,9-1-1 16,11-8-1-16,17-6 0 0,9-8-2 16,6-8-2-1,9-6-4-15,2-9-5 0,7 1-11 16,-3-6-32-1,-7-10-33-15,4-5-12 0,-5-11-7 16</inkml:trace>
  <inkml:trace contextRef="#ctx0" brushRef="#br2" timeOffset="307960">21232 15957 0 0,'0'0'94'15,"13"16"2"-15,-4 6-4 16,0 10-4-16,1 10-75 0,-1 11-1 15,0 7 0 1,-1 9-1-16,-6 3-2 0,-1-2 0 16,-1-1-2-16,-2-5-1 0,-4-4-1 15,-1-5-4 1,-1-9 0-16,-2-10-2 0,4-7-2 15,0-5-3-15,3-6-5 16,3-18-23-16,0 0-50 0,9-7-10 16,10-18-8-1,6-7-2-15</inkml:trace>
  <inkml:trace contextRef="#ctx0" brushRef="#br2" timeOffset="308290">21578 16564 20 0,'2'19'102'15,"3"-1"-2"-15,3-9-6 0,8-7-3 16,3-2-77 0,6-10-6-16,6-6-1 0,3-2 0 15,2-10-4-15,-2-4-2 0,-1-4-1 16,-6 0 0-1,-7-4-1-15,-9 2-2 0,-11 4 1 16,-5 4-1-16,-15 8-1 16,-9 11 1-16,-7 11 2 0,-6 9 0 15,-4 16 1 1,2 11 1-16,-1 9 1 0,10 7 1 15,8 2 0-15,14 1 0 16,11-2-2-16,6-4-2 16,20-6-8-16,5-13-7 0,20-6-49 15,7-3-27-15,2-11-6 16,9-8-7-16</inkml:trace>
  <inkml:trace contextRef="#ctx0" brushRef="#br2" timeOffset="309460">22329 16583 58 0,'-15'21'99'0,"-6"1"-4"16,2 1-5-16,0 1-62 0,1-4-9 16,7-1-3-1,0-5-3-15,8-4-3 0,3-10-3 16,0 0-2-1,0-9 0-15,8-9-1 0,4-6-1 16,5-7 0-16,3-8-3 16,5-3 1-16,4-2-1 0,3 6 1 15,1 0-1-15,2 10 0 16,0 9 0-16,-3 12 0 15,-4 9 0-15,-5 16-1 0,-5 8 2 16,-9 6-1 0,-4 10 0-16,-5-2 1 0,-2 1-1 15,-3-5 1-15,-2-6 1 16,1-6 1-16,1-8 0 0,3-6 0 15,2-10 0 1,7-4 0-16,5-9 0 0,5-4-1 16,2-2-1-16,3 0-1 0,4-1-2 15,-2 6 1 1,2 4-1-16,-4 5 0 0,1 5 1 15,-6 3-1-15,0 6 1 16,1-1 1-16,-2 0 1 16,0-4-1-16,1-4 1 15,0 0 0-15,-3-10-1 0,0-4 0 16,-4-6 0-1,-6-1-1-15,-4-4-1 0,-5 1 0 16,-8 4-1-16,-4 3 1 0,-5 10-1 16,-2 7 1-1,-2 5 1-15,4 12 0 0,1 10 0 16,1 4 1-16,10 6 1 15,8-1 0-15,2-6 0 0,10-4 1 16,10-6-1 0,6-7 1-16,1-8-1 0,6-6 0 15,-2-8 0-15,-4-4-1 0,-4-3-1 16,-3 0 1-1,-5 3-1-15,-5 2-1 0,-10 11 1 16,10-8 0-16,-10 8-1 16,3 11 2-16,1 3-1 0,1 1 1 15,3 1 1 1,4-2 0-16,4-2 1 0,8-7 0 15,0-5 0 1,6-5 0-16,0-7 0 0,0 0 0 16,0-5-1-16,-9 5-1 0,1-1 1 15,-10 5-2-15,-4 5 1 16,-8 3 0-16,8 6 0 0,-4 3 0 15,2 3 0 1,-3 3 0-16,4-1 0 0,3-2 0 16,0-2 0-1,5-6-1-15,0-4-1 0,0-7-1 16,-2-9-2-16,-1-5-1 15,-2-10-3-15,0-10-3 0,-7-11-3 16,0-12-2-16,-2-6 1 16,-1-3 0-16,-4 2 6 15,0 1 6-15,1 10 5 0,-2 7 4 16,4 19 6-1,1 13 4-15,0 21 0 0,0 0 0 16,15 24-4-16,-1 10-3 16,0 6-2-16,6 14-2 15,0 10 1-15,2 6-3 0,-4-1-1 16,-3 4-1-16,-6-5-2 15,-1-3-5-15,-4-11 0 0,-4-14-1 16,-4-8-2 0,-7-18 2-16,-5-9 0 0,-4-7 0 15,-5-11 2 1,-2-8 7-16,2 1 4 0,2-4 1 15,7-3 2-15,6 1-2 16,12 2 2-16,15 0-1 0,13 2-2 16,15 3-9-16,7-6-19 0,21 1-25 15,5 1-20 1,13-10-29-16,6 2-6 0</inkml:trace>
  <inkml:trace contextRef="#ctx0" brushRef="#br2" timeOffset="309890">24072 15911 96 0,'-14'-7'101'0,"6"-1"-6"0,9-1-3 15,11 4-72-15,13 2-7 0,6 3-3 16,4 6-5-1,1 6-1-15,-4 6-2 0,-4 4-2 16,-8 10 0-16,-16 5 0 16,-9 5 1-16,-19 5 0 15,-9 1 2-15,-7 0 0 16,-1 1 0-16,2-6 2 0,9-3 0 15,13-5 0 1,17-3 0-16,25-10-1 0,18-3 0 16,22-5-2-16,14-2 0 0,13 0-4 15,8-4-2 1,6 1-4-16,-4-6-7 0,0 4-24 15,-14-1-40-15,-27-6-20 16,-6 0-7-16,-22-7-1 0</inkml:trace>
  <inkml:trace contextRef="#ctx0" brushRef="#br2" timeOffset="310800">20900 15453 30 0,'-1'-12'101'0,"1"12"-2"15,0-16-6 1,0 23-36-16,0-7-30 0,3 12-7 16,0 5-6-16,0 2-5 15,-3 9-2-15,0 2-2 0,-1 7 0 16,-2 1-2-1,-1 1 0-15,-1-3-2 0,-1 0 1 16,0-6-1-16,1-6-2 0,-1-5-1 16,5-5-3-1,1-14-7-15,0 0-34 0,17-5-41 16,-3-18-12-16,4-9-6 15,2-7-4-15</inkml:trace>
  <inkml:trace contextRef="#ctx0" brushRef="#br2" timeOffset="311000">21148 15336 29 0,'0'0'102'0,"17"-3"-1"16,-11 8-6-16,0 14-3 16,-4 11-76-16,-2 2-7 15,0 11-1-15,0 2-1 16,3 9-3-16,-2-3-4 0,4 3-6 15,-6-8-33 1,1-11-46-16,12-1-12 0,0-16-5 16,8-8-7-16</inkml:trace>
  <inkml:trace contextRef="#ctx0" brushRef="#br3" timeOffset="367450">16217 7953 46 0,'0'-13'88'16,"0"13"-3"-16,0-15-42 16,0 15-9-16,0-14-4 0,0 14-7 15,0-12-3-15,0 12-5 0,0 7-4 16,-1 8-2-1,-2 20-2-15,-1 9-1 16,1 13 0-16,-3 8 0 16,0 7 1-16,-4 4-1 15,-1-1 0-15,-1 0-1 16,-1-13-2-16,1-12 0 0,0-5 0 15,1-7-1 1,4-8-1-16,0-6-1 0,3-7-2 16,2-2-1-16,1-6-4 0,1-9-5 15,0 0-11-15,11-3-30 16,2-11-40-16,-1-6-3 15,-1-6-7-15</inkml:trace>
  <inkml:trace contextRef="#ctx0" brushRef="#br3" timeOffset="368100">16250 8047 77 0,'4'-18'92'0,"2"-2"-5"16,-4 4-47-16,4 5-11 16,3-1-5-16,-9 12-4 15,15-13-4-15,-15 13-6 0,17-1-1 16,-5 2-2-16,1 9 0 15,4 6 0-15,1 7-2 0,1 2 0 16,2 9 1 0,2 5 0-16,0 6-2 0,2 5 1 15,1 0 0 1,-1 4-1-16,1 1 0 0,-1 1-1 15,-2-2 0-15,0-4 0 16,-1 1-1-16,-2-5-1 0,-3 0 1 16,-4-5 0-16,-1 0 1 0,-4-7-1 15,0-3 1 1,-3-1 0-16,-2-8-1 0,-3-4 1 15,2-1-2 1,-1-6 1-16,-1-11-1 0,3 12 1 16,-3-12-1-16,0 0 0 15,0 0 1-15,11 0-2 0,-11 0 0 16,9-5 0-1,-9 5 0-15,11-13 0 0,-3 2 0 16,2-6 0-16,-2-1 0 0,2-8 0 16,7-8 0-1,0-10 0-15,3-11 0 0,1-15 0 16,5-17 0-16,0-8 0 15,2-13 0-15,-5-1 0 16,-6 0 0-16,-6 4 0 16,-2 9-3-16,-7 11 0 0,-2 19-1 15,-7 11-1-15,-2 16-2 0,1 5-4 16,2 15-12-1,0 5-28-15,-1-2-45 0,7 16-5 16,0 0-6-16</inkml:trace>
  <inkml:trace contextRef="#ctx0" brushRef="#br3" timeOffset="368970">17542 8115 58 0,'0'-22'86'0,"-3"-24"-6"15,-3 28-42-15,-1 7-14 16,-4 6-3-16,-2 7-4 15,0 15-4-15,2 12-2 0,-1 16-3 16,1 14 1-16,3 12 0 0,5 11 1 16,1 5-1-1,3 2 0-15,9-4-1 0,5-10 0 16,6-11-1-1,4-17 0-15,7-16 0 0,4-19 0 16,9-12-1-16,-5-21-1 16,7-13 1-16,-5-15-1 0,-2-11-2 15,-8-10-1-15,-11-7 0 0,-7-3-1 16,-11 0-1-1,-9 4-1-15,-9 7 0 0,-11 10-1 16,-3 11 0 0,-8 13 1-16,-1 11 0 0,0 16 0 15,-6 5-1-15,7 6-1 16,-2 15 0-16,8 4 0 0,3 8-3 15,11 6-4 1,3 1-6-16,14 5-18 0,2 4-44 16,11-12-15-16,9-2-6 0,3-15-3 15</inkml:trace>
  <inkml:trace contextRef="#ctx0" brushRef="#br3" timeOffset="369310">18267 7782 37 0,'0'0'86'0,"0"0"2"0,0 11-2 16,-1 15-66-1,3 41 1 1,3 19-1 0,4 11 3-16,0 4-2 0,1 6-4 15,1-2-3-15,1-2-3 0,1-8-2 16,-5-40-4-16,-1-14-2 15,0-14-1-15,-4-8 0 0,3-9-2 16,-6-10-2 0,8-5-3-16,-4-12-7 0,-4-17-17 15,0-11-49 1,1-10-17-16,-2-10-6 0,-4-10-4 15</inkml:trace>
  <inkml:trace contextRef="#ctx0" brushRef="#br3" timeOffset="369620">18085 7860 37 0,'0'0'91'16,"28"-7"0"-16,16 7-4 15,20 12-65-15,15 8-4 0,36 20 2 31,2 10 1-31,-2 7-7 16,-14 8-3-16,-17 6-1 0,-19-2-2 16,-28 2 0-1,-20-1-1-15,-45-20-3 0,-19-5-1 16,-16-7 0-16,-9-4 0 15,-6-11 0-15,-3-5-3 0,3-10-2 16,3-3-4 0,8-3-8-16,9 0-27 0,15-9-45 15,19 1-7-15,14-7-11 0,13 1 0 16</inkml:trace>
  <inkml:trace contextRef="#ctx0" brushRef="#br3" timeOffset="370640">19544 7725 19 0,'11'-22'83'16,"-5"0"2"-16,0 1-40 0,-3 4-14 15,0-1-8 1,-3 4-7-16,0-1-6 0,0 5-4 16,0 10-1-16,-6-10-3 15,6 10-2-15,-13 0 0 0,3 0 0 16,-5 7 0-1,-4 5-1-15,-5 1 1 0,-2 3 1 16,-6 5 0-16,-1 1 1 0,-2 1 1 16,-1 2 1-1,0 1 0-15,0 2 1 0,2 0 0 16,0-1 1-16,6-1-1 15,5-2 0-15,4-3 1 0,17-1 2 32,5-7-1-32,15-4-1 15,10-3-2-15,8-4 1 0,6-2-2 16,8 0 1-1,1 0-2-15,-10 0-2 0,-3 0 0 16,-5 0 1-16,-9 3 0 16,-7 6 1-16,-11 6-1 0,-6 6 1 15,-9 4 0 1,-14 8-1-16,-7 9 1 0,-6 0-1 15,-5 4 0 1,1 1-1-16,2-1 2 0,8-2-1 16,8-4 2-16,16-5 0 0,15-8 0 15,19-4 1-15,21-9-1 16,14-3 1-16,13-9-1 0,10-2-1 15,4 0-1 1,2-7-1-16,-5 0-2 0,-5 2-3 16,-11 5-5-1,-16-3-7-15,-11 6-26 0,-18 9-35 16,-25 0-17-16,-10 3-6 15,-26-1 2-15</inkml:trace>
  <inkml:trace contextRef="#ctx0" brushRef="#br3" timeOffset="371300">16113 9237 39 0,'-71'10'78'16,"2"-3"-34"-16,8 3-7 15,5 0-2-15,9-1-1 0,9-2-6 16,13-1-6-1,11 0-2-15,14-6-2 0,7 8 0 16,18-3-1-16,13-2-5 0,16-2 0 16,14-1-2-1,19 0-1-15,20-9-2 0,24-5-1 16,21-4-1-16,25-3 1 15,20-1-1-15,22-2-1 0,18-1 0 16,14 4 0 0,7 1 0-16,1 6 0 0,3 3 0 15,-9 0 0-15,-3 1 0 0,-9 4-1 16,-11-2 0-1,-16-1 0-15,-18-2 0 0,-10-3-1 16,-25-1 1-16,-22-2-3 16,-25 1-2-16,-26 1 0 0,-17 2-4 15,-25-3-4 1,-14 10-13-16,-32 6-39 0,0-10-36 15,-13 7-4 1,-14 0-8-16</inkml:trace>
  <inkml:trace contextRef="#ctx0" brushRef="#br4" timeOffset="434040">3423 7045 20 0,'-13'-56'61'0,"-7"17"-16"0,-4 6-9 16,-7 6-9-16,-5 5-9 15,-5 7-4-15,-10 5-6 0,-6 5-3 16,-6 5 0-1,-3 6-3-15,-4 9 0 0,-2 6 0 16,-1 6-1-16,-4 2 0 0,5 7 1 16,0 5-4-1,0 5 2-15,-1 1-1 0,6 10 1 16,-1 1-1-16,1 6 1 15,-2 7 0-15,7 1 0 0,0 3 1 16,2 1 0 0,5 2 2-16,1 0-1 0,2 7 2 31,4-3-1-31,4-1 3 0,1 0-1 15,3-1 2-15,0-5 0 0,3 5-1 16,1-7 0-16,4-4-2 16,-2 1 0-16,2-1-1 0,2 2 0 15,1 2 0 1,0 0-1-16,4-1 0 0,0 2 2 15,5-3-2 1,0-3 0-16,2 4 0 0,4-7-1 16,0 2 0-16,2 0 1 0,0 0-2 15,3-1 0-15,1-2 1 16,2 0-1-16,2-3 1 15,2 2-1-15,1-4 0 16,1-4 0-16,2 0 1 0,3-2-1 16,5-2 0-1,1 0 0-15,2-3-1 0,5-1 1 16,0-1-1-16,2-1 1 15,4 1 0-15,0 0-1 0,1-1 1 16,3 0 1-16,1-2-1 16,2 1 1-16,0-1-1 15,1-1 1-15,1-2-1 0,-1 3 1 16,5-3-1-1,-6 0 0-15,2 0 0 0,-3-2 0 16,4-1 0-16,-2-3 0 16,-2 2 1-16,1-4-1 0,0 0 1 15,1-3-1 1,-1-1 2-16,2-1-1 0,1 0 2 15,-1-1-1-15,1-1 0 0,2 1 0 16,-1-2 0 0,1 4 0-16,1 0-1 0,2-1 0 15,0 3 0-15,2-2-1 16,4 1 1-16,0-3 0 15,0 0-1-15,2-1 1 16,1-1 0-16,1 1 0 0,0-4-1 16,-2 0 1-16,1-2-1 0,1-1 1 15,-1-1 1 1,3-3-2-16,1-2 0 0,1 0 1 15,5-1-1-15,0-2 0 16,5 0 2-16,1-1-2 16,2 1 1-16,-2-3 0 15,0 3-1-15,-1-4 1 0,-1 1-1 16,-1 0 1-1,-2-1-1-15,-3 2-1 0,2 0 1 16,-2-2-1-16,1 0 0 0,0 3 0 16,0-3-1-1,1 1 1-15,0-2 1 0,1 0 0 16,-2-1 0-16,-1 1 0 15,-1-4 0-15,2 3 0 0,-3-1 0 16,1 1 0 0,0 1 0-16,0 1 0 0,0 0 0 15,2 2 0-15,1-1 0 16,2 0 0-16,2-1 1 15,0-2-1-15,4 0 2 0,-1-1-2 16,1 0 0-16,0 0 1 16,-3 1-1-16,0-1 0 0,-4 0 0 15,-2 1 1 1,-2 0-1-16,-2 1 0 0,-1-1 1 15,-1 0-1-15,1-2 0 16,-1 1 0-16,1-1 0 16,2 0 1-16,-3 1-2 0,4-1 2 15,1 0-1-15,-1 1 0 16,1-4 1-16,1 2-1 0,2 0 1 15,-2-1-1 1,-1-2 1-16,1-2-1 0,-3 2 0 16,1-3 0-1,-1 1 0-15,1-1 1 0,1 1-1 16,-1-1 0-16,-2-3 1 15,-1 0-1-15,0-2 2 0,-2-5-1 16,-2-1 2-16,-1-3-2 0,-3 1 1 16,-1-5-1-1,-3 0 0-15,2-3 1 0,-4-2-2 16,0 1 0-1,-6-2 1-15,1 1 0 0,-3-4-1 16,0 0 1-16,-2-1-1 16,-3 1 1-16,0-2-1 0,-3 0 0 15,0-2 0 1,1 1 1-16,-5 0-1 0,2-2-1 15,2 1 0-15,-2-1 1 0,2 1-1 16,0-4 1 0,1 2 0-16,-3 1 0 0,1-5 0 15,-3 1 2-15,-5 0 1 16,0-1-1-16,-3-1 0 0,-3 0 1 15,-3-1-1 1,-3 3 0-16,1-1-1 0,-5 2 1 16,-4 0-1-16,-6 0-1 0,-2 0 1 15,-3 3-1 1,-2-3 0-16,-2 4 1 0,-1-2-1 15,-2 2 1-15,-2-1-1 16,3 1 1-16,-5-1 0 0,0-1-1 16,-1 2 1-1,-2-4 0-15,1 1-1 0,1 0 0 16,0-3 1-1,1 0-1-15,1-3 0 0,2 1 0 16,-1-3 1-16,1 0-1 0,1-1 1 16,2 0-1-16,-3 2 0 15,2 1 1-15,1 0-1 0,4 2 1 16,-2 1 0-1,5 0-1-15,-1-1 0 0,4-1 1 16,2-2-1 0,1-1 0-16,1-2 0 0,1-1-1 15,2-1 1-15,0 1 0 16,2 1 0-16,3-3-1 0,1 3 1 15,3 0 1-15,7 2-1 0,5-3 0 16,2 0 0 0,5-3-1-16,1-1 1 0,2-2 0 15,1-2-1 1,4-7 0-16,-1-2-1 0,3-6 1 15,4-4 0-15,2-6 1 16,5-2 0-16,5-5 0 0,-1-3 1 16,2 2 0-16,3-3 1 0,-4 1-1 15,-2 0 0 1,-3-1 1-16,-4 2-1 0,-3-3 0 15,-6 1 0 1,-3 0 0-16,-7-2 1 0,-4 2-1 16,-8 0 0-16,-5 2-1 15,-6 1 2-15,-11 3-2 0,-9 1 2 16,-6 3-2-1,-11 1 0-15,-8 9 0 0,-6 0 0 16,-11 5 0-16,-5 8-2 0,-9 5 1 16,-6 6 0-1,-8 8 0-15,-5 4 0 0,-7 6 0 16,-5 8 1-16,-6 6-3 15,-6 4 3-15,-3 6-2 0,-9 3 3 16,-1 4-4 0,-6 2 3-16,-4 5 0 0,-1 6-1 15,-4 0 3 1,-2 3-2-16,-2 5 2 0,5 3-3 15,-3 3 3-15,7 7-2 0,-3 5 0 16,5 6 0-16,2 5 1 16,3 8 0-16,1 4 0 0,-2 6 0 15,5 8 0 1,-7 3 0-16,0 8 0 0,-11 9 0 15,-4 5-1 1,-15 7 2-16,-7 5-2 0,-9 9 0 16,-5 7-2-16,3 8-4 0,6-3-16 15,19 6-33-15,17-6-19 16,13-23-20-16</inkml:trace>
  <inkml:trace contextRef="#ctx0" brushRef="#br4" timeOffset="438310">7549 5042 18 0,'0'0'57'16,"0"-14"-8"-16,0 14-10 0,0 0-9 15,0 0-7 1,0 6-3-16,1 5-4 0,3 7-3 15,5 6-1-15,-2 3-1 16,5 6 3-16,0 4-2 16,1-5-2-16,2 6-2 15,-4-4-1-15,0-2-2 0,1-6 1 16,-4-3-1-1,0-5 0-15,-2-6 1 0,-1-2 2 16,-5-10-3-16,0 0 0 0,0 0 0 16,0-7-2-16,-3-7-1 15,-2-5-1-15,-3-5 0 16,0-6-3-16,-3-2 3 15,2-6-1-15,-1-1 0 0,2 3 0 16,-3 2 0 0,7 1-1-16,-2 5 1 0,3 3 0 15,2 7-1-15,1 6 0 16,4 0-1-16,5 10 1 15,8 2-1-15,1 14 0 0,8 5 1 16,4 8 0-16,4 7-1 16,2 4 2-16,-1 1 2 0,-2-3 0 15,-7-6 1 1,-1-2 2-16,-7-11 1 0,-7-8 0 15,-11-9 0 1,10-9-1-16,-10-12 1 0,-10-8-1 16,-1-4-2-16,-5-6 0 0,-4-3-2 15,-2-4-1-15,-1 5-1 16,2 3-3-16,3 6-4 0,1 2-9 15,14 9-21 1,3 4-38-16,6 5-19 0,10 5-7 16</inkml:trace>
  <inkml:trace contextRef="#ctx0" brushRef="#br4" timeOffset="438580">8122 5063 29 0,'20'33'85'0,"-1"-9"1"0,2-6-41 16,5-9-8-1,2-8-12-15,1-8-4 0,-1-13-4 16,-2-8-2-16,-7-4-3 16,-4-2-5-16,-11-2-2 0,-4 2-3 15,-16 5 0 1,-9 9-2-16,-9 7 0 0,-5 7-1 15,-1 4 0-15,1 4-2 0,1 8-2 16,9 4-1 0,10 3-3-16,7 0-7 0,8-2-21 15,6-3-43-15,14-3-12 16,1-6-1-16</inkml:trace>
  <inkml:trace contextRef="#ctx0" brushRef="#br4" timeOffset="438840">8500 4624 38 0,'10'3'89'0,"0"10"-1"15,-7 6-2-15,2 10-66 0,5 5-7 16,-1 7 1-1,0 5 0-15,2 0-2 0,-4-2-2 16,1-2-3-16,0-8-1 0,-4-6-3 16,2-4-3-1,-3-12-2-15,-3-12-6 0,0 0-10 16,8-7-35-16,-7-10-32 15,-1-12-9-15,-5-6-5 0</inkml:trace>
  <inkml:trace contextRef="#ctx0" brushRef="#br4" timeOffset="439170">8371 4645 27 0,'-9'-14'80'15,"13"-6"-22"-15,17 14-17 16,12 0-11-16,16 0-2 0,7 2-3 15,12 4-3 1,-4 4-3-16,4 9-6 0,-8 9-5 16,-12 5-1-16,-13 9 0 0,-18 5-2 15,-17 4-1-15,-15 2 0 16,-14 1-1-16,-12-4 2 15,-5-3-2-15,-5-7 0 16,4-5-2-16,4-8-1 0,8-8-1 16,10-4-2-1,10-6-3-15,15-3-6 0,0-5-12 16,14-1-40-16,7-10-24 15,9-3-7-15,3-5 0 16</inkml:trace>
  <inkml:trace contextRef="#ctx0" brushRef="#br4" timeOffset="439690">9289 4270 26 0,'-9'2'38'0,"-5"10"-1"15,-3 9 0 1,-6 4-4-16,-1 4-2 0,-4 5 0 15,-3 5-4-15,1 0-5 16,-1-3-4-16,5 3-6 0,1-8-2 16,7-4-4-16,6-3-2 15,9-10 0-15,4-2-1 16,13-7 0-16,7-3 0 0,6-2-1 15,4 0 0 1,2-2 0-16,4 0-1 0,-4 1 0 16,-2 1-1-16,-2 0 0 15,-7 8 0-15,-5 5 0 16,-6 5 0-16,-7 7 1 15,-4 4 1-15,-7 3 0 0,-4 3 1 16,-3 1 1-16,3-2 0 0,0-4 1 16,6-4 1-1,5-7 0-15,14-9-1 0,8-6 0 16,14-4 0-16,4-9-1 15,7-6 1-15,5-1-3 16,1-3-4-16,0 5-6 16,-6 1-20-16,-9 2-47 0,3 6-17 15,-15 3-6 1,-8 2-5-16</inkml:trace>
  <inkml:trace contextRef="#ctx0" brushRef="#br4" timeOffset="441900">9768 7950 50 0,'-5'20'21'0,"2"1"-1"0,1 11 4 15,-1 1-1-15,-1 11 4 0,2-1 1 16,0 8-2 0,-2-2-4-16,2 6-1 0,-2-1-4 15,-1 5-3-15,0 1-1 16,2 2-3-16,-2 1 0 0,2 0-3 15,-1 2 0 1,4 0-2-16,-1 1 0 0,1 2 0 16,-1-3 0-16,1 3 0 0,0-2-1 15,-2 1-1 1,-1 1 0-16,-7 0 0 0,-1 3 0 15,-2-3 1-15,-2 3-2 16,-1-7 0-16,3 1 1 0,-3-4-1 16,3-1-1-1,2-4 1-15,2-2-2 0,1-1 1 16,0 0 0-1,0 3 0-15,-3-1 0 0,-2 1-1 16,-1 0 2-16,-1 2-1 0,-1-1 1 16,-2-2 0-16,2 0 0 15,-2-1 0-15,4-1 0 0,2-2-1 16,2-3 0-1,5 1-1-15,0-1 0 0,2 0 0 16,2 0 0 0,1-4-1-16,-1 0 1 0,1-1 0 15,4-1 0-15,1-2 1 16,1 0-1-16,4-2 2 0,3 2-1 15,1-1 1-15,4 0-1 0,0 0 1 16,3-2 1 0,2 1-2-16,4-2 1 0,-2-1-1 15,3-5 1 1,0-2-1-16,5-2 0 0,3-6 2 15,1 1-3-15,3-3 0 16,4-2 1-16,-2-3-1 0,5 1 0 16,-1-3 0-16,1 3 1 0,-2 0-1 15,4-2 0 1,-4 2 0-16,2 0 0 0,-1-2-1 15,2 2 1 1,2-1-1-16,-1-4 1 0,3-1-2 16,3-3 2-16,0 1-1 15,1-2 1-15,1-2 0 0,2 3 0 16,0-5 1-1,0 1-1-15,1-1 0 0,2 0 2 16,-1-1-2-16,4-4 0 0,-1-7 2 16,4 0-1-1,1-8 0-15,0-2 0 0,2-7 0 16,-1-3 0-16,3-6 0 15,0 0-1-15,0-6-1 0,0-4 1 16,3-1 0 0,2-4-1-16,-1-1 1 0,4-6 0 15,2 0 0 1,1-6-1-16,1-5 2 0,1-4-1 15,3-8 2-15,-4-4-1 0,4-3 0 16,0-5 0-16,0-5 0 16,0-2 1-16,-4-1-1 0,-2 1 0 15,-3 0 0 1,-5 0 0-16,-3-3 0 0,-8-1 0 15,-3-2-1 1,-5 1 2-16,-5-5-1 0,-4 1-1 16,-5-7 1-16,-3 0-1 0,-6-1 0 15,0-2 1-15,-7-3 0 16,-5-2-2-16,-6 3 0 15,-4 1 1-15,-8 2-1 16,-3 4 1-16,-6 1 1 0,-9 6-1 16,-5 1 2-1,-5 7-1-15,-2-1 1 0,-9 5 0 16,-2 3 0-16,-6-2-1 15,-5 5 0-15,-1 0-1 0,-10 6 1 16,-2 2-1-16,-8 4 0 16,0 0 1-16,-6 5-1 15,0 5 0-15,-4 2 0 0,-2 2 0 16,0 6-1-1,-3 2 1-15,4 2 0 0,-3 6 0 16,0 6 0-16,-2 3-1 16,3 5 1-16,0 6-1 0,2 0 1 15,0 5-1 1,6 6 1-16,0 0-1 0,4 5 1 15,4 5-1-15,2 4 1 0,0 4-1 16,3 2 1 0,0 10-1-16,2 4 0 0,1 7 1 15,1 5-1-15,-3 7 1 16,-1 5 0-16,6 3 0 15,-4 4 0-15,-3 2 0 16,0 4 0-16,-7 3 1 0,-4 5-1 16,-9 2-1-16,-5 10 1 0,-9 8-1 15,-3 11 0 1,-4 7 0-16,1 6 1 0,3 3 0 15,5 5-1-15,10-2 1 16,9-7 0-16,11-8-1 16,8-9-1-16,6-15-3 15,9-8-3-15,3-16-8 0,8-12-25 16,-1-11-23-1,4-18-22-15,10-7-14 0,4-20-3 16</inkml:trace>
  <inkml:trace contextRef="#ctx0" brushRef="#br4" timeOffset="442630">11073 5537 56 0,'0'0'84'0,"2"-12"-1"15,-2 12-43-15,19 20-13 0,-3 6-4 16,3 13-3-16,-1 5-1 16,2 9-1-16,-3 1-2 15,0-6-4-15,-4-3-1 0,-4-8-1 16,-4-8-2-1,-5-11-1-15,0-18-1 0,-11 1-1 16,-1-13-1-16,-5-12 0 16,-1-11-2-16,-1-6-2 15,-1-7 0-15,3 2 0 16,3 1-1-16,5 6-1 0,4 6 0 15,6 12 0-15,6 14 0 0,12 10 1 16,5 16 0 0,7 8 0-16,7 7 0 0,4 2 2 15,-1-2 1-15,-1-5 1 16,-1-9 1-16,-5-13 0 15,-5-7-1-15,-7-13 1 16,-7-9 0-16,-10-9-1 0,-4-8-1 16,-6 0-1-16,-10-7-1 0,-8 0 1 15,-4 4-4 1,-2 5-1-16,1 3-3 0,6 6-5 15,4 3-5 1,14 12-22-16,4 13-36 0,9-16-21 16,12 13-7-16,9-2-2 15</inkml:trace>
  <inkml:trace contextRef="#ctx0" brushRef="#br4" timeOffset="442900">11702 5471 29 0,'17'48'97'15,"-2"-3"-2"-15,3-5-4 0,0-4-48 16,4-9-17-16,7-9-6 15,4-15-6-15,-2-11-2 0,1-13-3 16,-3-9-2 0,-8-4-3-16,-7-2-1 0,-12 2-2 15,-8 5 1 1,-14 7-4-16,-8 6 2 0,-10 11-1 15,-4 5 0-15,-4 4-2 0,5 11 0 16,4 5-2-16,8 2-4 16,11-4-1-16,14 4-18 0,6-5-42 15,13-17-22 1,9-4-7-16,2-17-1 0</inkml:trace>
  <inkml:trace contextRef="#ctx0" brushRef="#br4" timeOffset="443360">12067 5166 75 0,'21'13'96'0,"-4"7"-4"16,1 9-4-16,-25 4-69 0,19 6-5 16,6 7 0-1,-2 1-2-15,-2 2-2 0,-3-4-1 16,-1-3-2-16,-1-3 0 15,-4-9-1-15,-2-5 0 16,-1-7-3-16,-2-8-2 0,0-10 0 16,-8-1-2-16,-3-9-2 15,0-8-1-15,-5-4-1 0,-3-4-2 16,-4-3 1-1,-1-2-2-15,0-4 1 0,-2-1 0 16,2 2 2 0,5-3 1-16,8-1 2 0,8 1 1 15,9-3 0-15,21-1 3 16,15 3 1-16,14 1 1 0,7 10-1 15,7 5 1-15,0 10 0 0,-6 12-1 16,-10 16-1 0,-14 19 1-16,-22 13-2 0,-19 14 1 15,-13 2 2 1,-19 6 0-16,-12 1 0 0,-8-6 1 15,-3-6-1-15,1-12-1 16,6-11-1-16,6-11-1 0,15-13-4 16,7-11-3-16,12-2-8 0,6-17-20 15,9-11-40 1,16 1-18-16,3-13-8 0,8-1-7 15</inkml:trace>
  <inkml:trace contextRef="#ctx0" brushRef="#br4" timeOffset="443960">12732 4849 32 0,'0'0'76'0,"-13"1"-23"15,13-1-20-15,-9 12-7 16,1 0-2-16,4 3-1 16,-7 2-2-16,4 2-1 0,-4 2-2 15,-1 0-3 1,0 0-2-16,1 1-2 0,0-3-3 15,2-2-1-15,3 0 0 0,3-6-3 16,3-3 0-16,0-8 0 16,14 6 0-16,4-6 0 15,3-3-1-15,4-3 1 16,4 0-1-16,2-1-1 0,-2 2 1 15,-5-1-2 1,-1 2 0-16,-7 4 0 0,-2 0 0 16,-14 0-1-16,13 17 1 0,-15-2-1 15,-1 4 0 1,-6 6 1-16,-6 3-1 0,-3 6 1 15,-4-1-1-15,-1 2 1 16,1-1-1-16,3-2 0 0,2-2 0 16,5-5 2-1,11-6 2-15,2-2 0 0,16-6 1 16,9-3 1-1,9-5 1-15,10-3 0 0,6-3 2 16,5-2-6-16,5-2 1 0,-1-2-2 16,-4-3-1-16,-3 3 0 15,-8-2-1-15,-5 6-1 0,-9 1-2 16,-5-1 0-1,-8 2-3-15,-5-2-3 0,-1 5-10 16,-11-7-31 0,2-5-35-16,2-5-15 0,-3-8-7 15,5-5 5-15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47:44.0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8526 9160 65 0,'-8'-3'68'0,"8"3"-3"15,0 0-5-15,0 0-13 16,0 0-15-16,0 0-8 0,-10 3-7 16,10-3-3-1,-15 0-5-15,5 0-3 0,-4 0-1 16,1 0-4-1,1 0-6-15,-2 0-9 0,14 0-49 16,0 0-22-16,0 0-9 16,18-8-3-16</inkml:trace>
  <inkml:trace contextRef="#ctx0" brushRef="#br0" timeOffset="1140">10325 5024 52 0,'-2'13'97'0,"-4"-4"-4"16,6-9-5-16,-38 15-68 0,38-15-2 16,-6 13-5-1,6-13-4-15,0 0-9 0,0 0-10 16,0 0-34-16,0 0-39 15,0 0-11-15,-6-5-3 0</inkml:trace>
  <inkml:trace contextRef="#ctx0" brushRef="#br0" timeOffset="1770">6232 4967 8 0,'-11'0'90'0,"11"0"4"0,-7-25-15 15,7 25-39 1,0 0-14-16,0 0-4 0,0 0-2 15,0 0-4-15,0 0-5 16,2 5-3-16,-2-5-1 16,0 0-1-16,0 0-1 0,0 0-2 15,0 0-3-15,0 0-4 16,0 0-9-16,0 0-39 0,0 0-37 15,0 0-8 1,-3-5-7-16</inkml:trace>
  <inkml:trace contextRef="#ctx0" brushRef="#br1" timeOffset="17770">9464 4379 37 0,'0'0'46'0,"-14"-16"-6"16,14 16-7-16,-20-17-7 15,11 10-5-15,-3 0-5 0,3 2-6 16,-1-1-1-16,0 2-3 0,1 3-1 15,-1-2-2 1,-1 1-1-16,0 1 0 0,-5 1 0 16,-1 0 0-1,-3 3 2-15,3 0-1 0,-4-2 0 16,-1 2 0-16,0 2-1 15,0 0 2-15,1 0-2 0,0 2 0 16,0-1-2 0,1 3 1-16,0 0 0 0,-5 0-1 15,6 4 0-15,-1-1 0 0,3 2 0 16,-2 4 0-1,5 4 0-15,-2 2-1 0,5 1 1 16,-2 1 0-16,3 1 0 16,3-1-1-16,0-1 1 0,0-1 0 15,2-1 0 1,1-3 0-16,1 0 1 0,0-1 1 15,-1 4 0 1,3 2 0-16,-1 1 0 0,0 1 1 16,0 0-1-16,2 6 0 0,-1-6 0 15,1 4-1-15,0-4-1 16,0 0 1-16,-3-1 1 0,7-4-1 15,0 2 0 1,-1-4 1-16,4 1-1 0,-4-3 0 16,4 3 1-1,1-2-1-15,-3 0 0 0,2 1 0 16,-1 0 0-16,-1-1 0 0,2 0 0 15,-2-2 1-15,1 0-1 16,-2-2 0-16,3-1 0 0,0-2-1 16,-2 2 1-1,1-4 0-15,-1 3-1 0,3-1 2 16,1 1-1-1,-2 0 1-15,2-1 0 0,-2 3 0 16,3 0-1-16,-1 1 1 16,0-1 0-16,1 0-2 0,-1 1 1 15,1-1 0-15,2 0 0 16,0 1-1-16,2-1 1 15,1 0 0-15,1 1 0 0,-1-1-1 16,1-1 1 0,0 3-1-16,1 0 1 0,1-3 0 15,2 1 0-15,-1 0-1 16,0-1 1-16,3-1 0 0,0 0 0 15,1-2 0 1,6 1 0-16,-4 0 1 0,4-2-1 16,0-1 0-16,2 1 1 0,0 0-1 15,0-3 0 1,0 3-1-16,-2-3 2 0,-1 2-2 15,-1-1 0-15,1 0 0 16,-1 3 1-16,1-4 1 0,-1 0-1 16,2 1 0-1,-1-1 0-15,5-1 0 0,1-1 0 16,2 3 0-16,2-3 0 0,2 3 0 15,-1-1 0 1,0-3 0-16,1 2 0 0,0-1 0 16,-4-2 0-16,2-1 2 15,-4-2-2-15,0 0 1 0,0-1-1 16,3-3 1-1,-1-1 0-15,2-5-1 0,0 5 0 16,2-2 0 0,0-1 0-16,-1 4-1 0,0-4 1 15,-2 2 0-15,-1-5 0 0,0 2 0 16,0-1 0-16,-2-4 0 15,2-5 0-15,-2 3 0 16,2-3 0-16,-2-4 0 16,2 0 0-16,-1-3-1 0,1-4 1 15,-2-1 0 1,-2 1 0-16,1-3-1 0,-2-3 1 15,-1 2 0-15,0 0 1 16,-1-4-3-16,0 1 1 0,0-4 0 16,-2-3 0-16,-2-1 1 15,1-2-1-15,-3-1 0 16,-3-3 0-16,-2-2 2 0,-5 2 0 15,-3 0 0 1,-4 3-2-16,-1 0 0 0,-4-1 1 16,-1 1 0-16,0 2-1 15,-2-2 1-15,-1 2-1 16,-2-3 0-16,0 1 2 0,0 2-1 15,-4 0 1-15,-1 4-1 16,2 2 0-16,-5 1 0 0,-1 3 0 16,-4 0-1-1,0 1 0-15,-3 4 0 0,-1 1 1 16,-6 0-1-16,4 1 0 15,-4 2 0-15,0 0 0 16,-1 3 1-16,-2-2-1 16,-2 0 0-16,-1 1 0 0,-3 3 0 15,-3 0 0-15,-2 2 0 0,-2 2-1 16,1-2 1-1,-4 4 0-15,3-2 0 0,-3 3 0 16,0 1 0 0,1-3 0-16,-2 2 0 0,1 1 0 15,-1 2 0-15,-3-1 0 16,-7 4 1-16,-5 2-2 0,-8 2 1 15,-10 3 0 1,-11 4-1-16,-12 6 1 0,-8 9-1 16,-7 10 0-16,-5 4-2 0,1 10-1 15,2 2-2 1,9 7-4-16,5-1-5 0,18 7-15 15,6 0-29-15,12-8-22 16,21-1-14-16,6-10-6 0</inkml:trace>
  <inkml:trace contextRef="#ctx0" brushRef="#br1" timeOffset="21270">4139 8063 24 0,'0'0'51'0,"0"0"-8"0,-5-3-13 16,5 3-8-16,-19 0-6 15,7 1-2-15,-3 3-2 0,-2-3 0 16,-6-1-1 0,-4 2 0-16,-1-2-3 0,-7 0 0 15,-3 0-3-15,-3 0 0 0,-5 0 1 16,-2-2-2-1,0 2-1-15,-4 0 0 0,1 2 1 16,-1 4-3-16,2 4 1 16,-4 1-1-16,1 8 0 0,-1-1-1 15,1 6 1 1,-2 1-1-16,-1 5 1 0,1 2-1 15,1 4 1 1,1 0 0-16,3 7-1 0,4 2 1 16,3 5-1-16,3 1-1 0,5 2 1 15,3 3 0-15,2 0 0 16,0 3 0-16,5 0 0 0,0 1 0 15,0 0 0 1,4-3 1-16,2 3-1 0,1-2-1 16,8 0 0-1,3-3 0-15,4-3 0 0,3 2 0 16,3-4 0-16,8 1 0 0,5-4 1 15,4-1 0-15,4-2 1 16,1-5 0-16,1 1 1 0,7-7-1 16,-3-2 1-1,5-2 1-15,-3 0-1 0,5-4 0 16,-1 0-1-1,2 0 1-15,5-1 0 0,0 1-1 16,1-3 0-16,1 2 0 16,7-3 1-16,1-1 0 0,3 0 0 15,2 0 0-15,2-2 0 0,3-1 0 16,2 1 0-1,3 0 0-15,-1-1-1 0,1 2 1 16,0-2-1 0,0 3 0-16,0-1 0 0,2 0 0 15,-2 1 0-15,2-2 0 16,-1 3 1-16,2-2-1 0,0-2 0 15,-1 0 0 1,4-3 0-16,-2 1 0 0,1-1 0 16,1-2 0-16,3-2-1 0,-1 1 1 15,2-1 0 1,0-2-1-16,0 0 1 0,6-2 0 15,-3 0 0-15,5 0 0 16,0-1 1-16,2-2 0 0,-1-1 0 16,2 0 0-1,3-4 2-15,1 2-2 0,3 0-1 16,-1-1 1-16,1-3 0 0,2 0-1 15,2-1-1 1,-5-1 1-16,3 0 0 0,-1-4 0 16,-2-1 0-16,3-2 1 15,-4-2-2-15,3-2 1 0,-1-2 0 16,3 0 0-1,0-1 0-15,-2 1-1 0,1-3 1 16,0 3 0 0,-2-3-1-16,3-1 1 0,-1 1 0 15,-2-2 0-15,1-1 0 0,-1 1 0 16,-1-2 0-16,-3-1 0 15,0 3 0-15,-1-2 0 16,-5 0 0-16,1-3-1 16,-3 5 1-16,2-2 0 0,-1-1 0 15,-3 3-1 1,2-3 1-16,-3 1 0 0,-4-1-1 15,-1 1 1-15,-2-1 0 16,-2-2-1-16,-2-1 1 0,0-1 0 16,1-3 0-16,2-2 0 15,0-2-1-15,5-1 1 16,1 0-1-16,-1 0 2 0,-1 2-1 15,-2-3 0 1,-3 3-1-16,-2-1 1 0,-1 1 0 16,-3 1 0-16,0 0-1 15,-2-1 0-15,0 1 0 0,-2 2 1 16,-2-3-1-16,-4 2 0 15,-8 1 0-15,-3 0 1 16,-7 0-1-16,-6 0 0 0,-5 3 1 16,-5-2-1-1,-5 3 1-15,-3-2 0 0,-6 2 0 16,-3-2 0-16,-5 2 0 15,-1 1-1-15,-8-3 1 0,-4 2-1 16,-2 0-1 0,-7-2 1-16,-4 2-1 0,-4 2 0 15,-2 1 1-15,-4 1-1 0,-5 3 1 16,-2 0-1-1,-1 3 1-15,-6 2-1 0,-3 2 1 16,-1 2 0-16,-4-2-1 16,-3 4 1-16,-4 0-1 15,-5-1 1-15,-1 2-1 16,-3-3 1-16,-1 4 0 0,0-3 0 15,-4 1 0 1,-2-3-1-16,2 2 1 0,-3 0 0 16,0 1 0-16,-4-2 0 0,2-1-1 15,-6 3 0-15,0 0 1 16,-4-1-1-16,-3 2 1 15,2 0 0-15,-2 3-1 16,-3-1 1-16,-1 2 0 0,0 3 0 16,0 0 0-1,-2 1 0-15,1 1 0 0,-2 1 0 16,-2 1 0-16,0 0 0 0,-1 0-1 15,1 1 1-15,-3 3 0 16,-3 1 0-16,3-1 0 16,-2-1 0-16,-1 2 0 15,4 0 0-15,-2-1 0 0,0 2 0 16,1-1 0-1,2-1 0-15,-1 1 0 0,3 3 1 16,1-1-1-16,-5 2 0 16,4 0 0-16,-2 2 0 15,2 0 1-15,-1 0-1 0,-1 0 0 16,-2-1 0-16,2 3 0 15,0-4 0-15,-1 0 0 0,3 2 0 16,-2-3 1 0,-1 0-1-16,-2 0 1 0,-2 1-1 15,-7-2 1-15,-3 1 0 16,-6-2 0-16,-9 1 0 15,-10 1 0-15,-10 2 0 16,-8 2 0-16,-6 5 0 0,-5 4-1 16,-2 4-2-16,4 9-3 0,3 2-9 15,16 5-28 1,12 2-24-16,12-5-18 0,21-1-13 15,16-7-4 1</inkml:trace>
  <inkml:trace contextRef="#ctx0" brushRef="#br1" timeOffset="29090">4482 3987 20 0,'-44'-10'22'0,"-4"3"-3"15,2 4-2 1,-5 3-2-16,0 0-2 0,-3 8-5 16,-1 2-2-16,-2 6-2 15,-4 0 0-15,2 9-2 16,1 1-2-16,-3 5 0 0,1 4 0 15,1 1 0-15,1 3 0 16,1 0 0-16,6 6 0 0,-1-4 0 16,4 1 1-1,2 3 1-15,-3-3-2 0,8 2 2 16,-2-3 0-1,7 3 2-15,1-6 2 0,3 5-1 16,3-3 2-16,4 1 0 0,5 3 0 16,1-4 0-16,3 8-1 15,2-3 0-15,-1 7-3 0,4-3 0 16,1 0 1-1,1 1-1-15,1-4 1 0,2 0-1 16,0-5 0 0,4-1 1-16,0 1 0 0,2-4 1 15,0 1-2-15,3-6 1 16,3 0 1-16,2 0-2 0,2-3 0 15,4-5 3-15,-1-2-2 16,3-3 0-16,1 3 1 16,3-3-1-16,0 1 0 0,2 1 0 15,3 2 0 1,0 1-1-16,3 0-1 0,0 0 0 15,4 0 0-15,0 2 1 16,2-6 1-16,-2 1 0 16,5-4-1-16,1 1 1 15,0-4-1-15,0 1-1 0,0-3 1 16,1 0-1-16,-2 0-1 0,-2-1 2 15,-1-2-1 1,-1 0-1-16,-1 1 1 0,0-3-1 16,3 3 1-1,1-5 0-15,2 2-1 0,2-3 0 16,3 4 0-16,1-4 0 15,3 1 0-15,-2-2 0 0,4-2 0 16,-2 1-1-16,1 1 1 0,2-2 0 16,-2 1 0-1,1-2 0-15,-1 3 0 0,-1-3 0 16,-2 3 1-1,-3-1-1-15,-1 1 0 0,-6 0 1 16,2 0-1-16,-4 2 0 16,0 3 1-16,-3-1-2 0,1-1 1 15,1 0 0 1,-4 3 1-16,2-1-1 0,-3-1 0 15,-2-2 1-15,-3 2 0 0,3-3 1 16,-4 0-2 0,0 2 1-16,0 0-1 0,-1 1 0 15,0-1 0-15,3 0-1 16,3-1 1-16,-3 3-1 0,4-3 1 15,-3 3 0 1,4-3-1-16,-2 1 1 0,-1 0-1 16,1 1 1-1,-1 1-1-15,-4 0 1 0,5-2 0 16,0 1 1-16,0-2 0 0,3-1 0 15,2-2-1-15,2 0 1 16,2-2 1-16,-1 1-2 0,4-1 1 16,-2 3-1-1,2-3 1-15,-3 0-1 0,0 1 1 16,-1 1-1-1,1-2 1-15,-5 0 0 0,1 0 0 16,-1 0 0-16,-3-5 0 0,4 0 0 16,2-4 0-16,2-5 1 15,3-2-1-15,4-3 0 0,4-2-1 16,-1-1 0-1,3-2 0-15,-3-1 0 0,1 0 1 16,-4 0-1 0,-2-1 0-16,-1-4-1 0,-1 5 2 15,-2-6-2-15,3 0 1 16,-2-4-1-16,1-1 0 0,-1-1 0 15,3-1 0-15,1 0-1 0,0-6 0 16,2 3 1 0,-2 0-1-16,-1 1 1 0,0 3-1 15,-4 0 2 1,-3 3-3-16,-5 0 1 0,-7 6 0 15,-2-2 0-15,-1 3 0 16,-7-2 0-16,0-1 0 0,-2 0-1 16,-2-3 3-1,1-1-1-15,1-1 0 0,-1 0 0 16,1-2 0-16,1-1 0 0,-1-1 1 15,1 0-1 1,1 0 1-16,-3 1-2 0,-2 2 0 16,-2-6 1-16,-3 2-1 15,-1-3 1-15,0-4-1 0,-5-2 0 16,-4-6 1-1,-3 0 0-15,-2-5 1 0,-4 5 0 16,-2 1 0-16,-3 2 0 0,-4 5 0 16,-2 1-1-1,-3 8 0-15,-2 1 0 0,-4 6 0 16,-5-2 0-16,0 4 0 15,-4 0 0-15,0 3 0 16,-4-2 0-16,-1-1 0 16,0 3 1-16,-2 1-1 0,-1-1 0 15,-2-2 0 1,-2 5 0-16,1-1 0 0,-2 6 0 15,-1 1 0-15,-1 3 0 0,4-1 0 16,-2 8-1-16,-1 2 1 16,-1 3 0-16,1 0-1 15,-2 2 1-15,-6 0-1 16,-9 4 1-16,-6 5 0 0,-15 5-1 15,-18 7 0 1,-20 3 1-16,-25 9 0 0,-28 5-1 16,-22 6-1-16,-12 8-4 15,-1 4-6-15,10 9-27 16,18 1-26-16,21-16-22 0,43-8-13 15,35-23-3-15</inkml:trace>
  <inkml:trace contextRef="#ctx0" brushRef="#br0" timeOffset="52780">11636 5334 39 0,'0'-12'44'0,"0"12"0"16,0-15-4-16,0 15-3 15,0-14-2-15,0 14-6 16,0-13-5-16,0 13-5 0,0-11-3 16,0 11-3-16,0-10-1 0,0 10-1 15,0 0 0 1,0 0-1-16,0 0-3 0,0 0 0 15,0 0-1 1,0 0 0-16,0 0-1 0,0 3-1 16,0 8 0-16,-1-1-1 15,0 4 1-15,1 4 0 0,-1 1 0 16,1 2-2-1,0 1 3-15,-1-1 0 0,1 1-1 16,0 1 0-16,0 0 1 0,0-3-1 16,1 2-1-1,-2-1 2-15,3 4-3 0,0-2 0 16,0 4 0-16,0-2 1 15,0 2-1-15,2-4 0 0,0 5 0 16,-1-1 1 0,-1-1-1-16,2 1 1 0,-3-3-1 15,1-2 0 1,-2-1 0-16,0-1 0 0,0-2-1 15,-1-5 1-15,1 0 0 0,0-4-2 16,0-9 0-16,0 15 0 16,0-15 0-16,0 0 0 0,0 0 0 15,0 0 0 1,0 0 0-16,0 0-5 0,0 0-4 15,0-8-7 1,0 8-15-16,0 0-39 0,-10-17-28 16,5 8-6-16,0 0-6 0</inkml:trace>
  <inkml:trace contextRef="#ctx0" brushRef="#br0" timeOffset="53330">11534 5784 64 0,'0'0'92'0,"-7"-10"-2"16,-15 6-40-16,22 4-13 15,0 0-8-15,3-12-6 0,-3 12-8 16,0 0-2-1,11 0-3-15,-11 0-1 0,13 7-1 16,-2 2-1-16,-1 1 0 16,1 3 0-16,1 3-2 15,1-1 1-15,4 2-2 16,-5 0 1-16,6-1-1 0,-6 2-1 15,4-1 0-15,-2 2 0 0,1 0 0 16,-4 1-1 0,0 1 0-16,2-3 0 0,-5 3-1 15,2-2 0-15,-2-3 0 16,0-3-1-16,-4-3 1 15,-4-10-1-15,10 14 1 16,-10-14 0-16,0 0 1 0,5 10-2 16,-5-10 0-16,0 0 0 0,0 0 0 15,0 0 0 1,0 0 0-16,7-17 0 0,-3 0 0 15,5-4 0 1,1-8 0-16,1-1 0 0,1-5 0 16,-2 0 0-16,1 1 0 15,-4 4 0-15,0 4 0 0,-3 0 0 16,2 7 0-1,-4-5-8-15,7 12-12 0,-4-7-27 16,3-2-42-16,5 4-13 0,-2 1-6 16,6 1-4-1</inkml:trace>
  <inkml:trace contextRef="#ctx0" brushRef="#br0" timeOffset="53990">12342 5262 67 0,'-6'-14'96'16,"6"14"-4"0,0 0-36-16,0 0-25 0,-9-3-7 15,9 3-5-15,-4 7-7 16,3 5-3-16,1 5 0 0,0 5-2 15,0 4 0-15,1 6 2 0,2 0-1 16,0 5 0 0,2 0-1-16,-1-1-1 0,0-4 0 15,1 1-2 1,-2-6 1-16,-1-1-2 0,0-5-2 15,-1-5 0-15,1-2-1 16,-2-6-1-16,0-8-4 0,0 0-5 16,0 0-8-16,0 0-38 0,12-5-35 15,-10-11-9 1,-1 1-8-16</inkml:trace>
  <inkml:trace contextRef="#ctx0" brushRef="#br0" timeOffset="54350">12095 5322 63 0,'-10'1'98'15,"10"-1"-5"1,-13-3-28-16,13 3-32 0,10 0-4 15,9 0-8-15,7-3-6 0,7-4-3 16,9 0-2-16,4-5-1 16,5 0-1-16,-2-2-2 15,-1 0-2-15,-5 1 0 16,-6 2-2-16,-7 0-2 0,-5 1-1 15,-7 3-1 1,-8 4-4-16,1-1-3 0,-11 4-5 16,0 0-9-16,0 0-38 0,6 17-33 15,-8-7-9 1,-6 6-2-16</inkml:trace>
  <inkml:trace contextRef="#ctx0" brushRef="#br0" timeOffset="54670">12275 5724 94 0,'-13'19'101'0,"8"-2"-4"0,2-6-5 15,3-11-63 1,18 8-9-16,7-8-1 0,7 0-6 15,5-8-3-15,6 1-4 16,1-7 0-16,2 5-4 0,-5-1-2 16,-6 3-4-16,-6-2-5 0,-1 6-10 15,-15 3-41 1,-2-1-35-16,3-1-7 0,-2 0-5 15</inkml:trace>
  <inkml:trace contextRef="#ctx0" brushRef="#br0" timeOffset="55280">12973 5525 51 0,'-16'3'95'16,"8"-1"-5"-16,-1-10-19 0,9 8-37 16,-14 0-6-16,14 0-7 0,0 0-7 15,0 0-2 1,0 0-2-16,17-2-1 0,2-2-1 15,3-1-1-15,4-2-1 16,-2 2-1-16,2 1-2 0,-5 2 0 16,-2-1-1-1,-5 3-1-15,-14 0 0 0,8 15 1 16,-8 3-1-16,-9 1 0 0,-3 7 1 15,-6 0 0 1,1 7 0-16,-4 1 0 0,5-5 0 16,0-1 1-16,11-5 0 15,5-7 0-15,11-8 1 0,13-6-2 16,8-2 2-1,9-6-2-15,1-3 0 0,8-5 1 16,-3-3-3 0,-2 3 0-16,-3 2-5 0,-9 0 0 15,-5 6-6-15,-11-3-12 0,1 7-33 16,0 2-42-16,-18 0-5 15,12 2-6-15</inkml:trace>
  <inkml:trace contextRef="#ctx0" brushRef="#br0" timeOffset="198960">4077 11006 68 0,'0'0'87'0,"4"-10"-2"0,-4 10-56 16,0 0-3-1,0 0-4-15,0 0-2 0,0 10-6 16,0 2-4-16,-1 3 0 0,-1 8-2 16,-1 1 2-1,1 9 0-15,-3 5-2 0,0 2 0 16,1 7-1-16,-3 2 0 15,3 3-1-15,-3 2 1 0,0-4-3 16,1 1 0 0,1-2-1-16,1-8-1 0,0-3 0 15,2-5-1-15,1-8-1 0,0-4-1 16,0-7-1-1,1-14-2-15,1 10-3 0,-1-10-5 16,11-17-6-16,-4-5-6 16,0 0-25-16,6-3-39 0,-6-6-8 15,-1-1-3 1</inkml:trace>
  <inkml:trace contextRef="#ctx0" brushRef="#br0" timeOffset="199460">3687 11093 35 0,'-20'0'58'15,"-2"-3"0"-15,4 3-8 0,0 0-10 16,6 0-6-1,0 0-5-15,3 6-6 0,9-6-6 16,-12 1-3-16,12-1-2 16,0 0-2-16,20 3 0 0,0-3-2 15,9 0-1-15,10-2 1 0,8-3 0 16,8 1-2-1,5-1 0-15,5-3-1 0,2 3-2 16,0-1 0 0,0 2-1-16,-4 0-1 0,-3 1 0 15,-4 0 0-15,-6 2-1 16,-4-2 0-16,-8-1-1 0,-7 1-1 15,-5 1-3 1,-9-1-2-16,-2 3-3 0,-15 0-5 16,10 0-6-16,-10 0-9 0,-5 0-19 15,-1 12-39 1,-10 2-5-16,1 1-5 0</inkml:trace>
  <inkml:trace contextRef="#ctx0" brushRef="#br0" timeOffset="199800">3717 11714 0 0,'-25'25'87'0,"1"-9"4"0,9-3-3 15,7-5-45-15,8 5-10 0,16-10-4 16,11-3-2-1,12 0-7-15,15-3-2 0,10-3-5 16,6 3-2-16,6-3-3 16,-2 3-3-16,-2 0-1 0,-6 3-2 15,-8 0-2 1,-14 3-4-16,-9 4-2 0,-8-5-5 15,-2 7-16 1,-13-1-52-16,-3-2-15 0,-9-6-7 16,0 0-5-16</inkml:trace>
  <inkml:trace contextRef="#ctx0" brushRef="#br0" timeOffset="200770">4837 11668 14 0,'-18'3'88'16,"2"-1"3"-16,2 0-5 15,-22-1-52-15,27 3-7 0,9-4-2 16,0 0-4-1,0 0-7-15,0 0-4 0,14-5-2 16,1-1-1-16,5-1-1 0,0-1-1 16,0 1-2-1,2 2 0-15,-2-1-1 0,-2 3 0 16,-2 0-1-16,0 1 0 15,-2 2-1-15,1 0 0 0,0 0 1 16,0 0-1 0,0 1 0-16,1 3 0 0,-2 0 0 15,-1 2 0-15,-3 2 0 0,-2 1 0 16,-2 2 0-1,-3 0 1-15,-3 4-1 0,0 2 0 16,-4 0-1-16,-5 2 1 16,-2 2 0-16,-5 0 0 0,-4 1 0 15,1 0-1 1,-2 2 1-16,-3-2 0 0,2 2 1 15,0-1-2 1,0-2 1-16,3 0 0 0,5-1 0 16,1-6 0-16,5 0 1 0,5-1 0 15,3-4 1-15,11 0 0 16,7-5 2-16,9-1 0 0,8 0 0 15,11-2 0 1,2 1 0-16,5-2-1 0,1 1 0 16,-2-1-2-1,-7 2 0-15,-4 0 0 0,-8 1-1 16,-10 0-1-16,-4-1 0 15,-9-1-1-15,-10-1-3 0,13 0-1 16,-13 0-5-16,0 0-10 16,0 0-38-16,10-2-30 15,-10 2-10-15,5-18-6 0</inkml:trace>
  <inkml:trace contextRef="#ctx0" brushRef="#br0" timeOffset="201430">5927 11318 17 0,'-26'5'83'0,"0"-2"4"15,-12-1-38-15,20 2-10 0,4 0-5 16,2-1-6-1,12-3-8-15,0 0-3 0,0 0-2 16,0 8-2-16,15-4-2 16,4-1-1-16,9 0 0 0,6-1 0 15,7 0-2 1,4 1-1-16,4-2-1 0,3 1-1 15,0-1-1 1,-2-1-2-16,-5-1 0 0,0 1-1 16,-8-2-1-16,-1 1-1 0,-8-2-1 15,-3 1-3-15,-4 0-2 16,-8-2-6-16,-1 4-11 0,-12 0-21 15,0 0-40 1,0 0-13-16,0-10-5 0,0 10 8 16</inkml:trace>
  <inkml:trace contextRef="#ctx0" brushRef="#br0" timeOffset="201770">5913 11647 63 0,'-13'10'94'0,"2"-5"0"16,11-5-6-16,7 2-62 15,16 1-1-15,12-3 0 0,7 0-6 16,10-3-5 0,6 0-3-16,5 3-3 0,-1-1-2 15,-4 1-2-15,-7 1-1 16,-7 2-2-16,-8 4-2 15,-10-2-1-15,-7 0-2 16,0 2-5-16,-10-6-7 0,6 3-29 16,-1 4-43-16,-5-8-7 0,2 0-8 15,-2-3-2 1</inkml:trace>
  <inkml:trace contextRef="#ctx0" brushRef="#br0" timeOffset="202490">6964 10993 68 0,'-11'0'90'0,"11"0"-3"15,0 0-33-15,0 0-28 16,13 1-2-16,7-2-4 0,9-6-5 16,4 0-5-16,10-3-1 15,3 3-2-15,3 0 0 0,1 4-2 16,-6-1 0-1,-1 4-2-15,-10 0 0 0,-5 7-1 16,-8 2 1-16,-6 2-1 16,-7 3 1-16,-7-2 0 15,-2 8 1-15,-11-2-1 0,-4 2 0 16,-5 1 0-16,-5-3 0 15,1 6-1-15,0-7 0 0,0 4-2 16,4-5-1 0,7 2-3-16,1-2-4 0,9 4-12 15,2 1-34 1,3-5-36-16,3 4-7 0,5-1-7 15</inkml:trace>
  <inkml:trace contextRef="#ctx0" brushRef="#br0" timeOffset="202760">7324 11672 25 0,'-13'10'97'15,"13"-10"-3"-15,-13 8-5 0,13-8-4 16,-11-6-75-1,17 0-4-15,7-3 1 0,3 4-2 16,-1-2-2-16,0 3 0 0,-4 2 1 16,-3 2 1-1,-8 0 1-15,0 10 0 0,0-10 0 16,-7 15-1-16,7-15-2 15,-15 9-4-15,15-9-24 0,0 0-53 16,0 0-13 0,5-21-8-16,7-10-7 0</inkml:trace>
  <inkml:trace contextRef="#ctx0" brushRef="#br0" timeOffset="253270">7147 11080 18 0,'0'0'51'0,"-8"-16"-3"16,9 7-8-16,9-6-8 0,9 2-6 16,5-7-7-1,10 2-2-15,7-3-4 0,5 5-2 16,7 3-1-16,1 8-2 15,0 5-1-15,-6 12-1 0,-4 11-1 16,-9 9-1 0,-13 14 4-16,-16 8-1 0,-10 7 1 15,-19 6-1-15,-18 1 1 0,-9 3-1 16,-12-7 1-1,-4-4 0-15,-3-9-1 0,6-12-2 16,4-12 1-16,12-12-2 16,8-13 0-16,10-10-2 0,12-13 0 15,13-11-2 1,7-7 0-16,18-5-2 0,13-3 0 15,9 1 0 1,14 4 0-16,7 7 1 0,3 10 0 16,2 10 2-16,-5 10-1 0,-8 7 2 15,-9 13 0-15,-13 10 1 16,-13 8 1-16,-14 4 0 0,-12 1 0 15,-20 2 0 1,-14-3 1-16,-12-3-1 0,-9-7 0 16,-5-7 1-1,-2-11-3-15,1-7 0 0,6-6-2 16,7-11-2-16,13-6-3 15,8-8-9-15,19-1-20 0,13-1-48 16,12-11-11-16,19-4-8 0,15-4 1 16</inkml:trace>
  <inkml:trace contextRef="#ctx0" brushRef="#br0" timeOffset="254380">8666 11113 42 0,'0'-16'65'16,"-4"1"-11"-16,-8 5-14 0,-1 2-11 15,-7 8-7 1,-3 4-8-16,-3 10-2 0,-6 12-1 15,-1 5 1-15,-2 12-1 16,5 4 3-16,5 8-1 16,5 0 1-16,8 3 1 0,12-4-3 15,4-5 0-15,13-6-2 16,9-7-2-16,5-10-1 0,3-5-2 15,2-10 1 1,3-4-2-16,-3-4-3 0,0-3-1 16,-2-8-3-1,-2-6-3-15,0-4-4 0,-4-6-5 16,0-2-4-16,-5-8-4 15,0 0-2-15,-6-1-3 0,1-2 1 16,-5 3 2-16,0 3 5 0,-3 7 7 16,-2 1 7-1,-3 8 7-15,1 6 7 0,-6 9 8 16,0 0 3-1,8 12 3-15,-8 7 0 0,2 8-2 16,1 2-2-16,4 6-2 16,2-1 0-16,3 1-3 0,0-4-4 15,5-6 0-15,2-10-1 0,1-6-1 16,2-9-1-1,1-6 0-15,-3-12-1 0,-1-10-1 16,0-7-3 0,-5-5-2-16,-4-3-1 0,-1 0-1 15,-5 5 0-15,-2 2-1 16,-2 7-1-16,0 10 1 0,0 19 1 15,0 0 1 1,2 5 1-16,4 19 2 0,1 10-1 16,5 7 2-16,0 2 1 0,4 4 1 15,0 1 0 1,2-1-1-16,-2-7 0 0,1-6 0 15,-4-8-2-15,0-4 0 16,-2-8-4-16,-11-14-4 0,15 0-11 16,-11-9-34-1,-4-16-30-15,2-6-12 0,-1-9-6 16</inkml:trace>
  <inkml:trace contextRef="#ctx0" brushRef="#br0" timeOffset="254650">9478 11318 84 0,'25'22'93'16,"-1"7"-4"-1,1 3-49-15,5 3-4 0,-1 4-10 16,-2-2-4 0,-4-1-7-16,-7-3-5 0,-4-7-2 15,-3-3 0-15,-4-11-1 0,-5-12-1 16,0 0-1-16,0-17-1 15,1-10-1-15,-1-7 0 16,0-5-2-16,0-8-1 16,4-1-1-16,6-1 0 0,3 5-1 15,0 4-2 1,7 6-2-16,-1 4-4 0,6 8-6 15,-5 4-11-15,5 4-34 16,-2 10-28-16,0 0-8 0,-5 4-4 16</inkml:trace>
  <inkml:trace contextRef="#ctx0" brushRef="#br0" timeOffset="255530">10034 11390 36 0,'5'38'92'16,"3"2"-1"-16,-2-26-23 15,1 15-23-15,0-3-18 0,1-8-3 16,3-9-8-1,1-9-5-15,5-6-3 0,3-12-2 16,0-8-1-16,3-6-2 0,2-3-2 16,-2-2-1-1,0 5 0-15,-3 1 0 0,-2 7-1 16,-4 7 0-16,1 7 0 15,-2 7 0-15,0 3 0 0,1 8 1 16,0 2 0 0,5 2 0-16,1-2 2 0,4-1-1 15,2-4 1-15,2-5 0 0,0-3 1 16,2-5-3-1,-5-5 2-15,-1-6-1 0,-4-2 0 16,-5-2-2-16,-10-2 1 16,-5 1-2-16,-2 2 1 15,-11 4-2-15,-5 4-1 16,-6 4 1-16,-3 9 1 0,0 3-1 15,0 14 1 1,2 7 1-16,3 8 1 0,3 6 0 16,6 5 2-16,2 3 0 0,6 1 0 15,5-3 0-15,8-3 1 16,4-5 0-16,5-8 1 15,5-5-1-15,5-10 1 16,0-7 0-16,1-5-2 0,2-5 1 16,3-9 0-1,-2-5-2-15,-1-4 0 0,1-3-1 16,-4-2 0-16,-3 0 0 15,-2-1 0-15,-2 1-1 16,-4 3 0-16,-1 7 0 0,-4 4 0 16,0 6-1-16,-1 8 1 15,-1 4 1-15,2 14-1 0,-3 5 2 16,-1 6 0-1,0 5 1-15,-4 5 0 0,0-1 0 16,-3-1 1-16,0-4 0 16,-4-6 0-16,2-6 0 15,0-5 0-15,2-16 0 0,0 0-1 16,0-8 0-16,9-16-1 15,2-6 0-15,7-5-1 0,3-7-1 16,7 2 0 0,0 3-1-16,3 5 1 0,0 6-1 15,-2 9 1-15,0 11 0 16,-6 7 1-16,-4 12 0 15,-5 8 0-15,-4 8 1 16,0 3 0-16,-7 4 0 0,0 0 1 16,-3 0-1-16,0-5 0 0,0-6 0 15,-1-4-2 1,2-5 1-16,-1-16-3 0,0 0-1 15,12-5-3 1,-7-23-6-16,8-5-14 0,-7-16-31 16,0-15-28-16,4-10-13 15,-2-5-5-15</inkml:trace>
  <inkml:trace contextRef="#ctx0" brushRef="#br0" timeOffset="255730">11311 10912 45 0,'14'-5'91'16,"-7"12"0"-1,2 11-6-15,2 8-60 0,4 12-9 16,0 7 3-16,1 7-1 15,-1 6-7-15,-3 3-3 0,1 2-3 16,-4-6-1 0,-2-1-3-16,-4-8-1 0,-1-6-5 15,-2-10-6-15,-4-7-15 0,-9-6-45 16,-4-15-19-1,0-4-5-15,-6-7-3 0</inkml:trace>
  <inkml:trace contextRef="#ctx0" brushRef="#br0" timeOffset="255840">11248 11436 57 0,'-8'-24'98'15,"6"2"-4"1,8 0-6-16,27 1-42 0,3 2-24 15,9-4-10-15,10 0-7 16,5-4-11-16,10 1-44 16,4-1-35-16,-5-2-8 0,1-2-6 15</inkml:trace>
  <inkml:trace contextRef="#ctx0" brushRef="#br0" timeOffset="256440">11984 11159 19 0,'-17'28'91'0,"9"-10"3"15,14-8-2-15,13-13-4 16,13-8-80-16,10-10 3 15,6-8 0-15,0-11 0 16,0-10-2-16,-2-7-3 0,-6-7-3 16,-7 0-1-16,-12-2 0 0,-12 3-2 15,-9 2 0 1,-9 7-1-16,-9 9-1 0,-3 11 0 15,-6 8-2 1,-1 12 0-16,2 13 0 0,0 13 1 16,8 17 0-16,2 20 2 15,7 16 1-15,1 15 1 0,5 15 3 16,2 11 1-1,0 10 1-15,0 2 1 0,-1-4 0 16,-2-9-1-16,-3-6-2 0,-1-13 1 16,-1-14-3-1,2-15 0-15,2-13-1 0,0-11-2 16,1-11-2-16,4-7-1 15,0-15-4-15,10-4-22 0,6-20-47 16,-7-23-16 0,5-17-7-16,1-22-6 0</inkml:trace>
  <inkml:trace contextRef="#ctx0" brushRef="#br0" timeOffset="256690">12507 10626 44 0,'11'46'94'0,"0"17"1"15,-9 10-4 1,-1 10-56-16,-4 15-8 0,-2 6-2 16,-2 0-5-16,-6-7-5 0,3-8-4 15,-2-15-4-15,4-14-1 16,2-17-3-16,4-11-2 0,2-19-3 15,8-12-4 1,6-14-9-16,11-18-37 0,2-8-40 16,3-9-5-1,3-5-7-15,4 3-2 0</inkml:trace>
  <inkml:trace contextRef="#ctx0" brushRef="#br0" timeOffset="256920">12823 11293 51 0,'22'30'97'0,"-3"-2"-1"0,0-1-3 16,2-7-46-1,5-8-21-15,4-8-7 0,-2-6-2 16,-3-12-4-1,-4-8-3-15,-6-4-5 0,-8-6-2 16,-8 0-2-16,-18 1-1 16,-6 2 0-16,-9 4-2 0,0 6-1 15,-5 5-2-15,2 7-1 16,4 7-5-16,9 7-5 15,7 8-13-15,14 6-50 0,10 4-15 16,10 0-6 0,9-3-3-16</inkml:trace>
  <inkml:trace contextRef="#ctx0" brushRef="#br0" timeOffset="257310">13271 11176 89 0,'6'17'96'0,"-2"4"-3"0,-1 8-6 15,-2 9-65-15,4 2-7 16,0 0 1-16,6-3 0 0,-2-4-3 16,4-10-3-1,1-5-2-15,7-14-1 0,0-7-1 16,-2-12-1-1,3-4-1-15,-8-6-2 0,0 4 0 16,-6-1-1-16,-2 2-1 0,-5 9-1 16,-1 11 1-16,0 0-1 15,3 7 1-15,4 7-1 16,3 4 1-16,5-4 0 15,7-7 2-15,5-6-1 0,3-5 1 16,2-12 0 0,-2-7-1-16,-3-9 1 0,-4-2-1 15,-7-4 0-15,-10 1-1 0,-6 3-1 16,-9 2-3-16,-6 3-1 15,-3 5-4-15,0 0-6 16,5 11-16-16,2 2-35 16,11 11-31-16,0 0-4 0,6-6-6 15</inkml:trace>
  <inkml:trace contextRef="#ctx0" brushRef="#br0" timeOffset="257490">13830 11159 17 0,'21'24'103'16,"-3"0"-2"-16,-4-2-4 0,-6-4-4 15,-1 3-66-15,-5-3-12 16,1 4-4-16,-4-2-4 0,1-1-3 15,0-2-4 1,0-2-4-16,0-4-3 0,9-5-8 16,-5-13-25-1,3-18-46-15,1-4-10 0,-3-12-7 16,-5-2-2-16</inkml:trace>
  <inkml:trace contextRef="#ctx0" brushRef="#br0" timeOffset="257590">13875 11012 63 0,'-19'-35'89'0,"7"10"-5"16,1-1-8-1,11 7-69-15,1 9-64 0,16-4-23 16,1 4-8-1,5 2-2-15</inkml:trace>
  <inkml:trace contextRef="#ctx0" brushRef="#br0" timeOffset="258210">14077 11055 69 0,'0'52'98'0,"0"2"-3"15,-6-1-7-15,0 8-53 0,3-6-15 16,1-3-3 0,1-12-4-16,1-6-2 0,2-14-4 15,8-10 0-15,7-13-2 16,0-16 0-16,6-9-1 0,0-7-1 15,5-5-3 1,1 0-1-16,-1 0 0 0,-1 6 0 16,-4 8-1-16,-1 9 0 0,-5 10 1 15,1 7-1 1,-5 14 2-16,-2 8 0 0,0 6 0 15,-3 5 1-15,3 3 0 16,-2 2 0-16,3-3-1 0,2-4-2 16,2-6-2-1,3-8-3-15,4-6-4 0,2-11-6 16,5-4-8-1,-4-14-5-15,7-8 0 0,-3-3 7 16,-9-6 9-16,1 3 10 0,-8 0 5 16,-1 7 6-16,-11 6 10 15,-1 9 5-15,-7 10 1 16,-9 5-4-16,2 17-9 15,-6 2-5-15,2 3-1 0,3 2 0 16,2-5 1 0,6-2-1-16,6-10 0 0,0-12 0 15,11 0 2-15,0-15-3 0,3-7 1 16,-1-2-1-16,0-2-2 15,-4 1 0-15,2 5-2 16,-6 7 0-16,-5 13 0 16,13 7 0-16,-7 19 2 0,1 11 0 15,0 13 0 1,-1 10 2-16,-2 8 0 0,-2 3 0 15,-5 2 0-15,-11-3-1 16,-6-3 0-16,-7-6 0 0,-6-6-2 16,-1-9-2-16,-2-6-3 15,-2-15-14-15,9-7-34 16,6-9-31-16,5-14-13 0,10-15-6 15,8-18-1 1</inkml:trace>
  <inkml:trace contextRef="#ctx0" brushRef="#br0" timeOffset="258880">15444 10667 14 0,'-2'-9'86'0,"2"9"4"16,-9 6-1-1,4 17-54-15,4 15-3 0,1 11-9 16,3 11-4 0,3 7-4-16,1 7 0 0,6 1-5 15,-1-3-3-15,-1-3-1 0,1-7-2 16,-3-11-1-16,-2-8-3 15,-2-9 1-15,-2-12-7 16,-2-8-10-16,-6-12-38 16,-11-17-34-16,-3-11-8 0,-9-10-6 15</inkml:trace>
  <inkml:trace contextRef="#ctx0" brushRef="#br0" timeOffset="259400">15249 11182 62 0,'0'0'96'16,"25"0"-3"-16,11-6-5 0,9-9-56 15,10 0-12-15,6-9-3 16,-1-2-7-16,-4-10-5 0,-6-6-6 15,-15-7-7 1,-11-3-11-16,-14-10-18 0,-10-3-10 16,-8 0-4-16,-10 0-2 15,-2 2 8-15,0 10 13 16,3 7 13-16,1 16 23 15,10 14 24-15,6 16 18 0,10 9 4 16,9 18 0-16,6 22-7 0,2 8-10 16,3 16-4-1,0 9-11-15,-4 8-4 0,-2 3-2 16,-10-4-5-1,-3-3 0-15,-6-14-1 0,-5-13-1 16,0-13 1-16,0-15 1 16,-3-11-2-16,3-20-1 0,-7-5-1 15,7-19-1-15,0-10-1 0,10-3 0 16,-2-1-3-1,4-5-2-15,7 8 0 0,2 6 0 16,3 15 0 0,2 14 3-16,-5 10 0 0,2 14 1 15,-4 9 1-15,-2 9 1 16,-6 2 0-16,-1 2 0 0,-3-3 1 15,-4-4-3 1,0-8 0-16,-1-5-1 0,-2-8-2 16,1-10-3-16,-1-8-8 0,13-10-24 15,-2-10-39 1,-6-15-19-16,6-8-5 0,2-7-4 15</inkml:trace>
  <inkml:trace contextRef="#ctx0" brushRef="#br0" timeOffset="259570">16231 11083 0 0,'18'22'95'0,"-4"9"5"16,-3 6-6-1,-3 1-4-15,0 2-66 0,-2 5-2 16,-1-9-7-16,0-6-1 0,-3-7-3 16,-1-12-4-16,-1-11 0 15,10-6-2-15,-1-13-1 0,4-9 0 16,2-3-4-1,2-9-2-15,5 2-4 0,1-5-4 16,3 7-13 0,-7-3-32-16,5 3-38 0,2 13-8 15,-2 1-6-15</inkml:trace>
  <inkml:trace contextRef="#ctx0" brushRef="#br0" timeOffset="259870">16642 11137 43 0,'-4'36'100'0,"-5"2"-3"0,3-3-5 15,-15-1-47 1,18-1-14-16,3-2-9 0,2-7-5 15,9-10-5-15,5-9-4 16,7-5-1-16,4-12-2 0,1-8 0 16,2-7-2-16,-1-3-2 0,-3 0-1 15,-6 8 0 1,-5-1-1-16,-2 12 1 0,-13 11-1 15,0 0 1 1,7 17 0-16,-4 8 2 0,0 3-1 16,1 2 1-16,4 1 1 15,3-3 0-15,5-6-2 0,4-3-3 16,0-9-3-1,5 4-11-15,-4-14-32 0,1-8-39 16,5-6-11-16,-2-10-8 0,4-4-4 16</inkml:trace>
  <inkml:trace contextRef="#ctx0" brushRef="#br0" timeOffset="260890">18079 10955 76 0,'-40'12'96'0,"-4"14"-4"0,6 6-4 15,-27 8-63-15,38 12-6 16,5 6-1-16,8 0-3 15,8-2-1-15,6-8-3 16,7-9 0-16,15-14-3 0,6-14-1 16,8-11 0-1,4-16-1-15,0-18-1 0,5-6-2 16,0-13-1-16,-2-9-4 15,-5-8-2-15,-5-3-1 16,-11-2-1-16,-10 0 0 0,-7 7-2 16,-8 6 1-16,-12 10-1 15,-11 19 3-15,-8 14 0 0,-2 19 0 16,-2 14 2-1,2 22 2-15,5 17 1 0,8 8-2 16,11 10 4 0,11 3 1-16,5 1 3 0,18-8 0 15,6-11 0-15,10-11 1 0,6-16-1 16,3-12 1-16,3-14-2 15,-4-9-1-15,-1-18-2 0,-11-6 0 16,-2-5-3 0,-14-4-1-16,-6 0 0 0,-10 5-2 15,-6 4 0 1,-10 12 0-16,-4 13 0 0,0 7-1 15,0 15 4-15,6 14 1 16,4 8 1-16,5 6 1 0,4 0 1 16,12-5 0-16,6-3 2 0,5-10 0 15,0-5-2 1,2-13-1-16,0-8 0 0,-1-4 0 15,-7-9-1 1,-1-3-1-16,-7-2-1 0,-1 5-1 16,-3-1 0-16,-6 13-1 15,9-7 1-15,-9 7 0 0,9 15 0 16,-3 2 1-1,2 7 0-15,0 0 1 0,3 3 1 16,-3-4 1-16,0 0 1 0,-5-8 0 16,1-4 1-1,-4-11 1-15,0 0-1 0,3-8-1 16,-3-15 1-16,-4-9-2 15,-2-12 0-15,-1-9-2 0,1-8-3 16,6-3 0 0,0 0-1-16,13 2 0 0,10 6 1 15,10 8-1-15,8 12 0 0,8 14 0 16,-1 8 2-1,0 14 0-15,-5 4 1 0,-9 15 0 16,-12 10 0-16,-17 4 1 16,-9 8-1-16,-15-3 3 15,-12 1 0-15,-8-1 0 16,-6-3-1-16,1-6-1 0,1-8-2 15,9-3-7 1,3-11-19-16,15-7-28 0,16 0-29 16,13-11-15-16,12-2-6 0</inkml:trace>
  <inkml:trace contextRef="#ctx0" brushRef="#br0" timeOffset="261010">18939 11122 54 0,'27'0'103'16,"-11"0"-6"-16,-16 0-7 0,0 0-4 16,-10 17-89-1,-11-3-59-15,1-6-24 0,10-1-9 16,10-7-8-16</inkml:trace>
  <inkml:trace contextRef="#ctx0" brushRef="#br0" timeOffset="261680">19924 10975 44 0,'-1'-11'82'0,"-10"2"-2"0,-11 4-1 16,-11 5-67-16,-4 7-3 0,-3 8 2 16,-4 2 3-1,-1 6-1-15,1-2 2 0,5 3 0 16,9-5-1-16,9-2-3 15,10-5-1-15,11-2-2 16,11-3-1-16,16-4-1 16,6-1-3-16,6 3 0 0,4 3 0 15,3 3-2-15,-5 3-1 0,-3 4 1 16,-11 6 0-1,-10 5 1-15,-10 4 1 0,-8 2 0 16,-15 0 1-16,-10-3 0 16,-9 0 0-16,-6-4 0 15,-3-4 0-15,2-6-2 16,3-6 0-16,7-3-1 0,6-3-3 15,8-5-4 1,18-1-7-16,-12-7-21 0,15-7-44 16,21-3-17-16,1-9-6 0,6-6-6 15</inkml:trace>
  <inkml:trace contextRef="#ctx0" brushRef="#br0" timeOffset="261980">20187 11136 84 0,'-8'32'98'15,"-5"2"-3"-15,-1-7-6 16,7 9-66-16,4-5-2 0,5-9-4 16,10-7-3-16,9-8-3 15,1-7-3-15,10-5-1 0,-2-12-1 16,-1-7-3-1,-4-3-1-15,-8-3-1 0,-9 0-1 16,-8 1-1-16,-3 2-2 16,-12 5 0-16,-9 4-1 15,-3 10 1-15,-5 8 0 0,4 4-2 16,7 14-2-16,2 3-1 15,13 12-6-15,4-4-13 0,11-1-43 16,16 1-22 0,4-9-7-16,5-8-3 0</inkml:trace>
  <inkml:trace contextRef="#ctx0" brushRef="#br0" timeOffset="262870">20504 11056 67 0,'0'0'95'15,"0"0"-2"1,-7 15-2-16,3 7-53 0,1 7-21 15,3 4-3 1,0 0-1-16,4-3-1 0,4-2-3 16,7-9-3-16,5-7-1 15,3-6 0-15,2-6-1 0,-1-8-1 16,3-10 0-1,-3-4-1-15,-5-2-1 0,-2 0 0 16,-4 2-1-16,-6 4 0 0,-2 5-1 16,-3 1 0-1,-2 12 0-15,0 0 1 0,-2 17 0 16,-1 1 1-16,2 5-1 15,0 3 1-15,1 2 1 0,0-2 0 16,1-5 0 0,5-1-1-16,1-8-2 0,3-7-1 15,-1-5-1-15,2-6-4 0,1-10-4 16,-1-8-11-1,5-8-26-15,-1-7-35 0,2-4-15 16,-6-5 31-16,15 2 25 16,1 5 17-16,-2 3 13 0,5 10 19 15,-8 7 36 1,4 11 38-16,-2 10 10 0,2 7-36 15,-12 11-22 1,-1 10-9-16,-6 5-6 0,-3 5-4 16,-2 5-4-16,-2 3-1 0,-5-3-1 15,-1-2-2-15,-5-4-1 16,2-11 1-16,1-3-2 0,2-7 1 15,6-16-1 1,0 0 0-16,0 0 0 0,0-22-1 16,9-6 0-1,1-4-1-15,7-4-4 0,1-3 0 16,2-2-1-16,5 4-1 15,3 2 1-15,-1 8-1 0,-3 6 1 16,-2 7-1-16,-2 10 2 0,0 4 1 16,-7 12 0-1,-6 5 2-15,-3 15 0 0,-4 0 1 16,0 5 0-1,-2 0 1-15,-1-2 0 0,3-5 1 16,10-8 0-16,8-5-2 16,8-10 0-16,9-7 0 0,3-14 0 15,4-9-2-15,0-6 1 0,-4-4-4 16,-7-5-1-1,-11 4 0-15,-7-1-1 0,-13 9 1 16,-7 9 0 0,-8 12 1-16,-7 5 0 0,-2 12 2 15,1 10 2-15,5 5 2 16,6 6 0-16,10-1 0 0,19 1 0 15,14-8-2 1,19-4-1-16,8-9-3 0,17 1-7 16,-3-10-22-16,13-6-31 0,-6-3-28 15,-6-13-10 1,-9-5-7-16</inkml:trace>
  <inkml:trace contextRef="#ctx0" brushRef="#br0" timeOffset="265330">5448 12724 61 0,'-24'2'89'16,"3"0"0"-16,-19-2-51 0,28 1-6 15,12-1-2-15,0 0-6 16,0 9-3-16,15-6-7 0,16 2-3 16,14-2-2-16,11 2-1 15,10 1-1-15,6 1-2 16,4-2-1-16,0 0-1 0,-7-1-1 15,-4-1 0 1,-14 2 0-16,-5-2-1 0,-12-3 0 16,-5 2-3-16,-7-2-2 15,-6 0-4-15,-7-5-13 0,1-9-49 16,-10 14-22-1,4-20-7-15,-7 6-4 0</inkml:trace>
  <inkml:trace contextRef="#ctx0" brushRef="#br0" timeOffset="265540">5509 12964 46 0,'-32'26'94'0,"8"-7"-2"15,18-6-1-15,6-2-65 0,25-1-2 16,22-4-2-1,16 0-1-15,12-3-5 0,8-3-4 16,9 0-5-16,0-3-2 16,0 1-1-16,-10 1-4 15,-9 0-3-15,-14 3-10 16,-5 8-36-16,-10 5-39 0,-17-9-8 15,-7-1-7 1,-8-7-4-16</inkml:trace>
  <inkml:trace contextRef="#ctx0" brushRef="#br0" timeOffset="267330">6684 12567 35 0,'-10'-3'83'16,"-13"-6"-25"-1,18 1-9-15,3-4-8 0,3-2-6 16,10-3-10-16,3-2-5 15,11-3-5-15,7 2-1 0,7-1-2 16,11 2-2 0,4 3-2-16,6 6-2 0,2 5 0 15,1 5-2-15,-3 8 0 0,-1 9-1 16,-6 6 0-1,-3 7-2-15,-8 9 1 0,-5 2 0 16,-8 8 0-16,-11 3-2 16,-9 5 2-16,-9 5-2 0,-14 2 2 15,-12-2 0 1,-10-4 0-16,-8-1-1 0,-9-7 1 15,-4-7-1 1,-4-9 0-16,2-10 0 0,1-12-1 16,3-7-1-16,6-5 0 0,6-9 0 15,10-8-1-15,11-7-1 16,7-1 1-16,14-1 0 0,7-1 0 15,16 0 2 1,9 3-2-16,6 2 1 0,8 9 1 16,-1 5 1-1,5 8 1-15,-4 9 0 0,-2 13 0 16,-4 8 0-16,-5 11-1 15,-5 7 1-15,-3 0 0 0,-5 4-1 16,-5-5 0-16,-1-3-2 0,-4-5-1 16,-2-9-3-1,2-2-8-15,-2-12-32 0,-1-11-35 16,9-5-14-1,-4-12-7-15,4-12-3 0</inkml:trace>
  <inkml:trace contextRef="#ctx0" brushRef="#br0" timeOffset="268170">7933 12460 42 0,'-6'-19'93'0,"0"-1"-1"16,3 1-5 0,31 4-53-16,-28 2-8 0,1 3-7 15,-1 10-5-15,3-11-4 0,-3 11-2 16,0 0-3-1,9 10 0-15,-6 3-1 0,4 7 0 16,0 4 0-16,4 7 0 16,0 5 0-16,2 7 0 0,4 3-1 15,2 3 0 1,1 3 0-16,0 1 0 0,1 4 0 15,-2-4-1 1,2 0 1-16,-3-2 0 0,0 0 0 16,-4-3-1-16,-1-2 1 0,-2-2-1 15,-2-4 0-15,0-5 0 16,-3-4 0-16,0-7-1 0,3-7 1 15,-4-1 0 1,-5-16 0-16,16 9 0 0,-6-9 0 16,-1-3 0-1,1-7-2-15,1-6 0 0,2-5 0 16,2-8 0-16,0-8 0 15,3-9 0-15,-1-13 0 0,6-11 0 16,-2-13 0-16,1-13 0 16,1-8 0-16,1-4 0 15,-4 3 0-15,-4 1 0 0,-3 8 0 16,-1 20 0-1,-7 11 0-15,-1 20-4 0,-4 17-8 16,0 28-13-16,0 0-28 16,0 0-39-16,-5 25-10 0,1 3-6 15,4 11 0-15</inkml:trace>
  <inkml:trace contextRef="#ctx0" brushRef="#br0" timeOffset="268890">8928 13020 20 0,'4'-20'91'0,"-4"0"0"0,0 1-6 16,-7 5-46 0,0 6-16-16,7 8-4 0,-24-2-7 15,7 6-2-15,-7 11-3 0,-2 9-1 16,-4 5-1-1,0 8 0-15,0 7 0 0,-1 3-1 16,6 0-1-16,4-2 0 16,5-3 0-16,8-9 1 0,8-11-1 15,7-9 0 1,13-13 1-16,8-8-1 0,4-14 1 15,4-4-1 1,3-7-1-16,-3-7 0 0,0 2-1 16,-6-1 0-16,-10 5-1 0,-5 4 0 15,-7 4 0-15,-6 7-1 16,-2 7-1-16,0 12 1 0,-12 0 0 15,0 5 1 1,3 11 0-16,1 6 0 0,0 7 0 16,4 1 2-1,4 3-1-15,4-1 1 0,4-1-1 16,6 0 0-16,3-4 1 15,2-3-1-15,2-4 0 0,-2-3 0 16,-1-5-2-16,-2-3-1 16,1-1-3-16,-2-8-6 15,6 0-17-15,-6 0-37 0,2-17-22 16,1-5-12-1,2-10-6-15</inkml:trace>
  <inkml:trace contextRef="#ctx0" brushRef="#br0" timeOffset="269310">9250 12826 90 0,'-9'-8'95'16,"0"3"-6"0,-1 1-3-16,10 4-65 0,-8 19-7 15,8 3-2-15,0 7-1 16,5 9 0-16,2 6-1 15,4 4-1-15,0 8-1 16,1 2-1-16,-3-1 0 0,-1 0-2 16,-1-4-1-16,-3-9 0 0,1-5 0 15,-1-6 0 1,-1-13 0-16,0-9 0 0,-3-11 0 15,5-7 0-15,-2-12 0 16,1-10-4-16,-1 0 0 16,1-7 0-16,-1-1 0 15,4 0 0-15,3 2 0 0,7 7 0 16,3 7 0-1,8 5 0-15,2 6 0 0,9 7 0 16,-2 3 0-16,0 14 0 0,-3 15 0 31,-10 6 0-31,-10 6 0 0,-10 2 0 16,-12-52 0-1,-26 44 0 1,-8 0 0 0,-13-8-3-16,-2-18-6 0</inkml:trace>
  <inkml:trace contextRef="#ctx0" brushRef="#br0" timeOffset="294270">10083 12567 8 0,'-35'9'83'15,"4"-4"0"-15,12 2-26 16,0-4-14-16,19-3-10 16,0 0-9-16,0 11-6 15,22-10-2-15,7 0 0 0,10-1-1 16,5 1-2-1,6-1-3-15,2-1-1 0,2 1-3 16,-4 0 0-16,-3 0-3 0,-5 1 0 16,-6 1-1-1,-7 0 0-15,-4-1-1 0,-2-1 0 16,-5 2-1-16,-6-2-2 15,5 1-2-15,-5-1-3 0,1 0-5 16,-2 0-7 0,1 2-10-16,-1 0-17 0,-11-2-40 15,12 3-10 1,-12-3-3-16</inkml:trace>
  <inkml:trace contextRef="#ctx0" brushRef="#br0" timeOffset="294610">10144 12879 46 0,'-17'9'94'0,"8"-4"-2"0,9-20-12 15,14 15-45 1,14 0-8-16,12 1-4 0,13 3-6 16,6-1-4-1,11 2-2-15,-1 0-6 0,1 1 0 16,-5 2-2-16,-7 2 0 15,-10-1-2-15,-12 1 0 0,-8-3 0 16,-9-2 0-16,-5-2 0 16,-5-1-2-16,-9-2-3 15,0 0-3-15,0 0-8 0,0 0-22 16,11 8-49-1,-11-8-10-15,0 0-6 0,0 0-2 16</inkml:trace>
  <inkml:trace contextRef="#ctx0" brushRef="#br0" timeOffset="306410">11489 12409 16 0,'-30'-9'82'16,"5"9"1"-16,3-5-26 0,7-3-17 16,5 1-10-1,10-2-6-15,1-1-7 0,15 0-4 16,8 0-1-1,11 1-2-15,12-1-2 0,8 6 0 16,10 4 0-16,1 9-2 0,4 9-1 16,-4 8-1-16,-7 8 0 15,-8 9-2-15,-13 10 0 0,-13 5-1 16,-17 5 2-1,-11 2 0-15,-20 3-1 0,-13 1 1 16,-13-9 1 0,-9-4-1-16,-5-9-1 0,-4-11 0 15,1-13-1-15,7-14-2 0,4-9 0 16,13-12-1-16,8-9-1 15,10-5-1-15,14-2 1 0,13-1 1 16,18 0 1 0,12 8 1-16,11 4 1 0,9 9 1 15,4 8 0 1,-3 0 1-16,-5 14-1 0,-5 5 1 15,-10 5 0-15,-9 2-1 16,-8 2 0-16,-4-1-3 0,-4 0-2 16,-3-3-7-16,4 1-25 0,1-4-45 15,-2-12-15 1,4-6-5-16,1-8-7 0</inkml:trace>
  <inkml:trace contextRef="#ctx0" brushRef="#br0" timeOffset="307350">13237 12676 17 0,'-22'-7'94'15,"4"2"0"1,3 0-4-16,15 5-49 0,-11-4-9 16,11 4-5-16,17 0-8 15,7 0-5-15,13 0-3 0,2 0-3 16,8 3 0-1,0-2-2-15,2 3-2 0,-7-1-2 16,0 2-2-16,-14-2-3 0,-5 3-3 16,-8-3-3-1,-1 4-10-15,-14-7-52 0,0 0-22 16,-3-13-7-16,-9-10-5 15</inkml:trace>
  <inkml:trace contextRef="#ctx0" brushRef="#br0" timeOffset="307600">13387 12296 14 0,'0'0'94'0,"6"14"1"16,-1 5-5-16,0 3-2 16,0 12-74-16,1 7-2 15,3 9 1-15,-5 7 0 16,-3 1-3-16,-1 2-2 0,0-2-3 15,0-2 0 1,-2-5-1-16,-2-8-2 0,1-6-2 16,3-6-2-16,0-7-4 0,0-3-8 15,3-9-32-15,-3-12-47 16,15 4-4-16,1-9-8 15,4-14 1-15</inkml:trace>
  <inkml:trace contextRef="#ctx0" brushRef="#br0" timeOffset="307980">13941 12540 3 0,'-26'7'88'0,"10"0"3"15,5-1-2-15,6 17-32 0,7-13-32 16,16 2-1-16,8 3-3 15,5-1-5-15,6 7-4 0,0 1 0 16,0 1-5 0,-3 2 0-16,-6 2-2 0,-12 1-1 15,-12 1-1 1,-7 4 1-16,-13-2-1 0,-6 1 0 15,-6-5 0-15,-5-3-1 16,-1-4 0-16,2-5-3 0,2-9-2 16,4-6-3-16,7-4-9 0,-4-16-36 15,5-4-43 1,12-9-5-16,1-9-6 0,4-6-2 15</inkml:trace>
  <inkml:trace contextRef="#ctx0" brushRef="#br0" timeOffset="308140">13954 12519 18 0,'19'-11'100'0,"6"1"1"0,3-3-11 16,0 1-2-16,-17 1-73 0,21 0-7 16,1 6-6-1,-4 2-7-15,1 6-13 0,-9 11-41 16,-5-3-30-16,4 2-7 15,-4-2-5-15</inkml:trace>
  <inkml:trace contextRef="#ctx0" brushRef="#br0" timeOffset="308540">14505 12378 87 0,'9'-6'95'0,"-9"6"-4"15,13-4-5 1,-32 10-62-16,21 8-9 0,7 10-1 15,-2 5-3 1,1 7-3-16,1 9 0 0,-3 6-1 16,1 1-2-16,-1 1 0 0,-1 0 0 15,1-4 0-15,-2-1-2 16,-1-9 1-16,-1-5-1 0,-1-9-1 15,1-4 1 1,-2-7 1-16,1-4 0 0,-1-10 0 16,0 0 0-1,10-2 0-15,1-13 0 0,5-9 0 16,5-8-2-16,3-9-2 15,2-8 0-15,2-5 0 0,-1-3 0 16,0 6 0-16,-9 1-7 0,0 9-7 16,-7 5-30-1,-6 9-53-15,7 10-3 0,1 2-7 16,0 6-6-1</inkml:trace>
  <inkml:trace contextRef="#ctx0" brushRef="#br0" timeOffset="308800">15216 12271 80 0,'-12'-16'96'0,"5"4"-4"16,7 12-4-16,2-27-47 0,18 29-27 15,4 15-4 1,5 7-1-16,2 10-3 0,0 8 0 16,1 10-2-16,-9 10-1 0,-6 5-1 15,-14 3 0 1,-7 3-1-16,-16-1-1 0,-11-2-4 15,-10-7-2-15,-6-6-10 16,-11-9-39-16,-8-13-36 16,1-13-6-16,-3-10-7 15</inkml:trace>
  <inkml:trace contextRef="#ctx0" brushRef="#br0" timeOffset="309150">13260 12211 11 0,'-46'31'96'16,"6"9"-2"-16,1 10-3 16,4 14 0-16,6 12-76 0,5 12-2 15,7 6 1 1,4 4-1-16,7-6-2 0,5-5-2 15,1-9-3 1,8-9-1-16,6-12-2 0,3-9 0 16,4-6-2-16,1-9-5 0,7 2-7 15,-3-13-31-15,6-4-51 16,15-8-4-16,3-10-8 0,9-17-2 15</inkml:trace>
  <inkml:trace contextRef="#ctx0" brushRef="#br0" timeOffset="309670">16248 12532 45 0,'-12'-3'96'15,"-1"3"-4"1,-2 3-4-16,3 0-55 0,12-3-6 15,-7 13-4 1,12-10-5-16,22-1-6 0,8 0-2 16,7 2-1-16,7-3-2 15,6 3-2-15,-2 1-2 0,-2 0-2 16,-4 1-3-1,-10 5-2-15,-8-6-2 0,-3 4-5 16,-9-6-11-16,0-3-47 0,-8 2-24 16,-9-2-7-1,-8-1-4-15</inkml:trace>
  <inkml:trace contextRef="#ctx0" brushRef="#br0" timeOffset="309860">16073 12787 12 0,'-5'22'102'0,"15"2"-2"16,23-14-4-1,19-6-4-15,18-3-74 0,9 1 0 16,3-2-6-16,-2 0-4 16,-2-2-6-16,-12 0-7 0,-3 3-12 15,-19 5-56 1,-7 0-19-16,-9-1-8 0,-8-1-6 15</inkml:trace>
  <inkml:trace contextRef="#ctx0" brushRef="#br0" timeOffset="331810">9435 3205 13 0,'9'19'83'16,"-2"5"-18"-16,-1-8-13 0,3 0-7 16,-5-7-7-1,4 1-8-15,-8-10-8 0,0 0-4 16,0 0-3-16,0 0-2 15,0 0-3-15,0-5-3 0,0-5-3 16,-1-4-1-16,-1-6-1 0,-3-4-1 16,4-7 0-1,-1-4-1-15,0-3 0 0,3-4 0 16,-2-3 0-1,1-1 1-15,0-1 0 0,4 5-1 16,1-1 1-16,4 4 0 16,0 3-1-16,5 4 2 0,-1 3-1 15,3 4-1-15,1 9-1 0,1-1 2 16,-1 7-1-1,3 8 1-15,1 4 0 0,-2 10 0 16,1 7 0 0,-3 8 0-16,3 3 0 0,-2 9-1 15,-2 3 1-15,-1 2-1 16,-5 0 2-16,0-1-2 0,-4-2 0 15,2-4 0 1,-6-1 1-16,1-3 1 0,-2-3-1 16,-1-4 0-16,1-4 0 0,0-3-2 15,-1-5-1 1,0-1-1-16,0-13-2 0,2 10-3 15,-2-10-6-15,0 0-9 16,0 0-32-16,14-3-33 0,-14-6-8 16,0-1-5-1</inkml:trace>
  <inkml:trace contextRef="#ctx0" brushRef="#br0" timeOffset="332030">9441 3144 59 0,'0'0'95'0,"0"0"-4"0,10-2-44 16,36-6-12 0,13-6-6-16,10-1-5 0,4 0-10 15,4-1-6-15,-3-1-4 0,-5 1-5 16,-8 10-8-1,-14-1-22-15,-15 4-47 0,-3 3-14 16,-12 0-7-16,-7 0 3 16</inkml:trace>
  <inkml:trace contextRef="#ctx0" brushRef="#br0" timeOffset="332360">9463 3427 25 0,'-15'5'95'0,"15"-5"-1"0,0 0-4 16,18 0-57-16,22 0-7 0,13-9-2 16,8-1-6-1,11-5-7-15,2 1-3 0,2 0-5 16,-9-1-3-1,-4 5-4-15,-16 2-5 0,-9 8-11 16,-15 0-40-16,-13 4-31 16,-10-4-6-16,7 14-5 15</inkml:trace>
  <inkml:trace contextRef="#ctx0" brushRef="#br0" timeOffset="332930">9688 3583 13 0,'1'-10'91'0,"0"0"0"16,-9 1-35-16,8 9-14 0,0-14-8 16,0 14-12-1,0 0-6-15,0 0-6 0,0 0-1 16,1 10-4-16,6 6 0 15,1 5-1-15,2 4 0 0,1 4 0 16,2 1 0 0,-1 0 0-16,4 2 0 0,-4-3 0 15,0-3-1-15,-1-2 0 0,-1-2 0 16,-1-7 0-1,-2-1 1-15,-2-2-1 0,-5-12 1 16,8 10 1 0,-8-10 0-16,10-15-1 0,-3-3 0 15,2-5 0-15,4-11 0 16,2-5-2-16,-1-4-1 0,-2 0-3 15,4 0-3 1,-5 2-6-16,3 8-28 0,-2 4-44 16,-6 1-15-16,-1 8-7 0,-2 1-2 15</inkml:trace>
  <inkml:trace contextRef="#ctx0" brushRef="#br0" timeOffset="333630">9196 2881 5 0,'12'-16'93'0,"-10"6"2"15,-1-1-6-15,-1 3-53 16,-3-3-9-16,-5 1-7 0,-7 1-6 15,-4 3-5 1,-5 0-4-16,-2 3-1 0,-4 1-1 16,4 0 1-1,0 2-1-15,5 0 0 0,4 0-1 16,6 3 0-16,11-3-1 15,-2 19-2-15,7-5 0 0,7 9 1 16,3 6 1-16,8 13-1 0,3 9 1 16,0 15 1-1,2 3-1-15,-1 9 3 0,-1 5-2 16,-2 3 0-1,-3 2 0-15,0-4-1 0,-5 1 0 16,0-8 0-16,-4-4 0 16,-1-5 0-16,-3-11 0 0,-2-5 1 15,0-8 0-15,-2-9 0 0,4-9 1 16,-1-6 0-1,4-5 1-15,4-11-1 0,5-2 0 16,4-2-2 0,6-5-1-16,6-4-5 0,4-5-9 15,10 1-43-15,5-1-31 16,-4-6-12-16,3-4-8 0</inkml:trace>
  <inkml:trace contextRef="#ctx0" brushRef="#br0" timeOffset="334450">10034 2666 14 0,'-14'-6'87'0,"1"-1"1"15,13 7-36 1,-13-7-11-16,13 7-8 0,6-12-6 16,11 1-9-16,7-2-4 0,6 1-3 15,4-3-2-15,0 0-1 16,2-1-1-16,-3 5-2 0,-5 0 0 15,-8 4-1 1,-3 3-1-16,-6 4-1 0,0 6 0 16,-2 8 0-1,1 8-1-15,2 7 1 0,2 10 1 16,4 12-2-16,3 8 0 15,1 5 1-15,4 8-1 0,-2 4 1 16,-2 6 0-16,0-2 0 16,-5 0 0-16,-1-6 1 15,-5 1 0-15,-4-5 0 0,-2-4 0 16,0-5-1-1,-1-3 1-15,-3 0-1 0,2-5-1 16,-3-2 1-16,2-8 0 16,-2-4 0-16,0-5 1 15,0-9-1-15,0-4 1 0,-2-8 0 16,2-13 0-16,-17 7 0 15,-2-7-1-15,-3-3 1 0,-6-5-2 16,-6-1-1 0,-7 2-2-16,-3-1-2 0,-2 7-3 15,-1-1-6-15,8 5-19 16,0 4-36-16,-1 1-32 15,19 1-5-15,4-4-8 16</inkml:trace>
  <inkml:trace contextRef="#ctx0" brushRef="#br0" timeOffset="344580">7614 12514 8 0,'0'0'40'16,"-12"-11"-1"-16,12 11-2 0,0 0-3 15,0 0-3-15,-13-8-6 16,13 8-4-16,0 0-4 0,-3 6-4 16,2 4-4-1,1 3 1-15,0 6-2 0,4 2 1 16,1 4-1-16,1-2 1 0,-1 2 0 15,0-4-1 1,1-4 0-16,-1-4 1 0,-3-4 1 16,-2-9 1-16,0 0-1 15,0 0 0-15,0 0-2 0,7-10 0 16,-4-6-2-1,-1-6-2-15,1-4-1 0,-2-3-2 16,0-3-1 0,2-1 0-16,-1 4 1 0,0 0-1 15,0 4 0-15,2 2 0 0,0 4 0 16,-1 5-1-16,2 2 1 15,-2 2-1-15,-3 10 1 0,8-10-1 16,-8 10 0 0,11 5 1-16,-3 9 0 0,0 6 1 15,4 6-1 1,-2 6 2-16,2 5-1 0,2 3 1 15,-3 2 0-15,1-1 0 0,-1-3-1 16,-5-4 0-16,1-5 1 16,1-4-1-16,-4-6 0 15,0-4-2-15,0-6 0 16,-4-9-2-16,0 0-2 0,0 0-5 15,10 0-6 1,-10-6-11-16,0-6-30 0,0 0-25 16,-7-6-12-16,-3 1-4 15</inkml:trace>
  <inkml:trace contextRef="#ctx0" brushRef="#br0" timeOffset="344730">7648 12646 22 0,'0'0'88'16,"0"0"0"-1,7 12-28-15,15-12-25 0,11 0-6 16,5-3-6-16,4-1-11 15,4 3-12-15,-5-3-19 0,-7 0-52 16,-1 4-14 0,-11 0-6-16,-11 3 0 0</inkml:trace>
  <inkml:trace contextRef="#ctx0" brushRef="#br0" timeOffset="345410">7570 13038 84 0,'0'0'87'16,"0"0"-3"0,0 0-44-16,0 0-13 0,10 5-4 15,-1 12-6-15,-1 0-3 16,2 7-3-16,-1 1 0 15,4 4-2-15,-2-1-1 0,2 2-1 16,-3-2-1-16,-1 0-1 16,-1-3 0-16,-2-4-1 0,-2 1 0 15,-1-6 0 1,-1-2 0-16,0-5 0 0,-2-9 0 15,0 0 0 1,0 0 0-16,12-7 0 0,-1-13-1 16,2-5 0-16,4-4-3 15,-2-5-2-15,7-2-4 0,-5-1-7 16,6 6-25-16,-2 4-45 0,-3 1-14 15,-3 4-7 1,-1 0-4-16</inkml:trace>
  <inkml:trace contextRef="#ctx0" brushRef="#br0" timeOffset="345890">7604 12928 35 0,'0'13'89'0,"12"-10"0"15,12-3-5-15,-10 0-63 0,26 2-4 16,6-3-3-1,3 1-8-15,2 0-18 0,-5 4-53 16,-5-2-20-16,-7 1-6 16,-12 1-1-16</inkml:trace>
  <inkml:trace contextRef="#ctx0" brushRef="#br0" timeOffset="346870">7775 12363 65 0,'0'-9'81'0,"0"9"-31"0,0 0-11 15,16-10-7-15,4 10-9 16,3-2-7-16,1 1-5 15,-1-1 0-15,-1 2-2 16,-5 0-1-16,-2 5-1 0,-15-5-1 16,9 16-1-1,-8-2 0-15,-1 5-1 0,-1 5 0 16,0 8 0-16,1 8-1 0,1 4 0 15,6 9 0 1,4 3 1-16,1 7-1 0,3 4 0 16,-3-1 0-16,0 1 2 15,1-6-1-15,-5 1 0 0,-2-6-1 16,-2-3 0-1,-2-3 1-15,-1-5-1 0,0-1-1 16,0-2 0 0,0-2-1-16,0-5 0 0,2-2 0 15,-2-5 0-15,2-3 1 0,-1-4-2 16,-1-5 2-16,0-3-1 15,-1-13 1-15,3 16 0 0,-3-16 0 16,1 9 1 0,-1-9 0-16,0 0 0 0,-1 9 0 15,1-9 0 1,-13 5 0-16,1-2 0 0,-2 1-1 15,-6 1-1-15,-3 0-2 0,-5 0-3 16,-1 2-5-16,-9-6-21 16,1 3-44-16,6 3-20 0,-5-7-8 15,6 0-4 1</inkml:trace>
  <inkml:trace contextRef="#ctx0" brushRef="#br0" timeOffset="347660">7544 12363 54 0,'0'0'86'0,"-1"-12"-4"16,-12 5-40-16,1 7-8 0,-6-5-11 15,0 3-8 1,-5-1-5-16,0 0-2 0,2 0-2 16,1 4-1-16,4-1 0 15,2 0-1-15,5 8 0 0,5 3-2 16,4 9 2-1,7 9-1-15,3 7 1 0,10 9 0 16,0 10 0 0,2 8 0-16,1 5 0 0,-1 6 1 15,-5 2-1-15,-2 3 0 0,-5 0-1 16,-4 4 0-16,-5-5 0 15,-1 2-1-15,-2-5-1 0,-2 0 1 16,1-8-1 0,1-6-1-16,0-11 1 0,2-8 1 31,4-10 0-31,7-8 0 0,4-8-1 15,2-9 2-15,6-4-2 0,1-3-1 16,5 0-3-16,1 0-9 16,-2-5-35-16,0 0-36 0,5 3-12 15,-4-5-6 1,-1 1-4-16</inkml:trace>
  <inkml:trace contextRef="#ctx0" brushRef="#br0" timeOffset="349150">9354 12325 71 0,'0'0'87'16,"0"-17"-5"-16,0 17-48 0,-17-9-5 16,4 6-10-1,-6 3-8-15,-2 0-6 0,-1 0-3 16,0 3-1-16,-2 3-1 0,4 1 0 15,2 2-1 1,4-1 1-16,4 2-1 0,2-1 2 16,3 2 0-16,3 1 2 15,2 4 0-15,0-2 1 0,0 4 2 16,1 1-1-1,0 5 3-15,1-1-2 0,-2 6 1 16,0 0-2-16,0 1-1 16,0 0-1-16,-2 1 0 15,-2-1 0-15,2-3 1 0,0-4-1 16,2-4 0-16,0-4 0 15,6-4 1-15,3-4 0 0,4-4 0 16,5-3-1 0,-1 0-1-16,6 0-3 0,-2-2-4 15,2 1-6-15,-5-5-12 16,1-1-46-16,3 5-21 15,-4-8-7-15,2-1-5 0</inkml:trace>
  <inkml:trace contextRef="#ctx0" brushRef="#br0" timeOffset="349660">9465 12358 20 0,'0'0'80'0,"0"0"4"15,10-2-38-15,-10 2-8 0,8 12-7 16,-4-2-5-1,3 7-7-15,2 0-4 0,0 5 0 16,2 2-3-16,0 5-3 16,0-3-2-16,0 1-1 0,0-3 0 15,0-2-1 1,-4-3 0-16,4-2-1 0,-7-5 1 15,-4-12 0-15,13 8 0 0,-13-8 0 16,13-11-1 0,-7-3 0-16,0-7 0 0,3-4 0 15,1-4-2-15,-3-4-2 16,3 1-1-16,-6 2-3 15,6 3-5-15,-6-1-8 16,6 8-22-16,2 4-41 0,-5 2-14 16,5 6-7-1,-1-4-3-15</inkml:trace>
  <inkml:trace contextRef="#ctx0" brushRef="#br0" timeOffset="350150">9771 12214 4 0,'-11'7'86'0,"11"-7"5"0,0 0-3 16,-1 25-39 0,10-25-26-16,12 1-6 0,6-1 1 15,-1 0-3 1,4 0-6-16,-3 0-3 0,-1-2-2 15,-6 0-1-15,-5 1 0 0,-7-1-1 16,-8 2 0-16,9 0-1 16,-9 0 0-16,0 0 0 0,-1 7 0 15,1-7-1 1,-7 17 0-16,3-5 1 0,1 3-1 15,-2 4 1 1,3 2-1-16,2 2 1 0,-2 3 0 16,2 3 0-16,0 3 1 15,0-2-1-15,0 3 1 0,0-2 0 16,0-2 0-16,0 1 1 0,-1-2-1 15,-4-3 1 1,-6-1 0-16,-3-7 0 0,-4-1-1 16,-5-3-2-1,-2 0-3-15,-3-7-7 0,7 4-32 16,0-1-38-16,-1-6-14 15,9-1-7-15,13-2-4 0</inkml:trace>
  <inkml:trace contextRef="#ctx0" brushRef="#br0" timeOffset="352870">12288 12489 58 0,'2'22'88'0,"0"14"-19"16,-2-19-18-16,0-5-14 15,0-12-5-15,0 0-8 16,0 0-5-16,-6-12-5 0,2-7-5 15,-2-4-3-15,0-5-3 0,-2-4-1 16,4-1 0 0,-2 1-1-16,2-2 1 0,1 5-1 15,3 0 0 1,0 4 0-16,0 5-1 0,2 3 1 15,2 7-2-15,0 1 1 16,-4 9-1-16,11-2 0 0,-2 5 1 16,1 9-1-1,4 7 1-15,0 5 0 0,2 4 1 16,2 3 0-16,1 5 1 0,-2-1-1 15,-2-2 0 1,-4-4-2-16,-1-1-1 0,-3-7-4 16,-1-2-3-16,-4-6-8 15,-2-2-24-15,0-2-36 0,-9-7-15 16,-6-2-6-1</inkml:trace>
  <inkml:trace contextRef="#ctx0" brushRef="#br0" timeOffset="352990">12278 12523 58 0,'0'-9'83'0,"16"-1"-3"0,16 0-38 16,1 0-24-16,6-4-14 15,8 4-24-15,2 4-48 16,-6 0-11-16,-3 1-3 16</inkml:trace>
  <inkml:trace contextRef="#ctx0" brushRef="#br0" timeOffset="353190">12278 12696 59 0,'0'9'95'16,"12"-9"-5"-16,14-9-4 0,-8-4-64 16,19-2-6-16,5 0-7 15,-1-1-10-15,4 6-20 16,-8 6-47-16,-4 0-19 0,-9 3-6 15,-9 1-4-15</inkml:trace>
  <inkml:trace contextRef="#ctx0" brushRef="#br0" timeOffset="353570">12307 12886 45 0,'0'0'90'16,"0"0"-2"-16,0 0-2 0,10 22-62 15,-5-8-6-15,5 6-1 16,-2 4-2-16,5 3-2 0,0 0-2 15,-1 1-2-15,2-1-1 0,-2-5-1 16,-3-3 1 0,0-5-2-16,-4-2 1 0,-5-12 0 15,10 4-1 1,-10-4 0-16,8-18 0 0,1-1-3 15,-1-1-1-15,2-4-4 16,2-8-4-16,3 4-9 0,1-6-27 16,0 0-45-1,6 7-12-15,-2-3-5 0,2 2-4 16</inkml:trace>
  <inkml:trace contextRef="#ctx0" brushRef="#br0" timeOffset="354130">12504 12342 30 0,'-8'-3'93'0,"8"3"-2"0,-9-7-4 15,9 7-53 1,10-6-9-16,8 2-7 0,0 0-5 15,5-4-6-15,1 3-3 0,1-1-1 16,-4 0-2-16,-1 6 0 16,-6 0 0-16,-4 0-1 0,-10 0 0 15,13 17 0 1,-8-1 1-16,2 6-1 0,-2 8 0 15,5 9 1 1,3 6-1-16,1 7 1 0,2 6-1 16,0 2 1-16,2 5 1 15,-2 0 0-15,0-1 0 0,-5-7 1 16,2 1 1-16,-7-6-1 0,-1-4 1 15,-1-7 0 1,-3-2-1-16,-1-6 1 0,0-3 0 16,0-4-1-1,-2-2 0-15,-2-4 1 0,0-5-1 16,-2-1 0-16,-1-3 0 15,7-11 1-15,-18 13-1 0,4-11-1 16,-3-2 0 0,-5 0-2-16,-3 0-1 0,-1 0-3 15,-6-2-5-15,1 2-16 0,-3 0-40 16,-2-2-29-1,3 1-6-15,-1-6-6 0</inkml:trace>
  <inkml:trace contextRef="#ctx0" brushRef="#br0" timeOffset="354790">12026 12296 6 0,'0'0'87'0,"-1"-15"1"16,1 15-4-16,0-9-51 15,0 9-9-15,-8-5-8 0,8 5-6 16,-14 0-6 0,5 3-2-16,9-3-1 0,-17 15 0 15,11-3 0 1,-1 6 0-16,0 2 1 0,4 3 0 15,1 7 1-15,2 6 1 0,0 8-1 16,5 9 1-16,5 7-1 16,0 8 1-16,0 6-1 0,5 4 0 15,-4 7 1 1,2 0 0-16,-2-1 0 0,-3-6 0 15,2-6 1 1,-4-9 0-16,0-8 0 0,2-9 0 16,1-9 0-16,3-10 0 15,2-9-2-15,3-7 1 0,2-2-1 16,4-1-1-16,3-6-3 0,5 4-6 15,-3-6-13 1,6 0-45-16,1 2-22 0,0-2-11 16,-4 0-7-1</inkml:trace>
  <inkml:trace contextRef="#ctx0" brushRef="#br0" timeOffset="355800">17559 12414 52 0,'5'-17'94'0,"-4"3"-2"15,-11 0-38-15,10 5-13 0,0 9-12 16,0 0-6 0,0 0-9-16,2 16-5 0,0 6-2 15,1 9-1-15,-2 5-1 0,0 8 2 16,-2 6-1-1,-1 1 0-15,-4 3-1 0,-3-2-1 16,0-5 0-16,-2-4-1 16,0-7-1-16,2-6 0 0,4-9-2 15,-1-5 0 1,4-4-1-16,2-12-2 0,0 0-3 15,-4-13-5-15,4-2-12 0,4-9-43 16,2-11-26 0,5-7-7-16,5-3-6 0</inkml:trace>
  <inkml:trace contextRef="#ctx0" brushRef="#br0" timeOffset="356070">17745 12620 65 0,'23'26'93'0,"4"2"0"0,1-5-35 16,9-1-20-16,-4-8-7 0,2-8-7 15,-6-6-7-15,-3-1-3 16,-3-12-4-16,-10-6-3 16,-5-3-3-16,-8-1-1 15,-4-4-1-15,-9 1 0 0,-3 1-2 16,-2 4 0-1,-1 2-3-15,-2 6-1 0,6 6-2 16,-1 3-3-16,7 7-7 16,9-3-14-16,-11 20-45 15,11-2-18-15,0 2-6 0,1 2-3 16</inkml:trace>
  <inkml:trace contextRef="#ctx0" brushRef="#br0" timeOffset="356870">17918 12609 6 0,'-11'-13'78'16,"11"13"3"-16,-13-12-41 15,13 12-6-15,-18-6-5 0,9 4-2 16,-3 2-10-1,-4 0-2-15,0 2-3 0,-2 3-3 16,0 3-1-16,1 4-3 16,4 7-5-16,2 0-9 15,10 4-22-15,4 1-45 0,11-3-11 16,5-4-6-16</inkml:trace>
  <inkml:trace contextRef="#ctx0" brushRef="#br0" timeOffset="357490">18392 12509 14 0,'-4'7'83'15,"2"7"5"1,-2 3-5-16,-6 7-59 0,10 2-5 16,0 4 3-1,6 4 0-15,-5-1-4 0,0-5-2 16,0-4-5-16,0-5 1 15,-1-6-2-15,0-2-1 0,0-11-1 16,0 0-1 0,-1-11-2-16,0-7 0 0,0-8-1 15,0-7-1-15,1-4-2 0,0-7 0 16,1-1 0-1,2-1-1-15,6 2 1 0,4 5-1 16,0 2 0-16,3 8 0 16,0 5-1-16,0 5 1 15,1 4-1-15,2 5 1 16,2 6-1-16,-2 4 1 0,3 7-1 15,1 8 0-15,1 8 1 0,-1 4 0 16,-1 10 0 0,-1 1 0-16,-4 6 0 0,-3 0 0 15,-3 2 0-15,-3-1 1 16,-2 1-1-16,-4-3 1 15,0-6-1-15,-1 0 1 16,-1-5-2-16,0-5 0 0,0-4-2 16,0-6-2-1,0-4-4-15,0-13-7 0,0 0-37 16,-8 0-29-16,-5-10-15 0,-6-10-6 15</inkml:trace>
  <inkml:trace contextRef="#ctx0" brushRef="#br0" timeOffset="357640">18384 12621 69 0,'17'-11'95'0,"11"0"-5"16,9 1-5-16,9 0-66 16,8 2-4-16,1 1-5 15,-2-2-10-15,0 7-27 0,-1 1-47 16,-10-3-14-16,-4-1-8 15,-9-3 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54:17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3008 4535 29 0,'-12'-6'69'16,"-3"-2"-4"-1,1 4-13-15,1-4-9 0,0 4-9 16,2 0-8-16,-2 2-5 16,1 1-5-16,3 1-3 0,9 0-3 15,-15 0-1-15,15 0-2 16,0 0-1-16,-8 11 0 15,8-11-1-15,0 0 0 0,11 14 0 16,3-9 0 0,6 0 1-16,3 0 0 0,11 0-2 15,12-2 1-15,10-3-1 16,5 3 0-16,10-3 0 15,8 0 0-15,10 0 0 16,5-1-1-16,6-1 0 0,0-3 0 16,1 0 0-16,-1-1 0 0,-3 1-1 15,-5 1 0 1,-8 0 0-16,-7 4-1 0,-9 0 1 15,-10 0-2 1,-9 1 1-16,-11 5-1 0,-5-4 1 16,-12 3-1-16,-4 0 1 15,-6-3-1-15,-11-2 0 0,0 0 1 16,0 0-2-1,0 0-3-15,0 0-2 0,-6 0-5 16,-8 0-12-16,3 0-35 0,1 5-42 16,-9-2-4-1,0 1-7-15</inkml:trace>
  <inkml:trace contextRef="#ctx0" brushRef="#br0" timeOffset="1610">2235 3982 57 0,'-14'-3'95'16,"-1"1"-2"-16,3-13-31 0,1 15-32 15,11 0-5 1,0 0-2-16,0 0-7 0,24 0-3 16,11 0-1-16,16 1-2 0,9-4 0 15,14 1 0-15,5 1-2 16,0-3-2-16,-3 1-1 15,-5 1-1-15,-13 0-1 16,-12 2 0-16,-11 0-2 0,-11 0 0 16,-8 0 1-1,-5 0-1-15,-11 0 0 0,10 0-1 16,-10 0 1-16,0 0-2 15,0 0 0-15,0 0-2 0,-5 0 0 16,5 0-2-16,0 0-1 16,0 0-2-16,0 0-3 15,-13-8-3-15,13 8-5 0,-4-10-6 16,4 10-22-1,0-10-43-15,-3-2-10 0,-1-2-3 16</inkml:trace>
  <inkml:trace contextRef="#ctx0" brushRef="#br0" timeOffset="1950">2802 3759 45 0,'-13'-7'98'0,"3"-6"-2"0,10 13-37 16,-15-6-13 0,15 6-10-16,-10-2-10 0,10 2-8 15,0 0-4 1,0 0-3-16,12 0-4 0,-2 0 0 15,3 3-2-15,3-1-2 16,4 1 0-16,0 3-1 0,2-1 0 16,3 1-1-16,-1 4 0 0,3 1 0 15,0 0 0 1,1 1 0-16,-1 1 0 0,-2 3 0 15,-3-3-1 1,-3 3 1-16,-4 1 0 0,-5 3 0 16,-9 1 0-16,-2 4 0 15,-12 1 0-15,-10-1 1 0,-3 1-2 16,-6 2 1-1,-1-6-2-15,-4-2-1 0,7-3-3 16,4-5-3-16,6 0-6 0,4-7-16 16,16-5-46-1,0 15-22-15,0-15-7 0,2 11-6 16</inkml:trace>
  <inkml:trace contextRef="#ctx0" brushRef="#br0" timeOffset="2800">2039 3076 52 0,'0'-13'96'0,"-6"2"-4"0,-3-18-7 15,-2 25-61 1,-2 3-5-16,-2 2-3 0,-2 9-6 16,2 6-1-1,0 10-1-15,3 7 0 0,0 2-1 16,4 7 1-16,4 1-1 15,4 0 0-15,2-3-1 0,5-2-1 16,3-9 1-16,2-3-1 0,3-9-1 16,3-6 0-1,0-8-1-15,-5-2-1 0,7-1-1 16,-7-9-4-1,7-2-4-15,-6-10-7 0,10 0-33 16,-3-4-43-16,-1-6-11 16,-3-8-7-16,-2-4-2 0</inkml:trace>
  <inkml:trace contextRef="#ctx0" brushRef="#br0" timeOffset="2940">1933 2784 6 0,'-26'-12'91'16,"6"-1"-1"-16,5 4-12 0,0-6-24 15,5 8-128 1,10 7-10-16,10-3-7 0</inkml:trace>
  <inkml:trace contextRef="#ctx0" brushRef="#br0" timeOffset="3500">2500 3246 74 0,'-12'-8'85'15,"1"2"0"1,4 13-56-16,-4 9-1 0,2 4-5 16,1 7-4-16,5 2-2 0,3 0 0 15,1-1-1 1,11-4-4-16,6-4 0 0,5-9-2 15,2-5-1-15,6-8-1 16,0-9-2-16,-1-9 0 0,-4-7-2 16,-4-5 0-1,-10-6-2-15,-3-1-1 0,-9 0-1 16,-6 4 0-16,-8 2 0 15,-5 7-2-15,2 4-2 16,-6 10-2-16,-1 8-3 0,3 8-11 16,-4 8-51-16,0 0-22 15,2 3-10-15,3-4-4 0</inkml:trace>
  <inkml:trace contextRef="#ctx0" brushRef="#br0" timeOffset="4940">4641 4580 77 0,'-5'9'88'0,"5"1"-34"15,0-10-14-15,-1 10-2 16,1-10-8-16,0 0-6 0,0 9-2 16,0-9-4-1,0 0-3-15,0 0-2 0,0-11-3 16,0 0-1-1,0-6-2-15,0-7-2 0,-1-4-1 16,1-7-1-16,1-2-1 16,-1-8 0-16,3-4 1 0,5-4-1 15,-2-2 0-15,5-2 0 16,-1-1 0-16,3 2 0 15,-2-5 0-15,4 1 0 0,-3 1-1 16,1-1 1 0,-1 1 0-16,-2-1 0 0,-1 0 0 15,-2 1 0-15,-4-2 0 16,-2 5 0-16,-1-6 0 15,0 1-1-15,-3 3 1 0,-4 0-1 16,-3 2-1-16,2 2 0 16,-2 1 1-16,-3 3-1 0,1 4 1 15,-2 11 1 1,0 0-1-16,0 5 1 0,3 3-2 15,0 4 2-15,0 4-1 16,3 5 1-16,2 3-2 16,2 1 0-16,4 10 0 15,-5-16-2-15,5 16 0 0,0 0-3 16,0 0-3-16,-11 0-5 0,11 11-22 15,0-11-33 1,-7 23-32-16,8-3-6 0,3 3-7 16</inkml:trace>
  <inkml:trace contextRef="#ctx0" brushRef="#br0" timeOffset="6030">4684 4582 31 0,'0'-12'91'16,"0"-3"-17"-1,0 5-17-15,0-5-13 0,1 2-12 16,0-1-9-16,-1 0-4 16,0 2-4-16,0 1-3 15,0 0-2-15,-1 1-1 0,1 10-2 16,-6-14-1-16,6 14-2 15,0 0 0-15,-11-4-3 0,11 4 0 16,-8 5 0 0,3 9 0-16,-1 3-1 0,1 4 0 15,-2 4 1 1,2 9-1-16,1 4 1 0,-2 6 1 15,3 7 0-15,-2 4 0 0,3 9 0 16,2 6 0-16,0 5 0 16,1 5 0-16,4 4 1 0,2 4-3 15,2-2 2 1,-1 2 1-16,4-5-1 0,0-3 1 15,-1 1 0 1,-1-3 1-16,-1 0-1 0,-2-3 1 16,-1 1-2-16,-3-5-1 15,-1 4 1-15,-2-1-1 0,-2-3 0 16,-5 1 0-16,-1-2-1 15,-2-4 1-15,-5 2 0 16,1-3 0-16,-3-2 0 0,-3-3-1 16,-3-2 0-1,3-3 1-15,-1-4-1 0,-3-4 0 16,1-2 0-16,3-6 0 15,2-4-1-15,3-5 1 0,6-5 0 16,1-3 0 0,8-5 0-16,10-2 1 0,15-4 0 15,12-1 0-15,19-6 0 0,13-1 1 16,22-1-1-1,16-2 0-15,15 0 0 0,7 2-1 16,11 1 1-16,5 0 0 16,2 3 0-16,-3 2 1 15,-3 2-2-15,-5 2 0 16,-5 0 0-16,-9 0 0 0,-11-1 0 15,-13 5 0-15,-10-3 0 0,-11 1 0 16,-13-2 0 0,-16-2 0-16,-10 0 0 0,-11 1 0 15,-11-4 0-15,-7 0 0 16,-9-7-5-16,-8 5-5 15,-3-1-5-15,-9-4-17 16,4-1-25-16,2-2-30 0,-5-6-16 16,4-2-8-1</inkml:trace>
  <inkml:trace contextRef="#ctx0" brushRef="#br0" timeOffset="7030">4753 4501 12 0,'-4'-12'45'15,"4"12"-4"-15,-7-15 2 16,7 15-8-16,-12-8-10 0,3 8-6 16,-3 0-1-1,-1 0-3-15,-2 5-1 0,-2 2 1 16,-3 4 0-16,0-3-1 0,1 2 0 15,2-1-3 1,0-1 0-16,4 2-1 0,2-2-2 16,11-8 1-1,-5 14 0-15,11-7-1 0,12 0 0 16,13-2 0-16,15-2 1 15,19-1 0-15,19-2-1 0,19 0 0 16,16 0-2 0,4 0 0-16,3 0-2 0,-1 0-1 15,-7 2 0-15,-12 2-2 0,-16 1-2 16,-19-3-3-1,-14 3-3-15,-15-5-11 0,-6-2-44 16,-7 2-29-16,-12-9-11 16,-7-2-6-16</inkml:trace>
  <inkml:trace contextRef="#ctx0" brushRef="#br0" timeOffset="8080">4735 2948 59 0,'0'0'70'16,"0"0"-9"-16,-10 12-9 0,10-12-12 16,0 0-10-1,0 0-5-15,0 0-6 0,0-12-4 16,0 12-5-16,5-21-1 15,-3 5-1-15,0-7-1 16,-1 0-1-16,-1-8-1 16,0-3-1-16,-6-7-1 0,-5-8-1 15,-3-2-1-15,-5-3-1 0,-5 4-1 16,-2 0 1-1,-2 2-1-15,-3 5 1 0,1 6 1 16,1 11-1 0,-2-4 0-16,2 8 1 0,2 7 0 15,1-1 0 1,2 0 1-16,5 6 0 0,3-2-1 15,4 2 0-15,12 10 1 0,0 0 0 16,-2-17-1 0,15 13 0-16,13 1 0 0,14-4 1 15,14-1 1 1,19-4-1-16,22 3 0 0,24-3 1 15,23-1 0-15,19-2 0 16,21-3 0-16,10 1-1 0,10 1 1 16,-1-2 0-1,-13-2-1-15,-14-1 1 0,-19-1-1 16,-24 3 1-16,-27 1-1 0,-22-1-2 15,-23 7-1 1,-20 2-2-16,-13 6-4 0,-13 3-4 16,-9 6-10-16,-10 6-30 15,-11 3-35-15,-3 10-15 0,-7 2-9 16</inkml:trace>
  <inkml:trace contextRef="#ctx0" brushRef="#br0" timeOffset="8840">5721 4628 17 0,'-17'0'60'0,"3"0"0"16,-4 2-11-16,10 6-11 0,-3-1-7 15,8 2-4 1,3-9-4-16,9 13-2 0,15-9-3 15,16-2-1-15,15-2 0 16,17-9-1-16,19-1-4 0,17-2-2 16,14-5-2-1,8 0-1-15,2 1-2 0,0 1 0 16,-8 1-2-16,-6 4-1 0,-11 2-2 15,-17-2-5 1,-9 8-9-16,-21-1-43 0,-14-3-31 16,-8 3-12-1,-14 0-6-15</inkml:trace>
  <inkml:trace contextRef="#ctx0" brushRef="#br0" timeOffset="9700">6175 7288 49 0,'0'0'80'0,"-15"-9"2"16,2 7-54-16,13 2-5 0,-17 0 0 15,17 0-3-15,-11 0-3 16,11 0-2-16,0 0-2 16,0 0-1-16,10 4 0 0,11 0 0 15,7-2-2 1,8 2 2-16,11-1-1 0,11-1 1 15,8-2-2-15,12 0 0 16,9 0-1-16,7-7-1 16,5 3-2-16,1-3 0 15,-2-1-1-15,-5-2-2 0,-7 4 0 16,-10-2 0-16,-14 3-1 0,-17 2 0 15,-10-2-1 1,-11 2 0-16,-8 1 0 0,-16 2-1 16,0 0 0-16,0 0 0 15,0 0-1-15,-7 4-2 16,7-4-1-16,-18 7-3 15,8 0-3-15,-2-7-11 0,12 0-32 16,-12 16-38 0,2-8-9-16,0 0-7 0,0-1 3 15</inkml:trace>
  <inkml:trace contextRef="#ctx0" brushRef="#br0" timeOffset="11190">6284 6892 17 0,'-27'-7'92'16,"4"2"1"-16,1-12-22 0,7 15-28 15,1-1-9-15,14 3-6 0,0 0-6 16,10-4-4-16,24 4-4 16,14 0-2-16,14 2-2 0,14 2 0 15,11 0-2 1,4 0 0-16,3 3-3 0,-7-1 0 15,-12 0-1 1,-11-3-2-16,-15 2 1 0,-12-3-1 16,-11-2-1-16,-10 0 0 15,-16 0-2-15,12 0 0 0,-12 0-3 16,0 0-2-16,-8-7-4 0,-2 4-3 15,10 3-10 1,-26-3-27-16,10-6-46 0,4 7-6 16,1-3-5-1</inkml:trace>
  <inkml:trace contextRef="#ctx0" brushRef="#br0" timeOffset="11480">6885 6720 84 0,'-11'-6'97'16,"11"6"-4"-16,9 1-6 16,12 2-63-16,6 4-8 15,7 5-4-15,1 5-4 16,3 8-1-16,1 5-2 0,-6 7 0 15,-11 5-2-15,-8 3 0 0,-14 0 1 16,-7-5-1 0,-10-1 0-16,-9-4-2 0,-5-5-3 15,-2-7-3 1,3-11-11-16,8-6-44 0,9 1-29 15,13-7-9-15,0 0-9 16</inkml:trace>
  <inkml:trace contextRef="#ctx0" brushRef="#br0" timeOffset="12210">6092 4030 38 0,'-18'3'97'16,"8"0"-1"-16,10-3-4 0,5 9-58 15,22-9-11-15,20 2-2 0,15-2-4 16,10-1-5-1,13-3-2-15,2-3-3 0,-1 0-2 16,-8 0-1 0,-11 3-1-16,-16-1-2 0,-16 1 0 15,-14 2-2-15,-10 1-1 16,-11 1-1-16,0 0-2 0,-12 0-4 15,2 0-6-15,-6-3-17 0,0-3-49 16,3 1-13 0,-3-4-10-16,-1-1-1 0</inkml:trace>
  <inkml:trace contextRef="#ctx0" brushRef="#br0" timeOffset="12430">6491 3827 58 0,'-4'-10'99'0,"12"7"-3"0,20 3-5 16,11 3-64-16,11 2-8 0,4 7-1 15,10 3-5 1,-3 7-4-16,-1 4-3 0,-7 1-2 16,-10 5 0-16,-16 0-1 15,-13 1 0-15,-14 3-1 16,-13-2 1-16,-13-1-2 15,-11-2-2-15,-4 2-3 0,-8-5-6 16,11 5-34 0,0-5-44-16,6-9-10 0,12-7-7 15,10-9-1-15</inkml:trace>
  <inkml:trace contextRef="#ctx0" brushRef="#br0" timeOffset="13070">5845 1431 35 0,'-19'-4'96'16,"2"-2"-2"-16,1 4-4 0,3-3-62 15,13 5-6-15,-9-7 0 0,9 7-5 16,17-8-5-16,5 3-2 16,8 0 0-16,6 1-3 15,25-1-2-15,-15 1 0 16,5-1-2-16,1 0-2 0,-1 0-1 15,0 0-3 1,0-2-2-16,-1 2-3 0,-7-5-4 16,-3 4-16-16,-11 1-48 15,-8-2-21-15,-8-1-7 16,-13 8 0-16</inkml:trace>
  <inkml:trace contextRef="#ctx0" brushRef="#br0" timeOffset="13310">6167 1208 77 0,'-10'-7'99'0,"10"7"-4"0,0 0-6 16,5-6-70-16,14 6-2 16,5 0-4-16,6 5-6 0,6 6-1 15,0-1-3-15,4 2 0 0,-4 6-2 16,0-2 0-1,-6 3 1-15,-3 1-1 0,-8 1-1 16,-2 2-3 0,-10 0-5-16,-4-4-20 0,-10 33-51 15,-13-31-16 1,6 1-8-16,-6-3-3 0</inkml:trace>
  <inkml:trace contextRef="#ctx0" brushRef="#br0" timeOffset="14070">7640 953 32 0,'0'0'91'16,"0"0"0"-16,-10-1-3 15,10 1-63-15,-12 12-4 0,6 0 0 16,1 3-4-1,2 4-5-15,3-2-1 0,0 2-1 16,4-1-1 0,6 1-2-16,0 3-1 0,2-3 0 15,4 5-2-15,-2-7-2 0,7-1-5 16,-2-3-7-16,5-5-35 15,-2-7-42-15,-2-4-10 0,-20 3-8 16,0 0-1 0</inkml:trace>
  <inkml:trace contextRef="#ctx0" brushRef="#br0" timeOffset="14160">7766 985 5 0,'-17'-35'97'0,"-3"-2"-1"0,-1 1-7 16,1 3-8 0,-1-2-91-16,2 6-51 0,0-1-24 15,19 30-7 1,0 0-5-16</inkml:trace>
  <inkml:trace contextRef="#ctx0" brushRef="#br0" timeOffset="14490">8005 1135 93 0,'0'0'100'0,"12"9"-7"0,-12-9-4 16,9 16-72-16,-5 1-6 16,1-2-1-16,1 7-6 15,-1-1-9-15,4 1-42 16,0 5-38-16,-3-5-11 0,10 2-7 15</inkml:trace>
  <inkml:trace contextRef="#ctx0" brushRef="#br0" timeOffset="15560">7545 3829 8 0,'-9'5'93'16,"1"7"1"-16,-2 2-4 15,15 6-58-15,-5 5-7 16,3 5-2-16,8 2-5 0,4 0-6 16,8 0-3-1,7-4-3-15,3-4-3 0,1-7-2 16,2-7-7-16,-6-12-28 15,-2-8-48-15,-3-9-12 16,-5-10-7-16,-7-11 4 16</inkml:trace>
  <inkml:trace contextRef="#ctx0" brushRef="#br0" timeOffset="15670">7689 3570 84 0,'-14'-14'92'16,"4"-1"-10"-16,7 5-17 0,3 10-135 15,-2-11-14-15,2 11-7 16</inkml:trace>
  <inkml:trace contextRef="#ctx0" brushRef="#br0" timeOffset="16200">7910 4200 24 0,'-10'-3'96'16,"0"-2"-3"-16,10 5-4 15,-2-12-58-15,9 5-7 16,9 0-4-16,5 0-8 16,3 4-4-16,1 1-3 0,2 2-1 15,-3 2-1 1,-2 8 0-16,-8 2-1 0,-7 7 1 15,-7 2 0-15,-1 2 0 0,-7 3 1 16,-4-2 0 0,-1 1 0-16,3-4 0 0,4-2 1 15,6-2-1-15,2-7-1 16,15-2 0-16,7-6-2 0,8 4-3 15,5-5-3 1,6 2-14-16,-7-1-40 0,-1-2-33 16,4 0-9-1,-13 0-7-15</inkml:trace>
  <inkml:trace contextRef="#ctx0" brushRef="#br0" timeOffset="16780">7677 6636 32 0,'0'0'99'16,"-10"2"0"-16,5 9-6 15,1 22-35-15,3-9-35 0,3 5-4 16,4 3-3 0,7 0-5-16,5-2-4 0,3-3-1 15,8-8-3-15,0-6-3 0,6-8-4 16,-2-6-6-1,2-10-19-15,-8-9-45 0,-7-14-20 16,-8-8-9-16,-10-6-4 16</inkml:trace>
  <inkml:trace contextRef="#ctx0" brushRef="#br0" timeOffset="16900">7753 6462 81 0,'-44'-28'93'15,"10"8"-5"-15,9 1-8 0,9 9-72 16,12-4-33 0,13 6-50-16,16 2-11 0,9 2-7 15</inkml:trace>
  <inkml:trace contextRef="#ctx0" brushRef="#br0" timeOffset="17430">8187 6663 83 0,'-12'-1'94'0,"-1"-2"-5"15,5 4-48-15,-7-1-6 0,2 5-6 16,-3-2-8-1,1 3-7-15,4-3-4 0,1 2-2 16,10-5-2 0,0 0-2-16,-1 9 0 0,10-7-3 15,7 4 0-15,4-3 0 16,2 2 0-16,0 2 0 0,-2 2-1 15,0 2 0-15,-10 0 1 16,-1 4 0-16,-9 2 1 16,0 1 0-16,-9-2-1 0,0 1 1 15,-2-3 0 1,3 0 0-16,4-3-1 0,4 0 0 15,9-2 0-15,7-1-1 16,4 1 1-16,1 1-1 0,0 4 1 16,-2 1-1-1,-6 2 0-15,-10 2 0 0,-3 1 0 16,-12 1 1-16,-5-1-2 0,-5-1-1 15,1-1-3 1,-6-5-6-16,8 5-24 0,-1-4-38 16,1-7-20-16,6 4-8 15,2-5-5-15</inkml:trace>
  <inkml:trace contextRef="#ctx0" brushRef="#br0" timeOffset="18920">7754 413 94 0,'-9'-3'101'0,"-1"2"-4"15,-2-4-5-15,12 5-66 16,0 0-6-16,0 0-6 0,0 0-7 15,0 0-6 1,0 0-7-16,0 0-33 0,0 0-49 16,0 0-7-1,0 0-8-15,0 0-5 0</inkml:trace>
  <inkml:trace contextRef="#ctx0" brushRef="#br0" timeOffset="26950">13130 2573 20 0,'0'-11'77'16,"0"11"-8"-1,0-13-13-15,0 13-15 0,-5-10-11 16,5 10-7-16,0 0-6 0,-14-6-3 15,14 6-3-15,-13 2 0 16,4 7-3-16,-3-2-1 0,1 9-2 16,-7 2 0-1,4 6-1-15,-2 8 0 0,1 0-1 16,1 8 2-1,4-3-2-15,6 5 0 0,4-1 1 16,6-1 0-16,10-3 0 16,7-5 0-16,6-1 0 0,7-8-1 15,0-4 1-15,2-4-2 0,-2-7 0 16,-2-4-2-1,-4-3-3-15,-5-1-3 0,-1-4-14 16,-13-2-46 0,-1-14-27-16,0-2-8 0,-7-5-3 15</inkml:trace>
  <inkml:trace contextRef="#ctx0" brushRef="#br0" timeOffset="27210">13282 2191 94 0,'-8'-4'96'0,"-2"1"-5"15,0-2-6 1,-32 2-81-16,42 3-14 0,0 0-52 16,0 0-25-1,5 8-7-15,20 6-1 31</inkml:trace>
  <inkml:trace contextRef="#ctx0" brushRef="#br0" timeOffset="27850">13790 2965 19 0,'0'0'88'16,"-17"-5"-2"-16,7 5-2 16,-4 12-62-16,3 3-7 0,1 10 1 15,-4 5-4-15,9 8-2 0,4 0-1 16,3-2 1-1,8-3-1-15,9-6 0 0,4-6-1 16,5-10 0 0,4-11 0-16,-1-9-1 0,1-11 0 15,-9-4-1-15,-3-7 0 16,-8-3-2-16,-11-1-1 0,-5 2-1 15,-14 3-1-15,-5 5 0 0,-5 3-1 16,-1 6-1 0,-1 5-2-16,3 3-2 0,5 6-3 15,5 4-7 1,4 3-19-16,13-5-48 0,-1 15-15 15,4-6-6-15,12-1 1 16</inkml:trace>
  <inkml:trace contextRef="#ctx0" brushRef="#br0" timeOffset="28200">14465 2589 52 0,'-29'9'96'16,"5"-2"-2"-16,11 4-4 15,11-1-65-15,2-10-3 16,21 9-3-16,6-5-4 16,8-1-5-16,6-2-2 0,5-1-4 15,2 0-1 1,-1 0-2-16,-4 0-1 0,-5 0-5 15,-7 0-3-15,-5 5-13 0,-12 3-46 16,-14-8-25-16,3 10-6 16,-10-3-5-16</inkml:trace>
  <inkml:trace contextRef="#ctx0" brushRef="#br0" timeOffset="28350">14363 2941 76 0,'2'22'100'0,"21"-5"-4"16,16-11-6-16,-17-3-63 0,37-3-8 15,9-2-8-15,-2-8-6 16,-1 6-10-16,-9-6-24 0,-11 1-55 16,1 3-9-1,-13 3-7-15,-11-1-5 0</inkml:trace>
  <inkml:trace contextRef="#ctx0" brushRef="#br0" timeOffset="28880">15565 2523 74 0,'-17'7'96'0,"-1"11"-3"16,0 10-5-16,-10 3-67 15,15 8-2-15,8 6-2 0,5-2-4 16,5 0-2 0,9-1-2-16,6-7-3 0,6-6 0 15,4-10-3-15,2-4-2 0,0-5-3 16,0-10-3-1,0-1-16-15,-6-8-51 0,-9-17-20 16,0-13-10-16,-14-15-4 16</inkml:trace>
  <inkml:trace contextRef="#ctx0" brushRef="#br0" timeOffset="29010">15496 2285 10 0,'-22'-12'91'16,"5"0"0"0,7 7-10-16,10 5-37 0,14-7-126 15,2 5-9 1,12 2-2-16</inkml:trace>
  <inkml:trace contextRef="#ctx0" brushRef="#br0" timeOffset="29230">15976 2839 41 0,'3'43'102'15,"-1"1"-3"-15,0-6-6 0,-2 2-4 16,4-1-82-16,-2 5 0 15,4-8-4-15,2-5-1 16,0-4-4-16,0-8-5 16,6 0-28-16,2-9-52 0,-5-10-6 15,-3-8-10-15,1-13-3 0</inkml:trace>
  <inkml:trace contextRef="#ctx0" brushRef="#br0" timeOffset="29450">16289 2655 77 0,'17'7'103'0,"11"-4"-3"15,3-1-9 1,10 35-29-16,-3-36-54 0,7-1-2 15,-2 0-3-15,-8-3-5 16,-4-3-7-16,-10-10-22 0,-12-1-55 16,3-6-9-1,-12-9-9-15,-2-9-2 0</inkml:trace>
  <inkml:trace contextRef="#ctx0" brushRef="#br0" timeOffset="29610">16507 2383 68 0,'-8'23'99'0,"2"15"-2"15,-2 2-7-15,4 3-57 16,-3 15-14-16,4-2-4 15,0 4-4-15,-2-2-4 0,0-2-6 16,-4-3-3 0,6-4-13-16,-6 0-49 0,1-16-28 15,7-11-8-15,1-11-4 0</inkml:trace>
  <inkml:trace contextRef="#ctx0" brushRef="#br0" timeOffset="29850">17011 2426 20 0,'0'22'101'16,"-2"9"-1"-16,-9 7-5 0,-2 7-2 15,1 9-80-15,-1 5-2 16,5 1 0-16,3-2-2 0,5-2-2 15,0-8-3 1,11-8-3-16,6-13-7 0,10 0-24 16,-1-19-54-1,5-13-10-15,3-22-8 0,-6-23-6 16</inkml:trace>
  <inkml:trace contextRef="#ctx0" brushRef="#br0" timeOffset="30330">17378 2837 14 0,'0'0'96'16,"-4"-10"0"-16,4 10-6 0,0 0-3 15,-26-4-78-15,41 6-1 16,9 3 0-16,2 4-1 0,4 1-3 15,-4 4-2 1,2 4 0-16,-8 3 1 0,-8 4 0 16,-10 5 1-16,-5 0-1 15,-11 3 1-15,-4 2 1 16,-1-8 1-16,1 1 0 0,4-5-1 15,6-2 1-15,8-12-2 16,13-4 1-16,11-2-3 0,10-3-3 16,2-3-4-1,9 3-10-15,-10-4-40 0,0-6-39 16,5 2-6-1,-12 0-11-15</inkml:trace>
  <inkml:trace contextRef="#ctx0" brushRef="#br0" timeOffset="30710">16874 2020 5 0,'-1'14'102'0,"1"-14"-5"16,7 0-15-1,3-5-63-15,3 5-79 0,-1 0-37 16,4-6-6-16</inkml:trace>
  <inkml:trace contextRef="#ctx0" brushRef="#br0" timeOffset="31200">18027 2554 90 0,'-4'9'99'15,"14"6"-4"-15,17-12-5 0,19 3-71 16,14-5-3-1,12-2-2-15,2-2-4 0,1-10-4 16,-3 1-3-16,-8-8-4 16,-7 6-2-16,-19-8-10 0,-10 3-14 15,-21-1-48-15,-10-7-20 16,-17-4-7-16,-13-5-6 15</inkml:trace>
  <inkml:trace contextRef="#ctx0" brushRef="#br0" timeOffset="31370">18300 2251 7 0,'-2'41'103'0,"4"11"-3"15,9 10-5-15,0 9-55 16,5 14-4-16,-3 1-12 16,0-3-8-16,-5-13-9 0,-1-11-4 15,-5-2-2 1,1-15-4-16,4-9-6 0,-6-16-26 15,-1-17-48-15,19 0-12 16,-9-17-3-16,4-3-4 16</inkml:trace>
  <inkml:trace contextRef="#ctx0" brushRef="#br0" timeOffset="31670">18938 2267 91 0,'-24'34'96'16,"2"6"-5"-16,0 40-32 0,6-22-42 15,9 5 4-15,7 3-3 0,6-2-3 16,10-8-4-1,9-3-2-15,4-11-1 0,5-8-1 16,1-12-2-16,1-8-2 16,1-10-2-16,-5-4-5 0,4-9-21 15,-5-15-52 1,-10-20-16-16,-2-12-9 0,-13-16-4 15</inkml:trace>
  <inkml:trace contextRef="#ctx0" brushRef="#br0" timeOffset="31750">18755 2046 51 0,'-18'0'12'16,"7"-5"-12"-16,17-2 1 0</inkml:trace>
  <inkml:trace contextRef="#ctx0" brushRef="#br0" timeOffset="32480">19405 2760 24 0,'-20'0'77'0,"-1"-5"-17"15,6 5-21 1,0 3-3-16,15-3-2 0,-15 8-8 15,15-8-4 1,0 0-2-16,0 0-4 0,0 0-1 16,4 11-3-16,6-11 0 15,3 0-4-15,5-1 0 0,3-4-2 16,3 4 1-16,3-5-1 15,1-1 1-15,0 2-3 16,-1 3 0-16,-2 2-2 0,-3 0-1 16,-2 8 0-1,-6 1 0-15,-5 5 0 0,-2 6-2 16,-6 1 0-16,-2 3 1 15,-11 1 2-15,-5 1-2 0,-5-2 2 16,2-3-3 0,-1-3 2-16,3-5 0 0,3 3 0 15,15-16 0-15,0 13-2 0,13-2 1 16,13-1-1-1,3 2 2-15,5 3-2 0,-1 6 1 16,-2-1-1-16,-8 7 2 16,-11 1-1-16,-12-3 2 15,-13 1-2-15,-13-2 1 16,-14 1 0-16,-8-7-1 0,-5 0-2 15,2-4-5-15,-6-9-15 0,8-1-45 16,9-3-18 0,4-2-14-16,13-15-6 0</inkml:trace>
  <inkml:trace contextRef="#ctx0" brushRef="#br0" timeOffset="32880">18778 1988 14 0,'-15'0'100'16,"15"0"-2"-16,-13 2-6 0,13 8-4 15,0-10-81-15,18 7-4 0,-4 0-7 16,-2-2-17-16,-2-1-55 16,7 7-15-16,-4-11-6 15,-1 2-5-15</inkml:trace>
  <inkml:trace contextRef="#ctx0" brushRef="#br0" timeOffset="91690">1893 11746 4 0,'-13'-3'55'15,"2"-1"1"1,-2 2-7-16,2 2-4 0,-2-2-10 16,1 2-4-1,-2 0-5-15,4 0-6 0,-3 2-6 16,0 0-2-16,0 2-3 0,3 0 0 15,0 0-2-15,10-4-2 16,-14 10 1-16,14-10-2 16,-4 15 0-16,4-15 1 15,10 16 0-15,7-8 1 0,8 0 1 16,10-2 0-1,15-1 1-15,9-2 1 0,14-3-2 16,16-1 0-16,10-4 0 16,13-2-1-16,8-1 0 15,4 1 0-15,7 2-1 0,5-1 0 16,1 1-1-16,2 1 0 15,2-2 0-15,-4 2 0 0,1-2-2 16,-6-1 0 0,-10-1 0-16,-12 0 0 0,-12-1-2 15,-16 2 0 1,-14 2 0-16,-16-1 0 0,-15 3 0 15,-14 2 0-15,-6 0 0 0,-7 1 0 16,-10 0 0-16,0 0 0 16,0 0 0-16,0 0 0 0,0 0 0 15,0 0 0 1,0 0-9-16,0 0-3 0,-7 0-8 15,-3-4-26 1,-8 4-50-16,18 0-3 0,-21 0-7 16,10-1-1-16</inkml:trace>
  <inkml:trace contextRef="#ctx0" brushRef="#br0" timeOffset="93130">1628 11286 51 0,'-30'1'92'16,"-2"2"-2"-1,5-3-36-15,4 0-14 0,5 3-10 16,6 0-7-16,12-3-6 0,3 9-3 15,19-3-4 1,18-3-1-16,14 1-1 0,13-4 0 16,8 3-1-16,10-3-1 15,-1-3-2-15,-2-1 0 0,-6-1-1 16,-13 0 0-1,-15-1-1-15,-8 4 1 0,-11-1-1 16,-11 0 1 0,-6 2-1-16,-12 1 0 0,10 0 0 15,-10 0 0-15,0 0 0 0,0 0-1 16,0 0-2-16,0 0 0 15,0 0-2-15,-8-3-2 0,8 3-2 16,0 0-2 0,-11-5-2-16,11 5-4 0,0 0-4 15,-7-14-6 1,7 14-18-16,0-10-38 0,0 1-14 15,0 0-4-15</inkml:trace>
  <inkml:trace contextRef="#ctx0" brushRef="#br0" timeOffset="93430">2158 11139 4 0,'-16'-4'91'15,"3"0"1"1,13 4-23-16,-11-2-17 0,11 2-15 16,13 0-9-16,7 6-4 15,11 1-10-15,5 2-5 0,4 4-1 16,4 3-1-16,2 1-2 15,-5 4-1-15,-5 0 1 16,-7 1-3-16,-6 2 1 0,-11-2 0 16,-5 3 0-1,-9-4 0-15,-14 4 1 0,-4-5-1 16,-5 4-1-16,1-4-3 15,0-2-3-15,5 0-2 16,3-4-8-16,16 2-22 16,0-2-46-16,0-14-13 0,17 14-6 15,-6-11-3-15</inkml:trace>
  <inkml:trace contextRef="#ctx0" brushRef="#br0" timeOffset="93980">2113 10522 32 0,'0'0'88'0,"-9"0"1"16,9 0-5 0,-17 11-60-16,12 7-4 0,0 3-3 15,2 8-2 1,0 1-1-16,3 3-5 0,0 1-2 15,5-2-1-15,3-6-2 0,2-2 0 16,4-7-3-16,3-3-3 16,1-9-5-16,3-2-13 0,0-3-54 15,-3-16-15 1,-5-11-9-16,-2-7-2 0</inkml:trace>
  <inkml:trace contextRef="#ctx0" brushRef="#br0" timeOffset="94100">2041 10369 22 0,'-20'-7'74'0,"-3"-3"-20"15,9-2-50 1,14 12-78-16,0 0-1 0</inkml:trace>
  <inkml:trace contextRef="#ctx0" brushRef="#br0" timeOffset="94570">2595 10764 0 0,'-15'24'76'0,"4"7"-23"0,7 1-6 16,7-3-1-1,9-2-2-15,14-5-11 0,7-8-7 16,9-7-4-16,6-7-1 0,2-10-2 15,-4-11-4 1,-6-6-3-16,-8-5-4 0,-15-2-2 16,-15 1-1-16,-10 4-2 15,-17 5-1-15,-12 3-1 0,-4 12-2 16,-9 5-6-1,3 8-5-15,-4 8-27 0,3 3-45 16,14 6-10-16,6-5-7 16,14 2 0-16</inkml:trace>
  <inkml:trace contextRef="#ctx0" brushRef="#br0" timeOffset="95810">4357 11662 38 0,'0'0'37'0,"-18"0"-5"0,18 0-9 15,-14 2-6 1,14-2-6-16,-18 11-3 0,10-5 3 15,-4 3 1-15,1 3 3 0,-1 0 3 16,-2 4 2-16,0-3 2 16,-1 4 0-16,0-2 0 0,1 2-3 15,-3-3-3 1,4 3-2-16,1-4 0 0,1-2-1 15,4-1-3 1,7-10 0-16,-10 12-2 0,10-12 1 16,0 0-2-16,3-7 1 15,12-12-1-15,6-10 1 0,15-20-1 16,14-15-1-16,19-23 0 15,19-18-1-15,23-23-1 16,27-16 0-16,21-17-2 0,25-7 0 16,14-5 0-1,8 1 1-15,5 7 0 0,-3 10 0 16,-9 13 0-16,-17 11 0 15,-17 13 1-15,-24 13-1 16,-19 18-3-16,-22 10 0 16,-21 12 0-16,-17 9 0 0,-16 12 0 15,-14 11 0-15,-11 12-2 0,-14 6-7 16,-7 15-6-1,0 0-17-15,-10 7-50 0,-1 14-17 16,-2 5-7 0,0 10-4-16</inkml:trace>
  <inkml:trace contextRef="#ctx0" brushRef="#br0" timeOffset="96660">4340 11793 18 0,'-16'-4'67'0,"4"4"-5"0,-9 0-13 16,3 0-7-1,-3 0-8-15,2 0-5 0,-2 0-4 16,3 1-6-16,2 2-3 0,3-2-2 15,2 2-3-15,11-3-1 16,-10 3-3-16,10-3 0 0,12 3 0 16,14-3 0-1,11 0 0-15,20 0 1 0,21-3 0 16,19-3 0-1,27 2-1-15,24-1 0 0,19 2 0 16,14 1-1-16,14 2 0 16,6-1-2-16,2-1 2 0,2 1-1 15,-9-3 0-15,-10 0-2 0,-12-5-3 16,-9-3 0-1,-17 1 0-15,-17 0 0 0,-16 0 0 16,-22 1 0 0,-14 3 0-16,-20-1-7 0,-11 8-11 15,-23-6-26-15,-15 3-52 16,-10 3-4-16,-9 3-5 0,-17 2-5 15</inkml:trace>
  <inkml:trace contextRef="#ctx0" brushRef="#br0" timeOffset="97560">4201 11942 30 0,'-9'-7'83'16,"9"7"-16"-16,0 0-15 0,1-13-11 16,-1 13-7-1,4-16-7-15,-4 16-6 0,9-15-1 16,-9 15-2-16,7-16-4 0,-7 16-2 15,5-17-2-15,-5 17-1 16,4-15-4-16,-4 15 1 0,0-13-2 16,0 13 0-1,0-11-1-15,0 11 1 0,-3-10-1 16,3 10-1-1,0 0 1-15,0 0-2 0,0 0 0 16,0 0 0-16,0 0-1 16,-3 5 0-16,5 10 0 0,7 5 0 15,5 10 1-15,8 9-1 16,6 12 1-16,10 11-1 15,11 9 1-15,11 7 0 0,7 6 0 16,12 6-1 0,7 2 1-16,10 5-1 0,10-1 0 15,8 4 1-15,5 1 0 16,7 6 0-16,11 1 0 0,2 6 1 15,-1 2 0-15,0-2 1 16,-6 1 0-16,-6 2 1 16,-2-1 0-16,0 20-1 31,-22-12-1-16,-12-11-2-15,-18-15-2 16,-13-5-6-16,-13-21-10 0,-5-9-32 16,-6-14-44-1,-17-49-8-15,10-12-6 0,8-17-4 16</inkml:trace>
  <inkml:trace contextRef="#ctx0" brushRef="#br0" timeOffset="98510">6902 9409 39 0,'-18'2'85'16,"7"1"2"-16,11-3-39 15,0 0-6-15,31 0-10 16,15-8-5-16,26-4-4 16,18-2-5-16,19 2-3 0,11-3-2 15,7 5-4 1,-6-1-3-16,-3 5-4 0,-15 2-6 15,-14 4-11-15,-26 9-47 0,-16-4-26 16,-10 2-10 0,-12 0-5-16</inkml:trace>
  <inkml:trace contextRef="#ctx0" brushRef="#br0" timeOffset="99270">6731 14698 12 0,'-15'-5'89'0,"3"-1"2"16,12-5-2-16,13-1-52 0,20-2-6 16,24 0-6-1,17-2-5-15,18 0-4 0,13 1-2 16,9 3-3-1,3-1-2-15,-2 10-2 0,-11 0-3 16,-11 3-1-16,-15-1-1 16,-8 2-2-16,-13 4-1 0,-4 1-4 15,-12-3-7 1,3 4-27-16,-6 1-47 0,-9-9-10 15,-2-6-7-15,-7-7-3 0</inkml:trace>
  <inkml:trace contextRef="#ctx0" brushRef="#br0" timeOffset="100590">4988 10289 32 0,'-19'29'95'0,"6"-10"-3"16,13-19-3-16,0 0-59 16,13-18-5-16,25-20-2 15,14-9-5-15,12-11-4 16,3-1-4-16,8-2-3 0,-5 4-1 15,-6 6-2 1,-7 10-1-16,-11 15-3 0,-16 5-2 16,-11 8-3-16,-8 1-5 0,-11 12-14 15,0-10-50 1,-16 4-19-16,0 1-6 0,-6-6-5 15</inkml:trace>
  <inkml:trace contextRef="#ctx0" brushRef="#br0" timeOffset="100820">5287 9722 37 0,'-11'-3'94'0,"11"3"-2"0,-3-12-3 16,15-2-48-16,18 1-19 0,14-2-7 16,9 3-6-16,10 2-2 15,4 6-3-15,3 4-1 0,-2 9-1 16,-13 12-1-1,-13 7 0-15,-18 8 1 0,-12 0 0 16,-12 5-2 0,-11-4-3-16,-9 1-7 0,-7-10-18 15,-5-9-46-15,13-5-17 16,0-9-7-16,4-5-3 0</inkml:trace>
  <inkml:trace contextRef="#ctx0" brushRef="#br0" timeOffset="101140">5632 9162 64 0,'-14'14'95'0,"1"8"-1"0,4 3-6 16,5 9-63-1,6 4-4-15,11 3-4 0,11-5-4 16,3-2-3-16,9-9-4 0,2-10-4 16,5-6-5-1,-5-13-11-15,2-14-55 0,-4-6-20 16,-15-8-7-16,-8-6-6 15</inkml:trace>
  <inkml:trace contextRef="#ctx0" brushRef="#br0" timeOffset="101220">5598 8990 49 0,'-22'-19'13'15,"8"5"-13"-15,9-3 0 0</inkml:trace>
  <inkml:trace contextRef="#ctx0" brushRef="#br0" timeOffset="101670">6037 9211 58 0,'0'13'93'0,"0"4"-1"0,0 6-6 15,34 9-63-15,-23 3-6 16,1 6 0-16,4 1-3 0,-2-1-6 15,5-7-4-15,-6-5-4 0,3-5-10 16,-6-10-23 0,-10-14-47-16,11 0-11 0,-7-13-7 15,-4-8-2 1</inkml:trace>
  <inkml:trace contextRef="#ctx0" brushRef="#br0" timeOffset="102610">6395 11097 8 0,'-13'13'96'16,"-4"8"0"-16,3 2-4 16,3 5-42-16,9 11-21 0,2 1-6 15,3 4-5-15,9-5-5 16,5-7-6-16,8-4-1 0,8-13-4 15,4-4-3 1,3-11-9-16,1-13-33 0,2-3-42 16,-11-14-10-16,-11-8-4 15,-8-8-5-15</inkml:trace>
  <inkml:trace contextRef="#ctx0" brushRef="#br0" timeOffset="103060">6905 11185 27 0,'-11'7'84'16,"11"-7"1"-16,0 0-3 0,10-7-58 16,10 2-13-16,6 3-1 0,1 0-2 15,3 2-1 1,3 6-1-16,-6 9 0 0,-3 9 2 15,-13 5 3-15,-5 4 1 16,-6 5 3-16,-8 2-1 0,-4-3 0 16,2-2-2-1,0-5-1-15,10-8-2 0,10-10-2 16,13-6-2-1,19-6-3-15,5-2-3 0,11-2-3 16,3-6-8-16,8 9-27 0,-10 1-46 16,-5 3-10-16,-10 5-8 15,-12 1-3-15</inkml:trace>
  <inkml:trace contextRef="#ctx0" brushRef="#br0" timeOffset="103880">5538 14728 41 0,'-16'11'94'16,"2"7"-1"-16,-3-14-23 15,8 24-33-15,-1 7-7 0,8 3-7 16,2 4-7-1,4-1-4-15,11 1-4 0,6-4-2 16,9-6-3-16,5-6-1 0,4-6-3 16,0-11-5-1,6-5-17-15,0-4-51 0,-12-13-18 16,1-15-7-16,-8-10-5 15</inkml:trace>
  <inkml:trace contextRef="#ctx0" brushRef="#br0" timeOffset="104010">5875 14720 10 0,'-3'17'91'0,"1"0"0"0,0 0-5 16,2 41-22 0,1-36-58-16,3-1-4 0,10-2-24 15,5 2-52-15,-3-12-11 16,1-1-8-16</inkml:trace>
  <inkml:trace contextRef="#ctx0" brushRef="#br0" timeOffset="104670">5808 14920 77 0,'-12'-4'95'0,"1"0"-3"0,11 4-35 15,0 0-28 1,18-1-4-16,2-5-9 0,6 1-4 15,1 2-5 1,4 0-1-16,-1 3-2 0,-3 5-2 16,-4 6 0-16,-9 5-2 0,-9 8 1 15,-5-2 0-15,-8 7 0 16,-7-5 0-16,-4 5 1 0,-2-5 0 15,5-5-1 1,2 0 1-16,14-6 1 0,9-2-3 16,16-2 1-1,12-3 0-15,8 0 0 0,5 0-1 16,-2-1 1-16,-3 5-1 15,-12 2 0-15,-11 5 1 0,-19 1-1 16,-10 1 1-16,-15 3 0 0,-14-1-1 16,-5 2 0-1,-2-3-2-15,0-4-2 0,2-9-3 16,8 2-17-1,5-9-46-15,4-16-23 0,9-11-6 16,1-16-5-16</inkml:trace>
  <inkml:trace contextRef="#ctx0" brushRef="#br0" timeOffset="104800">5450 14490 12 0,'-34'-4'86'0,"7"-2"-14"15,3-6-66-15,22-2-6 16,2-4-89-16,20-4 2 15</inkml:trace>
  <inkml:trace contextRef="#ctx0" brushRef="#br0" timeOffset="106360">11861 9668 26 0,'-23'-3'76'15,"5"3"-27"-15,-6 0-7 0,4 3-10 16,-2 1-5 0,2 4-6-16,2-3-5 0,5 3-2 15,4-2-3 1,9-6 2-16,-4 12-2 0,4-12 0 15,20 9-2-15,3-5-1 0,10 0 0 16,6-1-2-16,10 1 0 16,4 0-3-16,7 0-2 0,5 0 1 15,1 1-1 1,8 0 1-16,2-2-1 0,5 0 1 15,5-4 0 1,5 1-1-16,6 0 1 0,6-2 0 16,6-6-1-16,6 2 1 0,13-1 0 15,5-4 1-15,13 2-1 16,10-3 1-16,15-2 1 0,12 1-1 15,12-3-1 1,11-1 1-16,11 1-2 0,10-2 1 16,9 0 0-1,13 1 1-15,5 0-3 0,13 0 2 16,4 0 1-16,11 0-1 15,6 0 0-15,5 0 0 0,10 3 0 16,2-3 0-16,4 3-1 16,0-1 1-16,0-1-1 15,-5 1 1-15,-4-2-1 0,-8 2 0 16,-13-2 0-1,-13 0 0-15,-16-2 0 0,-18 2 0 16,-24 1 0-16,-22-2 0 16,-28 4 1-16,-26-1 0 0,-25 1 0 15,-27 4 0 1,-20-2-1-16,-21 2-1 0,-15 0-1 15,-13 3-2-15,-13-3-2 0,-16 3-3 16,-9 0-3 0,-5 0-3-16,-5 7-3 0,-4-2-4 15,0 4-10-15,1-2-15 16,5 10-35-16,10 5-14 0,6-1-2 15</inkml:trace>
  <inkml:trace contextRef="#ctx0" brushRef="#br0" timeOffset="106940">21203 9310 39 0,'-3'-13'87'0,"-1"-1"0"0,3 5-34 16,-1-1-17-16,1-2-10 15,1 4-6-15,0 8-3 16,0-12-3-16,0 12 0 15,0 0-4-15,3-9 0 0,-3 9-2 16,0 0 0 0,0 0-1-16,0 0-1 0,0 0-1 15,0 0 0-15,8 0-2 16,-8 0 1-16,0 0-2 0,0 0-1 15,0 0 1-15,0 7-1 16,0-7-1-16,5 21 1 16,-3-2-1-16,5 6 0 0,2 14 0 15,1 9 0 1,-3 10 0-16,10 13 0 0,-4 8 0 15,2 9 0-15,0 13 0 16,3 8 0-16,-2 4 0 16,1 10 1-16,-1 6 0 0,2 7 1 15,-3 5 0-15,0 3 0 16,-7 0 2-16,-3-2 1 0,0 2 0 15,-5-9 0 1,-1-6-2-16,0-11 1 0,-5-8-2 16,1-13 0-16,4-7-4 15,-4-13-4-15,4-14-3 16,-2-14-6-16,3-9-19 15,-9-11-35-15,-6-19-29 0,3-11-6 16,-7-20-4-16</inkml:trace>
  <inkml:trace contextRef="#ctx0" brushRef="#br0" timeOffset="108030">18324 9595 52 0,'-6'-17'56'0,"6"17"-10"16,0-17-10-16,0 7-5 0,0 0-3 15,3 1-2-15,-3 0-2 16,0 9-1-16,0-15-4 0,0 15-2 15,0-10-1 1,0 10-2-16,0 0-4 0,0 0-1 16,-9-9-1-16,9 9-2 15,0 0 1-15,0 0-1 16,0 0 0-16,-5-10-1 15,5 10-1-15,0 0-1 0,-4-11 0 16,4 11-1-16,-4-11 0 0,4 11 0 16,-7-8-1-1,7 8 0-15,0 0 0 0,-8-13 0 16,8 13-1-1,0 0 1-15,0 0-1 0,0 0 0 16,0 0-1-16,0 0 1 16,0 0-1-16,0 0 1 0,-3 12-1 15,3 4 1 1,0 2-1-16,0 8 0 0,0 6 0 15,0 6 0-15,0 10 1 0,0 8-1 16,4 8 1 0,3 8-1-16,4 10 1 0,2 9-1 15,3 4 1-15,2 7 1 16,2 3-1-16,1 3 1 0,-3 5 0 15,-3 1 0 1,-6 0 1-16,0 0 2 0,-9 5-1 16,0-4 1-16,-6 4 0 0,-6-2 1 15,-2-7-2 1,-2-3-1-16,1-6-2 0,-5-3-7 15,6-8-17-15,-9-12-35 16,0-24-30-16,3-10-12 0,-7-19-6 16</inkml:trace>
  <inkml:trace contextRef="#ctx0" brushRef="#br0" timeOffset="109110">15574 9668 44 0,'0'0'49'0,"0"-8"-8"0,0 8-5 15,0 0-8-15,0 0-3 0,0 0-2 16,0 0 0 0,-3-11-3-16,3 11-1 0,0 0 0 15,0 0-3-15,-8-9 0 16,8 9 0-16,0 0-3 0,-5-13-2 15,5 13-1 1,0 0-1-16,-7-11-1 0,7 11-1 16,0 0-1-16,0 0 0 0,-3-9 0 15,3 9-1 1,0 0-1-16,0 0 0 0,0 0-1 15,-4-11 0-15,4 11-1 16,0 0 0-16,0 0-1 0,0 0 0 16,0 0 0-1,-3-8 0-15,3 8-1 0,0 0 1 16,0 0-1-1,0 0 0-15,0 0-1 0,0 0 1 16,0 0-1-16,0 6 0 0,0-6 1 16,-2 16-1-16,0-2 0 15,-1 5 0-15,2 8 1 0,-1 5 0 16,1 9-1-1,1 6 1-15,0 12 0 0,0 9 0 16,1 12 0 0,5 9-1-16,4 8 2 0,-2 5-1 15,2 8 1-15,1 5 0 16,-1 1 0-16,2 2-1 0,-3-4 2 15,-1-3 2-15,-3-1-2 0,-4-4 1 16,2-7 1 0,-4-4 0-16,-1-6 0 0,-1-6 0 15,-3-4-2 1,5 13-7 15,1-8-8-31</inkml:trace>
  <inkml:trace contextRef="#ctx0" brushRef="#br0" timeOffset="110200">11832 9307 56 0,'-30'-4'74'0,"3"1"-6"0,3 0-11 15,3 1-15 1,4 1-10-16,3 0-6 0,14 1-3 16,0 0-4-16,0 0-5 15,24 0-2-15,14 0-2 0,17-1-1 16,12-1-1-1,14 0 0-15,10-1-1 0,4-1-1 16,-1 1-1-16,-7-3-1 0,-11 2 0 16,-14 0-1-1,-12-1 0-15,-13 2 0 0,-14-2-1 16,-8 0-1-16,-15 5 1 15,0 0-2-15,1-11-2 0,-5 8-1 16,-7 3-2 0,1-5-3-16,-2 4-3 0,-1 0-5 15,4 1-10 1,-3 0-25-16,3-6-36 0,9 6-9 15,-14-8-7-15</inkml:trace>
  <inkml:trace contextRef="#ctx0" brushRef="#br0" timeOffset="110430">12419 9124 57 0,'-13'-5'97'0,"1"0"-2"15,2 2-5 1,10 3-52-16,7 3-9 0,11 2-8 16,11 2-6-16,5 3-6 0,8 2-1 15,3 5-4 1,3 4-1-16,-3 4-1 0,-9 7-1 15,-8 3 1-15,-14 2-1 16,-10 4 0-16,-10-1 0 0,-13-5 0 16,-10 3-2-1,-5-8-2-15,1-4-4 0,-7-10-14 16,10-7-46-16,5-3-26 15,2-8-6-15,4-8-8 16</inkml:trace>
  <inkml:trace contextRef="#ctx0" brushRef="#br0" timeOffset="110830">11825 8601 6 0,'-11'12'96'0,"1"6"2"0,2 3-6 15,1-4-5 1,6 18-66-16,1 4-6 0,7 0 0 16,6-3-6-16,4-4-4 15,5-2-3-15,4-9-5 0,3-2-12 16,-7-9-44-1,1-10-30-15,1-4-6 0,-8-16-8 16</inkml:trace>
  <inkml:trace contextRef="#ctx0" brushRef="#br0" timeOffset="110920">11838 8436 1 0,'-16'-22'0'0,"9"4"-1"16,4-3 1-16</inkml:trace>
  <inkml:trace contextRef="#ctx0" brushRef="#br0" timeOffset="111380">12421 8932 64 0,'3'23'91'16,"6"0"-3"-16,-14 1-43 0,20-2-8 16,10-5-8-16,6-5-5 15,5-9-5-15,-1-3-6 0,3-11-5 16,-6-8-1-1,-3-4-2-15,-10-2-1 0,-11-4 0 16,-9 3-3 0,-16 4 0-16,-11 1 0 0,-7 9 0 15,-6 4-1-15,-4 5 1 16,4 3-2-16,5 5-3 0,3 5-11 15,13-3-51-15,14 5-23 0,6-12-6 16,12 9-7 0</inkml:trace>
  <inkml:trace contextRef="#ctx0" brushRef="#br0" timeOffset="113220">15225 10519 6 0,'0'-29'90'0,"-1"6"2"16,-3 2-5-16,0-7-37 0,3 16-26 15,1 12-5-15,0 0-6 16,-7 19 0-16,5 8-4 0,2 14-1 15,0 10-1 1,2 12 1-16,4 12 0 0,0 5 0 16,0 6-1-1,-2-4-1-15,4-3 1 0,-2-9-2 16,-1-9 0-16,0-7 0 15,-3-15-2-15,1-8-1 0,1-10 0 16,-1-8-4-16,-3-13-3 16,0 0-3-16,3-9-8 15,-3-8-18-15,-9-2-47 0,-5-11-15 16,-8 1-5-1,0-3-5-15</inkml:trace>
  <inkml:trace contextRef="#ctx0" brushRef="#br0" timeOffset="113480">15055 11040 83 0,'0'0'90'15,"0"0"1"1,0 11-42-16,14 6-17 0,11 8-9 15,8 4-2-15,5 9-3 0,4 4-3 16,0 4-4 0,-1 4-2-16,-5-1 1 0,-6-6-4 15,-6-4 1-15,-4-9-1 16,-10-6 2-16,0-5-1 15,-10-19-1-15,15 4 1 16,-7-16-2-16,7-10 0 0,3-7-3 16,1-4-2-16,2-6 0 0,3 0-2 15,1-4-8 1,4 15-17-16,-9 4-41 0,-11 4-30 15,3 4-5-15,-8 4-7 16</inkml:trace>
  <inkml:trace contextRef="#ctx0" brushRef="#br0" timeOffset="114440">11811 8347 27 0,'-13'-16'103'0,"3"3"-3"16,0-1-6-1,10 14-4-15,-8-8-69 0,8 8-9 16,0 0-5-16,0 0-3 15,1 5-4-15,-1-5-8 0,19 23-34 16,-1-2-43 0,-4-9-9-16,0 2-7 0,2-6-3 15</inkml:trace>
  <inkml:trace contextRef="#ctx0" brushRef="#br0" timeOffset="115950">14216 10932 68 0,'-2'12'90'16,"-21"8"-34"-16,18 12-8 16,2 2-3-16,0 10-5 15,3 1-9-15,0 1-7 0,0 1-7 16,4-4-5-1,5-5-3-15,2-5 0 0,6-9-4 16,3-6-3-16,3-7-3 0,1-7-7 16,4-2-21-16,4-2-54 15,-6-20-10-15,-4-9-8 16,-10-11-4-16</inkml:trace>
  <inkml:trace contextRef="#ctx0" brushRef="#br0" timeOffset="116060">14255 10818 50 0,'-23'-28'90'0,"4"5"-6"15,4 3-10-15,9-35-70 0,6 40-81 16,6 6-6-16,5 4-7 16</inkml:trace>
  <inkml:trace contextRef="#ctx0" brushRef="#br0" timeOffset="116660">14643 11298 62 0,'-12'-1'79'0,"12"1"-35"16,0 0-1 0,0 0-2-16,13-8-11 0,2 8-10 15,6-2-4-15,-3 2-3 16,5 0-2-16,-4 2-1 0,-1 6-3 15,-6 4-2 1,-5 2 1-16,-6 7-1 0,-2 6 1 16,-8-2 1-16,-2 1 1 0,-1 2 0 15,0-5 0 1,4 1-1-16,2-7 1 0,6-3-2 15,12-7 0-15,8-2-2 16,4-2 0-16,4 2-2 0,3-5-4 16,3 7-8-1,-5-7-24-15,-4 0-49 0,0 5-11 16,-8-3-7-1,0 0-4-15</inkml:trace>
  <inkml:trace contextRef="#ctx0" brushRef="#br0" timeOffset="117550">14750 11350 54 0,'0'-11'89'0,"0"11"-1"16,0 0-4-1,0 12-52-15,1 10-16 0,0 3-2 16,2 6-2-1,0 2 1-15,1-1-2 0,-2-1-2 16,-1-8 1-16,2-4 0 16,-3-9-1-16,0-10-2 0,0 0 0 15,-6-20-2 1,0-5-1-16,-3-5 0 0,2-4-3 15,-2-5-1-15,1 3 0 0,2 2 0 16,1 5-1 0,1 7 0-16,3 10 0 0,1 12-1 15,0 0 1-15,3 22 1 16,4 3 0-16,-2 11 0 0,1 2 1 15,2 8 1 1,-1-2 1-16,-3-1-1 0,0-7 1 16,-2-4 0-16,-2-8 1 0,0-7 0 15,0-17 0 1,0 0-1-16,0 0 1 0,0-17-1 15,2-10-1-15,0-3-2 16,2-5 0-16,-1-4 0 0,1 7 0 16,2 1-2-1,2 13-1-15,-2 7 1 0,3 11 1 16,-3 16 0-1,3 9 0-15,1 7 1 0,-2 6 0 16,0 4 1-16,0-2 0 0,-1-1-1 16,-2-6 1-16,0-3-1 15,-2-5 0-15,-1-3-2 0,0-3-2 16,-2-6-4-1,7 5-13-15,-3-10-29 0,-4-8-38 16,14 0-11 0,0-14-7-16,5-9-3 0</inkml:trace>
  <inkml:trace contextRef="#ctx0" brushRef="#br0" timeOffset="118220">17862 10436 48 0,'-10'-27'95'0,"2"5"-4"0,0 7-4 15,8 5-58-15,0 10-6 16,0 14-4-16,7 11-8 0,5 9-2 15,0 9-2 1,5 14 0-16,-2 7 2 0,1 9-1 16,-4 2 0-16,-1-3-2 0,-4-2-1 15,-5-7-1 1,-2-8 0-16,0-10 0 0,-1-10-3 15,-2-11-1-15,-1-5-1 16,4-19-5-16,-14 6-6 16,-1-15-17-16,0-13-48 15,0-3-18-15,-6 0-8 0,-3 0-3 16,5 0 60-1</inkml:trace>
  <inkml:trace contextRef="#ctx0" brushRef="#br0" timeOffset="118420">17757 10976 44 0,'-2'17'97'0,"5"5"1"16,15 3-5-16,-4-1-48 15,15 5-10-15,3-5-9 16,1-5-9-16,-7-4-1 15,-1-4-3-15,-2-2-4 0,-6-7-1 16,-5 1-3 0,-12-3 0-16,12 0-5 0,-12 0 0 15,12-8 0-15,-5-1 0 16,4-3 0-16,3-1 0 0,2-4-11 15,-1-7-12-15,1 2-42 16,5 2-33-16,-11-3-5 16,-5 1-7-16</inkml:trace>
  <inkml:trace contextRef="#ctx0" brushRef="#br0" timeOffset="119020">17047 10984 8 0,'-11'-12'90'0,"0"9"5"15,11 3-6-15,-13 13-6 16,14 8-70-16,3 8-3 16,5 4 0-16,4 6 1 15,2 1-3-15,2-2-2 0,2-3-4 16,1-9-3-1,5-5-17-15,0-6-54 0,-9-15-17 16,6-12-6-16,-10-17-4 0</inkml:trace>
  <inkml:trace contextRef="#ctx0" brushRef="#br0" timeOffset="119130">17097 10733 65 0,'-20'-19'69'16,"10"1"-55"-16,10 9-13 0,-34 5-81 15</inkml:trace>
  <inkml:trace contextRef="#ctx0" brushRef="#br0" timeOffset="119500">17370 11243 90 0,'-16'4'96'0,"4"0"-4"16,0-4-7-16,30-3-64 0,-18 3-7 15,16-8-2 1,8 4-4-16,5 0-3 0,7 2-3 16,3-2-1-1,0 4 0-15,-2 8 0 0,-6 5 1 16,-7 5 1-16,-13 3 2 15,-5 1 0-15,-6 2 1 0,-6-1 0 16,-1-2 0-16,-1-1 0 0,4-4 0 16,4-2-1-1,6-4-2-15,13 0-1 0,7-3-1 16,8-3-4-1,6 7-8-15,1-8-28 0,5-2-44 16,4 3-12-16,-3-5-8 16,2 1-5-16</inkml:trace>
  <inkml:trace contextRef="#ctx0" brushRef="#br0" timeOffset="120070">20623 10454 7 0,'-2'-10'95'16,"2"10"4"-16,0 0-7 0,-6 17-1 15,9 6-73-15,-2 9-6 0,1 10-1 16,5 7 0-16,0 7-2 16,3 6-4-16,3-1-1 0,-1 4 0 15,-1-5-2 1,1-3 0-16,-4-4-1 0,-3-10-4 15,-2-6-3 1,-3-13-10-16,0-10-48 0,0-14-28 16,-22-2-4-16,2-10-12 0</inkml:trace>
  <inkml:trace contextRef="#ctx0" brushRef="#br0" timeOffset="120270">20480 11098 96 0,'4'29'104'0,"11"2"-5"16,6-2-4-1,47 1-63-15,-31-4-9 0,-1-4-2 16,2-8-7-16,-4-7-2 15,-1-4-3-15,-5-3-3 0,-6-4-6 16,-6-6 0-16,-6-3 0 0,-5-1 0 16,-3-1-9-1,-3-3-6-15,1 5-30 0,-7 4-47 16,-2-5-7-1,-2 3-8-15,-2-1-4 0</inkml:trace>
  <inkml:trace contextRef="#ctx0" brushRef="#br0" timeOffset="121060">19976 10495 82 0,'-11'22'99'16,"1"3"-5"-16,4 3-4 0,-9 7-70 16,15 3-4-1,10-1-1-15,1-3-5 0,7-4-4 16,3-5-4-1,7-4-7-15,-1-15-25 0,-1-6-53 16,0-14-9-16,-8-11-6 16,-6-14-6-16</inkml:trace>
  <inkml:trace contextRef="#ctx0" brushRef="#br0" timeOffset="121170">19903 10272 81 0,'-7'-14'76'0,"7"4"-62"0,12-6-13 15,11 6-86-15,6 1-2 16</inkml:trace>
  <inkml:trace contextRef="#ctx0" brushRef="#br0" timeOffset="121700">20163 11087 45 0,'-19'1'83'0,"4"-1"1"0,15 0-49 16,-14 2-1 0,14-2-4-16,0 8-9 0,8-8-7 15,8 4-2-15,6-2 1 16,1 1-4-16,2 3 1 0,2 3-3 15,-3 0-3-15,-4 3-1 16,-4 3 1-16,-8 3-1 16,-5 3 0-16,-3-1 2 0,-5-1 0 15,-4 0 0 1,-2-2-1-16,1-4 1 0,0-2-3 15,5-1 1-15,5-1-1 16,4 1-1-16,8 1-1 16,4 5 0-16,0 3 0 0,-1 3 1 15,-2 2 0-15,-8 2 1 16,-5 2 1-16,-15-2-1 0,-9-1 2 15,-4-4-1 1,-6-3-2-16,2 0-5 0,-4-14-17 16,12-1-48-16,5 3-20 15,7-6-10-15,12 0-6 16</inkml:trace>
  <inkml:trace contextRef="#ctx0" brushRef="#br0" timeOffset="133480">11580 15455 44 0,'-23'0'91'0,"5"0"-1"0,-1 0-4 16,19 0-68-16,0 0-3 15,-9 3-2-15,9-3 0 16,0 0-3-16,13 0-1 15,14-3-2-15,12 0-1 0,15-1 0 16,16 2-2 0,11 1 1-16,11 0-1 0,8 1-1 15,7 4 0-15,-1 3-1 0,-4 0 0 16,-2 4 1-16,-5-1 1 15,-8-1-2-15,-3-1 0 16,-9 0 1-16,-3 0-1 16,-10 0 0-16,-9-2 0 0,-7 2 0 15,-11-1-1 1,-5-1 1-16,-6 1 0 0,-8-3-1 15,-6 3 1-15,-10-7 0 0,10 4 0 16,-10-4 0 0,0 0 0-16,0 0 1 0,0 0-2 15,0 0 1-15,0 0 0 16,0 0-1-16,0 0 0 0,0 0 0 15,0 0-1 1,10 2 0-16,-10-2 1 0,0 0 0 16,0 0 0-16,0 0 0 15,0 0 1-15,0 0-1 16,7-13 1-16,-6 2-1 0,1-10 0 15,2-2 0-15,-1-9 0 16,1-9-1-16,-1-7-1 0,-1-6 1 16,-2-6 0-1,1-4-1-15,-3-3 2 0,-4 2 0 16,-2 0-1-1,4 6 1-15,-3 4 0 0,2 4 0 16,0 8 0-16,1 3 0 16,4 6-2-16,0 1 1 0,3 8-1 15,3-3 0-15,2 5 0 0,0 4 0 16,4 1-1-1,3 3 1-15,-2 2 0 0,7-1 0 16,2 5 0 0,5-2 0-16,4 1 1 0,7-4-1 15,2 2 1-15,2-3 0 16,6 2 0-16,-2-1 0 0,4 0 1 15,-2-1-1-15,1 2 0 16,-2 2 0-16,0 0 0 16,-3 3 0-16,-3 3 0 0,-1 1 0 15,-4 3 0 1,-2-1 0-16,-5 2 0 0,-2 2 0 15,-6 3 0-15,1 1 0 16,-3 1 0-16,-5 0 0 16,1 0-1-16,-5 3 1 15,0 1 0-15,0 0 0 0,-1 3-1 16,-4 1 1-16,1 4 1 0,3 19 2 31,-2 5 1-31,-1 10 0 16,0 5-1-16,-3 10 0 15,-1 7 0-15,-1 7 0 0,-1 8 0 16,0-8-3-1,0 1 0-15,-3-2 0 0,0-3 0 16,-3-3 0 0,1-8 0-16,3-3 0 0,-3-8 0 15,-3-7 0-15,2-5 0 0,-2-8 0 16,1-2 0-16,-1-8 0 15,1-6 0-15,1-3 0 0,0-7 0 16,6-10 0 0,-8 11 0-16,8-11 0 0,0 0 0 15,0 0 0 1,0 0 0-16,0 0 0 0,0 0 0 15,0 0 0-15,0 0 0 0,0 0 0 16,0 0 0-16,0 0 0 16,0 0 0-16,0 0 0 15,0 0 0-15,0 0 0 16,0 0 0-16,0 0 0 0,0 0 0 15,0 0 0 1,0 0 0-16,13 13 0 0,-1-8 0 16,7 2 0-16,7 0 0 15,9 0 0-15,5-2 0 16,9-3 0-16,7-2 0 0,5 0 0 15,6 0 0-15,1-1 0 16,5-3 0-16,-3 0 0 0,-1 2 0 16,-4 2 0-1,-2-3 0-15,-7 3 0 0,-6 3 0 16,-5 0 0-1,-8 1 0-15,-6-2 0 0,-7 3 0 16,-4-2 0-16,-4 1 0 16,-5-3 0-16,-11-1 0 0,13 4 0 15,-13-4 0-15,0 0 0 0,9 2 0 16,-9-2 0-1,0 0 0-15,0 0 0 0,0 0 0 16,0 0 0 0,0 0 0-16,0 0 0 0,0 0 0 15,0 0 0-15,0 0 0 16,0 0 0-16,0 0 0 0,-1 8 0 15,1-8 0-15,-2 19 0 0,2-4 0 16,0 9 0 0,-4 8 0-16,1 6 0 0,-4 6 0 15,0 8 0 1,-2 5 0-16,-2 3 0 0,1 3 0 15,1 2 0-15,-2-2 0 16,3 1 0-16,0-2 0 0,0-2 0 16,1-6 0-1,1-4 0-15,2-7 0 0,-2-5 0 16,3-2 0-16,-3-10 0 0,4-1 0 15,0-8 0 1,0-1 0-16,0-6 0 0,2-10 0 16,-6 12 0-16,6-12 0 15,0 0 0-15,0 0 0 16,0 0 0-16,0 0 0 15,0 0 0-15,0 0 0 0,0 0 0 16,0 0 0 0,0 12 0-16,10-5 0 0,5 1 0 15,5 2 0-15,7-1 0 0,9 3 0 16,7 5 0-1,5 0 0-15,4-5 0 0,7 3 0 16,1-1 0-16,4 3 0 16,2-5 0-16,2 1 0 0,-1-2 0 15,1-3 0 1,2 2 0-16,-1-5 0 0,-5 2 0 15,-4-3 0-15,-7 6 0 0,-2-7 0 16,-9 0 0 0,-6 1 0-16,-5-3 0 0,-7 1 0 15,-2-1 0-15,-3-2 0 16,-2-9 0-16,-3-7 0 0,3-4 0 15,-2-9 0 1,2-7 0-16,-3-11 0 0,-1-5 0 16,1-10 0-1,-4-4 0-15,0-2 0 0,-3-6 0 16,-4-2 0-16,-3 2 0 0,-1 2 0 15,-12 3 0-15,-3 2 0 16,-5 4 0-16,-4 4 0 0,-6 6 0 16,-1 3 0-1,-3 5 0-15,-1 2 0 0,3 2 0 16,3 4 0-1,2 1 0-15,4 7 0 0,5 2 0 16,1 4 0-16,4 2 0 16,5 5 0-16,1 4 0 0,2 5 0 15,6 8 0-15,-5-12 0 16,5 12 0-16,0 0 0 15,0 0 0-15,0 0 0 0,8-3 0 16,7 3 0 0,5 1 0-16,12 4 0 0,6 1 0 15,13 1 0-15,9-1 0 16,9-1 0-16,6-3 0 15,5-2 0-15,6 0 0 0,5-6 0 16,7-5 0-16,4-1 0 16,2-1 0-16,8-3 0 0,7 0 0 15,7 2 0 1,9-2 0-16,2 2 0 0,4-3 0 15,6-1 0 1,6 1 0-16,4 1 0 0,-1-2 0 16,4 0 0-16,-1-2 0 15,4-1 0-15,-2 2 0 0,-1 0 0 16,-1-1 0-16,-5 0 0 0,0 1 0 15,-7 3 0 1,-3 0 0-16,-9 0 0 0,-8 6 0 16,-9-1 0-1,-16 2 0-15,-8 1 0 0,-12 3 0 16,-15 0 0-16,-15 2 0 15,-11 0 0-15,-11 2 0 0,-9 0 0 16,-8 1 0 0,-13 0 0-16,0 0 0 0,-11-3 0 15,-12-4-24 1,2 0-20-1,0-3-12-15</inkml:trace>
  <inkml:trace contextRef="#ctx0" brushRef="#br0" timeOffset="134150">19165 15565 80 0,'0'0'83'16,"-17"-9"-13"-16,17 9-14 0,-15-13-14 15,15 13-13 1,-14-15-6-16,14 15-6 0,-14-12-4 15,14 12-4-15,-11-9-1 0,11 9-2 16,0 0-2-16,0 0 0 16,-6 21 0-16,6 5-1 0,6 45 5 31,5 13 1-31,-6 15 1 15,0 13 0-15,-1 16 0 16,-3 1 0-16,-1 0-7 16,-6-2-3-16,-6-40 0 15,-2-9 0-15,-1-13 0 0,2-10 0 16,1-13 0-16,1-12 0 0,5-6-9 15,26-36-90 17,16-16-3-32,6-24-4 15,18-12-9-15</inkml:trace>
  <inkml:trace contextRef="#ctx0" brushRef="#br0" timeOffset="134930">19928 15678 37 0,'-1'-12'87'16,"-2"0"0"-1,10 0-44-15,-7 1-8 0,0 0-5 16,0-4-8-16,-1 1-3 16,1 0-2-16,-2 0-1 0,2 1-4 15,-1 1-1-15,0 1-1 16,-1 3 0-16,2 8-2 15,-6-14-2-15,6 14 0 0,-5-10-2 16,5 10 0 0,0 0 0-16,-3-11-1 0,3 11 0 15,-2-9-1-15,2 9 0 16,-4-10 0-16,4 10-2 15,0 0 1-15,-6-10-1 0,6 10-1 16,0 0-1-16,0 0 1 16,-2 11 0-16,2 10 1 0,0 8 0 15,0 17 0 1,-1 15 1-16,1 14 1 0,3 14 2 15,-1 11-1 1,-1 4 0-16,-2 7 1 0,1-2-1 16,-2 4 3-1,1-10 1-15,-1-7-11 16,1-19-5-1,4-7-8 1,6-21-24-16,10-25-32 0,13-17-26 16,3-29-12-16,12-27-7 15</inkml:trace>
  <inkml:trace contextRef="#ctx0" brushRef="#br0" timeOffset="135550">20740 15417 36 0,'-7'-10'90'0,"7"10"-21"0,0 0-14 16,0 0-9-1,-10-14-13-15,10 14-10 0,-6-10-3 16,6 10-5-16,-4-12-3 16,4 12-2-16,0 0-1 0,-7-10 0 15,7 10-2-15,0 0-1 16,0 0-1-16,0 0-2 15,-3 8 1-15,3 13-1 0,-2 15 1 16,12 18 1 0,0 24-1-16,5 22 2 0,0 18 0 15,3 21 0-15,-6 12-1 16,6 3-1-16,-5 2-4 15,1-12-2-15,0-9-6 0,-9-22-12 16,12-10-36-16,1-18-35 16,0-29-11-16,-4-17-8 0,-2-20 4 15</inkml:trace>
  <inkml:trace contextRef="#ctx0" brushRef="#br0" timeOffset="136500">10343 14888 32 0,'-34'4'94'0,"5"-2"-1"15,2-2-5-15,13 6-56 0,-1-2-8 16,15-4 0 0,0 0-8-16,11 1-4 0,19-2-2 15,13-4-1-15,10-4-1 16,10 2-1-16,7 1-1 0,7-1-2 15,-2 7-1 1,-2 0 0-16,-9 2-1 0,-13 8-2 16,-6-2 0-16,-9 2 1 15,-10-1-1-15,-7-2-1 16,-6-2-1-16,-13-5-1 0,12 7 0 15,-12-7-1-15,0 0-3 16,0 0-5-16,9-2-5 0,-9-11-17 16,-1 0-43-1,1 3-17-15,-7-8-5 0,-1 1-3 16</inkml:trace>
  <inkml:trace contextRef="#ctx0" brushRef="#br0" timeOffset="136730">10802 14744 91 0,'-21'-7'98'0,"2"2"-5"15,7 6-30-15,12-1-32 0,1-5-9 16,17 2-7-1,12 3-4-15,10 0-4 0,4 9-3 16,9 8-1 0,5 8 1-16,-2 8-3 0,-5 6 1 15,-9 7-1-15,-14 2 0 16,-10 1 0-16,-15 0 1 0,-8 0-1 15,-14-4-2-15,-5-3 0 16,-8-9-7-16,4 1-22 16,2-8-43-16,-4-16-22 0,12-10-7 15,6-16-6 1</inkml:trace>
  <inkml:trace contextRef="#ctx0" brushRef="#br0" timeOffset="137230">10755 14116 69 0,'-3'17'97'16,"3"4"-1"-16,0 1-8 0,4 10-67 15,4 4 0-15,2 9-1 16,1 0-3-16,3-3-7 0,0-1-4 15,1-7-2 1,-1-6 0-16,1-4 0 0,1-9-1 16,-3-4-2-1,2-4-2-15,-3-8-2 0,8 1-7 16,-3-10-12-16,8-6-48 0,3-4-23 15,-2-9-8-15,-1-9-4 16</inkml:trace>
  <inkml:trace contextRef="#ctx0" brushRef="#br0" timeOffset="137350">10859 13975 13 0,'-28'-20'88'0,"10"4"-4"16,1-4-26-16,8-5-56 15,11-8-82-15,10 15-10 0</inkml:trace>
  <inkml:trace contextRef="#ctx0" brushRef="#br0" timeOffset="137770">11301 14342 33 0,'0'25'89'0,"0"6"-1"0,-1 3-5 16,0 4-55-16,2 1-15 15,9-3 3-15,7-4 3 16,3-10-2-16,8-8-3 0,1-12-2 16,6-5 0-1,-7-12-1-15,-5-4-1 0,-8-5-3 16,-8-1-2-16,-10 1-2 15,-16 3 0-15,-8 5-1 0,-11 2-1 16,2 4-2 0,-5 3-3-16,6 7-8 0,-2 0-32 15,12 2-40-15,15 5-13 0,10-7-6 16,5 8-5-1</inkml:trace>
  <inkml:trace contextRef="#ctx0" brushRef="#br0" timeOffset="138870">18410 16015 36 0,'-14'-10'94'0,"0"0"0"16,3 5-5-16,-2-1-63 0,4 3-5 15,9 3-3 1,0 0-3-16,-8 17-3 0,7 4-2 15,3 8 0 1,2 6-1-16,0 10-1 0,1 7 1 16,-1 5-1-16,-1 6-2 15,0-5-1-15,1-5-1 0,-1-4-2 16,1-10-1-16,-1-5-1 0,0-11-2 15,3-7-1 1,-6-16-2-16,8 9-3 0,-8-9-7 16,8-13-23-1,-8 0-40-15,-9-10-19 0,-4-5-7 16,-7-2-4-16</inkml:trace>
  <inkml:trace contextRef="#ctx0" brushRef="#br0" timeOffset="139090">18201 16375 70 0,'-6'12'101'0,"6"-12"-4"0,18 15-5 16,7-8-68-1,5 5-5-15,3 3 0 0,6 6-6 16,0 2-4-16,-2 5-2 16,-2 1-2-16,-4 6-1 15,-6-2 0-15,-6-4 0 16,-5-5 1-16,-4-6 1 0,0-7-1 15,-1-11-1-15,3-9 0 0,0-11 0 16,3-7-2 0,2-6-3-16,5-1-5 0,-2-7-5 15,6 12-21 1,-8 0-39-16,-9 5-28 0,1 7-7 15,-8 4-7-15</inkml:trace>
  <inkml:trace contextRef="#ctx0" brushRef="#br0" timeOffset="139540">17478 16784 55 0,'-5'31'100'16,"1"2"-4"0,4 0-6-16,6-14-47 0,3 21-31 15,6-4-1-15,4-3-1 16,2-4-4-16,3-14-6 0,4-6-8 15,-7-11-24 1,0-17-50-16,5-10-14 0,-8-10-5 16,-6-10-3-1</inkml:trace>
  <inkml:trace contextRef="#ctx0" brushRef="#br0" timeOffset="139620">17484 16542 19 0,'-37'-13'91'0,"4"6"-1"0,11 3-20 16,8 26-84-1,14-22-65-15,0 0-10 0,16-5 1 16</inkml:trace>
  <inkml:trace contextRef="#ctx0" brushRef="#br0" timeOffset="139870">17990 16978 94 0,'5'34'98'15,"0"5"-7"-15,-2 1-4 0,0-12-77 16,2 19-13-16,-2-6-16 16,2-3-55-16,6 0-14 0,3-14-7 15,7-6-1 1</inkml:trace>
  <inkml:trace contextRef="#ctx0" brushRef="#br0" timeOffset="140550">19565 16056 52 0,'-9'-2'91'0,"-1"2"-1"16,10 0-5 0,-4 12-62-16,4 9-7 0,7 8-5 15,5 5-1-15,0 5 0 0,-1 7-1 16,2 2-2-16,-4 2-1 15,1-2-3-15,-4-3-2 16,-2-6-4-16,1-1-8 16,-5-11-17-16,-1-3-45 0,7-6-20 15,-5-7-5 1,-1-11-4-16</inkml:trace>
  <inkml:trace contextRef="#ctx0" brushRef="#br0" timeOffset="140810">19464 16542 84 0,'0'10'97'0,"5"7"-4"15,2-5-6 1,7 12-71-16,1 5-2 0,5 3-3 16,-1 3-2-16,2-3-2 15,-4-3-1-15,-2-5 1 16,1-7 0-16,-2-9-1 0,-1-8 1 15,4-5 1-15,-1-10-2 16,-3-5-1-16,7-2-3 0,-6-2-3 16,7 0-8-1,-7-1-15-15,9 5-48 0,0 7-24 16,-7 2-8-1,2 6-5-15</inkml:trace>
  <inkml:trace contextRef="#ctx0" brushRef="#br0" timeOffset="141220">19551 17348 11 0,'-5'17'98'0,"4"0"-2"16,-1 4-4-16,2 0-6 0,0 2-77 16,0-1-3-1,0 0-1-15,3-1-2 0,4-4-5 16,2-1-8-1,-4-5-18-15,4-3-48 0,8-4-17 16,-4-4-6-16,8-17 1 16</inkml:trace>
  <inkml:trace contextRef="#ctx0" brushRef="#br0" timeOffset="141320">19595 17249 75 0,'-26'-26'95'15,"0"8"-5"-15,6 7-7 0,8 0-72 16,12 11-32 0,0 0-55-16,7-11-14 0,10 5-4 15</inkml:trace>
  <inkml:trace contextRef="#ctx0" brushRef="#br0" timeOffset="141810">19930 17401 51 0,'-10'5'99'0,"10"-5"-3"0,0-8-6 16,4 0-51 0,-4 8-16-16,23-11-9 0,-10 9-7 15,5 2-2-15,-10 0-4 0,-8 0 0 16,15 14 0-16,-9-2 0 15,-2 1 2-15,0 1 0 16,-3 2 1-16,0 0-2 16,0 0 3-16,0-2 1 0,0-1-1 15,1 0-1 1,2-2-1-16,2-2-1 0,1-1 0 15,3 2-2-15,-1-5-2 0,2-1-3 16,2-1-6 0,4-1-18-16,-3 1-41 0,1-3-27 15,3-3-7-15,0-1-6 16</inkml:trace>
  <inkml:trace contextRef="#ctx0" brushRef="#br0" timeOffset="142490">21173 16065 33 0,'0'0'93'15,"0"-11"-4"-15,0 11-1 16,17 8-59-16,-17 8-7 0,0 10-2 16,0 3-4-1,2 12-4-15,2 4 1 0,0 9-1 16,2 2-1-16,-1 2-3 15,2-1-2-15,0-2-2 16,-2-3 0-16,0-4-1 16,0-6 1-16,0-8-2 0,3-7 1 15,-2-4-3-15,-2-6-1 0,-1-8 2 16,-3-9-2-1,0 0-3-15,11 4-3 0,-9-11-5 16,2-5-25-16,-4-5-38 16,-13-6-20-16,6-1-10 15,-7-4-4-15</inkml:trace>
  <inkml:trace contextRef="#ctx0" brushRef="#br0" timeOffset="142760">21065 16548 59 0,'-9'1'98'0,"9"-1"-3"15,-4 10-6 1,4-10-59-16,15 19-9 0,1-6-5 15,4 3-4-15,1 3-1 16,5 1 0-16,-3 2-3 0,6-3 1 16,-4 0-2-1,-6-4 0-15,-2-3-2 0,-1-1 1 16,-4-5-1-16,-1-3-2 0,1-3 0 15,0-1-1 1,-1-6-1-16,4-2-2 0,-3-4-1 16,4-3-5-16,0-4-3 15,2 3-11-15,-9-9-27 0,-1 0-42 16,7 5-10-1,-7-3-9-15,6 3-1 0</inkml:trace>
  <inkml:trace contextRef="#ctx0" brushRef="#br0" timeOffset="143060">21648 16215 11 0,'0'0'98'0,"0"0"0"16,0 8-4 0,3 9-4-16,10 7-76 0,-8 7-5 15,7 5 1-15,-1 6 0 16,6-1-1-16,-1-3-2 0,4-6-1 15,-3-5 0 1,0-6-2-16,-3-9-3 0,4-8-3 16,-6-12-10-16,8-10-39 15,-4-10-38-15,-9-17-10 16,-4-14-8-16,-6-13 0 0</inkml:trace>
  <inkml:trace contextRef="#ctx0" brushRef="#br0" timeOffset="143160">21599 15858 55 0,'0'0'25'0,"0"0"-25"0,5 12 0 16,-5-12-80-16</inkml:trace>
  <inkml:trace contextRef="#ctx0" brushRef="#br0" timeOffset="143710">22113 16288 55 0,'-19'9'92'0,"2"-2"-3"16,0-3-44-16,17-4-12 0,-15 12-2 15,15-12-8 1,0 0-6-16,-1 9-4 0,6-9-2 16,10 0-2-1,2 0-2-15,0 0-1 0,6 3-2 16,-2 1-1-16,4 4-3 15,-6 1 0-15,-2 3 0 0,-5 3 0 16,0 4 0 0,-7 1 1-16,-3-3 1 0,-1-3 0 15,-2 1 0-15,1-6 1 0,0-9-1 16,0 12 0-1,0-12 0-15,13 10-1 0,-2-2-1 16,0 4 0-16,-3 4 0 16,-1 3 0-16,-7 4 0 0,-5 2 1 15,-8-1-1 1,-4 0-1-16,0-1-7 0,-8-8-26 15,7-6-39-15,8-1-22 0,10-8-6 16,-2-6-6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9:01:04.3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22301 2085 32 0,'0'0'66'0,"-9"-17"-9"15,9 17-12-15,-12-8-11 0,12 8-8 16,-10-5-3 0,10 5-7-16,0 0-5 0,-11 0-3 15,11 0-1 1,0 10-4-16,0-1 1 0,1 5 0 15,3-1 0-15,5 6 1 16,4 0 2-16,2 11 0 0,8-1 3 16,7 0-1-16,2-7 0 15,2-2-2 1,3-4 0-16,0-5 0 0,4-9-2 15,-2-9-1 1,-2-11-2-16,0-6-1 0,-2-3 0 16,-2-5-1-16,-4-6-1 15,-4-2-4-15,-6 0 0 0,-3 2-4 16,-12-1-6-16,-2 7-11 0,-7 1-24 15,-8 9-36 1,-1 5-10-16,-4 2-2 0</inkml:trace>
  <inkml:trace contextRef="#ctx0" brushRef="#br0" timeOffset="250">22458 1806 19 0,'0'0'96'15,"0"0"-2"-15,-10 3-7 16,4-30-36-16,6 27-36 0,0 0-5 15,-14-7-9 1,14 7-5-16,0 0-8 0,0 0-12 16,0 7-40-16,0-7-26 0,0 0-6 15</inkml:trace>
  <inkml:trace contextRef="#ctx0" brushRef="#br0" timeOffset="450">22611 1581 12 0,'16'-2'81'16,"-3"1"-3"-16,0-3-7 15,-1 4-88-15,-5 7-35 16,-7-7-26-16,15 3-1 15</inkml:trace>
  <inkml:trace contextRef="#ctx0" brushRef="#br0" timeOffset="1000">22264 1374 44 0,'-70'40'50'16,"-25"19"-1"-16,4 19-8 0,12 10-6 15,13 9-9-15,17 5-4 16,22 4-3-16,22 2-1 16,15-11-5-1,16-4 0-15,11-6-3 0,12-12 0 16,12-8 0-16,9-8 1 0,7-16-3 15,0-16-1 1,5-11-2-16,3-13 0 0,9-10-1 16,2-15 0-16,7-9-1 15,-1-10-1-15,4-10-1 0,1-10-1 16,-2-3 1-1,-5-10-2-15,-10-2 1 0,-12-4 0 16,-14-6 0 0,-37 43-2-16,-3-8 3 0,-7 0-2 15,-7-4 1-15,-10-1-1 0,-3-4 0 16,-15 1 0-16,-8-3 0 15,-14 8 1-15,-8 1-2 0,-15 7 1 16,-5 1-1 0,-7 10 0-16,-8 1-2 0,-2 10-2 15,0 0-4 1,0 14-8-16,-1 8-15 0,5 7-43 15,11 9-18-15,7 4-5 16</inkml:trace>
  <inkml:trace contextRef="#ctx0" brushRef="#br1" timeOffset="13360">17709 4318 29 0,'0'0'93'0,"-14"-9"-4"0,8 21-22 16,6-12-33-1,-2 21-10-15,2 1-7 0,2 14-5 16,5 9-2-16,3 6-2 0,1 11 2 16,2 7-1-1,-3-1 0-15,0 0-3 0,-3-7 0 16,-1-3 0-16,-2-8-1 15,-3-3-1-15,0-6-4 0,0-9 1 16,-1-4-1 0,0-8-1-16,2-3-3 0,-1-8-1 15,-1-9-4 1,0 0-10-16,9-1-31 0,-9 1-38 15,2-22-9-15,0-1-5 0</inkml:trace>
  <inkml:trace contextRef="#ctx0" brushRef="#br1" timeOffset="13580">17700 4739 48 0,'-1'-8'95'0,"1"8"-2"16,10-7-4-16,8 7-62 15,8 0-7-15,5 0-4 16,4 3-7-16,4 1-2 0,3-1-3 15,-4-1 0-15,3-2-3 16,-7 0-1-16,1-2-4 0,-7-11-4 16,-1-5-10-1,-9-6-47-15,-8-15-24 0,0-9-10 16,-10-3 0-1</inkml:trace>
  <inkml:trace contextRef="#ctx0" brushRef="#br1" timeOffset="13790">18045 4216 12 0,'-15'0'89'0,"15"15"3"16,-1 14-4-1,1 7-63-15,0 15-2 0,1 10 0 16,8 12-1 0,-7 5-5-16,1 5-5 0,-2 3-3 15,1-5-3-15,-1-4-1 16,-1-10-1-16,0-8-1 0,0-13-3 15,1-11-3-15,0-7-2 0,0-18-8 16,12-8-27 0,0-7-42-16,-2-22-13 0,0-8-7 15</inkml:trace>
  <inkml:trace contextRef="#ctx0" brushRef="#br1" timeOffset="14060">18216 4947 71 0,'16'33'96'0,"1"4"-3"0,5-75-16 16,6 67-53-16,7-5-4 0,9-5-4 15,0-12-4 1,2-7-2-16,-6-9-2 0,1-14-2 16,-8-3-1-16,-12-7-1 15,-6 1-2-15,-17-3 0 0,-16 6-2 16,-7 4-1-1,-9 3 0-15,-9 12 0 0,-3 3 0 16,-2 7 0-16,5 4-2 0,6 10 0 16,11 7-2-1,9-2-1-15,12 5-8 0,5-8-23 16,10 2-44-16,14-4-15 15,0-4-5-15,3 0 6 16</inkml:trace>
  <inkml:trace contextRef="#ctx0" brushRef="#br1" timeOffset="14530">18726 4805 37 0,'0'0'93'15,"1"14"0"1,-1 5-6-16,-5 8-62 0,5 7-5 16,0 9 0-1,1-2-4-15,5-3-5 0,5-3-2 16,4-8-2-16,4-6 0 0,6-11-2 15,0-5 1-15,5-7-1 16,0-14 0-16,-4-4-2 0,1-2 0 16,-5 2-1-1,-4-2-2-15,-7 11 0 0,-11 11-1 16,0 0 0-1,6 16-1-15,-4 8 1 0,0 8-1 16,2-1 2-16,7 4 0 0,6-12 2 16,6-11 0-16,6-7 1 15,4-12 1-15,-1-10-1 0,2-14 1 16,-8-6-2-1,-5-6 1-15,-8 1-1 0,-6-3-1 16,-6 2-3 0,-7 2 0-16,-3 4-3 0,-1 5-3 15,-3 3-12-15,7 6-33 16,2 11-35-16,2 1-14 0,2 11-4 15</inkml:trace>
  <inkml:trace contextRef="#ctx0" brushRef="#br1" timeOffset="15380">19587 4862 57 0,'16'27'92'16,"-2"11"-2"-16,-4-4-5 16,0 8-67-16,5 1-2 0,-3-4-2 15,-2-5-3 1,-1-7-2-16,-3-6 1 0,0-12-2 15,-6-9-2-15,12 0 0 0,-8-13-1 16,-2-9 0 0,0-8-2-16,-1-4 0 0,0-7-3 15,4 1 0-15,-2-2 0 16,1 1 0-16,4 7-3 0,1 5 2 15,5 4 0 1,2 14 0-16,5 3 2 0,-1 8-1 16,6 10 0-1,-1 7 1-15,1 8 0 0,-1 3 2 16,-2 11-2-16,-2-3-1 0,-5 3 1 15,-4-5 0-15,-3-2 0 16,-3-10 2-16,-3-3-1 16,-3-6 1-16,0-13 0 15,0 0-1-15,3-20 1 0,-1-3-1 16,1-12 0-1,2-3-2-15,3-5-1 0,6-2-2 16,0 4 2-16,7 4-1 0,5 5 0 16,1 9-1-16,3 8 2 15,-2 13 0-15,1 2 3 16,-5 11 0-16,-4 9-1 15,-3 7 1-15,-7 6 0 0,-4 5-1 16,-6 5 0 0,0-5 0-16,0 3-1 0,-4-9 1 15,-2 0-1-15,0-11 0 16,0-3-1-16,6-18 0 15,-5 9-3-15,5-9-2 0,0 0-5 16,-3-18-9-16,6 0-24 16,2 0-33-16,3-11-20 0,5-1-8 15</inkml:trace>
  <inkml:trace contextRef="#ctx0" brushRef="#br1" timeOffset="15710">20417 4782 46 0,'5'14'97'0,"-5"10"-1"0,-3 4-7 16,15 10-65-16,-12 3-1 0,3-1-4 15,3 0-6 1,4-8-4-16,10-8-3 0,-1-6 0 16,7-8-1-1,-1-10 0-15,2-8-2 0,-5-9-1 16,-4-10-1-16,-4-5-1 15,-10-2-1-15,-3-2-1 0,-3-1 1 16,-12 7-1-16,0 7 0 0,-4 8 0 16,0 13 2-1,-2 10 0-15,7 9 1 0,0 14 0 16,4 8-1-1,6 5 2-15,3 0-1 0,6 1 1 16,4-7-2-16,3-6 0 16,2-3-1-16,0-15-1 0,-1-8-3 15,0-9-2 1,1-11-9-16,-9-16-18 0,4-9-37 15,0-6-20-15,-4-10-9 0,4 1-4 16</inkml:trace>
  <inkml:trace contextRef="#ctx0" brushRef="#br1" timeOffset="16230">20744 4730 41 0,'15'19'99'15,"-3"10"-3"-15,0 7-5 16,-8 10-59-16,3 5-6 0,-3 5-11 16,-1-5-4-1,-3-1-5-15,0-9 0 0,0-9-2 16,0-6 0-16,-1-12 1 0,1-4-2 15,0-10 0-15,4-13-1 16,4-5 1-16,3-6-2 16,2-3-1-16,1-4 0 15,2-2-1-15,2 1 0 0,0 5 0 16,-2 8-1-1,-2 6 1-15,-5 13 0 0,-9 0 1 16,12 17 1-16,-9 3-1 0,-3 5 2 16,0-2 0-1,0 1 1-15,1 0 0 0,6-10 0 16,0-1 0-16,3-13 0 15,4 0 0-15,4-10 0 0,4-4-2 16,2-10 1 0,2-6-2-16,-3 1 1 0,2-7-1 15,-3 3-1-15,-2 3 0 16,-5 4-1-16,-3 6 1 15,-6 10-1-15,-6 10 2 0,1 15 0 16,-1 12 0-16,-6 7 0 16,1 5 1-16,-1 10 1 0,4-2 0 15,2-1 1 1,0-7-1-16,9-3 0 0,4-11 1 15,5-2-1 1,0-7-2-16,1-5-1 0,1-4-3 16,-4-6-3-16,-1 5-10 15,-15-6-24-15,10-7-32 0,-10 7-25 16,2-12-8-16,-2 3-3 0</inkml:trace>
  <inkml:trace contextRef="#ctx0" brushRef="#br1" timeOffset="16600">21424 4710 56 0,'0'0'98'15,"0"0"-1"1,0 14-5-16,-2 13-65 0,-6 14-4 15,-2 8-4-15,-7 18-3 0,-3 3-2 16,-4 7-4 0,-3 2-3-16,-3-4 0 0,1-1-2 15,-3-5 0-15,-2-4-1 16,1-12-2-16,5-4-1 15,-1-11-3-15,7-3-2 16,-3-7-7-16,14-2-26 0,-1 0-47 16,7-18-15-1,5-8-6-15,0 0-5 0</inkml:trace>
  <inkml:trace contextRef="#ctx0" brushRef="#br1" timeOffset="17330">18327 6218 31 0,'0'0'85'0,"-11"7"3"16,9 18-5-16,3 8-64 0,6 10-1 15,4 8 1 1,3 10 1-16,-1 1 1 0,5 1-5 16,-4-7-3-1,6-4-2-15,-7-10-2 0,1-10-1 16,-3-9-1-16,4-13-1 15,-3-10-1-15,0-7 0 0,5-12-2 16,0-10 0-16,2-12-1 16,4-3 0-16,4-12-2 15,-2 1-1-15,0 2 1 0,1 1-1 16,-3 9 1-1,-2 5-2-15,-5 14 2 0,0 6-2 16,-2 16 2-16,-5 4 0 16,1 13 1-16,-5 12-1 15,3 3 0-15,0 13 2 16,-2 0-1-16,0 7 1 0,-3-3-2 15,1-4 2-15,-2-2-2 0,2-12 0 16,-3-3-2 0,3-12-3-16,-4-14-4 0,11 4-12 15,4-11-29-15,1-11-33 16,-2-10-16-16,4-2-6 15,0-9 3-15</inkml:trace>
  <inkml:trace contextRef="#ctx0" brushRef="#br1" timeOffset="17570">19024 6485 0 0,'15'22'97'16,"0"5"3"-16,4-8-5 0,2 24-7 15,13-35-64 1,5 0-7-16,2-8-3 0,4-8-3 16,-7-7-4-16,-3-11 0 15,-6 4-4-15,-11-6 0 0,-11 1-1 16,-11 3-1-1,-10 4 0-15,-13 3-1 0,-3 6-1 16,-6 8 1-16,0 3-1 0,-1 2-2 16,2 10-2-1,5 0-3-15,8 8-6 0,1-3-25 16,8 4-39-16,13-2-19 15,5-4-5-15,5-1-3 0</inkml:trace>
  <inkml:trace contextRef="#ctx0" brushRef="#br1" timeOffset="18180">19670 6346 1 0,'-14'21'94'0,"-9"6"3"15,2 4-4 1,-1 4-5-16,6-1-73 0,8 11-3 16,8-2 1-16,7-8 0 15,11-7-1-15,8-11-4 0,6-9-1 16,5-11-2-16,6-14 0 0,1-12 0 15,0-11-1 1,0-12-2-16,-1-9-1 0,-6-6-1 16,-6-8 1-1,-5 2-1-15,-11-2 0 0,-6 1-1 16,-9 8 0-16,-5 10-2 15,-12 13 2-15,-4 11-2 0,-5 11 0 16,-4 16 1-16,-1 8-1 16,-3 21 1-16,6 9 1 15,1 18 1-15,6 7 0 0,5 13 1 16,9 6 0-1,5 3 0-15,7-1 1 0,12-11 0 16,2-1 0-16,9-16 1 16,4-10-1-16,4-21 1 0,3-9-1 15,4-13 0 1,3-15 1-16,-5-7-1 0,1-13-1 15,-6-3 0-15,-8-6 0 0,-8 0-2 16,-10 1 1 0,-8 8-2-16,-8 9 1 0,-13 10 0 15,-8 12-1-15,-4 7 0 16,0 18 0-16,2 11 1 0,4 9 0 15,9 9-2 1,7-2-1-16,9 5-2 0,8-5-4 16,15 0-6-1,1-10-20-15,9-12-35 0,6-2-24 16,2-13-7-16,3-5-2 0</inkml:trace>
  <inkml:trace contextRef="#ctx0" brushRef="#br1" timeOffset="18650">20715 6191 80 0,'-34'0'99'15,"-3"0"-5"-15,-1 3-6 0,-5 8-65 16,10 1-6-16,8 5-4 16,5 3-6-16,18 1-3 0,7 1-1 15,15 1-1 1,9 2 0-16,4-2 0 0,4-1 0 15,-3 1 0-15,-4-3 1 16,-8 4 1-16,-12-2-1 16,-10-1 2-16,-12 0-1 15,-9-3 0-15,-10 0 0 0,-1-7-1 16,-4 2-2-16,2-5-1 0,4-2-1 15,6-2-4 1,8-4-3-16,16 0-7 0,-7-9-9 16,14 2-39-16,15-3-24 15,3-5-14-15,7-8-3 16</inkml:trace>
  <inkml:trace contextRef="#ctx0" brushRef="#br1" timeOffset="19010">21065 5910 77 0,'-19'0'100'16,"5"0"-6"0,14 0-5-16,0 0-64 0,0 0-7 15,9 10-2-15,10-4-6 16,2 6-1-16,6 0-3 0,1 4 0 15,1 0-2 1,-3 2 0-16,-7 3 0 0,-5 1 0 16,-15 2-1-1,0-1-1-15,-13 0 1 0,-4 0-2 16,-3-2 1-16,1-2-3 0,4-4-3 15,2-1-7-15,14-14-22 16,-7 12-46-16,18-5-16 0,1 1-10 16,3 6-3-1</inkml:trace>
  <inkml:trace contextRef="#ctx0" brushRef="#br1" timeOffset="19130">21142 6454 14 0,'-17'25'104'0,"-2"-4"-1"0,4-10-8 16,3-7-3-16,2-2-76 15,10-2-11-15,0 0-20 16,4-8-59-16,9 2-19 15,-2-1-6-15,2 1-8 0</inkml:trace>
  <inkml:trace contextRef="#ctx0" brushRef="#br1" timeOffset="19620">18974 7137 52 0,'-70'12'94'15,"9"4"-24"-15,-8 0-13 0,12 0-13 16,6-4-11-16,13 0-8 0,15 1-6 16,23-13-6-1,12 11-2-15,33-11-2 0,31-7 0 16,27-7-1-1,33 0 1-15,31-11-1 0,21-1-1 16,24-8 0-16,3 2-1 16,-3-1 0-16,-9 4-2 0,-19 2-1 15,-22 7-3 1,-32 1-3-16,-27 7-5 0,-33 0-10 15,-22 9-32-15,-24 5-41 0,-24-2-10 16,-6 0-7 0,-21 0-2-16</inkml:trace>
  <inkml:trace contextRef="#ctx0" brushRef="#br1" timeOffset="26550">11276 4192 7 0,'-11'0'18'0,"-2"4"-2"0,1 4-5 16,-5 2-1-16,3 5-1 0,-3 1 0 15,3 3-2 1,-1 3-1-16,1 2-1 0,2 3 3 16,1-3-3-16,1 6 4 15,0-4 0-15,0 3 2 0,3 0-1 16,-3 1-1-1,3-1 2-15,0 4-2 0,0 0-1 16,3 4-1-16,-1 0 1 0,2 1-1 16,3 5-1-1,0-1 1-15,0 2 0 0,2 1 0 16,4 0 1-16,-3-5 1 15,0 6-3-15,1-5 2 16,-1-2 0-16,-2-2 0 16,1 0-1-16,-1-2 0 0,-1-3-2 15,-1 3 0 1,1-5-1-16,1 3 1 0,0 1 1 15,0 0-2-15,1 3 1 0,0 1-1 16,1-1 0 0,3 4-1-16,0 0 1 0,-1 0-2 15,0 0 0-15,3 3 0 16,-2-3-1-16,-1 0 1 0,1-1-1 15,-2 3 0 1,1 0 0-16,0-4-1 0,3 3 0 16,-1-2 0-16,4 3 0 15,3-2 0-15,-1 0 0 16,7-1 0-16,0 2 1 0,0-5-1 15,3 2 1-15,0-1-1 16,-2-2 1-16,1 1-1 0,0 1 1 16,-2-2-1-1,-1 0 1-15,0-1 1 0,0 2-2 16,4-1 1-1,2-2 1-15,3 0-1 0,1-2 0 16,2-2 0-16,2 0-1 0,0-3 1 16,2-4-1-16,-2 2 1 15,0-4-1-15,-4 3 0 0,1-2 1 16,-3 0-1-1,1 0 0-15,-2 1 0 0,0-3 0 16,0 0 0 0,1-1 1-16,1-2-1 0,1-3 1 15,5-2 0-15,-1-2 0 16,1-3-1-16,1-2 2 0,0-3-1 15,1-2-1-15,-2 0 2 0,1 0-1 16,-4 0 0 0,-4-1 0-16,2-1 0 0,-2 1 0 15,0 0 0 1,-1-1 0-16,3-2 1 0,0 0-1 15,4-3 0-15,3-2 0 16,0-3 1-16,3-2-1 0,2-5 0 16,0-4 0-1,1 0 0-15,-2-4 0 0,-1 1 0 16,2-2 0-16,0-2-1 0,2-2 1 15,2-3 0 1,1-4 0-16,2-1 0 0,1-4 1 16,1-5-1-16,3-5 0 15,1-8 0-15,-2-2 0 0,1-2 0 16,-6-2 1-1,3-2-1-15,-8 3 1 0,-2-4-1 16,-7 4 1-16,-2-1 0 0,-4 1-2 16,-5-4 1-1,-1-2-1-15,-4-1 1 0,2-5-1 16,-4 0-2-16,3-3-1 15,-3 2 1-15,-1-3 1 0,0 2-1 16,-4 0 1 0,-4 1 0-16,-1 1-1 0,-3 0 2 15,-2 3 1 1,0 1-1-16,-4 3 0 0,-6-3 1 15,-2 3 0-15,-3 0-1 0,-4 3 2 16,-2 0-1-16,-3 2-1 16,-3 4 0-16,-4 1 1 0,0 4-1 15,-3 2 0 1,-2-5 0-16,-2 3-1 0,-1 1 2 15,2-2-1 1,-5 2 1-16,1 1-1 0,-5 2 1 16,0 3 0-16,-6 2 0 15,-1 5 0-15,-2 4-1 0,-4 4 0 16,-3 2 1-16,-5 7-1 0,3 3-1 15,-3 3 1 1,1 7-1-16,-2 4 0 0,0 10 0 16,-1 4 1-1,-1 16-1-15,-4 9-1 0,-2 14 1 16,-6 12-1-16,-4 16 1 15,-8 11 0-15,-6 11 0 0,-8 5 1 16,-3 5-1-16,-6-3 2 16,-5-3 0-16,-2-2-2 15,6-6-2-15,5-10-7 0,22-1-25 16,14-9-27-1,30-14-20-15,34-7-17 0,23-21-1 16</inkml:trace>
  <inkml:trace contextRef="#ctx0" brushRef="#br1" timeOffset="33200">13079 8698 0 0,'0'0'14'16,"-5"-10"-1"-16,5 10-2 15,-9-7 2-15,9 7 1 16,-16-5 3-16,6 2-2 15,0-1 3-15,-5 1-4 0,1 1-1 16,-3-1 0 0,0-2-3-16,-1 1-1 0,-2-1-2 15,0 1-1-15,-2-2-3 16,-2 1 1-16,-5 0-3 0,4 0 2 15,-6-4 0-15,5 4-1 16,-6-4 0-16,2 4 0 16,3-3 2-16,-3 3-1 0,6-2 2 15,-5 3-3 1,2 1 0-16,-4 0 0 0,1 3 1 15,-3 0-2-15,-2 0 0 16,-3 0 0-16,1 0 0 16,-3 3 0-16,-4 0-2 15,6 1 0-15,-5 5 1 0,1-3 0 16,1 8-1-16,3-7 0 0,-1 7 1 15,-1-5-1 1,8 7 1-16,-3-7 1 0,5 1-1 16,0-2 0-16,4 1 0 15,1-1 0-15,2-1 0 16,1 0 0-16,1 1-1 15,2-1 2-15,0-1-2 0,1 2 1 16,1-1 1-16,-3-1-1 0,2-2 1 16,-4-1-1-1,-5 1 0-15,-1-1 0 0,-3 2 1 16,1 0-1-16,-2 1-1 15,1 2-6-15,4 1-12 16,5 0-38-16,17 6-15 16,5-4 1-16</inkml:trace>
  <inkml:trace contextRef="#ctx0" brushRef="#br1" timeOffset="34160">12935 8655 11 0,'0'0'28'16,"0"0"1"-1,0-8-1-15,0 8-2 0,0 0-5 16,6 5-5 0,-1 4-3-16,2 1-4 0,0 2-1 15,4 4-1-15,2 2 0 16,0 1 0-16,1 5-1 0,-2-2 1 15,1 1-1-15,-2 3 0 16,1 0 0-16,-4 3-2 16,0 0 1-16,-2 0-1 0,2 5-1 15,-1-2 0 1,0 6 0-16,1-1-1 0,2 4-1 15,1 5 0-15,-2-1 0 16,4 2 1-16,-3-1-1 16,0 4 1-16,0-4 2 15,-2 5 0-15,-3-5 0 0,0 0 1 16,-2 3 1-16,1-3-2 0,-2 3 0 15,-1 0-1 1,-1 0 0-16,0 2-1 0,0 0 0 16,0 1 0-16,0 0-2 15,0 3 1-15,0-1 0 16,0-3-1-16,0 4 1 15,-4-3-1-15,-3 1 2 0,0-1-1 16,-2-2-1-16,1 4 1 0,-2-3 0 16,3 3-1-1,-1-4 1-15,2 3-1 0,0-4 0 16,3 2 0-1,0-2 1-15,1-3-1 0,-1-1 1 16,1-2-2-16,2 1 2 16,-1-2-1-16,0-2 1 0,1 1 0 15,-1-4-1 1,1 4 1-16,0-3 0 0,0 2 1 15,0-1-2-15,0 0 1 0,0 1 0 16,0 1 0 0,-3 2 0-16,3-4-1 0,-3 5 1 15,-2-5-1-15,2 5 0 16,-1 1 0-16,-1-1 0 0,4 1 0 15,-1 1 0 1,1 1 1-16,1 9-1 16,-1 2 1-1,1-3 0-15,1-1 0 0,0 1 0 16</inkml:trace>
  <inkml:trace contextRef="#ctx0" brushRef="#br1" timeOffset="34470">13098 12160 343 0,'0'54'0'0,"0"2"1"0,-4-1-1 0,-5-9 0 15,-1 0 1-15,-1-1-1 0,-6 6 1 16,2-5-1-1,-1 0 1-15,0-2-1 0,-3-2 1 16,3-3-1-16,-2-2 1 16,-1-3 0-16,1-5-1 0,-2 3 1 15,-1-8-1-15,0 3 1 16,-1-3 0-16,-1-3 0 15,0 1 0-15,2-2 0 0,0-1 0 16,2-2 0 0,-1 2-1-16,3-6 1 0,1 3-1 15,-1 0 0 1,3-3 0-16,-2-1 0 0,0 1 0 15,0 0 0-15,-1 1 0 16,-1 0 0-16,-2 0-1 0,0 1 1 16,-4 0 0-16,0 1 0 0,-9 3 0 31,-1-1 0-31,-2 1 0 15,-2-2 0-15</inkml:trace>
  <inkml:trace contextRef="#ctx0" brushRef="#br1" timeOffset="36900">12548 13152 36 0,'-8'12'68'0,"4"0"-6"15,-7-2-9-15,4 0-12 16,-4-1-9-16,3-2-9 0,-4-1-2 15,4-2-4 1,-2 0-4-16,0-1 0 0,0 0-3 16,0-3-2-1,-2 2-3-15,-2 1-1 0,0 1-2 16,-4 0-1-16,1 2 0 15,-5-2-1-15,-2 3 0 0,3 2 1 16,-6-2-1-16,-2 2 1 16,-4 1 0-16,0 0 0 15,-6 1 0-15,-1 2 0 0,-7 2 0 16,0 1 0-1,-6 1 0-15,-2-1 0 0,-3 2-1 16,-3-1 0-16,-3-2 0 16,-1-3 1-16,-3-2-1 0,-5-1 1 15,-2-2-1-15,-5-1 0 16,-5-2 1-16,-7 4-1 15,-5-1 0-15,-6 1 1 0,-8 1-1 16,-3 0 0 0,-6 3 0-16,-7-2 0 0,-4 0 0 15,-4 0 0-15,-6-3 1 16,-5 5-2-16,-7-3 2 0,-4 1-2 15,-8 2 1 1,-3-2-1-16,-11 4 1 0,-4 3-1 16,-6 3 0-16,-9-1 1 0,-2 5-1 15,-6-2 1 1,-6 2 0-16,-5 3 0 0,-1-5 1 15,-2 1 0-15,0-3 1 16,1-2 1-16,-3-2 0 16,1-2 1-16,0-1 0 15,3-1-2-15,2 2-1 0,2-6-4 16,9 9-18-1,5-8-37-15,10-8-21 0,21 0-16 16,14-22-8-16</inkml:trace>
  <inkml:trace contextRef="#ctx0" brushRef="#br1" timeOffset="38130">11676 8676 1 0,'-19'-3'42'0,"-2"3"2"16,0 0-2-16,-2 3-5 0,-4 6-8 15,4 3-12 1,-5 5-7-16,5 5-4 0,-4 2-2 15,1 3 0 1,1 6 1-16,3 4 0 0,3 2 2 16,-1 5-1-16,6 2 2 15,-3 4-2-15,3 3 1 0,2 3-1 16,0 0 0-1,0 2 0-15,0-1 1 0,1-2 0 16,0 2 0-16,-4-1 3 0,0-1-2 16,0 1 1-1,-3 2-2-15,1 3 0 0,-2 4-2 16,-3 2 0-16,-1 0-1 15,-5 1-1-15,-3 1 0 0,-7 0 1 16,-7 0-1 0,-8-1 1-16,-6-1-1 0,-11-3 0 15,-7 1 0-15,-6 2 0 0,-5 1-1 16,-7 0 0-1,-3 0 0-15,-4-2-2 0,0-1 0 16,-5-5 1-16,2-2-1 16,-4-2 1-16,-2-6 0 0,-4-1 1 15,-5 0 0 1,-2 1 0-16,-4-1 0 0,-2 4 1 15,-5-1 0-15,0 4-1 16,-1-3 0-16,0-2 0 16,2 1 0-16,-1-5-1 0,2-3 0 15,0-5-1-15,1 1 0 16,1-5 0-16,0-3 0 0,0-3-1 15,0-2 1 1,-1-6 0-16,0-2 0 0,1-6 1 16,-4-3-1-1,2-6 2-15,-1-4-2 0,0 0 1 16,-3-9 1-16,0-4 0 15,1-1 0-15,-4-6 1 0,1-1-1 16,-3-4 1-16,1 4-1 0,0-3-1 16,3 2-1-1,8 4-7-15,6 0-13 0,17 6-39 16,17 8-22-1,10-1-15-15,21 1-7 0</inkml:trace>
  <inkml:trace contextRef="#ctx0" brushRef="#br1" timeOffset="38970">5033 14004 13 0,'0'0'76'0,"0"0"1"0,-11-20-23 16,11 20-30-1,-16 0-8-15,7 2-4 0,-6-2 1 16,-1 1-1-16,-2 1 1 16,0-2 0-16,-3 1 0 0,-1-1-1 15,1 0-1 1,-3 0 0-16,-1 0-4 0,-1 0-1 15,-1 2-3 1,-2 0 0-16,1 1-2 0,-1 0 1 16,-2 1 0-16,-2-2-1 0,1 1 1 15,0-1 0-15,-4-1 0 16,0 0-1-16,-4 0 0 0,-4 1 1 15,-1 0-2 1,-7 1 1-16,0-2-1 0,-5 2 0 16,-1-3 1-1,-4 0 0-15,1 0 0 0,-2-7 2 16,-3-3-1-16,0-6 1 15,-2-6 1-15,-4-5-1 0,-3-5 1 16,-4-8 0-16,-3-9-1 0,-4-6 1 16,-2-11 0-1,-3-11 1-15,0-13-1 0,-4-8-1 16,0-12 0-1,0-8-1-15,2-3-3 0,-2-15-8 16,8 3-27-16,7-10-38 16,-2-18-17-16,13-5-9 0,9-14-5 15</inkml:trace>
  <inkml:trace contextRef="#ctx0" brushRef="#br1" timeOffset="40440">2316 12470 55 0,'-6'-18'62'0,"-5"-4"-9"16,4 1-9-16,-5-5-7 0,1-1-7 15,-2-2-7 1,-4-1-5-16,5-1-5 0,-4 0-3 16,1-6-4-16,-3-1-1 0,1-3-2 15,-1-4-1-15,2-4 0 16,1-4 0-16,-2-6 3 15,5-5-1-15,1-8 1 16,5-8 1-16,3-11 1 0,3-5 0 16,3-11-1-1,7-9-1-15,2-7-1 0,6-6 1 16,-2-4-2-16,0 5-1 15,-6 2-3-15,1 0-3 0,-3 7-9 16,-8 9-37-16,-3 5-29 16,1 6-16-16,-8-3-6 15</inkml:trace>
  <inkml:trace contextRef="#ctx0" brushRef="#br1" timeOffset="42670">4759 11708 41 0,'0'0'48'0,"-8"-9"-6"16,8 9-4-1,0 0-7-15,0 0-6 0,-9-3-5 16,9 3-5-16,0 0-2 0,-10 0-4 16,10 0-3-1,-9 3-1-15,9-3 1 0,-10 5-2 16,10-5 2-16,-13 3-1 15,13-3 2-15,-15 1-1 0,5-1 0 16,-1-1-1 0,-2-4-1-16,-2 0-1 0,0-2 0 15,-2 0-1-15,2-1 0 0,-3 1-1 16,3-2 1-1,-1 1-1-15,3-1 0 0,0 0 0 16,3 1 1-16,2-2-1 16,0 1 0-16,3 0 0 0,-1 1-1 15,3-2 2 1,3 10-2-16,-3-18 0 0,3 7 0 15,0 1 0 1,1 0 0-16,3-1 0 0,1-2-2 16,1 1 2-16,4-2 0 0,0 2-1 15,1-3 1-15,4-2 0 16,-2 3 0-16,2-5 0 0,0 1 0 15,1 0 0 1,-2-2 0-16,2 3 0 0,-3-1 0 16,4 0-1-1,-3 0 2-15,-1 2-1 0,0 2 0 16,-1-1 0-16,2 2 1 15,-5 0 1-15,3 1-2 0,-2 1 0 16,0 1 0-16,0 0 1 0,-1-1-1 16,-1 0 0-1,2 2 0-15,1-3-1 0,-2 3 1 16,1-3 0-1,1 1 0-15,1 0 0 0,-1-1 0 16,0-2 0-16,2 1 1 16,0 2 1-16,-1-4-1 0,3 1 0 15,-2 1 1-15,-2-2 1 0,1 3 0 16,0-1 0-1,-4 1 1-15,2-2-1 0,-3 1 0 16,-2-2 0 0,2-3-1-16,-1 1 0 0,-1-3 0 15,0-5-1-15,-1-3 0 16,0-5 0-16,-2-2 0 0,4-5 0 15,-2 0-1 1,0-4 0-16,-1-1 0 0,1 0 0 16,0 0 0-16,1-2 0 0,1 1-2 15,0-1-1 1,3 1-6-16,-6-2-16 0,6-2-33 15,2 1-19-15,-4-2-16 16,2 0-4-16</inkml:trace>
  <inkml:trace contextRef="#ctx0" brushRef="#br1" timeOffset="43740">5140 10160 10 0,'0'0'45'16,"-10"2"-2"0,10-2-1-16,0 0-12 0,0 0-11 15,0 0-6-15,0 0-4 16,0 0-4-16,0 0-2 0,0 0-3 15,0 0 2 1,0 0 1-16,0 0 4 0,0 0 3 16,0 0 1-16,0 0 1 0,0 0 1 15,0-6-1 1,0 6 1-16,0-16-3 0,0 3-3 15,0-1 1-15,-1-7-3 16,0-6 0-16,1-5 0 16,0-4-2-16,0-5 1 15,2-5-1-15,1-3 1 0,0-1-1 16,1-4 0-16,-2 1 0 0,-1-1 1 15,3-2-1 1,-1 2-1-16,1 0 0 0,1-1-1 16,1-1 1-16,0 3-1 15,2 3 0-15,0 1 1 16,0 2-1-16,-2 2 0 15,0 1 0-15,0 4 1 0,-3-2-1 16,0 1 0 0,1-3 1-16,-2-1 0 0,1-2 0 15,-1-5 0-15,-1-3 0 0,-1-7 0 16,2-6 0-1,-1-4 0-15,1-3 0 0,1-3-1 16,-1 1 0-16,2 2-1 16,0 2-2-16,-1 6-1 0,2 8-6 15,-4 1-12 1,2 3-38-16,0 5-21 0,-2-7-14 15,-5 2-4-15</inkml:trace>
  <inkml:trace contextRef="#ctx0" brushRef="#br1" timeOffset="46910">2257 10268 30 0,'-15'-19'72'15,"15"6"-33"-15,-7-6-2 0,1-4-9 16,-1-7-4 0,1-4-3-16,-1-11-3 0,0-4-3 15,-1-7-1-15,-1-5-3 0,2-1-2 16,0-6-1-1,3-1-2-15,0-4-1 0,0-2-1 16,3-4 0-16,0-3 1 16,1-3-1-16,0-6 1 0,0-2-1 15,1-3 1 1,-1-3-1-16,0-1 0 0,1 0-2 15,1-1 0-15,0-2 1 16,-1 0-3-16,1 0 0 16,0 2 0-16,-1 1 0 0,1 0 1 15,0 1 0-15,1 2 1 16,1 2 1-16,0 6 0 0,0 0 0 15,1 5 0 1,1 1-1-16,-1 4 0 0,-1 3-1 16,0 1 0-1,2 1 0-15,-2 2 0 0,1-2-1 16,1 2 0-16,2-1 0 0,4-1 0 15,2 0 1-15,4-1-1 16,-2 1 0-16,5 2 0 0,-1 2 1 16,-1 3 0-1,0 3 1-15,-3 5 0 0,-2 8 0 16,-1 0 0-1,0 2-1-15,-4 2-1 0,-1 1 1 16,-2-5-1-16,3 0 0 16,-2 0-1-16,-2-4 0 0,4-1 0 15,-1-2 0-15,2 0 1 0,-3 2-2 16,-1 1 0-1,3 2 0-15,-1-1 1 0,-2 6 0 16,0-3 0 0,-1 2 0-16,0 4 0 0,3-5 1 15,0-2 1-15,2-6-1 16,1-1-1-16,3-3 1 0,3-1-1 15,1 0 1 1,-1-1 0-16,2-1 0 0,-1 2 0 16,-1 3 0-16,-1 8 1 0,-1 1 0 15,-4 3-1 1,2 2 1-16,-3 6-1 0,0 2 0 15,1 4 0-15,-2 2 0 16,1 0 0-16,-1 2 0 0,1 1-1 16,-1 3 1-1,1-2 0-15,-2 4 0 0,1 2 0 16,-1-1 0-16,4 2-1 0,-2 1 1 15,1 1-1 1,2-2 1-16,4 0 0 0,1 1-1 16,5-3 1-16,4-3 0 15,4 1 0-15,5-3-1 0,7-1 1 16,3-2 0-1,3 1 1-15,0-1 0 0,2-1 0 16,1 2-1 0,-1-2 1-16,-1 3 0 0,1 0 0 15,-2 3 0-15,0-1-2 0,0 0 1 16,0 5 1-16,1 1-2 15,-2 3 1-15,-1 1 0 0,-3 2 0 16,-1-2 0 0,-2 4 0-16,-4 2 0 0,-1 0 0 15,1-1 0 1,-1 3 0-16,-1-2 0 0,1 3 1 15,2 0-2-15,4 0 1 16,2 3 0-16,3-1 0 0,2 2 0 16,1 0 0-16,2 2 1 15,0 1-2-15,1 1 2 16,-2 0-2-16,2 0 1 0,-1 0 1 15,0 1-1 1,0 1 0-16,-2 1 0 0,0 0 0 16,-3 0 0-16,-5 2 0 15,-1 2 0-15,-4 2-1 16,-3 0 1-16,-4 4 0 0,-3-3-1 15,-2 4 1-15,-2 1 0 16,-1-2 0-16,-2 1 0 0,-4-2 0 16,1 1 0-1,-4-4 0-15,2 3 1 0,-4-2-1 16,1-1 0-1,-2 1-1-15,-1 2 1 0,0 1 0 16,1 0 0-16,-2 2 0 16,-1-1 0-16,0 3 0 0,-2-1 0 15,3-2 0-15,-3 3-1 0,-1-3 1 16,0 3-1-1,0-2 0-15,-1 1 1 0,0-1-1 16,0 2 0 0,-1 1 0-16,0 0 1 0,-2 2 1 15,-1 0-1-15,0 1 0 16,-2 1 0-16,-4 2 1 0,1-1-1 15,-1 2 0 1,-1 0 0-16,-2-1 0 0,2-1 0 16,-1 1 0-16,4-2 0 0,-2 1-1 15,0-4 1 1,1 0 0-16,-2-2 0 0,2 1 0 15,-2 1 0-15,0 0-1 16,-1 0 1-16,-1 1 0 0,1 2 0 16,2 0-1-1,1 0 1-15,-1-1 1 0,2 0-1 16,1 0 1-16,-1-3-1 0,-1 0 1 15,0 0-1 1,1-1 0-16,-4-1 0 0,1 2 0 16,-4 2-1-16,2 1 1 15,-3 2 0-15,-2 1 0 16,1 0 0-16,-2 3-1 15,3-1 1-15,-1-1 0 0,1-1 0 16,0 1-1 0,3-3 1-16,0-1 0 0,1 0 0 15,0-2 0-15,1 0 0 0,-4 1 0 16,2 1-1-16,0 3 1 15,-1-1 0-15,0 1 1 16,-3 4 0-16,0-1 0 16,3-1 0-16,-3 0 0 0,3-1 0 15,1-1 0 1,0-2 0-16,3-1-1 0,0-4 0 15,2 0-1-15,0 0 1 16,1 2 0-16,0-2 0 0,0 0-1 16,0 2 1-16,0 1 0 15,4-1 0-15,0 3 0 16,0-1 0-16,0-1 0 0,0 1 0 15,0-2 0 1,2 0 0-16,1-3 0 0,0 1 0 16,0 1 0-1,0-2 0-15,1 1 0 0,0-1 0 16,-1 2 0-16,1 3 1 0,-1-2-2 15,0-2 2-15,0 4 0 16,-1 0 0-16,3 0 0 0,-2-1 0 16,4 6 0-1,-2-7 0-15,2 5 1 0,-1-2-1 16,2 2-1-1,0-4 1-15,-2 3-1 0,-1 1 1 16,0-3 0-16,-3 6 0 16,-2-1 0-16,0 2 0 0,-7 2 1 15,0 2-2-15,1 2 2 0,-2-1-2 16,2-1 1-1,-1-1 0-15,1 1-1 0,3-3 0 16,1 0 0 0,1-3 0-16,0 3-1 0,-3 0 1 15,4-4 0-15,-2 3 0 16,0-1 1-16,-1 3-1 0,0 2 0 15,1 1 0 1,2-1 1-16,0 3-1 0,0 0 0 16,0 1 1-16,3 0-1 0,2-1 0 15,-1-3 0 1,2 2 1-16,-1-4-1 0,0 0 0 15,-1-3 1-15,-1 2-1 16,-2 1 0-16,1 2 0 16,1 3 1-16,1 0-1 15,1 5-1-15,0 3 1 0,1 2 0 16,3 2 0-16,1-3 0 0,1 2 0 15,0-4 0 1,-2-2 0-16,-1-3 0 0,0 2 1 16,-2-5 0-16,-1-2-1 15,-2 2 1-15,-1-1 0 16,0 1-1-16,0-1 1 15,2 3-1-15,1-2 0 0,1 0 0 16,3 3-1 0,0-4 1-16,1 0 0 0,1-2 0 15,-2-2 0-15,1 0 0 0,-1-5 0 16,-1 1 0-16,-1 0 0 15,1 5 0-15,-1 4 0 16,1 2 0-16,-1 5 0 16,0 4 3-16,1 6-3 0,-3 3 1 15,1 2 1 1,-2-3 0-16,0-2-1 0,0-2-2 15,2-4-2-15,3-6-4 16,-2-11-16-16,8-3-22 16,0-12-16-16,-6-13-16 0,6-13-14 15,-9-18-10-15</inkml:trace>
  <inkml:trace contextRef="#ctx0" brushRef="#br1" timeOffset="55980">7121 4183 5 0,'0'0'44'0,"-19"-17"-3"16,19 17-3-16,-17-8-9 0,17 8-6 15,0 0-7 1,-13 0-5-16,13 0-4 0,-6 10-2 16,2 6-4-16,-2-1 1 0,2 4 1 15,-3 6 1 1,1-1 0-16,-2 5 2 0,1 5-1 15,-3-1 1-15,1 3-1 16,-1 0 0-16,2 0 1 0,-3 2-2 16,3-1 0-1,2 1 1-15,2-4-2 0,2 5 2 16,2 0 0-16,0 1 0 0,0 1-1 15,-1-1 0 1,3 2 1-16,-1 0-1 0,-1 3-1 16,0 0-1-16,-2-2 1 15,-3 1-1-15,4-1 0 0,-3 2 0 16,2-3 0-1,2 2-1-15,0-1 0 0,0 1 1 16,3-1 1 0,3 0 0-16,-1 2-1 0,1-2 0 15,-2-2 1-15,2 2 0 0,-1 1 1 16,-2 0-2-16,-1 0 0 15,-1 0-1-15,-1 1 1 0,0-1-1 16,0-3 0 0,0 5 1-16,0-3-2 0,0-1 0 15,0-1 0 1,2 2 0-16,1 1 0 0,0 1 0 15,0-2 0-15,-1 3 0 16,-2-1 3-16,0 2-2 0,0-1 1 16,-6-1-1-16,-1 0 1 0,-1 2-1 15,1-1 0 1,0 1 0-16,-1 0-1 0,0 1 1 15,0 1-1 1,2 0 0-16,-1 4 0 0,-2-3 0 16,1 1 0-16,-1-2 1 15,-1 0-1-15,0-2 0 0,3 0 0 16,-2-2 1-16,1-2-1 15,-1 2 1-15,3 0-1 16,-2 1 2-16,2 1-2 0,1-1 0 16,-2 4 0-1,3 0-2-15,0-1 2 0,1 0-1 16,2-2 1-16,0-2-1 15,1 2 1-15,0-1 0 0,3 0 0 16,3-1 1 0,0 3 0-16,1 0 1 0,1 2-1 15,-3 0 1-15,-1 0-1 0,-2 4 1 16,-2-3 0-1,0-1-1-15,-1-1 0 0,0-1-1 16,-3 0 1-16,1-2-1 16,-1 0 1-16,2 0-1 0,1 0 0 15,-2 0 0 1,1 0 1-16,0 2 0 0,-1-2 0 15,0 3 0 1,0-1 0-16,-2-1 0 0,2 1-1 16,2-2 0-16,1 0-1 0,0-3 1 15,3 1-1-15,2-3 1 16,1 1-1-16,0-3 1 15,2 3 0-15,-2-1 0 16,-1 3 0-16,-2-1 0 0,0-2 0 16,-1 1 0-1,2-1 0-15,0 0 0 0,-1-3 0 16,3 0 0-16,-1-1 0 0,1 1 0 15,-2-1 0-15,2 1 0 16,-2-1 0-16,1-1 0 16,-1 1 0-16,0-1-1 15,-1-2 1-15,3-2 0 0,-2 2 0 16,2-3-1-1,-1 0 1-15,0-2 0 0,1 1-1 16,-1-1 1-16,1 0 0 16,0-3 1-16,1 1-1 0,-2-2 1 15,2-2-1-15,2 0 1 16,-1 0-1-16,2-3 1 15,-1-1 0-15,3 3-2 0,-2-4 1 16,2 2 0 0,0 0 0-16,1 1 0 0,1-2 0 15,0 1-1-15,3-2 1 16,-2-2 0-16,2-1 0 15,-1 1 0-15,1-4 0 16,0-1 0-16,1-1 0 0,-1-1 1 16,-1-2-1-16,3 0 0 0,-3 1 0 15,3-1 0 1,-2 0 0-16,0-1 0 0,1 1 0 15,-1 0 0-15,1-2 0 16,0 1 1-16,2-1-1 16,-1 0 0-16,0-2 0 15,4 0 1-15,-1-2 0 0,2-1-1 16,-2 0 1-16,4 0-1 0,-1-4 1 15,3-4-1 1,1 3 1-16,0-2 0 0,-1-2-1 16,5 1 1-1,-2-6-1-15,0 3 1 0,3-2 0 16,0-4 0-16,1 0 0 15,1-2-1-15,1-1 1 0,2-4 0 16,0 2 1 0,1-3-1-16,0-3 1 0,-2 1-1 15,0-4 0-15,-1 2 0 0,1-3 0 16,-3 1-1-1,-1-1 1-15,1-4 0 0,-3 0-1 16,0 0 0-16,1-3 2 16,-2-1-1-16,0-4 0 0,1-2 1 15,2 1-1 1,-2-3 0-16,0 5 0 0,1-3 0 15,-2 3 0-15,0 3 0 16,-5 1 1-16,0-2-2 16,-4 2 0-16,-1-2 0 0,-1-2 0 15,-2-3 1-15,3-2-1 16,0-5 1-16,0 0 0 0,1-1-1 15,-1 0 1 1,1-1 0-16,-2 2 1 0,0-2-1 16,-1 1 0-1,-2 1 0-15,3 0 1 0,-5 0-1 16,2 2 0-16,-3-2-1 0,0-1 1 15,-2 4-1-15,1-4 0 16,-1 2 0-16,-1-2 0 0,2-2 0 16,1-3 0-1,2 0-1-15,-2-2 1 0,1-1-1 16,2-2 0-1,-3 1 0-15,1-3-1 0,0 2 1 16,-2-5 1-16,0 2 0 16,-2 0 0-16,-1 0 1 0,-1-3-1 15,-2 3 1-15,-4-3 1 0,-2-1-2 16,-1 1 1-1,1-3-1-15,-2 0 1 0,-2 1-1 16,-2 2 0 0,0-1 0-16,1 4 0 0,4 0 1 15,-1 4 0-15,1-1 0 16,0 2-1-16,0 2 1 0,1 2-1 15,-1-1 1 1,0 0-1-16,0-3 0 0,0-1 0 16,0 1 0-16,0-4 0 0,0 3 0 15,0 0 1 1,0-1-1-16,0 3 1 0,0 0-1 15,-4 3 0-15,1 0 1 16,-4-1-1-16,1 0-1 0,-2-2 1 16,-1 2-1-1,-1-1 1-15,-1 2-2 0,-1 2 0 16,2-1 1-16,-4-2-1 0,3-1 1 15,-5 0-1 1,2-1 1-16,-3-1 0 0,1-3 2 16,-1-1-2-16,0 3 1 15,-2-1-1-15,4-1 1 0,-3 2-1 16,1-4 1-1,0-1 0-15,-2 1-1 0,0-1 2 16,-2-3 0 0,1 1-1-16,-1 3 1 0,-2-3-1 15,-7 5 0-15,5 1 0 0,-5 0 1 16,0 2-1-16,0 3 0 15,-6 2 1-15,3 2-1 0,-2 1 0 16,-1 4 1 0,-1 4 0-16,0 4 0 0,-1 3 0 15,-3 5 0 1,-1 4 0-16,-2 1 0 0,-5 6-1 15,-3 5 1-15,-5 5-2 16,-3 7 0-16,-8 8-1 0,-7 16 0 16,-9 14 0-16,-8 18 0 0,-7 16 0 15,-1 15 1 1,-4 10-1-16,0 10-1 0,7-2-2 15,10 6-2 1,9-3-13-16,15 2-24 0,6-15-14 16,13-17-22-16,17-8-14 15,10-19-9-15</inkml:trace>
  <inkml:trace contextRef="#ctx0" brushRef="#br1" timeOffset="57580">18240 7927 20 0,'-22'0'47'16,"5"0"-7"-16,1 0-5 0,5 0-6 16,0 0-4-16,11 0-5 0,-12 0-2 15,12 0-3 1,0 0-4-16,0 0 0 0,-8 1-1 15,8-1-2-15,0 0 0 16,0 0-1-16,6 0 0 16,-6 0-1-16,15 0 2 15,-4-7-2-15,6 1 0 0,2-4-1 16,8-1-1-16,4-5 0 0,7 0-1 15,5-2-1 1,5-1 0-16,4 2 0 0,2 2 0 16,-1 1-1-1,0 3 2-15,-3 4-3 0,-1 1 1 16,-6 6 1-16,-3 0-2 15,-8 8 1-15,-2 2 0 0,-8 4-1 16,-5 5 0 0,-7 2 1-16,-7 4 1 0,-18 6 1 15,-12 4 1 1,-9-2 1-1,-9-2-2-15,-2 0 2 0,-6-5-2 16,-1 0 1-16,0-3-2 16,19-11 0-16,5-5-1 0,9 0 0 15,5-2-1 1,16-5 0-16,-1 11 0 0,16-5 0 15,18 6 0-15,10 2 0 16,14 7 1-16,8 4-1 16,8 7 2-16,1 3-1 0,-2 5-1 15,-10 2 1-15,-10 1 0 16,-16 1 0-16,-18-2-1 0,-15-2 1 15,-13-1 0 1,-23-6 1-16,-20-4 0 0,-20-7 0 16,-19-3 1-1,-15-9 0-15,-12-5 0 0,-8-5-1 16,-2-4-2-16,3-9-4 0,9-2-13 15,8-4-39-15,16-13-21 16,20-4-16-16,16-17-8 0</inkml:trace>
  <inkml:trace contextRef="#ctx0" brushRef="#br1" timeOffset="80900">15802 9776 42 0,'-3'-10'62'16,"3"10"-3"-16,-7-9-12 0,7 9-10 15,0 0-10 1,0 0-5-16,3 6-7 0,3 5-3 16,1 8-4-16,3 6-3 15,-1 6 0-15,2 7 1 0,0 2 0 16,-1 3-1-16,-3-2 2 0,2 0-2 15,-5-4 1 1,0-4-1-16,-2-4 0 0,1-4 0 16,-3-6-2-1,1-1 1-15,-1-4-2 0,0 0 1 16,0-4-1-16,0-1-1 15,0-1 0-15,0-8 0 0,-1 14 0 16,1-14 0-16,0 11 0 0,0-11 0 16,0 0 0-1,0 9 0-15,0-9 1 0,0 0-1 16,0 0 1-1,0 0 0-15,0 0-1 0,-1-5 1 16,1 5-1-16,-1-15 0 16,2 3 0-16,-2-5 0 0,1-4-1 15,0-6 1 1,0-9-1-16,0-9 0 0,-3-5 0 15,2-7-1-15,-3-4 1 0,-2-1-1 16,-2 3 0 0,1 0 1-16,-1 9 0 0,0 6-1 15,2 10 1-15,0 5 0 16,3 9-1-16,1 4 0 0,2 4 1 15,0 2-1 1,6-2 0-16,4 2 0 0,3-1 0 16,6 1 1-1,4-2 0-15,6 1 0 0,2 2 0 16,2-1 0-16,2 3 0 0,-1 0 0 15,2 2-1-15,-5-1-2 16,-1 4-3-16,-4-1-6 0,0 4-11 16,-5 5-34-1,-5-2-24-15,0 3-12 0,-8 1-5 16</inkml:trace>
  <inkml:trace contextRef="#ctx0" brushRef="#br1" timeOffset="81100">15862 9961 32 0,'16'9'86'0,"8"-8"-2"15,10-2-4-15,10-4-61 16,4 0-5-16,2 1-8 0,1-2-12 15,-7 3-21-15,3 2-42 0,-13 1-16 16,-4-1-1 0</inkml:trace>
  <inkml:trace contextRef="#ctx0" brushRef="#br1" timeOffset="81330">16459 9944 18 0,'5'19'88'0,"2"-2"1"15,-3 0-4 1,1 5-57-16,4 1-1 0,-4 1-8 16,1-3-5-16,-1 1-5 15,0-4-2-15,-1-2-4 0,-1-5-5 16,1-1-9-1,-4-10-21-15,0 0-45 0,4-4-11 16,-1-15-6-16</inkml:trace>
  <inkml:trace contextRef="#ctx0" brushRef="#br1" timeOffset="81440">16495 9815 24 0,'-5'-14'72'0,"6"2"-12"0,-1 12-47 15,4-13-84 1,12 11-1-16</inkml:trace>
  <inkml:trace contextRef="#ctx0" brushRef="#br0" timeOffset="89440">15815 11221 17 0,'0'33'76'15,"-1"11"-25"-15,5-3-13 0,2 1 1 16,-1-1-3-16,3-5-4 16,-4-5-6-16,3-8-4 15,-6-3-4-15,4-6 0 0,-5-14-3 16,0 0-2-1,0 0-2-15,8-20-1 0,-6-9-3 16,1-6-2-16,-2-9-1 16,-1-7-4-16,1-7 0 15,-1 2 0-15,-1-3 0 16,-5 5 0-16,2 7 0 0,-1 6 0 15,1 7 1-15,-1 8 1 0,2 6-2 16,1 3 2 0,1 5-1-16,1 2 0 0,0 10 0 15,7-15-1-15,5 7 0 16,3 0-1-16,5 0 0 15,3 2 1-15,7 0-1 16,4 1-1-16,3 0 0 0,-2 1-2 16,3 3-1-1,-3-1-4-15,-1 2-5 0,-4 0-12 16,-4 0-34-16,-2 6-29 0,-10-1-7 15,-5 1-2 1</inkml:trace>
  <inkml:trace contextRef="#ctx0" brushRef="#br0" timeOffset="89650">15973 11230 76 0,'0'0'91'16,"21"13"-2"-16,-3-13-7 15,1-4-68-15,11 1-6 0,2-3-8 16,5 2-21 0,1 1-49-16,-4-3-15 0,2 0-8 15,-3-2 2 1</inkml:trace>
  <inkml:trace contextRef="#ctx0" brushRef="#br0" timeOffset="89840">16361 11250 84 0,'4'30'94'15,"2"0"-5"1,-1 14-32-16,1-11-27 0,0-1-8 16,0 0-8-16,-2-8-6 15,1-2-3-15,-1-9-5 0,3-4-5 16,-7-9-15-16,20-8-49 0,-4-6-17 15,-1-11-7 1,0-8-5-16</inkml:trace>
  <inkml:trace contextRef="#ctx0" brushRef="#br0" timeOffset="89950">16518 11133 87 0,'-9'-11'92'0,"1"1"-4"16,0 3-8-16,-24 2-71 0,32 5-8 16,0 0-20-1,0 0-31-15,4 2-34 0,8 3-6 16,1 2-4-1</inkml:trace>
  <inkml:trace contextRef="#ctx0" brushRef="#br0" timeOffset="90320">16611 11301 22 0,'4'41'88'15,"1"4"2"-15,-2-1-5 0,-1 1-53 16,1 0-6 0,-1-6-6-16,1-6-4 0,-1-5-2 15,-2-10-4-15,0-5-1 16,0-13-1-16,0 0-1 0,10-2-2 15,-4-13-1 1,2-8-1-16,2-4-1 0,2-5-1 16,2-3-2-1,4 0 1-15,-2 3-1 0,-2 3 0 16,-2 11 0-16,3 7 1 0,-5 8 0 15,3 6 0-15,-4 14 2 16,-2 3 1-16,0 13 3 16,-1 1 1-1,-2 3 0-15,-2-2-1 0,0-3 0 16,-3-5 0-1,2-8-7 1,4-4-6-16,-5-15-9 16,20-7-11-16</inkml:trace>
  <inkml:trace contextRef="#ctx0" brushRef="#br0" timeOffset="90530">17026 11328 80 0,'0'0'87'0,"0"0"1"16,-4 19-31-16,-3 5-26 0,1 145-15 15,0-128 3-15,-1 10-2 16,3-8 0 0,1-4-2-16,3-6-2 0,1-7-1 15,19-17-4 1,6-152 3-16,4 119-9 15,1-22-1 1</inkml:trace>
  <inkml:trace contextRef="#ctx0" brushRef="#br0" timeOffset="92640">17074 11151 70 0,'-5'28'89'0,"6"11"-36"0,-2 10-7 15,9 9-3-15,-2 7-6 16,8 1-9-16,-4 4-4 0,3-7-11 16,2-12-5-1,-3-8-2-15,-2-12-3 0,-2-10-3 16,-1-8-5-1,-7-13-15-15,0 0-53 0,19-11-16 16,-10-7-6-16,1-4-4 0</inkml:trace>
  <inkml:trace contextRef="#ctx0" brushRef="#br0" timeOffset="93240">18271 11037 36 0,'0'0'87'0,"7"-9"4"0,-7 9-4 16,3 11-53-1,2 15-9-15,-2 5-4 0,0 8-5 16,4 5-3-16,-1 8 0 16,1 3-3-16,-1-1-2 0,-3-4 1 15,0-5-4 1,-2-9-1-16,1-7 0 0,0-7-2 15,-1-9-1-15,0-5-3 0,-1-8-1 16,0 0-6 0,1-4-12-16,4-12-51 0,0-2-19 15,-2-8-7-15,-2-6-7 16</inkml:trace>
  <inkml:trace contextRef="#ctx0" brushRef="#br0" timeOffset="93500">17965 11171 24 0,'-14'0'91'0,"14"0"0"16,0 0-2-1,19-20-45-15,20 9-18 0,12 0-4 16,15-2-6-1,12 0-4-15,5 0-2 0,1-1-4 16,-4 3-2-16,-5 3-1 0,-9 1-5 16,-11 0-2-16,-15 3-2 15,-10 4-4-15,-9-6-10 0,-6 3-36 16,-2 3-28-1,-13 0-11-15,0 0-5 0</inkml:trace>
  <inkml:trace contextRef="#ctx0" brushRef="#br0" timeOffset="93720">18153 11575 69 0,'-20'34'96'15,"11"-6"-2"1,10-14-5-16,15 2-61 0,20-11-3 15,8 2-4-15,9-6-5 16,3-1-6-16,2 0-4 0,-2-2-2 16,-1-4-4-1,-12 3-2-15,-2 2-4 0,-11-3-4 16,-7 4-11-16,-7-2-36 0,-5-6-32 15,0 1-6 1,-3-4-7-16</inkml:trace>
  <inkml:trace contextRef="#ctx0" brushRef="#br0" timeOffset="94190">18866 11372 80 0,'8'12'94'0,"-8"11"-3"15,5 6-4-15,1 6-66 16,0 5-3-16,2 7-2 16,2 0-1-16,2 0-5 0,-4-6-3 15,1-3-2 1,-2-8 0-16,-2-6 0 0,0-6 0 15,-4-7 2-15,-1-11-2 0,0 0 0 16,0-11 0-16,1-7 0 16,-1-4-2-16,0-2 0 15,4-3-3-15,6 0-1 16,9 6 0-16,6 0-1 0,4 13 0 15,4 3-1 1,0 5 1-16,1 9 1 0,-4 5-1 16,-6 5 1-16,-9 2 0 15,-7 3 1-15,-8 1 0 16,-6-3 0-16,-8-1 1 0,-6-2 0 15,-5-5 1-15,1-3-1 16,2-2 0-16,0-7-1 0,4-2-2 16,1 0-1-1,5-1-3-15,12 1-8 0,-14-10-13 16,14 10-38-16,0-8-27 15,0 8-8-15,8-14-4 16</inkml:trace>
  <inkml:trace contextRef="#ctx0" brushRef="#br0" timeOffset="94470">19616 11500 83 0,'0'0'95'16,"-14"11"-4"-16,-12 8-4 0,-7 9-66 15,3 0-5-15,-2 7-2 0,5 0 1 16,4 2-4 0,6-8-2-16,11 0-2 0,7-4 0 15,14-9-2 1,7-5 1-16,6-3-1 0,2-3-1 15,0-2-3-15,-1-3-2 16,-5 0-3-16,-4 0-4 0,-4 0-11 16,-16 0-32-1,0 0-37-15,0 0-9 0,0 0-8 16,-1-9 1-16</inkml:trace>
  <inkml:trace contextRef="#ctx0" brushRef="#br0" timeOffset="95110">20051 11226 12 0,'-13'-3'94'0,"0"1"-2"0,3-1-3 16,10 3-46-16,0 0-11 15,0 0-5-15,13 0-9 16,12 0-5-16,7 0-4 0,6 0-2 16,8 1-1-16,5-1-2 15,-3 0-1-15,-1 0-2 0,-4 0 0 16,-9 0-2-1,-4 0-2-15,-10-2-2 0,-4 2-5 16,-7-3-7 0,-9 3-19-16,11 4-40 0,-11-4-18 15,-5 3-5-15,5-3-3 16</inkml:trace>
  <inkml:trace contextRef="#ctx0" brushRef="#br0" timeOffset="95310">20046 11455 46 0,'-8'20'97'0,"9"-1"-2"16,17-6-5-1,48-3-60-15,-18-4-3 0,7 1-3 16,7-3-10-16,0-4-10 0,6-1-11 15,-8-3-40 1,-5-4-36-16,-2 1-9 0,-10-4-8 16,-4 0 2-16</inkml:trace>
  <inkml:trace contextRef="#ctx0" brushRef="#br0" timeOffset="102910">15990 12843 30 0,'-13'-8'84'15,"3"-2"-1"-15,-1 1-40 0,11 9-11 16,0-20-7-1,8 5-7-15,10 0-4 0,5 0-3 16,3 2-5-16,3 1-1 0,4 5-1 16,-2 4 0-1,-3 3-2-15,-7 6-2 0,-2 5 0 16,-5 4 0-16,-6 3 0 15,-6 3 1-15,-2 1-1 0,-8 3 0 16,-4 3 1 0,-4-2 1-16,-2 1-2 0,-1-1 0 15,3 1 1-15,1-2 1 0,3-4-1 16,5-1 1-1,7-1 1-15,0 0 0 0,10-4 0 16,5 2 1-16,6-3-1 16,3-2 0-16,3 1-2 0,3-5-3 15,2 0-8 1,-3-5-17-16,1-3-44 0,3-5-18 15,-1-6-6 1,1-9 1-16</inkml:trace>
  <inkml:trace contextRef="#ctx0" brushRef="#br0" timeOffset="103100">16598 12868 18 0,'0'0'86'16,"0"0"-1"-16,13 28-7 15,5-28-61-15,7 0-1 0,2-3 0 16,2-1-5-16,2-1-10 0,-1-4-16 16,-1-4-49-1,-1 1-19-15,-10-3-5 0</inkml:trace>
  <inkml:trace contextRef="#ctx0" brushRef="#br0" timeOffset="103310">16692 12736 73 0,'-11'36'76'0,"-1"0"-48"16,4 9-5 0,1 2 0-16,0-2-1 0,4-3-3 15,2-7-9-15,1-2-5 16,1-10-10-16,7-3-23 0,1-15-44 15,8-5-6 1,3-6-1-16</inkml:trace>
  <inkml:trace contextRef="#ctx0" brushRef="#br0" timeOffset="103830">17067 12688 6 0,'-22'12'53'0,"3"-3"-1"0,3-1-11 15,8 1-6-15,-2-5-6 0,10-4-5 16,0 0-4-1,6 3-3-15,11-3-5 0,5-3-1 16,6 2-3-16,4-2-3 16,2 3-2-16,0 0-3 0,-4 7-1 15,-3 4 0 1,-10 5 1-16,-5 4 1 0,-12 1 1 15,-3 3 3 1,-9-2-1-16,-6-1 1 0,3-3 0 16,-2-2-1-16,3-1-1 0,3-6 0 15,8-1-2-15,3-8 0 16,11 19-1-16,5-8 0 0,-2 3 0 15,3 3 1 1,-5 0 0-16,-5 1 0 0,-7 2 0 16,-7 2 0-1,-11-4 2-15,-5 0-2 0,-2-2-1 16,-2-5-6-16,6 0-22 15,4-6-40-15,3-5-17 0,14 0-7 16</inkml:trace>
  <inkml:trace contextRef="#ctx0" brushRef="#br0" timeOffset="104100">17644 12899 11 0,'-21'6'82'15,"9"-1"5"-15,12-5-4 16,7 7-63-16,10-6-4 15,7 1 0-15,6-2-2 16,0-3-9-16,8-2-21 0,-1-2-49 16,-9-5-18-16,-3-6-6 0</inkml:trace>
  <inkml:trace contextRef="#ctx0" brushRef="#br0" timeOffset="104290">17716 12755 23 0,'-9'40'79'15,"1"-2"3"-15,0 7-51 0,5 2-1 16,-3-4-3-16,3-2-7 0,-2-4-9 16,1-6-9-16,0-4-12 15,1 2-44-15,-1-19-24 16,4-10-5-16,10 0 3 15</inkml:trace>
  <inkml:trace contextRef="#ctx0" brushRef="#br0" timeOffset="104640">18097 12753 70 0,'-7'9'86'0,"7"-9"-29"0,6 10-18 15,9 5-6 1,5 1-3-16,4-1-5 0,-1 2-7 16,2 0-5-1,-6 2-5-15,-3 1 0 0,-8 1-3 16,-8 1-1-16,-9 0-1 15,-4 2-1-15,-8-2-5 0,-2 0-7 16,-4-7-16-16,0-8-41 0,4-4-22 16,-2-8-7-1,4-11-2-15</inkml:trace>
  <inkml:trace contextRef="#ctx0" brushRef="#br0" timeOffset="104760">18056 12777 14 0,'28'-26'92'0,"1"3"-4"0,1 1-4 15,2 4-48-15,1 5-25 16,-6-3-33-16,3 4-49 15,-1 4-14-15,-4 8-5 0</inkml:trace>
  <inkml:trace contextRef="#ctx0" brushRef="#br0" timeOffset="105200">18623 13009 3 0,'-4'32'82'16,"-7"-11"5"-16,0 9-36 16,-3-11-7-16,3 3-9 15,0-17-4-15,3-5-7 0,8 0-6 16,-12-22-4-1,11-2-5-15,1-8-3 0,0-4-3 16,2-5-1-16,6-3-2 0,3-4 0 16,1 4-1-1,3 5 1-15,-2 4 0 0,1 8 0 16,-1 6-1-16,-1 8-1 15,0 6 1-15,-1 7 0 0,0 12-1 16,2 7 1 0,1 7 0-16,-1 3-1 0,-1 6 2 15,2 3 1-15,-4 3-1 0,0-1 1 16,-2-2 0-1,-2-5 0-15,0-2-2 0,-3-3-3 16,2-4-7-16,-3-7-17 16,-2-6-41-16,2-1-17 0,-2-10-9 15,-9-2-2 1</inkml:trace>
  <inkml:trace contextRef="#ctx0" brushRef="#br0" timeOffset="105320">18612 12992 22 0,'6'-18'74'16,"9"8"0"-16,10-6-23 0,-7-2-120 15,16 6-3 1,2-6-2-16</inkml:trace>
  <inkml:trace contextRef="#ctx0" brushRef="#br0" timeOffset="105800">19516 12763 0 0,'0'0'88'0,"-15"5"4"15,15-5-3-15,5 0-50 16,15 0-13-16,7 0-5 16,7 0-2-16,6 0-5 15,0-2-6-15,4 2-5 0,-3-3-3 16,-3 2-6-1,-8-2-9-15,-6 3-14 0,-10 0-37 16,-14 0-24-16,10 0-7 0,-10 0 1 16</inkml:trace>
  <inkml:trace contextRef="#ctx0" brushRef="#br0" timeOffset="105970">19536 12886 0 0,'-2'15'90'0,"6"-6"2"15,15-2-5-15,11-2-43 0,10-4-20 16,9-2-7-1,8 1-17-15,-3-6-31 0,6-5-46 16,5 2-11-16,-7-4-5 16</inkml:trace>
  <inkml:trace contextRef="#ctx0" brushRef="#br0" timeOffset="106390">20550 12543 54 0,'0'0'89'15,"-4"16"-1"-15,1 3-3 0,-2 8-67 16,3 7-5-16,-1 7 2 16,-2 5-2-16,-3 0-2 0,2 0-4 15,1-5-1-15,0-2-2 0,0-9-1 16,2-4-2-1,1-7-2-15,2-7-4 0,0-12-7 16,20 0-18 0,-1-5-37-16,1-17-24 0,7-5-6 15,3-8-1-15</inkml:trace>
  <inkml:trace contextRef="#ctx0" brushRef="#br0" timeOffset="106600">20781 12768 39 0,'2'27'91'0,"2"2"-2"15,0-8-33 1,15 6-17-16,3-6-11 0,8-6-5 15,5-10-2-15,2-5-6 16,0-8-5-16,0-8-1 0,-4-9-3 16,-12-5-3-1,-7 0 0-15,-13-3-2 0,-9 3 0 16,-15 3-2-1,-8 5 0-15,-6 6 0 0,-7 8-3 16,-3 8-4-16,2 5-9 0,5 9-29 16,8 6-35-16,15 6-13 15,12-1-6-15</inkml:trace>
  <inkml:trace contextRef="#ctx0" brushRef="#br0" timeOffset="107160">21327 12661 64 0,'-4'32'92'0,"1"5"-3"15,0-7-41-15,3 13-18 16,-3-2-7-16,3-4-3 0,0-5-1 15,-1-6-7 1,0-7-2-16,1-8-2 0,0-11-1 16,0 0 0-16,11-19-2 15,-3-6-1-15,1-9-1 16,2-7-2-16,1-11-1 15,-1-7 1-15,4-2 0 0,-1 0-1 16,-1 3 1-16,0 3-1 0,4 6 1 16,-4 11-1-1,0 9 1-15,-1 12-1 0,2 4 0 16,-3 9 0-1,1 4-1-15,2 7 1 0,-2 10-1 16,3 8 1-16,-1 10-1 16,2 4 1-16,-1 9 0 0,-1 5 0 15,-3 3 1-15,0 1-1 0,0-4 0 16,-4-5 0-1,-3-5-2-15,1-9-1 0,-2-6-5 16,-3-10-7 0,3-5-25-16,-3-13-36 0,-11 0-20 15,-2-12-5-15,-8-11-2 16</inkml:trace>
  <inkml:trace contextRef="#ctx0" brushRef="#br0" timeOffset="107270">21430 12743 6 0,'0'0'98'0,"0"0"-2"0,29-14-6 15,9 8-4 1,12-1-77-16,4-3-9 0,10-1-46 15,0 4-35-15,-3-5-10 16,-4-3-7-16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9:05:10.9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14143 11176 67 0,'0'-17'85'0,"2"1"-1"16,-2 2-48-16,0 0-6 15,-3 2-7-15,-4 2-6 0,7 10-6 16,-21-11-3-16,7 11-1 0,-4 4-3 16,0 11-1-1,-3 6-1-15,-1 8 0 0,1 6-1 16,1 9 0-16,2 6 2 15,6 3 0-15,4 1-1 16,6-1 0-16,3-3 2 16,11-9 1-16,10-8 0 0,8-14 2 15,9-10-1-15,6-15 1 0,3-13 1 16,-1-14 1-1,0-9-2-15,-8-7 0 0,-13-4-2 16,-6 0 0-16,-16 1-2 16,-10 6-1-16,-18 4-1 15,-8 13-1-15,-10 7-1 16,-3 10-1-16,-4 6-2 0,1 6-2 15,5 1-5 1,6 9-8-16,3-1-18 0,12 1-47 16,14 4-12-16,8-4-5 0,11-1-3 15</inkml:trace>
  <inkml:trace contextRef="#ctx0" brushRef="#br0" timeOffset="470">14437 10786 78 0,'0'0'89'0,"12"22"-1"16,0 9-5-1,4 12-73-15,4 13 1 0,3 7 4 16,1 8 0 0,-2 4-1-16,1-1-3 0,0-2-2 15,-3-8-2-15,-3-10 1 0,-7-9-2 16,-2-12 0-16,1-5 0 15,-4-15 0-15,-5-13-1 0,0 0 0 16,5-8 0 0,-2-14-1-16,2-10-1 0,2-4-2 15,-1-6-1 1,7-1-1-16,2 2-1 0,3 7-1 15,1 5 1-15,3 9 0 16,1 15 1-16,-2 6 0 0,2 15 1 16,-2 10 0-16,-3 10 1 0,-4 9 1 15,0 2 0 1,-4 3-1-16,-2 1 1 0,-5-6-1 15,2-4 0 1,-2-9-1-16,-2-10-2 0,2-8-5 16,-3-14-6-16,12-2-22 15,-2-15-42-15,-4-14-18 0,7-8-7 16,1-8-5-1</inkml:trace>
  <inkml:trace contextRef="#ctx0" brushRef="#br0" timeOffset="1100">15171 11203 41 0,'13'0'95'16,"-1"9"-1"-16,-2 5-6 15,2 32-34-15,-2-21-35 0,1 6-3 16,-1 2-1 0,-2 4-3-16,-5-1-4 0,2-2-1 15,-4-5-2-15,1-4 0 0,1-8 0 16,-1-5-1-1,-2-12 1-15,0 0-2 0,9-11 0 16,-2-10-1-16,-1-6 0 16,0-8-2-16,3-3 0 0,-2-5-1 15,5 2 0 1,-1 0-1-16,1 4 1 0,-1 6 0 15,1 8 0 1,2 5 0-16,0 6 0 0,0 7 0 16,2 5 1-16,-1 3-1 0,2 11 2 15,-2 6 0-15,1 4 0 16,-1 8 0-16,-2 5 1 0,-4 4 0 15,-3-1 0 1,0-2 0-16,-4-4-1 0,-1-2 1 16,-1-8-1-1,-1-3 1-15,1-11 1 0,0-10-1 16,0 0 1-16,0 0-1 15,4-20 0-15,4-6 0 16,1-7-1-16,8-8-1 0,1-2-1 16,7-4 0-16,2 4 0 15,2 4 0-15,-1 4 0 0,4 10 0 16,-6 10 1-1,-1 5-1-15,-3 10 1 0,-5 3 0 16,-5 12 1-16,0 3 0 16,-8 8 0-16,-4 8 0 15,0 6 0-15,-4 3 0 0,-8 1 1 16,0-3-1-16,0-5 0 15,-1-4-1-15,3-7-1 0,1-9-1 16,7-7-3 0,2-9-3-16,0 0-5 0,14-14-10 15,6-1-25 1,3-2-31-16,0-7-20 0,7-6-5 15,4-3-3-15</inkml:trace>
  <inkml:trace contextRef="#ctx0" brushRef="#br0" timeOffset="1400">16374 11050 16 0,'0'0'97'0,"0"0"-3"0,-20 0-4 16,-4 10-2-16,-5 6-75 15,4 6-3-15,1 7 0 0,5 2-2 16,10 2-3-1,9-1-2-15,9 3 1 0,10 0-2 16,3 0 0-16,-2 1 1 0,0-2 1 16,-12 2 0-1,-7-2 0-15,-10-1 0 0,-17-3 0 16,-8-3-2-16,-7-6-4 15,-3 1-11-15,-3-13-41 0,3-6-33 16,11-3-9 0,11-5-6-16,14-6-5 0</inkml:trace>
  <inkml:trace contextRef="#ctx0" brushRef="#br0" timeOffset="1970">17507 10822 5 0,'10'-19'92'0,"-6"6"4"0,-4 13-5 16,8-30-3-16,-5 38-69 15,1 20-3-15,0 15 0 0,0 11-3 16,0 10 0 0,-1 14 0-16,-2 4-3 0,-1 3-1 15,0-3-2 1,-1-6 0-16,-1-11-3 0,-1-8 2 15,0-13-4-15,-1-10 0 16,3-10 0-16,0-8-2 0,-2-7-3 16,3-9-1-16,0 0-5 0,3-8-8 15,-1-13-20 1,8-4-47-16,7-4-13 0,2-4-7 15,8-6-6 1</inkml:trace>
  <inkml:trace contextRef="#ctx0" brushRef="#br0" timeOffset="2330">17880 11186 27 0,'6'7'100'0,"-6"12"-3"16,-13 8-5-16,0 9-1 0,12 2-78 16,-12 7-2-1,3 1 1-15,4-6 0 0,6-2-4 16,5-12-2-16,14-12 0 15,4-8-1-15,7-11-1 0,0-12 0 16,-2-9-1 0,-2-7-1-16,-6-4-2 0,-7-1-1 15,-8 2 0-15,-5 5 0 0,-10 9 0 16,-5 6 0-1,-5 10 0-15,-1 8 1 0,2 16 1 16,3 8 0-16,4 6 0 16,5 5 0-16,7 1 1 15,6-1 0-15,7-5-1 16,5-5-1-16,4-8 0 0,4-8-4 15,1-3-4 1,0-9-5-16,1-3-16 0,-4-10-38 16,-7-12-28-16,5-4-6 0,-3-7-7 15</inkml:trace>
  <inkml:trace contextRef="#ctx0" brushRef="#br0" timeOffset="2720">18229 11248 16 0,'3'9'99'16,"-2"9"-1"-1,0 4-4-15,0 4-3 0,29 4-71 16,-26 1-2-16,4 0-3 15,0-4-2-15,3-6-3 0,4-4-3 16,2-8-1-16,2-6 0 16,2-3-1-16,-2-9-1 15,4-6-1-15,-2-2-1 0,-6-1 0 16,1 3-2-1,-6 0 0-15,-1 5-1 0,-9 10-1 16,12-3 1-16,-12 3 0 16,5 15 0-16,2-2 1 15,3 0 1-15,3 0 0 0,6-4 1 16,2-6 0-16,6-3 0 15,-2-9-2-15,1-5 0 0,-3-5 0 16,-5-2 0 0,-4-4 0-16,-8 0 0 0,-4 0 0 15,-4 5 0-15,-8 1 0 16,-1 5 0-16,-3 3 0 15,3 4 0-15,0 3 0 16,-1 4-4-16,3 3-5 0,9 8-11 16,-6-1-27-16,6-10-35 0,0 15-16 15,0-15-7 1,12 7-4-16</inkml:trace>
  <inkml:trace contextRef="#ctx0" brushRef="#br0" timeOffset="3130">19117 10539 3 0,'-2'-8'91'0,"2"8"4"0,0 0-4 15,0 5-5 1,11 10-68-16,-8 3-6 0,-2 5-1 15,0 4 0 1,-2 6-2-16,1-2-3 0,-3 0-1 16,-1-4-4-16,0-1-2 0,-1-5-5 15,2-2-9-15,-3-9-42 16,6-10-29-16,0-10-10 0,5-14-6 15</inkml:trace>
  <inkml:trace contextRef="#ctx0" brushRef="#br0" timeOffset="3320">19265 10415 19 0,'5'21'98'0,"0"4"-3"0,0 0-6 16,1 4-3-1,4 5-80-15,2 6-1 0,1 1-4 16,-2-4-19-1,3-3-57-15,6 0-12 0,2-8-8 16,3-7-3-16</inkml:trace>
  <inkml:trace contextRef="#ctx0" brushRef="#br0" timeOffset="4030">13073 10768 70 0,'0'0'93'0,"3"-12"-5"0,8 11-30 15,-11 1-19 1,0 0-11-16,8 12-8 0,-4 1-7 16,1 9-2-1,1 3-2-15,1 3 1 0,1 3-4 16,1-2-2-16,-2-2-3 15,4-4-5-15,-5-11-8 0,7-3-33 16,-2-8-38-16,-2-7-12 0,-6-15-7 16,-2-8-2-1</inkml:trace>
  <inkml:trace contextRef="#ctx0" brushRef="#br0" timeOffset="4170">13194 10764 74 0,'11'9'98'16,"0"8"-5"-16,3 9-5 0,1-20-38 15,2 25-42-15,5 6-2 0,-3-3-8 16,4 4-35-1,3 1-43-15,-6-10-12 0,1-4-6 16,-3-9-3 0</inkml:trace>
  <inkml:trace contextRef="#ctx0" brushRef="#br0" timeOffset="34730">3865 13266 70 0,'-12'0'54'0,"-10"0"-5"0,4 0-3 15,-3 2-11 1,4 1-7-16,-3 2-7 0,8-1-5 15,0 1 0-15,12-5-2 0,-11 12-1 16,11-12 0 0,14 12-1-16,9-9-2 0,12-1 1 15,6-1-1-15,8-1-1 16,5 0-2-16,3-3-1 15,-2 0-2-15,-3-1-1 16,-8 0 0-16,-8 3-3 0,-4-2 0 16,-7 2-1-1,-5-1-3-15,-2 2-1 0,-6-2-4 16,-2 1-4-16,-10 1-4 0,18-6-14 15,-18 6-31-15,0 0-30 16,0 0-4-16,0 0-2 16</inkml:trace>
  <inkml:trace contextRef="#ctx0" brushRef="#br0" timeOffset="35200">4132 13012 27 0,'0'0'81'0,"0"0"-20"16,0 7-10-16,0 15-8 15,0 0-11-15,0 10-10 0,0 3-1 16,2 11-2-16,1 0 0 0,-3 4-5 15,2-1-3 1,-2-3-3-16,-2-4-2 0,2-4-2 16,0-6-1-1,-2-6-2-15,0-5-2 0,0-6-5 16,2-2-7-16,0-13-34 15,0 0-40-15,0 0-9 0,11 5-4 16</inkml:trace>
  <inkml:trace contextRef="#ctx0" brushRef="#br0" timeOffset="35950">3941 13851 17 0,'-15'5'84'0,"1"0"2"15,3 12-19 1,11-17-29-16,-5 9-5 0,14-6-7 16,18-1-5-16,7-2-3 15,14 0-3-15,2 0-1 0,6-1-3 16,1 1-3-16,0 0-4 15,-8 1-2-15,-9 1-1 16,-8 4-2-16,-9-4-1 0,-7 4-2 16,-4-2-5-1,-4 2-6-15,-8-6-11 0,0 0-51 16,4 8-15-16,-4-8-7 15,0 0-2-15</inkml:trace>
  <inkml:trace contextRef="#ctx0" brushRef="#br0" timeOffset="37150">4103 12755 6 0,'-13'-12'49'16,"1"2"-6"-1,-5-2-3-15,0 3-11 0,-6 0-6 16,-4 3-6-16,3 3-5 15,-8 0-4-15,4 3-2 0,-4 0 0 16,1 4-1 0,-2 2 1-16,4 5-2 0,3 1 1 15,-3 2 0 1,4 1-1-16,-2 2-1 0,1 2 1 15,-2 0 2-15,1 0-2 0,-1 2 1 16,1 2 1-16,-1 2-1 16,2 0 1-16,2 1-1 0,0 2 2 15,2 3-1 1,2 4 0-16,2-1-1 0,1 4 0 15,6 1 0 1,0 5 0-16,3-1-1 0,3 5 0 16,2 1 0-16,1 2-1 15,2-1 1-15,0 2 0 0,2-2-1 16,5 7 1-16,-1 0 0 15,6 2-1 1,-1-2 0-16,4 3 0 0,1-3 0 16,3 1 0-1,3-1 0-15,-1-6 0 0,4-3-1 16,0-6 1-16,5-1-1 15,0-8 0-15,7-1-1 0,1-5 1 16,4-2-1-16,2-4 1 0,5 0 0 16,1-6-1-1,1-3 1-15,4-2 0 0,1-2 0 16,-1-4 1-1,0-4-1-15,1-2-1 0,2-8 1 16,-1-1 0-16,2-5 1 16,-1-3-1-16,-4-2 1 0,-1-7-1 15,-2 2 1 1,0-6-1-16,-6-1 0 0,-1-3-1 15,-3-2 0-15,-1-2 0 0,-1-2 0 16,-2 0-1 0,0-2 1-16,-4 1 0 0,0-1-1 15,-4 2 0-15,-3-1 0 16,-1-3 0-16,-2 0 0 0,-3-3 0 15,-2-4 0 1,-2 0 0-16,-1-3 1 0,-5-2 0 16,-5-5 0-1,-1 5-1-15,-4-2 0 0,-7-1 0 16,-5 4 0-16,-9-4 0 0,-5 4-1 15,-6 0 0-15,-8 1 0 16,-9 2 0-16,-10 4 0 16,-9 7 0-16,-7 5 0 15,-11 10 0-15,-6 7 0 0,-6 8-1 16,3 6 0-1,1 7-1-15,10 5-2 0,11 4-5 16,10 1-7-16,22 3-33 0,16 3-29 16,7-8-17-16,18-8-7 15</inkml:trace>
  <inkml:trace contextRef="#ctx0" brushRef="#br0" timeOffset="40930">4273 12717 36 0,'6'17'66'15,"-1"-2"-4"-15,-2-1-7 0,1-5-9 16,2 1-10 0,-6-10-8-16,0 0-6 0,0 0-4 15,8 2-3-15,-8-2-4 0,2-16-2 16,-2 1-3-1,2-5-2-15,1-4-1 0,-3-8-1 16,0-6-1-16,-3-5 1 16,-2-5-1-16,0-8 1 0,-3-3-1 15,-1-3-1 1,-1-5 1-16,0 0 0 0,-3 0 0 15,4 4 0 1,0 4 0-16,2 7 0 0,-1 3 0 16,4 7 0-16,-2 9-1 0,4 1 4 15,-1 8-4-15,1 5 2 16,0 4 0-16,0 4-1 0,1 0 1 15,1 11-1 1,-1-9 0-16,1 9-1 0,0 0 0 16,0 0 0-1,0 0 0-15,0 0 0 0,0 0-1 16,0 0 0-16,0 0-1 15,0 0-3-15,7-4-11 0,5-1-36 16,8-1-31-16,9 1-11 0,3-8-6 16</inkml:trace>
  <inkml:trace contextRef="#ctx0" brushRef="#br0" timeOffset="41800">1626 13259 59 0,'-2'-8'89'0,"-1"-3"-4"15,3 11-44-15,0 0-10 16,0 0-7-16,0 5-7 0,0 13-4 16,5 4-2-1,1 11-2-15,0 4 2 0,2 9-2 16,-1-1-1-16,-3 3-1 15,-1-1-1-15,-2-2 0 16,-1-5-1-16,-5-6-1 16,1-7 0-16,-1-5-1 15,0-6-1-15,-1-8-2 0,6-8-2 16,-5 13-4-1,5-13-3-15,0 0-8 0,4-5-21 16,3-8-46-16,4 3-11 16,0-7-7-16</inkml:trace>
  <inkml:trace contextRef="#ctx0" brushRef="#br0" timeOffset="42140">1893 13452 50 0,'5'15'87'15,"2"1"-1"-15,6 6-54 16,-1 0-1-16,9 5 1 0,-4-7-4 16,9-1-5-16,-2-7-5 0,1-2-4 15,0-6-3 1,-2-4-2-16,-1-3-2 0,-4-6-1 15,-3-5-2 1,-4-6-1-16,-3 1-1 0,-6-6 0 16,-2 1 0-16,-5-5-1 15,-9 3 0-15,-3 2-2 0,-6 6 1 16,-6 3-1-1,-3 6 0-15,1 4-1 0,1 3-1 16,2 2-2-16,4 7-1 0,4 1-2 16,9 6-4-1,1-2-6-15,10 3-27 0,7 6-35 16,4-5-15-16,6-2-3 15</inkml:trace>
  <inkml:trace contextRef="#ctx0" brushRef="#br0" timeOffset="42590">2280 13278 31 0,'0'0'85'15,"14"12"2"-15,-9-4-3 16,6 6-61-16,1 3-5 15,3 7 0-15,3 3 1 16,0 4-5-16,1 2 0 0,1-1-3 16,0 2-2-1,-4-5-1-15,0-2-1 0,-3-5-1 16,-3-3 0-16,0-5 0 15,-2-4 1-15,-8-10-1 0,11 2 0 16,-2-9-1-16,-2-10 1 16,4-12-1-16,3-10-1 15,-1-9-1-15,2-6 0 0,-2-3-1 16,-1 0-1-1,1 5-1-15,-6 4-2 0,0 13-3 16,-6 7-7-16,1 12-11 16,-2 3-41-16,3 1-32 15,14 0-7-15,7-4-5 0</inkml:trace>
  <inkml:trace contextRef="#ctx0" brushRef="#br0" timeOffset="43670">4263 11806 24 0,'0'0'54'0,"-15"-3"-1"0,15 3-6 16,0 0-9-1,-11-1-7-15,11 1-3 0,0 0-4 16,0 0-5-16,-1-12-2 0,1 12-3 16,3-10-3-16,-3 10-2 15,14-12-3-15,-2 7-2 0,0 1 0 16,8 0-1-1,1 2 0-15,2-1-2 0,7 0 2 16,3 0-1 0,3 2 0-16,2-3 1 0,6 2 0 15,4-3-1-15,3 0 1 0,2 0 0 16,6 0 0-16,3-2 0 15,6 2 1-15,-1 0-1 16,11 1 0-16,2 1 0 16,3 3 0-16,3 0 0 0,0-3-1 15,2 3 0 1,-1 3 0-16,-1-3 0 0,-3 0-1 15,-7 0 1-15,0 0 0 16,-4 0 0-16,0-8 0 0,-2 2-1 16,1-1 1-16,0-1-1 15,8-1 1-15,0-2-1 16,6 2 0-16,2-2 0 0,10 0 0 15,4-1 0 1,8 0 0-16,1-2 1 0,2 1-1 16,-2-1 1-16,-5 1-1 15,-8 3 0-15,-13-1-1 16,-15 5-1-16,-18-1-2 15,-11 6-2-15,-15 1-5 0,-11 2-8 16,-14-2-31-16,-6 8-31 0,6-8-16 16,-15 12-6-1,15-12-1-15</inkml:trace>
  <inkml:trace contextRef="#ctx0" brushRef="#br0" timeOffset="44660">7625 11613 25 0,'-12'-9'72'0,"12"9"-8"0,0-10-14 15,0 10-12-15,6-5-12 16,-6 5-4-16,18-3-7 0,-8 3-3 15,2 0-2 1,-3 6-4-16,-9-6-1 0,12 19-1 16,-12-7 0-16,0 0-1 15,-3 3 1-15,-9-1 1 16,0-2-1-16,-6-2 1 15,-1-3-1-15,0-4 1 0,-2-1-1 16,2-1-1-16,5-10 0 0,1 0 0 16,6-3-1-1,5-1 0-15,2-1-1 0,11-3-1 16,4 2 0-1,8 5-1-15,6-1 1 0,2 6 0 16,5 4 0-16,-2 1 0 16,-4 6 0-16,-4 6 1 0,-8 2 0 15,-9 1 0-15,-9-1 0 0,-14 2 0 16,-9-4 0-1,-7-4 0-15,-6-2 0 0,0-5 1 16,0-1-1 0,1-3-1-16,5-5-3 0,9-1-4 15,7-8-11-15,14 0-43 16,7 5-21-16,11-6-11 0,14-2-5 15</inkml:trace>
  <inkml:trace contextRef="#ctx0" brushRef="#br0" timeOffset="46460">7737 11627 1 0,'0'0'82'16,"-11"-13"1"-16,11 13-30 15,-9-6-8-15,9 6-14 0,0 0-8 16,0 0-7-16,-10-4-5 0,10 4-3 16,0 0-2-1,0 0 0-15,-4 6-1 0,4-6-1 16,-1 19-1-1,1-6 0-15,0 6 1 0,0 6-2 16,0 4 1-16,4 10 0 16,3 4 0-16,-1 11 1 0,2 8-1 15,1 8 1-15,4 6-1 0,-1 8 2 16,0 0-1-1,3 4 0-15,-3-2-1 0,4 0 1 16,-3-9 0 0,2 0 1-16,-4-9-2 0,-1-5 1 15,-2-12 0-15,-4-6 1 16,0-12-1-16,-4-5 1 0,2-10-1 15,-2-7 1 1,0-11-1-16,0 0-1 0,0 0 1 16,0 0-2-16,-3-10 0 0,3 10 0 15,-7-14-1 1,7 14-1-16,-7-13 1 0,7 13-1 15,0 0-1-15,-7-11 1 16,7 11 0-16,0 0 0 0,0 0-1 16,0 0 1-1,0 0 0-15,0 0 0 0,0 0 0 16,0 0 1-1,0 0-1-15,0 0 0 0,-9-10 0 16,9 10 0-16,-10-4 0 0,0 1 0 16,1 3 0-16,-4 0 0 15,-5 0-1-15,-2 1 0 0,1 5 1 16,1-1-1-1,-2 2 1-15,2 0-1 0,2-1 1 16,5 1-1 0,11-7 0-16,-6 14 1 0,6-14-1 15,18 15 1-15,4-5 0 0,5 2 0 16,5 0 1-16,2 2-1 15,5 3 1-15,-3 1-1 0,-1 1 1 16,-5 0 0 0,-3 2-1-16,-3-1 0 0,-7 0 0 15,-3-1 0 1,-5 0-1-16,-6-1 2 0,-3-1-1 15,-4-1-1-15,-10 1 2 16,-3 0-1-16,-7 0 0 0,-6-3 0 16,-3 4 0-16,-4 0 0 15,-3-1 0-15,4 4 0 16,1-5 0-16,3 3-1 0,4-4 1 15,6 1-1 1,5-5 1-16,7 0-1 0,7 0 1 16,3-11 0-16,15 14-1 15,3-5 1-15,11-2 1 0,2 1-1 16,10-1 0-1,-1 0 0-15,4 3 0 0,-4-1 0 16,-4 4 0-16,-3-3 0 0,-6 0-1 16,-6 3 1-1,-6 0 0-15,-6 1 0 0,-4 1-1 16,-4 2 1-16,-2 3 0 15,-9 1 0-15,-3 5 0 0,-6 1 0 16,-6 1 1 0,-3 2-1-16,-7 4 1 0,0-3 0 15,-3 0-1-15,4 1 1 0,0-7 0 16,5-1-1-1,4-4 0-15,9-3 0 0,3-4 0 16,13-13 0-16,0 11 0 16,6-11 0-16,12 0 0 15,1-3 0-15,9-4 1 16,-3-1-1-16,6 2 0 0,-4 0 0 15,-1 1 0 1,-3 1 0-16,-6 2 0 0,-2 1 0 16,-4 1-1-16,-11 0 1 0,13 10 0 15,-13-10 0-15,0 17 1 16,0-5-1-16,-3 1 0 15,-5 3 1-15,-1-2-1 16,-6 3 1-16,2-2-1 0,-4 4 1 16,3 1-1-1,-3 1 0-15,2 2 0 0,2 5-1 16,5 3 0-16,1 1 0 15,4 5 0-15,2 3 0 16,1 2 1-16,0-1 0 0,4 4-2 16,0-6 2-16,0 3-1 15,-3-3-4-15,1-5-4 0,-2-7-12 16,-3 1-26-1,-7-6-22-15,-14-15-25 0,0 0-10 16,-13-8-5 0</inkml:trace>
  <inkml:trace contextRef="#ctx0" brushRef="#br0" timeOffset="47890">4296 14411 64 0,'0'-13'66'16,"0"0"-10"-16,0 2-9 0,-1-1-10 15,1 2-9 1,0 10-8-16,-6-16-3 0,6 16-4 16,-9-10-3-16,9 10-2 0,-11-5-1 15,11 5-3 1,-9 0 0-16,9 0-1 0,0 0-1 15,-7 14 0-15,6 1-1 16,1 1 0-16,4 9 1 16,3 9 0-16,0 4 0 15,5 10 2-15,1 5 0 0,1 9 0 16,1 5-1-1,0 6 1-15,2 6 0 0,-2 2-1 16,3 4 0-16,-1-1-1 0,-1 4 0 16,-1-9 0-16,1-1 0 15,-1-6-1-15,-1-8 1 16,-1-7 0-16,-3-5-1 15,-1-9 0-15,-2-8 0 0,-3-3 1 16,-2-5 0 0,-2-5 0-16,0-7 1 0,0-4-1 15,0-11 0-15,-9 14 1 0,9-14-1 16,-10 7-1-1,10-7 1-15,-7 1-2 0,7-1 0 16,0 0 0-16,0 0-1 16,0 0 0-16,3 10 0 0,11-8 0 15,9-2 1 1,11 0-1-16,8-3 1 0,14-1 1 15,10-3-1-15,10-2 1 16,9 1-1-16,10-2 1 16,4 1-1-16,10-4 1 0,7 1-1 15,4-5 1-15,3 0-1 16,8-7 1-16,-1 2 1 0,10-7-1 15,1 4 0 1,-5 0 0-16,-3 5 0 0,-4 0 0 16,-7 9 1-1,-10 2 0-15,-6 6-1 0,-16 4 0 16,-15 7 0-16,-5 3 1 15,-13 5-1-15,-5-1 1 0,-9 0-2 16,-3 0 1-16,-8 0 0 0,-1 0 0 16,-4-5 0-1,1 2 0-15,-5-7 0 0,0 4 0 16,0-4-1-1,1 2 1-15,4-3-1 0,1-3 1 16,3 4-1-16,1-3 0 16,-1 0 0-16,2-2 1 0,-2 0 0 15,1 0-1-15,-4-3 0 16,0 0 1-16,0-2-1 15,-3 2 0-15,1-3 0 0,-3 0 1 16,-2 3-1 0,0-3 0-16,1 1 0 0,-4-3 1 15,0-1-1-15,-2-2 1 16,0-2 0-16,-3-9-1 15,0-2 1-15,-4-10 0 16,0-10-1-16,-3-7 1 0,-1-10-1 16,-4 0 1-16,-2-7-1 0,-2 4 0 15,-3-2 1 1,-3 3-1-16,-3 10-1 0,0 5-2 15,-5 8-2-15,2 2-8 16,-7-2-15-16,8 2-24 16,-4 4-27-16,-2-12-23 15,6-6-7-15,3-7-1 0</inkml:trace>
  <inkml:trace contextRef="#ctx0" brushRef="#br0" timeOffset="48440">7936 14662 64 0,'-2'10'83'16,"0"0"-3"-1,1 3-51-15,1 3-10 0,0-2-5 16,0 0-8 0,0-4-17-16,0-10-53 0,0 14-15 15,0-14-5-15</inkml:trace>
  <inkml:trace contextRef="#ctx0" brushRef="#br0" timeOffset="49030">8730 13375 46 0,'-6'-12'90'15,"6"12"-3"-15,-15-8-2 0,15 8-59 16,-7 21-7 0,7 9-3-16,2 11-1 0,9 8-2 15,2 18 0 1,0 7-2-16,3 3-1 0,-5-1-2 15,1-4-1 1,-7-8-2-16,1-7 0 0,-3-12-2 16,-3-15-3-16,2-12-2 0,1-7-5 15,7-9-5 1,-4-10-20-16,5-9-47 0,7-6-16 15,-3-3-6-15,1-5-4 16</inkml:trace>
  <inkml:trace contextRef="#ctx0" brushRef="#br0" timeOffset="49390">9015 13366 7 0,'0'0'91'0,"8"6"4"16,-5 11-5-16,4 12-44 15,0 5-18-15,3 10-2 0,1 11-3 32,-2 1-6-32,-1 4-5 0,-4-2-2 15,-2-4-3 1,-2-3-1-16,0-9-1 0,-3-5-1 15,-3-12-3-15,4-8-1 16,-1-6-1-16,3-11-5 0,0 0-4 16,0 0-7-16,10-18-27 0,-4-6-43 15,10-1-11 1,0-6-6-16,3-6 3 0</inkml:trace>
  <inkml:trace contextRef="#ctx0" brushRef="#br0" timeOffset="49660">9297 13583 84 0,'0'-12'95'15,"-11"12"-5"-15,-6 0-4 0,-7 12-66 16,-1 7-6-16,-1 5-2 16,-2 0-1-1,7 1-1-15,5 1-2 0,8-2 0 16,8-4-1-16,5-3 0 15,15-6-2-15,8 0 0 0,3-2-1 16,5-6-2 0,2 1-2-16,1-1-2 0,0-3-4 15,-3 2-5-15,-6-2-8 0,4-4-33 16,-7 1-34-1,-4-5-13-15,-3-1-6 0</inkml:trace>
  <inkml:trace contextRef="#ctx0" brushRef="#br0" timeOffset="50260">9712 13653 13 0,'-4'15'93'15,"3"3"-2"-15,0 2-33 0,2 11-8 16,5-4-8-16,4 2-8 0,3-7-15 16,0-4-4-1,3-5-3-15,0-5-3 0,0-3-2 16,-1-5-1-1,-2-5-1-15,0-3-1 0,-3-4-1 16,-1-3-1-16,-2-4-1 16,-2-2 0-16,-3-1-1 0,-2-2 1 15,-3 4-1-15,-4-4 0 0,-1 3 1 16,-2-1-1-1,-1 2 0-15,1 1 0 0,2 1 1 16,3 0-1 0,1 1 0-16,4 0 0 0,4-1 0 15,6 4 0-15,6 2 0 16,4 5 0-16,4 2-1 0,4 3 1 15,-1 9-1 1,1 9 1-16,-4 7 0 0,-1 3 0 16,-2 3 1-16,-1 0 1 0,-2 2 1 15,1-3 0 1,2-7 1-16,4-6 0 0,5-5 0 15,1-3-1-15,5-5 0 16,3-2-1-16,-1 0-3 0,0-2-2 16,-5-4-3-1,0 2-5-15,-8-3-7 0,2 4-29 16,-6 1-35-1,-11-5-17-15,-10 7-6 0,12-21-1 16</inkml:trace>
  <inkml:trace contextRef="#ctx0" brushRef="#br0" timeOffset="51320">7576 11582 46 0,'0'0'84'16,"0"0"-1"0,11-7-40-16,8 4-12 0,3 3-9 15,6 0-4-15,-4 0-5 0,2 0-4 16,-4 0-1-1,-6 0 0-15,-16 0-3 0,0 0 1 16,0 0 2-16,-16 0-2 16,-5 0-1-16,-1 0-1 0,-1 0-1 15,3 0-2 1,3 0-2-16,6 3-4 0,11-3-11 15,0 0-46 1,20 1-22-16,5-1-8 0,5-4-3 16</inkml:trace>
  <inkml:trace contextRef="#ctx0" brushRef="#br0" timeOffset="51800">8303 11233 33 0,'0'-16'83'16,"-6"0"-1"-16,-9 26-25 16,2-15-30-16,1 1-6 0,-6 4-2 15,-1 6-5-15,0 8-2 16,0 7-2-16,5 4 0 15,3 3-1-15,9 2 1 0,2-4-2 16,13-3-1 0,5-8 0-16,6-7-1 0,5-8 0 15,1-5-1-15,-1-12 0 16,-6-2-2-16,-3-6-1 15,-8 2 0-15,-6-1-2 16,-6 2 0-16,-1 6 0 0,-6 4-2 16,-3 3 2-16,10 9 2 0,-8 4-2 15,13 9 2 1,13 1 0-16,9 1 1 0,11 2 0 15,7-2 0-15,7-5-1 16,4 1-4-16,-3-8-6 16,-1 5-22-16,-9 0-41 15,-12-8-19-15,-9 3-10 0,-9-3-3 16</inkml:trace>
  <inkml:trace contextRef="#ctx0" brushRef="#br0" timeOffset="52700">8252 15596 1 0,'14'-2'80'0,"-1"2"2"0,4-6-5 15,6 6-60-15,-5 0-3 16,1 6-3-16,-19-6-3 0,7 14 0 16,-9-4 0-16,-9-3 1 0,-14-2 1 15,-3-2-1 1,-3-3 0-16,0-3-1 0,4-7 0 15,6-1-1 1,8-3 1-16,12-2-3 0,7-1 1 16,18 0-1-16,11 6-2 15,4 1 0-15,4 5-1 0,-2 5 1 16,-4 0 0-1,-7 10 0-15,-14 2 0 0,-16 4 0 16,-9 1 1-16,-11 0-1 0,-9-1-1 16,-2-5 0-1,-4-1-3-15,-1-8-3 0,12-1-8 16,1-5-18-16,12-10-43 15,13 5-20-15,8-10-7 16,12 4-3-16</inkml:trace>
  <inkml:trace contextRef="#ctx0" brushRef="#br0" timeOffset="53420">8734 15312 33 0,'-12'-3'93'16,"2"3"-3"-16,10 0-2 0,-4 11-58 15,11 11-10-15,8 7-3 0,7 9-4 16,4 4-2-1,5 6-1-15,2 3-1 0,-3-5-2 16,-2-2 0-16,-7-6-1 16,-2-7 0-16,-9-6 0 0,-2-5-1 15,-7-9 0 1,-1-11 0-16,0 0-1 0,-5-13-1 15,2-8-1-15,3-2 0 16,0-5-1-16,8-1 0 16,8-4-1-16,5 6-1 0,14 2 1 15,5 10-1-15,8 4 0 16,-2 11 0-16,2 0 0 0,-7 10 1 15,-7 7-1 1,-11 7 1-16,-13 5 0 0,-10 1 0 16,-19 1 0-1,-11 0 1-15,-5-5-1 0,-8 1 0 16,-1-9-2-16,1-7-3 15,4-3-7-15,-3-8-26 0,12-15-41 16,12-6-19-16,1-14-7 0,10-6-3 16</inkml:trace>
  <inkml:trace contextRef="#ctx0" brushRef="#br0" timeOffset="54930">13706 12489 4 0,'-5'-21'89'15,"1"0"3"1,-1 0-4-16,0 7-45 0,5 2-13 16,-1 2-7-16,1 10-4 15,0-10-7-15,0 10-2 0,8 10-2 16,2 7-1-1,0 7-2-15,6 10 0 0,-2 5-1 16,6 9 0-16,3 5 0 0,-1 1 0 16,1 3-1-1,-3-2 0-15,-1-2 0 0,-1-4 0 16,-2-3 0-16,-3-4 0 15,-2-6 0-15,-1-4 0 0,-4-3-1 16,2-5 0 0,-2-5 0-16,-3-4 0 0,2-3-1 15,-5-12 0-15,7 14 0 0,-7-14 0 16,0 0 0-1,0 0 0-15,0 0 0 0,0 0 0 16,8 5 0-16,-8-5-1 16,0 0 1-16,0 0 0 0,0 0-1 15,0 0 2 1,0 0-1-16,0 0 1 0,3-5 0 15,5-4-1 1,1-6 1-16,2-7-2 0,3-4 1 16,4-11-1-16,2-11 1 0,7-7-1 15,-4-9 0-15,4-4 1 16,-5-2-1-16,0 1 1 0,-5 3 0 15,-2 8-2 1,-5 7-1-16,-3 10-3 0,-2 8-3 16,-1 13-8-1,-3-1-13-15,6 12-35 0,5 9-33 16,-12 0-5-16,12 16-8 15</inkml:trace>
  <inkml:trace contextRef="#ctx0" brushRef="#br0" timeOffset="55600">14685 12987 64 0,'0'-9'87'0,"-3"-1"0"15,-7 0-46 1,10 10-11-16,-18-7-8 0,5 7-10 16,-2 0-4-16,-1 8-2 15,-5 5-2-15,-1 6 0 0,0 2-1 16,2 6 0-1,1 1 0-15,4 1 0 0,6-2 1 16,4 0 0-16,5-7 1 0,1-4 0 16,10-6 1-1,1-5-1-15,4-5 1 0,2-4-1 16,1-7 0-16,4-6-1 15,-3-1-1-15,3-3 0 0,-3-1-1 16,-4 3-1 0,-1 1-1-16,-6 5 0 0,-2 1 0 15,-7 12-1-15,9-13-1 0,-9 13 1 16,2 10 0-1,4 2 1-15,0 3 1 0,4 2 0 16,3 5 0-16,2 2 2 16,3-3 0-16,1-2 0 0,-1-3-1 15,0-5 0 1,-1-3-2-16,0-8-2 0,-1 0-2 15,-2-7-5 1,1-4-5-16,-3-12-11 0,1-6-34 16,1-1-27-16,-5-10-10 0,0-5-5 15</inkml:trace>
  <inkml:trace contextRef="#ctx0" brushRef="#br0" timeOffset="56020">14947 12680 0 0,'-3'-9'80'15,"3"9"4"-15,0 0-3 0,0 12-54 16,3 9-4-16,7 9-3 15,1 8 0-15,4 6-1 0,1 4 0 16,1 4-5-16,-2-2 0 16,-3 2-1-16,0-3-4 15,-4-8-1-15,-3-3 0 0,-5-11-1 16,0-4 0-1,0-7-1-15,0-16 0 0,0 0-2 16,-10-4 0-16,7-14 0 16,-1-6-1-16,4-1-1 15,1-1-1-15,2 0-2 0,7 5 0 16,9 2 0-16,6 9-1 15,9 4 1-15,3 6-1 0,1 5 1 16,-6 7 0 0,-3 3 0-16,-5 2 1 0,-14 5 0 15,-8 1 1-15,-7 0-1 16,-15-3 2-16,-2-1-1 15,-2-6 0-15,-2-3-1 16,-2-6-2-16,4-3-2 0,-3-5-8 16,13 1-25-16,-4-2-36 0,6-9-21 15,12 2-9 1,3 0-4-16</inkml:trace>
  <inkml:trace contextRef="#ctx0" brushRef="#br0" timeOffset="56590">15721 12610 65 0,'-17'3'98'16,"4"1"-5"-16,4-3-2 0,9-1-57 15,12 7-10 1,12-3-4-16,8 4-4 0,8-3-4 16,2 4-3-1,4 1-2-15,4-3-3 0,-5 0-1 16,-2 1-2-16,-9-4-1 15,-4 0-1-15,-9-2-1 0,2-2-2 16,-7 0-4-16,1 0-7 16,-7-8-17-16,-4-3-51 15,-6 11-13-15,11-10-5 0,-11 10-5 16</inkml:trace>
  <inkml:trace contextRef="#ctx0" brushRef="#br0" timeOffset="56760">15716 12881 62 0,'-8'19'100'0,"9"-6"-4"0,22-4-5 16,13-3-56 0,14 0-13-16,7-1-2 0,4-1-6 15,6-2-6-15,-8 0-6 16,1 1-5-16,-11-2-6 15,0 6-32-15,-8-1-42 16,-12-4-11-16,-3 0-8 0,-5-4-3 16</inkml:trace>
  <inkml:trace contextRef="#ctx0" brushRef="#br1" timeOffset="92660">4126 11191 18 0,'-1'-23'23'16,"-14"8"-1"-16,-9 8-10 15,-8 7-6-15,-10 1-4 16,-5 11-1-16,-7 8 0 0,-4 7 1 16,-3 14 1-1,-3 1 0-15,0 8 0 0,4 4-1 16,4 0 2-16,2 5 1 15,4-4-2-15,8 6-2 0,0-4 2 16,15-1-2 0,2-4-1-16,14-3 1 0,-1 2-1 15,12-5 0-15,10 5 0 0,8-7 2 16,8-4 0-1,0 3 1-15,12-5 1 0,-3 0-1 16,8-7 3 0,1 1 1-16,2-7 0 0,7-1 0 15,0-5 1-15,11 2-1 16,5 0-1-16,5-4 0 0,7 6-3 15,3-6 0-15,4 7 1 0,2-3-2 16,2 4 2 0,1-4-2-16,2 1 1 0,2 1 1 15,-1 0-1 1,5-1 0-16,-2 1 1 0,4-2-3 15,10 3 1-15,-9-3-1 16,2 1 3-16,2-1-2 0,-1-1 1 16,2 0 1-1,7-3 1-15,-3-1-1 0,0-1 2 16,6-3 0-16,8-1 0 0,2-2-2 15,10-2 0 1,5-2-1-16,5-3 2 0,10-2-2 16,8-7 0-16,7-3-1 15,10-7 0-15,7-8 1 0,9-4 0 16,-3-11 0-1,3-6-1-15,0-10 0 0,1-6 1 16,-11-9-1 0,-11-4 1-16,-10-7-1 0,-15-3 1 15,-17 1-1-15,-16-1 0 0,-24 5 2 16,-20 0-1-16,-20 4-2 15,-17 1 0-15,-24 3-1 0,-16 0 0 16,-20-1-1 0,-16 3-1-16,-20-3-2 0,-16 4-1 15,-15 2 0 1,-19 1 1-16,-13 6-1 0,-18 4 1 15,-14 5-2-15,-15 0 2 0,-15 5 0 16,-13 1 0-16,-21 2 2 16,-13 5-2-16,-24 4 2 0,-18 5 2 15,-25 7 1 1,-24 8 1-16,-23 13 3 0,-17 6-2 15,-2 18 1 1,3 10-1-16,23 18-4 0,22 4-17 16,32 23-44-16,36 18-16 15,48 0-3-15</inkml:trace>
  <inkml:trace contextRef="#ctx0" brushRef="#br1" timeOffset="93780">4651 14352 0 0,'-24'-26'38'0,"-13"11"-12"0,-15 0-9 16,-9 11-9-16,-14 4-3 15,-8 8-4-15,-11 14 1 0,-9 1-1 16,1 14 2-1,-10 3 2-15,0 11-2 0,-1 1 3 16,-1 3-1 0,6 6-1-16,4-1 0 0,9 9-2 15,4 4 1-15,11 2-3 0,7 2-2 16,9 2 1-16,15 0-1 15,5 1 0-15,12 1-1 16,10 0 2-16,10-6 0 16,12 3 1-16,11-3 0 0,12-3 1 15,14-2 1 1,13-2 2-16,7-1-1 0,20-6 2 15,10-5 0-15,13 2 2 0,9-7-1 16,16-1 2 0,8 0-3-16,14-4 1 0,10 2 1 15,10-3-2-15,7 2 0 16,12-4 0-16,3-2-2 0,9 0 2 15,5-8-1 1,8 0 2-16,7-7 0 0,7-2 0 16,5-7 0-1,8-4-1-15,5-6 1 0,11-2-2 16,7-6 1-16,10 0-2 0,3-7 1 15,6-4 0-15,-1-3-1 16,1-6 1-16,3-1-1 0,-17-7 0 16,0-5 1-1,-13-2 0-15,-12-4-1 0,-11-7 0 16,-5-4 0-1,-14-5-2-15,-14-5 3 0,-20-2-2 16,-16-2 1-16,-27-6 1 16,-14-1-1-16,-34-3 0 0,-19 3 1 15,-30-1-1-15,-18 1 1 16,-19-1-3-16,-21 1 0 15,-20 0-1-15,-18 2-1 0,-18 0-1 16,-15 3-1 0,-20-2 2-16,-16 4 1 0,-21 4-1 15,-18-1 2-15,-20 7-1 16,-16 4 0-16,-20 4 1 15,-20 5 1-15,-18 3 0 0,-17 6-2 16,-19-3 2-16,-19 6-1 16,-19-1 2-16,-25 4 0 0,-21 5-1 15,-30 4 1 1,-16 10-1-16,-16 9-4 0,-8 13-28 15,-9 21-39 1,-8 1-14-16,18 9-7 0</inkml:trace>
  <inkml:trace contextRef="#ctx0" brushRef="#br0" timeOffset="104380">17134 12209 23 0,'0'0'72'0,"0"0"6"0,0 0-36 16,-2 7-10-16,3 15-5 0,8 12-3 15,2 4-4 1,2 8 2-16,-3 7-1 0,6 5-3 15,-6 0-4-15,-1-2-4 16,-3-5-2-16,-1-8-1 16,-4-4-3-16,0-10-1 15,-1-7 0-15,0-5-1 0,0-8-2 16,0-9-2-1,0 0-3-15,0 0-6 0,0 0-10 16,4-9-29-16,-4-10-39 0,7-1-6 16,-1-6-5-1</inkml:trace>
  <inkml:trace contextRef="#ctx0" brushRef="#br0" timeOffset="104730">17553 12584 33 0,'21'31'73'16,"3"-5"-3"-16,6 1-10 0,1-8-12 15,6-6-15 1,1-7-5-16,-2-6-5 0,0-6-4 15,-2-10-4 1,-4-4-4-16,-5-7-3 0,-11-3-2 16,-9-3-2-16,-9 2-1 0,-12 2-1 15,-10 2 0-15,-9 5-2 16,-5 5 0-16,-9 10-2 0,0 4 1 15,0 4-2 1,6 11-2-16,4 2-3 0,13 8-4 16,7-2-8-1,12 0-42-15,14 4-27 0,8-5-7 16,10-6-3-16</inkml:trace>
  <inkml:trace contextRef="#ctx0" brushRef="#br0" timeOffset="105250">18186 12321 33 0,'0'0'82'15,"11"16"0"1,-2 5-52-16,3 14-1 0,1-2 1 15,3 12-1-15,-1-2-4 16,2 5-5-16,-2-5-5 16,1 0-2-16,-2-4-1 15,-1-2-4-15,-4-4-1 0,1-3-2 16,-4-9 0-1,2-2 1-15,-4-8-1 0,1-1 1 16,-5-10 1-16,11 0-1 0,1-10 1 16,3-12-2-1,6-10 0-15,7-11 0 0,7-10-2 16,4-8 0-16,4-2-1 15,-1-1-2-15,0 2 0 0,-2 1-3 16,-4 9-5 0,-11-1-19-16,1 5-49 0,1 5-20 15,-8-4-5 1,3 0-8-16</inkml:trace>
  <inkml:trace contextRef="#ctx0" brushRef="#br0" timeOffset="110260">14168 13758 29 0,'-4'-12'85'16,"-5"-1"-23"-16,4 3-9 0,-2 1-7 16,7 9-11-16,-11-10-11 0,11 10-4 15,0 0-4 1,-6 15-3-16,6 5-3 0,0 7-2 15,6 7-1-15,0 5 0 16,-1 5 0-16,2 5-2 16,-4-2 0-16,0-3-1 15,-3-3 0-15,2-2-1 0,-2-9 0 16,0-6-2-1,-2-6-1-15,-2-7-3 0,4-11-3 16,0 0-4-16,0 0-5 0,-11-11-12 16,9-10-43-1,2 4-23-15,-2-4-4 0,0-2-4 16</inkml:trace>
  <inkml:trace contextRef="#ctx0" brushRef="#br0" timeOffset="110540">13646 13836 70 0,'-23'4'91'0,"10"-2"-1"15,13 10-38 1,8-12-27-16,22 0-3 0,16 0-1 15,16-3-1 1,12-6-4-16,9 1-6 0,9-1-2 16,0 0-2-16,-4-2-1 0,-7 2-2 15,-10 2-2-15,-12 1-2 16,-13 2 0-16,-9-2-7 0,-8 5-4 15,-10-3-10 1,-1 2-40-16,-7 4-29 0,-11-2-8 16,0 0-1-1</inkml:trace>
  <inkml:trace contextRef="#ctx0" brushRef="#br0" timeOffset="110760">13891 14171 35 0,'-34'31'88'15,"13"-9"2"-15,17-5-3 0,13-1-58 16,25-5-13-16,16-4 2 16,15-2 0-16,9-2-2 15,4-3-6-15,1 3-4 16,-5-2-2-16,-6-1-4 0,-10 0-5 15,-9 2-11-15,-18 3-39 0,-6-3-34 16,-2 1-8 0,-9-3-4-16</inkml:trace>
  <inkml:trace contextRef="#ctx0" brushRef="#br0" timeOffset="111220">14782 14194 42 0,'-17'8'87'16,"-2"7"0"-1,1 18-5-15,-2-11-64 0,3 6 2 16,4-3 0-16,7 0-4 0,6-8-3 16,5-2-3-1,10-9-1-15,9-6 0 0,5-6-2 16,2-10-1-16,0-3 0 15,-4-5 0-15,-3-2-4 0,-1 4 0 16,-9 1-1 0,-4 3-1-16,-6 8 0 0,-4 10 1 15,0 0-3 1,-6 17 1-16,1 6 0 0,2 5 0 15,0 4 2-15,3 3 1 0,0-3 0 16,6-7 1-16,8-3 0 16,1-8 0-16,2-3-2 0,0-10-2 15,4-2-3 1,-1-13-4-16,1-1-9 0,-6-12-23 15,-1-8-40 1,3-4-14-16,-8-9-7 0,2-3-2 16</inkml:trace>
  <inkml:trace contextRef="#ctx0" brushRef="#br0" timeOffset="111600">15094 14018 11 0,'0'0'91'0,"2"20"4"0,5 1-5 16,2-28-23-1,5 31-51-15,-1-24 3 0,3 36-3 16,-2 8-1-1,1 0-5-15,-3 0-2 0,-4-2-2 16,-2-8-2-16,-1-4 0 0,-4-9 0 16,0-5 2-16,-1-8 0 15,0-8-2-15,0-4 1 0,-2-8-1 16,1-5 1-1,-3 0-2-15,4-2-1 0,0 1-1 16,6 0-1 0,7 7 0-16,8 2-1 0,6 6 0 15,8 3-2-15,3 0 1 16,2 8-1-16,-1-1 0 0,-4 3 1 15,-10 2 0-15,-5 0 1 0,-11 2 1 16,-9 0 0 0,-6-3 1-16,-12-2 0 0,-6-5 0 15,-6-1-2 1,-4-3-5-16,-2 0-13 0,-11-9-36 15,-1-12-36-15,11 1-8 16,5-9-6-16</inkml:trace>
  <inkml:trace contextRef="#ctx0" brushRef="#br0" timeOffset="113780">6470 12165 7 0,'0'0'77'0,"-13"3"4"15,13-3-40-15,17 0-4 16,11-5-6-16,16-4-2 0,8-4-3 15,15-5-2-15,4-1-5 0,9-2-4 16,-1 2-3 0,-6 2-3-16,-4 2-2 0,-9 5-1 15,-9 3-3-15,-12 2 0 16,-8 3 0-16,-7 2-1 15,-9 0 0-15,-5 0 0 16,-10 0 0-16,10 0-2 0,-10 0 1 16,0 0-1-16,0 0 1 0,0 0 0 15,0 0-1 1,0 0 1-16,0 0-1 0,0 7 1 15,0-7-1 1,-8 11 1-16,5 0-1 0,-2 3 0 16,-1 6 0-16,1 6 1 15,0 5 0-15,3 6-1 0,1 6 2 16,1 5-1-1,0 1 0-15,0-3 1 0,2-2-1 16,2-5 1-16,-1-5-1 0,0-8-1 16,0-6 0-1,-1-8-3-15,1-3-3 0,-3-9-7 16,0 0-23-16,0 0-36 15,-5-17-22-15,-8 2-7 0,-2-1-1 16</inkml:trace>
  <inkml:trace contextRef="#ctx0" brushRef="#br0" timeOffset="114010">7048 12444 74 0,'0'11'96'16,"12"-1"-2"-16,6 21-28 16,5-23-36-16,8 2 0 0,0-2-8 15,2-3-7 1,-5 3-4-16,-2-6-4 0,-2 1-1 15,-5-1-2 1,-3-2-1-16,-1-9 0 0,-2-3-2 16,3-5-1-16,-1 0-3 0,1-3-3 15,3 3-8-15,-3-3-20 16,-1 7-44-16,6 8-16 0,-9-1-6 15,-1 4-4 1</inkml:trace>
  <inkml:trace contextRef="#ctx0" brushRef="#br0" timeOffset="114950">6002 11996 70 0,'0'0'86'0,"0"0"-2"0,0 0-47 16,1 9-9-16,3 11-4 15,2 5-6-15,0 7-2 0,3 6-2 16,-1 2-3-16,2-2-3 0,-2 1-1 16,0-3-2-1,-2-4-3-15,0-2-5 0,-2-6-6 16,1-1-18-1,3 1-45-15,-7-7-17 0,1-1-7 16,3-1-2-16</inkml:trace>
  <inkml:trace contextRef="#ctx0" brushRef="#br0" timeOffset="115730">6332 12388 33 0,'0'0'80'0,"0"0"-28"16,-13-8-5-16,13 8-5 16,-14 5-9-16,6 11-9 0,0-3-5 15,0 7-5 1,2 1-2-16,3 5-2 0,3-2-1 15,0 1-1 1,3-3-3-16,6-2 1 0,2-8-2 16,6-3 1-16,2-9 0 0,3-2-1 15,-2-9 0-15,1-5-1 16,-2-3 0-16,-4-2-1 0,-3 0-1 15,-4 2 0 1,-3 2-1-16,-3 4 0 0,-2 3-2 16,0 10 1-1,0 0 1-15,0 0-1 0,0 18 1 16,0 0 0-16,4 2 1 15,2 2 0-15,4 2 1 0,-1-4 0 16,0-3-1-16,2-4 1 0,-2-4-2 16,-9-9-2-1,16 5-4-15,-16-5-4 0,10-12-8 16,-7-5-25-1,-3-5-34-15,4-2-16 0,-4-7-6 16</inkml:trace>
  <inkml:trace contextRef="#ctx0" brushRef="#br0" timeOffset="116060">6513 12344 65 0,'0'0'90'15,"6"0"-2"-15,11 17-41 0,-3 1-16 16,2 9-6 0,1 0 0-16,2 7-5 0,1-2-6 15,-4 1-4-15,-1-6-2 16,-4-5-1-16,-2-4 1 0,-4-5-3 15,-5-13 1 1,0 0-1-16,7-7-2 0,-6-7 1 16,2-4-1-16,4-4-1 0,9 1-2 15,3-1 0 1,12 6-1-16,1 3-1 0,6 9 1 15,-3 4 0-15,-1 3 0 16,-7 11-1-16,-9 10 2 16,-14 3-1-16,-7 3 1 15,-16 1 0-15,-8-1-2 0,-8 0-1 16,-5-3-3-1,-3-6-5-15,3-4-10 0,-3-7-32 16,8-10-29-16,8 0-16 0,4-9-3 16</inkml:trace>
  <inkml:trace contextRef="#ctx0" brushRef="#br0" timeOffset="116450">6559 12530 38 0,'-9'-12'90'16,"1"-2"-2"-16,-6-9-27 0,-4 13-25 16,-4 2-10-16,-6 5-11 15,1 3-6-15,-4 0-7 16,2 10-8-16,-1 1-15 15,4 2-50-15,13 7-15 0,2-2-6 16,7 1 3-16</inkml:trace>
  <inkml:trace contextRef="#ctx0" brushRef="#br0" timeOffset="121350">16543 13883 48 0,'-16'14'76'16,"2"-14"-20"-16,3 0-8 0,2 0-7 16,9 0-10-1,-10 0-9-15,10 0-5 0,0 0-4 16,0 0-2-1,0 0 0-15,0 0-4 0,0 0 1 16,0 0-3-16,0 0-2 16,0 0 0-16,0 0 0 0,0 0-1 15,15 0 0-15,4 0 0 16,4 3 0-16,5 5-1 15,6-4 1-15,5 2 0 0,0 2-1 16,1-1 1 0,0-1-1-16,-4-2 1 0,-2-1-2 15,-3-3-1-15,-4 1-3 16,-2-1-7-16,-3 0-12 0,-6 0-45 15,-5-3-23 1,1 0-5-16,-12 3-5 0</inkml:trace>
  <inkml:trace contextRef="#ctx0" brushRef="#br0" timeOffset="121640">16402 14258 57 0,'-14'17'93'16,"14"-3"-1"-16,12-10-4 15,20 0-67-15,17-2-2 16,14-1 1-16,8 0-6 15,7-1-4-15,1 0-3 0,-6 0-4 16,-3 3-1 0,-14 2-2-16,-12 4-4 0,-12 1-7 15,-5 4-27-15,-11 2-43 0,-5-9-13 16,-11-7-7-1,9 0 4-15</inkml:trace>
  <inkml:trace contextRef="#ctx0" brushRef="#br0" timeOffset="122470">18220 14122 458 0,'-2'-28'1'16,"-2"-2"-1"-16,1 1-1 15,3 0 0-15,0 29-1 0,0 0-4 16,0 0-7-16,0 0-29 15,3-11-42-15,0 0-12 0,2-7-5 16,-2-4-4 0</inkml:trace>
  <inkml:trace contextRef="#ctx0" brushRef="#br0" timeOffset="122990">18681 13730 68 0,'0'0'83'15,"1"-12"-3"-15,-1-19-26 0,0 31-46 16,-15 0-4-16,6 2-1 15,1 8-1-15,-5 5 0 16,2 6 2-16,0 8 3 16,2 3 3-16,2 6 0 0,3 3 0 15,2 1 1-15,2-1 1 0,8-4 0 16,7-7 0-1,7-5-3-15,5-13 0 0,5-6-1 16,3-6 0 0,3-9-1-16,-2-6 0 0,-4-4-2 15,-6-5-1-15,-5 0-1 16,-12-3-1-16,-9 1-1 0,-5 4 0 15,-17 0-2 1,-7 3 1-16,-5 3-2 0,-6 8-2 16,-3 5-3-16,1 3-8 0,-4 6-22 15,6 5-43 1,9 6-14-16,1 0-6 0,6 2-4 15</inkml:trace>
  <inkml:trace contextRef="#ctx0" brushRef="#br0" timeOffset="123550">18192 13765 0 0,'-7'-11'76'0,"-1"-5"-14"15,5 6-12 1,-2 0-9-16,3 1-8 0,2 9-10 16,0 0-1-1,0 0-3-15,0 0-4 0,10 16 1 16,2 6-2-16,-1 7-1 15,0 8-1-15,4 6-2 0,-4 3 0 16,1-2-2-16,-4-1 0 0,-1-7-2 16,-4-6-1-1,-1-6-2-15,-1-6 0 0,0-7-3 16,-1-11-5-1,0 11-6-15,0-11-27 0,0 0-44 16,0 0-11-16,-4-11-9 16,1 0-2-16</inkml:trace>
  <inkml:trace contextRef="#ctx0" brushRef="#br0" timeOffset="124390">19149 13750 7 0,'0'-12'90'0,"0"-1"3"0,1 4-3 15,-1 9-52 1,0-12-9-16,0 12-6 0,0 0-5 16,0 0-8-16,0 0-3 0,0 0-3 15,14 9 0-15,-7 6-1 16,3 7-1-16,5 4 1 15,-2 1 1-15,1 7 0 16,0-2 1-16,1 1 0 0,-4-1-1 16,-1-3 0-1,-2-3-1-15,-3-3 1 0,2-2-2 16,0-4 1-16,-3-1-1 15,1-6 1-15,-5-10 0 16,4 13 0-16,-4-13 1 0,0 0 0 16,0 0 1-16,10 0 0 15,-5-10-1-15,2-5-1 0,7-6 0 16,1-8-1-1,6-6-1-15,5-4-1 0,0-1-2 16,-2 5 0 0,-2 0-1-16,0 6-3 0,-8 7-5 15,1 8-7-15,-15 14-21 0,8-13-42 16,-8 13-17-16,10 6-7 15,-10-6-2-15</inkml:trace>
  <inkml:trace contextRef="#ctx0" brushRef="#br0" timeOffset="124950">18248 14333 62 0,'-34'22'75'16,"8"-11"-17"-16,5-1-9 16,1-1-9-16,9-3-8 0,1-1-7 15,10-5-6-15,0 0-1 0,0 0-2 16,14 0-3-1,10 0-2-15,13-3-1 0,14-3 0 16,15-5-3 0,17 3 0-16,16-1 0 0,18-3-2 15,11 3 0-15,12 0 0 16,6 1-1-16,3 3-1 0,-1 1 0 15,-9 1 0 1,-9 2-1-16,-16-3 0 0,-17 4-1 16,-17 0 0-16,-19 0-3 0,-19 0-1 15,-11 0-2 1,-14 0-2-16,-7 8-3 0,-10-8-6 15,-6 23-17-15,-9-6-41 16,-10-3-22-16,1 2-5 16,-6-3-4-16</inkml:trace>
  <inkml:trace contextRef="#ctx0" brushRef="#br0" timeOffset="125790">18196 14832 69 0,'0'0'85'0,"-5"-14"-4"15,5 14-37 1,0 9-18-16,6 5-6 0,2 2 1 15,1 10-2-15,1 2-3 16,0 11 1-16,2-1-2 0,-4 6-4 16,0 1-2-16,-2-3-1 15,-4-3-3-15,-1-3-1 16,-1-7-1-16,0-4 0 0,0-7-1 15,-1-2 0 1,1-7-2-16,0-9-1 0,-1 9-3 16,1-9-3-16,0 0-8 15,0 0-24-15,-5-6-46 16,5 6-13-16,4-20-5 15,4 4-4-15</inkml:trace>
  <inkml:trace contextRef="#ctx0" brushRef="#br0" timeOffset="128490">18863 14739 35 0,'0'0'86'16,"0"0"-1"0,-6-11-38-16,6 11-8 0,0 0-10 15,0 0-8-15,0 0-6 16,0 0-3-16,0 0-3 0,0 0-1 15,-1 11-3 1,1 5 0-16,1 5-2 0,3 3 0 16,1 8 1-16,0 3 0 0,-2 2 0 15,1 1-1 1,-1-5-1-16,-1 0 0 0,-1-8 0 15,-1-3 0-15,0-6-3 16,-3-4-3-16,1-2-2 0,2-10-7 16,-2 9-26-1,2-9-40-15,0 0-17 0,0 0-4 16</inkml:trace>
  <inkml:trace contextRef="#ctx0" brushRef="#br0" timeOffset="128860">19158 14766 45 0,'0'0'81'0,"0"-9"-1"0,-8 9-3 16,-4 4-68-16,-5 8-2 15,-4 3 1-15,-4 3 1 16,1 3 3-16,-3-3-1 16,2-1 0-16,5-4-1 0,0 2 2 15,6-6-1 1,3-3-3-16,11-6 0 0,-10 2-2 15,10-2-1-15,0 0-2 16,0 9 0-16,4 1 0 16,4 2-1-16,3 3 0 0,4 3-1 15,5 2 1-15,3 2 1 16,2-1-1-16,2-1-2 0,1-4-4 15,0 0-6 1,-4-7-11-16,2-4-48 0,-4 1-24 16,2-6-6-1,-1 0-5-15</inkml:trace>
  <inkml:trace contextRef="#ctx0" brushRef="#br0" timeOffset="129480">19453 14845 69 0,'0'0'82'0,"0"0"-1"16,0 0-51 0,-7 13-5-16,7-13-4 0,3 21-3 15,2-12-2-15,1 5 0 16,-1-4-2-16,3-2 1 15,-8-8-4-15,15 10 0 16,-6-10-3-16,3 0 0 0,0-10 0 16,0 0-2-16,3-4 0 0,2-2-2 15,-2-3-1 1,2-1 0-16,0 0-1 0,-1-1-1 15,1-1-1 1,2 1 0-16,-1 4 1 0,-5-1-1 16,4 4 0-16,-5 1 0 15,-1 5 1-15,-11 8-1 0,15-13 0 16,-15 13 0-1,0 0-1-15,0 0 0 0,9 0 0 16,-9 0 0-16,7 11-1 0,-1 0 2 16,-2 6-1-1,1 3 1-15,-3 4-1 0,0 2 1 16,0 2-1-16,-2-3 1 15,0 2 0-15,0-3 1 0,-2-4 1 16,7-4 0 0,5-3 1-16,4-4 1 0,6-2 0 15,2-4 0-15,8-2-1 0,1-1-2 16,5-2-3-1,-2-5-6-15,5 2-13 0,-7-1-34 16,0-10-31-16,1 4-14 16,1-9-7-16</inkml:trace>
  <inkml:trace contextRef="#ctx0" brushRef="#br0" timeOffset="129970">20664 14068 35 0,'0'0'95'0,"-4"17"0"0,4-17-5 16,21 2-61 0,7 4-2-16,5 1-1 0,6-2-6 15,4-2-8 1,5 0-3-16,-3-2-5 0,-2-2-2 15,-7 1-3-15,-5 0-4 16,-6 0-4-16,-4 0-8 0,-9 0-16 16,-12 0-45-16,12 0-16 0,-12 0-5 15,-14 0-2 1</inkml:trace>
  <inkml:trace contextRef="#ctx0" brushRef="#br0" timeOffset="130140">20591 14277 46 0,'0'13'95'15,"10"-4"-2"-15,15-7-5 0,12-2-56 16,11-1-14-16,4-3-3 0,8 0-10 16,-7-2-13-1,5-5-51-15,-3 8-27 0,-10-4-7 16,-4 1-7-16</inkml:trace>
  <inkml:trace contextRef="#ctx0" brushRef="#br0" timeOffset="130790">21649 13440 78 0,'14'-13'92'0,"-14"13"-4"16,13 0-3-16,-7 9-71 0,0 9-5 15,0 7 2 1,-1 18 0-1,-1 1-1-15,1 5 1 16,-1-1-3-16,-5-5-3 16,1-6-3-16,-3-6-2 0,-1-2-6 15,4-29-13-15,0 0-53 16,2-6-20-16,5-10-6 0,3-3-4 15</inkml:trace>
  <inkml:trace contextRef="#ctx0" brushRef="#br0" timeOffset="131050">21912 13746 17 0,'20'35'93'0,"0"-8"3"15,4-1-4-15,3-9-56 0,8-5-5 16,4-10-7-1,-1-3-6-15,-1-14-4 0,-3-5-5 16,-4-1-4 0,-7-8-2-16,-12 4-2 0,-10-3 0 15,-9 6-2-15,-12 4 0 16,-11 4 1-16,-7 6-3 0,-4 8 2 15,-4 1 0-15,4 9 0 0,3 4-1 16,9 3-3 0,4 0-1-16,13 3-5 0,7-6-17 15,8-6-46 1,20 1-18-16,0-7-6 0,8-2-2 15</inkml:trace>
  <inkml:trace contextRef="#ctx0" brushRef="#br0" timeOffset="131490">22423 13419 68 0,'10'-3'96'0,"-10"3"-3"0,11 5-4 15,-11-5-66-15,10 26-6 0,-6-3-2 16,1 3-1-1,2 15-1 1,1 5-3-16,-1 0-1 16,0 0-2-16,1-5-1 0,-3-2 0 15,0-7-1 1,2-2-1-16,-4-17 0 0,-3-13 0 15,0 0 0-15,11-3-1 0,-4-16 0 16,2-10-1 0,7-3-1-16,-1-11 1 0,6 0-2 15,6-4-1-15,0-1 0 16,1 7 0-16,-4 3-1 0,0 6 0 15,-1 5-2 1,-1 11-5-16,-8 0-5 0,4 13-18 16,-8 2-35-16,-10 1-30 15,17 9-8-15,-11 3-6 16</inkml:trace>
  <inkml:trace contextRef="#ctx0" brushRef="#br0" timeOffset="131890">21709 14100 31 0,'-61'11'91'16,"15"3"1"-16,15-9-2 0,20 2-65 15,20-7 0-15,30 2 2 0,24-4 0 16,30-8-5 0,19-1-6-16,17-4-3 0,17 0-3 15,7-3-2 1,10 4-2-16,-6 1-2 0,-7 5-1 15,-9 0-2-15,-8 4-3 16,-12 2-3-16,-12 1-4 0,-21 2-12 16,-9 6-39-1,-16 3-36-15,-24-4-6 0,-17 2-6 16</inkml:trace>
  <inkml:trace contextRef="#ctx0" brushRef="#br0" timeOffset="132400">21702 14466 64 0,'0'0'100'0,"13"4"-5"16,-11 9-3-1,-1 39-45-15,-2-26-32 0,1 6-2 16,0 7 0-16,-5 5-1 0,-1 0-3 15,-1-1-3-15,0-6-1 16,-1-2-1-16,0-3-1 0,-1-8-2 16,4-4 0-1,-2-8-2-15,5-2-1 0,2-10-4 16,0 0-6-1,-4-8-16-15,4-13-49 0,8 3-19 16,-1-7-6-16,5-6-6 16</inkml:trace>
  <inkml:trace contextRef="#ctx0" brushRef="#br0" timeOffset="132730">21866 14662 90 0,'15'24'99'0,"0"4"-4"15,-1 0-5-15,2 5-71 16,9-2-1-16,7-4-1 0,-1-6-4 15,5-5-3-15,-1-9 0 16,-1-4-2-16,-3-3 0 16,-6-8-2-16,-6-3-1 0,-8-5-1 15,-5-3-2 1,-10 1 0-16,-8-4-2 0,-7 0 0 15,-8 1-1 1,-5 0 1-16,-6 7-1 0,-5 1 0 16,2 8 0-16,2 4 0 15,4 1 1-15,3 6-2 0,8 7 0 16,3 1-1-16,10 3-2 0,7-4-3 15,4 3-7 1,0-16-20-16,16 14-42 0,11-9-20 16,-1-5-7-1,6 0-3-15</inkml:trace>
  <inkml:trace contextRef="#ctx0" brushRef="#br0" timeOffset="133070">22333 14704 41 0,'6'13'95'16,"-5"4"0"-1,-1 6-5-15,0-30-32 0,0 35-46 16,0 6 1-16,8-1 0 16,5-3-2-16,6-5-1 0,7-7-2 15,3-7-1 1,4-10-1-16,0-3 0 0,0-13 0 15,-2-1-1-15,-5-9-1 0,-7-2-1 16,-10-2-1 0,-9 2-1-16,-6 0 0 0,-11 5-1 15,-9 4-1-15,-7 3 1 16,-3 6-1-16,-4 6 0 15,4 3-1-15,-1 8-1 16,7 1-2-16,4 1-2 0,6 7-4 16,5-4-7-1,13 5-19-15,2-2-38 0,5-7-22 16,13 3-5-16,3-7-3 0</inkml:trace>
  <inkml:trace contextRef="#ctx0" brushRef="#br0" timeOffset="133460">22778 14755 65 0,'-12'18'98'16,"5"4"-6"0,7-22-16-16,-11 24-50 0,10 10 0 15,6 0-6 1,5-3-2-16,5-4-4 0,3-3-4 15,4-9 1-15,1-6-3 0,-3-7 0 16,5-3 0-16,-6-9-2 16,-4-3-1-16,-4-4-2 15,-6-3 0-15,-4-3-1 16,-12 0-1-16,-5 3-1 0,-6 2 0 15,-3 3-1 1,-3 1-2-16,0 2-1 0,3 8-4 16,0-1-9-16,13 5-29 15,0 0-41-15,12 0-13 0,10 3-6 16,10-3-4-16</inkml:trace>
  <inkml:trace contextRef="#ctx0" brushRef="#br0" timeOffset="134610">23229 14770 52 0,'-5'13'90'0,"3"8"-21"16,2-3-25-16,9 8-6 0,3-4-3 15,5 4-8-15,1-6-6 16,5 0-4-16,2-6-4 16,-2-6-1-16,-1-7-1 15,-1-1-2-15,-2-9-1 0,-5-5-2 16,-2-6 0-1,-4 1-2-15,-6-8-2 0,-2 2 0 16,-3-5-2-16,-4-1 1 16,-3-1-1-16,0 2 0 15,-3 1 0-15,4 1 0 0,2 2 0 16,1 3-1-16,8 0 1 15,6 2-1-15,11 2 1 0,4 2 0 16,5 3 0 0,2 4 0-16,4 1 0 0,0 8 0 15,-8 6 0-15,-2 12 0 16,-7 7 1-16,-9 9-1 15,-8 4 1-15,0 7 1 0,-4-2 0 16,-4 0 0-16,4-2 0 16,2-7 2-16,7-4-1 0,9-7 0 15,17-10 1 1,12-10-1-16,8-2 0 0,7-2-3 15,6-5-2 1,-1-7-6-16,5 7-13 0,-15-9-30 16,-12 3-37-16,-14 10-14 15,-15-3-6-15,-12 6-3 0</inkml:trace>
  <inkml:trace contextRef="#ctx0" brushRef="#br0" timeOffset="135430">13626 16012 30 0,'-15'5'97'0,"3"-2"-3"16,12-3-4 0,22 2-65-16,-11-2-5 0,3 0 1 15,11 0-4-15,7 0-5 16,6-2-4-16,7-1-2 0,2 3-1 15,5-1-1 1,-7 0-1-16,0 1-1 0,-8 0-1 16,-5 0-2-1,-5 0-1-15,-6 0-4 0,-2-3-6 16,-7-1-22-16,-3-4-43 0,3 5-19 15,-12 3-5-15,11-9-5 16</inkml:trace>
  <inkml:trace contextRef="#ctx0" brushRef="#br0" timeOffset="135710">13741 16181 87 0,'-17'13'100'0,"14"-1"-4"16,9-12-41-16,16 5-27 15,15 0-2-15,10-2-2 0,9-2-8 16,5-1-5 0,4 0-4-16,0-5-1 0,-5-2-2 15,-8 0-2-15,-10 1-1 16,-12 2-2-16,-8 2-2 15,-6-1-6-15,-7 3-6 0,-9 0-22 16,0 0-44-16,0 0-15 16,-9 0-9-16,-2 0-1 0</inkml:trace>
  <inkml:trace contextRef="#ctx0" brushRef="#br0" timeOffset="141390">15310 15540 64 0,'0'-16'88'16,"-4"3"-29"-16,4 13-13 0,-11-10-10 15,11 10-6-15,0 0-8 16,-10-4-6-16,10 4-1 0,0 0-2 15,0 0-3 1,0 0-3-16,0 0-2 0,0 0-1 16,1 7 0-1,2 5-1-15,1 5-1 0,0 3 1 16,1 4-1-16,0 4 2 0,0 4 1 15,-3 0-4-15,4-3 2 16,-6-2-1-16,2-4 1 16,0-3-1-16,-2-6 1 15,0-4-2-15,0 0-1 0,0-10-1 16,0 0-2-1,0 0-3-15,3 8-4 0,-3-8-8 16,11-2-31-16,1 2-39 16,-2-4-12-16,2-2-4 15</inkml:trace>
  <inkml:trace contextRef="#ctx0" brushRef="#br0" timeOffset="141810">15633 15576 27 0,'0'0'88'0,"-7"8"-2"15,2 4-45 1,3 7-8-16,0 3-2 0,1 3-7 15,1 8-9 1,4 1-2-16,4-1-1 0,5-3 1 16,4-3-2-16,2-6-2 15,5-7 0-15,5-9-1 0,2-6 0 16,2-14-1-16,-1-5 0 0,1-3-1 15,-5-4-2 1,-2-2 0-16,-7 0 0 0,-6 2-1 16,-6 2 0-1,-7 6-1-15,-2 1-1 0,-9 3-1 16,-7 0 1-16,-4 6-2 15,-5 1 1-15,-4 5-1 0,-6 2-1 16,-2 1-1 0,1 7-4-16,-3 5-4 0,9 3-7 15,-2 5-30-15,10-1-39 0,12 2-13 16,9-3-8-1</inkml:trace>
  <inkml:trace contextRef="#ctx0" brushRef="#br0" timeOffset="142590">14909 16073 42 0,'-18'3'82'0,"-3"-1"-27"15,2 5-10-15,-2-1-11 0,3 3-10 16,2-2-6-16,0 2-5 16,4-1 0-16,2-1-3 15,10-7 0-15,-8 12 1 16,8-12 1-16,6 5-1 0,5-5 1 15,5 2-2 1,11-2 0-16,9 0 0 0,10-5-2 16,13 0-2-1,16-4 0-15,14 0-1 0,18-4 0 16,18-2-1-16,12-1 0 0,14-3-1 15,6 1 1-15,4-1-1 16,-2 0 0-16,-10 0 0 0,-16 6 0 16,-18 1-1-1,-20 5 0-15,-20 2-1 0,-18 3-2 16,-18 2 0-1,-10 6-2-15,-9-1-1 0,-3 2-3 16,-6-4-5-16,1 6-18 16,-12-9-39-16,0 0-29 0,0 0-5 15,0 0-7-15</inkml:trace>
  <inkml:trace contextRef="#ctx0" brushRef="#br0" timeOffset="143320">15131 16402 13 0,'4'-12'98'0,"-2"0"0"16,-1 3-6 0,0-2-56-16,-1 11-8 0,0 0-5 15,0 0-6 1,0 0-6-16,8 18-1 0,-8 5-3 15,0 4 0-15,-3 1-1 16,0 9 1-16,-1-4-1 0,-2 2-2 16,1-1 0-1,-1-3-1-15,-2-5-1 0,3-3 0 16,-1-2 0-16,0-8-1 0,1 1 0 15,1-4 0 1,4-10-2-16,-4 10-1 0,4-10-2 16,0 0-3-16,10 3-7 15,-10-3-20-15,16-13-47 0,3 6-17 16,-2-2-9-1,6-4-1-15</inkml:trace>
  <inkml:trace contextRef="#ctx0" brushRef="#br0" timeOffset="143750">15531 16496 41 0,'0'0'87'0,"0"0"0"0,0 0-50 15,0 0-2-15,-7 6-7 0,3 7-6 16,0 1-6-16,3 5-1 16,1 2-3-16,-1 1-1 15,6 2-2-15,3 0-1 16,3-2 0-16,5-3-1 0,5-2 0 15,2-8 1 1,4-4-2-16,3-5 0 0,2-10-1 16,-2-6 0-16,1-6-1 15,-4-2-1-15,-3-3-1 16,-6-2-1-16,-5 0 0 0,-8 1 1 15,-5 4-2-15,-4 2 1 16,-8 2 0-16,-9 4-1 0,-9 2 0 16,-2 6 0-1,-7 5 0-15,-1 0 0 0,-3 3 0 16,0 4-1-1,5 3 0-15,6 2-1 0,9 5-2 16,6 3-1-16,5 0-4 16,10 7-6-16,1-5-19 0,12 1-38 15,8 2-26-15,2-5-6 0,5-2-2 16</inkml:trace>
  <inkml:trace contextRef="#ctx0" brushRef="#br0" timeOffset="144410">16106 16453 45 0,'-6'-12'92'15,"6"12"-2"-15,-15-25-9 0,6 25-63 16,0 0-4-16,-1 3-3 15,1 5-3-15,2 3-1 0,-2 2 0 16,0 4 0 0,3-3 0-16,0 3 0 0,2 0-2 15,2 4 1-15,-2-3-2 0,1 1 1 16,3 1-2-1,0 1 0-15,4 0 0 0,3 1 0 16,3-5 0-16,2 3 0 16,4-4 1-16,3-4-1 0,1-2 1 15,2-7 1 1,0-3 0-16,0-3 0 0,-1-5 0 15,-1-6 0-15,-3-3 0 0,-3-5 0 16,-4-1-1 0,-6-3 0-16,1-2-2 0,-5 2 0 15,-7 0-1-15,-3 1 0 16,-2 3-1-16,-2 3 0 0,-2 2 0 15,0 4-1 1,0 2 0-16,2 3-1 0,0 0 0 16,2 2-2-1,1 6-1-15,11 0-2 0,-13 0-3 16,13 0-3-16,-1 19-9 0,1-5-26 15,4-6-37-15,8 7-15 16,1-5-7-16</inkml:trace>
  <inkml:trace contextRef="#ctx0" brushRef="#br0" timeOffset="144800">16428 16394 0 0,'-7'10'85'0,"2"-2"2"0,0 4-4 16,1 2-57 0,-1 10-6-16,4 0 0 0,-1 3-4 15,2 2-4-15,0-2 0 16,5-3 4-16,2-2-2 15,7-7-2-15,-2-4-1 0,6-8-1 16,2-3-1-16,2-10 0 16,4-3-2-16,-2-7-2 0,-1-5-1 15,-4-2-2 1,-4-3-1-16,-6 0 0 0,-7-1 0 15,-2 6 0 1,-7 1-1-16,-9 5-1 0,-4 4 0 16,1 8 1-16,-7 2-1 15,-1 5-2-15,2 6-2 0,-1 3-5 16,8 12-14-16,-2-1-40 0,6-6-28 15,11-2-10 1,3-4-5-16</inkml:trace>
  <inkml:trace contextRef="#ctx0" brushRef="#br0" timeOffset="146460">17888 15640 1 0,'-2'-10'84'0,"2"10"4"16,-3-15-34-1,3 15-15-15,0-11-6 0,0 11-6 16,0-10-6-16,0 10-3 15,0 0-2-15,0 0-1 0,0-9-4 16,0 9-1 0,0 0-3-16,0 0 0 0,0 0-3 15,0 0 0-15,0 0-1 0,0 0 0 16,3 6 0-1,-3-6-1-15,12 14 0 0,-4-6 0 16,4 4 0-16,-1 3 0 16,0 1-1-16,5 1 0 15,-4 3-1-15,-1-1 1 16,0-2-1-16,-2 3 1 0,1-1 0 15,-3 0 0-15,0-4 1 0,-2 2-1 16,0-5 0 0,-1 0 1-16,0-3 0 0,-4-9-1 15,4 10 1 1,-4-10 0-16,0 0-1 0,0 0 1 15,0 0 0-15,0 0-1 16,0 0 1-16,0 0-1 0,0 0 1 16,5-7 0-1,-4-3 0-15,4-2-1 0,1-2 0 16,3-10 1-16,1-1-1 0,7-7 0 15,0 3 0 1,1-4 0-16,-1 2 0 0,2 6-1 16,-5 0 1-16,0 7-1 15,-3 4-2-15,-5 6-2 0,-6 8-3 16,0 0-2-1,15-2-9-15,-15 2-16 0,9 6-37 16,3 7-28 0,-6-2-7-16,0 7-2 0</inkml:trace>
  <inkml:trace contextRef="#ctx0" brushRef="#br0" timeOffset="146840">17829 16052 54 0,'-19'3'100'15,"6"0"-4"-15,13-3-4 16,0 0-60-16,0 0-8 0,33-2-6 15,11-5-4-15,12-4-3 16,17 0-2-16,9 1-1 0,4 1-2 16,-1 1-1-1,-2 5-2-15,-12 1-2 0,-11 2-3 16,-18 7-2-1,-10 3-3-15,-18-2-5 0,-6 3-12 16,-8-11-41-16,-15 14-31 16,0-8-8-16,-4-3-3 0</inkml:trace>
  <inkml:trace contextRef="#ctx0" brushRef="#br0" timeOffset="148130">17824 16505 77 0,'-1'10'93'0,"1"15"-12"16,7-14-37-16,5 2-9 15,5-1-9-15,2 0-6 0,6 2-3 16,0-4-4-16,0 0-3 15,-2-3 0-15,-5-2-2 0,-1-2 0 16,-5-1-2 0,-2-1 0-16,-10-1-2 0,10-4 0 15,-10 4-1 1,6-14-1-16,-4 4 0 0,3-2-1 15,-1-2-1-15,0 1 0 0,-1-1 1 16,-1 2-1-16,-1-2 0 16,0 0 1-16,-1 0-1 0,0 2 0 15,-1-2 0 1,-1 3 0-16,-4 0 1 0,4-2-1 15,2 0 1 1,0 1 0-16,4-1 0 0,6 1 0 16,6-5 1-16,5 1-1 15,4 2 1-15,2 0-1 0,2 4 0 16,0 3-1-16,-3 3 0 0,-3 4 0 15,-4 0-1 1,-3 9 1-16,-3 4-1 0,-3 2 1 16,-4 5 0-1,-1 1-1-15,-5 8 1 0,0-1 0 16,-6-1 0-16,-2 2 1 15,4-4-1-15,0-1 0 0,4-1 1 16,2-4 1 0,10-6-1-16,12-5 1 0,6-1 0 15,5-5 0-15,7-2 0 0,0 0 0 16,3-1-2-1,-7-5-1-15,-2 1-3 0,-10 1-4 16,-3 4-9-16,-12-1-21 16,-11 1-31-16,18-2-30 0,-18 2-6 15,0 0-7 1</inkml:trace>
  <inkml:trace contextRef="#ctx0" brushRef="#br0" timeOffset="148850">19265 15933 80 0,'-13'4'96'0,"-2"-4"-4"16,15 0-45-1,0 0-12-15,0 0-6 0,0 0-8 16,0 0-5-16,22 7-3 0,3-7-2 15,6-2-1-15,6 2-2 16,3-2-2-16,2-1-1 0,-5 3-2 16,-3 0 0-1,-5 0-2-15,-6 0 0 0,-6 0-1 16,-4 3 0-1,-1-1-1-15,-4 1-1 0,2 0-1 16,-2-1-1-16,1 0-3 16,-9-2-4-16,16 0-6 0,-16 0-5 15,7 2-20-15,-7-2-38 16,0 0-18-16,0 8-7 15</inkml:trace>
  <inkml:trace contextRef="#ctx0" brushRef="#br0" timeOffset="149130">19314 16148 80 0,'-16'9'102'15,"16"-9"-3"1,-3 13-8-16,13-7-63 0,22-5-8 16,13 2-2-16,10 0-7 15,5-2-2-15,8 1-3 0,-1-2-2 16,-2 0 0-16,-5 0-3 0,-9 0-3 15,-12 0-4 1,-8 3-7-16,-12-3-29 0,-6 0-42 16,0 0-15-1,-13 0-6-15,0 0-4 0</inkml:trace>
  <inkml:trace contextRef="#ctx0" brushRef="#br0" timeOffset="191650">20431 15498 18 0,'0'0'83'0,"0"0"3"15,4 12-41-15,-4 2-12 16,-2 10-5-16,-2-2-2 15,-1 4-6-15,1-2-6 0,-1 3-2 16,0-4-3-16,-1-2-2 0,-1 0-1 16,0-6-2-1,4-4-3-15,3-11-2 0,-5 15-4 16,5-15-6-16,0 0-10 15,0 0-27-15,0 0-39 16,11-16-9-16,1-2-1 16</inkml:trace>
  <inkml:trace contextRef="#ctx0" brushRef="#br0" timeOffset="191940">20623 15584 41 0,'4'39'80'0,"-1"1"-36"16,5 9-5-16,3-5-4 0,4-5-5 15,5-6-7 1,1-11-4-16,7-14-2 0,4-8-3 16,0-17 0-16,0-8 0 0,0-7-3 15,-4-3-1 1,-6-2-3-16,-7-1-2 0,-9 4-1 15,-6 3-2-15,-10 7 0 16,-10 8-2-16,-4 6 0 0,-9 9-3 16,0 2-2-1,-3 14-5-15,4 7-9 0,-2 9-27 16,3-1-39-1,11 6-10-15,3-3-4 0</inkml:trace>
  <inkml:trace contextRef="#ctx0" brushRef="#br0" timeOffset="192340">20082 16066 55 0,'-22'9'83'0,"14"0"2"16,13 4-57-16,26-4-4 0,26 4 0 15,20-3-4 1,15 2 3-16,14-3-4 0,5 1-4 16,3-1-5-1,-8-1-3-15,-11-1-5 0,-16 0-3 16,-15 3-10-16,-21 0-28 15,-16-2-45-15,-7 0-9 0,-20-8-4 16</inkml:trace>
  <inkml:trace contextRef="#ctx0" brushRef="#br0" timeOffset="192950">20128 16416 22 0,'0'0'88'16,"-10"6"2"-16,5 5-5 15,1 4-63-15,3 8-4 16,1 3-2-16,0 4-1 16,0 4-1-16,0 0-4 0,0-3-1 15,1 1-3 1,-1-7 0-16,0-2-1 0,0-1-1 15,-1-7-1-15,0-4-1 0,1-11-2 16,-3 13-2 0,3-13-5-16,0 0-9 0,0 0-30 15,-10-15-41-15,10 4-8 16,2-6-6-16</inkml:trace>
  <inkml:trace contextRef="#ctx0" brushRef="#br0" timeOffset="193260">20353 16631 35 0,'26'21'85'0,"1"-4"4"0,-27-4-52 16,28-2 1-1,-2-6-7-15,-2-5-6 0,-2-3-6 16,-5-7-2-1,-2-3-3-15,-3-5-6 0,-3 1-2 16,-7-1-2-16,-2 2-1 0,0 1-1 16,-7 0 0-16,-7 3-2 15,-2 3 1-15,-6 3-2 0,-2 2 0 16,-2 5-1-1,-3 1 1-15,0 5-3 0,3 7-1 16,1 0-5 0,8 1-6-16,4-3-11 0,6 0-41 15,8 0-25-15,8-4-5 16</inkml:trace>
  <inkml:trace contextRef="#ctx0" brushRef="#br0" timeOffset="193610">20685 16573 38 0,'0'20'82'15,"-4"2"-1"-15,4 3-61 16,3 3-2-16,4 0 3 0,2-4 4 16,6-2-3-1,1-10-6-15,4-4-3 0,5-8-1 16,1-5-1-1,-2-9 3-15,3-6-3 0,-2-2-4 16,-4-2-3-16,-3 0-1 16,-6 0 0-16,-7 5-2 0,-5-1 0 15,-3 2 0-15,-13 5-1 0,-4 5 0 16,-5 3-1-1,-3 5-2-15,-4 0 0 0,3 5-2 16,-1 3-4 0,5 7-4-16,2-3-7 0,10 4-19 15,10 2-39-15,0-6-14 16,8 0-4-16</inkml:trace>
  <inkml:trace contextRef="#ctx0" brushRef="#br0" timeOffset="193900">21016 16718 26 0,'6'22'82'0,"1"-2"-1"16,1-3-42-1,3 0-8-15,3-10-3 0,4-3-2 16,5-8-3-16,1-10-5 0,2-8 0 15,0 1-1 1,-2-4-5-16,-5-2-2 0,-8 1-3 16,-9 1-2-16,-8 6-2 15,-13 5 0-15,-8 4-1 0,-3 5-2 16,-5 6 0-1,-2 4-2-15,2 8-3 0,2 5-5 16,12 5-11 0,8-4-36-16,8-4-30 0,11 2-11 15,11-9-4-15</inkml:trace>
  <inkml:trace contextRef="#ctx0" brushRef="#br0" timeOffset="194800">21780 16155 42 0,'3'22'86'15,"4"4"-35"1,4 8-11-16,-1 2-2 0,4 8-3 15,-1-8-6 1,-4-7-7-16,2-3-4 0,-3-8-2 16,-4-8-3-16,-4-10-1 15,0 0-3-15,0-20-1 0,0-4-1 16,-4-7-2-16,-3-3-2 0,-3-10-2 15,3-2-1 1,-3-5 0-16,1 3 0 0,3 0-1 16,1 5 0-1,5 4 0-15,0 4 0 0,2 10 0 16,6 4 0-16,2 6 0 15,3 7-1-15,3 5 1 0,3 5 0 16,3 10 0 0,2 6 1-16,4 7-1 0,-2 7 2 15,4 7-1-15,-4 2 2 0,1 2-1 16,-6 1 0-1,-1-3 1-15,-3-2-1 0,-4-4 0 16,-4-5-2-16,-1-5-1 16,-1-2-1-16,-1-7-4 0,0 2-4 15,-5-8-7 1,5 0-23-16,0 5-35 0,-6-15-19 15,0 0-6 1</inkml:trace>
  <inkml:trace contextRef="#ctx0" brushRef="#br0" timeOffset="194980">21846 16269 51 0,'0'0'91'0,"0"-17"-2"16,19 7-6-1,9-1-66-15,8 0-7 0,11 2-10 16,3-1-26-16,1 0-50 0,6 3-11 15,-6 0-6 1</inkml:trace>
  <inkml:trace contextRef="#ctx0" brushRef="#br0" timeOffset="196060">15349 17302 52 0,'-27'-1'55'0,"6"-1"-8"16,0 2-8-1,7 0-11-15,1 0-6 0,13 0-5 16,-14 0 0-16,14 0-5 16,18 7 0-16,2 0-2 15,11-1 0-15,1 0 0 16,12 0 1-16,2 2-2 0,4-2-1 15,0 1-2-15,-4-1-1 0,-3-2-2 16,-7-1-1 0,-2-1-2-16,-7-2-4 0,2 1-10 15,-12-2-25 1,-2-4-40-16,3 0-13 0,-6-7-4 15</inkml:trace>
  <inkml:trace contextRef="#ctx0" brushRef="#br0" timeOffset="196260">15429 17498 5 0,'-26'26'91'15,"1"3"2"-15,7-2-4 16,7-3-61-16,10-2-7 15,1-1-4-15,11-5-4 0,4 0-2 16,6-3-6 0,4-4-4-16,8-4-4 0,11-2-8 15,-2 2-13-15,0-2-45 0,1-3-21 16,5 0-6-1</inkml:trace>
  <inkml:trace contextRef="#ctx0" brushRef="#br0" timeOffset="196990">16602 17463 26 0,'-7'-3'74'0,"7"3"-27"16,-15 4-14-16,6 5-8 15,-1 4-6-15,3 1-4 16,2 3-1-16,0 1 2 0,5-2 2 15,0-4-1 1,6 2-2-16,2-3 0 0,2 0-1 16,1-4 0-16,2-2 1 15,0-2-3-15,5-3-3 16,-6 0-1-16,-1-7-3 0,0-9 2 15,-8-1-3-15,-3 2-4 16,-6-20 1-16,-4 22-7 16,-3-3-6-16,-3 7-7 15,0 1-18-15,2 4-44 16,14 4-16-16,-13 0-6 15</inkml:trace>
  <inkml:trace contextRef="#ctx0" brushRef="#br0" timeOffset="197810">17115 17532 85 0,'0'0'105'15,"-3"12"-7"-15,3-12-6 16,-5 12-68-16,5-12-8 15,-2 12-8-15,2-12-6 0,-1 10-6 16,1-10-6 0,0 0-11-16,0 0-51 0,0 0-23 15,7 2-7-15,-7-2-5 0</inkml:trace>
  <inkml:trace contextRef="#ctx0" brushRef="#br0" timeOffset="198450">17434 17350 30 0,'-5'10'76'0,"-3"0"-2"0,2 6-52 16,2 1-5-16,-1 3-1 15,1 1 2-15,0 1-1 16,3 0 2-16,7-2-1 16,4-4-1-16,6-2-2 0,1-3 0 15,3-1 0 1,3-5-3-16,-2-2-3 0,18-1 0 15,6-15-2-15,-2-16 0 0,-11-15-3 16,-16 7 1 0,-16 5-1-16,-19 13 0 0,-15 9-1 15,-5 7-3-15,-1 3 0 16,-2 4-1-16,24-1-3 15,-2-1-1-15,4 3-2 16,-2-4 0-16,-4 3-7 0,7-5-16 16,15 1-43-1,0-9-21-15,12-3-2 0,8-1-1 16</inkml:trace>
  <inkml:trace contextRef="#ctx0" brushRef="#br0" timeOffset="198680">17910 17183 0 0,'15'19'97'15,"0"8"1"-15,-7-10-8 0,-2 3-5 16,-2 1-77-16,-2 5 1 15,-5 1-4-15,-7 2-2 16,9 3-2-16,1 3-1 16,0-4-1-16,1 2-8 0,-1-4-19 15,0 0-51 1,3-4-14-16,1-2-6 0</inkml:trace>
  <inkml:trace contextRef="#ctx0" brushRef="#br0" timeOffset="199470">18428 17527 18 0,'0'0'83'16,"0"19"2"-16,4-9-41 15,1 3-19-15,0-4-1 16,3 3-3-16,-8-12-4 0,16 14-3 15,-16-14-4 1,13 2-2-16,-8-9-1 0,-3-4 2 16,5-18-4-1,-3-12-1-15,-3-13 0 0,-3-10-1 16,-5-5 2-16,-2-1-2 0,6 7 1 15,3 14-4-15,0 6 2 16,7 5 0-16,2 9 0 16,3 8 0-16,5 9 0 15,0 10 1-15,5 2-1 0,-1 15 1 16,0 10 0-1,4 10 1-15,-1 6-1 0,0 10 1 16,-13-24-3-16,-1 2 0 16,0 5-1-16,-3 3 1 15,1 1-1-15,-1 3-1 0,1-3 0 16,-1 3 0-16,-2-4 2 15,1 1-1-15,1-4-1 0,-2 0-1 16,0-4-2 0,1-1-2-16,-2-5-5 0,2 0-5 15,0-6-15 1,-1-2-31-16,-5-16-29 0,7 9-9 15,-7-9 1-15</inkml:trace>
  <inkml:trace contextRef="#ctx0" brushRef="#br0" timeOffset="199630">18706 17539 4 0,'-32'-41'98'16,"14"7"1"-16,8 3-7 0,10 9-40 16,17 5-34-1,18 17-7-15,8-12-12 0,-3-3-29 16,2 6-50-16,2 3-12 0,-5 1-6 15</inkml:trace>
  <inkml:trace contextRef="#ctx0" brushRef="#br0" timeOffset="200240">19340 17363 41 0,'-12'6'89'15,"12"-6"0"-15,-7 8-23 0,15-6-33 16,15 1-10-16,8 1-5 16,5-3-2-16,7 3-1 0,1-3-5 15,-1-1-3-15,-2 2-3 16,-5 0-2-16,-6-1-2 15,-8 0-3-15,-4 4-5 0,-6-7-5 16,-12 2-23 0,14 3-44-16,-14-3-13 0,11 2-6 15</inkml:trace>
  <inkml:trace contextRef="#ctx0" brushRef="#br0" timeOffset="200420">19502 17537 7 0,'-3'16'84'16,"3"1"2"-1,6-1-6-15,7-3-69 0,6 1-8 16,7-3-12-16,3 1-42 0,5-5-29 15,6-5-5-15</inkml:trace>
  <inkml:trace contextRef="#ctx0" brushRef="#br0" timeOffset="200940">18573 17370 46 0,'5'11'84'16,"-5"-11"-1"-16,19 9-44 16,-5-5-14-16,7 0-10 0,4 2-18 15,-3 1-52-15,-6-10-24 16,41 6-5-16</inkml:trace>
  <inkml:trace contextRef="#ctx0" brushRef="#br0" timeOffset="201920">19373 17613 46 0,'18'-9'65'0,"-5"7"-7"15,3-6-14-15,2 4-6 16,5-1-11-16,-1 2-6 0,5 1-6 15,0 0-2-15,1 4-4 16,4 1-3-16,-2 2-1 16,3 0-2-16,-1 1 0 0,0 1 0 15,-2 0-3 1,0-1-6-16,-1 4-8 0,-4-1-36 15,0-2-35-15,-2-2-7 16,-5-2-4-16</inkml:trace>
  <inkml:trace contextRef="#ctx0" brushRef="#br0" timeOffset="202380">20345 17267 20 0,'-9'-9'93'16,"9"9"-2"-16,0 0-18 0,0 8-33 15,4 4-10 1,2 6-8-16,-2 5-4 0,-1 2-3 15,2 3-5-15,0 4-1 16,0 1-3-16,-1-1-1 16,0 4 1-16,0 0-3 15,-2-4-1-15,1 2-3 0,-1-1-3 16,1-2-4-16,1-1-11 0,1-1-38 15,1-7-35 1,2-9-9-16,2-11-5 0</inkml:trace>
  <inkml:trace contextRef="#ctx0" brushRef="#br0" timeOffset="203230">20763 17306 65 0,'-9'-10'87'0,"0"1"-3"0,9 9-46 15,-12 0-8 1,7 11-11-16,4-2-11 0,0 7-3 15,1 4-1-15,0 3 0 0,1 5 1 16,3 5 0 0,2 0 0-16,2 2-2 0,2 4 4 15,4-3 0-15,1-2 1 16,2 0-2-16,3-5 1 15,1-2-2-15,5-7 0 16,0-2 1-16,-1-6-2 0,-2-10 0 16,2-4-2-1,-3-12-1-15,7-15 2 0,-1-28 0 16,-13-7-1-16,-14 1 0 0,-9 8 0 15,-18 15 0 1,-4 12 0-16,12 25-3 0,-2-1-3 16,0 4 0-16,1 3-2 15,0 4-2-15,1 0-2 16,5 0-4-16,0-1-8 15,13-6-27-15,-11 13-34 0,11-13-14 16,0 0 0 0</inkml:trace>
  <inkml:trace contextRef="#ctx0" brushRef="#br0" timeOffset="204200">21333 17478 81 0,'10'11'84'0,"1"2"0"16,1 2-68 0,1 3-1-16,0 1 2 0,-1 0-1 15,0 2 0-15,-2-1-4 0,0-1 0 16,-3 0 0-1,12 0-2-15,-12 0 0 0,1-3-2 16,-3 1-2-16,1-3 0 16,-2-6-1-16,-4-8-2 0,0 0-1 15,0 0-1 1,0-15-1-16,0-2 0 0,0-2-1 15,-1-4 0-15,0 0 0 0,0 13 3 16,1-40-1 0,0 26-2-16,6 0 3 0,8-18 0 15,-7 25-2 1,2 1 0-16,3 7 2 0,0 2-3 15,4 7 1-15,-1 3 3 16,0 9-2-16,-1 0 0 0,1 5 2 16,-4 1 1-1,2-2-1-15,-1 2 0 0,-3 0 0 16,1-1 0-16,-2-1 0 0,0 0 0 15,-2-3-1 1,-1-2-1-16,-5-11 1 0,0 0-1 16,9 0 0-1,-7-8-1-15,0-7-1 0,0 6 3 16,7-31 0-16,3-2-1 15,1 1 1-15,1 0-1 0,-1 4-1 16,0 11 1 0,4 14 1-16,-4 12-3 0,-13 0-2 15,13 7 0-15,-13-7 1 0,16 18 1 16,-6-5 0-1,-2 4 0-15,3 3 0 0,1 0-1 16,-2 1 4 0,1 3 0-16,-1 0-1 0,0 0-1 15,-1 1 0-15,2-1-2 16,-2 0-2-16,1-2-2 0,3-3-6 15,-5-1-11-15,4-8-32 0,0-2-27 16,-2-8-18 0,2-11-5-16</inkml:trace>
  <inkml:trace contextRef="#ctx0" brushRef="#br0" timeOffset="204750">22196 17311 48 0,'-1'-12'92'15,"1"12"-2"-15,0 0-4 0,11 2-62 16,-1 9-7-16,-10-11-4 0,15 17-3 15,-5-4-2 1,0 3-1-16,1 3-1 0,-1 3-1 16,-1 3-1-1,1 0 0-15,-4 0 1 0,1 1 0 16,0-2-1-16,0 2 0 15,-1-3 0-15,-1-3-1 0,-1-4 0 16,-1-3-1 0,-2-4-1-16,-1-9 0 0,0 0 0 15,0 0-1-15,-1-27 2 0,-4-19-2 16,0-10 2-1,-1-6-1-15,-3-10-1 0,0 3 1 16,1 6-1-16,2 5 0 16,2 6-2-16,3 5 1 15,2 8-2-15,0 3 2 16,2 10-1-16,3 6 1 0,3 6 0 15,0 6-1-15,2 6 2 0,2 5-1 16,2 10 1 0,4 5 1-16,4 4 1 0,1 7-1 15,7 4 2 1,-1 6-1-16,2 3 0 0,-1 3 1 15,1 1-1-15,-17-24-2 16,-1 2 0-16,-2-1-1 0,3 3 1 16,-1-3-1-1,1 1 0-15,-4-1 0 0,4-1 0 16,-4 0 1-16,-1 2-1 0,4-5-1 15,-1 3-3 1,-3-5-3-16,3 4-4 0,-4-4-9 16,4 3-23-16,-4-3-28 15,-2-5-24-15,0 2-6 16</inkml:trace>
  <inkml:trace contextRef="#ctx0" brushRef="#br0" timeOffset="204980">22548 17490 41 0,'-14'-12'100'16,"14"12"-1"-16,-12-32-6 0,18 11-64 15,22 2-2 1,7 3-10-16,6-4-5 0,0 7-5 15,2 1-4-15,-5 10-8 0,-4-2-9 16,3 4-33 0,1 5-34-16,-8-1-14 0,-7 0-7 15</inkml:trace>
  <inkml:trace contextRef="#ctx0" brushRef="#br0" timeOffset="205670">20982 17370 24 0,'-15'1'92'0,"0"-1"1"16,-2 0-33-16,-1-2-12 16,-1-1-13-16,-3-5-14 15,-6 0-7-15,4 1-4 0,2-3-4 16,-1 5-4-16,1-2-4 15,8 7-7-15,2-1-10 0,12 1-37 16,10 8-30 0,5-5-9-16,10 2-4 0</inkml:trace>
  <inkml:trace contextRef="#ctx0" brushRef="#br0" timeOffset="206270">22460 17382 68 0,'-12'4'81'0,"-1"0"-14"0,-2 2-47 15,1 1 0-15,2-4-5 16,-1 2-3-16,2 0 1 0,11-5-2 15,-12 7-1 1,12-7 1-16,0 0-1 0,6 4 1 16,15-4-2-1,9-2-2-15,12-8-3 0,11-4-8 16,-4-5-16-16,2 3-47 0,0 8-19 15,-21 3-9-15,0 4 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9:09:19.73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4175 3055 20 0,'-35'-23'31'0,"-5"0"-6"16,-8 6-8-16,-5 0-4 0,-3 9-9 15,-4 5-8 1,-2 3-9-16,-4 8-3 0,-2 8 0 15,-1 5-1 1,-2 4 0-16,-2 5 3 0,2 2 4 16,-3 2 7-16,2 7 3 0,-3-1 3 15,4 7 2-15,1-3 0 16,2 11 1-16,6 1 0 0,-1 4 1 15,2 1 0 1,8 0 0-16,-2 0 1 0,11-4-3 16,2 4 4-1,5-5-1-15,1-6-1 0,10-1 0 16,2-6 0-16,2 3 0 15,6-1-2-15,1-3 0 0,5-1-2 16,7-4 1-16,3 1-2 16,1-3 1-16,9 5-1 15,5-8 0-15,3-3 2 0,6 2 0 16,0-2 1-1,3 0 1-15,0-4 1 0,9-1 1 16,3-5-1 0,2-1-1-16,7-2 1 0,-1-2-3 15,10 0 1-15,-2 1-2 16,4-4-1-16,-3 4 0 0,-3-2-1 15,4 2 0-15,-4-4-1 0,5 3 1 16,2-2 0 0,0 1-1-16,3-2 1 0,1 3 1 15,4 0 1 1,0-2-1-16,3 2 1 0,3-2 1 15,-1 3-1-15,2-6 2 16,6 7-2-16,-3-4 0 0,-1 0 0 16,1-1 0-16,0 4-1 15,-2-2 0-15,1 1 0 16,4-1-1-16,0 1 2 0,-1 0-1 15,5-2-1 1,1-1 0-16,3 0 1 0,3-2-2 16,3 1 1-16,3-2 0 15,3-1 0-15,4 1 0 0,-1 1 0 16,3-3 1-1,7-1-2-15,-4 0 1 0,0-2 0 16,6-3-1-16,2 0 1 0,3 0-1 16,5 0 1-1,1-2-1-15,-2-1 0 0,6 3 1 16,1-1-1-16,0 1 0 15,-4 0 0-15,5 0 0 16,1 0 0-16,-1 0 1 16,3 1-1-16,1-1 1 0,-2 0-1 15,1 0 1 1,1 0 0-16,-1 0 0 0,-3 0 0 15,3 0 0-15,3-3 0 0,0-2 1 16,-5 1-1-16,6-3-1 16,-2 1 1-16,3 0-1 15,-2-1 0-15,3 4 0 16,-1-2 1-16,-1 0-1 0,6 1 1 15,-4 1 0 1,-4 1 0-16,7-3 0 0,2 0 0 16,-5 0-1-16,-2-1 0 0,4 0 0 15,1-2 0 1,1 1 0-16,-1 0 0 0,-3 0 0 15,2-4 0-15,-2-2 0 16,-1-2 1-16,-1-2-2 0,-4-6 1 16,-4-2 1-1,0-3 0-15,-5 0 0 0,-10-1 1 16,-1-4 0-1,-2 1 1-15,-10-5 1 0,-6-1-1 16,-7-3 0-16,-8-5 0 0,-11-3 0 16,-8-3 0-16,-13-2 0 15,-14 0 1-15,-11-1-1 0,-13 0 0 16,-10-2-1-1,-8 0 1-15,-14 1-2 0,-11-2 1 16,-9 0-2 0,-12 0 1-16,-9 0-1 0,-11 2 0 15,-11 0 0-15,-10 1 1 16,-12 3 0-16,-12 1-1 0,-15 4 1 15,-9 1 0-15,-11 3-1 16,-10 1 2-16,-12 1-2 16,-8 2 0-16,-9 3 1 0,-7 0-1 15,-8 4 0 1,-10 1 1-16,-3 2-1 0,-7 4 0 15,-3 1 0-15,-6 4 0 16,2 1 0-16,-6 0 0 0,0 4-1 16,-3-3 1-16,1 3 0 15,-2-2-1-15,1 2 2 16,-1-1 0-16,-3 5 0 0,0 0 0 15,-5 6 1 1,3 0-2-16,-5 5 0 0,-2 0 0 16,-5 0-1-16,-3 6 0 15,-6-1 0-15,-4 2 1 16,-5-1 0-16,-6 4 1 15,1 2 0-15,2 5-3 0,11 12-10 16,6 10-37-16,17 7-26 0,23 9-13 16,20 6-3-1</inkml:trace>
  <inkml:trace contextRef="#ctx0" brushRef="#br0" timeOffset="1620">3812 6532 19 0,'-37'-10'63'0,"-4"3"-38"15,2 3-4-15,-11 1-5 0,1 2-3 16,-11-1-3-16,-4 2 1 16,-2 0-2-16,-5 0 0 0,-1 6-2 15,-4 0-1 1,0 2-1-16,-3 2-3 0,5 4 1 15,-1 2-3-15,-2 4 0 16,3-3 0-16,2 7 0 16,2 3 1-16,-1-1-1 0,4 8 1 15,0-2 1-15,2 9-1 16,1 0 2-16,0 7-1 0,3 4 0 15,2-2-1 1,5 4 0-16,3-2 0 0,10 5 0 16,1-2 0-16,5-1-1 15,10 1 0-15,0-3 2 16,7 3-1-16,2-2 0 15,6 3 0-15,3-2 0 0,7-1 1 16,0 2 1-16,10-2 0 0,7 2 0 16,4-2 0-1,9 1 1-15,6-4 0 0,9 0 0 16,6-2 0-1,9-3 1-15,8 1-1 0,7-4 0 16,6-2 1-16,6-4 1 16,9 1-1-16,4 0 1 0,3-4-1 15,8 1 0 1,3-3 2-16,10-1-1 0,7-1-1 15,9-3 0-15,3 3-1 0,16-5 0 16,4-2 0 0,5-1-1-16,8 1-1 0,2-4 0 15,8-1 0-15,1-3 0 16,7-2 0-16,1 0 1 0,4-3-1 15,2-1 0 1,7-5 0-16,3 2 0 0,1-1 0 16,5-5-1-16,0 1 1 0,6-1 0 15,2-4 0 1,0 0-1-16,1-4 0 0,-2-1 0 15,2-2 0-15,-1-3 0 16,2-1 0-16,-3-2 0 0,2-6 0 16,0 0 0-1,2-6 0-15,0-2 0 0,-2-2 0 16,3-5-1-1,1 0 0-15,0 0 0 0,0-6-1 16,-1 2 1-16,-1-1 0 0,-5-2 0 16,-4-1-1-16,-5 1 0 15,-3-3 1-15,-10-3 0 0,-6 3 0 16,-11-3 0-1,-6 0 0-15,-10 1 0 0,-12 1 1 16,-12 1 0 0,-14 0 0-16,-11 3 0 0,-15 2 0 15,-14 1 0-15,-13 3 0 16,-16 0-1-16,-11 2 1 0,-15 1 0 15,-14 2-1-15,-13-4 1 0,-10 4-2 16,-21-1 1 0,-12 1-1-16,-15 1 1 0,-14-3-1 15,-19 3 1 1,-12 0-1-16,-14 2 1 0,-13 2 0 15,-12 1 0-15,-13 5 0 16,-10 1 0-16,-9 4 0 0,-11 0 0 16,-8 5 0-16,-11-1-1 0,-5 1 1 15,-8 1 0 1,-10-2 0-16,-6 3-1 0,-10-2 1 15,-6-1 0 1,-5-2 0-16,-6 0 0 0,-7 1 0 16,-4-3 0-16,-3-1 0 15,-9-2 0-15,-2-2-1 0,-10 0 1 16,-5-1 0-1,-11-1 1-15,-9-2 1 0,-12 2 0 16,-11 2 2-16,-16 2-1 0,-15 1 2 16,-4 6-1-1,-10 6-2-15,5 8-4 0,0 1-12 16,13 10-38-16,12 5-23 15,12-6-20-15,26-1-6 0</inkml:trace>
  <inkml:trace contextRef="#ctx0" brushRef="#br1" timeOffset="8370">14629 3038 77 0,'-6'-22'63'0,"3"-2"-6"16,3 7-11-16,0 0-8 0,6 2-11 15,-6 15-6-15,4-16-6 16,-4 16-4-16,0 0-1 15,12 3-3-15,-2 11-2 16,3 8 2-16,4 8-2 0,5 7 1 16,2 10 0-1,5 7 0-15,-1 7 0 0,0 4-1 16,-1 4-1-16,0-2 0 0,-3-1 0 15,-3 1-1-15,-3-9 0 16,-1-2-1-16,-3-9 0 16,-2-2 0-16,-2-9 0 15,0-7 0-15,-4-4-1 0,0-7 1 16,0-4 1-1,-6-14-1-15,8 13 1 0,-8-13 0 16,10-7 0-16,-6-2-1 16,1-11 1-16,1-1 0 15,-1-7-1-15,5-4-1 0,-1-7 0 16,0-4 1-16,3-3 0 15,-2-9-1-15,0-2 0 0,5-10-1 16,-2-5 0 0,-2-3 0-16,5 0 0 0,-6 3-1 15,1-1 2 1,-2 8 0-16,-1 9 0 0,-3 6-1 15,0 13 1-15,-2 5 0 16,-3 6-1-16,0 4-1 0,0 7-1 16,1 2-2-16,-1 0-1 0,0 13-2 15,-2-12-4 1,2 12-3-16,0 0-7 0,10 12-24 15,0 2-37 1,3 2-14-16,2 7-7 0</inkml:trace>
  <inkml:trace contextRef="#ctx0" brushRef="#br1" timeOffset="9040">15702 3289 41 0,'-14'2'42'16,"14"-2"-5"-16,-14 13-7 16,1-1-1-16,3 7-4 15,-1 5-2-15,-2 5-5 16,3 8-1-16,-4 1-1 0,2 5-4 15,0 1 0 1,2 1-2-16,5-5 0 0,2-3-3 16,3-4 2-16,5-6 0 0,7-6 0 15,1-9 0 1,7-9 0-16,5-3-2 0,-1-9 0 15,4-11-1-15,0-5-1 16,-2-8-2-16,-1-6 1 0,-5-4 0 16,-5-5-2-1,-9 4 0-15,-2-1-1 0,-4 1 0 16,-6 7 0-16,-3 4 0 0,-1 6-1 15,-2 3-1 1,2 9 0-16,0 2 0 0,2 7 1 16,8 6-2-16,-9 0 2 15,5 12-1-15,2 9 2 0,2 11-1 16,0 3 0-1,0 11 2-15,7 4-1 0,-2 5 2 16,2 1-1 0,6-5 0-16,-3 0 0 0,3-6 0 15,-3-5 0-15,1-5 1 0,0-5-2 16,-2-6 1-16,1-7-3 15,-3-2 0-15,-7-15-2 0,15 7-4 16,-6-7-4 0,-2-7-10-16,5-8-29 0,-4-2-31 15,0-5-15 1,4-9-5-16</inkml:trace>
  <inkml:trace contextRef="#ctx0" brushRef="#br1" timeOffset="9840">16097 3061 32 0,'0'-14'63'16,"-3"0"-3"-16,-2 4-13 0,5 10-11 15,0 0-7 1,0 0-7-16,-4 8-4 0,4 16-2 16,1 8-4-16,5 16 1 0,-1 9-1 15,3 11 3 1,0 5-2-16,0 4-2 0,-3-2-2 15,2-4-1-15,-4-6-2 16,-1-7-1-16,-1-12-1 16,-1-9 0-16,0-8 1 15,0-11-1-15,0-10 0 0,0-8 0 16,-6-4 0-16,2-18-1 0,-1-12 0 15,3-6-1 1,-2-7 0-16,4-6-1 0,0 0-1 16,12 1 0-16,10 8-1 15,13 7 0-15,11 7 0 16,14 14 1-16,11 11-2 15,0 5 2-15,0 10-1 0,-1 12 1 16,-13 7-1 0,-14 6 0-16,-19 9 0 0,-25-1 0 15,-11 0 1-15,-22 1-1 0,-11-9 1 16,-14-2 0-1,-5-13 2-15,0-6-1 0,-1-10 0 16,7-4-2-16,4-7-1 16,12-6-2-16,6-6-6 0,13 1-9 15,9-2-24 1,9-6-35-16,14 5-20 0,9-2-6 15,9-1 3 1</inkml:trace>
  <inkml:trace contextRef="#ctx0" brushRef="#br1" timeOffset="10350">16956 2977 82 0,'-11'0'89'0,"11"0"-29"0,-10 9-13 15,10-9-10 1,17 8-8-16,8-5-5 0,11 2-5 15,13-2-3-15,6 4-4 16,5-5-2-16,10 2-4 0,-6-2-1 16,0-1-1-16,-10 1-2 0,-9-2 0 15,-11 0-1 1,-6 0 0-16,-7 0-2 0,-7-3 0 15,-4-3-4 1,-10 6-2-16,7-9-4 0,-7 9-8 16,0 0-23-16,0-17-36 15,0 17-18-15,0 0-6 0</inkml:trace>
  <inkml:trace contextRef="#ctx0" brushRef="#br1" timeOffset="10680">16923 3229 8 0,'-4'14'94'0,"17"2"1"0,21-12-5 16,15 3-50-1,15-2-14-15,13 0 1 0,6 1-8 16,2-3-5-16,-1 2-5 16,-9-5-2-16,-12 2-2 15,-10-2-1-15,-10 1-2 16,-18 1-1-16,-5-2-2 0,-7 3-1 15,-13-3-3 1,0 0-5-16,0 0-12 0,-3 10-45 16,-10-9-25-16,2-1-8 0,-5-4-1 15</inkml:trace>
  <inkml:trace contextRef="#ctx0" brushRef="#br1" timeOffset="11390">19022 2451 18 0,'1'-13'90'0,"-1"13"-1"0,1-12-1 16,-1 12-54-1,11 21-6-15,-6 8-7 0,0 13-3 16,1 11-4-16,-3 12 0 16,-3 5-2-16,-2 8-2 0,-8 0-2 15,-2-6-1-15,-4-4-1 16,0-9-3-16,-1-8 2 15,0-14-2-15,5-3 0 0,1-11-1 16,4-12-1 0,7-11-2-16,-8 7-4 0,6-14-2 15,2-10-12-15,0-12-30 16,5-9-41-16,10-8-9 0,1-3-7 15</inkml:trace>
  <inkml:trace contextRef="#ctx0" brushRef="#br1" timeOffset="11750">19334 2720 50 0,'8'21'93'16,"-5"12"-1"-16,0 3-4 16,4 13-65-16,4 6 1 15,11-6-4-15,6 2-4 0,11-10-4 16,12-9-2-16,7-12-3 0,4-14 1 15,2-9-3 1,-4-14 2-16,-5-9-3 0,-9-12 1 16,-14-11-3-1,-17-1 0-15,-15-5-1 0,-17-3-1 16,-15 2-1-16,-12 1-1 15,-14 11 0-15,-7 8-2 0,-7 18 2 16,-1 7 0 0,3 11 1-16,8 13 0 0,8 11 0 15,8 7 0-15,15 3-2 0,13 0-1 16,17-3-6-1,9-5-9-15,18-1-38 0,11-1-27 16,1-14-13-16,12-5-6 16</inkml:trace>
  <inkml:trace contextRef="#ctx0" brushRef="#br1" timeOffset="12210">20255 2338 59 0,'16'-4'95'0,"-7"4"-5"16,6 8-3-16,4 8-69 0,-2 15-1 15,-1 8 2 1,0 7-5-16,-1 16 0 0,2 2-2 16,-3 5-1-16,-1 0-3 15,0 3 0-15,-4-11-3 0,-1-1 2 16,-1-6-2-1,1-13-2-15,-2-3 1 0,1-8-2 16,-1-2 2 0,-2-14-1-16,3 2 1 0,-4-6-3 15,-3-10 2-15,6 11 0 0,-6-11 1 16,0 0-1-16,6-18 1 15,0-2-2-15,7-9 0 0,0-13-2 16,8-15 0 0,2-12 0-16,12-7 0 0,1-6 0 15,6-6 0 1,4 6 0-16,-3-6-4 0,6 10-2 15,-5 11-3-15,3 11-5 16,-8 8-10-16,8 10-34 0,-1 9-42 16,-1-4-7-16,0 10-1 0</inkml:trace>
  <inkml:trace contextRef="#ctx0" brushRef="#br1" timeOffset="30970">14903 5048 42 0,'1'-14'55'0,"-1"14"-5"0,-2-12-5 16,2 12-7-16,-4-13-3 16,4 13-8-16,0 0-4 15,-13-10-5-15,13 10-4 0,-17 4-3 16,7 6 0-16,-1 3-3 15,-1 7 0-15,-1 5-1 0,-1 6 1 16,4 5-1 0,2 2 0-16,5 2 0 0,3-2 0 15,6-1 0 1,8-6-1-16,6-4 0 0,6-9-1 15,0-2 0-15,0-7-1 0,0-5 0 16,-1-4-2-16,-2-4-2 16,-4-6-3-16,-9-9-4 0,-2 0-9 15,-8-12-34 1,-2-9-40-16,-4-1-10 0,-4-7-8 15</inkml:trace>
  <inkml:trace contextRef="#ctx0" brushRef="#br1" timeOffset="31150">14793 4691 1 0,'-12'-17'99'16,"1"2"-2"-16,4-2-5 0,-4 2-6 16,2 1-78-1,7 4-10-15,-1-2-11 0,3 12-25 16,0 0-43-16,7 0-13 15,0 8-6-15</inkml:trace>
  <inkml:trace contextRef="#ctx0" brushRef="#br1" timeOffset="31640">15344 5221 3 0,'0'0'91'16,"-15"0"3"-16,15 0-5 0,-14 17-47 15,9 2-19 1,5 2-3-16,0 4-3 0,6 0-4 16,5-3-4-16,7-5-1 15,4-4 0-15,7-5-2 0,4-8 1 16,-1-6-2-1,1-8 0-15,-4-6 0 0,-4-7-2 16,-12 3 0 0,-7-4-1-16,-6 2-1 0,-16 3 1 15,-4 2-1-15,-4 6 0 0,-3 2-1 16,2 5-1-16,0 3-1 15,4 4-4-15,7 1-3 0,3-2-13 16,11 2-44 0,5 0-28-16,7-2-6 0,1-3-6 15</inkml:trace>
  <inkml:trace contextRef="#ctx0" brushRef="#br1" timeOffset="32060">15934 4901 59 0,'-30'10'102'0,"7"0"-6"16,7-1-4-16,16-9-51 0,3 10-22 15,21-8-4-15,9 1-5 0,3-3-2 16,8 0-3-1,-1 0-2-15,4-4-2 0,-7-2-2 16,-4 1-3 0,-11 0-3-16,-3 4-6 0,-11-4-11 15,-2 2-42-15,-9 3-28 16,0 0-7-16,-14 5-3 0</inkml:trace>
  <inkml:trace contextRef="#ctx0" brushRef="#br1" timeOffset="32220">15878 5120 64 0,'-6'16'102'15,"10"-3"-3"-15,16 0-8 16,-3-8-56-16,28 1-13 0,5-2-8 16,4-4-6-1,1 4-7-15,-3-4-12 0,1 0-49 16,-7 3-31-16,-8-1-6 0,-8-2-9 15</inkml:trace>
  <inkml:trace contextRef="#ctx0" brushRef="#br1" timeOffset="32820">16906 4891 31 0,'0'0'98'15,"-10"7"-2"-15,4 8-4 0,-3 9-53 16,2 3-12-16,3 9-5 16,0 1-5-16,6 1-5 15,5 1-2-15,8-5-2 0,1-4-2 16,4-9-2-16,3-7-1 15,1-9-4-15,-3-7-7 0,4-3-25 16,-8-14-46 0,-7-15-16-16,-6-15-10 0,-5-11-4 15</inkml:trace>
  <inkml:trace contextRef="#ctx0" brushRef="#br1" timeOffset="32910">16703 4654 63 0,'-21'-5'91'0,"10"-2"-16"0,11-2-58 15,13-2-79 1,9 7-29-16,6 4-2 0</inkml:trace>
  <inkml:trace contextRef="#ctx0" brushRef="#br1" timeOffset="33610">17316 5072 45 0,'6'-6'97'15,"-5"12"-3"-15,1 5-4 0,0 9-62 16,-3 1-6-16,2 5-3 15,-1 6-6-15,0-1-4 16,0 2-2-16,0-5-3 16,-2-2-5-16,2-2-10 0,-5-11-44 15,-2-2-34 1,7-11-7-16,0 0-7 0</inkml:trace>
  <inkml:trace contextRef="#ctx0" brushRef="#br1" timeOffset="34890">17637 4933 0 0,'0'0'96'0,"-8"0"2"0,8 0-5 15,17 0-37-15,7 0-24 0,10-3-7 16,8 3-8 0,2-5-6-16,5 5-3 0,-3-1-3 15,-4 1-4-15,-9 0-3 16,-5 0-6-16,-11 0-8 0,-6 0-40 15,-11 0-34 1,0 0-8-16,-5-20-7 0</inkml:trace>
  <inkml:trace contextRef="#ctx0" brushRef="#br1" timeOffset="35100">17730 4693 64 0,'0'14'100'15,"2"8"-2"-15,1 5-7 0,4 7-69 16,-3 5-2-1,-2 7-2-15,-1 4-4 0,0-1-3 16,0-2-5-16,-1-5-1 16,0-8-3-16,3-3-3 0,0-9-4 15,7-5-9-15,-10-17-34 16,10 0-43-16,8-2-7 15,1-13-9-15</inkml:trace>
  <inkml:trace contextRef="#ctx0" brushRef="#br1" timeOffset="35360">18297 4775 8 0,'-1'21'105'16,"-7"0"-3"-16,2 6-5 0,6-27-10 15,-6 37-70-15,6 2-1 16,8 0-3-16,5 1-4 16,4-10-4-16,6 4-1 15,1-14-2-15,3 0-2 0,0-12-4 16,-1-3-8-16,-9-12-14 0,0-12-49 15,-1-5-21 1,-12-16-7-16,-4-9-7 0</inkml:trace>
  <inkml:trace contextRef="#ctx0" brushRef="#br1" timeOffset="35450">18264 4524 19 0,'-6'-10'1'16,"5"-2"-1"0,6 6 2-16</inkml:trace>
  <inkml:trace contextRef="#ctx0" brushRef="#br1" timeOffset="35820">18631 4892 90 0,'-9'7'97'15,"9"-7"-5"-15,0 0-5 16,15 1-72-16,6 2-4 15,4 2 1-15,10 0-4 16,-3 3-3-16,1 1-1 0,0 3-2 16,-10 2 0-1,-8 4-1-15,-11 5 1 0,-5 0 0 16,-15 3 1-16,-1-2 0 0,0 1 2 15,-2 0-1-15,7-7 0 16,3 1 1-16,9-6-1 16,14-2-2-16,14-6-2 15,4 1-3-15,8-2-6 0,3-5-17 16,7-2-45-1,5-10-24-15,-7 4-9 0,-2-7-4 16</inkml:trace>
  <inkml:trace contextRef="#ctx0" brushRef="#br1" timeOffset="36030">19249 4849 18 0,'-14'3'105'15,"14"-3"-3"1,0 0-4-16,24 7-5 0,9-4-79 15,10-2-1-15,6-1-2 0,0 2-5 16,-1-5-3-16,-2 1-5 16,-9-8-5-16,-10 1-9 0,-17-5-32 15,-7-9-40 1,-5 0-13-16,-10-8-7 0</inkml:trace>
  <inkml:trace contextRef="#ctx0" brushRef="#br1" timeOffset="36220">19401 4621 63 0,'-8'26'104'16,"4"6"-3"-16,4 1-8 15,2-2-55-15,2 9-17 16,1 1-3-16,-4 5-10 0,-1-8-4 16,0 4-9-1,-2-11-33-15,-2-4-44 0,4-1-14 16,1-11-7-16,11-9-5 15</inkml:trace>
  <inkml:trace contextRef="#ctx0" brushRef="#br1" timeOffset="36620">20183 4703 37 0,'-15'5'101'16,"3"14"-1"-16,-2 5-6 0,3 12-67 15,-1 4 3 1,6 7-7-16,2 1-5 0,6-3-5 16,11-3-5-16,7-6-2 15,4-6-3-15,5-13-5 0,3-5-8 16,-7-12-31-1,1-16-43-15,-5-6-15 0,-8-13-5 16,-9-12-8 0</inkml:trace>
  <inkml:trace contextRef="#ctx0" brushRef="#br1" timeOffset="36700">20003 4481 43 0,'-3'-15'55'0,"15"7"-53"16,7-5-2-16,17-7-77 0</inkml:trace>
  <inkml:trace contextRef="#ctx0" brushRef="#br1" timeOffset="37450">20644 4841 27 0,'0'0'83'0,"-26"-8"-30"16,16 7-10 0,2-2-4-16,-2 3-6 0,-2 0-8 15,3 0-4-15,0 0-4 16,-1 0-2-16,10 0-2 15,-12 3-2-15,12-3 0 0,0 0-2 16,0 0-2-16,0 0-1 16,19 6-1-16,-1-6 0 0,5 0 0 15,5 0-2 1,3 3 0-16,1 0 1 0,-4 1-3 15,0 1 0 1,-5 1 1-16,-8 5-1 0,-5-1 0 16,-10 5 0-16,-5-2 1 15,-11 4-1-15,-2-1 0 0,-5-3 1 16,5 0 0-16,0-4-1 0,4 1 1 15,14-10-1 1,0 9 0-16,15-6 0 0,5 2 0 16,9 4-1-1,-2 3 0-15,3 1 0 0,-3 6-1 16,-10 7 1-16,-9-1 0 15,-8 2-1-15,-17 1 1 0,-12 0 1 16,-9-9-1 0,-6 5 0-16,-2-4-3 0,0-9-7 15,11 2-26-15,1-7-33 0,6-6-26 16,11 0-8-1,17 0-5-15</inkml:trace>
  <inkml:trace contextRef="#ctx0" brushRef="#br1" timeOffset="42210">15006 6544 43 0,'-15'-3'90'16,"5"2"-3"0,-6-1-32-16,5 7-18 0,2 9-6 15,2 7-8 1,4 3-5-16,2 6-3 0,2 3-2 15,7 1-2-15,4 0-2 0,4-2-1 16,2-2-1-16,4-8-2 16,1-2 0-16,1-8-2 0,-3-1-2 15,2-10-3 1,-2-1-4-16,-5-9-9 0,5-6-40 15,-5-2-36 1,-2-14-7-16,-6-6-8 0</inkml:trace>
  <inkml:trace contextRef="#ctx0" brushRef="#br1" timeOffset="42340">15081 6257 31 0,'-13'-11'93'15,"0"2"-2"-15,4-3-7 0,1-35-31 16,8 47-70-16,-10-10-58 15,10 10-11-15,7 6-7 0</inkml:trace>
  <inkml:trace contextRef="#ctx0" brushRef="#br1" timeOffset="42760">15621 6841 3 0,'0'0'95'0,"0"-10"2"16,0 10-6-16,2-28-17 15,-4 37-51-15,1 15-9 0,0 1-5 16,1 11-4-1,0 0-2-15,4 5-4 0,1-4-5 16,7 2-12-16,-7-3-49 0,-1-10-23 16,4-4-6-1,-4-12-4-15</inkml:trace>
  <inkml:trace contextRef="#ctx0" brushRef="#br1" timeOffset="43350">16027 6452 18 0,'-27'5'95'15,"0"0"-2"-15,5-2-2 0,6 3-51 16,6 1-8-1,10-7-8-15,5 12-8 0,18-7-3 16,12 0-3-16,12-2-1 16,3 2-1-16,4-4-1 0,1 1-2 15,-2-2-1 1,-8 0-1-16,-4 0 0 0,-9 0-1 15,-8 1-2-15,-3-1-2 0,-6 0-1 16,-1 0-5 0,-6-4-5-16,-8 4-12 0,10-1-36 15,-10 1-32-15,0 0-8 16,0 0-4-16</inkml:trace>
  <inkml:trace contextRef="#ctx0" brushRef="#br1" timeOffset="43560">16072 6704 31 0,'-4'13'102'0,"9"-2"-4"16,22-4-3-1,15-36-25-15,13 29-49 0,11 0-4 16,6-2-4-1,1 0-5-15,-2-4-3 0,-6 4-2 16,-11-4-5-16,-11 5-5 0,-19-4-13 16,-4 2-49-16,-5 3-23 15,-15 0-8-15,0 0-8 16</inkml:trace>
  <inkml:trace contextRef="#ctx0" brushRef="#br1" timeOffset="56170">17298 5908 77 0,'0'-9'93'0,"10"5"-24"15,-10 4-13 1,0 0-17-16,0 0-13 0,-5-11-9 15,5 11-4-15,0 0-6 0,0 8-1 16,0 3-3 0,3 2 0-16,-1 7 0 0,3 3 0 15,2 6 1-15,-1 1-1 16,3 2 2-16,-2 4-2 15,4-3 0-15,-6 2 2 16,5-5-3-16,-2 3 0 0,-1-4 1 16,2 3 0-16,0-6-1 0,0-1 1 15,-4 3-1 1,4-8 0-16,-2 2-1 0,-2-7 0 15,2-1 0-15,-4-3 0 16,1-1 0-16,-4-10 0 16,5 10-1-16,-5-10 2 15,0 0-1-15,0 0 0 0,9 10 0 16,-9-10 0-1,0 0 0-15,0 0 1 0,0 0 0 16,0 0-1-16,5-5 1 0,-5 5-1 16,5-15 1-16,-1-1-1 15,6-7 1-15,0-10-2 16,4-8 2-16,5-4-2 15,-1-8 2-15,7-9-1 0,-1-3 0 16,-1 0 0 0,-2 2 0-16,-4 6 0 0,-1 9-1 15,-6 9-1-15,-3 4-2 16,-2 15-1-16,-2 6-3 15,-3 14-3-15,0 0-7 0,17 6-17 16,-15 12-35-16,1-1-26 16,5 11-8-16,-2-1-2 0</inkml:trace>
  <inkml:trace contextRef="#ctx0" brushRef="#br1" timeOffset="57010">17985 6289 41 0,'0'0'70'0,"0"-16"-9"15,0 16-13 1,-7-13-11-16,7 13-9 0,-11-11-7 16,11 11-5-16,-18-7-4 0,7 5-4 15,-4 3 0 1,0 4-3-16,-3 8 0 0,1 3 0 15,3 4 1-15,-2 4-1 16,3 2 0-16,2 6 2 16,6-5-2-16,4 5 1 15,0-8-1-15,13 0 1 0,1-5-1 16,8-7 0-1,1-5-1-15,6-5 1 0,4-2-2 16,-3-10 1-16,1-7-2 0,-3-4 0 16,-3-6-1-1,-4-2 0-15,-4-4-2 0,-4-1 0 16,-9 1 1-16,-3-1-2 15,0 7 2-15,-10 2-3 0,3 8 2 16,-6 8-1 0,-1 9 1-16,1 3 0 0,3 11 0 15,4 7 1-15,3 5 0 16,3 1 1-16,8 5 0 15,6-5 1-15,6-3 0 0,1 0 1 16,6-7-3-16,-2-1 1 16,-1-6-4-16,-3-5-5 0,-2-2-7 15,-6-3-25 1,-5-5-33-16,7-5-23 0,-9-7-4 15,0 0-4 1</inkml:trace>
  <inkml:trace contextRef="#ctx0" brushRef="#br1" timeOffset="57810">18432 5953 61 0,'0'0'65'0,"-12"0"-9"16,12 0-7-16,-5 22-10 0,0-2-11 15,5 4-4 1,-3 2-4-16,0 5-2 0,-2 1-2 15,2 1-2-15,-1-4-4 16,-2 1-1-16,2-9-2 16,-2 2 0-16,2-8-2 15,3-5-1-15,1-10 0 0,-7 11 0 16,7-11-1-1,0 0 0-15,0 0 0 0,0 0-1 16,0 0 1-16,-3-8-2 0,4-3 1 16,-1 3-1-1,0-5-1-15,0 2-1 0,8-1 1 16,2 0-1-16,6 2 0 15,9 1 1-15,4 4-1 0,6 2 1 16,5 3-1 0,-2 5 2-16,6 4-1 0,-5 4 0 15,-2 6 0 1,-13 3 1-16,-6 1-1 0,-7 4 1 15,-10-2-1-15,-4 0 1 0,-14-1 0 16,-8-3 0-16,-10-3 2 16,-3-10-2-16,-4-3 1 0,-3-5-1 15,0-3-2 1,-2-5-2-16,5-2-4 0,6-3-9 15,12 4-23 1,5 9-32-16,5-5-26 0,14 5-6 16,0 0-2-16</inkml:trace>
  <inkml:trace contextRef="#ctx0" brushRef="#br1" timeOffset="58680">17258 6638 13 0,'-30'0'84'0,"7"0"-10"0,-5 0-16 16,5 2-13-16,1 0-12 0,0 5-9 16,7-3-7-1,0 3-4-15,2-4-1 0,4 4-4 16,-2-2 1-16,11-5-3 15,-6 12 0-15,6-12 0 0,0 12-1 16,0-12 0 0,9 7 1-16,4-4-1 0,5-1-1 15,3 0 1 1,12-2-3-16,5 0 1 0,13 0 0 15,11-2-1-15,15 0 0 0,19-1 0 16,13-1 1-16,16-3 0 16,15-2 1-16,11 5-1 0,2-3 0 15,0 4 0 1,-8-4 0-16,-12 2-1 0,-14-2 1 15,-19 3-2 1,-21 0 1-16,-21-1 0 0,-16 3 0 16,-10-4-1-16,-12 2 0 0,-10 0-2 15,-10 4-1-15,0 0-3 16,0 0-4-16,0 0-5 0,0 0-22 15,-6 0-33 1,6 0-28-16,-11 2-6 0,11-2-5 16</inkml:trace>
  <inkml:trace contextRef="#ctx0" brushRef="#br1" timeOffset="62950">17331 7093 43 0,'-10'-2'84'0,"0"-3"-21"15,10 5-12 1,-10-12-12-16,10 12-11 0,0-17-5 16,2 7-5-16,10-4-2 15,1-1-2-15,7 1-1 0,5-1-3 16,5 4-2-1,2 3-1-15,4 2-1 0,3 4-1 16,0 5-1-16,1 9-1 0,0 7 0 16,-2 6-1-1,-2 4-1-15,-2 4-1 0,-8 4 1 16,-3 3-1-16,-9 0 2 15,-5 3-1-15,-9 0 1 0,-9 0-1 16,-10 2 1 0,-12-6 1-16,-5-3-1 0,-9-4 0 15,-2-5-2 1,-6-7 1-16,2-10-1 0,-1-9-1 15,3-5-1-15,7-11 0 0,5-3-1 16,13-6 1-16,6 0 0 16,9-1-1-16,9 5 1 15,14 0 1-15,11 11 0 16,7 3 1-16,9 6 1 0,-1 9-1 15,2 6 1 1,-2 9 0-16,-4 3 1 0,-5 5-2 16,-7 3 1-16,-2 1 0 0,-4-3-1 15,-4-7-2-15,4 0 0 16,0-10-4-16,4-4-8 15,-6-10-30-15,12-9-32 16,4-3-20-16,-2-11-4 0,-1 0-5 16</inkml:trace>
  <inkml:trace contextRef="#ctx0" brushRef="#br1" timeOffset="63910">18030 7306 12 0,'4'8'50'15,"3"10"4"1,3-5-6-16,6 8-3 0,2-5-7 15,5 8-3-15,0-10-8 0,5 1-4 16,-2-4-5-16,-2-5-3 16,-1 0-1-16,-3-6-2 15,-3 0-2-15,-2-6-2 16,-4-5-2-16,-5-1-2 0,-2-5-1 15,-4-2-1 1,-2-5-2-16,-9-3-1 0,0-4 0 16,-6 2 0-16,0-3 0 0,1-1 0 15,1 3 0 1,5 1 0-16,4 3 1 0,6 3 0 15,14 4-1-15,9 3 2 16,10 1-1-16,6 9 0 0,2 3 0 16,1 3-1-1,-1 2 2-15,-2 9-2 0,-7 8 1 16,-9 5-1-1,-8 4 2-15,-7 3 0 0,-6 1 1 16,-2 2 1-16,-3-6 1 0,-4-2 0 16,4-3 2-16,2-3-1 15,5-8-1-15,15-2 1 0,6-3-1 16,8-7-1-1,7 5-2-15,4-5-2 0,2 2-5 16,-1-2-7 0,-1-1-28-16,-9 0-32 0,-7-5-23 15,-1-1-8-15,-5-8-2 16</inkml:trace>
  <inkml:trace contextRef="#ctx0" brushRef="#br1" timeOffset="64440">19538 6549 10 0,'-19'5'94'0,"9"-2"2"15,10-3-6 1,0 0-50-16,15 8-12 0,6-4-5 15,6-1-6-15,4 0-6 0,3 0-5 16,5 0-2 0,-3 1-2-16,-1-1-1 0,-5 1-1 15,-3-1-1-15,-3-1-3 16,-5-2-2-16,2 0-7 0,-7-2-14 15,2-3-41 1,3 5-24-16,-6-1-5 0,-5 1-3 16</inkml:trace>
  <inkml:trace contextRef="#ctx0" brushRef="#br1" timeOffset="64620">19584 6810 55 0,'18'11'97'0,"13"-3"-4"0,11-5-4 16,9 0-58-16,7-3-8 0,1 0-13 16,-6-1-13-16,2 1-42 15,-5 0-38-15,-12 0-10 0,-5-2-6 16</inkml:trace>
  <inkml:trace contextRef="#ctx0" brushRef="#br1" timeOffset="65370">20836 5987 23 0,'5'-16'95'0,"0"4"-2"0,-1-1-5 16,-4 13-49-16,0 0-14 0,12 0-7 15,-10 13-7 1,1 8-3-16,-1 9-2 0,-2 7 0 15,-1 6 0-15,1 2 1 16,-3 1-3-16,-2-5 1 0,-2 0 0 16,-2-9-1-1,2-3-1-15,-1-7-1 0,5-6-2 16,-3-6-2-1,6-10-2-15,0 0-7 0,0 0-8 16,4-17-30-16,3-6-35 0,6-7-15 16,0 3-4-16</inkml:trace>
  <inkml:trace contextRef="#ctx0" brushRef="#br1" timeOffset="65650">21052 6191 0 0,'26'33'89'0,"1"3"4"15,21-6-28-15,-11-4-13 16,4-6-14-16,4-9-10 0,-3-8-8 15,0-6-5-15,-8-9-4 0,-4-10-3 16,-11-1-3 0,-12-4-2-16,-7 1-2 0,-14 2 0 15,-13 2-1 1,-9 3 0-16,-9 4-1 0,-2 7 1 15,-5 4-1-15,5 2 2 16,1 2-2-16,7 3 1 0,4 3-2 16,15-1-3-16,3 0-7 0,17-5-25 15,-3 16-37 1,3-16-20-16,10 3-7 0,5-3 0 15</inkml:trace>
  <inkml:trace contextRef="#ctx0" brushRef="#br1" timeOffset="66140">21602 5910 82 0,'8'0'91'0,"-8"0"-1"15,18-21-17-15,-6 32-56 0,-1 13-2 16,5 6-3-16,-2 8 0 16,0 1-2-16,0 6 0 15,-1-5-1-15,-2 1 0 16,-2-5-1-16,1-5-2 0,-7-8 0 15,1-6 1 1,1-3 0-16,-5-14-1 0,0 0 0 16,16-5-2-16,-4-17 1 0,7-4-1 15,6-13 0 1,7-5-2-16,4-7 0 0,2-6-2 15,-2 1 0-15,-1 5-1 16,-5 8-3-16,-7 4-2 0,-5 7-6 16,-8 15-8-1,-10 3-23-15,0 14-43 0,-8 2-15 16,-5 11-5-1,-4 7-2-15</inkml:trace>
  <inkml:trace contextRef="#ctx0" brushRef="#br1" timeOffset="66550">20747 6593 85 0,'-40'11'96'0,"9"-2"-4"16,12 13-31-16,19-22-32 15,19 10-5-15,26-10-5 16,22 0-3-16,25-2-2 0,23-5-2 15,18-3-1 1,12-3-4-16,6 2 0 0,-7-2-1 16,-12-2-1-16,-14 4-2 15,-21 1-1-15,-21 2-3 0,-20 0-2 16,-17 0-4-1,-11 8-4-15,-18-2-9 0,0 7-33 16,-10 3-38-16,-12 3-10 0,-5-1-7 16</inkml:trace>
  <inkml:trace contextRef="#ctx0" brushRef="#br1" timeOffset="67510">20687 6970 51 0,'0'0'85'16,"-26"-11"-26"-16,26 11-13 16,-10-6-10-16,10 6-9 0,0 0-5 15,-10-14-5 1,10 14-3-16,0-11-1 0,6 1-2 15,7-1-1-15,8 1-2 16,8-5-2-16,4 6 0 0,5-3-1 16,2 5-1-16,6 5 0 15,-1 2-1-15,-3 4-1 16,-4 7-1-16,1 10 1 0,-5 5-2 15,-5 3 1 1,-5 6 0-16,-6 1-1 0,-5 3 1 16,-7 0 2-16,-6 1-3 15,-8-2 1-15,-9-1 2 0,-10 1 0 16,-4-6-1-1,-5-1 1-15,-3-7 0 0,-3-4-2 16,-1-9 1-16,-1-8-2 0,0-5-2 16,5-12 0-1,5-5 0-15,2-5-1 0,10-1 0 16,4 0 0-16,10-2 0 15,11 6 1-15,11 0 1 16,11 4 0-16,7 9-1 16,6 3 2-16,2 5-1 0,3 3 1 15,-3 10 0 1,-2 8 0-16,-8 5 1 0,-2-1 0 15,-5 4 0-15,-5 1 1 0,1-4 0 16,-5-4-2-16,2-1-2 16,-2-9-4-16,6-2-11 15,-1-7-31-15,-1-11-25 16,12-4-24-16,-4-11-7 0</inkml:trace>
  <inkml:trace contextRef="#ctx0" brushRef="#br1" timeOffset="68230">21489 7110 6 0,'-9'12'92'15,"3"1"5"1,6-2-5-16,-1 1-48 0,14 0-13 15,11-1-4-15,4-3-8 16,6-7-4-16,-3 1-5 0,3-5-2 16,-6-8-2-16,-1-3-2 0,-5-4 0 15,-9 0-2 1,-6-7-1-16,-6 3 0 0,-1-9-1 15,-2 1 0 1,-4-1 0-16,2 3-1 0,0 3 0 16,4 4-1-16,0 3 0 15,12 4 1-15,4 9 0 0,5 5-1 16,2 0 0-1,0 9 1-15,1 4 0 0,-7 5 1 16,0 4 0-16,-6 5 1 0,-7 2 0 16,-2-2 1-1,-2 3 0-15,1-6 1 0,5-3 0 16,6-5 0-16,12-5-1 15,8-4 0-15,9-3-1 0,6 1-4 16,4-5-3 0,0 0-14-16,-3-3-28 0,-6-8-32 15,0-1-18 1,-13-5-8-16,-5-4 2 0</inkml:trace>
  <inkml:trace contextRef="#ctx0" brushRef="#br1" timeOffset="68550">22475 6357 83 0,'0'0'99'0,"0"0"-6"0,8 1-6 16,17-1-66-16,15-1-8 0,8-3-3 16,4 4-7-16,-1-6-8 15,2 6-15-15,-9 0-47 0,-15 0-22 16,-6 0-8-1,-23 0-4-15</inkml:trace>
  <inkml:trace contextRef="#ctx0" brushRef="#br1" timeOffset="68680">22575 6508 35 0,'-17'21'100'0,"15"-4"-2"15,10-3-6-15,25-6-46 0,13-5-18 16,6-3-11 0,12 0-12-16,-5-10-17 0,9 0-50 15,-5 2-27 1,-10-6-7-16,-5 2-8 0</inkml:trace>
  <inkml:trace contextRef="#ctx0" brushRef="#br1" timeOffset="69000">23230 6147 31 0,'0'0'91'0,"-12"12"1"16,16 8-3-1,10-3-66-15,8 4-1 0,1 3 2 16,7 2-3-16,0 7-4 15,-2 2-4-15,-7 0-2 0,-21 6 1 32,-8-3-1-32,-13 1-1 15,-12-7-2 1,-5-3-3-16</inkml:trace>
  <inkml:trace contextRef="#ctx0" brushRef="#br1" timeOffset="69400">23612 6272 41 0,'10'52'105'0,"-6"-1"-4"0,-3-5-5 16,4-3-47 0,-5-4-12-16,-6-8-9 0,0-16-16 15,1-5-3-15,5-10-1 16,0 0-2-16,0 0-2 0,2-38-5 31,8-4-2-15,1-7 0-16,4-6-2 0</inkml:trace>
  <inkml:trace contextRef="#ctx0" brushRef="#br1" timeOffset="71080">23604 6463 30 0,'-8'0'96'0,"7"-6"-1"15,5-8-4-15,19-4-51 16,8-6-13-16,4-5-9 0,10 1-5 15,5-1-4 1,3 2-3-16,-6 3-4 0,-1 6-3 16,-13 4-4-1,-8 11-4-15,-9 1-4 0,-5 4-12 16,-11-2-25-16,-3 11-40 0,-2-1-6 15,5-10-4-15</inkml:trace>
  <inkml:trace contextRef="#ctx0" brushRef="#br1" timeOffset="71620">23801 6050 10 0,'0'0'84'16,"-11"13"1"-16,-5 3 0 15,-3 4-61-15,-1 11-3 0,-4 10-5 16,-2 2-4-1,-1 3-2-15,5-2 0 0,3-4-2 16,4-7-3 0,6-6-2-16,8-6-5 0,1-12-7 15,6-2-11-15,6-6-43 0,-1-2-24 16,5-10-7-16,2-2 0 15</inkml:trace>
  <inkml:trace contextRef="#ctx0" brushRef="#br1" timeOffset="71910">23761 5975 73 0,'0'-14'96'15,"0"2"-6"-15,-2-5-5 16,2 17-66-16,4 2-4 0,6 14-4 15,4 9-3 1,3 7-1-16,7 6-1 0,6 10 0 16,6 6-1-16,0 2 0 15,-2 2-2-15,2-3-1 16,-6-5-3-16,-4-6-3 0,-4-2-6 15,-8-16-17-15,-1-4-44 16,0-4-22-16,-7-7-6 0,-6-11-4 16</inkml:trace>
  <inkml:trace contextRef="#ctx0" brushRef="#br1" timeOffset="72380">23324 6161 26 0,'0'0'95'16,"-7"-19"-2"-16,12 0-3 15,0-5-60-15,29-2-5 0,9 3-11 16,5-5-12 0,9 10-29-16,4 6-51 0,-9-2-12 15,-5 5-8-15</inkml:trace>
  <inkml:trace contextRef="#ctx0" brushRef="#br1" timeOffset="77970">14608 8481 54 0,'-13'-8'86'0,"13"8"-23"0,-15-2-10 16,10 9-9-16,-1 7-10 15,6 10-9-15,0 0-5 16,8 8-3-16,1 0-3 16,4 4-4-16,4-4-3 0,2-4-2 15,0-4-1 1,0-9-2-16,3-5-5 0,-5-10-10 15,5-9-43-15,0-9-31 16,-10-14-8-16,1-11-7 16</inkml:trace>
  <inkml:trace contextRef="#ctx0" brushRef="#br1" timeOffset="78090">14622 8153 65 0,'-14'-12'86'0,"2"1"-9"16,12 1-25-16,9 7-121 15,8-3-11-15,6 3-6 16</inkml:trace>
  <inkml:trace contextRef="#ctx0" brushRef="#br1" timeOffset="78550">15085 8620 3 0,'0'0'90'15,"-13"-5"2"1,13 5-6-16,0 0-41 0,3-14-16 16,8 11-6-16,5 2-11 0,4 0-2 15,1 1-5 1,2 2-1-16,-1 4-1 0,-4 5-1 15,-4 2-1-15,-10 4 0 16,-4 2 0-16,-5 2 1 0,-12 4 0 16,-1 1 1-1,-3-2 1-15,0-2-1 0,3 0 0 16,3-1 1-16,9-6 0 0,6-2-1 15,8-4 0 1,11-4-1-16,7-1-3 0,2-4-4 16,8 0-12-16,-2 0-42 15,0-7-28-15,4-3-8 0,-5-1-8 16</inkml:trace>
  <inkml:trace contextRef="#ctx0" brushRef="#br1" timeOffset="78880">15646 8448 14 0,'-19'5'92'16,"6"2"-3"-16,4-2-2 0,7 3-50 15,8-3-10-15,9 3-8 16,9-5-5-16,4 2-5 0,5-2-3 15,0-3-5 1,3 0-5-16,-5 0-6 0,-2 0-10 16,-12-2-19-16,-8-1-44 15,-9 3-9-15,4 5-4 16</inkml:trace>
  <inkml:trace contextRef="#ctx0" brushRef="#br1" timeOffset="79010">15569 8695 6 0,'-3'12'91'0,"8"-4"2"16,21-4-4-1,8-4-46-15,13-7-16 0,7 2-10 16,-3-7-11-16,7 5-31 16,-1 2-51-16,-7-3-11 0,-7 1-7 15,-6 0 4-15</inkml:trace>
  <inkml:trace contextRef="#ctx0" brushRef="#br1" timeOffset="79680">16573 8069 45 0,'0'0'89'0,"0"0"-3"16,3 21-20-16,-3-21-37 0,13 18-7 15,-7 1-7 1,4 5-2-16,2 7 0 0,-1 6-2 15,4 4-2-15,-1 3-1 16,-1 1 0-16,-2-4-2 16,-1-5 1-16,0-5 0 0,-5-7 0 15,2-8 0-15,-7-16-1 16,10 0 0-16,-2-14-2 0,0-11 1 15,4-6-3 1,-1-9 0-16,0-5-2 0,1-6-2 16,1 6-3-1,-5-4-1-15,3 12-7 0,-5 1-11 16,2 10-34-16,3 16-32 0,-11 10-11 15,16-4-3-15</inkml:trace>
  <inkml:trace contextRef="#ctx0" brushRef="#br1" timeOffset="80140">17145 8353 52 0,'-16'3'92'15,"-2"5"-2"-15,0 34-19 16,0-24-43-16,7 6-3 0,-2 0-5 15,8 0-4 1,5-2-4-16,1-5-3 0,14-4-2 16,4-6-1-16,3-7-1 0,6-3 0 15,-2-11-2 1,0-5-1-16,-4-3-2 0,-3-1 1 15,-6 0-2-15,-4 1-1 16,-7 7 1-16,-2 3-1 0,0 12 2 16,-11 0 0-1,1 9 0-15,1 9 0 0,1 4 0 16,5 8 2-16,2-3-2 0,1 3 2 15,5-7-2 1,5-2 1-16,1-5 0 0,4-4-2 16,-2-7 0-16,1-5-3 15,2 0-5-15,-4-9-8 0,4-4-25 16,-2-6-33-1,-8-9-19-15,4-4-7 0,-2-12 1 16</inkml:trace>
  <inkml:trace contextRef="#ctx0" brushRef="#br1" timeOffset="80520">17326 8190 13 0,'-5'9'95'0,"2"8"0"16,3 7-3 0,2-12-38-16,5 22-28 0,7 2-3 15,1 3-5 1,4-2-4-16,-2-2-4 0,1-5-2 15,0-8-2-15,-3-6 0 16,-1-9-1-16,-4-7-2 0,1-4 0 16,0-11 0-16,-3 0-2 0,0-1-1 15,1 1 0 1,4 1-1-16,2 5 0 0,4 9 0 15,4 0 0 1,2 13 0-16,2 3 0 0,0 3 1 16,1 2 0-16,-7 4 1 15,-7-4-1-15,-10 1 0 0,-4-2 1 16,-15-1 0-16,-11-5 0 15,-5-2-1-15,-6-5-2 16,-1-3 0-16,-4-4-3 0,4 0-4 16,1-1-6-1,6 1-12-15,4-1-31 0,2-1-26 16,9 2-15-16,4 4-3 15</inkml:trace>
  <inkml:trace contextRef="#ctx0" brushRef="#br1" timeOffset="80930">16745 8893 4 0,'-12'4'92'15,"12"-4"2"-15,31-1-3 16,17 1-53-16,24-5-1 15,19 0-2-15,15-3-11 16,11-5-5-16,7 3-5 0,1-5-2 16,-5 4-3-1,-9-3 0-15,-17 2-3 0,-17 3-1 16,-13 2-1-16,-17 2-2 0,-12-2-1 15,-15 2 0 1,-10 0-2-16,-10 5-2 0,0 0-2 16,-14-11-5-16,-1 11-7 15,-11 0-26-15,0 0-38 0,3 9-17 16,-5-7-6-1,1 6-4-15</inkml:trace>
  <inkml:trace contextRef="#ctx0" brushRef="#br1" timeOffset="82450">16719 9143 63 0,'10'-15'88'16,"7"10"-4"-16,6-12-39 0,6 5-8 15,8-6-6-15,4 7-8 0,6 0-6 16,-2 6-4-1,2 4-3-15,-5 4-3 0,-2 14-2 16,-5 5-2 0,-9 10-1-16,-5 6 0 0,-9 3-1 15,-11 5 1-15,-5 3-1 16,-15 1 0-16,-11 0-1 0,-12-6 0 15,-9-3 0 1,-5-7-1-16,-3-6 0 0,-1-10 0 16,3-8-1-16,5-10-1 0,7-10 1 15,10-8 0 1,12-4 0-16,10-1 0 0,13-3 0 15,6 7 1-15,17 2 1 16,8 6 1-16,8 5 0 0,3 6 1 16,1 9-1-1,-3 6 1-15,-4 5 0 0,-4 3-1 16,-5 5-1-16,-6 1-2 0,-4 2-5 15,-7-6-7 1,3 0-29-16,0-4-31 0,-6-8-19 16,7-4-6-16,-1-9 5 15</inkml:trace>
  <inkml:trace contextRef="#ctx0" brushRef="#br1" timeOffset="82900">17291 9564 7 0,'9'22'91'16,"-1"-3"4"0,7-3-5-16,-10-5-49 0,18-2-8 15,3-5-7 1,3-4-8-16,1-6-5 0,-1-8-4 15,-1-4-3-15,-2-4-2 16,-6-2-2-16,-3-5-1 0,-7 3 1 16,-5-6-2-16,-4 5 0 0,-1 2 0 15,0 0 0 1,-1 5 0-16,-1 3-2 0,2 3 1 15,4 2 1 1,9 4 0-16,5 6-1 0,5 2 0 16,3 0 1-16,4 10 0 15,-3 7 0-15,2 5 2 0,-11 4 1 16,-2 6-1-16,-10 2 2 0,0-1 0 15,-6 1 1 1,0-7 0-16,0-3 0 0,2-2-1 16,6-8 0-1,5-6-2-15,9-1-2 0,2-5-3 16,9-1-4-16,2-4-14 15,8-4-31-15,5-1-31 0,4-8-14 16,1-1-7 0,6-7-2-16</inkml:trace>
  <inkml:trace contextRef="#ctx0" brushRef="#br1" timeOffset="83380">18745 8610 14 0,'-6'8'94'15,"6"-8"0"-15,7 11-4 0,-7-11-50 16,31 8-11-16,10-5-1 16,11-1-9-16,2 0-6 15,3-2-5-15,-1 0-3 0,-3-1-3 16,-5 0-4-16,-9-4-5 15,-6 5-10-15,-14 0-37 0,-8-7-32 16,-11 7-11 0,0 0-3-16</inkml:trace>
  <inkml:trace contextRef="#ctx0" brushRef="#br1" timeOffset="83550">18797 8792 43 0,'-17'25'99'0,"17"-4"-3"0,14-7-6 15,16-1-46 1,14-4-18-16,9-8-8 0,10 0-9 15,3-3-13 1,8 0-23-16,-2-1-50 0,-5-4-13 16,-4 0-9-16,-3 0-4 15</inkml:trace>
  <inkml:trace contextRef="#ctx0" brushRef="#br1" timeOffset="84270">20178 8414 38 0,'-13'6'89'16,"3"3"-1"-16,8 6-33 0,5 1-16 16,15 4-7-16,10-1-10 15,4 3-2-15,8 0-6 0,0 5-2 16,-4-4-4-1,-4-1-1-15,-8 2-1 0,-11-2-3 16,-13-4 2 0,-14-2-3-16,-18-4 2 0,-8-5-2 15,-7-3-1-15,-5-4-2 0,-3-8-3 16,0-9-6-16,8-4-5 15,4-2-7-15,12-3-8 0,13-4 1 16,10 2-1 0,8 1 3-16,8-3 7 0,14 8 14 15,5 1 11 1,12-3 11-16,3 3 9 0,8 4 3 15,0-4-2-15,2 7 1 16,0-3-6-16,-3-1-10 0,1 7-10 16,-9-3-11-16,2 9-18 15,-11 3-37-15,-8-3-24 16,-2 3-9-16,-3 2-1 0</inkml:trace>
  <inkml:trace contextRef="#ctx0" brushRef="#br1" timeOffset="84680">20772 8369 68 0,'13'29'99'0,"-7"-1"-3"0,1 6-8 16,-15 0-55-16,8 0-11 15,-2-2-6-15,-3-8-5 16,0-2-3-16,-1-8-2 16,6-14-1-16,0 0-1 0,0 0 0 15,-3-10 0-15,3-11-2 0,2-7 0 16,3-7-3-1,3-5 0-15,-1-5-1 0,8 0 0 16,-2 1 0-16,7 2-1 16,-1 6 1-16,1 2 0 15,0 12 1-15,-1 5 0 16,0 13 1-16,-2 4 1 0,2 11 0 15,-3 9 1 1,2 9 0-16,-3 11 1 0,0 2-1 16,-1 9 0-16,-2 0 0 0,1 0-1 15,-8 2 0-15,0-8-2 16,-4-2-1-16,-1-7-4 15,0-5-6-15,-7-11-21 16,-3-11-33-16,0-2-23 0,-7-12-11 16,-1-11-5-1</inkml:trace>
  <inkml:trace contextRef="#ctx0" brushRef="#br1" timeOffset="84800">20850 8511 1 0,'25'-14'89'16,"15"-1"0"-16,11-2-9 15,13-2-38-15,7 9-118 0,-5-6-7 16,-1 4-5-1</inkml:trace>
  <inkml:trace contextRef="#ctx0" brushRef="#br1" timeOffset="85610">14856 10452 10 0,'-14'0'90'0,"14"0"3"0,-8 9-4 15,7 10-49 1,1-2-12-16,2 8-5 0,6-2-5 16,2 4-5-16,3-2-5 15,3-5-2-15,4 0-5 0,2-7-7 16,6-2-19-1,-1-5-49-15,2-10-15 0,2-14-7 16,-4-10-4-16</inkml:trace>
  <inkml:trace contextRef="#ctx0" brushRef="#br1" timeOffset="85720">14969 10239 1 0,'-25'-15'83'16,"5"5"-4"0,8-2-23-16,2-34-70 0,16 34-63 15,10 3-6 1</inkml:trace>
  <inkml:trace contextRef="#ctx0" brushRef="#br1" timeOffset="86380">15495 10534 19 0,'0'0'81'15,"-15"8"-17"-15,6-8-15 0,9 0-3 16,-16 2-8-1,16-2-9-15,-16 0-7 0,16 0-4 16,0 0-3-16,-4-7-2 16,4 7-4-16,12-10-1 0,5 5-3 15,3 1-1 1,4 2-1-16,3 1 0 0,3 1-2 15,0 7 0 1,-1 3 0-16,-4 2-1 0,-5 5 0 16,-8 2 0-16,-8 2 0 0,-5 2 0 15,-6-2 1-15,-9 0-1 16,2-4 0-16,-2-2 0 15,2-4 0-15,4 2 0 16,8-3 0-16,2 0 0 0,10 3 0 16,4 0-1-1,1 4 1-15,-1 5 0 0,-2 0 0 16,-6 0 0-16,-7 4 1 0,-13-2 0 15,-5-1-1 1,-10 0 0-16,-3-3-5 0,-3-6-7 16,4-2-31-16,5-4-32 15,-2-8-18-15,13 0-6 0,11-9-4 16</inkml:trace>
  <inkml:trace contextRef="#ctx0" brushRef="#br1" timeOffset="86800">16161 10403 51 0,'0'0'96'16,"-9"14"-2"-16,9-14-6 0,16 11-62 16,7-2-6-1,10-5-2-15,10 2-3 0,7-2-7 16,3-4-4-16,2 1-3 15,-3-1-4-15,-1 0-8 16,-12-5-17-16,-12 2-48 16,-6 3-16-16,-9 0-5 0,-12 0-4 15</inkml:trace>
  <inkml:trace contextRef="#ctx0" brushRef="#br1" timeOffset="86970">16280 10565 51 0,'-23'20'95'15,"10"-4"-5"-15,13-6-3 16,21-4-64-16,15 0-6 0,10-6-4 15,14 1-20 1,6-1-56-16,4-6-21 0,8-3-9 16,-1-3-3-16</inkml:trace>
  <inkml:trace contextRef="#ctx0" brushRef="#br1" timeOffset="87460">17438 10176 52 0,'-10'5'95'16,"10"6"-3"-16,1 4-4 0,8 7-62 15,3 8-5 1,4 5-1-16,1 5-3 0,1 0-4 15,0-2-2-15,-1-6-2 16,-1-6 1-16,-1-9-1 0,0-10-1 16,-2-7-1-16,1-10-2 15,-2-9 0-15,-2-6-1 16,4-5-2-16,-5-6-1 0,2-3 0 15,-2 1-2 1,-1-1-1-16,-1 5-2 0,-1 0-3 16,4 12-6-16,-5 1-10 15,9 10-27-15,1 11-36 0,0 0-13 16,6 8-8-16,0 8 3 15</inkml:trace>
  <inkml:trace contextRef="#ctx0" brushRef="#br1" timeOffset="88120">17990 10399 75 0,'-1'20'97'0,"-7"1"-3"0,-6 0-6 16,27 3-64 0,-20-1-6-16,-3 2-2 0,6-5-3 15,4-3-4-15,1-7-3 0,14-4 0 16,3-6-1-1,2-6 1-15,2-6-2 0,-2-7-1 16,0-3-1-16,-8 2-2 16,-5 0-1-16,-6 4 0 0,-5 4-1 15,-7 7 2 1,-2 5-1-16,-4 5 0 0,2 9 1 15,4 5 1 1,5 3 0-16,5 1 0 0,10 1 1 16,11-7-1-16,3-5 0 0,6-5-2 15,1-7-1-15,2-9-1 16,-4-10-3-16,-5-7-1 15,-7-5-3-15,-9-5 0 16,-4-3 0-16,-3 3 1 0,-6-1 3 16,-5 8 2-1,-2 3 2-15,2 7 3 0,0 9 3 16,11 10 2-16,0 0 0 0,-6 21 1 15,12-1-1-15,7 6-1 16,0 1 2-16,5 0-1 16,0-3 0-16,-2-3-1 15,-3-5 0-15,-2-5 1 0,-2-8-3 16,-9-3 1-1,0 0-1-15,12-9-1 0,-8-1-1 16,6 0-2-16,5 2 0 16,4 2-1-16,4 3 1 15,4 3 1-15,4 6 0 0,-2 2-1 16,0 8 1-16,-7 0 1 15,-4 1-1-15,-11 3 2 0,-7-2-1 16,-7-3 0 0,-16-1 0-16,-2-2-1 0,-10-4 0 15,-2-2-3-15,-4-3-4 16,-4-3-7-16,8 0-17 15,3 0-24-15,6-3-26 16,11 3-18-16,3 1-7 0</inkml:trace>
  <inkml:trace contextRef="#ctx0" brushRef="#br1" timeOffset="88320">17817 10802 27 0,'-51'10'102'0,"4"-4"-3"0,16-2-5 16,20-4-5-16,11 0-72 0,41-5-7 15,19-2-4 1,21 0-3-16,11-3-9 0,21 6-28 16,4 1-39-16,-6 0-20 15,4 2-7-15,-10 0-5 16</inkml:trace>
  <inkml:trace contextRef="#ctx0" brushRef="#br1" timeOffset="88960">17442 11313 71 0,'0'0'88'16,"-1"-10"-4"-16,1 10-40 0,14-6-9 15,7 2-9-15,8 3-5 16,7-2-6-16,6 1-3 15,-1 2-2-15,1 6-3 0,-2 2-2 16,-6 3-2 0,-10 6 0-16,-12 4-2 0,-12 2-1 15,-7 4 1-15,-10 0 0 16,-8 2 1-16,0 0 0 15,-3-3 0-15,2-3 1 16,4-4 0-16,8 0 1 0,11-8 0 16,3-11 0-16,19 11-1 0,8-11-3 15,7 0-2 1,3-2-4-16,7-4-8 0,-2-8-25 15,1 2-35 1,4-2-20-16,-9-3-5 0,-5-2-4 16</inkml:trace>
  <inkml:trace contextRef="#ctx0" brushRef="#br1" timeOffset="89710">18111 11465 25 0,'8'27'93'0,"-3"-1"0"0,2 2-3 16,-23-2-53-16,18 0-6 15,2-6-2-15,1-2-10 0,-2-4-5 16,-2-6-3 0,-1-8-1-16,0 0-3 0,0 0-1 15,0 0-2-15,0 0 0 0,0 0-2 16,0-6-1-1,0 6 0-15,-1-9-1 0,1 9-1 16,0 0 1-16,0 0 0 16,0 0 0-16,-4-8-1 0,4 8 1 15,0 0-1 1,0 0 1-16,0 0-1 0,0 0 1 15,0 0 0 1,5 0 0-16,-5 0 0 0,10 4 0 16,-10-4 0-16,13 5 1 0,-3-2 0 15,0-3 0-15,0 0 1 16,2 0-1-16,-1-5 1 0,0-4-1 15,0-1 1 1,-2-6 0-16,2 1-1 0,-3-5-1 16,-2-2 0-1,-2 2 0-15,-1 0 0 0,-3 0 0 16,0 1-1-16,0-1 1 0,-1 1-1 15,-2 2 1-15,0 0 0 16,0 2-1-16,2 0 1 0,1 4 0 16,1 1 0-1,-1 10 0-15,0-12 0 0,0 12 0 16,0-9-1-1,0 9 1-15,10-8 0 0,-10 8-1 16,18-9 1-16,-8 4 0 16,1 2-1-16,2 3 1 0,-1 0 0 15,-3 8 0-15,1 8 0 0,-2 3 0 16,0 8 0-1,-4 0 1-15,4 5 0 0,0 1 0 16,3-2 1 0,5-3-1-16,2-4 1 0,8-6 0 15,1-6-1-15,4-3 0 16,-1-5-3-16,4-1-2 0,-7-3-6 15,2 0-17 1,-6-9-21-16,-4-2-24 0,-1 1-20 16,-4-5-13-16,1-3-2 0</inkml:trace>
  <inkml:trace contextRef="#ctx0" brushRef="#br1" timeOffset="90250">19644 10544 65 0,'-20'0'98'15,"5"4"-4"-15,2-1-4 0,13-3-60 16,5 2-7-16,19 0-5 0,10-1-4 15,6 0-5-15,12 2-4 16,2-2-4-16,8 3-7 0,-4-4-10 16,1 7-28-1,-13 1-36-15,-11-5-16 0,-9 2-7 16,-15-3 1-1</inkml:trace>
  <inkml:trace contextRef="#ctx0" brushRef="#br1" timeOffset="90400">19747 10781 13 0,'-26'22'96'16,"13"-3"-2"-1,13-6-5-15,12-29-27 0,18 16-45 16,14 0-8 0,8-5-11-16,10 1-29 0,6-3-45 15,-1-11-14-15,3-2-7 16</inkml:trace>
  <inkml:trace contextRef="#ctx0" brushRef="#br1" timeOffset="90690">20585 10330 48 0,'-20'10'95'0,"1"3"-3"16,4 1-1-1,2-2-46-15,10 10-29 0,5 2-2 16,12 7 0-16,5 0-1 0,2 1-3 15,3 4-2 1,-3-1-2-16,-6 1-3 0,-5 2 0 16,-10-3-1-16,-7-4-1 15,-10-3-1-15,-7-5-2 16,-1-4-4-16,-4-12-5 15,5-1-22-15,-1-8-37 0,1-17-25 16,11-12-6 0,3-8-4-16</inkml:trace>
  <inkml:trace contextRef="#ctx0" brushRef="#br1" timeOffset="90810">20534 10430 4 0,'30'-15'96'16,"1"1"1"-16,7-3-7 16,-2 1-7-16,0-2-77 0,1 8-21 15,-7 1-50 1,-1 1-22-16,-4 1-8 0,-9 1-3 15</inkml:trace>
  <inkml:trace contextRef="#ctx0" brushRef="#br1" timeOffset="91240">21031 10347 71 0,'18'27'101'16,"-3"5"-5"-16,-3 2-5 15,-5 7-64-15,1 0-6 16,-7 0-6-16,-1-2-3 0,0-8-2 15,0-6-2-15,-2-6-1 16,0-7-1-16,2-12 0 0,0 0-1 16,-5-13 0-1,5-8-2-15,0-10 0 0,6-5-3 16,2-4-2-16,3-5 0 15,4-4 0-15,5 1 0 16,6 3-1-16,4 4 1 16,3 7 0-16,0 7 2 0,0 5-1 15,-3 11 0-15,-4 7 1 0,-1 6 0 16,-4 14 0-1,-7 7 0-15,1 8 0 0,-4 6 2 16,0 4-1 0,-1 6 1-16,-1 1 0 0,-1-1-1 15,-4-3 1-15,1-1-2 16,-3-8 0-16,1 1-5 0,-1-9-4 15,1-1-10 1,-5-8-26-16,2-18-34 0,-7 9-20 16,-2-14-5-16,-4-12-5 0</inkml:trace>
  <inkml:trace contextRef="#ctx0" brushRef="#br1" timeOffset="91380">21226 10510 24 0,'0'-13'99'16,"14"-1"-3"-1,11 1-7-15,10-2-3 0,28-4-84 16,-12 11-20-16,3-3-48 0,-9-1-21 15,7 3-9 1,-4-1-4-16</inkml:trace>
  <inkml:trace contextRef="#ctx0" brushRef="#br1" timeOffset="93840">14566 12211 71 0,'-9'2'99'16,"1"9"-4"-16,-2 12-5 0,2 8-57 16,4 3-13-1,3 2-3-15,1 4 0 0,7 1-5 16,5-3-3-16,3-7-2 15,7-8-2-15,4-7-2 0,2-8-2 16,3-6-5 0,-2-9-5-16,6-7-17 0,-6-11-45 15,-8-18-24-15,-4-9-6 0,-10-13-8 16</inkml:trace>
  <inkml:trace contextRef="#ctx0" brushRef="#br1" timeOffset="93930">14634 11897 59 0,'-31'-24'83'0,"-2"9"-38"15,10 0-45 1,23 15-46-16,0-17-41 0</inkml:trace>
  <inkml:trace contextRef="#ctx0" brushRef="#br1" timeOffset="94490">15307 12516 43 0,'1'-12'87'0,"-1"12"-1"15,-15 0-2-15,2 9-61 16,4 6-5-16,-2 7-2 0,6 3-2 16,5 2 0-16,5 0 0 0,12-5-2 15,4-5-1 1,6-9-1-16,3-8 0 0,0-4-2 15,-3-13 0-15,-9-4-3 16,-11-4-1-16,-10 2-1 16,-17 6-2-16,-10 1 0 15,-9 8-3-15,-7 1-4 0,4 7-6 16,-2 2-17-16,13 3-43 0,17 2-22 15,14-7-7 1,21 2-5-16</inkml:trace>
  <inkml:trace contextRef="#ctx0" brushRef="#br1" timeOffset="94920">16073 12286 7 0,'-26'12'95'0,"11"-3"1"0,6-1-4 16,9-8-4-1,24 7-70-15,7-3-7 0,13-1 0 16,6-1-2-16,9-1-3 0,6 1-3 15,3-2-5-15,-7 0-3 16,-3 0-8-16,-13-3-16 0,-10 1-44 16,-5 2-18-1,-18 2-8-15,-12-2-2 0</inkml:trace>
  <inkml:trace contextRef="#ctx0" brushRef="#br1" timeOffset="95130">16138 12491 0 0,'-28'23'98'16,"13"-7"2"-16,14-1-5 15,10-8-5-15,21-8-65 0,16 1-9 16,11 0-2 0,10 0-8-16,4-3-4 0,5 2-4 15,-2-3-7-15,-3 4-16 16,-6 7-43-16,-19-3-23 15,-5 1-8-15,-15 0-4 16</inkml:trace>
  <inkml:trace contextRef="#ctx0" brushRef="#br1" timeOffset="97260">17540 12230 31 0,'0'0'91'0,"0"0"0"15,0 0-2 1,0 12-48-16,0 10-15 0,3 7-6 15,2 4-4-15,2 7-1 16,-3 3-3-16,3 0-2 16,-2-3-3-16,0-4-1 15,-3-5-2-15,-1-7 0 0,-1-6 0 16,2-7-2-16,-2-11-1 0,1 13-1 15,-1-13-3 1,0 0-3-16,2-7-7 0,-2 7-14 16,9-14-40-16,-4-1-27 15,5-3-7-15,0-3-3 16</inkml:trace>
  <inkml:trace contextRef="#ctx0" brushRef="#br1" timeOffset="97580">17870 12271 46 0,'34'14'95'0,"2"3"-2"0,5 11-28 15,4-7-22-15,-2 8-9 16,-4-4-10-16,-6 3-9 16,-12-3-4-16,-10-1-3 0,-11 1 0 15,-5 0-1-15,-14-4-1 16,-4 0 0-16,-3-4-2 0,-4-4 0 15,1-2-1 1,-2-1-2-16,2-8-3 0,2-2-5 16,7 3-14-16,-1-3-39 15,-4-7-35-15,10-7-4 16,0-9-8-16</inkml:trace>
  <inkml:trace contextRef="#ctx0" brushRef="#br1" timeOffset="97720">17870 12329 18 0,'34'-19'97'15,"5"-7"-3"-15,5 0-8 0,-1-5-9 16,11 8-88-16,-7 2-53 16,2 0-20-16,-3 5-8 0,-8 1-5 15</inkml:trace>
  <inkml:trace contextRef="#ctx0" brushRef="#br1" timeOffset="98510">18688 12543 68 0,'5'36'97'0,"-5"-8"-2"15,5 21-19 1,-4-28-37-16,1-7-10 0,-2-14-5 15,0 0-6-15,0 0-5 16,5-18-3-16,-2-8-3 16,0-6-2-16,1-4-2 0,1-11-1 15,1-4-1-15,1-2 0 16,-2-3-1-16,0 2 0 0,3 3 0 15,0 5 0 1,0 4 0-16,0 9-1 0,-1 7-1 16,4 7 0-1,-1 11 1-15,2 8-1 0,3 7 1 16,1 10 0-16,1 9 0 0,0 7 2 15,1 7-1-15,1 5 1 16,-3 4 0-16,4 1 0 0,-7-3 0 16,1-3 0-1,-6-3-1-15,-1-6 0 0,-2-6-1 16,-1-6 0-1,-1-2-3-15,-3-9-1 0,1 1-5 16,-1-13-11-16,0 0-30 16,-15 9-30-16,-5-16-16 0,-4-10-7 15,-6-7-1-15</inkml:trace>
  <inkml:trace contextRef="#ctx0" brushRef="#br1" timeOffset="98620">18682 12403 10 0,'9'-13'96'0,"21"1"-1"15,13-3-7-15,13-1-14 16,2-2-122-16,8-3-29 0,5-1-9 15,-3-4-8 1</inkml:trace>
  <inkml:trace contextRef="#ctx0" brushRef="#br1" timeOffset="99980">15395 1884 57 0,'9'18'81'0,"-6"-7"0"0,-3 8-60 16,3 5-5-16,-3 5 1 0,0 8 2 15,2 4-3 1,-2 0 0-16,-2-8-1 0,-1-1 2 15,2-10 0 1,1-22-1-16,9 0-2 0,17-31-1 16,22-30-1-16,-7 18-2 15,18-11-5-15,28-7-2 16,19-11-7-16,48-1-40 0,3-4-36 15</inkml:trace>
  <inkml:trace contextRef="#ctx0" brushRef="#br1" timeOffset="141470">2602 13607 89 0,'-24'5'96'16,"1"-1"-6"-16,6 9-36 16,6-11-25-16,11-2-3 0,9 6-7 15,23-6-5 1,16-8-3-16,15 1-1 0,14-3-2 15,8-1-1-15,2 2-1 16,-1 0-2-16,-9 2 0 16,-11 2-3-16,-13 3 0 0,-17 1-3 15,-11-1-2-15,-9 1-3 16,-4 1-5-16,-12 0-15 0,0-14-56 15,0 14-13 1,-10-4-7-16,1 2-3 0</inkml:trace>
  <inkml:trace contextRef="#ctx0" brushRef="#br1" timeOffset="141870">2834 13401 18 0,'-11'-8'93'0,"11"8"-2"0,0 0-4 16,18-9-54 0,-18 9-7-16,7 17 0 0,-2 5-7 15,0 6-4-15,-1 9-3 16,1 4-1-16,-1 4 0 0,2 5-1 31,-4-2-3-31,-1-4 0 0,2-5-3 16,0-6-2-16,-1-4-3 0,2-6-6 15,-4-4-6 1,7-3-24-16,1 0-55 0,-6-5-7 15,-2-2-6-15,0-9-1 16</inkml:trace>
  <inkml:trace contextRef="#ctx0" brushRef="#br1" timeOffset="142130">2561 14162 29 0,'-23'18'101'0,"9"-6"-1"0,14-2-4 16,14-7-3 0,22-3-76-16,22 0-3 0,17 0 0 15,8-1-4-15,7-3-1 0,2-4-5 16,-6 2-3-16,-7 3-4 15,-15-2-5-15,-12 3-7 0,-18-6-28 16,-14 4-51 0,-2-1-6-16,-10 0-5 0,-8 5-4 15</inkml:trace>
  <inkml:trace contextRef="#ctx0" brushRef="#br1" timeOffset="143390">2874 13164 42 0,'-8'-10'86'0,"0"-2"0"0,-5-3-4 15,-3 3-66 1,0 1-4-16,-4 1-2 0,-2 0 0 16,-3 1-1-16,-4 5-1 0,1 0-3 15,-3 3 1 1,1 1-2-16,0 0 0 0,0 3 0 15,1 4-2-15,4 1-1 16,-1 3-1-16,1 2 0 0,2 1 0 16,1 2 1-1,0 5-2-15,2 1 2 0,-3 5-1 16,1 4 0-16,0-2-1 0,-1 5 1 15,-4 4 0 1,5 1 0-16,-3 1 1 0,2 3-1 16,5 0 1-16,-2 15 1 15,5 2 0 1,4 4 1-1,3-1 0-15,3 2 0 0,3 3 0 16,2-4 1 0,0 2-1-16,3-15 0 0,4-2-1 15,0-2 0-15,-1-2 0 0,3-2-1 16,-3-1 1-16,4-3-1 15,-2 0 1-15,2 1 0 0,0-2 0 16,7-1 0 0,2-1 1-16,2 0 0 0,5-2 1 15,4-3 0 1,5-1-1-16,4-5 2 0,2-2-1 15,3-3-1-15,2-5 1 16,5-5 0-16,0-3-1 0,3-6 0 16,6-2 0-16,0-2-1 15,1-7 0-15,5-5-1 16,-2-3 1-16,4-1 0 0,-4-4-1 15,0-3 0 1,-3-1 0-16,2-1 0 0,-1 1-1 16,-6-3 1-16,2-1 0 15,-4 0 0-15,-1 0 1 0,1 0 0 16,-3-3-1-16,-6 3 2 15,-1-5-1-15,-1 0 0 16,-4-3 0-16,-1-2 0 0,-1-3-2 16,-4-2 0-1,1-1 0-15,-6-4 0 0,0 2 0 16,-6 0 0-16,-3 3-2 15,-2 0 1-15,-7 3 1 16,-2 0-1-16,-6 1 0 16,-2 1 1-16,-3 0 0 0,-6-3-1 15,-2-2 1-15,-7-2 1 0,-2 0-1 16,-5-3 0-1,-4 5 0-15,-7-4 0 0,-4 1-1 16,-10 9 0-16,-6 0-1 16,-11 7 0-16,-12 4 0 15,-13 7 0-15,-10 7 1 16,-13 10-1-16,-6 4 0 0,-3 1 1 15,-3 10-3 1,6 0-2-16,10 9-6 0,9-4-14 16,20 6-32-16,20 1-38 0,13-7-5 15,21-5-8-15</inkml:trace>
  <inkml:trace contextRef="#ctx0" brushRef="#br1" timeOffset="144380">3007 13050 0 0,'0'0'73'16,"-5"-12"6"-16,-11 10-45 0,16 2-1 16,0 0-1-16,0 12 1 15,0-2-3-15,3 7-3 0,3-3-5 16,1 2-2-16,2 0-5 0,-2 0-3 15,0-5-1 1,0-2-1-16,-7-9 0 0,9 12-2 16,-9-12 0-1,0 0 0-15,0 0-2 0,8-10-1 16,-6-3 0-16,1-6-3 15,0-5 0-15,0-4-1 0,-1-11 0 16,0-5-1 0,0-9 0-16,-2-6 1 0,0-3-1 15,-1-3 0-15,-3 2 1 0,-5-2 0 16,-1 4 0-1,-6 8-1-15,-3 4 1 0,-6 7-1 16,-3 2 0-16,-1 5 0 16,-2 2 0-16,1 4 0 15,2 5 0-15,2 2 0 16,5 3 1-16,5 5-1 0,2 5 0 15,5 1 1 1,9 8-1-16,-9-9-1 0,9 9 1 16,13-3 0-16,6 3 0 0,11 0 0 15,11-2 0 1,16 2 0-16,17-2 1 0,13-4 1 0,20 1-1 15,10-3 0 1,8-1 1-16,7-4-1 0,-4-1 1 16,-5 0-1-1,-8 2 0-15,-12 0 0 0,-19 2 0 16,-14 0-1-16,-20 3 1 0,-13 3 2 15,-10 1-3 1,-10 2 0-16,-17 1 0 0,0 0 0 16,3-10 0-16,-3 10 0 15,-13-8 0-15,3 1-5 0,2 6-5 16,-4-5-4-1,12 6-20-15,-17 7-34 0,3-3-30 16,14-4-6-16,-15 17-6 16</inkml:trace>
  <inkml:trace contextRef="#ctx0" brushRef="#br0" timeOffset="150470">1695 10699 56 0,'-16'9'74'15,"-6"-3"-38"-15,1 7-8 0,-3 3-3 16,-3 8-3-16,-1 2-1 15,0 7-5-15,3 4-1 0,5 4-2 16,4 3 0 0,5 1-1-16,8-3 1 0,3-1 0 15,14-9 1 1,10-5 0-16,8-14-1 0,6-7-1 15,6-12 0-15,7-14-1 16,3-10-2-16,-4-10-3 0,-9-7 0 16,-8-6-3-16,-11 1-1 0,-14-3 0 15,-11 9-1 1,-17 5-2-16,-6 7 0 0,-10 5-2 15,1 15-3 1,-3 9-4-16,3 6-5 0,2 10-17 16,9 8-41-16,10 11-23 15,2 3-6-15,6 4-1 0</inkml:trace>
  <inkml:trace contextRef="#ctx0" brushRef="#br0" timeOffset="150980">1601 11269 48 0,'-12'-9'95'15,"12"9"-3"-15,-9-14-4 16,9 14-58-16,0 0-7 15,0 0-4-15,-5 8-6 16,8 10-4-16,6 8-1 0,2 11-3 16,3 3 1-1,1 4-1-15,3 5 0 0,-4 0 0 16,1-5-2-16,-2-2 0 0,-3-8 0 15,-2-4-1 1,-2-7-1-16,-5-3-2 0,-1-5-3 16,2-1-6-16,-2-14-12 15,3 11-41-15,2-3-29 0,-5-8-6 16,3 10-7-1</inkml:trace>
  <inkml:trace contextRef="#ctx0" brushRef="#br0" timeOffset="151310">1685 11744 0 0,'0'0'94'16,"-8"0"1"-16,-3 7-3 0,-6 10-5 15,-5 7-65 1,-2 5-6-16,-4 5 0 0,-2 4-3 15,-7-1-2 1,3-1-3-16,5-4-2 0,0-3-1 16,6-5-2-16,3-7-3 15,6-5-3-15,6-2-3 0,8-10-5 16,0 0-21-16,8 2-41 0,-3-9-21 15,12-7-7 1,0-6-4-16</inkml:trace>
  <inkml:trace contextRef="#ctx0" brushRef="#br0" timeOffset="151540">1765 11711 19 0,'-16'-3'96'0,"16"3"0"0,-17 6-5 16,14 2-3-16,3 17-69 16,8-7-10-16,11 7-1 0,9 3 0 15,2 4-2 1,6-3-4-16,5 5-6 0,-2-9-11 15,-1-1-52 1,2-5-22-16,-16-7-8 0,-8-5-6 16</inkml:trace>
  <inkml:trace contextRef="#ctx0" brushRef="#br0" timeOffset="151970">1583 11548 55 0,'0'0'93'0,"0"0"-1"15,-18 0-4 1,5 6-56-16,-29 5-7 0,-13 1-7 15,-7 0-4-15,-6 2-4 16,4-2-3-16,5-4-5 0,12-1-6 16,8-5-6-16,21 1-7 0,18-3-33 15,0 0-38 1,16-5-8-16,12 2-4 0</inkml:trace>
  <inkml:trace contextRef="#ctx0" brushRef="#br0" timeOffset="152320">1926 11507 25 0,'-23'3'99'15,"4"1"-2"-15,4-4-7 0,15 0-1 16,0 0-74-16,16 3-4 16,16-6-2-16,6 3-4 0,10-3-1 15,6-1-5 1,6 3-9-16,-3-4-37 0,-2-4-40 15,0 2-8 1,-10-2-7-16,-2 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9:12:13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3042 14878 48 0,'2'-15'85'0,"0"-2"1"0,-2 3-49 16,0 14-5-16,9-17-8 0,-9 17-6 15,6-9-5 1,-6 9-2-16,0 0-2 0,0 0 1 16,0 0-2-1,0 0 2-15,0 0-1 0,0 0 0 16,0 0-1-16,0 0-2 15,0 0-1-15,0 0 0 0,0 0-2 16,0 0 0-16,0 0-1 0,0 0-1 16,0 5 0-1,0-5 0-15,0 8 1 0,0-8-1 16,-5 14 0-1,1-4 0-15,2 4 0 0,0-1 0 16,1 9-1-16,1 1 0 16,0 7 1-16,4 1-1 0,2 8 0 15,-1 3 0 1,5 4 0-16,-2 0 1 0,0 2 0 15,0-3 0-15,-1 0 0 0,-2-3 0 16,-1-5 0 0,0-2-1-16,-3-4 1 0,3-1-1 15,-1 0 1-15,-1 1-1 16,3 1 0-16,-1-1 0 0,2 1 0 15,0 0 0 1,-1-2 0-16,2-2 0 0,-3-3 1 16,2-3 0-1,-4-7-1-15,3-1 1 0,-3-3 1 16,-2-11-1-16,2 13 0 0,-2-13 0 15,0 0 1-15,0 0-1 16,0 0 0-16,0 0 0 16,0 0 0-16,0 8 0 15,0-8 0-15,0 0-1 0,0 0 1 16,0 0-1-1,0 0 0-15,0 0 1 0,0 0-2 16,0 0 2-16,-8 8-2 0,8-8 2 16,0 0-1-1,0 0-1-15,-9 9 1 0,9-9 0 16,0 0 0-16,0 0 0 15,0 0 0-15,0 0 0 0,0 8 0 16,0-8 0 0,9 4 0-16,3-1 0 0,3-3 1 15,3 2-1-15,4-1 1 16,2-1 0-16,9 0-1 15,4-1 0-15,7-4 1 0,2-2 0 16,7 3-1-16,2 1 1 16,5 0 0-16,3 2 0 0,-2 0-1 15,1 1 1 1,1 1 0-16,-2 3 0 0,-3-2 0 15,4 1 1 1,-2-2-1-16,-1-1 0 0,-2 3 0 16,-4-2 1-16,-6-1-1 15,-1 2 0-15,-11-2 0 0,0 48 1 16,-6-48 2-16,-9 4 0 15,1-1-2 1,-3-1-2-16,-4 1 0 0,-3 0 0 16,0-1 0-1,-5-44 0-15,-6 42 0 16,0 0 0-1,0 0-2-15,0 0-13 0</inkml:trace>
  <inkml:trace contextRef="#ctx0" brushRef="#br0" timeOffset="1290">4152 12087 35 0,'0'0'53'15,"-7"0"-4"-15,7 0-4 0,-12 1-5 16,12-1-6 0,-13 2-7-16,13-2-7 0,-10 3-5 15,10-3-2-15,0 0-2 16,0 0-1-16,0 0-1 15,18 4 2-15,6-4-2 16,10 0 3-16,10-1-1 0,11-2-1 16,9-2-1-1,6 4-1-15,2 1-1 0,15 0 2 16,-3-2-1-1,-5 2 0-15,-7-2-1 16,-8 1-1-16,-6-1 0 0,-7-1 0 16,-7-1-1-1,-18 2-4-15,-4-1-1 0,-7 1 1 16,-1 2-1-1,-5 0 0-15,-9 0 1 0,13 0-1 16,-13 0 1-16,11 2 0 0,-11-2 0 16,0 0 0-16,9 3 0 15,-9-3 1-15,0 0-1 16,0 0 0-16,0 0 0 15,0 0-1-15,0 0 0 0,0 0 0 16,0 0-2 0,0 0-3-16</inkml:trace>
  <inkml:trace contextRef="#ctx0" brushRef="#br0" timeOffset="1690">5185 12068 172 0,'-14'6'6'0,"0"3"6"16,-4 5 9-16,-7 9 8 31,1 5 2-31,2-22 1 0,11 27 0 16,2 3 2-1,9-2-3-15,4 0-7 0,12-4-6 16,13-12-8-16,10-9-1 15,3-7-1-15,6-4 0 0,-1-9-2 16,0-5 0-16,-4-9-2 16,-7-7 0-16,-7-2 0 15,-9-4-1-15,-12 1-2 0,-8-2 0 16,-6 6 0-1,-14 4-1-15,-10 4 0 0,-9 6-1 16,-2 10 1-16,-5 6-2 16,3 3 0-16</inkml:trace>
  <inkml:trace contextRef="#ctx0" brushRef="#br0" timeOffset="2790">4570 15926 80 0,'-20'-1'84'0,"2"-4"-41"16,-1 5-8-1,4 0-9-15,-2 0-9 0,4 0-5 16,2 0-6 0,11 0-1-16,-13 5-2 0,13-5 2 15,-14 7 2-15,14-7 0 16,-15 10 4-16,7-3 2 15,-2-1 1-15,0 1-1 0,10-7 0 16,-14 12-2 0,14-12 0-16,-13 9-1 0,13-9-4 15,0 0 0 1,14 0-1-16,6 0 0 0,12-6 0 15,10-2 0-15,12 0-1 16,10 1-1-16,9 1 0 0,6-1 0 16,0 3-2-1,1 4 0-15,-5 0 0 0,-5 0-1 16,-12 0 1-16,-8 4 0 0,-5-3 0 15,-13-1-1 1,-7 2 1-16,-4-2 0 0,-5 0 0 16,-7 0-1-16,-9 0 0 15,12-2-1-15,-12 2 0 0,0 0-1 16,11 0-2-1,-11 0-2-15,0 0-3 0,10-8-7 16,6 2-78 15,-7-4-2-31,0 0-7 0,3-1-6 16</inkml:trace>
  <inkml:trace contextRef="#ctx0" brushRef="#br0" timeOffset="3230">5421 15723 82 0,'-9'-1'82'16,"-5"-1"-12"-16,0 2-12 0,-4 75-16 15,2-68-20 1,-3 3-4-16,-1 6-4 0,0 4-3 16,0 4-2-16,5 3-1 15,0 4-1-15,5 0-1 0,6 3 0 16,4-2-1-16,6-4 0 0,10-4 0 15,8-6 0 1,11-4 0-16,8-12-1 0,7-4 1 16,6-17 0-1,6-4-1-15,-3-12 1 0,-2-4-1 16,-7-4 0-16,-8-3 0 15,-16-1-1-15,-8 4 0 0,-16 4-1 16,-10 6-1-16,-14 8-1 16,-15 7 0-16,-8 10-1 15,-8 8-2-15,-1 7-2 0,-3 5-6 16,9 17-18-1,5 0-26-15,25-9-44 32,12-8-5-32,18-4-8 0</inkml:trace>
  <inkml:trace contextRef="#ctx0" brushRef="#br0" timeOffset="4160">834 13801 42 0,'-4'-14'91'16,"4"14"-15"0,-6-19-20-16,6 19-15 0,0 0-11 15,13 4-9-15,-1 14-5 16,2 6-3-16,7 11-4 0,-1 8 1 15,2 8-2-15,1 5-1 0,-2 0-2 16,-7-1 0 0,1-7-2-16,-1-6-2 0,-8-9-2 15,-2-8-4 1,1-11-8-16,-5-14-25 0,0-5-40 15,1-9-17-15,0-10-5 16,-1-5-3-16</inkml:trace>
  <inkml:trace contextRef="#ctx0" brushRef="#br0" timeOffset="4520">1091 13854 38 0,'14'-12'89'15,"-14"12"-2"-15,4 6-2 0,0 2-65 16,5 9-4-1,1 3-2-15,3-1 2 0,5-2-3 16,1-2-1-16,4-4-3 0,1-6-1 16,1-5-1-1,-7-5-1-15,2-9-1 0,-4-4-1 16,-6-5-1-1,-4-1-1-15,-6-1 0 0,-3 1-2 16,-9 2 0-16,-5 1-1 16,-6 7 0-16,-4 6 0 0,-4 5-1 15,1 3 0 1,-3 6 1-16,5 5 0 0,-2 3-1 15,8 1 0-15,2 2 0 0,7 0-2 16,6 2-2 0,5-1-2-16,2 0-5 0,9 2-11 15,5-3-28-15,5-11-31 16,5 0-12-16,3-6-2 0</inkml:trace>
  <inkml:trace contextRef="#ctx0" brushRef="#br0" timeOffset="4950">1341 13616 59 0,'0'0'90'16,"0"0"-4"-16,-10 7-5 0,10-7-64 16,4 15-4-16,7-3-2 15,2 5 0-15,1 7 0 0,3 3 0 16,1 7-1-1,1 4 1-15,-1 1-1 0,-1-2-2 16,-3-1 1 0,-1-6-2-16,-4-4-1 0,-1-7 0 15,-1-6-1-15,-7-13 0 16,14 2-1-16,-5-10 0 0,1-18-1 15,-3-6 0-15,1-11-2 16,-1-10 1-16,1-13-2 16,-1-2 1-16,0-2-1 0,-3 3 0 15,1 7-3 1,-1 6-4-16,8 13-11 0,0 5-34 15,5 1-36-15,9 11-10 16,1 0-8-16,13 3-4 16</inkml:trace>
  <inkml:trace contextRef="#ctx0" brushRef="#br0" timeOffset="11160">6934 11867 49 0,'0'-12'80'16,"0"12"-2"-16,0 0-52 0,0 0-3 16,0 0-1-1,-9 0-2-15,1 9-5 0,3 4-2 16,-4 6-1-16,0 6-1 15,-4 4-1-15,1 4 0 0,0 6-3 16,2 2 0-16,5-3-3 16,4 2 1-16,1-6 0 15,6-5-1-15,12-8 1 0,7-8 0 16,10-13-1-1,6-3 1-15,4-16 0 0,2-8-1 16,0-7 1-16,-6-5-1 16,-9-4-1-16,-11-2 0 15,-13 3 0-15,-8 3-1 16,-20 6-1-16,-7 4 0 0,-10 7 0 15,-5 8-2-15,-1 8 0 0,-1 2-3 16,6 5-4 0,1 6-11-16,16 7-24 0,8 5-34 15,9-2-18 1,7-1-7-16,14-3 0 0</inkml:trace>
  <inkml:trace contextRef="#ctx0" brushRef="#br0" timeOffset="11640">7133 12015 30 0,'-25'0'85'16,"5"0"-2"-16,7 0-40 0,2 0-7 15,11 0-7-15,0 0-8 0,24 0-6 16,8 0-2-16,17 0-2 16,17-2 1-16,14 2 1 0,19-2-2 15,11-1-1 1,11 0-1-16,9-3-1 0,3 0-1 15,0-1-2 1,-2-1 0-16,-6-2-2 0,-8-1-1 16,-9 1 0-16,-13-2-2 15,-13 1 0-15,-17 3-2 0,-10-3-4 16,-14 7-9-16,-16-1-12 0,-9 2-41 15,-16 3-24 1,0 0-7-16,-10 7-3 0</inkml:trace>
  <inkml:trace contextRef="#ctx0" brushRef="#br0" timeOffset="12890">7206 15507 19 0,'-14'-16'78'0,"5"11"2"16,-1 5-53-16,-2 8-2 16,1 8 1-16,-1 4-2 0,0 12-4 15,1 7-3 1,1 10-2-16,2 7-2 0,3 8-3 15,5-1-1-15,0 2-1 16,6-9-1-16,11-9 0 16,2-12 0-16,10-13-1 0,5-18 1 15,6-11 0-15,-1-19 1 16,1-9-1-16,-4-9 0 0,-6-7-2 15,-13-3 0 1,-10 1-2-16,-10 5 0 0,-17 4-1 16,-11 10-2-1,-10 8 0-15,-2 6-2 0,-3 8-3 16,4 11-4-16,1 1-13 15,17 6-34-15,10 7-29 0,10-3-15 16,9-1-5-16</inkml:trace>
  <inkml:trace contextRef="#ctx0" brushRef="#br0" timeOffset="13320">7287 15790 17 0,'-18'5'99'0,"11"7"-2"15,7-12-5-15,17 52-26 0,25-44-47 16,22-1-5-1,23-4 0-15,21 2-3 0,22 4-2 16,17-4-5-16,6 3-2 0,2-4-5 16,1 8-10-1,-16-4-31-15,-7-2-40 0,-6-6-13 16,-17-5-9-16</inkml:trace>
  <inkml:trace contextRef="#ctx0" brushRef="#br0" timeOffset="14280">8879 11998 56 0,'0'0'66'0,"-2"-12"-9"0,2 12-6 16,0-11-8-16,0 11-9 0,0 0-8 16,0-13-6-1,0 13-3-15,0 0-3 0,-6-9-4 16,6 9-3-16,0 0-3 15,0 0 0-15,0 0-3 0,0 0 0 16,0 0-1 0,0 0 0-16,1 16-1 0,5 1 2 15,-1 7-1 1,1 7 2-16,3 13 0 0,0 5 1 15,1 8 0-15,1 5-1 0,0 7 0 16,0-1-3-16,4 4-7 16,-5-5-13-16,8-7-44 15,0 2-23-15,-3-9-8 16,0-5-5-16</inkml:trace>
  <inkml:trace contextRef="#ctx0" brushRef="#br0" timeOffset="15690">8478 15966 0 0,'-12'0'83'0,"12"0"5"0,-1-16-4 16,7 3-58-16,9 2-5 16,8-3-1-16,6 0-4 0,5 0-2 15,5 0-1 1,8 2-3-16,4 2 0 0,7-1-3 15,6 3-1 1,5 2-1-16,3 2 0 0,1 1 0 0,1 3-1 16,-8 0-1-16,-3 3 0 15,-8 4 0-15,-6 0-1 16,-8 0 0-16,-7-2-1 15,-8 2 1-15,-1-2-1 16,-6 0 1-16,1-2 0 0,-6-3 0 16,0 1 1-1,-2-1 0-15,-1-1-1 0,-11 1 1 16,15-12 1-16,-11-1-1 15,0-4 1-15,0-11-1 16,-2-6 1-16,-2-10-2 0,0-10 1 16,1-10-1-16,-2-11-1 15,-4-5-1-15,-1-6-4 0,2 2-5 16,-6-7-20-1,8 0-36-15,2 7-24 0,4-4-13 16,7 4-6-16</inkml:trace>
  <inkml:trace contextRef="#ctx0" brushRef="#br0" timeOffset="16690">9050 13526 12 0,'-18'-7'45'0,"18"7"-4"16,0 0-1 0,0 0 0-16,0 0-6 0,0 0-2 15,18-14-7-15,1 9-2 16,7 1-5-16,4-1-3 15,7 3-3-15,1 1-4 0,2 2-2 16,-6 6-2-16,-2 5 0 16,-5 5-1-16,-10 4 1 0,-7 1 2 15,-10 5-1 1,-15 1 2-16,-8-1-1 15,-7-2 0-15,0-1-2 16,1-4-3-16,0-4-5 16,8-1-7-16,7-6-21 0,14-9-43 15,7 10-16-15,10 0-8 16</inkml:trace>
  <inkml:trace contextRef="#ctx0" brushRef="#br0" timeOffset="16880">9293 14172 26 0,'-12'16'105'16,"3"-2"-3"-16,9-14-6 0,-12 7-5 16,-32-5-72-1,44-2-9-15,0 0-11 0,2-11-41 16,-2 11-41-1,19-15-12-15,-6 5-7 0,4 0-5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05:49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2370 10161 32 0,'0'0'44'16,"0"0"-4"-16,0 10-4 0,13-7-2 15,2-3-4-15,6 0-2 0,2-4-3 16,2-2-6-1,3-6-3-15,-4 0-4 0,3-1-2 16,-5-5-2-16,-2 1-3 16,-3-3 0-16,-3 1-1 15,-5-3-1-15,-3 2 0 16,-2 0-1-16,-4 0-1 0,-4 2-1 15,-6 5 0-15,-6 2-1 0,-2 4-1 16,-5 4 0 0,-2 3 0-16,-4 12 0 0,-4 4 0 15,-1 8 0 1,1 6 0-16,-2 9 0 0,2 5 0 15,2 3 1-15,2 0 1 16,5 2 0-16,4 2 0 0,7-6 2 16,6-5 0-1,5-4 2-15,4-5 1 0,6-5 0 16,6-6 1-16,5-3-1 0,8-7 2 15,3-2-2 1,5-5 0-16,0-3-5 0,6 0-3 16,-1-7-1-16,4 0-6 15,-1-7-3-15,3 4-7 0,0-9-15 16,-1-1-34-1,5 2-20-15,-4-3-2 0</inkml:trace>
  <inkml:trace contextRef="#ctx0" brushRef="#br0" timeOffset="450">3198 9999 36 0,'0'-17'72'16,"0"8"-28"-16,-13 4-11 0,-1 5-13 15,-9 7-4 1,0 10-4-16,-3 8 0 0,2 6-2 15,0 7 0-15,4 3-1 0,5 2 0 16,7-2 0-16,5-4 2 16,5-5-1-16,10-11 2 15,7-11-2-15,4-10 0 16,8-9 0-16,2-12 0 0,3-9-3 15,1-8-2 1,-3-5-3-16,-3-2-1 0,-3-1-2 16,-8 3 1-16,-8 3-2 15,-2 6 0-15,-7 8 0 0,-2 4-1 16,-2 10-2-16,1 12 3 15,-17 0-1-15,9 13 1 16,-3 12 1-16,3 8 0 0,-2 10 2 16,0 7 1-1,1 5 1-15,3 5 0 0,-4-4 2 16,3 0-2-16,-2-2 1 15,1-7 0-15,-1-6 0 0,2-6-2 16,-1-5-3 0,4-8-2-16,1-2-6 0,3-4-12 15,0-2-46-15,0-14-19 0,16 5-6 16,-3-10-3-1</inkml:trace>
  <inkml:trace contextRef="#ctx0" brushRef="#br0" timeOffset="3330">4244 9661 0 0,'0'0'77'16,"-8"-18"2"-16,2 7-6 16,3 1-63-16,3 10-28 0,6-9-49 15,-6 9-10 1,15-8 1-16</inkml:trace>
  <inkml:trace contextRef="#ctx0" brushRef="#br0" timeOffset="4610">3749 9974 18 0,'0'0'51'0,"-17"-15"-5"16,17 15-10-1,-11-10-7-15,11 10-7 0,0 0-5 16,-8-6-6-16,8 6-2 15,-1 6-4-15,1 5 0 16,0 4-1-16,3 4 0 16,3 6 2-16,1 2 0 0,-1 4 2 15,2 3-1-15,1-2-1 0,-1 1 0 16,1-4-2-1,-2 0-1-15,2-7 0 0,0-1 1 16,2-7 0 0,-3-6 1-16,3-3 2 0,0-5-1 15,0-7 0-15,2-7 0 16,-2-4-1-16,0-4 0 0,0-3-3 15,-1-1 1-15,-1-4-2 0,-1 0 0 16,-3 4 0 0,0-3 0-16,-2 7-1 0,0 0 2 15,-1 5-2 1,-1 5-2-16,0 4 1 0,-1 8-1 15,0 0 1-15,6 8 0 16,1 9 0-16,0 4 0 0,4 3 0 16,1 1 2-1,2 3 1-15,2-3-1 0,1-1-1 16,3-2-4-16,-3-7-9 0,7-8-47 15,1 7-22 1,0-8-7-16,-2-2-3 0</inkml:trace>
  <inkml:trace contextRef="#ctx0" brushRef="#br0" timeOffset="5130">4319 10040 23 0,'0'0'83'16,"-7"-14"-2"-16,7 14-4 15,-8-8-54-15,8 8-10 16,0 0-8-16,0 0-4 0,0 0-3 16,3 8-5-16,-3-8-10 15,12 17-20-15,-12-17-40 0,12 17-5 16,-3-9 2-1</inkml:trace>
  <inkml:trace contextRef="#ctx0" brushRef="#br0" timeOffset="5640">4382 9999 31 0,'-8'-12'77'16,"8"12"-29"-1,0 0-7-15,-10-2-9 0,10 2-10 16,-5 16-7-16,3-1-4 15,2 7-3-15,0 3-1 0,0 3 0 16,6-1 0 0,0 2-1-16,1-2-1 0,-1-2 0 15,1-5-2 1,-2 0-1-16,-2-3-2 0,2-4-3 15,1-2-5-15,-1-1-7 0,-5-10-15 16,10 9-35-16,4-6-18 16,-3-3-3-16</inkml:trace>
  <inkml:trace contextRef="#ctx0" brushRef="#br0" timeOffset="6110">4582 10010 50 0,'0'0'73'16,"0"0"-32"-16,0 0-11 15,0 0-8-15,4 18-4 0,0-4-2 16,1 4-2-1,3 1-3-15,5 3 0 0,-3 1-1 16,-1-1-2-16,4-1 0 16,-3-1-1-16,0-4 2 15,3-3-1-15,-5-3-1 16,1-1 1-16,-9-9 0 0,13 6 1 15,-13-6-1-15,12-4 1 0,-5-7-3 16,1-4 0 0,1-4-1-16,1-7-2 0,-1-3-2 15,1-5-1 1,-1 0-4-16,-1-1-2 0,-1 3-3 15,-3 3-7-15,1 7-8 16,-1 3-17-16,-4 5-43 0,0 14-7 16,11-11-1-1</inkml:trace>
  <inkml:trace contextRef="#ctx0" brushRef="#br0" timeOffset="6960">5086 10007 49 0,'-7'-10'71'15,"7"10"-34"-15,-19-9-9 0,11 9-8 16,-7 6-5-1,3 7-3-15,-4 8-1 0,3 4-1 16,0 6-1 0,4-1-2-16,2 2 1 0,5-2 0 15,2-8 0-15,6-6 1 16,8-9-2-16,1-7 0 0,8-11 2 15,2-9-2-15,0-6-1 0,-2-3-2 16,-1 0-1 0,-4-1-2-16,-5 6 0 0,-3 3-2 15,-4 8 0 1,-6 13 0-16,0 0 0 0,0 13 1 15,0 11-1-15,0 6 1 16,4 3 0-16,4 3 2 0,2-2 0 16,4-5 1-1,3-9 0-15,4-6-2 0,1-12-4 16,-2-10-5-16,-1-13-10 0,-2-8-29 15,-8-12-35 1,1-7-5-16,-6-6-4 0</inkml:trace>
  <inkml:trace contextRef="#ctx0" brushRef="#br0" timeOffset="7360">5311 9753 48 0,'0'0'76'0,"0"0"-4"0,14 9-36 16,-5 18-12-1,4 11-6-15,1 6 0 0,6 7-1 16,0 5-3-16,2 3-3 15,1-5-1-15,0-1-2 16,-3-9 0-16,1-10 0 16,0-8-1-16,0-10 1 0,4-12-3 15,-1-4 0 1,2-15 0-16,0-7-2 0,-2-9-2 15,-1-2-1-15,-5-2-2 0,-6 1 0 16,-3 3-1-16,-7 4-1 16,-2 9 0-16,-9 10 0 15,-1 8 0-15,-3 10 1 16,0 11 0-16,2 8 1 0,0 7 0 15,6 1 2 1,2 2 1-16,3-3 0 0,2-7 1 16,9-5 1-16,2-10-1 15,2-9-1-15,5-5-5 0,-4-8-8 16,3-10-15-16,-5-5-34 15,0-12-25-15,1-2-6 16,-4-3-1-16</inkml:trace>
  <inkml:trace contextRef="#ctx0" brushRef="#br0" timeOffset="7920">5855 10047 70 0,'6'30'80'0,"-1"-4"-15"16,4 4-18-16,-1-4-17 0,1-4-7 16,2-5-5-16,-1-8-4 15,4-6-2-15,0-7-2 0,1-12-3 16,-1-5-2-1,0-4-1-15,3-1-4 0,-2 1-1 16,-4 4-3-16,1 9 2 16,-1 8-1-16,-2 8 1 15,2 12 0-15,-1 9 1 16,1 7 1-16,-2 1 1 0,2 0 1 15,-3-1 1-15,1-7 1 0,-2-6 0 16,-7-19-1 0,16 6-1-16,-9-15-3 0,2-15-2 15,-1-7-5-15,0-10-4 16,0-8-6-16,3-6-5 15,-6-6 0-15,1 6 3 16,-1 6 5-16,-3 9 4 0,3 5 6 16,-5 16 7-1,5 7 9-15,-5 12 5 0,8 17 2 16,-1 5-1-16,3 11-2 0,2 4-1 15,1 6-3 1,4 6-3-16,-2 5-1 0,3-1-2 16,0-2-1-16,-2-1-2 15,-5-9-2-15,2-3-4 0,-6-9-6 16,0-7-7-1,-7-12-17-15,0-10-18 0,-7-3-5 16,-3-13 5-16,-5-4 12 0,-2-5 22 16,-1 2 15-1,-1-5 17-15,6 7 20 0,1 0 19 16,3 4 0-16,7 1-5 15,6 2-14-15,14 1-19 0,5-5-11 16,15 6-19 0,7-1-49-16,4-6-18 0,8-3-7 15,3-1-1-15</inkml:trace>
  <inkml:trace contextRef="#ctx0" brushRef="#br0" timeOffset="8430">6859 9618 70 0,'5'21'85'16,"1"5"-2"-16,-6-26-33 0,11 42-32 16,-2 4 0-1,0 4-2-15,-1 1-5 0,0-3-2 16,-2-4-1-16,1-8-3 15,-3-6 0-15,-2-7-3 0,0-13-2 16,-2-10-1-16,0 0-2 0,-3-19-1 16,-2 0-2-1,0-3 0-15,-2 4-2 0,3 0 1 16,-2 5 2-1,6 13 1-15,0 0 3 0,0 5 1 16,11 12 1-16,13 2 2 16,10-4 2-16,14-3 3 0,7-5 0 15,7-7 2 1,2-7-2-16,-3-7 2 0,-7-8-2 15,-7-6 0-15,-19 2-2 0,-19 1-2 16,-16 3-1 0,-20 4 0-16,-13 4-3 0,-14 2-3 15,-5 9-6-15,-5 1-10 16,6 2-47-16,12 6-22 0,10 0-6 15,18-1-4 1</inkml:trace>
  <inkml:trace contextRef="#ctx0" brushRef="#br0" timeOffset="9380">3325 12126 32 0,'-11'-12'64'15,"11"12"-29"-15,-21-7-7 16,1 8-9-16,0 13-7 0,-2 5 0 15,3 12 0 1,0 3-1-16,7 12 2 0,7 1 0 16,2-4 1-1,7 0 2-15,9-8 1 0,7-9-3 16,9-17 2-16,8-7-2 0,5-13 0 15,3-14 1-15,1-4-3 16,-3-7-3-16,-6 0-4 0,-6-4-1 16,-12 3 0-1,-10 4-2-15,-11 6-1 0,-18 6-2 16,-8 5-5-1,-12 3-6-15,-1 11-17 0,-9 9-44 16,2 6-16-16,9 4-3 0,5 1-6 16</inkml:trace>
  <inkml:trace contextRef="#ctx0" brushRef="#br0" timeOffset="10160">3593 12354 38 0,'-11'-8'35'0,"11"8"-8"0,0 0-3 15,0 0-4 1,0 0-5-16,0 0-2 0,0 0-1 15,3 5-3-15,-3-5 1 0,15 6-2 16,-1 0 0 0,0-1-2-16,8 0 0 0,0 4 1 15,8-4-2-15,2 5 1 16,12-9-2-16,3 6 1 0,6-3 1 15,7 1 0 1,3-5-1-16,7 0 2 0,4 0 0 16,8 0 1-1,3 0 1-15,4-7-1 0,11 2 1 16,1-2-1-16,10 0-1 0,0-1 0 15,6 5-2-15,4-3-1 16,-5 6-1-16,-1 0-1 0,-7 0 0 16,-1 0-1-1,-10 0 0-15,-6-2 1 0,-10 1-2 16,-10-1-5-1,-7 0-7-15,-12 1-30 0,-7-1-37 16,-6 2-7-16,-9 0-5 0</inkml:trace>
  <inkml:trace contextRef="#ctx0" brushRef="#br0" timeOffset="11100">5847 12484 17 0,'0'0'21'16,"6"-9"-2"-16,-6 9-2 0,0 0 0 16,13-10 3-16,-13 10 0 15,0 0 0-15,7-5-1 16,-7 5-3-16,0 0-2 15,0 0-3-15,0 0-3 0,0 0-3 16,0 0-1 0,0 0-4-16,6 5 0 0,-6-5-1 15,3 15-1-15,-2-4 2 0,1 3 0 16,0 3 0-1,-1 6 0-15,2 3 2 0,-2 7 0 16,1 5 1-16,1 7 3 16,2 4-1-16,1 7 2 0,1 5 0 15,1 9 2 1,2 3 0-16,0 2 0 0,1-2-1 15,-2-5 1-15,-2-3-2 16,-1-8 1-16,-2-4-1 16,-1-13-2-16,-3-8-3 0,1-5-8 15,-1-10-20-15,0 2-49 16,3-2-7-16,2-5-7 0</inkml:trace>
  <inkml:trace contextRef="#ctx0" brushRef="#br0" timeOffset="11800">5706 14166 17 0,'0'0'52'0,"9"-8"-7"16,11 4-7-1,15 1 0-15,5-2-4 0,11 1-4 16,1-2-13-16,7 0-7 16,-4-2-6-16,-2-1-8 15,-7 1-21-15,-8 6-39 16,-12-5-14-16,-6-2-3 0</inkml:trace>
  <inkml:trace contextRef="#ctx0" brushRef="#br0" timeOffset="12100">5936 13975 27 0,'5'29'86'16,"2"6"-2"-16,-13 5-36 0,10 3-6 16,8 5-15-16,-4-1-9 15,1-1-7-15,-1-8-2 0,-3-4-4 16,-2-5-2-1,0-6-7-15,-3-5-3 0,0-5-12 16,0 1-40 0,0-14-25-16,0 0-7 0,-2-7 0 15</inkml:trace>
  <inkml:trace contextRef="#ctx0" brushRef="#br0" timeOffset="12900">6024 13699 52 0,'-3'-13'38'0,"-4"3"-10"16,0-1-9-1,-2 7-8-15,-5-2-5 0,2 6-4 16,-1-5-1-1,-3 5 1-15,-1 11 0 0,-6-2-4 16,-4 7 2-16,3-1 0 16,-7 6 0-16,6 0 0 0,-7 6 0 15,7-4 0-15,-4 2 2 16,4 0 0-16,4 1-1 15,-2 1 1-15,6-1 1 0,-2 2-1 16,5 2 0 0,-3 4 1-16,5-3-1 0,2 7 2 15,3-5 2-15,1 5 0 16,3 5 1-16,1-1 1 15,2 3-1-15,2-3 4 16,4 6-3-16,4-2 0 0,3 5-1 16,4-3 0-16,3-3-1 0,6-1-1 15,-1-2 0 1,4-5 0-16,0-6-1 0,6-3 0 15,1-4 0 1,0-4-1-16,5-5 2 0,0-5-2 16,5-4 0-16,1-6-1 15,4-4 1-15,1-9 0 0,2-8 0 16,4-12 1-1,-1-4 0-15,3-11 0 0,0-2 0 16,-4-10-1-16,-4-1 2 0,-11-6-1 16,-6-2 0-1,-15-2-1-15,-9 1-2 0,-11 2 0 16,-20 3 0-16,-12 6 0 15,-11 4-3-15,-8 9-1 0,-8 11-4 16,-5 12-4 0,-3 6-9-16,2 12-16 0,3 10-33 15,3 9-16-15,10 3-3 0</inkml:trace>
  <inkml:trace contextRef="#ctx0" brushRef="#br0" timeOffset="13430">5922 14589 58 0,'-12'-14'79'0,"12"3"-3"15,2 1-44-15,15 2-10 16,12 3-11-16,5-4-9 0,10 6-11 16,1 0-28-16,5-2-36 15,3-2-7-15,-7 2-1 16</inkml:trace>
  <inkml:trace contextRef="#ctx0" brushRef="#br0" timeOffset="14560">6078 14783 35 0,'-5'-19'59'16,"5"19"-19"-16,-10-6-9 0,10 6-3 16,0 0-6-16,-12 0-4 15,12 0-2-15,0 0-5 16,0 0 0-16,-7 15-1 15,7 0-1-15,2 9-1 0,4 9-1 16,1 12 0 0,2 4 0-16,1 13 1 0,1 3-1 15,-1 7-1-15,1-3-1 0,-4 1 1 16,-1-3-1-1,-2-4 0-15,0-2-1 0,-1-3 1 16,-2-7-1-16,2-1-1 16,-1-4 0-16,-1-2 0 0,0-5-1 15,-1-5 0 1,0-5-1-16,0-8 1 0,0-4-1 15,0-4 1 1,0-13 1-16,0 11 0 0,0-11 0 16,0 0 0-16,0 0 0 0,0-8 0 15,0 8-1-15,-7-14 0 16,7 14-1-16,-6-16 0 0,6 16-1 15,-9-14 0 1,9 14 0-16,-12-13 1 0,12 13-1 16,-14-14-1-1,6 9 1-15,-4-1-1 0,0-1 1 16,-3 0-1-16,-3 0 0 15,-7 2 1-15,-2 1-1 0,-7 1 0 16,-7 1 0-16,-8 2 0 0,-6 2 0 16,-11 2 0-1,-5 4 0-15,-9 2 0 0,-8 2-1 16,-5 1 1-1,-7 1 0-15,-5 3 0 0,-7 0 1 16,-5 0-1-16,-4 1 1 16,-2 0 0-16,-1-1-1 0,0 0 1 15,3-2 0-15,2-4 0 0,6 0 0 16,10-2 1-1,11-5-1-15,9 1 1 0,11-3 0 16,12-1-1 0,13-1-2-16,11-4-5 0,15-3-6 15,8-1-8-15,13-1-22 16,8 2-39-16,10-4-12 0,5 0-4 15</inkml:trace>
  <inkml:trace contextRef="#ctx0" brushRef="#br0" timeOffset="15100">3683 15920 68 0,'0'-8'79'0,"-2"-5"-36"16,2 13-8-1,-17-15-11-15,6 10-7 0,-8 5-5 16,-1 0-3-16,-3 2-1 16,-4 8-2-16,-1 7 0 0,-2 3 0 15,0 8 0 1,2 4 1-16,3 7-2 0,4 0 0 15,6 2-1 1,2 0 1-16,12-5 0 0,2-4 1 16,12-8 1-16,9-12 0 0,9-12 0 15,9-5 1-15,6-17-1 16,2-7 0-16,2-5-1 15,-5-6 0-15,-9-4-2 16,-7 2 0-16,-14 1-1 0,-14 7-2 16,-12 7 0-1,-16 8-1-15,-10 10-3 0,-8 5-4 16,-1 8-9-16,-7 10-35 15,0 3-39-15,15 2-5 0,8-5-6 16</inkml:trace>
  <inkml:trace contextRef="#ctx0" brushRef="#br0" timeOffset="17070">6932 13878 39 0,'-1'-10'62'15,"0"1"-6"1,1 9-12-16,0-14-11 0,0 14-10 16,0 0-6-16,0 0-5 0,4 6-5 15,1 12 0-15,0 6-2 16,0 3 0-16,1 4 0 0,-3 4 3 15,3-2-2 1,-5 0 0-16,0-6-1 0,-1-3 0 16,0-5-1-1,0-5 0-15,-2-6-2 0,2-8-2 16,-2 10-2-16,2-10-5 15,0 0-7-15,6-10-20 0,-6 10-35 16,19-19-18-16,-1-1-3 0</inkml:trace>
  <inkml:trace contextRef="#ctx0" brushRef="#br0" timeOffset="17370">7217 14013 58 0,'1'20'58'0,"22"-1"-3"16,0-5-12-16,8-6-6 15,-2-8-7-15,1 0-7 0,1-12-4 16,-6-5-5 0,-4-7-3-16,-4-3-3 0,-9-1-5 15,-7-1-1-15,-4 4-1 16,-11 1-1-16,-7 2-1 15,-6 7 0-15,-2 5 0 16,-5 6-1-16,0 4 1 0,0 3 0 16,0 8 0-16,5 0-1 0,5 3-1 15,5 2-3 1,9 1-4-16,6-4-8 0,7 0-20 15,19 0-41 1,-1-3-6-16,5-6-4 0</inkml:trace>
  <inkml:trace contextRef="#ctx0" brushRef="#br0" timeOffset="17850">7808 13655 55 0,'0'0'78'0,"3"-17"-1"16,-120 23-47 0,117 11-5-16,2 9-5 15,9-2-2 1,5 9-3-16,-2-1-1 0,5 7-3 15,-5 0-1 1,1-8-4-16,-6 0 0 0,0-3-1 16,-2-1-1-16,-1-3 0 0,-1-3-1 15,0-4 1-15,-3 0-1 16,0-8 1-16,-2-9-1 0,6 10 1 15,-6-10 0 1,0 0 0-16,9-15-1 0,-3-9 0 16,5-5-1-1,3-9 0-15,5-10-2 0,1-3-1 16,3-5-1-16,1-2-2 15,2 5-6-15,-3 0-5 0,3 9-25 16,-1 5-42-16,-5 1-10 0,-5 5-4 16</inkml:trace>
  <inkml:trace contextRef="#ctx0" brushRef="#br0" timeOffset="21520">7009 13247 38 0,'0'9'76'15,"0"-9"-34"1,0 0-2-16,0 0-2 0,12-5-3 15,-12 5-7-15,5-17-8 16,-5 5-2-16,2-5-4 16,-2-1-2-16,2-7 0 15,-2-2-4-15,0-4-1 0,0-5-2 16,1-6-1-1,-1-4-1-15,0-7-1 0,1-7 1 16,0-4-1-16,-1-6 2 0,2-2-1 16,-2-1 0-16,-1 1 1 15,-5 4-2-15,1 5 0 16,-1 5 0-16,-4 6-1 15,5 4 0-15,-3 3 0 0,2 6 0 16,0 0-1 0,1 3 0-16,2 2 1 0,-1-1-1 15,1 2 0-15,-1 0 1 0,-1 1-1 16,0 3 0-1,-1 0 2-15,0 2-1 0,-2 1 1 16,2 1-1-16,-4 4 0 16,2-1 0-16,0 4 0 0,2-3 1 15,-5 2-2 1,4-1 1-16,4 2-1 0,-2 0 0 15,1 2 1-15,1-1-1 16,0 2 1-16,0 2-1 16,1 2 1-16,-1 1-1 0,1 1 0 15,2 9 1-15,-5-12-1 16,5 12 0-16,-7-8 0 0,7 8 0 15,-9-7 0 1,9 7 0-16,-11-4-1 0,11 4 1 16,-18-3 0-16,6 3 0 15,-6 0-1-15,-2 0 1 16,-5 0 0-16,-4 0 0 15,-7 3 0-15,-2 3 0 0,-5-1-1 16,-3-2 1-16,-3 1 0 0,-3 0 0 16,-1-2 0-1,-3-1 0-15,-2-1-1 0,2 0 1 16,-1 0 1-16,2-1-2 15,6 0 1-15,3 0 0 16,6 1 0-16,6 0-1 16,5 0 1-16,6 1 0 0,6 2-2 15,7 2-1-15,10-5-1 0,-12 9-3 16,12-9-2-1,-1 10-4-15,1-10-5 0,6 10-13 16,-6-10-24 0,12 11-33-16,-2-7-5 0,-1-4-1 15</inkml:trace>
  <inkml:trace contextRef="#ctx0" brushRef="#br0" timeOffset="21910">6036 11393 22 0,'4'-18'78'0,"0"-3"0"15,-2 2-4-15,-38 2-57 16,34 3-3-16,2 14-9 0,-9-12-1 16,-1 10-1-1,-2 2 0-15,-1 6 0 0,-4 3 1 16,1 7 0-16,-4 2 0 15,1 3 1-15,-3 2 2 16,-1 4-2-16,-1-1 0 0,4 2 0 16,-2-3-1-16,2 3 0 15,4-6 0-15,0 1 0 0,7-1 0 16,2 0 1-1,5 0 1-15,2-3 0 0,11 3 1 16,10-5-1 0,8 1 1-16,6-5-1 0,5-3-1 15,0-2-2-15,2-1-2 0,-3-5-4 16,-6-2-6-16,-3 3-15 15,-8 5-38-15,-9-2-25 0,1-2-7 16,-1-1-4 0</inkml:trace>
  <inkml:trace contextRef="#ctx0" brushRef="#br0" timeOffset="22530">7222 11107 29 0,'0'0'68'15,"-12"-14"2"-15,1 10-43 0,0 1-9 16,4 4-7-16,-2 12-3 16,4-3 1-16,1 7 2 15,4-2 1-15,6 5-1 16,11-3 2-16,3 4 0 0,7-3-3 15,-1 1-2 1,3 1 0-16,-3-2-2 0,-5 0-1 16,-4 1 0-16,-10-2 1 0,-7 1-1 15,-7-4 1-15,-11-2 0 16,-8-3 2-16,-4-1-2 15,-6-2 1-15,0-6-2 16,-1 0-1-16,2 0-1 0,7-3 0 16,3-2-2-1,6 1-2-15,5 0-1 0,14 4-3 16,-10-2-2-16,10 2-7 15,8-2-9-15,10-2-31 16,11 4-30-16,-1-3-6 0,4-2-2 16</inkml:trace>
  <inkml:trace contextRef="#ctx0" brushRef="#br0" timeOffset="22730">7282 11114 27 0,'-14'-11'82'16,"7"1"-4"-16,7-5-1 15,-6 2-56-15,29-1-9 0,11 5-10 16,6 0-5 0,1 2-6-16,0-2-12 0,-2 1-32 15,-4 8-26 1,-8 0-3-16</inkml:trace>
  <inkml:trace contextRef="#ctx0" brushRef="#br0" timeOffset="23300">7646 11267 41 0,'10'37'81'16,"-4"-1"0"-1,-15-4-44-15,12 1 0 0,1-5-9 16,3-6-4-16,-4-6-5 15,-3-16-2-15,0 0-3 0,0 0-2 16,2-15-3 0,-2-7-4-16,0-5-3 0,0-5-3 15,0-6-1-15,1-2-1 0,0 0 2 16,1-2-3-1,2 6 1-15,2 0 1 0,1 4 0 16,-1 5 1-16,5 4 0 16,0 4 1-16,2 5-1 0,-1 3 2 15,0 4-1 1,0 5 1-16,5 2 0 0,0 7-1 15,-2 8 1 1,2 7 1-16,0 4 0 0,1 4 0 16,-1 5 1-16,1 2 0 0,1 1 1 15,-4-1-1-15,-2 0 0 16,-1-4-1-16,-2-4 0 0,-1-2-1 15,-1-3 0 1,2-4 1-16,-3-5-1 0,3-1-1 16,-1-3 0-1,1-3-2-15,3-1-3 0,0-2-4 16,3-1-6-16,-5-4-19 15,-2-3-40-15,7 2-15 0,-7-8-7 16,-3-3 2-16</inkml:trace>
  <inkml:trace contextRef="#ctx0" brushRef="#br0" timeOffset="23460">7790 11272 46 0,'0'0'81'0,"0"0"-3"15,19-11-3-15,17 8-63 16,9 0-37-16,9 3-49 15,12 0-4-15,-3-4-2 0</inkml:trace>
  <inkml:trace contextRef="#ctx0" brushRef="#br0" timeOffset="29620">8543 12235 11 0,'0'0'34'0,"-5"-9"-1"0,5 9-2 16,-10-8-6 0,10 8-4-16,-10-5-3 0,10 5-4 15,-16-3-3 1,6 3-2-16,-1 0-2 0,-2 6-2 15,-2 0-1-15,3 5 1 16,-4 3-1-16,0 3 0 0,-2 1 0 16,2 5-1-16,3 3 0 0,6-3 2 15,-3 1 1 1,8-7 1-16,2 0 0 0,0-17 1 15,22 11-1 1,-6-13 0-16,6-13 1 0,0 1-2 16,2-6-2-16,-2-1-1 15,0-2 0-15,-5 2-2 0,-5 2 2 16,-1 3-1-1,-5 4-1-15,-6 12 0 0,3-10 0 16,-3 10 0-16,0 9 0 0,0 4 0 16,0 0 1-1,2 5-1-15,7-3 1 0,2 4 0 16,3-5 0-16,6-2-2 15,5-4-7-15,5-1-22 0,7 2-44 16,-1-6-8 0,1 0-6-16</inkml:trace>
  <inkml:trace contextRef="#ctx0" brushRef="#br0" timeOffset="31200">8399 14714 33 0,'0'0'38'16,"1"13"-2"-16,2 0-7 16,5 7 1-16,0 0-1 15,1 8-5-15,2 5-8 16,1-2 1-16,0 6-4 0,2-5-1 15,-4 3-3 1,0-6 1-16,-3 3-2 0,0-9-1 16,-5-3 0-16,-1-3 0 0,-1-3-1 15,0-4-1 1,0-10 0-16,-10 11-1 0,10-11 0 15,-14 1-1-15,14-1 0 16,-17-9 0-16,6-4-1 0,0-3-1 16,2-1 0-1,0-2 0-15,4-3-1 0,5 5-1 16,2 0 0-16,15 2 0 15,12 4 0-15,11 5 0 16,11 1 0-16,6 5 0 0,3 8 0 16,-3 2 1-16,-3 5-1 15,-10 3 1-15,-16 2 0 0,-21 4 1 16,-14-2-1-1,-26-5 0-15,-12-1 1 0,-13-6-2 16,-9-4-7 0,-3-6-39-16,-1-3-34 0,1-11-7 15,10-6-4-15</inkml:trace>
  <inkml:trace contextRef="#ctx0" brushRef="#br0" timeOffset="35350">12042 2377 65 0,'-1'-13'82'0,"-3"-30"-13"16,4 35-40-16,0 8-8 15,0 0-8-15,0 0-5 16,0 0-2-16,3 7-1 0,1 10-1 16,1 4 0-1,3 4 1-15,1 6 1 0,1 6 2 16,0 3-1-16,1 4 0 15,-2-1-1-15,2 0 0 0,-3 2 0 16,1 0-1-16,-3-1-1 16,2-5 0-16,-2-3-1 15,-2 0-1-15,2-5 0 0,0 1 0 16,-3-4-1-1,2-2-1-15,0-4 3 0,-2-1-1 16,-1-2-1-16,0-4 0 16,0 1 0-16,-1-5 1 15,-1-11 1-15,3 14 1 0,-3-14 0 16,0 0 1-16,0 0 0 15,0 0 0-15,6-21-1 0,0-4-1 16,-2-7 0 0,5-11 0-16,1-11-2 0,7-10 0 15,4-11-2-15,3-5 1 16,4-1 0-16,1-1-1 15,-1 4-1-15,-1 3 0 16,-4 11 0-16,-3 10 1 0,-4 11-1 16,-7 9 0-16,0 9-4 0,-4 9-2 15,3 5-4 1,-8 11-7-16,15-2-10 0,-6 5-20 15,-2 33-43 17,1 2-3-32,-3 5 0 15</inkml:trace>
  <inkml:trace contextRef="#ctx0" brushRef="#br0" timeOffset="35830">12765 2717 29 0,'-21'20'73'16,"-1"4"-40"-1,7 9-1-15,-5 0-1 0,9 7-4 16,-3-2-3-16,7 0-6 16,5-8-2-16,2 2-2 0,7-14-2 15,5-6 1 1,4-8-3-16,6-3 0 0,2-11-2 15,2-7-1 1,1-2-2-16,-4-9 1 0,0 0-3 16,-5-1-1-16,-6 3 0 0,-6-1 0 15,-6 7-1-15,-1 1-1 16,-5 7 0-16,-5 5-1 0,3 7-1 15,-5 2 1 1,8 14 0-16,0 5-1 0,5 2 2 16,0 6-1-1,5 1 2-15,4 4 0 0,2-3 0 16,2-3 0-16,-1-5 2 15,2-3-1-15,-2-8-1 0,-3-2-1 16,0-3-2-16,-9-7-5 16,14-4-5-16,-7-7-8 15,-1-8-19-15,6 0-37 0,-8-15-14 16,5-5-3-1</inkml:trace>
  <inkml:trace contextRef="#ctx0" brushRef="#br0" timeOffset="36260">12979 2591 76 0,'2'-27'82'0,"8"7"-27"16,-10 3-17-16,6 8-17 15,-6 9-7-15,12-3-4 0,-4 14-2 16,3 10-2 0,1 10 0-16,-1 10 1 0,4 5 0 15,-4 7 0-15,-1 3 1 16,-2 0-1-16,-4-6-1 15,-3-4 1-15,-2-10-1 16,0-6 1-16,-3-8-1 0,-1-8 0 16,5-14 0-16,-14-2 0 0,6-12-2 15,3-9 0 1,-1-3-1-16,-1-3-2 0,6-3-1 15,1 1 0 1,14 6-1-16,9 6-1 0,12 7 1 16,6 10-2-16,9 4 0 15,1 13 0-15,-2 7 1 0,0 7 0 16,-11 4 0-1,-13 1 1-15,-15 5 1 0,-10-5-1 16,-13-5 3-16,-11-2 0 0,-9-8 0 16,-8-8 0-1,1-5-1-15,0-6 0 0,0-7-1 16,4-5-2-16,8-3-3 15,4-7-3-15,11 5-8 0,9-2-13 16,4-3-45 0,12 7-17-16,10-1-5 0</inkml:trace>
  <inkml:trace contextRef="#ctx0" brushRef="#br0" timeOffset="36620">13798 2522 70 0,'-8'8'87'0,"-4"-2"-39"0,19-3-4 16,11 2-9-1,11-4-6-15,8 0-5 0,6-1-6 16,5-2-3-16,1-4-7 15,0-2 0-15,-7 0-3 16,-7 0-4-16,-5 4-2 0,-9 0-5 16,-5 1-7-16,-2 1-13 15,-14 2-38-15,0 0-25 0,0 0-7 16,0 0 2-1</inkml:trace>
  <inkml:trace contextRef="#ctx0" brushRef="#br0" timeOffset="36830">13768 2752 0 0,'0'9'87'16,"10"-7"4"0,20-2-5-16,16-8-52 0,13 0-6 15,9-5-6 1,4 4-8-16,1-5-6 0,-3 2-9 15,-7 5-10-15,-10-5-17 16,-16 7-52-16,-5 5-8 0,-13 0-5 16</inkml:trace>
  <inkml:trace contextRef="#ctx0" brushRef="#br0" timeOffset="37840">15250 2402 54 0,'0'0'83'0,"18"7"1"16,16-7-49-16,11 4-9 0,8-1-5 16,2-1-2-16,4 0-4 15,-3-1-4-15,-2-1-4 0,-10 0-3 16,-10 0-7-1,-8 0-4-15,-8 0-4 0,-3 0-5 16,-15 0-21 0,0 0-43-16,9-5-9 0,-9 5-2 15</inkml:trace>
  <inkml:trace contextRef="#ctx0" brushRef="#br0" timeOffset="38120">15494 2166 23 0,'0'0'72'16,"-5"5"6"-16,3 37-47 31,0 4-3-31,0 12-4 0,-4 5 2 15,3 9-1 1,0-2-3-16,-4 1-3 0,3-6-4 16,1-24-7-16,-1-7-2 15,0-9-3-15,1-6 0 0,0-9-6 16,3-10-3-1,0 0-11-15,6-3-41 0,6-4-28 16,2-6-6-16,5-7-3 0</inkml:trace>
  <inkml:trace contextRef="#ctx0" brushRef="#br0" timeOffset="38430">16032 2085 77 0,'10'0'85'0,"-10"0"-2"0,9 9-58 15,-7 16-2 1,0 18 0-1,-2 4-3 1,-2 3-2-16,-3 3-2 0,-1-2-2 16,2-5-4-16,-3-6-1 0,1-5-5 15,3-18-3-15,1-2-4 16,2-15-5-16,3 11-12 0,-3-11-45 15,17-7-24 1,-4-7-6-16,5-13-3 0</inkml:trace>
  <inkml:trace contextRef="#ctx0" brushRef="#br0" timeOffset="38830">16376 2155 0 0,'8'7'80'15,"2"4"4"-15,1 11 2 16,4 10-64-1,5 2-1-15,4 6 1 0,5-1 0 16,5-5-1-16,2-7-2 16,5-8-3-16,-1-16-5 0,-3-3-3 15,-1-5 0-15,-2-11-2 0,-3-6-2 16,-7-5-3-1,-4-3-1-15,-5-2-1 0,-10 2 1 16,-1-7-2 0,-8 4 0-16,-10 1-1 0,-8 6-1 15,-5 6 2-15,-8 8-1 16,-7 5 0-16,-2 5 0 0,0 5-1 15,-1 8 0 1,6 3-2-16,5 0-3 0,10 2-2 16,6-4-4-16,10 2-11 0,2 0-33 15,11-10-30 1,10 1-6-1,1-5 5-15</inkml:trace>
  <inkml:trace contextRef="#ctx0" brushRef="#br0" timeOffset="39490">17014 1901 0 0,'12'-11'81'0,"-12"11"1"0,0 0-2 15,15 0-58 1,-10 15-5-16,1 7-4 0,1 5-2 15,1 7-1-15,-1 5 2 16,2 0-1-16,1 8 1 16,0 4-1-1,1 0 0-15,0-4 0 16,0-2-2-16,-3-4-1 0,4-4-1 15,-5-1-1 1,1-7-2-16,-4-6-1 0,0-3-1 16,1-5 0-16,-2 2 0 15,1-3 0-15,-2-4-1 16,0 0 1-16,-1-2-1 15,-1-8 1-15,0 0 1 0,4 11-1 16,-4-11 1-16,0 0 0 0,0 0 0 16,0 0 0-1,0-12-1-15,0 12 0 0,0-17 0 16,1 6-2-1,2-7 1-15,5-4-2 0,5-6 2 16,6-12-3-16,6-7 0 16,9-10 1-16,11-6-1 0,1-14 1 15,7-3 0-15,-6 3-1 0,1 2-1 16,-6 8 0-1,-3 10-4-15,-13 4-7 0,1 20-18 16,-10 15-47 0,-4 6-17-16,2 3-4 0,-6 7-4 15</inkml:trace>
  <inkml:trace contextRef="#ctx0" brushRef="#br0" timeOffset="40980">12518 4151 71 0,'0'-13'80'0,"0"13"-36"16,0 0-8-1,0 0-8-15,4 18-7 0,-4 13-4 16,0 14-5-16,0 9-2 0,-1 12 3 16,1 2-1-16,0 4-2 15,-3-7-1-15,-1-5-1 0,0-10-2 16,1-7 1-1,0-12-3-15,0-9 0 0,1-7 0 16,2-15-1 0,-1 12-4-16,1-12-3 0,0 0-7 15,0-18-12-15,4-1-48 0,4 0-21 16,-3-7-7-16,-2-2 2 15</inkml:trace>
  <inkml:trace contextRef="#ctx0" brushRef="#br0" timeOffset="41330">12212 4201 54 0,'-15'1'79'16,"15"-1"-36"-16,0 0-6 15,0 0-7-15,26 4-4 16,11-4 0-16,8-3-4 15,19-3-2-15,10-2-6 0,12-3-2 16,4 0-2-16,-1-1-3 0,-1-1-1 16,-4 2-3-1,-10 1-2-15,-12 1-1 0,-11 4-2 16,-13 0-3-1,-7 3-7-15,-10-5-9 0,-5 7-29 16,-4 2-36-16,-12-2-8 16,0 10-3-16</inkml:trace>
  <inkml:trace contextRef="#ctx0" brushRef="#br0" timeOffset="41590">12376 4677 5 0,'-29'22'83'0,"13"-9"6"0,16 1-46 16,20-6-6-16,18-1-6 0,15-7-4 15,10 1-2 1,11-1-8-16,-1-1-5 0,5-4-6 16,-10 3-2-16,-6 2-3 15,-14-5-5-15,-12 5-7 0,-10-1-5 16,-10 1-26-1,-4 6-43-15,-12-6-8 0,0 0-4 16</inkml:trace>
  <inkml:trace contextRef="#ctx0" brushRef="#br0" timeOffset="42030">13407 4642 18 0,'0'-9'79'0,"-11"1"3"0,-30 6-46 16,19 2-5-16,-4 7-8 16,1 5-3-16,-6 7-4 15,2 3-2-15,3 5-1 16,6 4-1-16,6-3-1 0,10-1-1 15,7-7-1 1,14-4-3-16,9-7 1 0,8-9-2 16,3-5-2-1,5-12-1-15,-4-3-1 0,-4-2-1 16,-8-4 0-16,-5 2-1 0,-9 0-1 15,-8 6-1-15,-4 6 3 16,0 12-1-16,-14-6 0 0,6 10 1 16,0 10 0-1,2 6 1-15,5 6 2 0,1 0 0 16,8 2 0-1,2-2 1-15,2-3-1 0,2-7-1 16,2-1-1-16,-2-10-5 16,0-2-8-16,-3-5-23 0,-3-14-47 15,1-5-11-15,-1-13-8 0</inkml:trace>
  <inkml:trace contextRef="#ctx0" brushRef="#br0" timeOffset="42430">13551 4356 7 0,'0'0'82'0,"0"0"5"0,12 12-5 15,5 11-59-15,-4 8-4 16,5 10-1-16,-1 7 1 16,-1 8-3-16,0 2-1 0,-3-1-3 15,-1-2-1 1,-4-5-3-16,-2-8-1 0,-3-8 0 15,-2-5 0-15,-1-13-2 16,0-16 0-16,0 0-1 0,0-13-2 16,0-10 0-1,1-5-2-15,7-5-2 0,4 0 0 16,8-2-1-16,10 9-1 0,4 5 0 15,8 8 2 1,0 6 0-16,-1 7 0 0,-2 5 1 16,-8 7 0-16,-8 3 2 15,-14 5 0-15,-9 0 1 16,-20-2 1-16,-10 0-1 15,-8-2 1-15,-9-5-1 0,-2-2-2 16,-6-6-4 0,5-2-6-16,2-4-15 0,9-6-47 15,13 6-18-15,8-9-10 0,14 2-3 16</inkml:trace>
  <inkml:trace contextRef="#ctx0" brushRef="#br0" timeOffset="42970">14611 4243 68 0,'-10'0'91'15,"2"-1"0"-15,8 1-46 0,0 0-10 16,15-1-10 0,4-2-5-16,11 0-5 0,9 1-6 15,5-2-1-15,4 1-2 16,2 1-2-16,4-1-2 15,-4 3-1-15,-7 0-2 0,-5 3 0 16,-6-1-3-16,-8 0-3 16,-1 4-7-16,-9-5-14 0,-4-1-50 15,-10 0-14 1,0 0-7-16,3-9 3 0</inkml:trace>
  <inkml:trace contextRef="#ctx0" brushRef="#br0" timeOffset="43180">14678 4409 0 0,'-1'16'90'0,"15"-4"6"0,23-11-7 16,18-1-52-1,19-3-6-15,16-2-6 0,5-1-9 16,2-8-7-16,0 4-3 15,-8-2-5-15,-7 4-3 0,-18-1-10 16,-6-2-40 0,-16 8-35-16,-12-3-6 0,-13 4-6 15</inkml:trace>
  <inkml:trace contextRef="#ctx0" brushRef="#br0" timeOffset="46020">16140 4068 5 0,'-8'-9'84'15,"8"9"4"-15,-14-7-5 0,14 7-57 16,0 0-3-1,0 0-5-15,6-5-3 0,21 4-2 16,8-3 0-16,14-1-4 16,8 3 1-16,4-2-3 0,4 1-1 15,-2 2-2-15,-5-1-1 16,-12 4-1-16,-10-2-1 15,-14 0 0-15,-8 1 0 0,-6-1 0 16,-8 0-2 0,0 0-2-16,0 0-3 0,0 0-7 15,0 0-12-15,-4 0-37 16,4 0-29-16,0 0-6 15,0 0-2-15</inkml:trace>
  <inkml:trace contextRef="#ctx0" brushRef="#br0" timeOffset="46560">17228 3762 58 0,'-25'-3'85'16,"8"6"-26"-16,-15 6-16 0,2 0-11 15,2 3-10-15,8 1-7 0,-1 3-2 16,12 0-3-1,9-1-1-15,8 0-2 0,17-2 1 16,9 6-1-16,9-2-1 16,5 5-1-16,5 0-1 0,-2 3-2 15,-2 3-1 1,-7 5 1-16,-9-1-1 0,-10-3 2 15,-12-1 0-15,-11-4 2 0,-11-3-1 16,-11-9 1 0,-10 2 0-16,-9-11 1 0,-4-3-2 15,-5 0 0-15,1-4-2 16,0-6 0-16,3 1 0 15,8 1-1-15,7-3-2 16,8 1-2-16,9 2-2 0,6-6-5 16,8 14-6-1,3-18-19-15,8 7-46 0,11 4-14 16,1-4-5-16</inkml:trace>
  <inkml:trace contextRef="#ctx0" brushRef="#br0" timeOffset="46760">17199 3779 52 0,'-6'-13'97'16,"19"1"-5"-16,18 0-6 15,16 1-58-15,13-3-11 0,4 3-8 16,5-3-7-16,0 9-10 15,-7-2-14-15,-12 4-47 0,-9 3-20 16,-21 7-6 0,-20-7-2-16</inkml:trace>
  <inkml:trace contextRef="#ctx0" brushRef="#br0" timeOffset="47370">17938 4010 74 0,'2'35'90'0,"1"2"-3"16,0 9-50-16,-1-3-6 0,0 3-7 16,-2-4-6-1,0-5-1-15,-1-8-4 0,-2-6-2 16,2-8-2-16,-1-4 0 15,2-11-1-15,0 0-1 16,0 0-2-16,-3-18 0 16,3-5-2-16,0-9-1 0,6-8-1 15,2-12-1-15,1-8 0 0,6-8-1 16,2 0 1-1,5-6-2-15,4 5 2 0,1 4-1 16,3 5 1 0,-3 8-1-16,2 9 0 0,-5 11 1 15,-1 3-1-15,-1 13 0 16,-7 3 0-16,-1 9 0 0,-2 4 0 15,0 8 0-15,-3 12 1 0,0 8 0 16,0 10-1 0,-2 12 2-16,3 9-1 0,-5 4 2 15,2 7-2 1,-2 2 2-16,-2-3-2 0,-3-6 1 15,0-13 0-15,4-7-1 16,-3-8 2-16,1-11-2 0,-1-8 1 16,-1-16-2-1,5 12-1-15,-5-12-3 0,9 0-5 16,-9 0-6-16,7-9-11 0,-7 9-29 15,-9-21-36 1,5 10-7-16,-9-6-4 0</inkml:trace>
  <inkml:trace contextRef="#ctx0" brushRef="#br0" timeOffset="47530">18091 4060 51 0,'0'-15'96'16,"15"0"-4"-16,13-2-7 0,13 0-59 15,9 2-10-15,6-2-4 0,1 3-5 16,0 2-13-16,-6 0-22 15,-8 3-52-15,-5 5-10 16,-12-2-4-16</inkml:trace>
  <inkml:trace contextRef="#ctx0" brushRef="#br0" timeOffset="70970">2135 1910 6 0,'0'0'49'15,"-14"-15"-6"-15,14 15-8 0,-17-6-10 16,6 6-5-1,-1 0-8-15,-6 4-2 0,3 1-6 16,-1-2 1-16,4-2-2 16,-2-1 0-16,5-7 1 0,2-9-2 15,7-6 0-15,15-7-1 0,1-7 0 16,-3 18-4-1,3-4 1-15,1-2 1 0,0 3-4 16,4-1 2 0,-2 3-1-16,-2 0 2 0,-7 11 1 15,17 0 2 1,-14 11 0-16,-11 14 0 0,-10 17 1 15,-18 12 0-15,-17 12 0 0,-9 2 0 16,3-17-1-16,2-13 2 16,7-8-3-16,9-10 2 0,9-14-1 15,15-13 0 1,7-11-1-16,11-6 1 0,16-7-2 15,7 0 1 1,4-1-1-16,2 5 0 0,-1 10 0 16,-2 10 0-16,-3 12 1 15,-5 11-3-15,-14 19 1 0,-8 16 2 16,-7 7 0-16,-5 4 0 0,-10 2 5 15,-2-5-3 1,-7-2 4-16,0-9-1 0,2-12 3 16,-2-13-1-1,8-12 0-15,2-3-1 0,8-18-1 16,4-7-1-16,10-10-2 15,13-6-1-15,9-5-1 0,8 0-1 16,6 0 0 0,9 5 0-16,-4 7 0 0,1 15 0 15,-6 10 1-15,-8 9-1 0,-7 14 0 16,-11 17 1-1,-11 10-1-15,-7 5 2 0,-7 3 1 16,-8-1 0-16,-9-1 1 16,0-3 0-16,-6-9 2 0,3-9-1 15,3-10 1 1,1-7-1-16,3-9 0 0,6-5-1 15,8-12-1-15,6-10-1 0,8-6 0 16,12-6-1 0,6-7-1-16,11 5 0 0,2 0 0 15,2 8 0-15,3 9 0 16,-5 10 0-16,-6 14-1 15,-6 9 1-15,-9 18-1 16,-11 10 1-16,-7 11 1 0,-6-2 0 16,-14 7 3-1,-2 1-1-15,-12-3 1 16,6-9 1-16,-2-5 1 0,1-11 0 15,2-15 0-15,5-7-1 16,6-13-1-16,6-13-1 0,9-9-1 16,2-6-2-1,12-7 1-15,8-4-2 0,9-3 1 16,8 4 1-1,-1 7-1-15,4 5 1 0,-3 11-1 16,-5 9 0-16,-6 12 0 16,-10 8-1-16,-13 18 2 0,-7 7-1 15,-14 6 0-15,-13 1 1 16,-8 1 1-16,-13-1-1 15,-4-11 1-15,-4-2 1 0,1-13-1 16,1-9 1 0,5-6-1-16,7-14 0 0,7-8-4 15,18-6-16-15,17-2-50 16,3-14-14-16,8 1-4 15</inkml:trace>
  <inkml:trace contextRef="#ctx0" brushRef="#br0" timeOffset="102840">12463 6312 67 0,'0'-29'59'0,"-2"-1"-5"16,0 6-11-16,0-2-8 15,0 6-6-15,-2 1-8 16,-1 1-5-16,4 5-4 0,-2 0-4 16,3 13-3-1,0-9-2-15,0 9-1 0,9 19-1 16,-1 12 1-16,1 15 1 15,4 11 2-15,-2 14 0 0,0 11 2 16,1 9 2-16,-3 3-2 16,-4-3 0-16,0-3-1 15,-3-8-1-15,-2-7-1 0,0-8-1 16,-5-14-1-1,0-8-1-15,1-8-2 0,0-11-4 16,4-9-7-16,0-15-19 16,-13-1-54-16,10-16-6 15,-2-12-7-15,-3-11 0 0</inkml:trace>
  <inkml:trace contextRef="#ctx0" brushRef="#br0" timeOffset="103320">12028 6238 0 0,'-28'-20'69'16,"1"5"-25"-16,5 1-5 15,-3 0-3-15,6 3-3 0,-3 1-3 16,6 5-6-1,1-2-7-15,4 1-2 0,11 6-5 16,-8-17-2-16,8 7-2 0,12-4 0 16,12-2 0-1,7-5-2-15,17 1 1 0,15 2 0 16,18 0 0-16,11 6 2 15,18 5-2-15,4 7-2 0,8 6-1 16,-2 9 0 0,-10 9-2-16,-14 6 2 0,-20 4-2 15,-21 2 1-15,-26 4 0 0,-19-1 0 16,-24 0 2-1,-23-2 0-15,-17-2 0 0,-11-5-1 16,-7-4 1-16,-4-6-3 16,4-3-2-16,4-5-6 0,13-5-9 15,9-3-15 1,16-2-47-16,30-2-11 0,0 10-6 15</inkml:trace>
  <inkml:trace contextRef="#ctx0" brushRef="#br0" timeOffset="103710">13247 6612 43 0,'-25'5'87'0,"10"-2"-1"16,15-3-2-16,0 0-61 16,21 0-7-16,13-1-3 0,10 0 0 15,4-5-2-15,5 1-3 16,1-2-3-16,0 2-3 15,-7 0 0-15,-3-2-3 0,-8 4-4 16,-8-4-7 0,-2 7-11-16,-8-1-30 0,-8-1-33 15,-10 2-6-15,0 0-3 16</inkml:trace>
  <inkml:trace contextRef="#ctx0" brushRef="#br0" timeOffset="103890">13187 6880 52 0,'-18'26'91'16,"18"-8"-2"-1,11-9-7-15,25-7-58 0,10-2-7 16,11-4-4-16,8-3-8 15,1-3-15-15,7-7-43 0,0 8-29 16,-5-5-6 0,-6 1-6-16</inkml:trace>
  <inkml:trace contextRef="#ctx0" brushRef="#br0" timeOffset="104330">15029 6171 44 0,'0'21'89'0,"4"8"-2"16,-4-29-11-1,8 48-53-15,-1 4-1 0,-1 4-4 16,1 1-3-16,-4-3-3 16,0-5-4-16,-3-5-2 15,1-12-2-15,-2-6-1 0,1-6-1 16,0-8-4-16,0-12-5 15,0 0-9-15,-8-21-43 0,3 2-27 16,-10-13-7 0,-5-7-5-16</inkml:trace>
  <inkml:trace contextRef="#ctx0" brushRef="#br0" timeOffset="104530">14505 6200 18 0,'0'0'89'0,"18"0"-1"15,21-8-2 1,20 16-42-16,18-25-24 0,11-5-3 15,8-1-1 1,1 1-3-16,-2-1-4 0,-7 0-5 16,-6 8-6-16,-14-4-11 15,-9 9-42-15,-10 8-29 0,-19 2-9 16,-9 0-6-16</inkml:trace>
  <inkml:trace contextRef="#ctx0" brushRef="#br0" timeOffset="104790">14816 6752 50 0,'0'22'91'0,"10"-15"-2"0,18 0-5 16,12-9-60-1,13-7-3-15,7-3-2 0,4-4-5 16,-1 1-6-16,0-4-3 16,-5 3-3-16,-5-1-5 0,-7 2-5 15,-10 1-8 1,2 7-9-16,-10-3-16 0,-1 2-30 15,0 4-21-15,-3-3-3 0</inkml:trace>
  <inkml:trace contextRef="#ctx0" brushRef="#br0" timeOffset="105120">15559 6607 30 0,'-23'12'87'15,"3"8"-10"1,-7 1-18-16,4 8-15 0,5-4-13 16,6 6-8-16,7-7-4 15,5-1-5-15,11-8-5 16,8-7-1-16,11-8-2 0,2-8 0 15,1-7-2-15,0-7-1 16,-3-6-2-16,-9-1 0 0,-7 0-2 16,-8 3-1-1,-6 4 0-15,-7 7 0 0,-6 13 1 16,-6 7 0-1,1 14 1-15,4 9 0 0,5 8 1 16,4 6 0-16,5 5 1 16,6 1 0-16,9-4 0 0,7-8 0 15,2-3-1-15,3-11-1 0,2-6-2 16,-6-12-7-1,5-4-13-15,-9-10-51 0,1-18-15 16,-6-9-8 0,-6-17-5-16</inkml:trace>
  <inkml:trace contextRef="#ctx0" brushRef="#br0" timeOffset="105470">15828 6399 44 0,'-6'15'91'0,"6"7"-3"15,3 6-1 1,2 8-64-16,4 7-3 0,0 4 0 15,3 2-2-15,-4-1-4 16,2-4-3-16,-5-8-3 0,2-4-1 16,-5-10 1-1,2-9-2-15,-4-13 0 0,0 0-2 16,0-14 1-16,1-6-2 0,6-3-1 15,2-2-2 1,10 1-1-16,2 5 0 0,14 3-1 16,3 10 0-16,8 6-1 15,-5 6 1-15,2 11 1 16,-8 3 0-16,-12 7 1 15,-11 1-1-15,-14 2 2 0,-15-2 0 16,-12-1-1 0,-11-7 1-16,-3-1-6 0,-10-11-8 15,7-7-45-15,1-1-32 0,2-14-5 16,9-9-8-16</inkml:trace>
  <inkml:trace contextRef="#ctx0" brushRef="#br0" timeOffset="106030">16941 6302 75 0,'0'0'94'0,"0"0"-4"16,-12 10-4 0,-13 14-60-16,-3 7-9 0,-8 10-6 15,-5 3-2-15,-4 1-2 16,3 2-1-16,3-7-2 0,1-3-1 15,11-5-2-15,3-8-2 0,2-8-4 16,9-6-7 0,-4-10-23-16,2-12-51 0,5-9-6 15,1-13-8 1,5-7 2-16</inkml:trace>
  <inkml:trace contextRef="#ctx0" brushRef="#br0" timeOffset="106160">16615 6343 88 0,'40'10'94'0,"-4"12"-3"0,3 2-6 16,-1 2-63-16,0 11-8 0,1 1-5 15,-6 4-4 1,-8-2-3-16,-3 2-4 0,-6-9-13 16,-2-4-57-16,4-2-16 15,-4-12-7-15,-2-8-4 16</inkml:trace>
  <inkml:trace contextRef="#ctx0" brushRef="#br0" timeOffset="106720">17393 5992 45 0,'10'10'83'15,"-5"6"-1"-15,5 8-4 16,4 13-62-16,2 14-5 0,4 7 4 16,0 10-2-1,0 2-1-15,1 5 1 0,2-5-2 16,-6-6-2-1,-2-9 0-15,-4-7-2 0,-2-15 1 16,0-5 0-16,-4-12 1 16,-1-7-2-16,-4-9 0 0,5-11 0 15,-3-14-2-15,5-17 1 0,2-12-3 16,3-13 0-1,1-11-3-15,6-3 2 0,-2-2-2 16,0 5 1 0,2 11-2-16,-4 8-4 0,2 21-9 15,-12 4-19-15,3 19-51 16,3 15-11-16,0 3-8 0,-1 11-5 15</inkml:trace>
  <inkml:trace contextRef="#ctx0" brushRef="#br0" timeOffset="107170">18139 6532 50 0,'-21'-3'91'15,"-3"3"-2"1,-5 12-5-16,-3 8-62 0,5 11-6 16,2 3 0-16,9 5-3 15,6 0-2-15,10-6-3 0,5-8-1 16,13-9-1-1,9-11-1-15,2-9 0 0,5-12 0 16,-1-9-1 0,-3-9-2-16,-2 0-1 0,-8-1 0 15,-3 2-2-15,-9 4 0 0,-6 7 0 16,-2 9-1-16,0 13 1 15,-14 0 1-15,8 16-1 0,1 11 1 16,5 4 0 0,6 6 1-16,4-1 0 0,7 2 1 15,3-11 0 1,5-6 1-16,1-6-3 0,1-11 0 15,-1-4-5-15,-5-16-5 0,2-6-13 16,-10-12-47-16,1-13-21 16,-1-9-7-16,-2-13-5 0</inkml:trace>
  <inkml:trace contextRef="#ctx0" brushRef="#br0" timeOffset="107500">18439 6176 75 0,'-6'5'94'16,"4"22"-3"-16,2 5-4 15,2 11-64-15,7 10-6 0,3 5-1 16,2 5-3-16,-3-3-3 0,-1-2-2 15,-1-7-1 1,-2-7-1-16,-2-12-1 0,-3-10 1 16,-2-6 0-1,0-16-1-15,0 0 0 0,-4-15-2 16,2-4-1-16,2-5 0 15,0-5-1-15,5 0-1 0,9 2-1 16,8 4 0 0,11 5 0-16,3 6-1 0,3 5 1 15,-1 7 0-15,-1 8 0 0,-5 7 0 16,-13 3 1-1,-10 3-1-15,-13 4 1 0,-14-1 0 16,-11-2 0-16,-8-3-1 16,-6 2-3-16,-5-10-4 0,0 3-15 15,-4-7-48 1,6-7-22-16,6-8-7 0,10-12-7 15</inkml:trace>
  <inkml:trace contextRef="#ctx0" brushRef="#br0" timeOffset="108230">13111 8269 51 0,'-10'5'91'16,"10"-5"-1"-1,21 3-5-15,16-3-59 0,21-2-6 16,11-3 0-16,13 0-3 15,3 0-4-15,4-1-5 0,-5 0-2 16,-9 3-3 0,-12-2-2-16,-13 5-5 0,-15-2-3 15,-11 2-6-15,-9-1-9 0,-6 0-35 16,-9 1-32-1,-1 7-7-15,-12-3-2 0</inkml:trace>
  <inkml:trace contextRef="#ctx0" brushRef="#br0" timeOffset="108430">13176 8593 10 0,'8'18'91'0,"20"-6"2"16,18-6-5-16,16-36-11 0,11 28-58 15,14-1-1 1,0 3-6-16,1-4-4 0,-5 0-3 16,-9 4-6-1,-15-5-8-15,-6 5-39 0,-15 3-37 16,-18-1-7-16,-8 1-6 0</inkml:trace>
  <inkml:trace contextRef="#ctx0" brushRef="#br0" timeOffset="108980">14798 8146 13 0,'-2'10'91'0,"14"-8"0"16,17-2-2-16,13 0-52 15,11 1-9-15,9-2-3 0,3 3-8 16,-2-2-6 0,-1 0-5-16,-9 0-6 0,-10 0-4 15,-10 0-7-15,-9 0-27 0,-9 0-45 16,-15 0-8-1,0-21-7-15</inkml:trace>
  <inkml:trace contextRef="#ctx0" brushRef="#br0" timeOffset="109230">15001 7808 56 0,'-10'20'88'0,"6"-2"-1"0,4 4-3 15,-13 12-67-15,13 13-2 16,7 11 3-16,-2 13-2 15,2 5 0-15,-1 4-4 16,-1-3-3-16,-1-5-1 0,-3-8-2 16,-1-10-2-1,0-10-2-15,-2-15-2 0,0-9-7 16,-1-11-7-16,3-9-53 0,10-7-20 15,-3-15-9-15,12-9-4 16</inkml:trace>
  <inkml:trace contextRef="#ctx0" brushRef="#br0" timeOffset="109650">15707 7983 44 0,'2'25'92'0,"-2"6"-1"0,-1 6-4 15,-5 7-59-15,-2 8-7 0,2 2 1 16,2 3-5-16,4-5-4 16,5-6-2-16,8-10-2 0,9-12-1 15,8-12-1 1,6-12-1-16,5-5-1 0,-2-15 0 15,0-6-2 1,-8-7-1-16,-9-5-2 0,-12-2 0 16,-9 1 0-16,-19 5-2 15,-12-1 0-15,-10 9 0 0,-8 5-1 16,-2 7-2-16,-3 6-2 0,8 8-4 15,5 0-4 1,14 11-11-16,9 7-37 0,11-3-29 16,13 0-5-1,13 1-4-15</inkml:trace>
  <inkml:trace contextRef="#ctx0" brushRef="#br0" timeOffset="110240">15530 8025 83 0,'8'-7'89'15,"-8"7"-2"-15,12 11-37 0,-7 4-21 16,-4 6-9-16,1 9-4 15,-2 4-1-15,0 7-3 0,-3 3-2 16,-2-1-3 0,-1 3-1-16,-4 0-2 0,1-8-4 15,2 2-10 1,-5-11-28-16,0 1-46 0,5-5-7 15,0-12-6-15,7-13-4 0</inkml:trace>
  <inkml:trace contextRef="#ctx0" brushRef="#br0" timeOffset="110890">16279 8114 30 0,'0'-13'90'0,"-1"2"-3"0,1-1-2 16,-32 3-56 0,32 9-7-16,8 0-7 0,1 3-1 15,6 11-3-15,-2 7-3 16,6 5-1-16,1 6 1 0,3 4 0 15,0 3-1 1,0-1-1-16,-2-1 0 0,-3 0 0 16,-3-5-1-1,-3-4 0-15,-2-4-1 0,-5-6 2 16,0-2-1-16,0-8 1 0,-5-8-1 15,0 0 0-15,4-13-1 16,-3-12-1-16,3-8 0 0,3-9-2 16,1-8-1-1,2-3-1-15,1-1-1 0,6 5-2 16,-4 2-4-1,7 16-11-15,-5 2-33 0,0 9-43 16,10 3-4-16,-2 2-6 16,9 3-1-16</inkml:trace>
  <inkml:trace contextRef="#ctx0" brushRef="#br0" timeOffset="112120">17011 7804 10 0,'-21'-25'84'0,"0"3"0"16,3 3-34-16,6 12-10 15,12 7-16-15,0 0-9 0,23 18-7 16,6 8-4 0,10 15-1-16,8 13 0 0,4 16 0 15,-5 10 1-15,-4 11-3 0,-13 4-5 16,-12 5-20-1,-10 5-48-15,-19-10-9 0,-20-7-6 16</inkml:trace>
  <inkml:trace contextRef="#ctx0" brushRef="#br0" timeOffset="112550.0351">14834 7856 43 0,'3'-26'7'0,"-3"11"6"16,-9 13 5-16,-9 5 8 16,-9 17 4-16,-8 26 6 15,1 21 2-15,-2 9-2 16,9 14 1-16,6 3-9 15,11 6-6-15,12-4-8 0,22-1-9 16,17-29-14 0,17-19-58-16,16-6-15 0,7-18-5 15,17-10-3-15</inkml:trace>
  <inkml:trace contextRef="#ctx0" brushRef="#br0" timeOffset="113290.1017">17722 7994 48 0,'0'0'79'16,"-8"-6"-32"-1,8 6-5-15,-22 12-9 0,10 3-7 16,-6 3-5-16,1 6-5 16,-4 0-2-16,1-1-4 15,3 1-2-15,1-4-4 0,3 0-5 16,1-6-10-16,4-9-41 15,8-5-29-15,-13 10-5 0,13-10-4 16</inkml:trace>
  <inkml:trace contextRef="#ctx0" brushRef="#br0" timeOffset="113450.1161">17477 8002 39 0,'26'10'85'0,"9"7"-2"0,3 1-5 15,7 10-64 1,-2-1-15-16,11 6-32 0,2 2-43 15,-11-5-5 1,1-4-3-16</inkml:trace>
  <inkml:trace contextRef="#ctx0" brushRef="#br0" timeOffset="113970.1629">18257 7831 44 0,'-29'57'58'0,"-2"12"4"16,9 7-5-16,5 3-9 0,9 1-11 15,9-11-10 1,14-4-7-16,14-16-7 0,4-16-2 16,10-11-8-16,1-13-10 15,6-12-53-15,1-2-23 0,-5-12-6 16,-1-7-7-1</inkml:trace>
  <inkml:trace contextRef="#ctx0" brushRef="#br0" timeOffset="114380.1998">18610 8074 52 0,'-12'7'92'15,"12"-7"-2"1,21-3-6-16,5-7-58 0,15 0-11 16,5 1-3-1,5-1-7-15,0 0-7 0,5 3-16 16,-15 7-40-16,-5 0-28 15,-7 0-6-15,-16 0-3 0</inkml:trace>
  <inkml:trace contextRef="#ctx0" brushRef="#br0" timeOffset="114780.2358">19385 7774 36 0,'-12'5'81'16,"12"-5"2"-16,0 11-50 0,10 3-4 16,15-2-7-1,3 5-2-15,3 0-2 0,-1 3-3 16,0 5-4-16,-9-1-1 0,-7 5-3 15,-14 0 2 1,-11-3-2-16,-11-1 1 0,-11-1-3 16,-5-5-1-16,-4 0-3 15,2-14-4-15,1 0-6 0,5-7-15 16,9-15-46-1,9 0-18-15,6-11-7 0,6-1-3 16</inkml:trace>
  <inkml:trace contextRef="#ctx0" brushRef="#br0" timeOffset="114900.2465">19385 7708 56 0,'29'-26'87'0,"0"0"-7"16,3-1-14 0,-3 13-104-16,6-2-36 0,-1 0-9 15,-6 9-3 1</inkml:trace>
  <inkml:trace contextRef="#ctx0" brushRef="#br0" timeOffset="115300.2826">19794 7735 5 0,'23'40'86'15,"-4"-4"7"1,0-1-6-16,-7 0-48 0,-3-5-10 16,-2-1-7-16,-3-8-3 15,-4-5-3-15,0-7-4 0,0-9-4 16,-12 0-2-16,4-12-2 0,-1-6-2 15,4-7-2 1,1-9-2-16,0-6 0 0,4-4-1 16,0 0-1-1,8-2 1-15,3 2 1 0,2 3 0 16,3 7 1-16,-3 8 1 15,4 8-1-15,-3 7 1 0,3 10 0 16,-1 7 0 0,1 10 0-16,0 10 0 0,1 7 0 15,-1 8 0-15,1 1 0 0,0 4 0 16,-4 0 1-1,0-4 1-15,-3 0-1 16,-3-6 2-16,1-6-3 16,-3-7-1-16,-2-9-5 0,-1-1-6 15,-3-13-27 1,0 0-39-16,0 0-15 0,0 0-6 15</inkml:trace>
  <inkml:trace contextRef="#ctx0" brushRef="#br0" timeOffset="115450.2961">19858 7839 14 0,'15'-18'81'16,"16"-2"0"-1,12-2-6-15,32 1-74 0,-15 0-39 16,7 6-32-16,-4 0-5 0</inkml:trace>
  <inkml:trace contextRef="#ctx0" brushRef="#br0" timeOffset="115830.3303">20262 7371 4 0,'-38'0'79'15,"10"3"2"-15,17 5 0 0,16 3-57 16,32 10-4-16,19 10-7 16,11 9-3-16,16 10 2 0,1 7-3 15,4 5-1 1,-10 7-1-16,-11 3-1 0,-26-2 1 15,-15-4 1-15,-23-1-1 16,-11-9-2-16,-18-2-3 16,-14-12-17-16,-9-4-55 15,3-5-15-15,-1-7-6 0,6-10-4 16</inkml:trace>
  <inkml:trace contextRef="#ctx0" brushRef="#br0" timeOffset="116530.3933">13459 9978 63 0,'-14'9'85'15,"12"1"-1"-15,9-10-39 0,20 4-16 16,19 2-6 0,16 1-3-16,6-4 0 0,10 1-4 15,1-2-5-15,-4 1-3 16,-6-1-3-16,-9 3 0 0,-13-1-3 15,-10 1-1-15,-10 0-2 16,-8 0-3-16,-4 3-6 16,-7-4-8-16,-8-4-28 0,13 13-39 15,-13-13-7 1,-6 9-6-16</inkml:trace>
  <inkml:trace contextRef="#ctx0" brushRef="#br0" timeOffset="116780.4157">13593 10409 59 0,'17'13'92'15,"20"-7"-2"-15,17-36-20 0,11 25-42 16,14 1-5-16,3-1-6 15,3-3-6-15,-7 1-6 0,-6 3-4 16,-9 1-7 0,-13 4-13-16,-14 8-44 0,-16 1-23 15,-8 1-6-15,-12-11-3 0</inkml:trace>
  <inkml:trace contextRef="#ctx0" brushRef="#br0" timeOffset="117370.4689">15576 10053 7 0,'5'11'88'0,"17"-4"3"15,15-4-4-15,13-39-18 0,9 35-54 16,7-1-1-16,2-2-2 16,-2-1-4-16,-12 1-2 0,-11 0-2 15,-13 1-4 1,-13 2-1-16,-17 1-4 0,0 0-5 15,-8-3-10 1,-5 3-26-16,2 0-38 0,-3 0-8 16,3-4-2-16</inkml:trace>
  <inkml:trace contextRef="#ctx0" brushRef="#br0" timeOffset="118100.5346">16799 9668 80 0,'-1'-15'87'16,"-6"1"-2"-16,-8 1-41 0,0 9-15 16,-5 4-10-1,-5 0-5-15,-3 12-2 0,-2 0-4 16,1 7-1-1,3 3-1-15,4 0-2 0,5 0 0 16,6-1 0-16,10-4-2 16,4-1 0-16,15-3 0 0,9 1 0 15,6-2 0-15,8 1-1 16,2 1 0-16,2 1 0 15,-2 3 0-15,-6 1 0 0,-6 4 0 16,-10-1 1 0,-12 4 1-16,-10 1-1 0,-16-2 2 15,-12 1-1-15,-11-2 2 16,-6-2-3-16,-7-3 1 0,-3-5-1 15,3-6-1-15,2-3-1 16,11-3-1-16,6-2-4 16,11-3-5-16,23 3-9 0,-12-11-42 15,22-3-27 1,17-3-8-16,9-5-5 0</inkml:trace>
  <inkml:trace contextRef="#ctx0" brushRef="#br0" timeOffset="118820.5994">16702 9710 54 0,'-17'-11'86'0,"8"-1"-2"16,9 12-35-16,3-19-12 16,17 9-10-16,13-2-6 0,8 1-3 15,12-5-3-15,7 4-4 16,4-1-2-16,-3 2-2 15,-5 4-2-15,-6-1-2 0,-11 6-2 16,-12 0-3 0,-8 2-4-16,-19 0-8 0,0 0-19 15,3 17-47-15,-10-10-11 16,-3 1-8-16,-4-1 2 0</inkml:trace>
  <inkml:trace contextRef="#ctx0" brushRef="#br0" timeOffset="119220.6354">17546 9762 19 0,'-27'0'87'0,"-8"12"-1"15,2 5-4-15,2 10-53 16,5 9-6-16,7 3-5 15,10 5-3-15,9-4-2 0,15-3-2 16,12-9-2 0,9-9 0-16,7-11-1 0,4-8 0 15,0-9 0-15,-1-13-1 0,-8-5-1 16,-6-6-2-1,-11 0-1-15,-12-2 0 0,-9 1 0 16,-17 1-2-16,-8 4-1 16,-9 2-2-16,-3 7-5 0,-8-1-7 15,9 11-24 1,2 7-44-16,4-2-11 0,9 5-7 15,12 0-2-15</inkml:trace>
  <inkml:trace contextRef="#ctx0" brushRef="#br0" timeOffset="120570.7569">18097 9690 56 0,'1'-17'87'15,"-1"0"-25"1,1 7-8-16,-1 0-12 0,0 10-10 16,1-10-10-16,-1 10-4 15,0 0-5-15,-5 9-3 0,0 1-4 16,2 6 0-1,1 5-1-15,-2 9 0 0,4 5 0 16,0 5-1-16,-1 5 0 16,7 4-1-16,3 2 1 15,1-3-2-15,3-5 2 0,2-5 0 16,0-8 0-16,3-7 0 15,2-13 1-15,2-7 0 0,3-8-1 16,3-11 0 0,-2-13 0-16,3-5-1 0,-3-7-1 15,-1-2 0-15,-3-2-1 16,-5 3 0-16,-5 5-1 15,-2 5 0-15,-5 11-1 0,-2 13-1 16,-3 8 2-16,8 12-1 16,-1 13 0-16,2 8-1 0,5 6 1 15,3 0 1 1,4-1 1-16,6-6 0 0,4-8 0 15,1-9 1 1,4-15 0-16,2-5 0 0,-2-15 1 16,-2-6 0-16,-4-9-1 15,-6-3 0-15,-7-7-1 0,-6-3 0 16,-9-3-2-16,-4-3-3 0,-7 3-6 15,-6-5-18 1,1 3-45-16,6 5-23 0,-2 2-6 16,6 2-7-1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9:12:50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3713 11272 13 0,'-24'5'77'0,"-1"-4"-18"0,6 2-11 15,2 0-5 1,3-2-11-16,2-1-6 0,12 0-8 15,-11 0-3-15,11 0-4 16,0 0-1-16,16-1 0 0,4 1-1 16,8-1-2-1,15 1 2-15,11 0-2 0,11 1 2 16,9-1-1-16,6 0-1 0,4-1 0 15,0 0-2 1,-1-2 0-16,-10-1-2 0,-7-2 0 16,-12 4 0-16,-7-1-1 15,-9 0-1-15,-10 0 0 0,-6 3 0 16,-7 0 0-1,-3 0-3-15,-12 0-1 0,12 2-4 16,-12-2-5 0,0 0-6-16,0 12-10 0,0-12-33 15,-5 12-27-15,5-12-9 0,-9 5-4 16</inkml:trace>
  <inkml:trace contextRef="#ctx0" brushRef="#br0" timeOffset="280">4713 11662 303 0,'-31'-19'-31'16,"-3"1"-39"-16,3 4-9 16,0-3-3-16</inkml:trace>
  <inkml:trace contextRef="#ctx0" brushRef="#br0" timeOffset="1260">4436 11143 73 0,'-13'-4'91'15,"13"4"-3"-15,-12-14-43 16,12 14-16-16,0 0-8 15,0 0-3-15,0 0-4 16,0 0-1-16,0 0-8 0,0 0-1 16,12 0-1-1,3 4 0-15,8 7 1 0,2 3-2 16,5 5 0-16,0 1 1 0,1 2-1 15,-2 3 1 1,-3-2 0-16,-4 0-1 0,-6-4 0 16,-2-2 0-16,-4-4 0 15,-3-1 0-15,-3-1 0 0,-4-11 0 16,6 13 0-1,-6-13 0-15,0 11-1 0,0-11 1 16,-3 15-1 0,-4-7 1-16,-5 5 0 0,2 2 0 15,-9 3-1-15,-1 2 1 0,-4 2 0 16,0 2 0-16,-2-3-1 15,3 1-1-15,3-3-1 0,4-1-1 16,7 0-5 0,1-8-9-16,10 0-27 0,-2-10-34 15,12 9-17 1,-1-10-7-16,1-14-3 0</inkml:trace>
  <inkml:trace contextRef="#ctx0" brushRef="#br0" timeOffset="1780">4178 10492 24 0,'8'-7'86'16,"-8"7"0"-16,11 3-2 15,-2 11-60-15,0 11-5 16,3 7-1-16,0 10-1 0,1 4 0 15,-3 5-2 1,1-2-4-16,-4-4-2 0,0-2-1 16,-3-10-2-16,-1-4-1 0,-1-11-1 15,-1-4-1 1,-1-14-1-16,2 14 0 0,-2-14-3 15,0 0-2-15,0 0-4 16,0 0-8-16,3-6-12 0,-3 6-45 16,15-15-21-1,-9 5-7-15,3-3-2 0</inkml:trace>
  <inkml:trace contextRef="#ctx0" brushRef="#br0" timeOffset="2260">4498 10546 24 0,'0'0'80'16,"14"-6"3"-16,7 6-41 0,4 0-14 15,9 5-2-15,0 5-1 16,3 3-4-16,-3 4-4 16,1 4-3-16,-8 3-1 0,-4 1-1 15,-9 3-2-15,-4-2 0 16,-8-2-2-16,-2 0 0 0,-12-3-1 15,-5-2-1 1,-7-3-1-16,-2-3 0 0,-5 0-2 16,3-3 0-16,-4-3-1 15,6-2 0-15,1-2-1 16,4-3 0-16,5 1-1 0,6-2-1 15,10 1-4-15,-12-15-4 16,12 15-12-16,0-19-36 0,3-3-29 16,7 3-12-1,1-6-6-15</inkml:trace>
  <inkml:trace contextRef="#ctx0" brushRef="#br0" timeOffset="2400">4536 10508 88 0,'12'-18'94'0,"13"-5"-4"16,6-1-7-1,3 0-70-15,7 3-11 0,3 7-13 16,-4-1-20 0,-7 8-48-16,-6 7-12 0,-7 0-5 15</inkml:trace>
  <inkml:trace contextRef="#ctx0" brushRef="#br0" timeOffset="3050">5023 10565 65 0,'10'20'92'0,"2"4"0"0,-1-7-36 16,4 14-26-16,0 4-3 15,-2-2-4-15,-2-3-6 0,-1-5-5 16,-4-2-2 0,-2-7-2-16,0-8-1 0,-4-8 0 15,0 0-2-15,2-8 0 0,-2-6-1 16,0-10-1-1,-1-5-1-15,-4-6-1 0,2-5-1 16,0-3-1-16,1 1 0 16,0 1 0-16,2 0 0 0,3 7 0 15,1 2 0 1,6 6-1-16,0 3 1 0,3 4 0 15,3 5 1 1,-2 2-1-16,4 5 0 0,0 6 1 16,0 2-1-16,-1 11 1 0,3 7-1 15,-1 8 3-15,-1 2-1 16,-3 6 0-16,-1 0 1 0,-1 1-1 15,-3-2 1 1,0-2 0-16,-3-2-1 0,-1-7 0 16,-1-4-1-1,-2-1 1-15,3-3-2 0,-3-4 0 16,-1-1-2-16,-2-10 0 0,9 12-2 15,-9-12-1-15,10 7-2 16,-10-7-4-16,13 0-5 0,-13 0-10 16,9-3-29-1,-9 3-25-15,0 0-15 0,0-11-4 16</inkml:trace>
  <inkml:trace contextRef="#ctx0" brushRef="#br0" timeOffset="3210">5033 10634 76 0,'13'3'96'16,"17"-3"-4"-16,12-8-7 0,46-1-65 15,-27 6-14-15,-4-5-37 16,-3-4-45-16,-2 3-11 0,-13-7-9 15</inkml:trace>
  <inkml:trace contextRef="#ctx0" brushRef="#br0" timeOffset="31060">9094 12787 42 0,'-2'-17'85'0,"6"2"-28"16,-4-2-5-1,3 2-8-15,-1-3-8 0,-1 3-6 16,0 0-6-16,-1-1-3 0,0 5-6 16,0 0-2-16,0 11-4 15,1-15-2-15,-1 15-2 16,0 0-2-16,3 17 0 15,3 12-1-15,2 9-1 0,1 11 0 16,2 5 2 0,3 7-1-16,-3 1 1 0,4 0 0 15,-3-6 0-15,-3-7 0 16,-1-10 0-16,-4-8-1 0,-2-7 0 15,1-5 0-15,-2-6-1 16,-1-4 1-16,0-9-1 16,0 0 0-16,0 10 0 0,0-10 1 15,0 0-1 1,0 0 0-16,0 0 0 0,0 0 0 15,0 0 0-15,0 0 0 16,0 0-1-16,-8 5 1 0,-1-3-1 16,-3 5 0-1,-3 1 0-15,-5 2-1 0,-2 2 1 16,-7 1 0-16,4 2 0 0,-2-2-1 15,2 2 1 1,2-4 0-16,3 1-1 0,7-4 1 16,3 1-1-16,10 2 1 15,4-2 0-15,8 0 0 16,8-1-1-16,6 4 2 15,5-2-1-15,2 1 0 0,5-3 0 16,-2 1 1-16,-2 1-1 0,3-1 0 16,-7-1 0-1,-4-1 0-15,-2 1 1 0,-2 0-1 16,-5-3 0-16,-2 1 0 15,-4-4 1-15,-2 1-1 16,-9-3 1-16,9 7-1 16,-9-7 0-16,-5 7 0 0,-7 0 0 15,-4 0 1 1,-3 0-1-16,-1 4 0 0,-7 1 0 15,0 0 0-15,-1 1 0 0,-1 1-1 16,-1 2 1 0,3-3-1-16,3 0 1 15,3 0-1-15,4-1 1 16,3-4-1-16,5 2 1 0,9-10-1 15,1 9 1 1,12-4-1-16,4-5 1 0,5 2 1 16,4 0-2-16,5 0 2 15,4 0-1-15,2-1 0 0,3 3 0 16,-2-2 1-16,0 4-1 15,-3-3 0-15,0-1 0 16,-7 0 0-16,-2-1 0 0,-6 2 0 16,-6-1 0-16,0 0 0 15,-14-2 1-15,7 7-1 16,-7-7 1-16,-5 13-1 15,-7-6 1-15,-2 2-1 16,-6 4 1-16,0-1-1 0,-6 2 1 16,-2 3-1-16,0-2 1 15,0 4-1-15,-2-2 0 0,2 0 1 16,3 0-1-1,3-2 0-15,5-1 0 0,5-2 0 16,3-2 0-16,5 0 0 16,4-1 0-16,11 0 1 15,3-1-1-15,7-3 0 16,6 3 1-16,5-4 0 0,3 1-1 15,1-1 1-15,2 1-1 0,-2-3 1 16,1 2-1 0,-6-1 1-16,-5 0-1 0,-7 2 0 15,-2 2 1 1,-7-1-1-16,-4 3 0 0,-5 2 0 15,-1 2 1-15,-4 6-1 16,-7 1 0-16,-4 3 1 0,-1 2-2 16,-2 2 0-1,-1 2 0-15,-1 5 0 0,-1 3 0 16,6 4 1-16,2 4-1 0,3 6 0 15,4 0 2 1,4 4 0-16,2 2 0 0,1-2 0 16,5 0-1-16,2-9 0 15,3-2 0-15,2-5-2 0,-3-7-2 16,4 1-1-1,-3-9-6-15,6 3-16 0,-10-6-16 16,4-7-22-16,-5-4-24 0,-6-10-16 16,16-16-3-1</inkml:trace>
  <inkml:trace contextRef="#ctx0" brushRef="#br0" timeOffset="34700">10087 13118 39 0,'-15'3'82'0,"8"14"-15"0,7-17-30 15,0 0-4 1,0 0-4-16,0 0-7 0,11 0-5 16,1 0-3-16,1-3 0 15,6 1 1-15,0-1-3 0,5-3 0 16,0 1-3-16,2 0-2 0,1-1-1 15,-1-1-1 1,-2-1-2-16,0 2 0 0,0 1 0 16,-5-1-1-1,-5 2-1-15,-1 0 1 0,-4 2-1 16,-9 2 0-16,10-4 1 15,-10 4-1-15,0 0-1 0,0 0 1 16,0 0-1-16,0 0 0 16,0 0 0-16,0 0 0 15,0 0 0-15,0 0 0 0,-2 8 0 16,2-8-1-1,0 0 2-15,-4 9-1 0,4-9 1 16,-7 10-1-16,7-10 0 16,-10 8 0-16,10-8 0 0,0 0 0 15,-12 11 0 1,12-11 0-16,0 0 0 0,-12 11 0 15,12-11 1-15,-10 7-1 0,10-7 0 16,-9 9 0 0,9-9 0-16,-11 15 0 0,11-15 0 15,-13 19 0-15,7-8-1 16,0 2 1-16,-5 2 0 0,6 2 0 15,-4 0 0 1,3 0 0-16,-4 1-1 0,4-3 1 16,0 0 0-1,0 0 0-15,1-1 0 0,2-3 0 16,-1 0 1-16,4-11-1 0,-6 14 0 15,6-14 0-15,-4 12 1 16,4-12-1-16,0 0 0 16,0 0 0-16,0 0 1 15,0 0-1-15,0 0 0 0,0 0 0 16,-1 8 1-1,1-8-1-15,0 0 0 0,0 0 1 16,5 5-1-16,6-3 1 0,0 0 0 16,1 1-1-16,7-1 2 15,3 0-1-15,5-2 1 16,-3-2-1-16,6 2 1 15,-1-2 0-15,3-5 0 0,3-1-1 16,-1-1 1-16,-2 1-2 16,2 1-2-16,-6 0-4 15,0 4-10-15,-10-2-21 16,-2 2-31-16,-5 3-19 15,-11 0-15-15,0 0-3 0</inkml:trace>
  <inkml:trace contextRef="#ctx0" brushRef="#br0" timeOffset="35160">10283 13658 24 0,'-24'5'85'0,"4"0"0"16,-9-1-37-16,19 6-8 0,10-10-6 15,8 7-6 1,12-7-6-16,12-2-2 0,13 2-6 15,5 0 0-15,6-1-5 0,4-3-3 16,-1 1-2 0,-4-1-3-16,-4 2-3 0,-11-2-8 15,-5 4-13-15,-14 0-36 16,-5-2-28-16,-3 2-10 15,-13 0-7-15</inkml:trace>
  <inkml:trace contextRef="#ctx0" brushRef="#br0" timeOffset="35870">10331 13963 71 0,'-13'-2'90'16,"4"-1"-2"-16,9 3-51 0,-14-3-5 15,14 3-2-15,-10-2-8 0,10 2-4 16,0 0-5-16,0 0-3 16,8-9-1-16,8 4-1 0,6-3-1 15,5 3-1 1,4-3-1-16,1 2-1 0,2 3-1 15,-1 3 0 1,-4 0-1-16,-4 10 0 0,-7 4-1 16,-6 3 1-16,-5 1-1 15,-5 3 1-15,-4-1 0 0,-9 1 0 16,-8-1 0-16,-2-2-1 0,0-4 1 15,-1-3-1 1,2-3 0-16,2-1 0 0,8-3-1 16,10-4 0-1,0 0 0-15,20 6 0 0,10 1 0 16,4 2 0-16,6 6-1 15,5 1 2-15,-4 3-1 0,-1 8-1 16,-12 1 0-16,-11 0 0 16,-12 1 0-16,-8-3 1 15,-19 2-1-15,-8-7 0 0,-7-3 1 16,-6-6 0-1,-1-5 0-15,1-6-1 0,7-1 0 16,4-9-3-16,9-4-3 16,10-5-4-16,13 3-9 15,10-6-22-15,10-4-32 16,15 3-22-16,1-6-5 0,9 1-2 15</inkml:trace>
  <inkml:trace contextRef="#ctx0" brushRef="#br0" timeOffset="36780">11079 13912 71 0,'1'12'93'16,"10"4"-2"-16,-2-1-48 0,10 5-6 15,2-4-3 1,6 0-9-16,3-4-8 0,-1-3-4 15,-1-4-3-15,-1-2-2 0,-3-3-1 16,-2-3-2-16,-8-7-1 16,-3-4-1-16,-4-4-1 15,-5-4 0-15,-2-4-2 16,-6-3 0-16,-6-5 0 0,-6-2-1 15,-2 0 1 1,-3 4-1-16,0 1 0 0,3 4 0 16,2 4 1-16,2 3-1 15,8 6 1-15,7 0 0 16,6 1 1-16,13 0-1 0,4 1 0 15,9 3 1-15,1 1-1 16,5 2 0-16,-3 5 0 0,3 2 0 16,-7 8 0-1,-3 5-1-15,-5 10 1 0,-10 1 0 16,-2 8 0-1,-6 2 1-15,1 1 1 0,-2-1-1 16,4 2 1-16,2-3 0 0,8-7 1 16,13-4-1-16,12-7 1 15,6-6-1-15,8-4 1 0,3-6-1 16,0 0 0-1,-5 0 0-15,-10-6 0 0,-7 3-1 16,-13-1 1 0,-7 1 0-16,-17 3 1 0,9-2-1 15,-9 2-1-15,-4 0 1 16,4 0-1-16,-12-3 1 0,12 3-2 15,-12 0 1-15,12 0-1 0,-10 0 0 16,10 0 0 0,0 0 0-16,-12 0 0 0,12 0 0 15,-8 3-1 1,8-3 0-16,-9 5-3 0,9-5-3 15,-14 13-15-15,4-10-23 16,10-3-32-16,-9-10-21 0,7-4-8 16,2 0-5-1</inkml:trace>
  <inkml:trace contextRef="#ctx0" brushRef="#br0" timeOffset="42790">10507 15308 36 0,'-12'-20'95'16,"0"1"-1"-16,2 4-4 15,3 2-61-15,-1 5-8 0,8 8-1 16,0 0-6-16,-7 12-3 0,7 18-3 15,3 9-1 1,2 16-1-16,4 6-1 0,0 9 1 16,2 5-1-1,0-1-1-15,0-6-1 0,-1-8 0 16,-2-9-2-16,-1-13 0 15,-2-10-1-15,-3-9-2 0,2-5-2 16,-4-14-6-16,3-7-15 0,-3-7-38 16,0-13-32-1,0-4-6-15,0-7-6 0</inkml:trace>
  <inkml:trace contextRef="#ctx0" brushRef="#br0" timeOffset="43380">10391 15323 19 0,'-12'-3'90'16,"0"-6"-1"-16,12 9-41 0,-13-8-7 16,13 8-6-1,-6-9-10-15,6 0-4 0,11-2-5 16,4-4-4-16,9-1-2 0,7-1-1 15,8-2-2 1,9 3-1-16,6 4-1 0,4 9 0 16,1 3-3-16,-4 8 0 15,-1 9 0-15,-8 6-2 0,-7 5 1 16,-8 4 0-1,-7 4 0-15,-12 1 0 0,-11 1 0 16,-4 2 0-16,-16-5 1 0,-6 2-1 16,-10-4 0-1,-6-7-1-15,-7-4 0 0,-5-7-1 16,-1-5 1-16,1-7-1 15,5-1-1-15,4 0 1 0,9-2-1 16,9 0 1 0,12 0 1-16,14 0 0 0,9 16 0 15,18-5 2 1,7 3 0-16,12 4 1 0,1 5 0 15,5 4 0-15,-6 2-1 0,2 4 1 16,-11 2-1-16,-7 1-1 16,-8 1 0-16,-6-3 0 0,-6-5-1 15,-5-4-1 1,-2-9-2-16,-3-4-2 0,0-12-8 15,0 0-17 1,13-3-31-16,-3-8-25 0,0-7-17 16,1-2-5-16</inkml:trace>
  <inkml:trace contextRef="#ctx0" brushRef="#br0" timeOffset="44140">11093 15807 70 0,'4'13'100'0,"2"-3"-4"15,5 0-5-15,4-2-56 16,5-6-21-16,9-2-1 0,2-7-2 16,3-5-2-16,0-3-3 15,-4-2-2-15,-5-5 0 0,-7 3-3 16,-9-1 0-1,-9 5-1-15,-15 1 0 0,-7 6-1 16,-9 2-1 0,-6 6 1-16,-5 12-1 0,-3 8 1 15,2 8 0-15,2 8 1 16,5 6 0-16,7 2 0 0,8 2 1 15,7-3 1-15,10-1-1 0,6-9 2 16,11-2-1 0,8-11 1-16,5-3-1 0,6-7-1 15,3-6-1 1,4-5-2-16,0-5-2 0,-1-6-4 15,3-10-6-15,-2-1-6 16,-3-7-3-16,0-2-3 0,-7-4 2 16,0 0 2-1,-6 5 7-15,-7 2 8 0,-4 4 8 16,-9 5 9-16,0 10 6 0,-3 10 3 15,-8 0 1 1,-4 13 1-16,2 7-4 0,-1 7-4 16,1 3-2-16,3 2-3 15,4-1-2-15,3 0-1 0,5-8 0 16,10-4-1-1,2-9-1-15,5-7 0 0,2-5 0 16,2-11 0-16,-3-5-1 0,0-10-1 16,-4-3 0-1,-6-1 0-15,-6-2-1 0,-3 5 0 16,-4 4-1-16,-3 4 0 15,-5 10 0-15,-3 11 1 16,0 5-1-16,3 14 1 16,3 8 0-16,1 8 1 0,2 6-1 15,2 6 2 1,2 5 0-16,2 2 0 0,-1-1 0 15,-3 3 0-15,-1-5 0 0,-2-1 0 16,-3-6-1 0,0-5-1-16,-4-9-4 0,6-5-3 15,0-13-12-15,4-12-24 16,13 3-23-16,1-20-24 0,9-10-15 15,5-16-5 1</inkml:trace>
  <inkml:trace contextRef="#ctx0" brushRef="#br0" timeOffset="44590">12080 15332 50 0,'-10'-4'98'16,"1"2"-3"-16,-3-8-26 0,12 10-30 15,0 0-7 1,0 13-9-16,5-4-6 0,13 0-4 15,8-1-4-15,7 0-1 0,6 0-1 16,2-2-2-16,5-3-2 16,-4-1-1-16,-4-1 0 0,-7-1-2 15,-6 0-1 1,-7 0-1-16,-2 0-3 0,-8 0-2 15,2 0-10 1,-10 0-22-16,1-13-40 0,-1 13-20 16,0 0-6-16,0 0-2 15</inkml:trace>
  <inkml:trace contextRef="#ctx0" brushRef="#br0" timeOffset="44800">12055 15618 98 0,'-5'15'104'0,"12"-6"-7"15,13-2-4-15,12-4-72 0,12-1-4 16,8-2-2-16,3 0-4 16,-2-4-4-16,-1 1-3 15,-8-3-1-15,-7 2-2 0,-7 1-3 16,-7 3-3-1,-10-1-6-15,-2 4-16 0,-11-3-40 16,0 0-27-16,-6 13-9 16,-5-13-7-16</inkml:trace>
  <inkml:trace contextRef="#ctx0" brushRef="#br0" timeOffset="45870">12829 14765 68 0,'0'0'98'16,"0"-13"-4"-1,0 13-4-15,0 0-61 0,0 7-7 0,0 9-5 16,1 4-5-1,5 7-4-15,1 2-2 0,-1 4 0 16,1 4-1-16,-3-2-2 0,0-1 0 16,-2-6-1-1,0-2-1-15,-1-9 1 0,-1-2 0 16,0-5-2-1,0-10-2-15,0 0-2 0,0 9-3 16,0-9-7-16,11-3-18 16,-11 3-42-16,9-12-22 0,0-2-8 15,0-2-2-15</inkml:trace>
  <inkml:trace contextRef="#ctx0" brushRef="#br0" timeOffset="46260">13077 14811 59 0,'0'0'92'16,"4"11"-1"-16,0 6-5 0,-2 9-64 16,3 5-9-16,4 5 3 0,3 3 1 15,4-1-3 1,3 0-3-16,2-5-2 0,2-10 0 15,4-5-1 1,-1-10-1-16,1-8-1 0,-3-7 0 16,-2-10-1-16,-5-5-1 15,-6-7-1-15,-5-3 0 0,-6-2 0 16,-7 3-1-1,-12 2-1-15,-4 2 0 0,-7 9 0 16,-3 3-1-16,-2 10 0 0,1 5-2 16,1 2-2-1,5 13-1-15,4 1-2 0,9 4-3 16,5-2-8-16,10 5-14 15,3-1-37-15,6-15-26 0,12 2-8 16,-1-3-4 0</inkml:trace>
  <inkml:trace contextRef="#ctx0" brushRef="#br0" timeOffset="46740">13611 14708 24 0,'0'0'106'16,"0"-8"-3"-16,0 8-7 0,0 0-4 16,-39-4-73-1,39 4-8-15,8 12-1 0,4 0-5 16,4 7-1-16,1 5-2 15,2 5-1-15,4 1 1 16,-1 2-1-16,1 0 1 0,-5 0-1 16,-4-5 1-16,2 0-1 15,-6-5 1-15,-1-4 1 0,0-5-1 16,-4-1 2-1,-5-12-1-15,7 12 1 0,-7-12 0 16,0 0 1-16,12-12-3 16,0-12-2-16,5-4 0 15,3-12 0-15,7-8 0 0,0-6 0 16,3-3 0-16,0 2 0 15,-3 6 0-15,-8 9 0 0,-5 5 0 16,0 14 0 0,-12 5-16-16,7 16-25 0,-7 11-47 15,1-2-13 1,-3 8-9-16,0 5-3 0</inkml:trace>
  <inkml:trace contextRef="#ctx0" brushRef="#br0" timeOffset="47320">13061 15457 62 0,'-28'2'84'0,"-18"4"-41"0,20 4-1 16,4-6-2 0,2 4-3-16,5-4-7 0,3 2-3 15,12-6-1-15,-9 2-6 16,9-2-3-16,12-4-4 0,13-3-2 15,15-1-2 1,15-4-1-16,22-2-1 0,17 1 0 16,16-2 0-16,17 5 0 0,7 3-2 15,2 2 0 1,-7 3-1-16,-10 2-4 0,-16 0 0 15,-15 6 0-15,-18-2 0 16,-16 1 0-16,-18-3 0 16,-12 1 0-16,-7 0 0 15,-8-2 0-15,-9-1-3 0,0 0-6 16,0 0-4-1,0 0-10-15,0 0-30 0,-12 9-47 16,1 0-4-16,-5-1-7 0</inkml:trace>
  <inkml:trace contextRef="#ctx0" brushRef="#br0" timeOffset="48390">13248 15812 35 0,'0'0'98'0,"0"0"-3"0,0-8-6 16,0 8-59-16,0 0-6 0,0 0-5 15,0 0-6 1,0 0-4-16,0 0-3 0,0 0-1 15,0 0-2 1,0 0 0-16,0 0-1 0,0 0 1 16,0 9-1-16,0 5 1 15,3 4 0-15,1 4 1 0,2 2-1 16,-1 3 1-1,2 6 0-15,-2-3 0 0,-1 1-1 16,1-5 0-16,-1-2 0 0,-1-1-1 16,-2-3 1-1,0-4-1-15,1-4 0 0,-1-1 1 16,-1-3-1-16,0-8 0 15,0 10-1-15,0-10 1 16,0 0 1-16,0 0-2 16,0 0 0-16,0 0 1 0,0 0-2 15,0 0 1-15,0 0 0 0,0 0 0 16,0 0-2-1,0 0 3-15,0 0-2 0,0 0 0 16,0 0 1 0,0 0 1-16,0 0-1 0,0 0-1 15,0 0 1-15,0 0-2 16,0 0 2-16,0 0-1 0,0 0 1 15,0 0-2 1,0 0 0-16,0 0-1 0,0 0-3 16,0 0-1-16,0 0-6 0,0 0-15 15,0 0-24 1,0 0-37-16,0 0-15 0,0 0-9 15</inkml:trace>
  <inkml:trace contextRef="#ctx0" brushRef="#br0" timeOffset="49060">13703 15831 1 0,'4'-10'94'16,"-3"1"0"-16,-1 9-4 0,-9 7-31 15,-4-6-42 1,-1 2-6-16,0 5-3 0,-1 1-3 16,1 6-1-1,2-3-2-15,5 4 1 0,4 0-1 16,3 1 0-16,5 1 1 15,6-1 1-15,6-2-1 0,3 3 2 16,3 2 0-16,-2-1-1 0,2-1 0 16,-6 2 1-1,-1-1-1-15,-8-1 0 0,-6 3 1 16,-2-4 1-1,-11-2 0-15,-7 1 0 0,-2-6-1 16,-1-3 0-16,-1-2 0 16,-1-3-2-16,4-2-3 0,1-2-1 15,6-4-1-15,12 6-4 0,-14-18-4 16,14 18-15-1,1-24-29-15,3 7-32 0,11-2-15 16,-4-1-7 0</inkml:trace>
  <inkml:trace contextRef="#ctx0" brushRef="#br0" timeOffset="49210">13704 15894 27 0,'0'0'108'0,"0"0"-3"0,0 0-8 15,14-21-3 1,2 7-82-16,10 3-3 0,3-4-4 15,3 1-5-15,0-3-8 16,5 7-12-16,-13 2-34 16,-3-1-34-16,-1 4-13 15,-4-2-7-15</inkml:trace>
  <inkml:trace contextRef="#ctx0" brushRef="#br0" timeOffset="49790">14122 15823 55 0,'0'17'96'0,"0"5"-1"16,0 2-4-1,0 2-70-15,0 3 0 0,3 2-1 16,0 1-4-16,0 0-4 16,-1-2-1-16,0-4-4 0,1-2-1 15,-2-6-1 1,-1-4-1-16,0-4-1 0,0-10 1 15,-1 12 0 1,1-12-1-16,0 0 0 0,0-8-1 16,1-4 0-16,0-4 0 0,2-5 0 15,2-5-1-15,3-6-2 16,2-3 2-16,4-2-1 0,2-1 1 15,2-1-2 1,0 3 2-16,0 4-1 0,-1 7 0 16,-2 4-1-1,-3 5 1-15,0 8 0 0,-2 5-1 16,0 6 1-16,1 8 0 15,-2 9-1-15,1 6 2 0,1 4-1 16,-2 6 0-16,-2 3 1 0,-1 0 1 16,0 2-2-1,-4-5 1-15,0 0 1 0,-2-9-1 16,3 0 1-1,-2-7-1-15,1-6-1 0,1-4-1 16,-3-10-1-16,7 11-2 16,-7-11-5-16,0 0-7 0,3-8-22 15,-3-5-26-15,0 2-26 16,-4-7-15-16,-9 2-6 15</inkml:trace>
  <inkml:trace contextRef="#ctx0" brushRef="#br0" timeOffset="49930">14182 16073 91 0,'0'0'102'0,"14"-11"-8"15,12-2-5-15,11-2-74 16,-1 0-6-16,6 0-9 0,-12-3-32 16,0-2-44-16,0 9-19 0,-11 1-5 15,-3-1 3 1</inkml:trace>
  <inkml:trace contextRef="#ctx0" brushRef="#br0" timeOffset="55720">14742 15347 33 0,'-20'4'98'0,"4"2"-2"0,1-6-5 16,15 0-54-1,0 0-7-15,12-6-9 0,21-1-5 16,8-3-5 0,8 1-2-16,4 1-2 0,6 0-2 15,-1 4-1-15,-5 2-3 0,-8 2 1 16,-11-1-2-16,-9 2 1 15,-6 1-2-15,-5-2-1 0,-3 2-2 16,-11-2-4 0,11-2-7-16,-11 2-13 0,2-17-39 15,-2 17-28 1,0-9-7-16,0 9-5 0</inkml:trace>
  <inkml:trace contextRef="#ctx0" brushRef="#br0" timeOffset="56050">14855 15598 50 0,'-18'13'100'15,"6"-6"1"-15,12-7-8 16,13 2-58-16,17-4-7 0,15-4-6 16,9-5-5-1,8 4-4-15,8-5-4 0,0 6-3 16,-3-1-2-1,-10 3-2-15,-11 2-1 0,-10 2 0 16,-13 0-1-16,-7 2-1 16,-16-2-1-16,13 2 0 0,-13-2-3 15,0 0-3-15,0 0-13 0,0 0-30 16,0 0-36-1,0 0-14-15,-8 0-7 0</inkml:trace>
  <inkml:trace contextRef="#ctx0" brushRef="#br0" timeOffset="62190">15861 14972 10 0,'0'0'63'0,"-9"-9"-10"15,9 9-10-15,-10-1-8 0,10 1-6 16,0 0-4-1,-11 0-4-15,11 0-3 0,0 0-3 16,0 0 0-16,0 0-2 16,0 0-2-16,7 7 0 0,4-4 0 15,2-3 0 1,6 3-2-16,1-3-1 0,3 4-2 15,1-3-1 1,-3 2-3-16,-1 1 0 0,-2 0-2 16,-4 3 0-16,-4 0 0 0,-3 4 1 15,-4 1-1-15,-3 1 1 16,-2 5 0-16,-5 1 0 15,-5 3 1-15,-1 2-1 16,-3-2 0-16,2 2 0 0,-1 1 0 16,6-1 1-1,4-3-1-15,5-2 2 0,4-3-1 16,14-5 2-16,8-2-2 0,6-5-1 15,7-2-1 1,3-2-5-16,-3-5-8 0,5 0-29 16,-3 2-38-16,-13-2-17 15,-8-1-9-15,-9 4 8 0</inkml:trace>
  <inkml:trace contextRef="#ctx0" brushRef="#br0" timeOffset="62420">15936 15524 64 0,'-15'10'98'0,"7"-1"-3"15,8-9-5 1,0 11-63-16,13-7-8 0,12-1-4 15,5-2-4-15,4-1-5 16,4-1-1-16,2 1-7 0,-2 0-8 16,-6-2-11-16,-1 1-33 0,-4 2-35 15,-13 2-10 1,-14-3-6-16</inkml:trace>
  <inkml:trace contextRef="#ctx0" brushRef="#br0" timeOffset="62990">15955 15859 74 0,'-10'3'97'15,"10"-3"-4"-15,-17-3-36 0,17 3-27 16,-9 0-3-1,9 0-8-15,0 0-7 0,0 0-2 16,13-9-2 0,1 2-2-16,1 1-1 0,1-3-2 15,1 3 0-15,-1 0-2 16,2 3 0-16,1 3-1 0,-4 3 0 15,-4 5-1 1,-2 4 1-16,0 3-1 0,-3 3 1 16,-5 1 0-16,-1-1 1 0,-1 1-1 15,-8-2 1 1,1-1 0-16,0-4 0 0,1-1-1 15,7-11 0-15,-10 13 0 16,10-13 0-16,0 8 0 0,8-2-1 16,5 2 1-1,0 1-1-15,1 3 0 0,0 2 0 16,0 4 1-16,-7 0 0 0,-4 1 1 15,-3 3 0 1,-9-2 1-16,-10-1 0 0,0-3 0 0,-5-2-1 16,0-5-1-1,1-4-4-15,1-5-7 0,9-7-21 16,1-11-34-1,3-8-28-15,11 2-9 0,1-8-4 16</inkml:trace>
  <inkml:trace contextRef="#ctx0" brushRef="#br0" timeOffset="63860">16602 15738 77 0,'0'12'94'0,"8"0"-29"0,-8-12-12 16,12 13-10 0,-12-13-13-16,16 0-6 0,-6 0-6 15,-1-10-5-15,-1-2-3 16,3-4-3-16,-2-2-2 15,-1-3-2-15,-1-2-1 16,-1 0 0-16,-1 1-2 0,-1 0 1 16,-2 2-1-16,-2 2 0 0,0 4 0 15,0 1 0 1,0 3 0-16,0-2 0 0,3 2 0 15,2 0 0 1,6-4 0-16,5 3 0 0,2-2 1 0,3 1-1 16,1 2 0-1,3 3 1-15,0 5-1 0,-4 2 0 16,-3 4 0-16,-1 6 1 0,-3 7-2 15,-4 3 2 1,-2 4-1-16,-4 5 1 0,-4 1 0 16,0 3 0-1,-2 1 0-15,-2-4 1 0,2 2 2 16,2-7-1-16,8-4 1 15,10-6 0-15,10-6 0 0,8-4-1 16,6-5 0 0,4-4 0-16,2-4-2 0,-1-1-1 15,-5-2-1-15,-6 0-3 0,-6 4-2 16,-10-5-8-1,6 6-23-15,-13 2-31 0,-9-10-29 16,-4 14-7-16,7-18-6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9:14:43.97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3966 10094 51 0,'-5'-15'83'0,"-2"3"-4"16,-3 1-45-1,2 4-12-15,-6 3-8 0,2 4-5 16,-3 4-2-16,0 9-2 15,1 7 0-15,-2 7-1 0,1 6 2 16,-1 8 1-16,5 2-2 16,2 6 1-16,3 0-1 15,6-2 2-15,6-5 0 0,10-8 2 16,9-7 0-1,6-13-2-15,6-12 3 0,3-7-1 16,3-16 0-16,-1-10-1 16,-3-9-1-16,-8-6-2 0,-9-4 0 15,-8 1 0-15,-12 0-1 16,-4 6-2-16,-15 5-1 15,-9 6-1-15,-4 9-2 0,-2 7-2 16,-4 9-3-16,4 7-6 16,-2 4-6-16,10 10-27 15,7 9-41-15,6-1-10 16,8 3-5-16</inkml:trace>
  <inkml:trace contextRef="#ctx0" brushRef="#br0" timeOffset="440">3905 10553 61 0,'-4'-10'89'0,"-6"3"-3"16,10 7-40 0,-9-10-14-16,9 10-11 0,-7 6-7 15,5 10-4-15,2 4-3 0,0 9 0 16,4 10-1-1,2 8 2-15,3 5 0 0,0 5-1 16,2 0-1-16,-2-4 0 16,0 0 0-16,-3-9-1 0,-2-4-1 15,-2-11-1 1,-1-4-1-16,-1-11-4 0,0-14-1 15,0 15-11 1,0-15-21-16,-10 0-48 0,10 0-12 16,0 0-7-16,-4-9 2 0</inkml:trace>
  <inkml:trace contextRef="#ctx0" brushRef="#br0" timeOffset="750">3958 11001 17 0,'-7'6'91'16,"-8"8"1"-1,-3 3-4-15,-10 5-57 0,-2 5-2 16,-6 0-2-16,-3-2-7 16,5 1-6-16,0-6-4 15,6-2-3-15,3-7-2 0,9-2-6 16,2-6-5-16,14-3-4 15,0 0-5-15,0 0-18 0,15 3-46 16,0-6-14 0,4-4-6-16,0-4 4 0</inkml:trace>
  <inkml:trace contextRef="#ctx0" brushRef="#br0" timeOffset="970">3961 11064 69 0,'5'12'92'0,"0"2"-2"0,3 3-5 15,3 4-67 1,2 6-7-16,8 1 1 0,3 3-2 16,3-5-3-16,-1-1-4 15,3-3-11-15,-8-2-42 0,-2-9-34 16,-4-8-7-1,-15-3-5-15</inkml:trace>
  <inkml:trace contextRef="#ctx0" brushRef="#br0" timeOffset="1330">3889 10790 30 0,'0'0'91'0,"5"-14"0"16,-14 14-5-16,-9 2-55 0,-7 8-6 15,-17 5-4 1,-7 1-6-16,-11 1-4 0,-3 2-1 15,2-2-2-15,3-4-3 16,9-1-3-16,9-7-3 0,13-1-4 16,17-4-3-1,10 0-7-15,13-9-20 0,5 1-49 16,12 4-10-16,4-4-6 15</inkml:trace>
  <inkml:trace contextRef="#ctx0" brushRef="#br0" timeOffset="1570">4026 10824 36 0,'0'0'99'0,"-13"8"-2"0,13-8-5 0,-3-38-24 16,11 26-52-1,17-3-2-15,9-5-2 0,9-2-4 16,8-4-4 0,5-1-5-16,2-5-15 0,1 3-59 15,-2 6-16 1,-10 3-8-16,-5 1-6 0</inkml:trace>
  <inkml:trace contextRef="#ctx0" brushRef="#br1" timeOffset="37890">15493 2420 1 0,'0'0'43'0,"2"-14"3"16,-2 14 4-16,0-9-4 15,0 9-5-15,0 0-11 0,0-8-5 16,0 8-5 0,0 0-5-16,-6-2-1 0,6 2-3 15,-12 5-1 1,5 4-2-16,-2 7 1 0,-3 5-2 15,2 8-2-15,-1 5 1 0,-1 2-1 16,6 3 0-16,2 4-1 16,4 0 2-16,3-8-2 0,8-1 1 15,8-5 0 1,2-5 0-16,5-5-1 0,0-3 1 15,2-8-2 1,-1-5 0-16,0 0 0 0,-1-3-3 16,-5-6-1-16,-2-6-7 15,0 3-7-15,-9-10-40 0,-3-5-35 16,1 1-7-16,-5-8-7 0</inkml:trace>
  <inkml:trace contextRef="#ctx0" brushRef="#br1" timeOffset="38090">15581 2106 73 0,'-13'-9'93'16,"1"-3"-6"-1,1-2-7-15,2 6-80 0,9 8-15 16,-7-11-54-16,7 11-18 16,4 11-7-16</inkml:trace>
  <inkml:trace contextRef="#ctx0" brushRef="#br1" timeOffset="39240">15404 2464 11 0,'-21'-13'86'15,"8"-5"2"-15,10-9-5 16,8-2-59-16,19-2-5 0,11-5-5 15,19-3-5-15,8-5-2 0,2 4-2 16,0 3 0 0,-7 5-2-16,-12 8 0 0,-14 10-1 15,-31 14 0 1,0 7-1-16,-36 17 2 0,-18 10-2 15,-18 5 2-15,-16 2 1 16,-4 2-1-16,0-6 2 0,12-8 1 16,14-12-1-1,24-17-2-15,23-11-2 0,28-13 1 16,35-14-2-16,23-5-1 0,19-6 0 15,11-3-1-15,2 7 0 16,-7 5 0-16,-12 12 2 16,-17 9 0-16,-26 16 0 15,-23 9 2-15,-28 15-1 16,-27 13 2-16,-19 7 0 15,-26 10 2 1,0 2-1-16,8-2-1 0,8 0 0 16,17-2-2-1,22-1-2-15,20-6-3 0,21 2-6 16,31-14-18-16,11 4-44 15,14 3-19-15,-3-6-5 0,5-2-4 16</inkml:trace>
  <inkml:trace contextRef="#ctx0" brushRef="#br1" timeOffset="40450">1950 12235 84 0,'-10'-17'93'0,"3"0"-7"0,7 17-47 16,1-9-7-16,-1 9-11 15,4 24-4-15,4 10-2 0,-1 12-5 16,4 12-2-1,0 10 1-15,0 11 0 0,0 3-2 16,-5 3 1-16,-3-3-4 0,-2-5 0 16,-1-8 0-1,-5-12-1-15,-1-12-1 0,-2-10 0 16,-2-10-1-16,5-13-3 15,5-12-4-15,-11-8-5 0,10-8-11 16,-7-8-44 0,3-13-27-16,5-6-7 0,2-8-4 15</inkml:trace>
  <inkml:trace contextRef="#ctx0" brushRef="#br1" timeOffset="41020">1898 12310 3 0,'-18'-13'75'0,"0"0"4"0,-2 4-36 16,4 4-11-16,-7-4-4 15,4 6-3-15,0-2-4 0,-2 2-3 16,2-2-2-16,4 0-2 15,2 0-2-15,13 5-1 16,-10-17 0-16,10 3-4 0,18-1 0 16,6-4 0-1,15-1-2-15,12 3 1 0,7 1-1 16,11 8-1-16,2 8 0 15,0 3-1-15,0 15-1 0,-6 9 0 16,-10 8 0-16,-11 8-1 16,-12 6 0-16,-12 4 0 15,-15 2 0-15,-6 0 0 0,-17 1 1 16,-12-3-1-16,-5-5-1 15,-7-6 0-15,-8-8 0 16,-1-9-1-16,0-8 1 16,3-9 0-16,6-5-1 15,5-3 0-15,8-3 0 16,7-3 1-16,22 6 0 0,-1-12 1 15,20 9 0-15,16 3 0 0,10 3 2 16,9 5-1 0,6 5 2-16,0 2-1 0,-3 6 0 15,-6 2-1-15,-5 6 0 16,-10 0 0-16,-7 0-1 15,-8 0 0-15,-7 0-2 16,-2-5 0-16,0-2-4 0,-7-9-4 16,2 0-13-1,-7-13-36-15,0 0-36 0,11-11-6 16,-1-7-6-16</inkml:trace>
  <inkml:trace contextRef="#ctx0" brushRef="#br1" timeOffset="41730">2605 12894 88 0,'5'19'97'16,"9"-6"-4"-16,8 0-3 0,5-7-71 16,10-3-4-1,4-3 1-15,4-9-2 0,-2-8-5 16,-4-4-1-16,-4-4-4 15,-8-4 0-15,-7 0-3 0,-10-2 0 16,-10 4-2 0,-8 1 0-16,-11 6 0 0,-8 8-1 15,-8 7-1 1,-5 5 0-16,-4 12 1 0,-2 12 0 15,8 10 0-15,4 7 1 0,5 5 1 16,9 5 0-16,11-2 1 16,9-2 1-16,9-5 1 0,9-6-1 15,4-6 1 1,4-6 0-16,5-7-1 0,0-8-2 15,2 0-3 1,1-9-2-16,0 0-5 0,-2-11-7 16,2-8-11-16,-4-10-18 15,3-2-10-15,-2-6-2 0,-2-2 9 16,-2 0 12-16,-3-2 20 15,-2 10 16-15,-6-1 19 16,-1 16 18-16,-8 1 15 0,-7 15-1 16,0 0-7-1,-10 19-12-15,-6 8-10 0,-1 4-7 16,-1 10-5-16,0 0-1 15,6 2-2-15,3-4-1 0,9-7 0 16,3-7 0-16,16-9-1 16,3-11 0-16,4-5-1 15,4-14 0-15,-3-8 0 0,0-7-2 16,-4-4 0-1,-6 0-1-15,-5 0-1 0,-5 4 0 16,-6 6-1-16,-1 9 1 16,0 14 0-16,-13 1 0 15,4 18 1-15,1 12 1 16,3 7 1-16,3 11-1 0,-1 9 1 15,3 1 1-15,0 1-1 0,0 0 0 16,4-4-1 0,-1-3 0-16,0-7 0 0,-3-9-3 15,2-6-1-15,-2-12-5 16,8-7-22-16,-8-12-35 15,9-20-28-15,1-15-8 16,1-18-5-16</inkml:trace>
  <inkml:trace contextRef="#ctx0" brushRef="#br1" timeOffset="42160">3796 12246 4 0,'-24'5'89'16,"-3"0"2"-16,4-1-5 0,0 0-47 0,9 4-11 15,6-1-5-15,8 3-4 16,7 0-4-16,17 1-4 16,10-3-2-16,12 1 0 0,7-1-1 15,4-1-1 1,3-3-2-16,-2-2-1 0,-8 0-2 15,-6-2-2 1,-10 1-2-16,-12-1-3 0,-8 0-4 16,-14 0-9-16,0 0-24 15,0 0-43-15,-3-7-10 16,-11 2-8-16</inkml:trace>
  <inkml:trace contextRef="#ctx0" brushRef="#br1" timeOffset="42460">3585 12597 51 0,'0'12'97'16,"9"-2"-3"-1,15-4-3-15,9-1-64 0,11 4 0 16,12-6-4-16,2 4-6 16,1-2-6-16,2 2-3 15,-6-2-2-15,-7 2-2 16,-10 0-3-16,-7 4-2 0,-16-2-4 15,-5 5-5-15,-10-14-16 0,-4 9-52 16,-4-4-15 0,-10-5-9-16,2-3-3 0</inkml:trace>
  <inkml:trace contextRef="#ctx0" brushRef="#br1" timeOffset="43360">5349 11690 48 0,'-2'-12'92'0,"-2"-2"0"0,2 2-6 16,-21 2-56-1,23 10-5-15,0 0-6 0,0 0-4 16,0 0-5-16,9 0-2 0,2 16-3 16,4 5-2-16,2 8 2 15,4 2-3-15,4 9 2 0,-1 3 1 16,-1 0-1-1,1 3-1-15,-3-1 1 0,-4-1 0 16,0-5 1 0,-4 1-1-16,-2-5-1 0,1-3 0 15,-1-6 0-15,-2-4 0 16,-2-7 0-16,-1-2 1 0,-6-13-1 15,7 8 1-15,-7-8 0 0,6-21 0 16,-1-7 0 0,0-12-4-16,1-9 0 0,5-11 0 15,-1-6 0 1,1-2 0-16,0 3 0 0,0 4 0 15,1 11 0-15,-3 7 0 16,-3 14 0-16,-2 7-9 0,1 12-7 16,-5 10-9-1,11-3-33-15,-4 14-39 0,0 2-5 16,1 8-6-16</inkml:trace>
  <inkml:trace contextRef="#ctx0" brushRef="#br1" timeOffset="43710">6088 11937 74 0,'9'-7'92'16,"-9"7"-2"-16,-6 5-4 15,-4 16-63-15,-1-1-11 0,3 9 2 16,2 3-2 0,4 2 0-16,2-2-2 0,10-6-1 15,10-5-1 1,7-11-1-16,5-10-1 0,4-8 1 15,1-11-2-15,-2-7 0 0,-6-4-1 16,-9-3-2-16,-9-1 0 16,-12 3 0-16,-17 3-1 0,-13 7-1 15,-10 5 1 1,-3 6-3-16,-5 7 0 0,4 3-4 15,3 7-5 1,16 17-12-16,8 0-40 0,10-1-31 16,10-1-8-16,14-2-4 15</inkml:trace>
  <inkml:trace contextRef="#ctx0" brushRef="#br1" timeOffset="44960">4954 12492 22 0,'-28'-1'93'0,"2"1"-2"16,2 0-2-16,24 0-54 0,0 0-10 15,-12 5-2-15,20 0-4 0,21-1-5 16,26 0-3 0,21 3 0-16,22-2-1 0,24 2 0 15,20-2-1 1,13-1-2-16,12-1-1 0,0-3 0 15,-1 0-1-15,-11 0-1 16,-11-2-1-16,-17-1 0 0,-18-3-1 16,-18 1 0-1,-22 0 0-15,-21 0-1 0,-14 2-2 16,-14-1-2-16,-20 4-2 0,0 0-6 15,0-8-9 1,-13 4-33-16,-11-2-44 0,4 4-3 16,-3-5-7-16,1 4 1 15</inkml:trace>
  <inkml:trace contextRef="#ctx0" brushRef="#br1" timeOffset="45640">5301 13218 42 0,'-10'-5'91'16,"-6"4"-1"-16,1 2-3 0,-1 12-59 15,0 9-6-15,0 7-2 16,3 9-2-16,4 5-4 0,5 5-1 15,4 0-2-15,4 0-1 0,9-5-2 16,3-5-2 0,6-12 0-16,1-2-1 0,2-11-2 15,-5-4 0 1,2-9-2-16,0 0-2 0,0-11-7 15,-9-16-14-15,0-7-44 16,0-10-29-16,-12-11-6 0,-2-8-8 16</inkml:trace>
  <inkml:trace contextRef="#ctx0" brushRef="#br1" timeOffset="45760">5225 13028 14 0,'-17'-12'94'0,"4"5"-4"0,13 7-8 16,-13-22-18-16,-6 11-138 15,26 6-11-15,5-5-7 16,5 7-1-16</inkml:trace>
  <inkml:trace contextRef="#ctx0" brushRef="#br1" timeOffset="46230">5833 13508 57 0,'-16'-12'91'16,"5"9"-5"-16,-2 3-4 15,5 4-66-15,2 13-3 0,3 3 0 16,3 7 0-16,4 2-3 15,8 0 1-15,3-2 0 16,6-5 0-16,4-8-1 0,3-5-1 16,1-9-1-1,3-4-1-15,-4-11 0 0,-6-6-2 16,-5-1 0-16,-9-6-2 15,-8 3-1-15,-16 0 0 16,-7 4-2-16,-9 3-1 0,-4 7-3 16,-3 3-6-16,3 8-18 15,-2 5-43-15,9 2-23 0,16 1-7 16,13-8-7-1</inkml:trace>
  <inkml:trace contextRef="#ctx0" brushRef="#br1" timeOffset="47850">7503 12173 50 0,'-17'-1'83'0,"4"18"-14"16,1-17-32-16,12 0-3 0,-12 0-4 16,12 0-6-1,0 0-6-15,0 0-3 0,0 0-1 16,10 7-1-1,6-5-2-15,4 1-2 0,7 0 0 16,8-1-2-16,4 0 0 0,2-1-1 16,1-1-1-16,0 0 0 15,-3 0-2-15,-5-1-1 0,-2 0-2 16,-7-2-1-1,-3 0-4-15,-5-1-2 0,0 1-7 16,-7-4-7 0,2 4-28-16,-3 3-37 0,-9 0-9 0,0 0-5 15</inkml:trace>
  <inkml:trace contextRef="#ctx0" brushRef="#br1" timeOffset="48110">7545 12364 46 0,'0'10'97'0,"2"-1"-4"16,10-2-3-16,25 4-57 0,-5-3-6 15,6 3-5 1,6-2-7-16,3 1-6 0,3 1-2 16,-4-1-3-16,1 3-3 15,-11-2-6-15,1 5-17 16,-5 0-53-16,-10-11-16 15,0-2-8-15,-5-3-4 0</inkml:trace>
  <inkml:trace contextRef="#ctx0" brushRef="#br1" timeOffset="52800">15438 2356 16 0,'8'-22'46'0,"10"-2"3"0,4 2-1 15,4 3-5 1,1 4-7-16,1 3-10 0,-1 9-6 15,-8 10-3 1,-11 12-3-16,-8 6-2 16,-9-1-2-16,-12 3 0 15,-4-5 0-15,-4-2 1 16,-4-11-4-16,6-13-2 0,9-14-1 15,9-9-3 1,9-3-1-16,17-5 0 0,15-1-2 16,13 7 0-16,10 4-1 15,3 8 1-15,-3 13 1 16,1 4 0-16,-15 12 3 0,-18 15 0 15,-19 5 0 1,-15 1 2-16,-18 1-1 0,-8-5-1 16,-6-3-3-1,1 0-6-15,-1-11-12 0,15-10-42 16,12-2-26-16,10-8-9 15,6-5-2-15</inkml:trace>
  <inkml:trace contextRef="#ctx0" brushRef="#br0" timeOffset="68800">12539 7283 58 0,'0'-11'73'16,"0"11"-38"-16,-10-19-8 0,0 7-6 16,-7-5-3-1,-3 0-5-15,-11-5-1 0,-6 2-2 16,-8-4-4-1,-12 3 0-15,-10-1-3 0,-10-2-1 16,-11 2-2-16,-6 1-1 0,-11-4 1 16,-10 1-1-16,-9-1 0 15,-5-3 2-15,-11 1 1 0,-5-2 0 16,-8-1 4-1,-9 2-2-15,-2-1 1 0,-8-3 1 16,-5 1 0 0,-11-1-1-16,-4 2 0 0,-5 2-2 15,-5-3-1-15,-4 3 0 0,-2 3-1 16,-4 0-1-16,-1 1 0 15,4 0-1-15,-5 2 0 16,2 0 1-16,-2 0-1 16,-2 0 0-16,-4 1 0 0,0 2 1 15,1 3 0 1,-5 2 0-16,-1 3 0 0,0-1 0 15,2 8 0-15,1 2 0 16,2 2 0-16,2 3 0 0,-1 9-2 16,5 1 0-16,0 5-1 15,4 0 0-15,2 6 0 16,5 2 1-16,3 3 0 0,7 2 0 15,7 6 2-15,8-2 0 16,10 8 0-16,10 3 0 16,10 4 0-16,8 1 0 15,15 3 0-15,9 2 0 0,12-1-1 16,13 3 1-1,15-4-1-15,13-2 0 0,14 2-1 16,14-4 2-16,14 1-1 0,15-1-1 16,10-1 1-1,19 3 0-15,13-4-1 0,16 2-1 16,14-4 3-16,11 2-3 15,21-6 1-15,10-3 1 16,17-2 0-16,7-4 0 16,16-1 1-16,13-6-1 0,12 1 1 15,14-5 0-15,8 1 1 0,4-3-2 16,17 0 2-1,9-1-1-15,10 3 0 0,5 0 1 16,8-1-1-16,5 2 1 16,2 0 0-16,12 3 1 15,-5-3-1-15,1 4 1 16,8-2 1-16,0-1 0 0,5-2-1 15,0 0-1 1,10-2 1-16,-6-4-1 0,9 0 0 16,8-4 0-16,1-1-1 0,4-4 1 15,6-1 0-15,2-4-1 16,5 0 1-16,1-4 0 15,-3-3 0-15,4-5-1 16,-9-6 1-16,-3-1-1 0,-13-7 1 16,-6-1-1-1,-13-4 1-15,-6 0-2 0,-16-3 1 16,-13-6 0-16,-12 1-1 15,-11-6 2-15,-17-3-1 16,-18-7 1-16,-18-6 3 0,-19-7 3 16,-32-6 1-16,-23-3 0 15,-42-8 1-15,-38-3-1 0,-44-3 2 16,-50-1-2-1,-51 1 0-15,-50 3-5 0,-41 5-1 16,-35 3-2-16,-18 8-6 16,-13 2-17-16,4 9-42 15,14 7-18-15,11 1-11 0,25 4-1 0</inkml:trace>
  <inkml:trace contextRef="#ctx0" brushRef="#br0" timeOffset="69970">5515 3396 19 0,'-24'-51'74'15,"-6"-17"-16"-15,-10 25-27 0,-8 1-8 16,-9 9-4-1,-11-1-3-15,-10 5-3 0,-12 5-3 16,-12 4-3-16,-9 10-2 16,-13 2 0-16,-6 7-3 15,-12 2-1-15,-7 10 0 16,-8 7-1-16,-4 7 0 0,-4 5 0 15,-2 7 0 1,-1 3 0-16,0 8 0 0,2 1 0 16,3 7-1-16,3 2 0 0,9 2 0 15,9 3-1-15,10 0 1 16,14 1 0-16,17-2-2 15,13 3 2-15,17-5 0 16,14-1 0-16,18-1 0 0,15 0 0 16,17-2 0-1,10-2 0-15,25-2 0 0,18 2 1 16,18-6 0-1,20 2 0-15,19-5 0 0,19-5 0 16,13 1 0-16,16-7 0 0,16-2 1 16,15-3-1-16,14-3 1 15,16-4-1-15,12-1 1 0,9-3 0 16,22-2 0-1,9-1 0-15,16-1 0 0,4 0 0 16,18 0 0-16,0 3 1 16,17 1 0-16,7 4-1 15,8 0 0-15,10 3 0 0,1-1 1 16,10 5-1-16,0-4 1 15,8 3-2-15,-3-6 1 0,9-3 1 16,-9-2 0 0,-2-5 2-16,-3-5 0 0,-5-5-1 15,-8-2 1-15,-8-8 0 16,-11-6-1-16,-13-5 0 15,-10-4-1-15,-17-7 1 16,-22-8-2-16,-21-4 2 0,-27-8 1 16,-22-4 0-16,-35-11 0 15,-27-3 0-15,-37-6 0 16,-28-7 0-16,-33-2-1 0,-26-6-2 15,-29-4-1 1,-33-7 0-16,-28 1-1 0,-28-6 1 16,-27-2-1-16,-30 0 2 15,-23-4 0-15,-27 1 0 0,-20-1 0 16,-25 7 1-1,-21 1 0-15,-27 6-1 0,-19 4 1 16,-26 8 0-16,-20 8-2 0,-27 9 0 16,-27 13 0-1,-23 13 0-15,-21 16 0 0,-28 17-2 16,-25 16 2-16,-16 21 0 15,-18 21-1-15,3 11-2 16,11 21-8-16,16 10-40 16,24 4-27-16,47 4-13 0,46-5-2 15</inkml:trace>
  <inkml:trace contextRef="#ctx0" brushRef="#br1" timeOffset="75520.2447">16113 3400 65 0,'5'-19'87'16,"1"2"-3"-16,-3 8-52 0,2-3-7 15,-5 12-6-15,9-10-4 16,-9 10-4-16,0 0-3 0,10 0-2 15,-10 0 0 1,7 15-1-16,-2-2 2 0,2 5-2 16,3-1 3-1,2 7-2-15,3 1-1 0,2 3 0 16,-1 4-1-16,3-2 0 15,1 3 0-15,-1 0 0 0,-1 1-1 16,1 1 0-16,-3-2 0 0,1-2 1 16,-4 1-1-1,1 0 1-15,-2-5-1 0,-2 1-1 16,0-6 1-1,-2-1-1-15,-2-4-1 0,-3-3 1 16,3-3-1-16,-6-11 0 16,7 14 1-16,-7-14-1 0,0 0 0 15,5 8 0-15,-5-8 0 16,0 0-1-16,0 0 1 15,0 0-1-15,0 0 0 0,0 0 1 16,0 0-1 0,0 0 0-16,0 0 1 0,8 0-1 15,-8 0 1-15,0 0 0 16,0 0-1-16,0 0 0 15,0 0 0-15,0 0 0 16,0 0 1-16,6 10-2 0,-6-10 1 16,0 0 0-16,0 0 0 0,0 0 0 15,0 0 0 1,0 0 0-16,9 0 1 0,-9 0-1 15,0 0 0 1,0 0 0-16,0 0 0 0,0 0 0 16,10 5-1-16,-10-5 2 15,0 0-2-15,0 0 2 0,0 0-1 16,0 0 0-1,8 0 0-15,-8 0 1 0,0 0-1 16,0 0-1-16,0 0 2 0,0 0-2 16,0 0 2-1,0 0-1-15,0 0 1 0,0 0-1 16,0 0 1-16,0 0 0 15,2-5 1-15,3-8-1 0,4-3 0 16,2-8 0 0,7-12-1-16,1-7 1 0,4-8-1 15,8-8 2-15,-1-2-1 0,0-5 0 16,-1 2 0-1,-3 0 0-15,-4 9-1 0,-5 8 0 0,2 11-3 16,-9 6-4 0,1 9-5-16,-4 1-12 0,3 12-30 15,3 8-32 1,-13 0-16-16,19-5-5 0</inkml:trace>
  <inkml:trace contextRef="#ctx0" brushRef="#br1" timeOffset="76820.4007">17109 3863 17 0,'0'0'78'0,"-32"-17"-27"0,22 12-12 16,1 1-5-16,9 4-11 0,-19-10-3 16,5 10-8-1,-2 4-2-15,-2 6-2 0,0 7-1 16,0 5-1-16,-2 4-1 15,4 6 1-15,2 7 1 0,5-4-1 16,6 0 1 0,3-8 1-16,12-3-1 0,6-9 1 15,9-8-1-15,0-6 0 0,5-9-1 16,1-9 0-1,-3-8-2-15,-3 0-1 0,-9-5-1 16,-2-2-1-16,-12 1 1 16,-2-1-2-16,-2 8 0 0,-6 5 0 15,-2 8-1 1,-3 11 0-16,11 0 0 0,-12 20 1 15,12 6-1-15,1 3 2 16,7 7-1-16,7 2 1 0,0-4 1 16,6 0 0-16,2-7 0 15,-4-3-2-15,3-6-1 16,-7-4-1-16,2-4-6 0,-8-9-8 15,4-5-36 1,-5-4-32-16,-6-9-12 0,2-11-4 16</inkml:trace>
  <inkml:trace contextRef="#ctx0" brushRef="#br1" timeOffset="77230.45">17326 3659 35 0,'0'0'88'0,"-3"13"2"16,3 2-4-1,0 11-68-15,15 7-2 0,-3 9-1 16,2 4 0-16,2 5-1 16,-4-2-2-16,3 1-5 0,-4-6 0 15,0-9-3-15,-8-6 1 16,1-10 1-16,-2-9 0 15,-2-10-1-15,0 0-1 0,2-14-1 16,0-6 0 0,2-3-1-16,3 1-2 0,7-3-1 15,3 4-1-15,9 3 0 16,3 11 0-16,7 3 2 0,1 7-1 15,-1 9 1 1,-3 7 0-16,-7 8 1 0,-10 4 0 16,-7 3 0-16,-11-2 1 0,-14 1 0 15,-9-6 0 1,-6-3 0-16,-6-7 1 0,-5-8-1 15,5-9-1-15,-2 0-2 16,5-14-2-16,3 0-3 0,7-6-7 16,4-4-11-1,11 2-39-15,9 1-27 0,3 0-12 16,13-4-2-1</inkml:trace>
  <inkml:trace contextRef="#ctx0" brushRef="#br1" timeOffset="77570.4907">18191 3451 29 0,'-18'5'91'0,"8"3"0"16,10-8-4-16,0 21-61 0,16-11-6 15,11 1-3 1,6 0-1-16,7-2-5 0,3-4-4 16,2 1-4-16,0-5-1 0,-7-1-5 15,-3 0-5-15,-9-1-12 16,-4-5-50-16,-2 4-20 15,-20 2-8-15,0 0 0 16</inkml:trace>
  <inkml:trace contextRef="#ctx0" brushRef="#br1" timeOffset="77740.5111">18104 3762 68 0,'1'15'96'16,"19"-10"-3"-16,15 0-7 15,13-5-67-15,8-5-5 0,10-2-6 16,0-4-11-1,5 6-18-15,-1 2-53 0,-9 0-16 16,0-5-6 0,-13 2-3-16</inkml:trace>
  <inkml:trace contextRef="#ctx0" brushRef="#br1" timeOffset="78220.5687">19248 3289 84 0,'1'-12'97'15,"-1"12"-7"1,2-14-5-16,-2 14-70 0,0 6-1 16,1 8-4-16,2 12 0 15,2 8-4-15,4 7 0 16,-3 12 0-16,9 2 0 15,-6 8-1-15,5 0-1 0,-1 3 0 16,3-4-1-16,0-10 1 0,-3-4-1 16,0-12 2-1,-3-5 0-15,2-17 1 0,-3-10-1 16,0-10 2-16,5-17-2 15,-4-9 0-15,6-17-1 16,0-9-1-16,-1-9-1 16,1-4-1-16,0-6-1 0,-2 5-1 15,-4 9-2-15,2 0-1 0,-4 19-3 16,-3 4-7-1,8 15-8-15,-11 8-25 0,6 2-44 16,0 15-10 0,4 5-7-16,-1 15 6 0</inkml:trace>
  <inkml:trace contextRef="#ctx0" brushRef="#br1" timeOffset="78540.6072">19987 3592 31 0,'0'9'91'16,"-1"8"-1"-16,-6 3-4 0,-4 6-66 16,3 9-3-1,-3 2 2-15,6 3-2 0,3-2-2 16,4 0-3-16,14-13-2 15,9-7-1-15,8-7-1 0,7-11-1 16,1-14-1-16,-1-8 0 16,-2-5-2-16,-11-4 0 15,-9-3-2-15,-17 3 0 0,-17-3-1 16,-16 9 0-1,-14 7-3-15,-7 5-4 0,-12 8-6 16,10 9-30 0,4 18-38-16,9-7-17 0,12 6-8 15,13-5-3-15</inkml:trace>
  <inkml:trace contextRef="#ctx0" brushRef="#br1" timeOffset="80180.804">15906 5320 5 0,'-6'-13'85'15,"2"3"-18"-15,4 10-11 0,-9-2-9 16,9 7-11-1,-5 8-9-15,5 10-9 0,0 7-1 16,1 3 0-16,7 9-2 16,5 1-1-16,5 0-1 0,3-1-3 15,7-8-2-15,1 0 0 16,4-8-3-16,-1-10-1 15,3-6-5-15,-2-10-4 0,3 0-13 16,-6-14-49 0,-10-13-25-16,-3-18-6 0,-11-13-10 15</inkml:trace>
  <inkml:trace contextRef="#ctx0" brushRef="#br1" timeOffset="80290.8171">15973 4998 73 0,'-14'-14'86'0,"14"14"-13"15,0 0-51 1,5-10-102-16,14 10-7 0,4 0 0 15</inkml:trace>
  <inkml:trace contextRef="#ctx0" brushRef="#br1" timeOffset="80700.8664">16608 5445 76 0,'-16'22'95'0,"3"3"-2"15,-4-25-15-15,3 33-61 0,8 8 0 16,6 3 0-16,10-5-4 15,6-3-2-15,9-14-2 16,5-4-1-16,4-15-2 16,4-7 0-16,0-13 0 0,-3-7-2 15,-7-5-1 1,-11-8-1-16,-7 3-1 0,-10-3 1 15,-8 7-2 1,-13 4-1-16,-1 3-3 0,-6 6 0 16,2 6-4-16,3 5-6 0,9 7-15 15,6 9-47-15,8-10-19 16,5 6-7-16,12-4 0 15</inkml:trace>
  <inkml:trace contextRef="#ctx0" brushRef="#br1" timeOffset="80990.9011">17151 5179 85 0,'-34'11'97'16,"9"-5"-1"-16,15 1-9 15,10-7-67-15,18 13-7 0,10-5-1 16,11-4-2-16,4-2-3 15,5 0-2-15,7-2-2 0,-6 0 0 16,0 0-5 0,-12-3-1-16,2 3-4 0,-14-1-8 15,1 1-25 1,-5 7-45-16,-7-4-12 0,-4 0-7 15</inkml:trace>
  <inkml:trace contextRef="#ctx0" brushRef="#br1" timeOffset="81170.9227">17180 5438 77 0,'-19'22'101'0,"11"0"-5"0,15-9-5 16,19 0-64-16,16-5-9 15,8-7-6-15,3-1-4 0,8 0-7 16,-7-1-9-1,8-6-47-15,-1 4-35 0,-15-3-8 16,-4 1-5-16</inkml:trace>
  <inkml:trace contextRef="#ctx0" brushRef="#br1" timeOffset="81720.9887">18420 5293 89 0,'-18'17'98'0,"4"1"-7"16,7 29-29 0,7-18-40-16,7 0 0 0,5 1-5 15,9-4-5-15,5-2-4 0,4-12-4 16,4-2-4-16,-3-10-14 15,4-10-49-15,-6-7-28 16,-6-12-7-16,-14-14-6 16</inkml:trace>
  <inkml:trace contextRef="#ctx0" brushRef="#br1" timeOffset="81821.0008">18372 4971 58 0,'-17'-7'83'16,"4"2"-21"-16,3 0-61 0,10 5-81 15,16 0-6-15</inkml:trace>
  <inkml:trace contextRef="#ctx0" brushRef="#br1" timeOffset="82051.0284">18928 5300 11 0,'11'24'97'16,"-1"4"0"-1,-5 2-4-15,1 2-5 0,-36 4-79 16,30 3 0-1,0 1-2-15,-1-4-3 0,-2-1-4 16,-2-9-12-16,4-6-59 16,1 1-18-16,0-21-8 0,0 0-5 15</inkml:trace>
  <inkml:trace contextRef="#ctx0" brushRef="#br1" timeOffset="82451.0764">19235 5149 83 0,'-10'6'98'0,"17"1"-4"0,16-4-4 16,34-1-74-1,-11 3-3-15,2 1-1 0,9 0-3 16,-4-4-3-16,4 2-4 15,-3-4-3-15,-7 0-6 0,-10-1-6 16,-8-4-18 0,-10-4-48-16,-12-11-15 0,-9-8-8 15,-18-7 6-15</inkml:trace>
  <inkml:trace contextRef="#ctx0" brushRef="#br1" timeOffset="82621.0967">19440 4904 49 0,'-27'4'97'16,"8"13"-2"-16,8 9-5 0,7-3-55 15,3 15-16 1,1 5-5-16,6 4-3 0,-2 5-3 15,2 0-2 1,1-1-4-16,2-4-4 0,0-5-3 16,6-3-14-16,-5-4-56 0,4-17-17 15,7-10-6-15,2-8-5 16</inkml:trace>
  <inkml:trace contextRef="#ctx0" brushRef="#br1" timeOffset="82841.1232">20099 5008 64 0,'-26'40'98'15,"-1"4"-5"-15,-1 5-4 0,6 6-70 16,11-1-2-1,7-2 0-15,8-6-4 0,6-6-4 16,15-8-6-16,1-11-10 16,16-10-47-16,-1-9-34 0,-5-8-5 15,-2-18-10-15</inkml:trace>
  <inkml:trace contextRef="#ctx0" brushRef="#br1" timeOffset="82961.1376">20024 4763 80 0,'-18'-8'79'15,"6"2"-36"-15,12 6-45 16,4-7-85-16,7 11-4 0</inkml:trace>
  <inkml:trace contextRef="#ctx0" brushRef="#br1" timeOffset="83301.1784">20569 5106 54 0,'-19'6'90'0,"7"-2"-1"0,4 1-3 16,-35-1-72-1,43-4-3-15,20 16 0 0,6-5 2 16,0 4-4-16,4-3 0 15,1 5-4-15,-1 5-1 0,-9 1-1 16,-7 4 1 0,-12 2-1-16,-6 2 2 0,-12 0 0 15,-1 1 1-15,-4-4 0 0,4-3-1 16,6-3 1-16,10-6-2 15,7-2-2-15,14-9-8 16,15 7-24-16,4-6-45 16,5-6-19-16,5-6-8 0,3-11-3 15</inkml:trace>
  <inkml:trace contextRef="#ctx0" brushRef="#br1" timeOffset="83701.2264">21139 5069 11 0,'-6'16'103'16,"18"-5"-4"0,15-10-4-16,18 0-4 0,11-1-79 15,6-3-4-15,7-4-2 0,-3-2-4 16,-3 0-5-16,-8-6-6 15,-9 4-12-15,-15-8-45 0,-12-6-28 16,-10-6-5 0,-9-4-6-16</inkml:trace>
  <inkml:trace contextRef="#ctx0" brushRef="#br1" timeOffset="83851.2444">21418 4766 68 0,'-15'29'102'0,"6"0"-5"16,6 6-5-16,3 6-68 15,2 6-5-15,-1 5-6 16,4 2-3-16,-3 0-4 0,1-3-3 15,0-4-2 1,1-4-2-16,2-11-4 0,7 0-10 16,0-19-44-16,4-9-33 15,12-5-8-15,2-20-5 0</inkml:trace>
  <inkml:trace contextRef="#ctx0" brushRef="#br1" timeOffset="84041.2671">21785 5053 93 0,'-11'42'100'15,"0"1"-5"-15,3-8-5 16,8-6-71-16,0 4-8 16,13-6-1-16,7-8-4 0,5-9-4 15,9-5-6-15,2-13-10 0,7-12-52 16,0-11-26-1,-11-12-8-15,-7-13-6 0</inkml:trace>
  <inkml:trace contextRef="#ctx0" brushRef="#br1" timeOffset="84151.2804">21693 4635 32 0,'-20'-10'57'16,"20"10"-56"-16,10-9-1 0,49 6-85 16</inkml:trace>
  <inkml:trace contextRef="#ctx0" brushRef="#br1" timeOffset="84631.338">22362 5032 64 0,'-29'4'99'16,"-3"-1"-5"0,2-3-5-16,6 3-69 0,2 1-2 15,9 0-8-15,13-4-4 0,0 9-3 16,15-5-2-16,9 4 0 15,6 0-1-15,1 5 1 16,1-1-1-16,-5 5 0 16,-5 6 2-16,-8 0 0 0,-13 4 0 15,-2-2 2 1,-10 1-2-16,0-3 2 0,1 0-1 15,2-6 0-15,8 2-1 16,7-2 0-16,9-2-2 16,6 3 1-16,1 0 1 0,-1 3 1 0,-8 1-2 15,-7 3 1 1,-13 4 0-16,-16-2 0 0,-12 2 2 15,-11 4-5 1,-4-4-6-16,-2 10-16 0,-3-8-42 16,1-4-25-16,11-6-11 15,5 1-5-15</inkml:trace>
  <inkml:trace contextRef="#ctx0" brushRef="#br1" timeOffset="85521.4447">16209 7068 37 0,'-19'-15'91'0,"2"12"-3"0,-4 3-3 15,-2 7-60 1,-3 13-7-16,-1 6-3 0,-1 12-1 16,3 5-1-16,4 6-2 15,6-4-1-15,11 4 0 16,7-7 0-16,13-7-2 15,8-6 0-15,15-10-2 0,3-7-1 16,5-8-1-16,1-4-1 0,0-7-2 16,-2-5-4-1,0-2-7-15,-11-10-29 0,-6-9-45 16,-2-5-13-16,-13-11-6 15,-3-10-5-15</inkml:trace>
  <inkml:trace contextRef="#ctx0" brushRef="#br1" timeOffset="85651.4604">16068 6762 70 0,'-28'-2'92'0,"8"1"-5"16,10-4-8 0,9-9-66-16,1 14-64 0,14 2-32 15,6 1-3-15,7 2-8 16</inkml:trace>
  <inkml:trace contextRef="#ctx0" brushRef="#br1" timeOffset="85961.4975">16765 7347 95 0,'0'20'101'16,"0"6"-5"-16,-7 3-4 15,-1 17-55-15,1-7-27 0,0 7-2 16,1-5-1-1,-2 2-4-15,5-3-3 0,1-8-5 16,4-2-13 0,3-4-54-16,0-16-20 0,4-10-7 15,4-7-7-15</inkml:trace>
  <inkml:trace contextRef="#ctx0" brushRef="#br1" timeOffset="86291.5371">17298 6965 25 0,'-21'7'101'0,"-4"3"-4"0,7-5-4 16,2-29-21-16,8 26-53 15,8-2-5-15,14 17-5 0,12-11-3 16,7 2-2-1,9-1-1-15,4 0-3 0,1-1-3 16,3-2-3-16,-5 1-5 0,-5-2-7 16,-7 0-33-1,-9 6-38-15,-15-4-10 0,-9-5-4 16</inkml:trace>
  <inkml:trace contextRef="#ctx0" brushRef="#br1" timeOffset="86451.5564">17214 7206 10 0,'-20'18'103'15,"18"0"-2"-15,13-7-7 0,23-6-4 16,17-2-72 0,14-4-6-16,9 1-5 0,4 0-7 15,6 0-9-15,-10-2-36 16,-9 2-44-16,-9 6-7 0,-13 2-7 15</inkml:trace>
  <inkml:trace contextRef="#ctx0" brushRef="#br1" timeOffset="88251.7724">18429 6430 22 0,'3'-9'93'0,"-3"9"-2"0,1-17-4 16,-1 17-52-16,0-8-13 16,0 8-4-16,0 0-7 0,-9 5-2 15,3 5-3-15,2 1-1 16,1 5 0-16,0 0 0 15,3 8 0-15,0 1 0 0,8 6 0 16,1 3 0 0,6 2-1-16,0 6 1 0,3 1-2 15,2 0 0-15,-1 2-1 16,5-2 1-16,-5-5-1 0,3 3-1 15,-2-4 1 1,-1-3-1-16,-2-5 1 0,-1 0-1 16,0-7 0-16,-5-5 1 0,0-2 0 15,-5-5 0 1,-6-10 0-16,11 14 0 0,-11-14 0 15,0 0 1-15,0 0-1 16,0 0 1-16,0 0-2 16,0 0 1-16,6-11-1 15,-4-10 1-15,3-8-1 0,1-9 1 16,5-13-1-1,1-5 0-15,2-12 0 0,3-5 0 16,0-2-1-16,-1 1-1 0,-2 7-3 16,-2 10-4-16,-4 4-10 15,2 13-28-15,-5 17-34 16,-4 3-21-16,2 2-5 15,-2 6-5-15</inkml:trace>
  <inkml:trace contextRef="#ctx0" brushRef="#br1" timeOffset="88991.8612">19222 6888 16 0,'-9'-4'82'15,"9"4"0"-15,-18-6-37 0,5 6-12 16,2 9-11-16,0 4-9 16,0 6-3-16,3 4-4 0,1 5 0 15,4 4 1 1,2 0 0-16,0-4 1 0,6-2 0 15,3-3 1-15,3-6 0 16,1-6 0-16,4-8-1 16,-1-3-1-16,-1-4-1 15,2-7-1-15,-4-7-1 0,3-3-3 16,-5-5 0-16,-1-3-1 0,-6 1 0 15,1-3 0 1,-4 3 0-16,0 3 0 0,-4 4-1 16,1 9 1-16,3 12 0 15,0 0 2-15,-5 9-1 16,8 11 1-16,7 8 0 15,4 1 1-15,2 5 0 0,5-4 0 16,0-1-1 0,0-5 0-16,-1-2-2 0,-4-8-4 15,0-3-7-15,-16-11-26 0,15 0-44 16,-6-2-13-1,-3-14-7-15</inkml:trace>
  <inkml:trace contextRef="#ctx0" brushRef="#br1" timeOffset="90572.0508">19605 6852 32 0,'-8'-14'43'0,"-3"0"0"15,1 2 0-15,-2-2-4 16,4 4-6-16,-3 3-3 15,11 7-8-15,-15-13-2 0,15 13-4 16,-11-3-3-16,11 3-2 16,-1 9-2-16,1 7-1 0,5 7 1 15,3 5-3 1,3 9 1-16,4 2-1 0,-2 4 0 15,3-4-1 1,-3 1 0-16,1-9 0 0,-6-5-1 16,0-8 3-16,-4-7-2 15,-4-11 1-15,0 0-1 0,0 0-1 16,-4-11 0-16,0-3-1 0,-1-6-1 15,2-3-1 1,3 3 0-16,3-4-1 0,13 4 0 16,5 5-1-1,12 4 1-15,1 8-1 0,7 3 0 16,-3 8 0-16,-1 5-1 15,-5 6 2-15,-11 5-1 0,-16 5 0 16,-5 0 1 0,-13-5 0-16,-12 2 0 0,-5-5 0 15,-5-3-3-15,-6-1-3 0,4-6-8 16,-1-11-22-16,1 0-42 15,12 0-17-15,0-6-7 0,3 4-3 16</inkml:trace>
  <inkml:trace contextRef="#ctx0" brushRef="#br1" timeOffset="91072.1108">18709 7350 62 0,'-40'3'89'0,"-1"-16"-11"0,1 15-33 16,3 5-10-16,5 1-8 16,9-1-8-16,8 3-3 0,13-2-4 15,13 0-2-15,26 1-2 16,19-2 1-16,21-2 0 15,25-1-1-15,16 1 1 0,16-3-2 16,14-2-1 0,1 0 0-16,-6 2-2 0,-10-2 0 15,-12 0-1 1,-21 0 0-16,-16-2-2 0,-21 0-1 15,-20-1-3-15,-15-4-4 0,-8 3-9 16,-20 4-27-16,0-13-45 16,-14 13-11-16,-9-4-6 0,-7 4-3 15</inkml:trace>
  <inkml:trace contextRef="#ctx0" brushRef="#br1" timeOffset="92042.2271">18752 7766 67 0,'0'0'96'15,"0"8"-3"1,0 3-5-16,1 10-66 0,9 2-4 16,-2 8-2-16,1 1-4 15,-4 4-3-15,3 1-1 0,-4 1-2 16,-2-2 0-16,-1-2-1 15,-1 0 0-15,-1-9-2 16,-1-3-1-16,-2-4-2 0,1-7-2 16,3-11-3-1,0 0-5-15,0 0-8 0,0-13-30 16,4 0-41-16,-1-8-9 15,-1-4-6-15</inkml:trace>
  <inkml:trace contextRef="#ctx0" brushRef="#br1" timeOffset="92572.2907">18643 7799 11 0,'0'-16'96'15,"7"-2"-1"-15,11-6-2 16,11 10-52-16,13-7-8 0,2 8-9 15,13-1-6-15,0 5-6 0,1 8-4 16,-2 3-3 0,-6 10-1-16,-6 8-2 0,-11 5 0 15,-9 2-2-15,-12 6 1 16,-9-1 0-16,-5 1 0 15,-22-4 1 1,-7-1 0-16,-6-9 0 16,-4-3 0-16,-2-9-1 15,-1-6-1-15,1-1 0 0,7-10 0 16,14-2-2-16,5-4 0 15,8 5 0-15,5-1 1 16,4 12-1-16,19-11 2 16,6 9 0-16,4 5 1 15,4 10 0-15,12 13 2 31,-2 2 0-31,-2 8 0 0,-7 2 0 0,0 3 1 16,-10-2 0 0,-3 4-1-16,-8-4 0 0,-6-9-2 15,-5-5 0-15,-2-1-1 16,1-5-1-16,0-3-3 15,-1-7-4-15,5 1-8 0,-5-10-29 16,10 0-34 0,6-3-17-16,-3-8-9 0,8 0-1 15</inkml:trace>
  <inkml:trace contextRef="#ctx0" brushRef="#br1" timeOffset="92782.3159">19663 8040 20 0,'16'-1'102'15,"-5"13"-2"-15,-2 0-6 16,-2 6-1-16,-3-1-76 16,3 11-4-16,3 2-1 15,0 3-4-15,-3 1-2 0,-1-4-1 16,-1-1-4-16,4-5-1 0,-7-4-7 15,6 1-12 1,-4-12-47-16,-4-9-27 0,13-5-7 16,-1-19-6-16</inkml:trace>
  <inkml:trace contextRef="#ctx0" brushRef="#br1" timeOffset="93432.394">21065 7149 36 0,'-16'3'95'0,"7"1"-2"16,9-4-2-16,21 1-61 15,-5 0-4-15,6 1-4 0,10-2-5 16,4 1-5 0,7 1-3-16,1 1-2 0,1 1-2 15,0 0-1-15,-6 0-3 16,-6 0 0-16,-6 2-4 0,-6-4-3 15,-5 3-6-15,-8-5-15 16,-8 0-49-16,13 0-18 16,-13 0-8-16,-6 0-3 0</inkml:trace>
  <inkml:trace contextRef="#ctx0" brushRef="#br1" timeOffset="93582.4119">20988 7420 87 0,'8'13'99'0,"22"-5"-4"0,14-8-5 15,13-9-64 1,13 6-11-16,6-9-4 0,4 8-8 16,-6-9-10-1,3 4-42-15,-4 6-38 0,-15-5-9 16,-8 2-7-16</inkml:trace>
  <inkml:trace contextRef="#ctx0" brushRef="#br1" timeOffset="94232.4899">22346 6515 87 0,'0'-12'94'16,"0"12"-3"-16,0 0-6 16,15 11-69-16,-2 12-2 0,5 9-4 15,3 6-2-15,-1 12 1 16,5 7 0-16,-2 6-1 15,-1-4-1-15,-5-2 1 0,-1-11-1 16,-7-6 0 0,-4-6 0-16,2-14 0 0,-5-11-1 15,6-14 0-15,-1-19-1 16,2-8 0-16,9-13-1 15,2-11-1-15,3-14-3 0,1-6 0 16,0-5-1-16,-3 6-1 16,-3 7-3-16,0 7-3 0,-12 13-7 15,0 18-7 1,-6 12-20-16,0 18-45 0,0 0-14 15,0 17-6 1,9 12-2-16</inkml:trace>
  <inkml:trace contextRef="#ctx0" brushRef="#br1" timeOffset="94512.5236">22924 7003 83 0,'-7'22'101'15,"0"3"-6"-15,5-6-5 0,3-3-69 0,9-2-4 16,6-1-2-1,12-5-5-15,6-8-1 0,5 0-4 16,6-13 1 0,-3-3-2-16,-1-6-1 0,-9 0 0 15,-13-2-1-15,-15 4-1 0,-7 2 0 16,-18 5 0-1,-12 6-1-15,-4 3-1 0,-7 4-1 16,1 3-3-16,3 8-5 16,6 8-8-16,6 0-33 0,8-1-39 15,14 1-11 1,6 0-5-16</inkml:trace>
  <inkml:trace contextRef="#ctx0" brushRef="#br1" timeOffset="94932.574">22516 7216 14 0,'-50'3'102'0,"5"5"-2"16,15-3-4-16,17-1-3 0,16 5-76 15,42-1-4-15,30 1-2 16,22-4-1-16,21-2-1 15,13-3-2-15,11 0-2 0,-2-5-2 16,-2-3-1 0,-17 0-1-16,-21 1-2 0,-14 3-4 15,-24 0-5 1,-9 5-10-16,-31-1-32 0,-22 0-45 15,6 11-6-15,-21-3-5 0</inkml:trace>
  <inkml:trace contextRef="#ctx0" brushRef="#br1" timeOffset="95362.6256">22548 7650 6 0,'0'0'95'15,"-15"2"1"-15,4 20-4 0,-1 7-5 16,18 12-74-16,-11 13-3 16,-1 5 1-16,-6 8 0 0,5-3-2 15,-1-2-1 1,2-8-1-16,3-2-1 0,3-14-2 15,0-6-3-15,1-7-2 0,7-9-6 16,-8-16-12 0,16 0-49-16,0-10-24 0,-8-15-10 15,-2-7-4-15</inkml:trace>
  <inkml:trace contextRef="#ctx0" brushRef="#br1" timeOffset="95862.6856">22410 7755 3 0,'15'-11'93'0,"6"-4"4"16,6 1-5-16,11 2-55 15,10 2-4-15,10 2-3 0,4 1-10 16,4 6-6-1,-2 2-4-15,-4 9-4 0,-6 5-2 16,-12 6-1-16,-12 1-1 16,-15 6-1-16,-15 2 0 0,-10-3 0 15,-14-1 0-15,-24-4 0 31,-10-6 0-31,-6-5-1 0,-4-6 0 16,-1-5 0 0,11 0-1-16,4-5 0 0,7-1 0 0,27 1 1 15,20 5 1 1,0 0-1-16,25 7 2 0,25 6 1 15,3 4 1 1,7 8 1 0,-2 1 0-16,2 6 0 0,-7 2-1 15,-9 3 1-15,-12 2-1 16,-20-2-2-16,-7-4 1 0,-5-2-1 15,0-7-1 1,-4-2-1-16,-4-5-1 0,3-5-4 16,5-12-4-1,-3 9-12-15,3-9-30 0,0-21-37 16,7 1-11-16,3-11-10 0,8-2-1 15</inkml:trace>
  <inkml:trace contextRef="#ctx0" brushRef="#br1" timeOffset="96032.7059">23150 8078 24 0,'20'17'106'16,"-6"7"-4"-1,0 1-6-15,1 4-3 0,-2 9-75 16,2-9-7-16,2 9-3 16,-4-5-5-16,5 6-6 0,-4-8-13 15,5-1-51-15,6 2-27 16,-6-7-6-16,3 1-7 15</inkml:trace>
  <inkml:trace contextRef="#ctx0" brushRef="#br1" timeOffset="96902.8104">15491 9535 49 0,'-12'9'97'0,"-2"3"-3"0,-1 5-4 16,-16 3-55 0,20 5-8-16,4 7-5 0,2 3-4 15,4 6-5-15,0 4-3 0,7-2-2 16,4-3-2-16,6-4-1 15,0-4-1-15,3-6-1 16,0-7 0-16,2-4-1 16,-1-5-2-16,1-5-2 0,-2-5-5 15,4 2-10 1,-8-2-35-16,2-11-42 0,5-4-5 15,-3-8-7-15,1-8-3 0</inkml:trace>
  <inkml:trace contextRef="#ctx0" brushRef="#br1" timeOffset="97032.826">15516 9324 32 0,'-25'-17'91'16,"4"3"-13"-16,5 4-64 15,8-9-13-15,7 4-91 0,6 1-5 16</inkml:trace>
  <inkml:trace contextRef="#ctx0" brushRef="#br1" timeOffset="97802.9184">16191 9749 82 0,'0'0'92'0,"-12"6"-13"0,12-6-32 16,0 0-10 0,0 0-11-16,0 0-8 0,5 5-4 15,11-5-5-15,6 0-1 0,3 0-2 16,4 0 0-16,2 0-2 15,0 3 0-15,-2 0-2 16,-5 3 0-16,-3 6 0 16,-8 0-1-16,-4 4 0 0,-8 4 0 15,-4 4 1 1,-13 3-1-16,-5 0 0 0,-5 5 1 15,-5-1 0-15,3-2 0 0,-1 0-1 16,6-4 2-16,5-2 0 16,9-4 0-16,9-5 1 0,8-6-1 15,14-4-1 1,8-4 1-16,7 0 0 0,4-6-1 15,1-3-1 1,2 1-3-16,-4-1-4 0,-1 6-8 16,-11-1-22-16,-3-2-38 15,-4 6-20-15,-7-3-9 16,-6 1-5-16</inkml:trace>
  <inkml:trace contextRef="#ctx0" brushRef="#br1" timeOffset="98503.0024">16994 9414 58 0,'0'0'96'15,"0"0"-3"-15,0-5-24 16,23 5-30-16,15 0-7 16,8 0-11-16,11 0-4 0,8 0-4 15,2 2-6 1,1 1 0-16,0 1-3 0,-11 1-1 15,-9 0-3-15,-8 0-2 0,-9 5-3 16,-10-4-5 0,-5 5-7-16,-13-3-32 0,-3-8-40 15,-11 8-9-15,-4-8-6 16</inkml:trace>
  <inkml:trace contextRef="#ctx0" brushRef="#br1" timeOffset="98703.0264">17064 9603 5 0,'-6'23'101'0,"12"-7"-2"0,19-2-3 15,12-6-4 1,10-3-67-16,13 1-5 0,6-1-7 16,2-3-4-1,-1 1-4-15,-2 1-2 0,-7-1-5 16,-3 5-7-1,-11-4-10-15,-5 4-49 0,-6 3-25 0,-11-3-7 16,-6 0-7 0</inkml:trace>
  <inkml:trace contextRef="#ctx0" brushRef="#br1" timeOffset="99613.1356">19079 8782 39 0,'-4'-8'98'0,"4"8"-3"0,0 0-6 16,0 0-44-1,0 0-21-15,0 8-7 0,0 9-3 16,7 3-4-16,1 9-2 0,3 4-1 15,1 7 0-15,2 0 0 16,2 2-2-16,-1-2 1 0,-1-1-2 16,-4-5 0-1,2-5-1-15,-4-2-1 0,-2-6 0 16,-2-3 0-1,-2-5 0-15,-1-2-1 0,-1-11 1 16,5 9 1-16,-5-9 1 16,0 0-1-16,0 0 1 0,7-14 0 15,-1-10-4-15,0-1 0 0,4-13 0 16,-1-3 0-1,4-5 0-15,-2-3 0 0,2 3 0 16,0-2 0 0,-5 12 0-16,1 2-9 0,-2 15-4 15,0 0-8-15,2 13-22 16,1 6-35-16,-10 0-20 0,17 19-8 15,-6-4-2-15</inkml:trace>
  <inkml:trace contextRef="#ctx0" brushRef="#br1" timeOffset="99923.1728">19565 9178 13 0,'-5'17'98'0,"-3"1"-2"16,-1-4-4-1,1-1-4-15,7 0-73 0,0 1-2 16,3-3-1-16,9-4-3 0,8-4-3 15,3-3-1 1,3-3-1-16,0-4 1 0,1-2-2 16,-5-3 0-16,-6-1-1 15,-6 1 0-15,-9-1 0 0,-5 2-1 16,-13 3 0-1,-6 2-1-15,-5 1 0 0,-6 5 0 16,-2 0-1-16,-1 5-2 16,6 7-2-16,-2 1-3 0,16 5-7 15,1-4-16-15,15-1-44 16,13 1-19-16,7-2-8 15,8-4-3-15</inkml:trace>
  <inkml:trace contextRef="#ctx0" brushRef="#br1" timeOffset="100263.2135">19089 9527 14 0,'-62'20'101'0,"14"0"-2"15,13-6-4-15,22-7-2 0,24-3-74 16,27-4-4-16,23-2-1 15,22-7-2-15,18-5-2 16,14-1-3-16,3 0-2 0,-3 0-1 16,-6 1-1-1,-12 4-1-15,-15 4-2 0,-17 3-3 16,-17 3-2-16,-15 2-5 15,-8 10-6-15,-12-7-15 0,-13-5-48 16,1 22-17 0,-14-10-8-16,-11 2-4 0</inkml:trace>
  <inkml:trace contextRef="#ctx0" brushRef="#br1" timeOffset="100563.2496">19273 9825 33 0,'-17'10'103'0,"4"4"-4"16,2 3-4 0,3 4-4-16,3 11-77 0,-1 5-4 15,2 9 0-15,0 4-1 16,0-1-3-16,0 4 0 15,-1-4-2-15,-2-4-2 16,5-7 1-16,-1-6-1 0,0-7-2 16,1-5 0-16,2-7-1 15,0-13-4-15,7 0-3 16,4-11-10-16,6-7-30 0,2-6-44 15,-4-9-7 1,3-11-6-16,0-4-3 0</inkml:trace>
  <inkml:trace contextRef="#ctx0" brushRef="#br1" timeOffset="100993.3012">19286 9878 29 0,'-12'-6'98'16,"3"3"-2"-16,0-1-6 16,5 37-23-16,4-33-47 15,9-1-2-15,11 1-4 0,8-2-3 16,7 0-2-16,5 2-1 15,1 0-2-15,1 0-1 0,-4 7-2 16,-4 3-1 0,-9 6-1-16,-13 2 0 0,-8 6-1 15,-8 1 0-15,-7-1 0 16,-8 2 1-16,-3-4-1 0,-7-3 0 15,-3-5 0-15,-3-6 0 16,3-6 0-16,2-2 0 16,7 0 1-16,3-5-1 0,5 1 0 15,3 1 1 1,12 3 0-16,0 0 0 0,14 5 0 15,2 7 0 1,4 3 0-16,0 4 1 0,3 3-1 16,0 3 1-16,-2 3-1 15,-5 1 0-15,-4 0 0 0,-3-3 0 16,-4-1-1-16,-4-3 0 0,3-6-2 15,-4 0-1 1,1-3-4-16,-1-13-4 0,12 12-14 16,-12-12-28-1,18-9-37-15,5 1-11 0,0-3-6 16</inkml:trace>
  <inkml:trace contextRef="#ctx0" brushRef="#br1" timeOffset="101383.348">19949 10195 55 0,'-9'0'100'0,"-1"0"-2"16,10 0-6-16,-20-5-59 0,20 5-5 15,2-9-5 1,9 1-7-16,3 2-5 0,2-1-3 15,3 1-3-15,1 1-1 0,-3 2-2 16,0 1 0 0,-4 2-1-16,-4 0 0 0,-9 0-1 15,6 20 0-15,-6-6 0 16,-8 10 1-16,-5-2-1 0,-2 3 1 15,0 1 0 1,1 0 0-16,3-4 0 0,1 0 0 16,8-4 1-16,3-4-1 15,13-2 2-15,5-3-1 16,5-1 0-16,7-2 0 0,2-1-2 0,3-2-1 15,0 2-3 1,-3-5-4-16,0 5-13 0,-9-10-26 16,-1-5-37-1,0 1-17-15,-5-8-6 0,0-4-4 16</inkml:trace>
  <inkml:trace contextRef="#ctx0" brushRef="#br1" timeOffset="102473.4788">16182 11023 46 0,'0'0'95'15,"-22"9"-2"-15,9 6-4 16,-19 9-57-16,18 9-7 16,4 2-1-16,0 6-5 0,7 2-2 15,2-3-4 1,4-2-2-16,13-9-1 0,4-5-2 15,5-7-3-15,4-5-1 16,3-11-4-16,4 0-4 0,-3-6-10 16,8-8-39-1,-7-3-39-15,-9-17-7 0,-7-7-7 16,-6-12-4-16</inkml:trace>
  <inkml:trace contextRef="#ctx0" brushRef="#br1" timeOffset="102603.4944">16226 10808 36 0,'-20'-15'97'0,"4"2"-6"16,6 0-8-1,5-3-15-15,5 0-139 0,9 11-14 16,7 0-10-16,6 3-2 0</inkml:trace>
  <inkml:trace contextRef="#ctx0" brushRef="#br1" timeOffset="103123.5567">16789 11234 22 0,'-19'-3'95'0,"4"2"0"15,-1 0-5 1,-1 8-35-16,0-5-27 0,1 0-6 16,3 1-5-16,0-3-5 15,13 0-2-15,-8 0-2 16,8 0-2-16,9 0-1 0,8 0-2 15,6 0 0-15,4 0-2 16,0 0 1-16,4 5-2 0,-4 4 1 16,-1 2-1-1,-5 5 1-15,-9 3 0 0,-5 4 1 16,-7 1-1-1,0-3 0-15,-7-2 1 0,-2-1-1 16,3-1 0-16,0-5 0 0,4 1 0 16,2-4-1-16,7 0 1 15,4 1-1-15,3 1 1 0,1 4-1 16,-2 0 1-1,-4 2 0-15,-6 1 0 0,-3 0-1 16,-8-4 1 0,-9 3-1-16,-2-5 0 0,-7-1-4 15,4-2-5-15,-4-9-15 16,7 0-36-16,6 0-30 0,0-8-10 15,5-8-8-15</inkml:trace>
  <inkml:trace contextRef="#ctx0" brushRef="#br1" timeOffset="103693.6252">17527 11023 84 0,'-14'3'98'0,"14"-3"-2"16,0 0-6-16,6 2-62 0,19-3-10 15,10 3-2 1,9-1-4-16,5-1-4 0,3 0-3 16,2 0-2-16,-3 0-2 15,-11 0-1-15,-4 2-3 16,-11-2-3-16,-1 4-6 0,-13-4-13 15,-11 0-47-15,15 7-22 16,-15-7-5-16,-5 9-5 0</inkml:trace>
  <inkml:trace contextRef="#ctx0" brushRef="#br1" timeOffset="103853.6444">17629 11263 58 0,'8'17'103'15,"14"-8"-7"-15,12-2-6 0,8-41-21 16,5 29-58-1,10 5-8-15,0-11-21 0,1 0-60 16,3 5-12 0,-3-2-7-16,-1-1-6 0</inkml:trace>
  <inkml:trace contextRef="#ctx0" brushRef="#br1" timeOffset="104473.7187">19183 10837 89 0,'0'0'98'15,"0"0"-4"-15,0 0-4 0,0 9-64 16,5 7-10-16,2 7-3 15,1 4-3-15,3 5-3 0,2 5 0 16,0 0 0 0,2-3-1-16,-1-2 0 0,-2-6 0 15,-3-5-1 1,-1-6 1-16,-2-5 0 0,-6-10 0 15,7 9-1-15,-7-9-2 0,0 0 2 16,8-5-5-16,-8 5 0 16,9-18 0-16,-3 6 0 15,3-3 0-15,-1-2 0 16,1-1 0-16,1-1 0 0,2-2 0 15,-3-1 0-15,1-2 0 16,1-1 0-16,-2-1 0 16,0-2 0-16,-1-1 0 15,-5 3 0-15,0-1-5 16,-1 4-1-16,-2 1-5 0,0 10-10 15,-1 3-20-15,1 9-38 16,0 0-20-16,0 6-7 0,4 10-4 16</inkml:trace>
  <inkml:trace contextRef="#ctx0" brushRef="#br1" timeOffset="104743.7512">19645 11115 12 0,'4'19'101'15,"-1"-2"-3"-15,-1-4-2 0,3-1-6 16,7-3-73-1,7-5-2-15,3-3-2 0,4-2-3 16,4-6-3 0,3-7-2-16,-1 0-1 0,-7-1 0 0,-5 1-3 15,-6-1-1 1,-13 3 0-16,-8 4-1 0,-13 2 0 15,-8 6 0-15,-6 0-1 0,-2 0-2 16,-1 2-1 0,3 2-4-16,12 11-15 0,0-2-39 15,12-6-28 1,10-7-9-16,13 12-3 0</inkml:trace>
  <inkml:trace contextRef="#ctx0" brushRef="#br1" timeOffset="105073.7907">19165 11415 51 0,'-33'16'104'0,"10"0"-3"16,13-7-6-1,19-6-1-15,26-1-80 0,21-3-4 16,17-3 1-16,13-5-2 15,10 1-3-15,3-1-2 0,1-2-2 16,-9 2-3 0,-10 4-1-16,-14 1-4 0,-13 7-5 15,-18 3-6 1,-5 6-28-16,-12 9-43 0,-13-7-11 15,-9 5-5-15,-14-1-4 0</inkml:trace>
  <inkml:trace contextRef="#ctx0" brushRef="#br1" timeOffset="105403.8304">19396 11656 44 0,'-4'-9'102'0,"4"9"-5"0,0 0-5 16,-11 6-3-1,5 28-68-15,1-11-14 0,0 11-2 16,3 5 1-1,-2 7 1-15,-2 0-1 0,3 3-1 16,-1-4 0-16,4-3-1 0,-3-5-1 16,-1-5-2-16,-1-9 0 15,2-5-2-15,1-8-3 0,2-10-3 16,0 0-8-1,10-17-22-15,-3 0-43 0,3-14-16 16,-2-6-8 0,3-3-4-16</inkml:trace>
  <inkml:trace contextRef="#ctx0" brushRef="#br1" timeOffset="105843.8832">19364 11757 90 0,'-10'-6'99'0,"10"6"-4"0,-17-29-8 15,17 29-61 1,-2-11-4-16,2 11-3 0,19-12-7 15,3 6-1-15,8 2-3 16,5-1-2-16,2 5-2 0,3 0 0 16,-1 5-3-1,-4 4-1-15,-7 4 0 0,-6 3 0 16,-11 4-1-16,-8 1 1 0,-3 0-1 15,-10-4 1 1,-7 2 0-16,-7-6 1 0,-3-3-1 16,-5-6 0-16,-2-3-1 15,4 0 1-15,4-5 0 0,4-3 0 16,3 2-1-1,5-1 1-15,14 6 1 0,-10-3 0 16,10 3 0-16,13 6 1 0,3 5 0 16,5 1 0-1,5 5 1-15,6 5-1 0,-1 2 1 16,3 5 0-16,-6 0-2 15,-3 0 1-15,-8 2-1 0,-4-2-1 16,-6-1-2 0,-5-4-3-16,1-1-4 0,-3-8-8 15,5 2-22-15,2-6-29 16,-7-11-29-16,22 9-8 15,0-9-4-15</inkml:trace>
  <inkml:trace contextRef="#ctx0" brushRef="#br1" timeOffset="106503.9623">20148 11966 20 0,'-9'0'93'16,"-1"-4"-1"-16,-1 1-2 15,-3 0-51-15,14 3-10 0,-19-2-1 16,9 0-7-16,-1 2-6 16,3 0-3-16,8 0-2 15,-13 0-1-15,13 0-2 0,0 0-1 16,0 0-1-1,0 0-1-15,0 0 0 0,8-8 0 16,9 1 0-16,4-1-1 16,5 0 0-16,6-3-1 15,0 4-1-15,2 0 0 16,-3 0 0-16,-4 7-1 0,-4 0 0 15,-7 0-1-15,-3 2 1 0,-13-2-1 16,9 17 1 0,-10-4 0-16,-8 1 0 0,-3 1 1 15,-6-1 0-15,1 1 0 16,-3-1 0-16,3-4-1 15,2-3 0-15,5 0 1 16,10-7-1-16,0 11 0 0,14-6 0 16,8 1-1-1,2 3 1-15,0 2 0 0,3 1-1 16,-3 0 1-16,-4 2 0 0,-8 0 0 15,-8 4 0-15,-10-1 1 16,-12 0-1-16,-4 4 1 16,-6-4 0-16,-4 3-1 15,0-4-1-15,1-2-2 0,2-3-3 16,6-6-6-1,9 4-15-15,-1-9-24 0,9-9-32 16,9-2-18-16,3-7-6 0,8-2-2 16</inkml:trace>
  <inkml:trace contextRef="#ctx0" brushRef="#br1" timeOffset="109774.3548">15150 12930 0 0,'0'0'14'0,"-3"-8"1"16,3 8 1-16,-6-9 2 0,6 9-1 15,-7-10-4 1,7 10-2-16,0 0-5 0,-9-10-2 16,9 10-2-1,0 0 3-15,-13-9 3 0,13 9 6 16,-8-1 6-16,8 1 3 15,-9 0 4-15,9 0 3 0,-10 5 1 16,7 3 1-16,-5 1-4 16,6 11-4-16,-1-1-1 15,2 8-3-15,1 3-4 0,3 5-1 16,4 4-2-1,4 1-3-15,1-1-1 0,2-6-2 16,2-2-2-16,0-6-1 16,-1-4-1-16,1-8-1 15,0-3-2-15,-2-9-3 16,3-1-6-16,-9-14-23 0,2-12-46 15,2-6-17-15,-9-10-9 0,-2-10-6 16</inkml:trace>
  <inkml:trace contextRef="#ctx0" brushRef="#br1" timeOffset="109894.3692">15154 12631 85 0,'-13'-12'99'0,"1"1"-9"16,0 0-11-1,9-40-83-15,3 51-78 0,6-9-8 16,3 9-7-16</inkml:trace>
  <inkml:trace contextRef="#ctx0" brushRef="#br1" timeOffset="110374.4267">15642 13186 8 0,'-13'5'96'0,"5"9"1"16,1-2-6-16,1 5-3 0,6 4-74 15,0 4-2 1,6-3 1-16,4-1-1 0,6-4-3 15,4-6-2 1,4-7 0-16,2-6-1 0,-4-7-1 16,1-6 0-16,-6-5-2 15,-8-4 0-15,-8 1-2 16,-6 0 0-16,-11 4-1 0,-7 2 0 15,-3 5-1-15,-1 2-3 16,2 8-4-16,1 2-8 0,9 4-22 16,7 9-44-1,8-13-14-15,2 14-8 0,11-9-3 16</inkml:trace>
  <inkml:trace contextRef="#ctx0" brushRef="#br1" timeOffset="110784.476">16199 12972 13 0,'-15'3'100'16,"0"0"-1"-1,6-1-5-15,9-2-2 0,0 0-74 16,4 10-4-16,16-6-1 0,9-1-4 15,4 0-2 1,4 0-2-16,4-2-1 0,0 0-3 16,-5-1-1-16,-3 0-3 15,-6 0-4-15,-7 0-5 0,-7-5-9 16,0 3-36-1,-3 2-33-15,-10 0-10 0,0 0-5 16</inkml:trace>
  <inkml:trace contextRef="#ctx0" brushRef="#br1" timeOffset="110974.4987">16247 13152 22 0,'-23'13'102'16,"16"-2"1"-16,7-11-8 0,9 11-2 15,-9-11-73 1,27 1-7-16,14-1-2 0,9-2-4 0,3-1-7 15,-6-2-7-15,4 5-13 16,-8 3-50-16,-12-1-24 16,-5 2-7-16,-4-2-5 15</inkml:trace>
  <inkml:trace contextRef="#ctx0" brushRef="#br1" timeOffset="114154.8804">17351 12597 70 0,'-1'-11'87'0,"-12"-5"-28"0,13 3-10 15,0-1-9-15,0 1-8 16,0 2-7-16,0-1-2 0,0 3-6 16,0 0-3-1,0 9-3-15,1-9-4 0,-1 9-2 16,0 0-2-1,0 0-1-15,0 0-1 0,10 18 0 16,-3 2 1-16,1 7-1 0,4 7 1 16,1 8 0-16,3 3 1 15,-2 3 0-15,1 3 0 0,-2-7 0 16,-2-2 0-1,-2-9-1-15,-4-5 2 0,-1-10-1 16,-1-4 1 0,-3-14 1-16,4 9-1 0,-4-9 1 15,2-9-1-15,2-7 0 16,-1-7-1-16,2-6-1 0,1-9 1 15,3-3-3-15,2-8 0 0,1 2 0 16,-4 1 0 0,1 4 0-16,-1 7 0 0,0 7-2 15,-2 5-4-15,-1 10-3 16,-4 3-5-16,-1 10-7 15,10 0-22-15,-2 0-38 16,3 12-19-16,0 1-6 0,3 5-1 16</inkml:trace>
  <inkml:trace contextRef="#ctx0" brushRef="#br1" timeOffset="114444.9152">17750 12809 63 0,'3'26'99'0,"0"-5"-5"0,4 6-4 16,3-10-58-1,10 0-7-15,1-11-6 0,7-3-3 16,3-4-6-16,0-8-2 0,-3-2-2 16,-3-8-1-1,-7 1-2-15,-12 0-1 0,-6 2-1 16,-13 0-1-16,-9 6 0 15,-5 3 0-15,-6 1-1 0,0 3-1 16,-2 3-3 0,7 4-3-16,4 5-6 0,6-3-12 15,12 4-41 1,7 2-27-16,6-2-7 0,7 1-4 15</inkml:trace>
  <inkml:trace contextRef="#ctx0" brushRef="#br1" timeOffset="114734.95">17363 13159 14 0,'-46'24'102'0,"12"-5"-3"16,16-3-3-16,18-7-4 0,28-18-66 16,30 9-14-1,24-3-1-15,14-2-1 0,9-2-2 16,6 0-3-16,-5-1-3 15,-6 0-1-15,-15 3-3 0,-18 4-5 16,-23 0-2-16,-14 1-7 16,-15 2-20-16,-15-2-47 15,-3 8-14-15,-13 0-7 0,-6 2-1 16</inkml:trace>
  <inkml:trace contextRef="#ctx0" brushRef="#br1" timeOffset="115024.9848">17596 13312 31 0,'-7'22'100'0,"3"2"-1"0,2 5-5 15,1 0-3-15,1 10-81 16,0 5 1-16,7 3 0 0,-3 1-2 16,0-3-1-1,0-5-2-15,-1-6-1 16,1-6-2-16,-4-7-1 0,0-4-3 15,0-7-5-15,0-10-9 16,2-6-26-16,-2 6-43 0,5-28-14 16,-1 6-8-1,1-7-3-15</inkml:trace>
  <inkml:trace contextRef="#ctx0" brushRef="#br1" timeOffset="115435.034">17512 13474 84 0,'-9'-2'97'16,"9"2"-4"-16,0 0-4 15,21-8-65-15,9 6-8 0,8 2-2 16,5 0-4 0,2 5-2-16,-1 4-2 0,0 3-2 15,-8 2-2 1,-12 5-1-16,-13 0 0 0,-10 3 1 15,-12-4-1 1,-13-1 1-16,-5-5-1 16,-5-4 0-16,-4-3 0 0,3-4 0 15,2-1-1 1,8-4 0-16,9 1-1 0,16 3 1 15,0 0 1 1,0 0 0-16,24 10 0 0,0 4 1 16,3 1 1-16,3 5 0 15,0 1 0-15,0 2 0 0,-5 2 0 16,-3 0 0-16,-6 0 0 0,-5-1-1 15,-5-3-1 1,-1-2-1-16,-3-6-3 0,-1-1-3 16,-1-12-11-1,0 0-31-15,16 0-33 0,-12-12-18 16,12-10-6-16,0-6-4 15</inkml:trace>
  <inkml:trace contextRef="#ctx0" brushRef="#br1" timeOffset="115635.058">18124 13706 59 0,'7'19'107'0,"1"3"-4"0,-4-2-7 16,2 2-3-16,5 4-85 16,-6-1-1-16,0 1-1 15,-1-1-2-15,1-4-2 16,-1-2-3-16,1-3-4 0,-5-5-7 15,10-4-38-15,-10-7-39 0,10 0-10 16,-4-18-8 0,0-15-2-16</inkml:trace>
  <inkml:trace contextRef="#ctx0" brushRef="#br1" timeOffset="116095.1132">18712 13223 95 0,'0'0'100'0,"-8"0"-3"0,12 2-6 15,16 2-66-15,5-1-8 0,11 2-3 16,4-2-3-16,3 3-4 16,4-3-3-16,-2 2-6 15,-8-3-3-15,-3 5-16 16,-16-7-51-16,-17-9-20 0,-1-11-7 15,-12-9-8 1</inkml:trace>
  <inkml:trace contextRef="#ctx0" brushRef="#br1" timeOffset="116275.1348">18815 13009 30 0,'11'32'104'16,"3"2"-4"-16,0 2-4 0,1 1-5 16,7 5-77-1,-9 2-1-15,1 2-4 0,-5-7-5 16,0 0-2-16,-4-6-4 15,3-2-7-15,-6-10-9 16,4-7-51-16,1-6-24 0,-7-8-7 0,20-6-7 16</inkml:trace>
  <inkml:trace contextRef="#ctx0" brushRef="#br1" timeOffset="116705.1864">19355 12816 30 0,'7'7'101'0,"1"5"-1"15,-2 3-5-15,6 4-3 16,10 8-78-16,-6 5-3 0,3 9 1 16,3 5-1-1,-3 6-3-15,1-3-1 0,0 0-2 16,-4-9 0-16,-5-4 0 0,-2-9 0 15,-4-8 1 1,-5-19-2-16,12 0-4 0,-6-16 0 16,3-14 0-16,1-13 0 15,5-8 0-15,1-9 0 0,2-6 0 16,2 0 0-1,-4 4 0-15,-4 7 0 0,2 9 0 16,-7 9 0-16,0 15 0 0,-7 6-7 16,0 16-11-1,0 0-12-15,8 9-35 0,5 13-34 16,-6 5-7-16,6 7-4 15</inkml:trace>
  <inkml:trace contextRef="#ctx0" brushRef="#br1" timeOffset="116975.2187">19988 13168 46 0,'5'21'103'0,"-5"-2"-5"0,1-1-4 16,-1-3-2-16,3-1-83 16,15 2-2-16,9-2 2 0,7-8-1 15,4-5-1 1,6-1-2-16,0-9 0 0,-3-8-1 15,-7 0-1 1,-8-3-1-16,-14-1 0 0,-11 2 0 16,-9 2-1-16,-13 4 0 15,-7 1-1-15,-6 5 0 0,-1 2-2 16,-2 5-1-16,3 0-5 0,9 8-4 15,2 1-15 1,10 4-32-16,13 8-36 0,0-11-7 16,0-10-6-16</inkml:trace>
  <inkml:trace contextRef="#ctx0" brushRef="#br1" timeOffset="117305.2584">19567 13450 46 0,'-49'20'108'0,"7"-6"-5"0,17 0-6 15,25-14 0-15,60 7-81 0,-39-4-5 16,54-3 1 0,25-3-2-16,13-4-2 0,16 0-5 0,-1-1-3 15,-1-2 0 1,-13 3 0-16,-18 0 0 0,-20 3 0 15,-19 3-3 1,-21-1-8-16,-12 4-11 0,-24-2-35 16,0 0-43-1,-14 0-4-15,-6-6-6 0</inkml:trace>
  <inkml:trace contextRef="#ctx0" brushRef="#br1" timeOffset="118115.3556">19646 13781 5 0,'0'0'95'0,"0"0"2"16,0 15-5 0,0 6-3-16,9 7-72 0,-7 5-4 15,1 7 1-15,2 4-1 16,-4 1-3-16,2-2-2 0,-3-5-1 15,1-7-1 1,-1-8-3-16,0-3-1 0,3-11-2 16,-3-9-4-1,0 0-7-15,4-17-15 0,-1-10-49 16,3-3-20-16,-5-9-6 0,-1-8-6 15</inkml:trace>
  <inkml:trace contextRef="#ctx0" brushRef="#br1" timeOffset="118475.3988">19619 13699 88 0,'6'-13'99'15,"16"-1"-4"-15,11 2-5 0,9 5-66 16,11 4-7-16,2 3-3 0,1 5-5 16,-4 10-4-16,-6 5-2 15,-13 6 0-15,-13 5-2 16,-18 3 1-16,-6-2-1 15,-14-2 1-15,-10-2 0 0,-6-7 1 16,-4-4-1 0,-4-11-1-16,3-4 1 0,6-2-1 15,8-3 1 1,4-4-1-16,11 0-1 0,10 7 1 0,7 0 1 15,15 5 0-15,9 9 0 16,5 5 0-16,1 5 1 16,4 3 1-16,-2 5-1 15,-8-1 0-15,-7 3 0 16,-9-4 0-16,-6-2-1 0,-6-4-1 15,-3-3-1 1,-3-5-2-16,-2-3-2 0,1-2-6 16,4-11-4-16,0 10-18 15,0-10-27-15,0 0-33 0,12-7-9 16,-2-1-7-16</inkml:trace>
  <inkml:trace contextRef="#ctx0" brushRef="#br1" timeOffset="118945.4552">20229 14030 48 0,'0'0'106'0,"0"0"-5"0,0 0-8 16,6-12 0-16,-6 12-81 15,8 0-3-15,-8 0-1 0,0 0-3 16,7 12-2-1,-7-12 0-15,0 12 1 0,0-12-1 16,0 8 0 0,0-8 0-16,0 0 1 0,0 0-1 15,0 0 0-15,0 0 0 16,19 0-1-16,-5-6 0 0,6-2-2 15,9 2 0-15,-1 1 0 0,7-1 0 16,-2 3 0 0,-1 2 0-16,-7 1 0 0,-3 0 0 15,-6 3 0 1,-16-3 0-16,7 15 0 0,-9-1 0 15,-10 1 0-15,-3 2 0 16,-3 4 0-16,1 1 0 0,-2 2 0 16,3-4 0-1,4 3 0-15,6-7 0 0,6 0 0 16,9-4 0-16,11-4 0 0,5-2 0 15,6-3 0 1,6 2 0-16,1-5-2 0,1 3-8 16,-2-6-13-16,3-2-24 15,-8-6-30-15,-2-7-22 0,10-3-8 16,1-13-4-1</inkml:trace>
  <inkml:trace contextRef="#ctx0" brushRef="#br1" timeOffset="119315.4996">21056 13379 24 0,'-17'0'105'0,"17"0"-2"0,0 0-6 16,17-6-3-16,7 1-76 15,21 0-5-15,5-3-2 0,5 4-4 16,-1-4-3-16,-2 3-4 15,-6-2-3-15,-9 5-5 16,-12-4-7-16,-8 3-22 0,-17 3-44 16,-5-22-17-1,-14 2-7-15,-10-7-1 0</inkml:trace>
  <inkml:trace contextRef="#ctx0" brushRef="#br1" timeOffset="119525.5248">21186 13060 10 0,'0'0'100'16,"-8"10"1"-16,11 11-6 15,8 9-3-15,7 8-73 0,-3 8-3 16,-1 4-1-1,1 7-4-15,-4 3-3 0,-3-2-2 16,2-5-1-16,-6-10-2 16,0-4-2-16,-3-11-1 15,1-6-1-15,-2-11-3 16,0-11-5-16,9-6-15 0,1-16-37 15,3 2-35-15,-3-21-5 16,4-8-8-16</inkml:trace>
  <inkml:trace contextRef="#ctx0" brushRef="#br1" timeOffset="119925.5728">21592 12886 82 0,'0'0'102'16,"0"0"-5"-1,10 5-7-15,-15 0-60 0,5-5-11 16,4 17-3-16,2-5-4 15,4 6-4-15,-2 2-1 16,4 8-1-16,1 2 0 16,0 7-1-16,-2 0-1 0,0 1 0 15,-1 0-2-15,1-1 1 0,-3-5-1 16,-3-4 0-1,0-6 1-15,-2-8 0 0,1-3 0 16,-4-11 2-16,0 0-5 16,11 0 0-16,-2-17 0 15,4-10 0-15,5-7 0 16,4-12 0-16,-1-4 0 0,4-9 0 15,0 2 0 1,-4 4 0-16,-2 4 0 0,-3 10-6 16,-9 6-15-16,6 17-18 0,-8 5-36 15,-5 11-26-15,8 0-6 16,-2 11-6-16</inkml:trace>
  <inkml:trace contextRef="#ctx0" brushRef="#br1" timeOffset="120175.6028">22026 13184 8 0,'-3'38'103'0,"1"-10"0"15,2-2-5-15,3-11-2 0,9-5-72 16,15-2-6-16,5-8-3 16,7-5-3-16,0-8-4 15,0-3-2-15,-2-5-2 0,-3 1-1 16,-14-6-2-1,-16 2 0-15,-5 4-1 0,-14 0-1 16,-9 3-1-16,-8 5-3 16,-1 1-3-16,-2 10-5 15,-3 1-7-15,12 6-20 0,0 12-40 16,10-2-19-16,6 0-6 15,4 3-3-15</inkml:trace>
  <inkml:trace contextRef="#ctx0" brushRef="#br1" timeOffset="120375.6268">21635 13479 33 0,'-37'20'108'0,"9"-5"-4"0,22-2-7 16,16-8-1-16,37-5-80 0,15 2-6 15,17-4-1 1,14 2-3-16,7 0-5 0,5-3-4 15,-9-1-6 1,-5 4-12-16,-16 0-31 0,-25 0-43 16,-17 7-7-16,-21 1-7 15</inkml:trace>
  <inkml:trace contextRef="#ctx0" brushRef="#br1" timeOffset="120605.6544">21802 13701 65 0,'-3'27'111'0,"3"3"-7"0,0 5-5 16,0 1-2 0,-6 3-87-16,6 7-1 0,1 2-2 15,5-2-1-15,-2-2-3 0,-2-6-3 16,3-8 0-1,-1-10 0-15,-1-6-3 0,-3-14-5 16,0 0-10-16,11-8-28 16,-6-8-42-16,-4-14-13 0,4-8-6 15,0-5-6 1</inkml:trace>
  <inkml:trace contextRef="#ctx0" brushRef="#br1" timeOffset="121005.7024">21850 13718 26 0,'-8'-5'105'0,"-3"-2"-1"16,2 5-7-16,0-3-3 0,1-1-75 15,8 6-4 1,14-6-2-16,9 6-5 0,6 0-2 16,6 0-2-16,4 0-2 15,2 4 0-15,-1 6 0 16,-3 1-2-16,-6 2 0 15,-10 4 0-15,-11 0 0 0,-9 0-1 16,-5 1 1-16,-11-1 0 0,-9-5 0 16,-7-1 0-1,-6-3 0-15,-2-4 0 0,3-1 0 16,4-3-1-1,3 2 1-15,5-2 0 0,10 0 0 16,14 0 1-16,-2 10 1 16,11 2-1-16,14 4 1 15,6 2 0-15,4 4 1 0,3 0-2 16,3 4 1-16,-3-2-2 15,-3-4-2-15,-6 1-3 0,-8-4-3 16,0 0-11 0,-10-8-22-16,-1-4-30 0,4-2-27 15,-1-3-9 1,2-5-2-16</inkml:trace>
  <inkml:trace contextRef="#ctx0" brushRef="#br1" timeOffset="121385.748">22344 13961 62 0,'0'0'107'0,"0"0"-5"0,-9-11-7 15,9 11 0-15,31-11-86 16,-31 11-3-16,0 0-1 16,0 0 0-16,11 2-2 15,3 3-1-15,-3-1 0 0,4 1-1 16,-1 4 0-1,0 2-1-15,-5 3 1 0,-7 1-1 16,-2 0 0-16,-8 2 1 0,-5 1 0 16,-4 0 0-1,1-2 1-15,1-4 0 0,5-1 0 16,10 0 0-16,6 1-1 15,13 0 2-15,7 1-3 0,4 1 0 16,0 2 0 0,3 4-2-16,-9-3 0 0,-10 5 1 15,-9-2 0-15,-10 2 0 0,-13 0 0 16,-9 2-2-1,-6-1-3-15,0 5-9 0,-9-7-20 16,6-4-28-16,7 1-35 16,3-10-7-16,3-1-8 15</inkml:trace>
  <inkml:trace contextRef="#ctx0" brushRef="#br1" timeOffset="121865.8056">16499 15008 74 0,'-37'24'104'16,"15"-6"-2"-16,22-7-7 16,23-28-41-16,21 17-40 0,19 0-2 15,13 0-2 1,3-2-2-16,7-3-5 0,-1 0-2 15,-7 0-2-15,-11 3-4 16,-18 2-5-16,-9 0-7 16,-21 0-24-16,-10 0-47 0,-9 0-11 15,0 0-7-15,-21 8-3 16</inkml:trace>
  <inkml:trace contextRef="#ctx0" brushRef="#br1" timeOffset="122045.8272">16698 15190 35 0,'-22'23'107'16,"15"-2"-3"-16,11-4-8 15,21-5 0-15,13 2-82 0,13-8-6 16,13 5-4-16,7-7-8 0,12 6-22 16,-1-2-52-1,6-7-16-15,0-2-11 0,-6-3-4 16</inkml:trace>
  <inkml:trace contextRef="#ctx0" brushRef="#br1" timeOffset="122535.886">17692 14932 6 0,'-9'-9'104'0,"9"9"-3"16,-9-3-5-16,9 3-4 15,14 6-61-15,6 23-20 0,6 6-3 16,3 11-2-1,3 7 0-15,3 7 0 0,-3 4-1 16,-4-3 1-16,-4-3-1 0,-6-10 0 16,-5-4 0-1,-5-13 1-15,-3-8 0 0,-3-14 0 0,-2-9-6 16,7-14 0-1,0-18 0-15,2-14 0 0,3-16 0 16,4-9 0 0,2-9 0-16,0 1 0 0,0 3 0 15,1 8 0-15,-6 9 0 0,-1 18 0 16,-4 14-17-16,1 22-16 15,-9 5-36-15,2 13-34 0,7 6-5 16,0 6-5 0</inkml:trace>
  <inkml:trace contextRef="#ctx0" brushRef="#br1" timeOffset="122895.9292">18392 15248 19 0,'-13'0'103'0,"1"9"-1"16,-5 6-5-16,2 4-5 15,6 7-76-15,4 4-3 0,5-1 0 16,8-4-3-16,12-6-2 16,6-6-1-16,7-8-1 15,1-5-1-15,4-8-1 0,-7-10-1 16,-5-3-1-1,-13-4-1-15,-11 0-1 0,-8 2 0 16,-14 1-1-16,-8 5-2 16,-5 7-3-16,-1 0-4 15,4 10-10-15,-2 0-26 0,15 3-39 0,13 7-16 16,8 0-7-1,13-1-2-15</inkml:trace>
  <inkml:trace contextRef="#ctx0" brushRef="#br1" timeOffset="123365.9856">19205 14679 29 0,'-15'-15'89'16,"-14"10"3"-16,-9 8-3 15,-6 20-63-15,-4 12-2 0,-1 15 2 16,4 12 0 0,6 11-6-16,11 7-2 0,15 3-4 15,14-1-1-15,22-7-3 0,14-9 0 16,12-8-2-1,2-12-1-15,2-15-2 0,-6-8 0 16,-4-9-5-16,-13-4 0 16,-11-6-3-16,-19-4-5 15,0 0-13-15,0-7-31 16,-15-12-44-16,3 0-7 0,0-8-8 15,5-4-2 1</inkml:trace>
  <inkml:trace contextRef="#ctx0" brushRef="#br1" timeOffset="123836.0419">19660 14457 30 0,'-13'22'106'0,"6"7"-2"0,3 1-7 15,4 7-3 1,18 0-78-16,-9 6-2 0,4-2-2 15,1 2-4-15,4-3-4 16,-1-4-2-16,4-3-3 0,-6-6-2 16,3-3-6-16,-8-10-8 15,5 3-29-15,-3-5-41 16,-12-12-13-16,0 0-6 0,-18-5-4 15</inkml:trace>
  <inkml:trace contextRef="#ctx0" brushRef="#br1" timeOffset="124026.0648">19565 14941 14 0,'-13'14'104'0,"7"-3"0"15,6-2-8-15,21-5-3 0,18-4-74 16,12 0-6-16,9-3-1 0,9 2-6 16,3-5-5-1,5 6-6-15,-5 0-8 0,-7 5-19 16,-21 7-47-1,-11 0-18-15,-9 1-6 0,-18 1-6 0</inkml:trace>
  <inkml:trace contextRef="#ctx0" brushRef="#br1" timeOffset="124296.0972">19717 15061 31 0,'-3'27'106'0,"1"4"-2"0,1 5-7 15,1 4-3 1,5 3-77-16,4 10-5 0,-1 0-3 16,1-2-3-16,-1-2-1 0,1-6-2 15,-1-3-1 1,-1-9-1-16,-2-7 0 0,-4-8-2 15,-1-16-2-15,0 0-5 16,1-7-12-16,2-18-34 16,-1-5-40-16,-3-19-8 15,-3-5-7-15</inkml:trace>
  <inkml:trace contextRef="#ctx0" brushRef="#br1" timeOffset="124616.1356">19719 15078 30 0,'0'0'106'0,"8"-10"-3"15,10 8-8-15,5 1-2 16,7 1-80-16,9 6-4 15,-1 7-1-15,0 8-3 0,-5 0-2 16,-8 10-2 0,-10 3-1-16,-12 1 1 0,-7-2 0 15,-14-1 0-15,-5-7 0 0,-9-4 0 16,-3-8 0-1,1-6 0-15,4-7 1 0,4 0-1 16,9-7 0-16,7-2 0 16,9 1 0-16,7 3 1 0,12 2-1 15,10 3 0 1,5 4-1-16,4 5 1 0,3 5 0 15,-3 3 0 1,1 1-1-16,-8 2 0 0,-5-1-1 16,-8-4-3-16,-6-2-4 0,-1-1-6 15,-10-12-22-15,0 0-35 16,5-5-26-16,0-5-8 15,7-3-4-15</inkml:trace>
  <inkml:trace contextRef="#ctx0" brushRef="#br1" timeOffset="124776.1548">20211 15434 38 0,'9'20'108'16,"-2"1"-5"-16,1-2-7 15,-5 3-2-15,1-4-81 0,4 6-4 16,0-3-4-16,1-2-6 16,-7-9-8-16,9 5-21 15,-2-6-46-15,-9-9-19 0,10-16-9 16,-2-9-5-1</inkml:trace>
  <inkml:trace contextRef="#ctx0" brushRef="#br1" timeOffset="125026.1848">20393 15052 49 0,'-19'14'108'0,"9"0"-3"15,10-2-10-15,15-4 0 16,9-5-83-16,13-2-5 0,6 1-2 16,4-2-3-16,3 0-6 0,-3-11-5 15,-3 0-12 1,-16-7-38-16,-14-10-38 0,-2-6-3 15,-10-9-7 1</inkml:trace>
  <inkml:trace contextRef="#ctx0" brushRef="#br1" timeOffset="125156.2004">20660 14776 0 0,'-12'8'104'0,"3"15"-1"16,1 10-4-1,3 8-5-15,4 8-52 0,0 8-29 16,6 3-3-16,4-1-5 0,-2-6-5 16,3 1-9-1,-5-16-27-15,3-9-49 0,4-6-12 16,-12-23-8-16,18 2-6 15</inkml:trace>
  <inkml:trace contextRef="#ctx0" brushRef="#br1" timeOffset="125516.2435">21273 14568 62 0,'-3'-9'105'16,"3"9"-4"-16,-4 13-8 0,4 6 0 16,-3 11-87-1,7 8-2-15,5 10-1 0,3 0 2 16,3 6-2-16,6-2-3 15,-1-2-4-15,3 0-11 16,-8-8-30-16,-6-11-42 0,-1-6-13 0,-10-7-6 16,-13-9-4-1</inkml:trace>
  <inkml:trace contextRef="#ctx0" brushRef="#br1" timeOffset="125666.2616">21080 15025 23 0,'0'0'104'0,"8"-9"-3"0,27 1-7 0,21-5-4 15,13 13-67-15,13-15-22 16,9 0-5-16,-3-5-17 15,-4 7-54-15,-1 2-17 0,-24 5-8 16,-14 0-5 0</inkml:trace>
  <inkml:trace contextRef="#ctx0" brushRef="#br1" timeOffset="125896.2892">21419 15054 38 0,'-11'41'108'0,"4"4"-4"0,0 1-7 15,6 1-1 1,-43 5-81-16,44 0-4 0,1-2-2 16,2-5-3-16,-2-2-1 15,3-10-3-15,0-4-2 16,-3-9-3-16,1-5-3 15,-2-15-12-15,0 0-35 0,1-13-44 16,-5-16-5-16,-6-7-8 0</inkml:trace>
  <inkml:trace contextRef="#ctx0" brushRef="#br1" timeOffset="126236.33">21153 15184 38 0,'-7'-18'104'16,"7"3"-4"-16,17 0-6 16,17 1-3-16,25 5-82 0,-2 1-4 15,6 7 0-15,2 1-2 0,-6 5-1 16,-8 11-1-1,-8 3 0-15,-17 4 0 0,-17 4 0 16,-13 0 0-16,-16-3 0 16,-6 0 0-16,-5-5 1 0,-3-4-1 15,-2-5 1 1,6-5 0-16,6-3 0 0,8-2 0 15,16 0 0 1,0 0 0-16,4 5 1 0,18 3 0 16,6 3-1-16,2 4 1 0,3 2-1 15,-1 2 1-15,-4 1-1 16,-6 0-1-16,-4-4 0 15,-8-2-2-15,-5-2-3 16,-5-12-2-16,7 14-7 0,-7-14-21 16,0-7-29-1,0 7-32-15,6-18-10 0,2 6-4 16</inkml:trace>
  <inkml:trace contextRef="#ctx0" brushRef="#br1" timeOffset="126506.3624">21745 15366 37 0,'0'0'109'0,"10"-3"-5"0,-10 3-7 16,0 0-3-1,55-5-79-15,-43 4-5 0,2 1-4 16,2 0-3-16,0 5-2 16,0 2-1-16,2 4 0 15,-5 4 0-15,-7 6 1 0,-6-1 0 16,-1 1 1-1,-8-1 1-15,0 1 1 0,1-6 0 16,-1-2 0-16,7-3 0 16,2-10 0-16,19 7-3 0,5-7-2 15,6 0-2 1,10-6-7-16,9 3-16 0,-3-8-29 15,0-11-36-15,-4 3-13 16,-5-6-6-16</inkml:trace>
  <inkml:trace contextRef="#ctx0" brushRef="#br1" timeOffset="126766.3936">22089 15034 64 0,'-10'4'110'16,"15"2"-4"-16,14-6-9 0,15 0-2 16,22-2-86-1,-7-2-4-15,9 0-2 0,-3-3-2 16,2 0-5-1,-12-2-5-15,-2-1-10 0,-22-6-29 16,-9-10-41-16,-8 1-12 16,-6-2-6-16,-12 0-2 0</inkml:trace>
  <inkml:trace contextRef="#ctx0" brushRef="#br1" timeOffset="126906.4104">22385 14802 38 0,'-11'17'108'0,"2"9"-7"16,4 8-5-16,5 5-1 16,3 8-79-16,-1 1-5 15,3 2-5-15,-3-4-2 16,1 3-7-16,-3-10-9 0,2-3-32 15,-1-3-42 1,-1-17-13-16,0-16-6 0,0 0-7 16</inkml:trace>
  <inkml:trace contextRef="#ctx0" brushRef="#br1" timeOffset="127246.4512">23124 14545 61 0,'-6'27'106'0,"-1"5"-4"15,5 9-6-15,-1-4-2 0,3 1-86 16,0 8-5-1,5 3 0-15,8-5-2 0,4-3-4 16,6-5-8-16,-6-10-28 16,6-9-47-16,2-6-11 15,-13-8-8-15,-12-3-6 16</inkml:trace>
  <inkml:trace contextRef="#ctx0" brushRef="#br1" timeOffset="127376.4667">23066 14945 56 0,'-13'0'107'0,"13"0"-7"15,17 0-8 1,23-2-1-16,-23-3-89 0,43-5-10 15,12 7-19-15,3 1-52 16,-3-6-15-16,-8 0-8 0,-15-2-4 16</inkml:trace>
  <inkml:trace contextRef="#ctx0" brushRef="#br1" timeOffset="127916.5316">23337 15034 26 0,'-11'36'109'15,"4"3"-4"-15,6 4-6 0,1-1-3 16,4-3-75-1,1 11-7-15,2-1-3 0,-1-8-5 16,-2-3-1-16,-1-8-2 16,-3-8-2-16,2-6 0 15,-2-7-2-15,0-9-3 0,0-5-4 16,0-10-8-16,-11-15-14 15,2-4-40-15,2-9-28 0,-4-2 44 16,-3-2 26 0,-4-1 14-16,5 6 11 0,-3 3 12 15,13 11 16-15,2 5 43 16,1 3 25-16,17 3-46 15,19 3-24-15,11 7-9 16,6-2-6-16,11 7-2 0,-1 2-2 16,-7-2-2-16,-5 9 0 0,-12 5-1 15,-19 5-1 1,-15 2 0-16,-12 1 1 0,-22 2-1 15,-6 0 1 1,-9-1 0-16,1-2 1 0,-4-2 0 16,6-6-1-16,6 0 2 15,13-1 0-15,9 2 0 0,13 2 1 16,11 3 0-1,15 2 0-15,12 5 0 0,5 1-1 16,7 1-1-16,-3-3-2 0,4-4 0 16,-9-4 0-16,-4-3-2 15,-9-8-6-15,-3-2-12 16,-15-8-23-16,-5-14-35 15,7 1-23-15,-13-5-7 0,3-5-5 16</inkml:trace>
  <inkml:trace contextRef="#ctx0" brushRef="#br1" timeOffset="128326.5808">23940 15202 78 0,'14'7'104'0,"-14"-7"-4"16,0 0-7-16,0 0-47 0,0 0-32 15,0 0-1 1,10-2-3-16,-10 2-4 0,8 0-2 15,1 0-1 1,2 0-1-16,1 1-1 0,2 4-1 16,-2 3 0-16,0 3 0 0,-3 2 0 15,-9 5 1 1,0-1-1-16,-7 1 1 0,0-3 0 0,1 0 0 15,-1-2 1 1,4-3 0-16,3-10-1 0,20 12-1 16,5-9 1-1,-1 1 0-15,1 0-1 0,-2 0 0 16,0 0-1-16,-4 0 1 15,-11 3 1-15,-8-7 0 0,-6 15 0 16,-7-7 0-16,-3 2 0 16,1-3 0-16,-1 1-1 15,2-1-1-15,4-1-1 0,10-6-2 16,0 0-3-1,7 4-4-15,9-4-7 0,4-9-10 16,4-5-28 0,8-5-24-16,-9-9-22 0,8-9-5 0</inkml:trace>
  <inkml:trace contextRef="#ctx0" brushRef="#br1" timeOffset="128636.618">23979 14231 41 0,'-37'-2'103'16,"14"2"-3"-16,23 12-6 0,21 11-1 16,23 12-78-16,24 25-7 15,8 15-2-15,7 16 0 16,3 9 1-16,-5 9-1 0,-16 8 0 15,-22-5-2-15,-19-10 0 16,-21-14-1-16,-14-13-1 16,-15-15 0-16,-10-14-3 15,-1-9-4-15,-1-21-10 16,13-2-30-16,10-9-43 15,4-5-13-15,11-11-8 0,15-4-4 16</inkml:trace>
  <inkml:trace contextRef="#ctx0" brushRef="#br2" timeOffset="141918.2116">15410 12634 7 0,'-2'8'82'15,"2"-8"3"1,-11 12-40-16,11-12-5 0,0 0-3 15,0 0-9 1,0 0-7-16,0-12-4 0,0-1-4 16,0-4-2-16,1-2-5 0,0-7-2 15,-1 2-1-15,0-5 0 16,-4-4-1-16,-4 0-1 0,0-3 0 15,-6-4 1 1,-4-3-1-16,-4-2 0 0,-7-4 1 16,-1-5-1-16,-6-1 1 15,-2-3 0-15,-4-2-1 0,0-1 2 16,-5-3 0-1,-2 2-1-15,-1-2 1 0,-3 0-2 16,-2 0 1-16,-4-1-1 16,-4 1 0-16,-3-2-1 15,-3 1-1-15,-2 0 1 0,-3 4 0 16,-5-3-1-1,-2 3 0-15,2 2 0 0,-4 1 0 16,-2-1 1-16,-2 3-1 16,-1 0 1-16,-2 2 0 0,-3 1 0 15,-1 2 0-15,-6 5 0 0,2-2 0 16,-5 6 0-1,-1 0 0-15,-5 6-1 0,0-2 1 16,-3 4-1 0,-2 0 0-16,-3 1 1 0,-3 3 0 15,0 1 0-15,-6 3-1 16,0-1 1-16,-2 5 0 0,0 1 0 15,0 4 0 1,-1 5 0-16,2-1 0 0,5 6 0 16,2 0 0-16,2 5 0 0,5-1-1 15,0 3 1 1,4 0 0-16,1 0 0 0,1 6 0 15,2-2 0-15,-1 0 0 16,1 1-1-16,-1 1 1 16,3 1 0-16,0 0 0 15,4 0 0-15,3 3 0 0,0-2-1 16,4 3 1-1,1 1 0-15,4 1-1 0,-1 1 1 16,5 1 0-16,2 2-1 0,4 2 1 16,5 1 0-16,-1 2 0 15,4 1-1-15,1 1 1 0,4 2-1 16,1 2 2-1,-4 2-1-15,-2 0 0 0,0 4 0 16,-1 3 0-16,2 1 0 16,-1 8 0-16,0 2 1 15,1 3-2-15,2 4 1 0,1 1-1 16,2 5 1-1,3-3-1-15,-1 2 1 0,1 1 1 0,-1-1 0 16,0 1 0 0,1 2 1-16,-1 3-1 0,1 1 1 15,0 1 1 1,-2 2-3-16,4 2 0 0,1-3 0 15,1-2 0-15,2-1-1 16,3-2 1-16,4 0-1 16,0-4 0-16,7-3 2 0,1-4-2 15,4-1 1-15,4-3 0 16,1-3 1-16,2-3-1 0,4-2-1 15,-2-2 1 1,2-3 0-16,1-4 0 0,-1 0 0 16,5-1-1-16,-1-2 1 15,1 2 0-15,4-2 0 16,-2 1-1-16,1 3 1 15,-2 1 0-15,0 1-1 0,-5 0 1 16,-2 3 0-16,2-6 0 0,-6 2-1 16,3-1 1-1,-1-3 0-15,2-3 0 0,2-1 1 16,1-5-1-16,4-1 2 15,2-3-1-15,2-4 1 16,1-1 0-16,3-3 0 16,10-9 1-16,-15 10-2 0,15-10 1 15,-15 5 0-15,15-5-2 0,-10 0 0 16,10 0 0-1,-12 0-3-15,12 0 0 0,-13 0 0 16,13 0-1 0,-11 0-1-16,11 0-1 0,-13-10-2 15,6 2 2-15,1-6 0 16,0 0 0-16,-1-2 1 0,3 0 1 15,1 2 1 1,0-1 2-16,3 4 1 0,0 11 1 16,-1-11-1-16,1 11 1 0,0 0 0 15,0 15 1 1,0 3 1-16,0 3 0 0,-1 3 0 15,-4 6 1-15,-5 3 0 16,2 1 1-16,-2-1 0 0,-1-3-1 16,3-4 1-1,1-3 1-15,3-6 0 0,6-8 0 16,16-9-1-16,13-3 1 15,17-10-1-15,8 1-1 16,13-5-2-16,9 4-6 0,1-6-12 16,12 9-26-16,-6 5-21 15,-9-6-19-15,-7 2-16 0,-13-4-7 16</inkml:trace>
  <inkml:trace contextRef="#ctx0" brushRef="#br1" timeOffset="146108.7144">8849 11517 39 0,'8'-23'89'0,"-2"2"-2"16,-1 2-1-16,-1 4-59 0,-1 1-5 16,4 4-7-16,-7 10-1 15,9-7-2-15,-9 7-3 16,13 9-2-16,-6 4-1 15,2 8-1-15,0 4-1 0,1 8 1 16,0 1 0 0,1 7-1-16,-1 2-1 0,2-1 0 15,1 0-2-15,-3 1 1 0,4-3 0 16,-2-2 0-16,1-2 0 15,-1-4 0-15,1-5 1 16,-2-6 0-16,-5-3 0 16,2-4 1-16,-3-5 1 0,-5-9-1 15,0 0 1 1,12-7-1-16,-5-11 1 0,0-6-2 15,7-9 1-15,-1-7-1 16,6-9 0-16,1-6-2 16,4 0 0-16,-2 2-1 0,-3 5 0 15,3 3-1-15,-5 8-2 16,-4 4-3-16,0 14-4 0,-8 3-5 15,-5 16-8 1,10-4-27-16,-10 4-36 0,10 10-12 16,0 7-6-1,0 6 0-15</inkml:trace>
  <inkml:trace contextRef="#ctx0" brushRef="#br1" timeOffset="146478.7588">9698 11793 33 0,'-7'-6'87'0,"-8"6"-1"0,-3 3-4 16,0 10-60-1,-1 3-4-15,3 8-3 0,1 1-2 16,6 1 0 0,9-2-3-16,9-7 0 0,15-5-1 15,6-8 0-15,8-4-1 16,5-12-1-16,2-6 0 0,-1-3-2 15,-7-4-1 1,-10 3-1-16,-7-2 0 0,-15 4 0 16,-9 4-1-16,-13 5 0 0,-12 3-4 15,-3 5-2-15,-6 3-6 16,1 5-10-16,-4 9-44 15,11-2-25-15,13 0-9 16,10 0-5-16</inkml:trace>
  <inkml:trace contextRef="#ctx0" brushRef="#br1" timeOffset="147178.8428">8673 12301 63 0,'-36'6'78'0,"-2"-3"-13"15,3 2-14-15,3-3-12 0,4 3-11 16,5-2-8-16,4-2-6 0,8-1-3 16,11 0-4-1,0 0-2-15,16 0-1 0,14 0-2 16,7-1 0-1,12-2 0-15,12 3 0 0,16 0 0 16,10 0 1-16,13-1 0 16,18 3 1-16,17 0-1 0,25 0 1 15,20-1 0-15,26-1-1 0,28-1 0 16,21-1 0-1,29-5 0-15,17-1 0 0,14-1 1 16,9 1-1 0,-1-2 1-16,-5 5-1 0,-18-1 1 15,-18 5-2-15,-32 2-3 16,-29 2-7-16,-32 13-29 0,-35 3-37 15,-43-3-18 1,-29 0-9-16,-32 3-4 0</inkml:trace>
  <inkml:trace contextRef="#ctx0" brushRef="#br1" timeOffset="148258.9724">8560 12824 6 0,'0'0'87'0,"-5"-16"1"15,5 16-5-15,21-10-50 16,-21 10-11-16,0 0-4 0,0 0-5 15,12 13-3 1,-6 2-1-16,3 6-2 0,2 8 2 16,4 8-1-16,0 5 0 0,3 7-1 15,0 5-1 1,3 2 0-16,-1 1-1 0,1 1-1 15,0-4 0-15,-1-4-1 16,-3-4 0-16,1-6-1 0,-5-7 1 16,0-4-1-1,-5-8 0-15,-1-4 0 0,-2-6 1 16,-5-11 0-1,6 12 0-15,-6-12 0 0,1-5 0 16,-1-7 1-16,0-5-1 0,0-5-1 16,0-10 0-16,0-7-1 15,4-10 1-15,5-10-1 0,0-6 0 16,3-5 0-1,2-4-1-15,-2 1 1 0,-2 3-1 16,0 6 0 0,-2 7-2-16,-5 10-3 0,0 11-3 15,-3 5-7-15,2 15-12 0,-3 7-33 16,1-3-28-16,0 12-12 15,7 1-5-15</inkml:trace>
  <inkml:trace contextRef="#ctx0" brushRef="#br1" timeOffset="148609.0143">9207 13146 10 0,'-1'26'85'16,"1"7"4"-16,0 1-5 16,1 25-39-16,7-14-27 15,8-4-1-15,3-3 0 0,6-9-1 16,5-7-2-1,2-11-3-15,2-9-2 0,-3-7-1 16,-4-12-1-16,-6-4-1 0,-10-4-3 16,-11-2-1-1,-5 2-1-15,-14 2 0 0,-5 5-2 16,-10 5-1-16,1 5-4 15,-3 4-8-15,10 4-29 0,6 9-38 16,5-6-13 0,15-3-7-16,0 0 0 0</inkml:trace>
  <inkml:trace contextRef="#ctx0" brushRef="#br1" timeOffset="149379.1068">10149 12580 20 0,'-13'-11'93'0,"3"1"-3"15,2-19-13-15,8 29-34 16,0 0-13-16,1 16-9 15,4 5-6-15,1 8-5 0,7 5-3 16,-1 7-1-16,1 2 0 0,3 1-3 16,-1-1-2-1,-2-7-2-15,-1-3-6 0,-3-7-5 16,1-5-33-1,-3-4-38-15,-7-17-10 0,-7 7-7 16</inkml:trace>
  <inkml:trace contextRef="#ctx0" brushRef="#br1" timeOffset="149509.1224">9930 12932 68 0,'18'13'95'16,"21"-5"-2"-16,22-6-6 16,13-2-61-16,10-1-7 0,10 1-10 15,-4-8-8 1,-2 2-19-16,-12 0-52 0,-16-3-18 15,-15 3-7 1,-24 0-5-16</inkml:trace>
  <inkml:trace contextRef="#ctx0" brushRef="#br1" timeOffset="149789.156">10225 13154 26 0,'0'36'100'0,"0"0"-3"16,2 6-5-16,-2-1-2 0,-3 5-79 16,2 3-1-16,1-1 0 15,-1-6-3-15,1-2-2 0,-2-9-1 16,2-6-2-1,-1-8-2-15,0-7-3 0,1-10-7 16,0 0-21 0,-3-19-51-16,3 1-12 0,0-8-7 15,-1-5-5-15</inkml:trace>
  <inkml:trace contextRef="#ctx0" brushRef="#br1" timeOffset="150109.1943">10139 13254 84 0,'18'-14'100'0,"8"0"-5"16,10 3-6-16,-13 1-63 0,19 5-9 15,0 5-3 1,-3 2-5-16,-7 9-5 0,-10 3-3 16,-13 6-1-16,-9 1 0 0,-7-1-1 15,-9 1 1 1,-7-6 0-16,-2-2-2 0,-3-4 2 15,4 0-1 1,-1-6 1-16,10 5 1 0,4 1 1 16,10 0-1-16,2 8 2 15,14 0-1-15,4 5 1 0,5 2-1 16,4-1 1-1,1 0-2-15,-1-1 0 0,-6 0-4 16,0-5-4-16,-6-5-6 0,0 2-20 16,-6-7-40-16,-10-7-21 15,0 0-7-15,0 0-3 16</inkml:trace>
  <inkml:trace contextRef="#ctx0" brushRef="#br1" timeOffset="150479.2388">10694 13515 7 0,'0'0'100'16,"0"0"-2"-1,-3 14-4-15,-3 2-4 0,2 1-66 0,-1 12-15 31,3 3-2-31,-1 0-5 0,3 2-12 16,-4-2-50-16,4-11-29 0,5-6-6 16,7-13-7-1</inkml:trace>
  <inkml:trace contextRef="#ctx0" brushRef="#br1" timeOffset="150839.282">10975 13026 30 0,'0'0'99'0,"-11"12"-1"0,11-12-7 16,16-20-28-16,9 19-43 15,9 4-5-15,3 1-2 0,5-2-7 16,2-2-7-1,-1 2-8-15,-8-5-28 0,-13-8-46 16,-5-1-10 0,-14-7-8-16,-3-8-2 0</inkml:trace>
  <inkml:trace contextRef="#ctx0" brushRef="#br1" timeOffset="150969.2976">11128 12801 77 0,'0'27'96'16,"0"7"-4"-16,5 4-5 0,3 5-65 15,3-1-6-15,1 3-6 16,0-3-9-16,0 4-22 0,3-2-54 15,-4-15-14-15,1-7-6 16,3-9-4-16</inkml:trace>
  <inkml:trace contextRef="#ctx0" brushRef="#br1" timeOffset="151239.3299">11711 12489 24 0,'-2'6'96'15,"-1"20"-1"-15,3 10-4 0,0 7-3 16,0-9-74-16,4 25-8 15,2 5 0-15,4 1 2 16,0-1-3-16,0 3-5 16,-2-5-8-16,3-1-41 0,-5-2-38 15,-6-16-6-15,-1-11-8 0</inkml:trace>
  <inkml:trace contextRef="#ctx0" brushRef="#br1" timeOffset="151429.3528">11555 13162 46 0,'15'11'101'15,"13"-5"-6"-15,14-5-6 0,3-3-4 16,6-12-84 0,8 7-18-16,-7 4-51 0,0-8-20 15,-6 1-7 1,-14-2-5-16</inkml:trace>
  <inkml:trace contextRef="#ctx0" brushRef="#br1" timeOffset="151679.3828">11732 13201 33 0,'4'29'101'15,"4"7"-3"-15,-7-2-3 0,0 4-4 16,11-1-78-1,-12 7-1-15,-4-1-2 0,-4 0-3 16,3-7-1-16,-3-3-3 16,1-6-1-16,0-8-3 0,3-2-2 15,4-17-3-15,-6 10-10 16,6-10-31-16,-8-13-41 15,8 0-9-15,4-8-7 16,1-1-2-16</inkml:trace>
  <inkml:trace contextRef="#ctx0" brushRef="#br1" timeOffset="152029.4247">11673 13331 0 0,'-2'-14'98'0,"3"-3"2"16,8 0-5-16,11 2-3 0,10-9-66 15,5 14-11 1,4 1-2-16,-1 5-4 0,-4 1-4 15,0 3-2 1,-8 8-2-16,-10 5 1 0,-9 6-2 16,-8 3 0-16,-11 0 0 15,-5 2 0-15,-3-1 1 16,-4-1-1-16,0-6 0 0,5-2 0 15,-1-4-1-15,8-5 0 16,12-5 1-16,-6 12-1 0,7 0 1 16,14 2 1-16,2 6 0 15,3 2 1-15,2 3 0 16,1 2 0-16,-1-2 0 15,-2-3-1-15,-8-1-4 16,0-4-5 0,-4-2-14-16,-6-5-38 0,-2-10-29 15,0 0-10-15,10-7-7 0</inkml:trace>
  <inkml:trace contextRef="#ctx0" brushRef="#br1" timeOffset="152329.4608">12123 13520 23 0,'0'0'100'0,"10"0"-2"16,4-5-5 0,3 8-4-16,4-5-78 0,2 0-2 15,-3 0-1-15,-1 2-3 16,-4 2-2-16,-4 7-2 0,-7 5 0 15,-4 3 1 1,-3 0 1-16,-7 2 0 0,1 0 2 16,0-2 0-1,5 1 0-15,4-4 0 16,3-5 0-16,10-6-2 0,10 2-2 15,6-1-5-15,1-4-8 16,10 0-29-16,-4-4-38 0,-7-6-18 16,4-2-7-1,-4-10-5-15</inkml:trace>
  <inkml:trace contextRef="#ctx0" brushRef="#br1" timeOffset="152799.5172">12593 13155 48 0,'-4'9'103'15,"4"-9"-1"-15,21 14-9 0,5-11-1 16,0-1-82-16,11 4-4 15,2-2-2-15,2 0-6 0,-6-5-11 16,2-2-43 0,-4-4-38-16,-13-8-3 0,-9-8-8 15</inkml:trace>
  <inkml:trace contextRef="#ctx0" brushRef="#br1" timeOffset="152979.5388">12798 12964 3 0,'-18'19'95'0,"4"5"3"15,1 2-7 1,0 4-4-16,2 4-71 0,3 4-5 15,1 1-1-15,3 0-3 0,1 1-4 16,0-8-3-16,2 1-3 16,1-11-7-16,6-7-37 15,9-7-37-15,0-13-9 16,6-15-7-16</inkml:trace>
  <inkml:trace contextRef="#ctx0" brushRef="#br1" timeOffset="153179.5628">13162 12532 12 0,'27'0'102'0,"-8"8"-3"16,-6 18-4-16,-10 6-4 0,-3 9-51 16,-4 8-35-1,-1 10 1-15,0 2 1 0,-1 3-1 16,2-2-3-16,1-2-2 15,2-4-5-15,5-11-9 16,8-5-36-16,-3-5-41 16,-6-15-8-16,1-12-6 0,-4-8-4 15</inkml:trace>
  <inkml:trace contextRef="#ctx0" brushRef="#br1" timeOffset="153329.5808">13113 13138 50 0,'22'4'102'0,"13"-4"-5"16,7-5-7-16,7-7-3 0,15-2-88 15,-11-2-10-15,8-3-53 16,-7 6-22-16,-14-1-11 16,-7 3-5-16</inkml:trace>
  <inkml:trace contextRef="#ctx0" brushRef="#br1" timeOffset="153579.6108">13339 13154 24 0,'-15'35'103'0,"5"1"-1"16,2 1-6-16,3-2-3 0,2-1-71 15,-1 7-7 1,2 2-4-16,1-6-4 0,-5 1-2 16,3-6-3-16,-2-3 0 15,2-9-2-15,0-1-1 16,1-7-4-16,2-12-4 15,0 10-22-15,0-10-47 0,0-16-17 16,0-11-7 0,0-5-7-16</inkml:trace>
  <inkml:trace contextRef="#ctx0" brushRef="#br1" timeOffset="153899.6492">13245 13255 37 0,'16'-2'104'0,"9"-1"-4"0,8 0-7 15,4 3-2 1,4 0-78-16,-3 4-5 0,-2 6-1 15,-7 2-3-15,-9 3-1 0,-14 4-2 16,-6 3-1 0,-12-7 1-16,-10 1-1 0,-4-3 0 15,-5-2 0-15,-1-2 0 16,4-4 0-16,3-2-1 0,6-3 1 15,7 5 0 1,12-5 1-16,0 13 1 0,10-2 0 16,10 0 0-1,7 2 1-15,2 1-1 0,5-1 1 0,-2 0-3 16,2-2-1-16,-7-2-3 0,0-1-10 15,-12-8-27 1,0 0-35-16,2-3-20 0,-6-8-7 16,4-1-6-1</inkml:trace>
  <inkml:trace contextRef="#ctx0" brushRef="#br1" timeOffset="154389.708">13824 13271 67 0,'-16'4'94'15,"1"-2"-3"-15,0-1-6 0,1 4-61 16,14-5-9 0,-11 5 1-16,11-5-3 0,0 0-2 15,11 9-3 1,3-5-1-16,4 0-2 0,1 0 0 15,-1 2-3-15,-1 0 0 16,-4 2-1-16,-6 2 0 0,-5 2-1 16,-3 3 1-1,-8-1-1-15,-2 1 1 0,-3-1 1 16,3 0-1-16,0 0 0 0,5-3 1 15,6 3-1 1,2-3 0-16,10 2 0 0,-1-1-1 16,6 6 1-16,-4-2 0 15,-2 6 0-15,-4-5-1 0,-6 1 1 16,-6 0-1-1,-7-1 0-15,-2-1-1 16,-4-5-2 0,5-2-2-16,1-4-7 0,12-5-7 0,0 0-28 15,1-7-30-15,11-10-20 16,10-5-7-16,3-10 7 15</inkml:trace>
  <inkml:trace contextRef="#ctx0" brushRef="#br1" timeOffset="154709.7464">13684 12481 18 0,'-28'0'97'0,"16"11"-2"16,12 6-3-16,18 9-4 15,22 6-76-15,6 13-2 16,10 7 2-16,4 12-1 0,2 7-1 15,-5 6-2-15,-8 8-2 16,-16 4-1-16,-17 1-1 0,-16-1-1 16,-16-3-1-1,-15-6-2-15,-12-7-4 0,-6-7-3 16,-4-6-14-1,-5-10-40-15,-4-15-34 0,4-13-5 16,2-11-8-16</inkml:trace>
  <inkml:trace contextRef="#ctx0" brushRef="#br1" timeOffset="155259.8124">9826 12739 5 0,'22'-25'91'15,"-9"9"0"-15,-13 16-5 0,-9 3-4 16,-56 27-69-1,34 17-3-15,0 20-2 0,-3 17 1 16,5 15 0-16,5 10 0 16,17 4 0-16,20 4-3 15,23-10-2 1,20-5-8-16,9-16-35 0,17-22-45 15,14-11-9-15,5-19-6 0,-1-13-4 16</inkml:trace>
  <inkml:trace contextRef="#ctx0" brushRef="#br1" timeOffset="157610.0943">3750 15137 4 0,'-17'-1'89'16,"5"-3"0"-1,12 4-32-15,0 0-11 0,0 0-8 16,19-3-12-16,13 3-6 16,9 0-5-16,9 3-6 0,5 3-1 15,4 1-2 1,0 2-5-16,-4-4-4 0,-7 6-9 15,-13-4-33-15,-13-3-39 0,-5-1-10 16,-5-3-6 0</inkml:trace>
  <inkml:trace contextRef="#ctx0" brushRef="#br1" timeOffset="157850.1232">3737 15320 8 0,'-17'18'101'16,"15"2"0"-16,8-4-7 0,24-4-3 16,23-3-77-16,9 3-3 15,13-4 0-15,10-1-6 0,7 1-6 16,-3-6-11-1,4 0-52-15,-9 5-26 0,-16-4-8 16,-10 1-8 0</inkml:trace>
  <inkml:trace contextRef="#ctx0" brushRef="#br1" timeOffset="158500.2012">7890 14280 16 0,'-6'-10'94'15,"6"10"1"-15,-9-15-4 16,9 15-48-16,0 0-19 15,-11 3-2-15,8 11-7 0,0 8-2 16,2 10-3-16,0 6-2 16,1 12 0-16,0 4 0 0,0 4-1 15,0 0-1 1,0-5-1-16,4-5-2 0,2-8-2 15,-1-7-2-15,5-8-4 16,-3-11-8-16,9-4-30 16,0-5-41-16,-5-5-14 15,-4-8-6-15,-4-9-5 0</inkml:trace>
  <inkml:trace contextRef="#ctx0" brushRef="#br1" timeOffset="158920.2516">5122 14879 84 0,'-73'12'87'16,"14"1"-4"-16,11-4-4 0,18 7-73 15,30-5-1-15,26 1 1 0,38-6 3 16,41-5 4 0,46-1 3-16,45-9-1 0,82-11-1 15,27-2 1-15,47-6-2 16,43-1-1-16,49-6-2 15,11 2-2-15,17 4-2 16,9 0-3-16,-31 7 1 0,12 2-2 16,-20 8-2-1,-31 0-6-15,-41 11-12 0,-31 0-38 16,-39-1-41-16,-32-3-3 0,-43-9-9 15</inkml:trace>
  <inkml:trace contextRef="#ctx0" brushRef="#br1" timeOffset="159440.3139">9371 12775 5 0,'44'-12'96'0,"-7"8"1"16,-11 8-5-16,-17 17-3 0,-18 11-69 15,-19 16-5 1,-21 8-1-16,-20 11-1 0,-22 8-2 16,-18 5-3-1,-12-3-2-15,-2-4-1 0,3-7-3 16,12-10-3-16,15-13-6 15,25-13-7-15,24-23-20 0,33-14-49 16,26-14-13 0,29-17-7-16,24-11-5 0</inkml:trace>
  <inkml:trace contextRef="#ctx0" brushRef="#br1" timeOffset="159720.3476">9957 11553 16 0,'22'-27'95'15,"-2"6"-1"1,-15 8-4-16,-5 13-5 0,-32-24-53 16,-21 45-24-16,-21 16-2 15,-17 12 0-15,-15 9 0 16,-11 10-5-16,0 14-6 0,2-1-18 15,17 6-58-15,26 3-10 16,21-5-10-16,17 0-2 0</inkml:trace>
  <inkml:trace contextRef="#ctx0" brushRef="#br1" timeOffset="160390.4279">6073 14986 87 0,'0'0'98'0,"0"0"-5"15,10 21-6 1,-5 2-67-16,-1 20-9 0,2 9-2 15,2 6 0-15,-2 4-2 0,0-2-4 16,-1-2-2 0,0-9-3-16,-1-9-4 0,3-6-7 15,-7-18-34 1,-1-6-39-16,1-10-11 0,-15 0-6 15</inkml:trace>
  <inkml:trace contextRef="#ctx0" brushRef="#br1" timeOffset="160560.4484">5840 15519 63 0,'2'11'102'15,"23"-3"-3"-15,15-8-8 16,17 0-45-16,17-6-31 0,12-5-3 16,7-2-5-1,-5-3-4-15,0 6-9 0,-12-6-11 16,-9 8-44-1,-14 7-31-15,-28 1-8 0,-25 0-6 16</inkml:trace>
  <inkml:trace contextRef="#ctx0" brushRef="#br1" timeOffset="160930.4928">6017 15763 81 0,'0'24'99'15,"-3"2"-5"-15,3 6-3 16,2 8-75-16,-2 6 0 16,1 3-1-16,0 0-2 15,0-3-3-15,1-2-3 0,1-8-1 16,-3-4-1-16,4-6-1 15,-1-9-2-15,3-4-2 16,-6-13-2-16,19 8-7 0,-11-9-6 16,10-3-20-1,-1-5-45-15,-2-5-18 0,5-1-7 16,-4-2-3-1</inkml:trace>
  <inkml:trace contextRef="#ctx0" brushRef="#br1" timeOffset="161480.5588">5980 15804 75 0,'0'0'98'15,"21"-17"-2"-15,10 11-7 0,11 4-70 16,7 1-3-16,6 7-3 0,2 5-4 15,-4 5-3 1,-8 4-2-16,-11 7-1 0,-11 1-2 16,-18 1 0-16,-11 0 0 15,-18-3 1-15,-7-3-1 16,-9-4-1-16,-4-9 1 15,-1-5-1-15,4-3 0 0,5-2 1 16,8-3-1 0,11-3 0-16,17 6 2 0,0 0-2 15,11 5 2-15,17 8 1 0,4 7-1 16,5 4 1-16,2 6 1 15,-2 1 0-15,-2 2-1 0,-7-1 0 16,-7-3-2 0,-7 0-3-16,-4-9-3 0,0-3-9 15,-10-17-32-15,0 0-35 16,19-5-19-16,-5-17-6 15,2-3-3-15</inkml:trace>
  <inkml:trace contextRef="#ctx0" brushRef="#br1" timeOffset="161630.5768">6621 16201 17 0,'14'27'105'0,"-4"2"-3"0,-2 2-7 15,-3-1-2 1,1-2-82-16,-4-5-10 0,8-2-35 16,6-4-50-16,-7-13-10 15,4-7-8-15,3-15-3 0</inkml:trace>
  <inkml:trace contextRef="#ctx0" brushRef="#br1" timeOffset="162000.6212">6950 15683 16 0,'-8'15'105'0,"16"-11"-3"15,15-3-7 1,9-2-2-16,46-10-79 0,-50 6-6 15,22-7-3 1,5 4-12-16,-8-10-23 0,-4-1-55 16,-10 3-10-16,-6-3-8 15,-11-8-3-15</inkml:trace>
  <inkml:trace contextRef="#ctx0" brushRef="#br1" timeOffset="162160.6404">7171 15458 18 0,'-20'36'103'0,"6"7"-3"15,8 5-6-15,-2 9-9 16,21 17-92-1,-3-12-33 1,7-9-31 0,16-18-23-1,2-20-7-15</inkml:trace>
  <inkml:trace contextRef="#ctx0" brushRef="#br1" timeOffset="162510.6824">8176 15018 26 0,'-20'34'105'0,"4"9"-4"16,1-1-6-16,4 3-4 0,-13 3-78 15,21 1-4-15,3-2-3 16,5-2-4-16,8-3-4 0,2-6-6 16,7-1-10-1,-10-3-41-15,-4-12-33 0,1-6-8 16,-9-14-6-1</inkml:trace>
  <inkml:trace contextRef="#ctx0" brushRef="#br1" timeOffset="162610.6943">7951 15595 97 0,'0'0'100'0,"24"1"-7"16,17-3-5-1,20-17-71-15,11 3-18 0,1-9-30 16,6 2-51-16,0 3-11 16,-7-1-7-16</inkml:trace>
  <inkml:trace contextRef="#ctx0" brushRef="#br1" timeOffset="162860.7243">8174 15666 27 0,'0'17'109'0,"6"5"-5"16,2 2-8-16,0 6-1 0,-22 6-80 16,17 0-5-1,4 3-1-15,2 0-4 0,-2 1-2 16,-1-2-1-16,2-5-3 0,1-6-1 15,0-4-5 1,-5-11-8-16,4-2-30 0,-8-10-45 16,0 0-10-16,-3-15-7 15,-7-10-1-15</inkml:trace>
  <inkml:trace contextRef="#ctx0" brushRef="#br1" timeOffset="163170.7616">8103 15802 0 0,'5'-15'101'0,"12"-2"2"15,13 3-7-15,10-1-4 0,50 1-75 16,-72 7-5-16,31 3-1 15,-5 4-5-15,-8 1-2 16,-10 11-2-16,-15 4-1 16,-12 4-1-16,-15 5 0 0,-13-2 0 15,-8 1 0 1,-6 1 0-16,1-7 0 0,4-1 0 15,6-5 1-15,7-1 1 0,13 2 0 16,10-1 2 0,11 1-1-16,12 2 1 0,13 2 0 0,1 1 0 15,2 3-1 1,1 0-1-16,-5-1-2 0,-1-5-2 15,-10-2-5 1,-1 0-10-16,-21-13-31 0,12 2-36 16,-12-2-16-1,13-12-7-15,-5-8-2 0</inkml:trace>
  <inkml:trace contextRef="#ctx0" brushRef="#br1" timeOffset="163450.7952">8574 15952 46 0,'16'14'109'0,"-2"-14"-6"16,6 0-7-16,5-3-2 15,41-6-85-15,-33 4-5 0,-1 3 0 16,-2 2-2 0,-8 3-1-16,-6 8-1 0,-11 7 1 15,-6 1 1-15,-11 5-1 16,-6 0 2-16,-4 2-1 15,2-6 1-15,1 1 1 0,11-8-1 16,8-13-1-16,13 12-1 16,13-12-2-16,7-5-2 15,6-8-5-15,11 4-15 16,-5-12-33-16,-2-11-41 15,-2 3-7-15,-2-7-6 0</inkml:trace>
  <inkml:trace contextRef="#ctx0" brushRef="#br1" timeOffset="163640.818">9129 15620 58 0,'0'9'109'0,"14"-4"-4"0,16 1-8 16,9-6-2-16,16-20-83 0,5 11-8 15,10-4-3 1,0 1-2-16,-7-2-6 0,1 1-14 16,-16-6-43-16,-18-5-32 15,-7-5-8-15,-17-9-6 0</inkml:trace>
  <inkml:trace contextRef="#ctx0" brushRef="#br1" timeOffset="163850.8432">9451 15172 49 0,'-18'28'113'0,"4"11"-6"16,10 6-6-1,4 3-4-15,-18 6-82 0,18 4-4 16,8 2-2-16,-6-1-4 16,-2-7-10-16,2-1-9 0,-5-5-33 15,-4-13-38 1,15-13-16-1,8-12-8-15,12-8-5 0</inkml:trace>
  <inkml:trace contextRef="#ctx0" brushRef="#br1" timeOffset="164250.8911">10404 14939 62 0,'-8'26'107'16,"2"3"-7"-16,-2 2-4 15,2 10 1-15,3 5-88 16,-5 4-1 0,3 4 0-16,-1-3-1 0,1 2-1 15,2-10-1-15,2 0-4 16,0-17-10-1,5-12-5-15,11-2-19 16,-3-11-44-16</inkml:trace>
  <inkml:trace contextRef="#ctx0" brushRef="#br1" timeOffset="164520.9235">10159 15416 45 0,'-24'16'110'0,"14"-7"-6"15,10-9-6-15,14 4-2 16,24-4-83-16,7-7-3 15,16 1-2-15,4-4-3 0,7 0-3 16,3-1-3 0,-2 3-2-16,-6-5-5 0,-7 8-8 15,-18-4-27-15,-11-5-47 0,-7 9-11 16,-12 0-7-1,-12 5-2-15</inkml:trace>
  <inkml:trace contextRef="#ctx0" brushRef="#br1" timeOffset="164770.9535">10314 15690 46 0,'-14'41'111'16,"3"3"-6"-16,2-3-8 0,6 8 0 15,2-6-86 1,1 0 0-16,6 1 0 0,0-14-7 16,1-3 0-16,1-9-1 15,-2-1-1-15,-2-9-1 16,-4-8-2-16</inkml:trace>
  <inkml:trace contextRef="#ctx0" brushRef="#br1" timeOffset="168061.3483">10290 15779 37 0,'-12'-6'86'0,"7"-15"-7"15,5 21-31-15,-3-11-14 0,3 11-8 16,4-17-6-16,7 5-3 16,5 1-4-16,3 0 0 0,8 1-2 15,2 3-3 1,2 4-2-16,-1 3-2 0,-2 1-1 15,-4 9-1 1,-6 4 0-16,-7 3-1 0,-8 0 0 16,-3 4 1-16,-6-3 0 15,-8 1 0-15,-5-2-1 0,-5-2 1 16,-3-5-1-16,-3-2 1 0,0-5-1 15,1-2-1 1,3-1 1-16,5 0-2 0,5-4 1 16,16 4 0-1,0 0 0-15,9 1 1 0,15 6 0 16,9 6-1-16,4 2 1 15,5 3 1-15,1 3-1 0,0 1 0 16,-6 0 0 0,-4 2-1-16,-9-4 1 0,-5-3-1 15,-4-3-1-15,-5-4-2 0,-10-10-3 16,13 6-5-1,-3-6-17-15,-4-9-37 0,6-9-24 16,4-1-11-16,4-6-3 16</inkml:trace>
  <inkml:trace contextRef="#ctx0" brushRef="#br1" timeOffset="168531.4048">10975 15865 52 0,'-22'0'98'0,"2"0"-5"0,2 0-5 15,6 0-65 1,-2 0-5-16,14 0-3 0,0 0-6 16,0 0-3-16,21-6-3 15,0 5 0-15,3 1-1 0,2 1-1 16,-1 7 0-1,-4 4-1-15,-5 3 1 0,-7 3-1 16,-11 4 1 0,-5 0 0-16,-4 1 1 0,-6-4-1 15,1-1 1-15,0-4-1 0,8 0 0 16,8-4 0-16,5-2 0 15,13 3-1-15,6 0 0 16,3 3 1-16,0 4 0 16,-2-1 0-16,-6 4 0 0,-8 2 0 15,-11 4 0 1,-4-5-2-16,-10 4-3 0,-6-8-5 15,2 3-17-15,-1-4-39 0,-2-13-25 16,9-4-10 0,5-6-4-16</inkml:trace>
  <inkml:trace contextRef="#ctx0" brushRef="#br1" timeOffset="182973.1376">8484 16832 37 0,'-3'-16'84'16,"0"5"-27"0,3 0-5-16,0-2-9 0,0 1-8 15,1 0-10-15,1 3-4 0,-1-1-1 16,-1 10-2-16,2-13-6 15,-2 13-2-15,0 0-2 0,0 0-1 16,3 19-1 0,-2 2-1-16,0 5 0 0,-1 6 0 15,0 7 2 1,-1 0-1-16,1-1-1 0,-1-7-2 0,1 0-2 15,0-11-4 1,5-2-8-16,-5-18-28 0,12-1-45 16,1-6-15-16,-2-5-6 0,1-1-4 15</inkml:trace>
  <inkml:trace contextRef="#ctx0" brushRef="#br1" timeOffset="183273.1736">8229 17120 83 0,'-28'21'101'0,"0"-5"-6"0,5 1-3 16,12 1-63-16,12-5-9 16,21-3-2-16,25-5-4 0,15-3-2 15,18-3-2-15,16-2-1 0,8-2-3 16,1 0-1-1,-6-4-2-15,-10 5-3 0,-18 1-3 16,-13 2-4 0,-18 1-12-16,-12 1-41 0,-11 5-37 15,-17-6-4-15,0-6-9 16</inkml:trace>
  <inkml:trace contextRef="#ctx0" brushRef="#br1" timeOffset="183923.2516">8268 17389 71 0,'-6'-12'94'15,"6"12"-4"1,0 0-3-16,-41 5-63 0,41 7-4 16,0 5-6-16,1 7-3 15,2 3-2-15,1 6 0 0,-3 4 1 16,1 8-3-1,-1 2-4-15,2 1 2 0,-1 2-3 16,0-3-1-16,-2 3-2 0,2-5-2 16,0 0-4-1,-2-45-6-15,3 76-5 0,-3-46-39 16,-1-11-31-16,1-8-11 15,0-11-4-15</inkml:trace>
  <inkml:trace contextRef="#ctx0" brushRef="#br1" timeOffset="184523.3235">8251 17553 25 0,'-16'-5'86'15,"3"-2"-17"1,-21-3-7-16,-3-5-15 0,5-2-10 16,4 1-11-16,12-4-2 15,12-2-5-15,13 0-4 16,20 4-5-16,10 2-2 15,13 2-3-15,11 6 0 0,6 8-3 16,4 3 0-16,-35 5-2 0,1 0 0 16,-4 5-1-1,3 3 0-15,-7 3-1 0,0 3 2 16,-6 0-2-1,-3 4 2-15,-12 3 2 0,1-2-2 16,-11 0 1-16,0 3 1 16,-11-4-1-16,-2 0 0 0,-10-5 0 15,-3 1 0-15,-2-2-1 16,-4-1 1-16,-3-4-2 15,1-1 1-15,1-1 1 0,3 0 1 16,3 0 0-16,11-1 1 16,6 0 1-16,5 5 2 15,5-3-1-15,0-14-3 16,11 20 0-16,4 1-1 15,9 4-1-15,1-1-3 16,4 6-1-16,2 3-6 0,2-1-14 16,31 43-29-16,-64-75-29 0,33 24-19 15,-1 2-6 1</inkml:trace>
  <inkml:trace contextRef="#ctx0" brushRef="#br1" timeOffset="185323.4196">8899 17953 49 0,'0'0'94'16,"0"0"-2"-1,-20 13-4-15,-1 2-61 0,21-15-4 16,-5 20-4-1,1 2-7-15,16-2-1 0,5-11-1 16,3-4-1-16,3-2-2 0,1-2 0 16,6 1-2-16,-2-2-1 15,0-3 0-15,-1-5-4 16,-1-4 0-16,-6 0-1 15,-3-3 0-15,-6-2 0 0,-3 2 0 16,-8 0-1 0,-3 2 1-16,-8 3 0 0,-6 0 1 15,-3 3-1-15,-3 2 0 0,-1 5 0 16,-3 0 1-16,27 0-3 15,-23 8 1-15,-2 2 1 16,5 8 0-16,-2-1 2 16,9 8 1-16,-1-1 0 0,8 5-1 15,-1 0 3 1,9 2 0-16,3-2-1 15,10 0 0-15,-1 0-3 16,8-4-1-16,1 1-3 0,6-9-4 16,0 2-6-16,3-8-13 15,1 0-32-15,0-8-27 16,0 0-17-16,0-9-3 15</inkml:trace>
  <inkml:trace contextRef="#ctx0" brushRef="#br1" timeOffset="185723.4676">9451 18073 7 0,'9'-26'94'15,"-4"4"0"-15,-1-4-3 0,-3 13-33 16,-1 13-34-16,0 0-4 0,0 0-7 16,0 0-5-1,0 0-1-15,-6 4-2 16,-5 4-1-16,1 0-1 15,-14 26 0-15,12-8-1 0,12-26 1 16,-3 26 0 0,0 2 0-16,7-7 1 0,6-15-1 15,-1-6 1-15,3-6-3 0,2-8 1 16,-2-1 1-1,2-3-2-15,0-5 1 0,0-3-3 16,-2 6 1-16,-2-1 0 16,0 8 1-16,-10 13-3 15,0 0 2-15,0 0 0 16,0 0 1-16,2 8 1 0,2 4 0 15,-4 53 1 1,-15 24-1-16,7-34 3 0,-3 2-2 16,2 1-1-16,-3-2-5 0,5 1-6 15,-4-3-24 1,4-8-27-16,7-46-31 0,-5 29-13 15,0 0-6 1</inkml:trace>
  <inkml:trace contextRef="#ctx0" brushRef="#br1" timeOffset="186333.5408">10341 17198 31 0,'-27'10'93'0,"1"1"2"16,6-1-7-1,5 2-55-15,9 1-5 0,7-2-5 16,11-1-7-16,13 0-2 0,10-1-3 16,9-4 0-16,4 2-3 15,5-3-1-15,-1-2-3 16,0 1 0-16,-5-2-1 15,-6-1-2-15,-6 3 0 0,-7-3-3 16,-9 0-2 0,-5 0-4-16,-14 0-10 0,16-3-34 15,-16 3-34-15,2-12-13 0,-2-1-7 16</inkml:trace>
  <inkml:trace contextRef="#ctx0" brushRef="#br1" timeOffset="186553.5672">10385 17389 85 0,'-16'19'100'16,"7"-4"-4"-16,3 2-6 0,6-3-58 15,10-1-17-15,6-2-1 16,7 0-3-16,7-3-4 15,2 0-4-15,4-2-3 16,5-2-4-16,0 0-10 0,6 4-21 16,0-3-42-1,-4 0-19-15,-2-3-9 0,-1-3-1 16</inkml:trace>
  <inkml:trace contextRef="#ctx0" brushRef="#br1" timeOffset="189023.8635">11712 16647 32 0,'-26'0'96'0,"3"0"-1"0,4 4-7 16,7-4-60-16,12 0-4 15,10 5-3-15,23 0-7 16,18-3-3-16,21 1-1 0,19 0-3 0,14-2 0 16,8 2-2-1,3-3-2-15,-7 1-2 0,-15-2-2 16,-18 2-4-1,-21-2-7-15,-17 4-10 0,-23 0-46 16,-15-3-28 0,-18 3-6-16,-9-3-4 0</inkml:trace>
  <inkml:trace contextRef="#ctx0" brushRef="#br1" timeOffset="189733.9488">11815 16724 18 0,'-17'-8'92'0,"17"8"1"16,-12-12-6-16,12 12-63 15,0 0-2-15,-10-5-5 16,10 5-5-16,0 0-1 15,0 0-2-15,0 0-2 0,-10 7-1 16,10-7 1-16,-5 10-2 0,5-10 1 16,-3 14 0-1,3-14-1-15,0 15 0 0,7-5-1 16,8 0 1-1,6 6-2-15,7-1 2 0,9 3-2 16,11 5 1-16,5 1-1 16,1 1 0-16,2 1-1 0,0-2-1 15,-5-2 2-15,-7-2-3 0,-8-2 1 16,-4-5-1-1,-13-3 1-15,-3-4-1 0,-8 0 0 16,-8-6 0 0,0 0-1-16,0 0 2 0,0 0-1 15,-6 10 1-15,-7-6-1 16,-3 0 1-16,-2 1-1 0,-4 6 0 15,-2-3 1 1,-5 3-1-16,1 5 0 0,-3 0 0 16,-3 5-1-16,1-2 2 0,1 8-2 15,2-5 2 1,2 4-1-16,5-1 0 0,5-1 1 15,13 0 0-15,5-2 2 16,18 0-1-16,13-3 1 0,12-2 0 16,12-3-1-1,10-1 1-15,6-1-2 0,4-2-2 16,-4-3-5-1,-37-3-9-15,-1-1-20 0,-7 2-27 16,1-1-25-16,-10 0-19 0,1 0-5 16</inkml:trace>
  <inkml:trace contextRef="#ctx0" brushRef="#br1" timeOffset="190264.0124">12002 17994 89 0,'0'0'97'15,"0"0"-4"-15,0 0-6 16,0 0-66-16,0 0-9 16,-7 7 1-16,-1 5-3 0,2 0-6 15,2 27 1-15,4-13-2 16,0-26-3-16,7 22-6 15,1-1-12-15,-8-21-44 0,27 28-26 16,-18-28-10 0,-2-13-6-16</inkml:trace>
  <inkml:trace contextRef="#ctx0" brushRef="#br1" timeOffset="190384.0268">12043 17881 20 0,'-6'-35'101'0,"1"1"-3"16,-4 3-10-16,0-6-10 0,7 16-118 15,0 4-41 1,1 5-10-16,1 12-7 0</inkml:trace>
  <inkml:trace contextRef="#ctx0" brushRef="#br1" timeOffset="191684.1828">12467 17851 78 0,'-9'8'101'0,"9"-8"-5"15,-13 18-17 1,13-18-54-16,0 15-3 0,0-15-3 16,13 14-7-1,-3-7-5-15,4-3-3 0,-2 0-3 16,1 13-2-16,4-14-4 15,-1 0-4-15,1 1-7 0,-1-4-14 16,-2 2-45-16,5 0-20 16,-6-2-5-16,-2 0-3 15</inkml:trace>
  <inkml:trace contextRef="#ctx0" brushRef="#br1" timeOffset="192084.2308">12499 18052 39 0,'-10'9'101'0,"-1"3"-1"0,11-12-10 16,0 0-60-1,0 0-3-15,-3 10-9 0,1 1-6 16,0-2-4-16,-3 3-3 15,15-7-6-15,3 2-3 16,1-2-4-16,27 16-9 0,-13-10-14 16,-28-11-42-1,28 9-25-15,2 1-5 0</inkml:trace>
  <inkml:trace contextRef="#ctx0" brushRef="#br1" timeOffset="192664.3003">12935 17916 23 0,'0'0'95'0,"0"-10"0"0,0 10-6 15,0 0-52-15,0 0-10 16,0 0-3-16,0 0-8 15,0 0-8-15,0 0-1 0,0 3 0 16,0 4-1 0,13 58-2-16,-5-42-3 0,-7 6-1 15,2-1-7 1,2 5-11-16,-1 0-43 0,2-4-30 15,0 2-9 1,2-9-7-16</inkml:trace>
  <inkml:trace contextRef="#ctx0" brushRef="#br1" timeOffset="193944.4539">12381 16031 24 0,'1'-14'96'0,"-1"14"-2"0,0 0-2 16,-2 7-55-16,2 7-11 15,0 9-8-15,1 6-4 16,6 3-2-16,-2 4-1 15,3 1-2-15,-1-1-3 0,0-3 0 16,0-7-2-16,-2-1-1 0,-3-9 0 16,0-3-1-1,-1-4 1-15,-1-9 0 0,1 10 1 16,-1-10 0-1,0-5-1-15,0-8 0 0,-5-8-1 16,-4-6-1-16,-1-6-1 16,-2-3-1-16,-1-1-1 0,1 0 0 15,-1 4 1-15,2 4 0 0,5 10 0 16,2 4 1-1,4 15-1-15,6-5 1 0,8 10-1 16,6 10 1 0,8 9 0-16,5 5 0 0,9 5 1 15,-1 3 0-15,4 0 1 16,-3-5 0-16,-4-5 1 0,-5-5 1 15,-4-10-1 1,-5-9 0-16,-4-4 1 0,-5-13 0 16,-3-10-2-16,-2-6 0 0,-6-8-2 15,0-8 0-15,-3-5-3 16,-6-2-2-16,0-3-5 15,-4 9-11-15,-3 0-23 16,7 3-28-16,5 10-29 0,2 9-8 16,8 9-3-1</inkml:trace>
  <inkml:trace contextRef="#ctx0" brushRef="#br1" timeOffset="194594.532">14472 16291 73 0,'0'0'98'0,"-9"-1"-3"16,6 6-7 0,-1 15-67-16,3 4-5 0,0 12-4 15,1 5-1-15,-2 8-2 0,-2 2-2 16,2-1-1-16,1-4-2 15,1-7-2-15,0-5-1 0,1-7-4 16,2-11-4 0,5-1-8-16,-8-15-22 0,0 0-43 15,0 0-18 1,0 0-7-16,0 0 7 0</inkml:trace>
  <inkml:trace contextRef="#ctx0" brushRef="#br1" timeOffset="194784.5547">14080 16816 88 0,'-28'21'105'0,"14"-2"-6"15,14-6-4-15,25-3-71 16,24-3-6-16,23-4-3 16,23-3-3-16,15-1-5 15,14-8-3-15,6 0-4 16,3 1-5-16,-1 5-7 15,-14-2-21-15,-10 5-46 0,-9 5-19 16,-22 2-7-16,-17 2-6 0</inkml:trace>
  <inkml:trace contextRef="#ctx0" brushRef="#br1" timeOffset="195274.6136">14281 17258 0 0,'0'-11'97'0,"0"11"4"15,-1 6-6-15,-1 7-2 0,19 8-76 16,-16-6-5-1,-1 6-1-15,2 3-2 0,0 5-1 16,-2 1-4-16,0 4-1 0,0 0-1 16,-2 0-1-1,2-1 3-15,0-2-2 0,-2-1-2 16,2-3-1-16,0-7-3 15,0 1-2-15,4-7-10 16,-4-14-16-16,2 10-43 16,-2-10-23-16,6-17-5 0,-6-23-2 15</inkml:trace>
  <inkml:trace contextRef="#ctx0" brushRef="#br1" timeOffset="195724.6676">14105 17294 93 0,'0'0'99'0,"-7"-14"-7"15,12-8-29 1,18 14-35-16,12 2-6 0,6-2-5 16,13 3-4-16,3 3-2 0,4 2-6 15,-2 5 1-15,-7 8-3 16,-10 4 0-16,-8 2-1 0,-12 5-1 15,-16 2 0 1,-6 3 0-16,-4-17-1 0,-4 0-1 16,-6-2 0-1,-3 0 3-15,-24 6-1 0,-8-6 0 16,1-5-1-1,1-2 0-15,2-3 2 0,7 0 0 16,5-3 1-16,22 3-2 0,11 0-2 16,7 4 1-1,6 3 0-15,4 2 0 0,2 5 1 16,6 3 0-16,0 3-1 15,1 1 0-15,-1 6 2 16,0 3 0-16,-1 0 0 16,1-1-1-16,-1 3 0 0,0 0 0 15,-4-1-3-15,3-2 0 0,-6 0-4 16,-4-3-7-1,-2-2-17-15,-5-5-27 0,-1-8-28 16,4-2-18 0,-9-9-5-16</inkml:trace>
  <inkml:trace contextRef="#ctx0" brushRef="#br1" timeOffset="195974.6976">14834 17649 23 0,'18'-7'107'15,"-18"7"-2"1,14 1-5-16,-14-1-4 0,12 15-83 16,-7-4-2-1,0 5-2-15,-2 0-4 0,-1 2-5 16,2 0-7-1,-3-6-14-15,1 0-43 0,-2-12-32 16,4 9-7-16,-4-9-8 0</inkml:trace>
  <inkml:trace contextRef="#ctx0" brushRef="#br1" timeOffset="196054.7072">14932 17625 8 0,'9'-60'108'15,"-3"-5"-3"-15,1 10-10 0,0 16-8 16,11 25-101 0,-5 14-69-16,-1-3-10 0,3 2-7 15,1-3-6-15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08:42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3071 2716 33 0,'-11'-7'36'0,"2"3"-9"15,9 4-3-15,0 0-6 16,0 6-6-16,14 4-5 16,3 2-3-16,4 3-2 0,0 0 1 15,2 2 3 1,-4-2 2-16,-3 0 0 0,-5 2 1 15,-8-5 0-15,-3 4 0 0,-7-9 1 16,-5 2 0-16,-5-7 0 16,-1-2-2-16,-6-9-2 15,6-9 0-15,2-6-3 16,5-6 0-16,7-5-1 0,4-4-1 15,9-4 0 1,8 5-1-16,6-1 0 0,3 8 0 16,2 3 2-16,0 11-1 15,0 9 0-15,-3 8 0 16,-9 22 0-16,-7 8 1 0,-9 14 0 15,-5 1 0-15,-10 10 0 16,-7-1 1-16,-11-2 1 0,-3-6 0 16,0-13 0-1,1-7 1-15,0-13-1 0,8-10 1 16,3-11 1-1,4-16-1-15,9-12-3 0,4-10 0 16,7-8-1-16,10-6-1 16,7-4 0-16,6 3-1 0,4 4 0 15,3 7 0-15,0 13 0 0,0 11 1 16,-2 16 1-1,-6 12-1-15,-9 18 1 0,-7 16 1 16,-6 14 0 0,-6 9 0-16,-14 8 1 0,-8 4 0 15,-8-3-1-15,-5-4 0 16,-5-12 1-16,3-8 0 0,-4-16 0 15,9-11-1-15,4-14 0 0,6-8 0 16,8-15 0 0,8-11-1-16,9-11 1 0,6-9-2 15,13-8-2 1,7-2 1-16,8-2 1 0,6 5-2 15,4 7 1-15,0 13 0 16,3 11-1-16,-6 14 2 0,-4 13 0 16,-7 15 0-1,-6 18 1-15,-10 12-1 0,-8 10 2 16,-6 6-1-16,-13 2 1 0,-8-1-2 15,-7-5 3 1,-2-6-2-16,-4-11 1 0,1-8 0 16,1-13-1-16,3-11 1 15,4-8 0-15,6-10-1 0,5-10 1 16,10-11 0-1,3-8-4-15,10-8 2 0,14-7-2 16,8-2 1 0,11 4 0-16,7 5-1 0,7 12 0 15,-2 8 0-15,1 19 1 0,-5 11 0 16,-4 18 1-16,-10 15 1 15,-9 10-1-15,-11 6 0 0,-8 3 1 16,-7-2 0 0,-14-2-1-16,-6-6 2 0,-6-8-1 15,2-11 1 1,-1-9 0-16,2-10-1 0,2-7 0 15,5-11 1-15,6-14 0 0,6-5-2 16,6-4-1 0,3-8 0-16,12 0-1 0,8-1 0 15,7 7 0-15,4 4 1 16,6 12-1-16,-1 9 0 0,-4 9 1 15,-2 9 1 1,-8 7 0-16,-5 13 1 0,-12 3-1 16,-6 3 1-1,-5 3 1-15,-15 3-1 0,-8-3 0 16,-4-3 1-16,-4-3-1 0,1-5 0 15,1-8 2-15,4-5-1 16,6-5-1-16,8-7-1 0,10-8 1 16,4-7-1-1,7-6-1-15,9-6 1 0,7 0 0 16,2-1 0-1,3 0 0-15,-1 5 0 0,-2 4 0 16,-1 6 0-16,-6 8 1 16,-1 5-3-16,-8 10 1 0,-4 5 0 15,-5 2 0-15,0 4-1 0,-3-1 2 16,-8 1 2-1,-5-2-2-15,0-7 2 0,-2-9 0 16,1-5-1 0,4-15 1-16,6-9-1 0,7-8-1 15,10-8 1-15,11-6-1 16,3 0-1-16,3 3 0 0,3 7 1 15,-4 6-1-15,-2 9-1 16,-7 11 0-16,-8 9 1 16,-9 3 0-16,-4 15-2 0,-14 2 2 15,-8 0 0 1,-6 4 0-16,-2 1 1 0,-2-4-1 15,1-7-6-15,3 3-20 16,10-6-42-16,4-8-18 0,16-14-5 16,-1-19-2-1</inkml:trace>
  <inkml:trace contextRef="#ctx0" brushRef="#br0" timeOffset="17141.5426">10464 3377 5 0,'0'0'51'0,"-6"-10"-5"0,6 10-4 16,0 0-12-1,0 0-4-15,-8-3-7 0,8 3-6 16,-1 16-3-16,1 2-3 16,-1 9-3-16,4 7 0 15,2 7 1-15,0 5 0 16,1 9 0-16,-2 3 1 0,1 1-1 15,-3-1 1-15,-1-3 0 0,-2-1-1 16,1-7-1 0,-2-2 0-16,-1-9-1 0,1-4-1 15,0-6-1 1,1-2-1-16,0-7-3 0,0-3-6 15,1-14-16-15,0 0-43 16,10 1-15-16,-3-11-5 0</inkml:trace>
  <inkml:trace contextRef="#ctx0" brushRef="#br0" timeOffset="17681.5912">10273 3387 35 0,'-16'0'52'15,"6"-3"-4"-15,0 3-11 0,10 0-9 16,0-10-7-16,9-1-6 16,13 1-2-16,-2-5-4 15,12 0-1-15,5-2-1 16,10 0 2-16,5 3-3 0,9 3 1 15,1 7-2 1,0 2 0-16,5 2 0 0,-3 8-1 16,0 9-2-16,-10 1 1 15,-8 4-1-15,-7 3-1 0,-12 1 1 16,-10 4-1-16,-13 0-1 15,-5-1 1-15,-18 0 0 16,-9 0 0-16,-9-2 0 0,-9 0 0 16,-7 1-1-1,-3-4 2-15,-3-1-2 0,2-3-1 16,5-3-3-1,6 1-4-15,7-2-6 0,9-1-17 16,10-5-42-16,15 3-13 16,5-13-3-16</inkml:trace>
  <inkml:trace contextRef="#ctx0" brushRef="#br0" timeOffset="18151.6334">11344 3642 65 0,'-13'25'71'16,"13"-25"-29"-16,0 12-10 15,13-11-8-15,12-1-5 16,11-1-4-16,12-6-2 15,1-3-4-15,8-2-2 0,-1 0-2 16,1 0 0 0,-6-2-1-16,-2 2 0 0,-8 1-1 15,-7 2-3-15,-4 4-2 0,-11-2-6 16,1 5-8-1,-9 0-21-15,-11 2-39 0,13 0-10 16,-13 0-1-16</inkml:trace>
  <inkml:trace contextRef="#ctx0" brushRef="#br0" timeOffset="18411.6568">11383 3982 35 0,'5'9'83'0,"21"-7"2"16,12 1-48-1,9-3-7-15,14 0-3 0,1-7-8 16,5 3-4-16,-10 0-5 0,3 0-3 15,-12 2-7-15,-9-1-13 16,-10 1-51-16,-7 7-21 16,-22-5-6-16,3 13-1 15</inkml:trace>
  <inkml:trace contextRef="#ctx0" brushRef="#br0" timeOffset="19211.7289">13017 3580 17 0,'0'0'77'15,"-6"15"-25"-15,3 2-10 16,0 9-9-16,-1 8-5 0,0 7-6 16,-2 8-4-1,5 2-4-15,-1-1-3 0,0 0-2 16,2-5-3-16,0-7-1 0,0-7-2 15,0-8 0 1,3-9-2-16,-3-14-3 0,7 10-5 16,-5-16-10-16,1-10-26 15,7-1-39-15,-10-13-8 16,2-8 0-16</inkml:trace>
  <inkml:trace contextRef="#ctx0" brushRef="#br0" timeOffset="19531.7577">12698 3526 25 0,'-23'8'79'15,"6"-5"2"-15,17-3-47 0,-8 14-4 16,8-14-6 0,20 17-4-16,8-12-4 0,11 0-2 15,9-3-3-15,7-2-1 16,10 0-3-16,1-5-2 0,2-3 0 15,-6 0-1 1,-4 0-1-16,-7 3-2 0,-10-2-1 16,-7 5-4-1,-10-1-2-15,-2 1-4 0,-11 1-11 16,2-1-23-16,-3 2-37 0,-10 0-9 15,12-1-4-15</inkml:trace>
  <inkml:trace contextRef="#ctx0" brushRef="#br0" timeOffset="19821.7838">12751 4018 29 0,'0'10'87'16,"0"-10"0"-16,15 8-43 0,11-2-9 15,2-6-11-15,8 0-5 16,-1 0-7-16,4-4-4 15,-2 1-3-15,0-2-4 0,-4 3-2 16,-2-2-3-16,1 1-4 16,-4 0-5-16,3 2-11 0,-3-3-17 15,4-2-32 1,5 4-18-16,-3-3 3 0</inkml:trace>
  <inkml:trace contextRef="#ctx0" brushRef="#br0" timeOffset="20211.8188">13582 3883 24 0,'0'0'41'0,"-21"3"-4"0,8 7-3 16,-6 7-5-1,-4 3-5-15,4 5-3 0,-1 2-4 16,6 2-2-16,3 2-2 15,11-5-1-15,2 2-1 0,13-13-3 16,9-3-1 0,0-11 1-16,10-1-1 0,-6-14-1 15,6-4 1-15,-11-9-3 0,-2-2-1 16,-6-1-1-1,-8 1-1-15,-6 2 0 0,-2 3-1 16,-8 4 0-16,-3 8 0 16,-2 7 0-16,0 5 0 0,4 14 1 15,3 6 0 1,5 6 0-16,3 3 1 0,10 2 0 15,4 2 1-15,5-4 0 0,4-3 0 16,3-5 0 0,-2-4-3-16,4-6-4 0,-6-7-12 15,1-7-43-15,3-4-26 16,-6-10-6-16,-3-6-1 0</inkml:trace>
  <inkml:trace contextRef="#ctx0" brushRef="#br0" timeOffset="20581.8521">13821 3689 23 0,'0'16'78'0,"0"9"0"16,3 4-2-16,24 4-68 15,-15 9-2-15,2 2 3 0,-1 3-1 16,0-2 2-1,-1-3-2-15,-1-7 1 0,1-4 0 16,-5-6-1-16,0-11-2 16,-7-14-1-16,0 0-1 15,0 0-1-15,9-25-2 0,-6-1-1 16,6-5-3-16,0-2-1 15,11 2 0-15,7 3 2 0,7 9 0 16,3 7 0 0,2 6 2-16,0 6 0 0,-3 10 2 15,-7 5 0-15,-13 7 1 16,-12 3-1-16,-11 1 1 15,-14 2-1-15,-9-3 1 0,-8-1-2 16,-6-5-5-16,-6-6-14 16,-3-9-53-16,8-4-15 0,5-3-7 15</inkml:trace>
  <inkml:trace contextRef="#ctx0" brushRef="#br0" timeOffset="21091.8981">14897 3546 49 0,'-18'17'85'0,"-10"5"0"15,-4 7-54-15,-5 9-4 16,-1 3-4-16,-2 4-5 0,1-1-4 16,3-2-6-1,6-6-2-15,9-4-5 0,2-11-4 16,12-7-13-16,1-6-53 0,6-12-17 15,6-17-4 1</inkml:trace>
  <inkml:trace contextRef="#ctx0" brushRef="#br0" timeOffset="21271.9143">14599 3609 48 0,'11'6'92'0,"-4"11"-4"16,6 7-5 0,4 1-64-16,6 11-7 0,5 3-2 15,2 5-3-15,3-3-4 0,3 2-7 16,-2-10-9-16,2-8-47 15,1 0-27-15,-4-10-3 16,-3-6-5-16</inkml:trace>
  <inkml:trace contextRef="#ctx0" brushRef="#br0" timeOffset="21941.9746">15554 3420 69 0,'0'0'81'0,"6"7"-1"16,-32 8-61 0,32 8-1-16,7 4 0 0,3 8 2 15,1 0 0-15,4 7-4 16,0-1-3-16,1 3-2 0,0-3 0 15,-3-3-1-15,-1-3-3 16,-4-1-2-16,-2-5-1 16,1-3-1-16,-6-5 0 0,3-1-1 15,-3-4 1 1,-1-6-1-16,-3 2 0 0,-3-12 1 15,7 13 1-15,-7-13 0 16,0 0 0-16,0 0 0 0,4-17 0 16,-4-5 0-1,0-14-1-15,3-10-1 0,2-12 0 16,1-14-1-16,5-3 0 0,1-1 0 15,0 3-1 1,4 5 0-16,-2 14-4 0,-2 4-3 16,1 18-8-16,-7 7-18 15,2 9-51-15,1 12-11 16,2 4-6-16,-1 7-4 15</inkml:trace>
  <inkml:trace contextRef="#ctx0" brushRef="#br0" timeOffset="22352.0114">16349 3699 24 0,'-25'14'73'0,"-3"9"4"16,-1-14-40 0,5 21-25-16,1 3 0 0,6 0 3 15,6-4 1-15,7-7-1 16,4-7-3-16,13-10-2 0,7-11-1 15,3-8-2 1,2-11 2-16,0-4-4 0,-1-1-1 16,-5 0-1-1,-5 2 0-15,-11 8 0 0,-3 7 1 16,0 13 1-16,-15 4-1 0,3 17 2 15,1 5 0-15,4 11-1 16,2 1 0-16,5 4 1 0,3-3-2 16,9-11-1-1,4-5 0-15,2-11-1 0,6-8-5 16,-4-7-5-1,3-11-15-15,-8-5-44 0,0-15-22 16,2-9-9-16,-6-7-1 16</inkml:trace>
  <inkml:trace contextRef="#ctx0" brushRef="#br0" timeOffset="22732.0457">16525 3403 52 0,'0'7'78'15,"0"8"-1"-15,5 14-56 16,6 8-4-16,1 6 2 0,5 5 0 15,-4 2-2-15,3 3-3 16,-5-3-1-16,1-2-1 16,-9-7-3-16,-1-5 1 0,-2-11 0 15,0-5-2 1,-4-12 1-16,4-8-4 0,-11-9 0 15,7-15-1-15,1-7 0 16,3-8-2-16,7 0-1 16,4 1-1-16,10 1 1 15,7 8-1-15,6 10-1 0,6 10 1 16,3 9 0-16,-4 9 0 0,-4 10-1 15,-6 6 2 1,-10 8-1-16,-15 4 0 0,-13 1 1 16,-12 0 0-1,-13-3-1-15,-9-5-1 0,-7-4-5 16,-7-13-11-16,-3-9-52 15,3 0-19-15,-2-11-9 0,5-5-2 16</inkml:trace>
  <inkml:trace contextRef="#ctx0" brushRef="#br0" timeOffset="23412.1069">11504 5021 5 0,'-15'-1'88'0,"-1"-3"3"0,4 1-6 15,3-2-54-15,9 5-6 0,11-4-8 16,16 3-2-16,11 1-4 16,12-1-4-16,7 1-1 0,7 1-1 15,6 3-1 1,2 4-1-16,-7-2-2 0,-5 2-1 15,-10 2-3 1,-10-4-3-16,-5 3-6 0,-12-2-6 16,-5 0-24-16,-6 2-42 15,-12-9-9-15,-3 11-4 0</inkml:trace>
  <inkml:trace contextRef="#ctx0" brushRef="#br0" timeOffset="23692.1321">11623 5291 27 0,'23'16'94'0,"14"-1"-2"16,13-8-2-1,8 5-60-15,12-5-5 0,6-2-5 16,1-3-6-16,-1 1-4 16,-8-3-3-16,-3 0-2 15,-13 0-2-15,-12 0-1 16,-8 0-2-16,-11-2-2 0,-8 2-5 15,-13 0-9-15,0 0-48 0,0 0-26 16,-22 5-7 0,1 0-4-16</inkml:trace>
  <inkml:trace contextRef="#ctx0" brushRef="#br0" timeOffset="24542.2086">13391 5080 82 0,'0'0'87'16,"6"7"-3"-16,12-6-57 0,14 1-8 15,1 0-3-15,7-2-1 16,-1 3-6-16,3-3-3 0,-2 0-3 15,-5 0-3 1,-4 0-3-16,-6 0-3 0,-2-3-5 16,-7-2-11-1,-2-4-31-15,0 4-33 0,-14 5-4 16</inkml:trace>
  <inkml:trace contextRef="#ctx0" brushRef="#br0" timeOffset="24802.232">13557 4898 33 0,'0'0'83'16,"0"4"1"-16,0-22-22 0,4 37-40 15,4 11-5-15,2 10 0 0,1 7-1 16,1 3-3 0,-1 5-2-16,-2-1-3 0,2-1-2 15,-4-7-3-15,2-4-8 16,-8-8-15-16,-1-11-52 15,2-3-17-15,-2-20-3 16,0 0-2-16</inkml:trace>
  <inkml:trace contextRef="#ctx0" brushRef="#br0" timeOffset="27632.4867">14386 4884 17 0,'-11'2'53'16,"-2"3"-2"-1,-1 0-7-15,0 0-6 0,-1 2-10 16,2 1-7 0,0 0-6-16,3 1-4 0,3 1-3 15,4 3-2-15,3 0 0 16,6 1-1-16,9 2 0 0,6 3 0 15,5 2 0-15,3 1 3 16,3 4-2-16,0-1-1 16,-3 4 1-16,-3 0-1 0,-7-1 1 15,-6-1 1 1,-8 1 0-16,-7-4 0 0,-14-1 1 15,-5-2-2-15,-10-3 1 16,-6-5-2-16,-4 1 0 0,0-8-2 16,0-3 1-16,7 0-2 15,3-3-2-15,10 0-1 16,6-7-2-16,15 7-4 0,-3-21-5 15,11 12-12 1,10-6-27-16,-2 1-38 0,12-4-8 16,0-1-1-16</inkml:trace>
  <inkml:trace contextRef="#ctx0" brushRef="#br0" timeOffset="27872.5083">14348 4922 50 0,'14'-9'93'16,"8"-6"-2"-16,10-3-6 0,9 0-63 15,3 0-7 1,2 1-3-16,0 1-8 0,-4 6-5 15,-7 1-10-15,-7 7-15 0,-8 4-42 16,-10 3-20 0,-10-5-6-16</inkml:trace>
  <inkml:trace contextRef="#ctx0" brushRef="#br0" timeOffset="28352.5515">14879 5008 80 0,'11'45'87'0,"-3"1"-1"15,-2 1-52-15,-1-6-10 16,-5 0-4-16,0-8-4 16,0-6-3-16,-5-8-1 15,-1-4-3-15,-1-5-1 0,7-10-2 16,-14 0-2-1,7-8-1-15,1-9 0 0,2-4-2 16,2-9-1-16,2-6-1 0,0-6-1 16,6 0 0-16,3-2 1 15,0 1-1-15,4 3 0 16,1 5 1-16,2 3 0 15,1 6 0-15,0 4 1 0,1 3-1 16,-1 6 1 0,2 6 0-16,0 5 0 0,-4 5 0 15,2 12 0-15,-3 9 0 16,2 6 1-16,-3 12 1 0,0 0 0 15,-3 7 0-15,-1 2 1 16,-1 0-1-16,-2-3 1 16,0-5-1-16,-2-3 0 0,-1-8 0 15,0-5-2 1,3-7 0-16,-5-5-4 0,5-3-8 15,-6-12-23-15,0 0-43 16,0 0-16-16,0-14-5 16</inkml:trace>
  <inkml:trace contextRef="#ctx0" brushRef="#br0" timeOffset="28502.565">14983 5168 52 0,'26'-1'86'15,"4"-8"-3"-15,6-4-6 0,-2 1-79 16,12-2-24-16,-1 4-47 0,-6-2-8 16,0 0-4-1</inkml:trace>
  <inkml:trace contextRef="#ctx0" brushRef="#br0" timeOffset="28872.5983">15320 4596 12 0,'-17'-5'78'0,"2"3"4"0,11-20-31 15,7 28-23 1,20 13-7-16,13 11-1 0,4 12-4 15,12 15-2-15,0 12-2 16,3 11-3-16,-6 9-2 16,-4 6-3-16,-17 5-1 15,-11-4 0-15,-13-2-1 0,-11-9-5 16,-16-5-10-1,-16-1-51-15,-14-18-20 0,-12-6-4 16,-8-18-3-16</inkml:trace>
  <inkml:trace contextRef="#ctx0" brushRef="#br0" timeOffset="29292.6361">13280 4899 44 0,'-39'75'90'0,"7"14"-23"16,10 2-9-16,16 14-16 15,7-10-14-15,18-4-11 0,14-11-5 16,10-13-5-16,13-9-11 16,3-7-43-16,2-18-34 15,9-10-6-15,-2-13-7 0</inkml:trace>
  <inkml:trace contextRef="#ctx0" brushRef="#br0" timeOffset="30922.7828">16304 5007 0 0,'6'-16'82'0,"-6"16"-5"16,0 0-22-16,0 0-15 0,0 0-10 16,-3 8-8-1,-7 9-7-15,-7 4-5 0,-2 8-3 16,-3 4-1-1,-4 1 0-15,-1 0-1 0,1-2-3 16,-1-4-3-16,7-3-7 16,1-12-16-16,-3-4-54 0,10-7-9 15,-1-4-5 1</inkml:trace>
  <inkml:trace contextRef="#ctx0" brushRef="#br0" timeOffset="31142.8026">16063 5020 38 0,'24'0'88'0,"2"8"-3"15,2-2-3 1,0 8-64-16,3 6-4 0,-1 5-4 16,1 6-4-16,-2 5-1 0,-3 0-2 15,-3 0-1 1,-4 0-5-16,-3-9-9 0,-1-4-35 15,2 4-36-15,-13-13-5 16,0-4-4-16</inkml:trace>
  <inkml:trace contextRef="#ctx0" brushRef="#br0" timeOffset="31472.8323">16796 4827 74 0,'-24'38'83'15,"-3"8"-50"-15,7 19 1 0,7 1 1 16,3 13-1-16,7-5-6 16,6-7-6-16,12 0-5 0,4-11-2 15,7-5-3 1,3-13-3-16,5-6-5 0,-4-11-10 15,8-7-38-15,0-4-40 16,-3-10-8-16,1-5-5 16</inkml:trace>
  <inkml:trace contextRef="#ctx0" brushRef="#br0" timeOffset="31942.8746">18859 4645 17 0,'0'0'83'0,"13"0"1"16,16 5-2-16,8 16-60 15,12 13-9-15,5 13-2 16,-1 10 2-16,1 13-1 0,-12 7-1 16,-8 4 0-16,-19 5-1 0,-12-5-3 15,-10-5 2 1,-13-10-2-16,-6-5-2 0,-7-14-4 15,4-2-8 1,-7-15-26-16,4-10-47 0,12-5-10 16,-1-11-8-16</inkml:trace>
  <inkml:trace contextRef="#ctx0" brushRef="#br0" timeOffset="34923.1428">17398 5154 33 0,'-4'13'82'0,"16"-13"0"15,10 0-54-15,12 0-4 0,7-5-2 16,5-3-1-16,3 1-7 16,-1-2-6-16,1-3-10 0,-11 2-14 15,-5-2-39 1,-5 6-27-16,-12 1-4 0</inkml:trace>
  <inkml:trace contextRef="#ctx0" brushRef="#br0" timeOffset="35813.2228">17870 4916 14 0,'-18'3'45'0,"3"-1"0"0,0 0-6 16,5-2-6-16,10 0-6 15,-10 2-6-15,10-2-5 16,0 0-4-16,0 0-4 15,13-1-1-15,7-4 1 0,1 2 0 16,8-4 1-16,0-1-2 0,7 1 0 16,0 2-2-1,2 2 1-15,-3 1-1 0,-4 2-2 16,-4 2-2-16,-5 8 0 15,-8 0 0-15,-6 6-1 16,-8-3 1-16,-5 4-1 16,-12 2 1-16,-2-2 1 0,-3-1-1 15,-2 1 0 1,1-2-1-16,2-2-1 0,9 1 0 15,5-3 0-15,7 0 0 0,9 3-1 16,10 4 0 0,7 3 1-16,1 4-1 0,2 4 2 15,0 2-1-15,-4 0 1 16,-10 1 0-16,-9-2 1 0,-10-4-1 15,-11-5 0 1,-11-2 1-16,-4-2 1 0,-1-5-1 16,0-2-2-16,5-2-2 0,0 1-8 15,10-8-9 1,5 3-26-16,11-4-31 0,-3-5-12 15</inkml:trace>
  <inkml:trace contextRef="#ctx0" brushRef="#br0" timeOffset="36213.2589">18322 5007 69 0,'7'-14'79'15,"-7"14"-3"-15,0 0-55 0,13 10-3 16,-5 10-7 0,-1 7 0-16,6 6-1 0,-1 7 1 15,5 4 1-15,-4 2 0 16,1 0-3-16,-4 2 1 0,-2-6 0 15,-1-3-1-15,-3-6-1 16,-3-8 0-16,1-4 0 16,-2-9 0-16,0-12 1 0,0 0-3 15,5-6 0 1,0-17-2-16,4-9 0 0,3-11-2 15,5-12-1-15,4-6-1 16,2-12-1-16,3 6 1 0,-2 0-1 16,4 8 0-16,-5 6-2 15,-1 12-6-15,-6 12-11 16,2 9-48-16,0 13-23 0,-6 2-6 15,0 5-6 1</inkml:trace>
  <inkml:trace contextRef="#ctx0" brushRef="#br0" timeOffset="36923.3228">12006 6532 12 0,'-17'-5'76'0,"-17"2"-30"0,21 3-3 15,0 0-8-15,13 0-3 16,-13 5-5-16,13-5-8 0,17 13-4 15,4-6-6-15,12 3-1 16,9 0-3-16,9-1 1 16,6 1-1-16,4-3-2 0,3 0 0 15,-6-5-1 1,-1 1 0-16,-7-3-2 0,-6 0-3 15,-5 0-8-15,-13-5-20 16,-6 0-42-16,-3 5-11 16,-17 0-6-16</inkml:trace>
  <inkml:trace contextRef="#ctx0" brushRef="#br0" timeOffset="37283.3552">12086 6812 27 0,'-9'5'84'0,"-1"0"1"16,10-5-1-16,29 0-59 0,-18 2-4 15,14-1-4 1,4-1-2-16,11 0-2 0,4 2-3 15,7-1-1-15,1 3-4 0,1-1-1 16,-5 2-2 0,-8 1-5-16,-4 5-6 0,-10-4-12 15,-4-1-43-15,-1 4-24 16,-8-1-5-16,-13-9-4 0</inkml:trace>
  <inkml:trace contextRef="#ctx0" brushRef="#br0" timeOffset="37873.4083">13666 6602 77 0,'0'0'87'16,"5"5"-2"-1,17-5-52-15,12 3-7 0,12-3-6 16,5 0-5-16,6 0-5 15,1-1-6-15,-1-1-7 0,-9-3-10 16,-4 2-26-16,-6 3-42 0,-14 0-5 16,-10 0-5-1</inkml:trace>
  <inkml:trace contextRef="#ctx0" brushRef="#br0" timeOffset="38483.4632">14735 6364 73 0,'16'-11'78'0,"-16"11"1"0,13 11-52 15,-6 10-5 1,0 8-8-16,0 6 0 0,0 8 2 15,-4 3-1-15,-2 1-2 0,-1-3-1 16,-1-2-1-16,-6-6-2 16,0-6-2-16,0-5-2 0,-3-6-2 15,7-7-3 1,3-12-4-16,-6 10-6 0,6-10-12 15,6-7-41 1,7 0-25-16,1-5-6 0,6-6-1 16</inkml:trace>
  <inkml:trace contextRef="#ctx0" brushRef="#br0" timeOffset="38813.4929">15109 6360 58 0,'-6'19'75'0,"-1"1"-43"16,6 6-1-16,11 3-2 15,5-1 0-15,4-2-4 0,7-2-4 16,-1 4-5-1,4-5 0-15,-4 1-3 0,-2 3-2 16,-8-4-1-16,-5 2 0 16,-10 1-2-16,-4 0-1 0,-10 0-1 15,-8 0-1 1,-4-4-1-16,-5-2 0 0,1-3-2 15,1-4-1-15,2-5-3 0,5-6-4 16,7-2-8 0,1-5-32-16,1-14-36 0,7-5-10 15,4-7-6-15</inkml:trace>
  <inkml:trace contextRef="#ctx0" brushRef="#br0" timeOffset="38963.5064">15087 6430 12 0,'36'-26'86'0,"4"1"1"0,3-7-6 15,5-6-44-15,-1 9-24 16,0 7-15-16,-6-2-20 16,-7 7-51-16,-4 11-10 15,-8 5-4-15</inkml:trace>
  <inkml:trace contextRef="#ctx0" brushRef="#br0" timeOffset="39553.5595">15726 6318 1 0,'0'-11'79'0,"0"11"-1"0,-7-14-17 15,7 14-25 1,-4 17-8-16,4 4-8 0,0 6-5 15,4 8-2-15,4 5 0 16,1 3 0-16,2 3-1 16,3-2-3-16,0-3 0 0,0-6-3 15,1-10 1-15,-4-5-1 16,2-11-1-16,0-3 1 0,1-6-2 15,0-6 0 1,2-6 0-16,3-5-2 0,0-6 0 16,4-2-2-16,-3-2 1 15,-1-2-2-15,-1 5 1 16,-4-2-1-16,-3 9-1 15,-2 9 0-15,-9 8 0 0,11 9 1 16,-4 14-1-16,0 8 1 0,3 4-1 16,1 5 2-1,5-3 1-15,3-6 0 0,2-10 1 16,6-11 1-1,0-10 1-15,4-10-1 0,2-13 1 16,-3-12-1-16,-3-6 0 16,-5-8 0-16,-4-4-2 0,-5-4-1 15,-8-1-2 1,-5 0-6-16,0 9-14 0,-7 7-49 15,-2 0-20-15,5 8-8 0,4 2-6 16</inkml:trace>
  <inkml:trace contextRef="#ctx0" brushRef="#br0" timeOffset="41683.7512">8357 1610 20 0,'-75'0'21'0,"-5"5"-8"16,-3 2-6-1,-6 5-5-15,3 7 0 0,10 8 0 16,3 2 2-16,11 4-1 15,-4 5 1-15,2 6 1 0,-1 3 1 16,4 12 1-16,7-1 1 0,-6 26 1 31,8 4-2-31,7 3-1 16,8-4-2-1,11 1 1-15,9-4-2 0,8-5 2 16,9-5 0-16,20-20-2 16,12-4 2-16,14-5 1 0,7 0 1 15,11-2 0 1,5 3 1-16,10-4 0 0,7 7 1 15,5-7-1-15,0-1 2 0,2-1-4 16,0-6 3 0,3-7 0-16,8-14 1 0,0-13-1 15,5-10-1-15,6-23 1 16,7-9-2-16,9-20 0 0,13-15 0 15,1-14-3 1,-2-11-1-16,-6-6 0 0,-8-7-1 16,-22-7 1-16,-16-4 1 0,-34 4 0 15,-29 7 0 1,-33 11-1-16,-39 14-2 0,-35 22-4 15,-41 19-12-15,-25 25-52 16,-24 24-17-16,-18 11-5 0</inkml:trace>
  <inkml:trace contextRef="#ctx0" brushRef="#br0" timeOffset="70156.3134">3122 12116 39 0,'-21'15'52'16,"2"0"0"0,-4-3-8-16,8-5-9 0,-3-4-7 15,9-3-8-15,2-10-6 16,6-5-6-16,1-5-3 0,10-5-2 15,5-2-2 1,3 0-1-16,5 0 1 0,0 1-2 16,3 7 1-16,-3 4 1 0,1 5-1 15,-6 7 0 1,-4 5 1-16,-7 11-1 0,-6 9 1 15,-2 7 0-15,-10 4 1 16,-6 0 0-16,-5 1 1 16,-2-3-1-16,-6-4 1 15,3-4 1-15,-1-10-2 0,4-7 1 16,2-6 0-16,6-1-1 0,6-11-1 15,3-6 0 1,7-6 0-16,6-3-1 0,7-4-1 16,6 0 1-16,3-1-1 15,7 1 0-15,1 4 0 16,1 4 1-16,-1 6-1 15,0 8 1-15,-4 7-1 0,-5 2 1 16,-5 12 1 0,-8 9 0-16,-8 6 0 0,-1 6 1 15,-18-1-1-15,-2 1 2 0,-9-2-1 16,-1-2 1-1,-6-7-1-15,3-6 0 0,-3-6 1 16,4-6-1-16,4-4 0 16,4-6 0-16,6-8-2 0,8-9 1 15,4-4-2 1,7-5 0-16,6-4 0 0,7 1-1 15,6-4 0 1,6 3 0-16,4 5 0 0,4 4 0 16,1 7 1-16,-2 9-1 0,-2 8 1 15,-2 5 0-15,-6 10 1 16,-6 10-1-16,-9 5 2 0,-7 5-1 15,-5 1 1 1,-10 2 0-16,-8-5 1 0,-6-1-1 16,-6-5 1-1,0-6-1-15,-6-6 1 0,3-5-1 16,1-7 0-16,3 0-1 0,5-12 1 15,7-2-2-15,5-5 0 16,8-3 0-16,9-5 0 0,7 0-1 16,13-4 0-1,9 4 0-15,11 1 0 0,7 1 1 16,7 6 0-1,1 6 0-15,1 6 0 0,1 7 0 16,-3 6 0-16,-10 10 1 16,-8 9 0-16,-8 9 0 0,-14 4 1 15,-9 2 0-15,-10 0 0 0,-14 1 1 16,-5-2 0-1,-11-6-1-15,-4-6 1 0,-2-6 0 16,0-8 0 0,1-5-1-16,4-8 0 0,6 0-1 15,6-10-1-15,10-6 0 16,7-4-1-16,7-2 0 0,15-5 0 15,11 0 0 1,12-1-1-16,9 2 2 0,6 2 0 16,5 4 0-16,1 3 0 0,-2 9 1 15,-8 7 0 1,-5 2 0-16,-11 12 0 0,-11 4 2 15,-14 5-1-15,-8 4 1 16,-8 2-1-16,-17-1 1 0,-8 0 0 16,-11-1 0-1,-5-6 0-15,-4-4 0 0,2-6-1 16,-2-2 1-16,7-6-1 0,6-2-2 15,10-10-3 1,10-4-4-16,16-5-24 0,8-1-41 16,11-10-11-16,13-5-5 15</inkml:trace>
  <inkml:trace contextRef="#ctx0" brushRef="#br0" timeOffset="72156.4934">9475 12109 75 0,'-10'-9'80'0,"10"9"-3"16,0 0-47-1,0 0-5-15,-1 19-5 0,3 9-2 16,5 8-3-16,0 11-2 0,0 6 2 15,-3 8 1-15,1 4-4 16,-5-2-1-16,0-3-2 16,-6-3-2-16,-2-5-1 15,-3-6-2-15,2-9-1 0,0-7 0 16,2-9-3-1,0-7-1-15,7-14-4 0,0 0-5 16,0 0-8-16,5-17-32 16,6-4-38-16,-1-10-7 0,2-5-4 15</inkml:trace>
  <inkml:trace contextRef="#ctx0" brushRef="#br0" timeOffset="72486.5232">9035 12160 12 0,'-31'10'75'16,"11"-3"4"-16,11-1 1 0,-1-5-53 15,35 0-4-15,21-2-6 16,22-3 2-16,11-5 1 16,15-7 1-16,6-1-5 15,4-4-3-15,-2 1-3 0,-7 1-2 16,-10 2-1-16,-15 0-3 0,-14 7-2 15,-11 1-3 1,-11 3-5-16,-12 4-7 0,-8 3-15 16,-9 9-49-1,-5-10-15-15,-2 19-4 0,-9-10-4 16</inkml:trace>
  <inkml:trace contextRef="#ctx0" brushRef="#br0" timeOffset="72756.5474">9104 12822 43 0,'10'16'93'0,"21"-7"-1"15,14-11-5 1,14-6-56-16,11-6-2 0,8-1-6 15,6-4-8-15,-6 0-5 0,-5-1-3 16,-8 3-2 0,-9 4-2-16,-13 2-3 0,-11 7-3 15,-8-1-6-15,-7 5-8 16,-7 0-19-16,-10 0-47 0,0 0-10 15,10 9-7 1,-10-9 3-16</inkml:trace>
  <inkml:trace contextRef="#ctx0" brushRef="#br0" timeOffset="73146.5826">10090 12625 20 0,'0'0'86'15,"-18"22"-2"-15,-7 2 0 0,2 10-59 16,-2 10-6-1,4 3 0-15,3 1-3 0,6-4-3 16,11-9-1-16,6-8-3 16,16-13-2-16,7-12-1 0,6-10 0 15,4-11 0-15,-1-15-1 0,1-4-1 16,-6-6-2-1,-7-2 0-15,-10 5-1 0,-8 2-1 16,-7 8-1 0,-5 10 1-16,-7 10-1 0,-4 11 1 15,0 14 0-15,1 14 1 16,2 8 0-16,7 7 1 0,1 3 1 15,5 4 0-15,6-4 1 0,3-4-1 16,1-7 0 0,6-8 0-16,-2-5-1 0,6-9-1 15,-1-10-2 1,-2-3-4-16,6-13-6 0,-3-13-18 15,-1-10-50-15,4-6-14 16,-4-13-5-16,-3-6-5 0</inkml:trace>
  <inkml:trace contextRef="#ctx0" brushRef="#br0" timeOffset="73546.6186">10365 12372 77 0,'-10'-4'92'16,"9"9"-5"-16,2 7-4 15,8 15-63-15,3 7-6 0,6 11 0 16,0 9-1-1,1 4-1-15,1 5-3 0,-2 0-1 16,-4-3-1 0,-3-6-1-16,-2-8 0 0,-4-9 0 15,-3-9 0-15,-3-13-1 0,1-15 0 16,0 0-1-16,-13-21-1 15,7-5 0-15,1-10-1 0,2 0-1 16,3-5-1 0,8 4-1-16,9 6 0 0,12 7 0 15,12 11 0 1,8 11-1-16,7 9 1 0,1 14 0 15,-4 9 0-15,-6 8 0 0,-10 9 0 16,-18 2 1-16,-12 2 1 16,-16-2-1-16,-20-5 1 0,-9-5-2 15,-9-7-1 1,-3-6-6-16,-10-14-14 0,2-12-49 15,4 0-22 1,-2-19-6-16,9-5-8 0</inkml:trace>
  <inkml:trace contextRef="#ctx0" brushRef="#br0" timeOffset="75106.759">11328 12428 26 0,'0'0'87'15,"0"0"-2"1,15 5-1-16,15-3-55 0,11 1-8 15,10 0-5-15,8 2-2 0,5-3 0 16,0 0-4 0,-2-2-4-16,-8 0-1 0,-9 0-1 15,-9 0-3-15,-10 0-2 16,-8 0-4-16,-7 0-6 0,-2 0-9 15,-9 0-26 1,0 0-39-16,0 0-7 0,0 0-4 16</inkml:trace>
  <inkml:trace contextRef="#ctx0" brushRef="#br0" timeOffset="75356.7815">11455 12806 80 0,'-14'12'92'0,"14"-12"-2"16,6 12-42-16,21-12-18 16,16 0-5-16,9 0-3 0,7 3-6 15,5 2-5-15,1 0-5 16,-2 2-1-16,-6 0-3 15,-9 3-2-15,-11-1-5 0,-9 4-11 16,-11-4-41 0,-8-2-29-16,2-3-8 0,-11-4-7 15</inkml:trace>
  <inkml:trace contextRef="#ctx0" brushRef="#br0" timeOffset="75756.8174">12498 12522 20 0,'6'7'100'0,"22"-6"-4"15,14-1-5-15,11 0-3 0,7-2-73 16,8-4-4-1,-1 3-3-15,-5-2-4 0,-5 5-6 16,-13 0-6-16,-8 5-19 16,-8 8-55-16,-13-8-9 0,-15-5-6 15,1 10-5 1</inkml:trace>
  <inkml:trace contextRef="#ctx0" brushRef="#br0" timeOffset="76096.8481">13573 12178 80 0,'8'16'94'0,"-6"8"-2"15,-2 9-6-15,-1 15-57 0,-7 7-13 16,-3 7-3-1,1 6-1-15,0-1-2 0,-3-3-3 16,3-6-2-16,-4-7-2 16,6-6-1-16,-1-11-3 15,5-9-4-15,-4-10-4 0,7-2-13 16,1-13-50-16,0 0-19 15,6-15-8-15,3-15-5 0</inkml:trace>
  <inkml:trace contextRef="#ctx0" brushRef="#br0" timeOffset="76406.876">13864 12414 0 0,'25'22'91'16,"1"4"2"-16,-2 1-6 0,-3 3-3 15,-36 1-67 1,39-1-2-16,5-5-2 0,3-5-2 15,-2-11-1 1,1-4-1-16,0-5-1 0,-1-12-2 0,-3-6-1 16,-8-8-1-1,-6-4-1-15,-12-1-1 0,-8 0-1 16,-12 0-1-16,-8 7 0 0,-11 5-1 15,-10 7 0 1,-4 8 0-16,0 4-1 0,3 11-1 16,6 6-1-1,11 6-3-15,11 3-3 0,12-4-9 16,15-4-43-16,18-1-28 15,6-5-6-15,10-7-5 0</inkml:trace>
  <inkml:trace contextRef="#ctx0" brushRef="#br0" timeOffset="77016.9308">14452 12296 75 0,'10'31'95'16,"-3"5"-5"-16,-1 1-4 0,-1 7-67 16,2 7 2-1,-4-3-4-15,-2-2-3 0,-1-8-3 16,0-7-3-16,0-6-1 0,0-5 0 15,0-9-1-15,0-11 0 16,0-5-1-16,-1-16-1 0,-2-6 0 16,2-12-3-1,1-9-1-15,0-12-2 0,0-8 0 16,6-2-1-1,4-1 0-15,3 3 0 0,2 6 1 16,2 7 0-16,1 11 1 16,0 7 0-16,-1 15 1 0,2 8-1 15,-2 9 2-15,0 10-1 0,2 11 1 16,-4 12-1-1,4 10 1-15,-3 7 1 0,4 10-1 16,-6 5 1 0,0 0-1-16,-2 1 0 0,-1-4 1 15,-4-3-1-15,-1-3 0 16,-2-8 0-16,-3-5 0 0,1-6-1 15,1-2 0-15,-2-8-3 16,1-3-1-16,-2-5-3 16,5-2-5-16,-5-12-9 0,14 6-35 15,2-6-36 1,-16 0-6-16,16-14-4 0</inkml:trace>
  <inkml:trace contextRef="#ctx0" brushRef="#br0" timeOffset="77226.9497">14489 12489 25 0,'-16'0'98'0,"16"0"-2"0,14 0-8 16,19 0-1-16,25-2-76 15,-4-4-4-15,9 0-4 0,2-1-6 16,1 1-40-1,0 1-42-15,-14-3-6 0,-13 0-7 16,-14-5 3 0</inkml:trace>
  <inkml:trace contextRef="#ctx0" brushRef="#br0" timeOffset="78807.0919">17406 12018 65 0,'1'-14'85'0,"-1"14"-4"16,0-11-3-16,39 18-63 16,-35 18-2-16,4 8-3 15,2 11 0-15,2 7 2 16,3 9 0-16,0 2 1 0,3 2-2 15,-1-6-2 1,0-3-1-16,-3-6-1 0,1-7-2 16,-5-7 0-16,1-9 0 15,-4-5 0-15,0-7 0 0,-7-14 0 16,8 0-1-16,-2-10 0 15,-1-14 0-15,1-8 0 16,0-11-1-16,2-7-2 0,0-9 0 16,1-2 0-1,-2-1 0-15,0 4-1 0,0 0 1 16,-4 6-2-16,1 10-2 15,-4 5-4-15,3 11-6 16,-3 0-15-16,3 6-50 16,6 13-16-16,1 6-7 0,3 2-5 15</inkml:trace>
  <inkml:trace contextRef="#ctx0" brushRef="#br0" timeOffset="79217.1289">18236 12353 58 0,'-23'21'88'0,"-5"2"-2"0,-4-30-15 15,3 31-51 1,4 8-3-16,4-1-2 0,8-4-2 15,3-6-2-15,10-8-3 16,14-9-3-16,9-6-1 0,6-12-2 16,8-8-1-1,-1-9-1-15,-1-3 0 0,-1 0-2 16,-7 1 1-16,-5 5-1 0,-8 6 2 15,-8 7 0 1,-6 15 3-16,0 0 0 0,-8 8 2 16,-2 14 0-16,-1 2 1 15,3 5 0-15,3 1-1 0,5 0 1 16,0-3-1-1,6-3-1-15,5-6-1 0,2-4-1 16,0-4-1-16,4-6-2 16,-2-1-3-16,0-3-4 15,3-7-8-15,-4-8-19 0,-4-9-47 16,8-5-11-16,-6-11-6 15,4-5 0-15</inkml:trace>
  <inkml:trace contextRef="#ctx0" brushRef="#br0" timeOffset="79547.1586">18536 12051 0 0,'0'0'89'0,"9"0"4"15,-3 17-4-15,1 13-3 0,-2 7-66 16,2 6-5-16,3 7-2 16,-2 2 0-16,0 2-3 0,-3-6-2 15,1-6-1 1,-2-8-1-16,0-8-1 0,-2-10 0 15,-2-16 0 1,0 0-1-16,6-6-1 0,-1-11 0 0,2-2-1 16,8-1-1-1,2 1-1-15,5 2-1 0,4 5 1 16,2 7-2-16,-2 5 1 0,-3 8 0 15,-6 6 0 1,-9 5 0-16,-8 2 1 0,-11 4 0 16,-14-2 0-1,-5-2 0-15,-6-2-1 0,-3-6-1 16,0-1-3-16,1-8-5 15,8 3-12-15,3-5-43 0,7-3-27 16,20 1-7 0,-5-18-5-16</inkml:trace>
  <inkml:trace contextRef="#ctx0" brushRef="#br0" timeOffset="79907.191">19239 12085 7 0,'-1'16'97'15,"4"-3"0"-15,15-7-6 0,7-6-3 16,26-4-66-16,-8-1-7 0,3-2-3 15,3-1-3-15,-1-3-5 16,-4 3-4-16,-7-1-6 16,-2 4-12-16,-13 3-43 15,-22 2-27-15,11-3-7 0,-18 3-6 16</inkml:trace>
  <inkml:trace contextRef="#ctx0" brushRef="#br0" timeOffset="80037.2027">19211 12299 83 0,'-26'27'94'0,"20"-9"-4"16,12-9-6-16,24-5-61 15,16-4-9-15,7-6-7 0,16-4-13 16,-7-5-46 0,17-3-32-16,1-1-7 0,3-3-6 15</inkml:trace>
  <inkml:trace contextRef="#ctx0" brushRef="#br0" timeOffset="80417.2368">20398 12026 7 0,'-20'-5'99'15,"20"5"-3"-15,-5-11-2 0,21 2-5 16,-22-1-69 0,50 1-5-16,16 3-3 0,9-2-2 15,1 4-4-15,-1-3-4 0,-3 5-5 16,-11-1-10-1,-9 3-18-15,-13 5-53 0,-18-6-7 16,-10-8-9-16,-8-8-4 16</inkml:trace>
  <inkml:trace contextRef="#ctx0" brushRef="#br0" timeOffset="80607.254">20533 11771 6 0,'-9'23'95'0,"5"12"1"16,9 4-5-16,6 3-4 15,0 6-71-15,5 7-1 16,-4 0-3-16,1 0-5 0,-7 0-3 15,-1-5-1 1,-6-6-2-16,1-6-2 0,-2-6-3 16,-1-5-9-1,-2-11-26-15,5-16-47 0,0 0-7 16,0 0-7-16,13-19 3 0</inkml:trace>
  <inkml:trace contextRef="#ctx0" brushRef="#br0" timeOffset="80897.2801">21056 11809 80 0,'-16'19'86'0,"4"2"0"15,12 6-46-15,8 6-15 0,13 5-1 16,10 3 0 0,2-2-3-16,2 6-6 0,-3-3-3 15,-4-1-3-15,-7-4-2 16,-10-4-2-16,-11-4 0 15,-7-8-3-15,-11-8-2 0,-5-5-8 16,-8-11-26-16,-5-12-50 16,2-6-7-16,-1-13-9 0,5-10-2 15</inkml:trace>
  <inkml:trace contextRef="#ctx0" brushRef="#br0" timeOffset="81027.2917">21072 11814 22 0,'38'-21'96'15,"1"3"-1"-15,2-3-7 0,-3 0-9 16,-9-2-83-16,9 6-55 0,-4 6-20 15,-9 5-10 1,-5 6-8-16</inkml:trace>
  <inkml:trace contextRef="#ctx0" brushRef="#br0" timeOffset="81407.326">21640 11572 70 0,'14'3'93'0,"1"8"-3"16,1 8-37-16,0 15-14 0,0 6-9 15,-2 13-5 1,3 7-6-16,-5 6-4 0,1 3-4 15,-4 1-3-15,-1-9 0 0,-3-3-2 16,2-9 1 0,-1-11-1-16,-3-14-1 0,1-13 1 15,6-11-2-15,5-12 1 16,0-16-1-16,10-10-1 0,4-14-1 15,7-12 0 1,8-7-2-16,3-4 0 0,6-1 0 16,-2 1 0-1,1 9-4-15,-8 6-4 0,-1 14-7 16,-10 4-18-16,-4 9-52 0,-5 15-12 15,-8 9-7-15,-6 7-5 16</inkml:trace>
  <inkml:trace contextRef="#ctx0" brushRef="#br0" timeOffset="82237.4007">10978 13977 41 0,'0'0'86'16,"-9"-5"1"-16,7 13-1 0,-1 13-53 15,3 13-12-15,4 16-6 16,5 9-4-16,1 11 3 0,5 10-1 16,0 8-3-1,0-7-3-15,0-5 0 0,-2-8-3 16,-2-13 2-16,-5-9-1 0,-3-13-1 15,1-12-2 1,-2-10-4-16,-2-11-6 0,4-13-12 16,-3-6-52-16,-1-17-20 15,0-10-7-15,0-12-5 0</inkml:trace>
  <inkml:trace contextRef="#ctx0" brushRef="#br0" timeOffset="82547.4286">10687 14045 5 0,'-15'-9'85'0,"15"-5"3"0,16-1-2 15,17-1-50 1,31 0-8-16,22 3-8 0,16 2-2 15,9 8-3-15,4 3-3 0,-5 14-5 16,-14 3-1-16,-18 5 0 16,-23 7-1-16,-30 0 1 15,-25 2-2-15,-22-5 1 16,-24-1-1-16,-16-5 1 0,-10-1-2 15,-7-4-3 1,-2-1-1-16,4-4-6 0,9-5-10 16,19 0-39-16,21 3-32 15,16-6-7-15,12-2-5 16</inkml:trace>
  <inkml:trace contextRef="#ctx0" brushRef="#br0" timeOffset="82917.4619">12075 14186 83 0,'-17'7'96'0,"17"-7"-5"0,-7 9-4 15,17-3-64-15,14-3-6 16,9 0-1-16,7-2-3 16,8-1-4-16,3 0-3 0,0-3-1 15,-1-1-2 1,-5-2-2-16,-7-1-1 0,-10 2-5 15,-3 4-6-15,-13-5-13 16,-12 6-52-16,11-3-16 16,-11 3-6-16,-16 5-4 15</inkml:trace>
  <inkml:trace contextRef="#ctx0" brushRef="#br0" timeOffset="83107.479">12037 14500 74 0,'0'16'98'16,"17"-8"-3"-16,11-7-6 15,14-5-48-15,9-8-26 0,10 0-3 16,4 1-2 0,0 0-5-16,-4 0-3 0,-2 4-5 15,-10 0-11-15,-4 7-36 0,-9 1-39 16,-16 6-7-1,-8 0-6-15</inkml:trace>
  <inkml:trace contextRef="#ctx0" brushRef="#br0" timeOffset="83877.5483">14122 13931 71 0,'0'12'99'0,"11"-5"-4"16,20-2-6-1,19-5-62-15,11 0-4 0,9-2-4 16,7-8-4-16,-2 2-7 15,-5-4-3-15,-8 4-4 16,-16-3-6-16,-13 9-10 16,-19 2-48-16,-14 0-27 0,-6 0-8 15,-8 0-6-15</inkml:trace>
  <inkml:trace contextRef="#ctx0" brushRef="#br0" timeOffset="84447.5996">15383 13766 59 0,'-14'17'87'0,"2"-4"-3"0,7 3-2 15,6-1-66-15,13 2-3 0,15-2 0 16,12-1 1-1,9 0 1-15,8-1-2 0,-2 2-3 16,-2-4-1-16,-8 4-2 16,-12 2 0-16,-16 0-1 0,-18 3-1 15,-12 0-1 1,-21-2 1-16,-16 3 0 0,-7-1-1 15,-9-3-1-15,1-5 0 0,0-7-2 16,7 0 0 0,11-5-3-16,8-1-4 0,17-8-7 15,5-9-17-15,14-8-54 16,10 0-11-16,9-3-6 0,3-3-5 15</inkml:trace>
  <inkml:trace contextRef="#ctx0" brushRef="#br0" timeOffset="84607.614">15436 13814 0 0,'19'-14'97'0,"-3"5"2"0,11-6-7 15,13-6-4-15,-28-1-66 16,46-3-9-16,5 1-3 0,-2-2-8 16,2 9-10-1,-10-5-23-15,-15 10-51 0,-8 12-10 16,-16 0-7-1,-14 0-4-15</inkml:trace>
  <inkml:trace contextRef="#ctx0" brushRef="#br0" timeOffset="84897.6401">16097 13810 10 0,'14'10'92'15,"-7"0"2"-15,-1 8-4 16,-2 2-5-16,-6 6-72 15,9 9-4-15,12-2 1 0,6-3-1 16,10-4 0-16,5-8-2 16,6-11-1-16,4-8-1 0,1-11 1 15,-9-6-2 1,-3-8 0-16,-13-2-1 0,-10-4-1 15,-16 6-2 1,-11-1 1-16,-17 8-2 0,-11 2 0 16,-3 7-3-16,-10 0-2 15,5 9-10-15,-2 2-31 0,13-1-41 16,14 3-8-16,13-1-8 0</inkml:trace>
  <inkml:trace contextRef="#ctx0" brushRef="#br0" timeOffset="85867.7274">17130 13779 10 0,'-4'-13'87'0,"-1"2"3"0,0-1-26 15,5 2-18 1,1-2-10-16,5 2-10 0,-3 0-6 15,-3 10-3-15,7-14-5 0,-7 14-2 16,0 0-3-16,0 0-1 16,0 0-1-16,8 9-2 15,-4 13 1-15,0 6-1 16,2 5 1-16,1 10 0 0,-2 6 0 15,5 2 1 1,3-1-1-16,-5-4 1 0,1-5-2 16,1-9 1-16,-1-7 0 15,-2-7 0-15,6-12 1 16,-3-6-2-16,3-10 1 0,3-9-1 15,0-7 0-15,3-7-1 16,1-3-1-16,-2-5 0 0,-1 7-1 16,-5 4-1-1,-2 7-1-15,-5 10 1 0,-5 13-1 16,10 8 1-1,-2 16 0-15,1 6 1 0,8 1 0 16,5 1 1-16,6-4 0 16,10-9 1-16,1-9 0 0,7-10 0 15,-3-11 0-15,3-10-2 0,-9-6 0 16,-6-9 0-1,-7 0 0-15,-9-7 0 0,-6-1 0 16,-9-2-4 0,-5 1-12-16</inkml:trace>
  <inkml:trace contextRef="#ctx0" brushRef="#br0" timeOffset="96708.703">8423 10800 14 0,'-14'-19'29'15,"-4"2"2"1,-5 2-3-16,0 2 0 0,-2-1-1 16,1 2-2-16,-2 3-4 0,2 1-4 15,2 4-6 1,-2 1-3-16,1 3-4 0,-2 3-2 15,0 4-1-15,-2 6-1 16,2 0 0-16,-4 6 0 0,0 1 0 16,-4 2 0-1,4 2 0-15,-5 4 0 0,3-2 0 16,0 4 0-1,-3-3 0-15,3 6-1 0,-1-4 1 16,4 4 0-16,-2 5 1 0,2 1-1 16,-3 4 1-16,4 0 1 15,4 4-1-15,-2-1-1 0,5 3 1 16,2-7 1-1,2-1-2-15,4-3 0 0,4-4 0 16,5-3 0 0,2-4 0-16,1-1 1 0,5-5-1 15,6 1 0-15,1-4 1 16,5-3 0-16,0 2 0 0,8-3 1 15,0-3-1-15,6 0 2 0,3-1-1 16,3-1 0 0,3-2 0-16,0 0 0 0,2-1 1 15,0-2 2 1,4 0-1-16,-6-2-1 0,2-1 1 15,1-1 1-15,2 0-1 16,1-4-1-16,-1 0-1 0,3-2 0 16,2 1 0-16,0-4 0 15,-2 1 0-15,2-3 0 16,-1 1 1-16,0-5-1 0,4-2 2 15,-3-2 0 1,0-5 0-16,4-5 1 0,2-3 0 16,1-8-1-16,4-1 2 15,-3-4 0-15,0-4-1 0,-2-1 1 16,0 0-1-1,-3 0-2-15,-3-3 0 0,-6 3 1 16,-7-3-2-16,-5 1 0 0,-6-3 0 16,-11 2 0-1,-11 0-1-15,-9 1 2 0,-17 4-1 16,-15 7 0-16,-17 7-1 15,-11 8-2-15,-14 8-2 16,-5 9-5-16,-2 7-7 16,-1 6-15-16,6 16-42 0,1-2-18 15,12 5-4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11:12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10539 3605 4 0,'-4'-23'69'16,"0"9"-6"-16,2 3-15 0,2 11-10 15,0 0-5 1,0 0-8-16,-9 21-6 0,5 13-5 16,0 17-3-16,0 7-2 15,-3 13 0-15,2 5-1 0,-1 2-2 16,1-4-1-1,1-6-1-15,-1-14 0 0,0-15 0 16,3-7-1-16,0-13-1 0,2-19-3 16,0 10-4-1,2-20-10-15,7-9-24 0,4-6-45 16,-6-12-8-16,-4-8-5 15</inkml:trace>
  <inkml:trace contextRef="#ctx0" brushRef="#br0" timeOffset="220.0197">10030 3621 37 0,'-30'0'87'0,"9"0"-1"16,21 0-3-16,32-15-62 15,3 4-4-15,20-4-4 16,19-5-1-16,14-2 0 0,10 1-2 15,4-3-1 1,-1 4-4-16,-5 3-2 0,-8 4-5 16,-16 4-7-16,-14 7-10 15,-17-2-28-15,-15 6-39 16,-7 6-6-16,-13 3-7 0</inkml:trace>
  <inkml:trace contextRef="#ctx0" brushRef="#br0" timeOffset="430.0386">10185 4238 44 0,'-16'42'90'16,"16"-14"-2"-16,20-12-3 15,26-8-70-15,15-5-1 0,12-3-1 16,8-4-3-1,-1-3-4-15,1-7-6 0,-2 3-10 16,-13-6-15 0,-6 2-56-16,-1 3-9 0,-11-2-5 15</inkml:trace>
  <inkml:trace contextRef="#ctx0" brushRef="#br0" timeOffset="800.072">11203 4085 0 0,'-22'20'85'16,"-6"4"3"-16,-2 3-4 0,0 6-58 15,-1 9-6-15,7-3-4 16,7 0-3-16,8-10-3 0,9-10-2 16,17-10-3-1,11-9 1-15,6-7-1 0,3-13 1 16,-1-12-3-16,1-5 1 0,-8-3-3 15,-6 2 0 1,-7 6-1-16,-9 6-1 0,-7 9 1 16,0 17 1-16,-9 0 1 15,0 15-2-15,4 12 1 16,2 6 1-16,4 4 0 15,9-2 0-15,7 0 1 0,4-6-1 16,5-8 0-16,-1-9-1 0,3-7-3 16,-3-8-3-1,-1-13-8-15,-10-13-20 0,-3-10-47 16,-1-7-13-1,-7-9-5-15</inkml:trace>
  <inkml:trace contextRef="#ctx0" brushRef="#br0" timeOffset="1100.099">11454 3835 82 0,'-2'24'89'0,"4"9"-2"15,-17 13-55-15,24 9-9 0,6 11 0 16,2-2-6 0,-2-3-2-16,4-4-4 0,-8-12 0 15,-1-7-2-15,2-16-3 16,-4-15 0-16,2-10 0 0,-1-16-1 15,0-9-1 1,-1-5-1-16,7-3-2 0,4-1-1 16,10 0 0-1,7 11-1-15,7 6-1 0,0 11 1 16,7 9 0-16,-4 5 0 0,-7 13 1 15,-11 7 0-15,-15 8 1 16,-13 2 0-16,-18 1 0 0,-15 0 1 16,-11-1-1-1,-7-6-3-15,1-3-7 0,-7-9-24 16,2-11-49-1,15-6-11-15,8-7-9 0,17-14-1 16</inkml:trace>
  <inkml:trace contextRef="#ctx0" brushRef="#br0" timeOffset="1470.1322">12446 3829 31 0,'-11'8'92'15,"11"-8"0"-15,13 5-3 16,20-9-61-16,14-4-9 0,13-5-5 15,7 2 0 1,8-4-4-16,4 1-8 0,-4-4-6 16,-3 6-18-16,-12 7-50 15,-12-4-17-15,-15-1-7 0,-11 3-2 16</inkml:trace>
  <inkml:trace contextRef="#ctx0" brushRef="#br0" timeOffset="1630.1467">12401 4143 63 0,'8'25'94'16,"26"-15"-4"-16,22-10-5 16,18-7-71-16,9-4-5 0,12 0-11 15,-2-11-30 1,-7 4-50-16,11 0-8 0,-8-2-5 15</inkml:trace>
  <inkml:trace contextRef="#ctx0" brushRef="#br0" timeOffset="2000.18">13967 3720 59 0,'13'3'95'15,"20"-1"-5"-15,9-2-5 0,24-5-70 16,-4 2-3-16,5-1-5 15,-1 0-8-15,-7-1-15 0,-7-6-52 16,-9 3-20 0,-18-5-6-16,-12-6-1 0</inkml:trace>
  <inkml:trace contextRef="#ctx0" brushRef="#br0" timeOffset="2160.1944">14234 3412 61 0,'-8'24'94'0,"5"6"-5"15,3 4-3 1,0 14-63-16,0 3-11 0,0 5 1 15,-1 2-4 1,0 3-5-16,-6-1-3 0,2-2-6 16,-6-9-11-16,8-6-52 0,2-2-21 15,1-16-7-15,4-9-3 16</inkml:trace>
  <inkml:trace contextRef="#ctx0" brushRef="#br0" timeOffset="2600.234">14648 3356 64 0,'9'24'93'15,"2"5"-4"1,-3 5-4-16,5 12-70 0,-4 8-1 15,1 8 0-15,-3 0-3 16,-2 2-3-16,-3-6-3 0,-2-4 0 16,0-8-1-16,0-7-2 0,-3-11-3 15,1-9-3 1,2-6-10-16,0-13-46 0,0 0-28 15,0-17-8 1,10-12-5-16</inkml:trace>
  <inkml:trace contextRef="#ctx0" brushRef="#br0" timeOffset="2870.2583">14953 3710 71 0,'10'37'96'16,"3"3"-4"-1,3-7-5-15,4-10-68 0,17-3 1 16,9-10-6-16,6-10-3 15,4-16-1-15,0-12-2 0,-3-12-1 16,-8-3-2 0,-12-4-2-16,-13-2-1 0,-18 5-1 15,-11 2 1 1,-20 12-2-16,-15 5 0 0,-10 12-1 15,-7 6-1-15,-7 7-3 0,5 11-4 16,5 5-3-16,11 14-9 16,10-1-30-16,11 6-42 15,19-3-5-15,10-2-6 16</inkml:trace>
  <inkml:trace contextRef="#ctx0" brushRef="#br0" timeOffset="3330.2997">15579 3616 87 0,'15'26'93'16,"-8"2"-2"-1,-2 3-5-15,-5 5-75 0,-3 3-2 16,1-1 3-1,-2-6-1-15,0-3-1 0,1-9 0 16,0-9-2-16,3-11-1 0,-2-9-2 16,2-15 1-16,0-14-2 15,4-9 0-15,1-8-3 0,0-8 0 16,2-8-2-1,4-1 0-15,0 0 0 0,3 6-1 16,7 8 1 0,1 8-2-16,2 12 1 0,5 11 0 15,1 16 1-15,1 11 0 16,0 9 0-16,-1 18 1 0,-2 10 1 15,-3 11-1-15,-3 8 0 16,-1 7 1-16,-4 5-1 16,-3 3 1-16,0-2 0 0,-4-4 0 15,-2-3-1 1,-2-11 0-16,-3-2-1 0,0-13-3 15,-1-4-5-15,-2-16-16 16,-7-6-52-16,-2-3-18 0,-11-16-5 16,-4-10-5-16</inkml:trace>
  <inkml:trace contextRef="#ctx0" brushRef="#br0" timeOffset="3450.3105">15579 3688 67 0,'26'-14'95'0,"24"4"-5"15,23-6-6-15,11 0-55 16,14 5-35-16,-3-4-27 15,-4 6-49-15,-9 0-6 0,-23 5-6 16</inkml:trace>
  <inkml:trace contextRef="#ctx0" brushRef="#br0" timeOffset="4050.3645">10742 5218 74 0,'15'-7'90'0,"-6"9"-1"0,4 14-5 16,5 12-72-16,10 10 0 15,5 10 1-15,6 6 1 16,2 3-1-16,-1 2 0 15,-3-5-1-15,-4-9-2 0,-5-6 1 16,-8-11-3 0,-7-5 0-16,-4-10 0 0,-9-13-1 15,0 0-2-15,10-20 0 16,-9-9-1-16,1-13 0 15,2-8-4-15,5-11 0 0,1-6-2 16,3 0-1-16,1 4-2 16,2 9-3-16,-2 8-5 0,4 16-14 15,-4 17-49 1,-1 10-20-16,4 6-8 0,-3 13-6 15</inkml:trace>
  <inkml:trace contextRef="#ctx0" brushRef="#br0" timeOffset="4730.4257">11799 5570 75 0,'0'0'89'15,"-5"7"-1"-15,-14 2-4 0,-12 4-69 16,3 8-3-16,5 5 0 15,-2 1 1-15,5 1-1 0,8-1-1 16,8-8-1-16,7-8-3 0,13-9 0 16,8-8-2-1,3-10 1-15,4-7-2 0,-2-7-1 16,-3-2-1-1,-3 3-1-15,-9 4-2 0,-6 7 1 16,-8 8-2-16,0 10 2 16,-7 7-1-16,2 14 0 0,3 5 1 15,2 3 0 1,6 2 1-16,12-4 0 0,5-5 1 15,7-11-1-15,7-9-1 0,-1-8-2 16,-1-14-3 0,-5-10-4-16,-6-12-8 0,-5-7-22 15,-9-3-45-15,-7 0-9 16,-5-15 36-16,-5 8 27 0,0 6 8 15,-2 7 9 1,4 13 15-16,-2 11 31 0,7 22 50 16,0 0 2-16,12 27-38 0,-1 16-20 15,3 8-4 1,-1 12-2-16,2 5-4 0,-2-1-4 15,-2-5-2-15,-1-10-2 16,-4-8 0-16,-1-11-2 0,-1-13-2 16,-4-20-1-1,5-5-1-15,1-15 0 0,2-8-1 16,7 1 0-1,4-7-2-15,11 4-1 0,4 4 0 16,6 9 0-16,-2 7 0 0,1 10 0 16,-4 8 0-16,-8 11 1 15,-9 8 0-15,-17 7 0 0,-7 1 1 16,-18 2 0-1,-6-2 0-15,-8-5 0 0,-4-1-4 16,2-10-3 0,-4-8-8-16,17-2-33 0,6-6-40 15,9-13-11-15,12-9-7 16,10-15-4-16</inkml:trace>
  <inkml:trace contextRef="#ctx0" brushRef="#br0" timeOffset="5040.4536">13274 5181 68 0,'-39'17'96'15,"9"-4"-2"1,14 0-4-16,4-2-64 0,24-4-7 16,19-3-5-16,13-4-2 15,8-1-4-15,5-4-2 0,1-5-3 16,-2-1-4-1,-2 3-5-15,-12-7-6 0,-6 11-25 16,-11 1-46-16,-25 3-12 0,0 0-9 16,-5-5 6-1</inkml:trace>
  <inkml:trace contextRef="#ctx0" brushRef="#br0" timeOffset="5200.468">13075 5447 78 0,'-12'25'103'0,"18"-8"-6"15,26-10-6 1,17-4-58-16,16-3-17 0,10-3-4 15,5-6-4-15,1 1-7 0,-3-1-7 16,-3 6-11 0,-13 3-49-16,-14 0-24 0,-4 0-7 15,-13 0-7-15</inkml:trace>
  <inkml:trace contextRef="#ctx0" brushRef="#br0" timeOffset="6130.5517">14532 5141 1 0,'-13'-5'89'0,"-2"0"2"16,15 5-29-16,-12-6-13 0,12 6-11 16,10 0-10-16,14 0-5 0,14 1-8 15,10 0-3 1,8-1-3-16,4 0-1 0,5 0-4 15,-5 0-4 1,-5 0-5-16,-14-1-9 0,-7 1-22 16,-12 1-49-16,-22-1-10 15,0 0-8-15</inkml:trace>
  <inkml:trace contextRef="#ctx0" brushRef="#br0" timeOffset="6410.5769">14732 4829 44 0,'-1'24'92'15,"-2"9"1"1,3 9-6-16,0 10-62 0,3 9-4 15,-1 7 1-15,0 2-7 0,1-2-1 16,-1-3-3-16,-1-14-3 16,-1-2-1-16,0-11-1 0,0-9-2 15,0-9-3 1,0-20-3-16,11 10-15 0,0-11-49 15,-3-17-26 1,9-10-7-16,3-15-7 0</inkml:trace>
  <inkml:trace contextRef="#ctx0" brushRef="#br0" timeOffset="6950.6255">15355 4849 24 0,'-35'8'85'16,"-2"-2"2"-1,-3 7-31-15,-1-5-21 0,2 3-8 16,5-3-6 0,9-2-4-16,2 1-4 0,11-3-2 15,12-4-3-15,0 0-3 16,24 3-1-16,5-3-1 0,8 0 1 15,5 0-1-15,6-1 0 0,-4 1 0 16,-2 6-1 0,-7 6 1-16,-9 5-1 0,-10 5 0 15,-12 5 0 1,-7 3 0-16,-10 0-1 0,-3 0 1 15,-3-2-1-15,0-4 0 16,3-4 0-16,10-2-1 0,6-1 1 16,10 1-1-16,8-1 0 15,4 7 0-15,1 0 1 16,-2 3-2-16,-8 3 3 0,-7 0 0 15,-8 1 0 1,-13-5 1-16,-5 1 0 0,-6-7-1 16,0-3 0-16,-2-9-2 15,10-2-5-15,1-6-6 0,17-12-8 16,-3-5-37-1,10-13-33-15,14-7-11 0,7-7-4 16</inkml:trace>
  <inkml:trace contextRef="#ctx0" brushRef="#br0" timeOffset="7260.6534">15680 4900 82 0,'19'-14'98'16,"-6"2"-5"-16,-1 8-7 16,2 4-64-16,-5 8-7 0,-1 13-5 15,2 8-1 1,-4 13-3-16,4 5-1 0,-2 10 1 15,0 5 0-15,-3 1 0 0,-1 5-1 16,-1-10 1-16,-1-3 0 16,-2-7-1-16,-1-8 0 15,1-9 0-15,2-6 1 16,0-12-1-16,-2-13 1 0,18-5-2 15,2-19 0 1,2-10-2-16,5-17-1 0,9-13 0 16,5-12-2-16,4-3-1 0,0 1-1 15,0 4-2-15,-9 10-7 16,2 11-9-16,-11 18-38 15,-12 10-39-15,5 12-4 16,-11 8-9-16</inkml:trace>
  <inkml:trace contextRef="#ctx0" brushRef="#br0" timeOffset="7800.702">10997 7018 74 0,'0'0'90'0,"0"0"-1"15,-6 14-3 1,-5 20-69-16,4 15 1 0,4 14-3 16,0 12 0-16,3 8 0 15,0 6-2-15,4-1-4 0,3 1-1 16,-2-12-2-1,3-6-1-15,-3-11-1 0,-1-13-2 16,-1-12-1-16,-3-12-1 0,0-13-4 16,0-10-2-1,4-18-9-15,-4-17-16 0,-6-16-52 16,-2-5-12-16,-5-7-5 15,0-8-4-15</inkml:trace>
  <inkml:trace contextRef="#ctx0" brushRef="#br0" timeOffset="8070.7263">10641 7259 55 0,'-29'-6'86'16,"8"-5"-3"-16,13-24-27 16,12 20-29-16,28 1-4 15,21 1-5-15,20 1-1 16,17 3-3-16,15 3 0 0,4 6-3 15,-2 2-3 1,-9 12-1-16,-19 5-1 0,-21 3-1 16,-26 4-1-16,-28 5 0 0,-21-1 0 15,-22-2-1 1,-18-1 0-16,-8-4-2 0,-4 0-4 15,-5-6-5-15,8 3-14 16,3-5-44-16,14-5-25 0,24-3-6 16,25-7-7-1</inkml:trace>
  <inkml:trace contextRef="#ctx0" brushRef="#br0" timeOffset="8510.7658">12084 7336 32 0,'-12'6'92'0,"3"2"3"0,9-8-8 15,-1 16-48 1,19-5-11-16,11-6-8 0,15-4-4 15,11-1-4 1,10 0-3-16,8-5-4 0,2-2-1 16,-3 0-2-16,-8-1-2 15,-8 1-5-15,-13 0-6 0,-7 7-13 16,-21 3-46-1,-15-3-20-15,0 0-8 0,-2 12-4 16</inkml:trace>
  <inkml:trace contextRef="#ctx0" brushRef="#br0" timeOffset="8690.7821">12176 7621 16 0,'10'19'98'0,"22"-7"-1"0,22-12-6 15,13-7-2 1,21-7-75-16,4-2-2 0,7 0-4 15,-5-2-7-15,-6 7-10 0,-9-5-19 16,-13 2-56-16,-7 7-7 16,-14-2-7-16,-7 1-5 15</inkml:trace>
  <inkml:trace contextRef="#ctx0" brushRef="#br0" timeOffset="9560.8604">13945 6873 89 0,'0'0'95'16,"0"0"-5"-16,0 0-5 0,8 5-65 15,-7 9-5-15,2 8-3 0,0 7-2 16,1 9-2 0,1 4-1-16,1 6 0 0,-2 3-1 15,2-2 0 1,0-4 0-16,-1-5-1 0,-3-10 0 15,0-6-1-15,-1-10 0 16,0-3 0-16,-1-11 0 0,0 0 0 16,0 0-1-16,0 0-1 0,0 0 0 15,0-12 0 1,-1 2 0-16,1-4-2 0,0-2 1 15,0-4-1 1,10 2 0-16,6-3 0 0,6 0 0 16,4 1 0-16,8 2-1 15,1 2 1-15,5 5-1 0,-3 7 0 16,1 4 0-1,-7 4 0-15,-5 11 1 0,-3 7-2 16,-11 3 2-16,-7 8 0 0,-7 1 0 16,-12 3 0-1,-12-1 0-15,-6 1 1 0,-9-5 0 16,-2-3-1-16,1-3 1 15,0-8-1-15,8-5 0 0,8-1-1 16,10-3 1 0,16-9 0-16,0 15-1 0,17-5 0 15,17 3 0 1,2 6 1-16,7 3-1 0,2 4 1 15,-2 2-1-15,-6 3 1 0,-12 2 0 16,-17 3 0-16,-9-4 1 16,-20 3-1-16,-14-5 1 0,-10 1 0 15,-9-6-1 1,-4-4-1-16,-2-4-2 0,6-6-1 15,9-4-5 1,7-7-4-16,17 3-7 0,11-10-23 0,11-2-39 16,22 1-15-16,13-5-6 15,9-1-2-15</inkml:trace>
  <inkml:trace contextRef="#ctx0" brushRef="#br0" timeOffset="9870.8882">14678 7449 80 0,'-35'41'92'15,"6"9"-2"-15,5-15-37 0,14 15-21 16,13-5-6-1,22-9-4-15,13-10-6 0,12-16-4 16,11-10-2-16,4-10-1 16,1-18-1-16,-8-6-2 15,-13-8-1-15,-15-4-1 16,-16 0-1-16,-16 2-2 0,-20 7-3 15,-14 2-3-15,-11 13-6 0,-8 1-14 16,-2 8-49 0,6 10-20-16,5 3-6 0,14 0-4 15</inkml:trace>
  <inkml:trace contextRef="#ctx0" brushRef="#br0" timeOffset="10590.953">15367 7453 25 0,'9'-4'95'16,"-9"4"-2"-16,10-8-4 15,-24 6-51-15,14 2-9 16,0 7-8-16,-1 5-5 0,-1 8-6 15,1 5-3 1,0 0-1-16,1 3 0 0,1-2 1 16,6-6-1-16,4-4-1 0,6-11 0 15,4-5 1-15,0-9-2 16,5-9 0-16,-3-3-1 15,1-5-1-15,-5 4 0 16,0-1-2-16,-8 8 0 0,-1 5 0 16,-10 10-1-1,8 6-1-15,-4 12 1 0,3 8 0 16,5-1 0-16,6 2 2 15,11-5 0-15,6-7 1 16,10-12 0-16,4-6 1 0,1-13 0 16,1-11 0-16,-7-7 0 15,-6-5 0-15,-10-3-3 0,-11-4 0 16,-14 3-1-1,-6-4-3-15,-9 1-4 0,-5 3-9 16,-10-4-30-16,2-2-42 16,7 10-9-16,1 0-6 0,12 6-5 15</inkml:trace>
  <inkml:trace contextRef="#ctx0" brushRef="#br0" timeOffset="12211.0988">5903 1823 1 0,'-2'-41'70'0,"-10"7"1"0,-4 0-50 15,-2 10-3 1,0 8-9-16,-10 8-6 0,-2 5-3 16,-9 3-1-1,-5 6-1-15,-1 8 0 0,-14 8 1 16,-4 12 1-16,-10 12-1 15,-6 9 1-15,-9 18 1 0,-8 26 1 16,-4 10 1-16,5 11 0 16,9-1 0-1,13 7-1-15,20-5 2 0,26-8 4 16,27-20 2-1,41-35 1-15,32-20 1 0,36-31 2 16,28-16 1-16,25-39 3 16,16-21-1-16,2-19-3 0,0-20-4 15,-16-10-1 1,-23 0-1-16,-30-1-2 0,-32 6-1 15,-35 16-1-15,-37 9-6 0,-24 17-2 16,-37 19-7 0,-20 21-18-16,-18 16-47 0,-19 12-13 15,-7 4-6-15</inkml:trace>
  <inkml:trace contextRef="#ctx0" brushRef="#br0" timeOffset="51674.6503">10684 12243 71 0,'-10'-15'87'16,"2"15"-13"-16,-1-12-28 15,9 12-13-15,-12-15-8 0,12 15-7 16,-10-7-4 0,10 7-5-16,-11 10-2 0,8 8-2 15,1 10-1-15,1 10 0 16,1 9 0-16,0 6 0 15,1 10 1-15,1 2 0 16,1-1 0-16,0-3-1 0,1-7-1 16,-1-6 1-16,-1-7-2 0,0-7 1 15,0-11-1 1,0-7-1-16,0-5-1 0,-2-11-1 15,0 0-7 1,10-6-6-16,-3-9-9 0,-4-3-36 16,-1-10-31-16,3-2-6 15,-1-8-6-15</inkml:trace>
  <inkml:trace contextRef="#ctx0" brushRef="#br0" timeOffset="52004.68">10212 12272 58 0,'-36'6'83'16,"5"-2"-3"-1,31-4-41-15,0 11-7 0,9-8-9 16,19-3-1-16,18-3-2 16,16-8-2-16,18-1 0 0,14-5-4 15,10-1-3 1,-1-1-2-16,-4 0-2 0,-8 1-1 15,-11 4-2 1,-16 1-1-16,-12 4-2 0,-15 2-1 16,-13 0-3-16,-4 4-4 0,-8-1-8 15,0 4-13-15,-12 0-46 16,7 7-18-16,-7-7-7 0,-6 14-2 15</inkml:trace>
  <inkml:trace contextRef="#ctx0" brushRef="#br0" timeOffset="52244.7015">10340 12804 76 0,'-33'42'94'15,"14"-15"-2"-15,19 25-19 0,19-43-47 16,20-3-3-1,21-7-5-15,12-4-2 0,6-4-6 16,4-3-3-16,-5 2-3 16,-4-2-2-16,-8 4-2 0,-11 1-2 15,-12 4-6-15,-8-2-6 16,-1 5-15-16,-6 0-52 15,-3 0-12-15,1-1-6 0,-3-4-2 16</inkml:trace>
  <inkml:trace contextRef="#ctx0" brushRef="#br0" timeOffset="52634.7366">11330 12804 35 0,'0'0'87'0,"0"0"0"16,-9-3-4-16,18 8-56 0,-27 10-6 15,-5 8-6 1,-1 4-2-16,1 5-2 0,3 2 0 15,8 0-2 1,6-4-1-16,6-3-1 0,9-8-1 16,9-8 0-16,7-9-1 15,3-2-1-15,5-10 0 0,0-7-1 16,-3-7 0-16,-1-5-1 0,-7 0-1 15,-6 0 0 1,-6 1-1-16,-7 4 1 0,-3 5-1 16,-2 9-1-1,2 10 1-15,-18 4 0 0,9 10 0 16,2 10 0-16,4 2 0 15,3 4 1-15,0-1 1 0,11-2 0 16,5-3 0 0,3-4 0-16,7-7-1 0,-1-7-1 15,4-4-2-15,-1-4-5 0,2-8-7 16,-10-18-22-1,-2-9-47-15,1-12-11 0,-9-15-6 16,-6-7-4-16</inkml:trace>
  <inkml:trace contextRef="#ctx0" brushRef="#br0" timeOffset="53004.7699">11605 12356 71 0,'0'0'92'0,"-4"21"-3"0,7 4-4 16,7 14-68-16,1 12-1 0,7 7 1 15,0 9-2-15,-3 3-4 16,0 0-2-16,-3-3-2 0,-2-5 0 15,-4-11 0 1,-3-11-1-16,-3-10 1 0,0-13-1 16,0-17-1-1,0 0 0-15,0-7-2 0,2-14-1 16,8-4 0-16,7-5-1 0,7 2-2 15,9 1 0-15,9 5 0 16,4 8 0-16,5 10 0 0,-3 4 0 16,-4 13 0-1,-7 7 0-15,-15 9 1 0,-15 2 0 16,-14 5 1-1,-19-2 0-15,-12 3 0 0,-10-6 1 16,-5-4-1-16,-5-7-2 16,4-6-4-16,2-11-10 0,14-6-36 15,13-7-40-15,11-15-5 16,14-6-10-16,14-10-2 15</inkml:trace>
  <inkml:trace contextRef="#ctx0" brushRef="#br0" timeOffset="53404.806">12716 12454 10 0,'-28'9'97'16,"9"3"-1"-16,8-5-2 0,11-7-5 16,22 10-66-16,12-7-8 15,15-1-3-15,7-2-2 16,5 1-3-16,3-1-1 15,1 0-3-15,-5-1-3 0,-7-2-2 16,-8 1-4 0,-8 2-4-16,-10-3-8 0,-2 3-29 15,-7 0-43-15,-18 0-6 0,0 0-7 16</inkml:trace>
  <inkml:trace contextRef="#ctx0" brushRef="#br0" timeOffset="53584.8222">12682 12758 5 0,'0'24'99'16,"15"-11"0"-16,16-8-5 0,15-10-4 16,12-6-67-16,10 0-6 0,3-2-5 15,-1-1-5-15,-4-2-3 16,-5 3-6-16,-9 2-6 0,-7 8-13 15,-19 3-49 1,-5-1-20-16,-3-1-8 0,-9-4-6 16</inkml:trace>
  <inkml:trace contextRef="#ctx0" brushRef="#br0" timeOffset="54024.8618">14129 12406 85 0,'-18'11'101'0,"18"-11"-6"0,0 0-5 15,23 2-52 1,12-4-21-16,9 2-4 0,6 0-3 16,3 0-5-16,0 0-5 15,-6 0-5-15,-1 6-10 0,-18 4-36 16,-12-2-40-16,-5-1-4 0,-11-7-8 15</inkml:trace>
  <inkml:trace contextRef="#ctx0" brushRef="#br0" timeOffset="55034.9527">14805 12146 23 0,'-27'6'86'0,"2"10"-1"16,0-14-26 0,5 1-12-16,3-1-13 0,7-1-9 15,10-1-6 1,-10 0-3-16,10 0-5 0,0 0-1 15,10-11-3-15,6 4-1 16,3-4-2-16,6-1 0 0,2 0-1 16,6 1 0-16,1-4 0 0,1 3-1 15,-1 1 0 1,0 0 0-16,-3 4-1 0,1 5-1 15,-4 2 1-15,2 0-2 16,-5 7 1-16,-1 3-1 16,-4 2 0-16,-4 5 1 15,-7 3-1-15,-9-1 1 0,-3 2 1 16,-13 0-1-16,-4-1 1 15,-2 0 1-15,-3-3-1 16,-3-3 0-16,8-4-1 0,0-2 1 16,7-3-2-1,13-5 1-15,-3 9 0 0,9-5-1 16,14 4 1-16,10-1 0 15,4 3-1-15,2 5 1 16,2 1-1-16,-2 1 1 16,-9 2 0-16,-7 1-1 0,-12 4 1 15,-10-2 0-15,-16 4 0 0,-15-3 1 16,-6 3-1-1,-8-2 1-15,-3 1-1 0,-3-2 0 16,5-3-1-16,8-2-3 16,6 2-4-16,11-3-6 15,15-1-27-15,12 0-39 16,7-10-14-16,12-3-7 0,5-5-1 15</inkml:trace>
  <inkml:trace contextRef="#ctx0" brushRef="#br0" timeOffset="55494.9941">15393 12480 76 0,'17'14'88'0,"-4"3"0"16,-2 7-4-1,-7 12-64-15,-2-2-7 0,1 2 1 16,-1-1-1-16,-1-6 2 0,-1-4-2 15,0-5-2 1,-1-8-2-16,1-12-1 0,2-7-2 16,0-17 0-16,-2-10-1 15,1-10-2-15,3-11 0 0,-2-8-2 16,1-10 0-1,-1 1 0-15,3 2-1 0,0 0 0 16,2 11 0 0,3 6-1-16,-3 12 0 0,3 12 0 15,0 5 0-15,3 14-1 0,-1 10 1 16,3 10 0-16,-1 14 1 15,3 10-1-15,2 10 2 0,2 8-1 16,1 7 1 0,0 6 0-16,-3-2 0 0,0-1 0 15,-4-3 0 1,-2-3 0-16,-1-9-1 0,-3-5 1 15,-4-6-1-15,0-7-2 16,-3-6 0-16,0-7-2 0,-2-6-6 16,3-2-19-16,-3-8-45 0,-10-7-19 15,1-13-7 1,-1-9-6-16</inkml:trace>
  <inkml:trace contextRef="#ctx0" brushRef="#br0" timeOffset="55675.0103">15431 12477 25 0,'-6'12'99'15,"19"-12"-2"1,16 0-7-16,10-2-2 0,16-5-76 16,1 2-4-1,1 2-4-15,-2-4-9 0,3 4-40 16,-5 3-40-16,-13 0-7 15,-7 0-8-15,-12-5 4 0</inkml:trace>
  <inkml:trace contextRef="#ctx0" brushRef="#br0" timeOffset="56815.1129">11086 13897 16 0,'-3'-24'88'15,"3"5"3"-15,-1-2-29 0,-1 9-15 16,2 12-13 0,0 0-12-16,0 0-4 0,0 18-4 15,3 8-6-15,1 6-1 16,3 11-1-16,7 4 1 0,2 6 0 15,1 1-2 1,2 1 1-16,2-4-3 0,1 0 1 16,-3-5 0-16,0-4-1 0,-4-6 0 15,-2-6 0 1,-1-6 1-16,-3-6 1 0,-1-5 0 15,-8-13 0-15,13-2-1 16,-7-17-1-16,6-11 2 0,-2-14-1 16,2-12-1-1,4-12-2-15,2-5 0 0,-3-4 0 16,-1 5-1-16,0 6 0 0,-5 8-3 15,-2 14-1 1,-2 11-4-16,0 15-3 0,-5 18-6 16,11 0-21-16,-7 21-45 15,10 4-14-15,0 9-7 0,4 8-1 16</inkml:trace>
  <inkml:trace contextRef="#ctx0" brushRef="#br0" timeOffset="57555.1795">11963 14422 32 0,'-1'-12'88'0,"-12"7"-1"0,-7 0-2 15,-6 1-56 1,-2 9-10-16,-1 10-2 0,0 8 0 15,3 3-3-15,4 6-2 16,7 0-2-16,6 0-2 16,9-6-1-16,7-9 0 0,10-9-1 15,6-8-1-15,7-12-1 16,1-9 1-16,0-10-2 0,-1-2 0 15,-2-2-1 1,-6 5-1-16,-6 5-2 0,-4 8 1 16,-5 5-1-1,-7 12 0-15,0 0 0 0,7 19 0 16,-6 0 1-16,5 1 0 0,5-1 0 15,2 0 1-15,5-6 1 16,3-7-1-16,2-6-1 0,2-3-1 16,-1-14-2-1,-1-4-2-15,-4-12-4 0,-1-4-5 16,-8-13-9-16,-3-8-5 15,-6-2 1-15,-1-6 6 0,-4 8 5 16,-6 2 7 0,0 12 4-16,-1 7 7 0,5 19 11 15,6 18 8-15,-5 5 1 16,6 21-1-16,6 8-4 15,3 12-4-15,0 8-1 0,3 6-1 16,-3 0-1 0,2-4-3-16,-5-5-1 0,-2-10-1 15,0-5 0-15,-3-14-1 16,-1-12 1-16,-1-10 0 0,6-5-2 15,1-10-1 1,2-6 0-16,8 1 0 0,8 1-2 16,5 3-1-16,6 3 0 0,3 10 0 15,1 3 0 1,-5 3 0-16,-2 13 1 0,-14 2-1 15,-8 3 1 1,-11 1 0-16,-13 5 0 0,-10-3 1 16,-10 0-2-16,0-2-1 15,-4-5-4-15,5 2-12 0,-2-10-33 16,5-11-38-16,9-5-7 0,9-10-12 15,11-5 0 1</inkml:trace>
  <inkml:trace contextRef="#ctx0" brushRef="#br0" timeOffset="57935.2136">13250 13971 71 0,'0'15'99'16,"11"0"-6"-16,15-3-6 15,15-4-53-15,10 1-18 16,10 4-1-16,5-2-5 0,2-1-4 16,-4-4-3-1,-4 0-2-15,-10 0-3 0,-9-2-6 16,-10 1-10-16,-13-3-33 0,-6-2-36 15,-12 0-8-15,0 0-6 16</inkml:trace>
  <inkml:trace contextRef="#ctx0" brushRef="#br0" timeOffset="58115.2298">13347 14352 18 0,'-11'23'98'0,"11"-9"-1"0,21-10-7 15,15-77-7-15,14 68-63 0,10-3-7 16,5 0-8-16,9 1-11 15,-8-2-33-15,0 1-45 0,11 1-8 16,-10 0-5 0,0 1-5-16</inkml:trace>
  <inkml:trace contextRef="#ctx0" brushRef="#br0" timeOffset="58415.2569">14575 13967 36 0,'-26'15'99'0,"17"-10"-3"0,19-3-6 16,19-4-4-1,15-10-78-15,15 4-8 0,8-4-6 16,15 3-12-16,-4 4-52 15,12-10-19-15,-2 3-7 16,-4-2-5-16</inkml:trace>
  <inkml:trace contextRef="#ctx0" brushRef="#br0" timeOffset="58865.2973">15318 13621 63 0,'-16'-3'92'0,"16"3"-3"0,-1-9-3 15,14 5-66-15,19 3-5 16,6 1 0-16,11 1-2 0,4 6-3 16,2 0-4-1,-5 10-1-15,-3 5-2 16,-14 7 0-16,-16 5-1 0,-14 4-1 15,-10 1 2 1,-16 6 0-16,-7-1 2 0,-2-2-1 16,-3-6-1-16,5-4 1 15,8-4 1-15,8-6 0 0,13-4 0 16,10-7-1-1,16-4-2-15,10-5 1 0,9-2-3 16,4-6-4 0,9-4-5-16,-3-9-11 0,4-6-32 15,-3-2-39-15,-12-11-8 0,-9-6-6 16</inkml:trace>
  <inkml:trace contextRef="#ctx0" brushRef="#br0" timeOffset="59155.3235">16045 13562 89 0,'8'-6'97'0,"10"4"-4"0,3 2-7 15,-33 10-62-15,35 9-10 16,12 17-2-16,-3 7-3 16,-4 8-1-16,-3 6-1 15,-8 3 0-15,-3 1 0 16,-7-5 0-16,-4-2 1 0,-4-16-2 15,1-6 1 1,-2-12 0-16,2-8-1 0,0-12 0 16,17-17-1-16,4-11-2 15,13-14 0-15,3-12-3 0,7-11-2 16,9-7-1-16,0-7-3 15,1 3-7-15,-7-2-19 16,-3 9-47-16,-7 13-19 0,-8 10-7 16,-15 12-4-1</inkml:trace>
  <inkml:trace contextRef="#ctx0" brushRef="#br0" timeOffset="59685.3712">12080 15341 70 0,'0'0'99'16,"-4"4"-5"-16,4 13-7 15,4 51-39-15,7-57-39 0,2 36-3 16,4 8-1-1,-2 3 1-15,2 3 0 0,-5 0-2 16,1-6 0 0,-4-3 0-16,-3-8-2 0,-2-6 1 15,-1-9-2-15,-1-7-1 0,1-6-2 16,-3-16-3-16,0 0-9 15,0 0-16-15,0-25-51 0,3-1-14 16,-3-11-8 0,0-4-3-16</inkml:trace>
  <inkml:trace contextRef="#ctx0" brushRef="#br0" timeOffset="59945.3946">11905 15495 1 0,'-29'-16'96'0,"9"-1"1"15,14-4-5-15,10-40-18 16,22 38-50-16,22-1-11 0,14 5-4 15,20 6-2 1,6 7-2-16,6 5-2 0,-4 11 0 16,-7 9-1-16,-16 8 0 15,-17 6 0-15,-20 4 1 16,-23 1-1-16,-14-2 2 0,-19 0-1 15,-12-4 0-15,-10-3 0 16,-5-9-2-16,1-3-2 0,0-9-4 16,9-2-4-1,7-6-8-15,18 0-30 0,18 0-40 16,10-10-11-1,17 1-6-15</inkml:trace>
  <inkml:trace contextRef="#ctx0" brushRef="#br0" timeOffset="60325.4288">13337 15413 52 0,'-20'9'98'16,"9"-4"-3"-16,11-5-5 0,16 6-63 16,19-2-5-1,9-3-5-15,10 2-4 0,8-3-4 16,4 0-4-16,3 3-1 0,-1-6-3 15,-7 6-2-15,-8-3-5 16,-5 1-8-16,-18-1-27 16,-7 0-45-16,-8 4-11 15,-15-4-6-15</inkml:trace>
  <inkml:trace contextRef="#ctx0" brushRef="#br0" timeOffset="60475.4423">13340 15787 89 0,'-1'25'100'16,"13"-10"-5"-16,23-11-6 15,20-5-67-15,17-10-14 16,19 3-17-16,-1 1-58 16,20-10-24-16,10-2-5 0,7-5-6 15</inkml:trace>
  <inkml:trace contextRef="#ctx0" brushRef="#br0" timeOffset="61225.5098">15648 15002 71 0,'-15'-11'84'15,"-2"7"-3"1,-8 2-51-16,0 5-7 0,-7 12-4 16,-2 7-4-16,-2 14-1 15,-2 11 0-15,2 12 0 0,6 7-3 16,10 10-1-16,8 1-3 0,11-1-2 15,7-5 0 1,17-13-1-16,14-8 0 0,10-18 0 16,10-15 0-1,5-14 1-15,0-9 0 0,-2-15 0 16,-2-8-1-16,-13-4-1 15,-10-4 0-15,-16 0-2 0,-16 6 1 16,-10 2-2 0,-17 7 0-16,-9 8-1 0,-9 6 0 15,-4 8 0-15,-1 8-2 0,8 7-5 16,3 1-6-1,15 11-16-15,8 2-44 0,11-7-20 16,15-4-7-16,11-5-3 16</inkml:trace>
  <inkml:trace contextRef="#ctx0" brushRef="#br0" timeOffset="63735.7356">16289 15103 44 0,'0'0'93'16,"0"-16"-2"-16,0 16-37 0,1-12-13 16,-1 12-13-16,0-10-6 15,0 10-6-15,0 0-5 0,0 0-4 16,0 0-2-16,0 0-2 0,0 0 0 15,-6 0-1 1,6 0 0-16,-1 18 0 0,2-1 0 16,4 9 1-16,2 7 1 15,1 5 1-15,2 2-2 16,2 2 1-16,0 2 0 15,1-4-1-15,-4-1 0 0,3-5 0 16,-3-5 0-16,-1-3-1 0,2-7 1 16,-2-2-1-1,-2-4 0-15,2-5-1 0,-8-8 1 16,14 11 0-1,-14-11 0-15,17 0 0 0,-17 0-1 16,17-9 1-16,-7-5 0 16,1-3-1-16,-2-8 1 0,3-1-1 15,-1-8 0 1,-3 0 0-16,1 0-1 0,-4-5 1 15,4 6-1-15,-3 0 1 0,-1 8-1 16,-4 2 0 0,1 9-1-16,-2 14-1 0,0 0 1 15,10 5-1-15,-2 19 0 16,4 9 1-16,4 2-1 0,1 9 1 15,5-1 1 1,2 1 1-16,3-9 0 0,1-10 1 16,2-10 0-1,2-13 0-15,4-7 1 0,4-17 1 16,2-9-1-16,-2-7 0 0,-4-10 0 15,-2-7-1-15,-8-5-1 16,-8-3-2-16,-10 0-1 0,-7-4-5 16,-5 9-16-1,-10-7-33-15,3 0-40 0,6 10-6 16,4-3-8-16,3 8 0 15</inkml:trace>
  <inkml:trace contextRef="#ctx0" brushRef="#br0" timeOffset="65505.895">14513 15391 61 0,'-28'-7'94'0,"-1"1"-2"16,29 6-43-16,-22-5-12 15,9 3-9-15,13 2-6 0,0 0-6 16,5-14-3-1,22 6-3-15,10-4-2 0,7 0 0 16,9-4-3 0,4 1 0-16,2-2-1 0,-4 2-2 15,-1 1 0-15,-10 2-2 16,-8 2-1-16,-5 0-2 0,-5 5-5 15,-6-2-5-15,-3 5-13 0,-8 2-39 16,-9 0-29 0,0 0-6-16,3-14-5 0</inkml:trace>
  <inkml:trace contextRef="#ctx0" brushRef="#br0" timeOffset="65705.9129">14549 15047 49 0,'-18'15'97'16,"12"3"-3"-16,5 10-6 0,1 1-59 15,9 10-9 1,5 6-4-16,1 3-5 0,0 3-4 16,0 2-2-16,1 0-1 15,1-6-3-15,-4-7-5 16,5 2-32-16,2-3-45 15,-6-18-12-15,1-6-6 0,0-12-4 16</inkml:trace>
  <inkml:trace contextRef="#ctx0" brushRef="#br0" timeOffset="70636.3567">5570 10597 10 0,'-18'-14'12'15,"-6"9"-4"1,-5 5-6-16,-11 12-2 0,-4 10-1 16,-10 13 1-16,-8 10 1 15,-4 14 4-15,-4 9 0 16,-4 20 5-16,1 9 3 15,3 11 3-15,7 3-1 0,7 5 3 16,12-8-4-16,10 0 0 0,15-3 1 16,16-18-1-1,10-13 1-15,20-20 1 0,17-11 1 16,17-26-1-16,14-8 3 15,18-24-1-15,17-25-1 16,15-19-3-16,7-18-3 16,17-19-3-16,3-14-2 0,-1-10-2 15,-2-11-1 1,-13-5-1-16,-19 1 0 0,-20 2 1 15,-21 8-1-15,-31 13 2 0,-30 10-2 16,-27 20 2 0,-33 14-1-16,-31 26-1 0,-32 16-1 15,-28 22 0-15,-22 12-1 16,-14 25-1-16,-10 13-5 0,4 16-6 15,14 7-17 1,20 2-39-16,35 8-18 0,34-11-5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13:32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3349 8023 45 0,'0'-16'72'0,"0"16"-39"0,-11-4-9 15,1 4-3-15,10 0-7 0,-21 12-4 16,13 2-4-16,-5 4-1 16,0 7-1-16,0 4 2 0,0 2-2 15,6 7 3 1,-3-1-2-16,3 5 3 0,2 0-1 15,3 2 2 1,2-1 0-16,2-4 2 0,6 1-2 16,4-5 1-16,1-2 0 15,4-5-1-15,2-9 0 0,2-1-1 16,-1-8 0-16,5-6 0 0,-1-4-1 15,1-3-2 1,-1-7-7-16,1-11-7 0,5-9-41 16,-1 1-34-1,-5-14-8-15,-6-8-6 0</inkml:trace>
  <inkml:trace contextRef="#ctx0" brushRef="#br0" timeOffset="120.0036">3314 7735 59 0,'-13'-6'81'15,"13"6"-17"-15,-1-9-45 0,7 2-96 16,14 5-6-16</inkml:trace>
  <inkml:trace contextRef="#ctx0" brushRef="#br0" timeOffset="860.0258">3807 8339 3 0,'0'0'42'0,"0"0"2"0,0 0-4 16,-9-3-4 0,9 3-3-16,0 0-2 0,0 0-7 15,7-8-4 1,2 4-5-16,5-2-4 0,0 1-3 15,5 1-2-15,3 1-1 0,0 0 1 16,3 1-2-16,-3 2-1 16,-1 0-1-16,-4 0 0 0,-1 2 0 15,-6 3-1 1,-10-5 1-16,13 16-1 0,-10-7 1 15,-3 5 0 1,-1 3 0-16,-6 1 0 0,-5 4 0 16,-4 3-1-16,-5 2 1 15,2 2-2-15,-2 2 1 0,-3 2-2 16,5-2 1-16,1-3 0 15,5 1-1-15,6-7 2 16,7-2 1-16,1-6 2 0,13-3 1 16,6-5 1-1,3-4 0-15,4-2 1 0,4 0-2 16,-1-1 0-16,1-3-2 15,0 0-1-15,-4 0-5 0,0 1-3 16,-4-3-10-16,1 2-29 16,-1 3-39-16,-4-6-7 15,0-5-7-15</inkml:trace>
  <inkml:trace contextRef="#ctx0" brushRef="#br0" timeOffset="1340.0402">4588 8020 25 0,'-20'5'79'0,"3"-4"-25"16,6 2-11-1,11-3-8-15,-12 3-9 0,12-3-7 16,7 7-3-16,2-6-3 0,10 1 2 16,1 0-2-1,8-2 0-15,-1 0-2 0,3 0-2 16,3-4-2-16,-3 0-1 15,0 1-2-15,-3 1-2 0,-1-1-2 16,-3 0-2 0,-1 1-3-16,-4-1-4 0,1 3-7 15,-6 0-13-15,1-5-43 16,0 5-19-16,-5 0-4 15</inkml:trace>
  <inkml:trace contextRef="#ctx0" brushRef="#br0" timeOffset="1760.0528">4611 8308 13 0,'-15'7'84'0,"2"-4"1"16,5 3-29-1,8-6-14-15,-3 11-11 0,11-9-10 16,14 0-8-1,14-2-1-15,13-4-1 0,3-3-1 16,8 0-1-16,-2-3-3 16,-3 2-2-16,-4 4-2 0,-8 1-1 15,-10 3-3 1,-7 2-3-16,-6 7-9 0,-15 5-37 15,4 1-35-15,-3 1-6 0,-4-4-4 16</inkml:trace>
  <inkml:trace contextRef="#ctx0" brushRef="#br0" timeOffset="16450.4935">6124 7758 14 0,'0'0'68'0,"-13"-14"-8"0,2 10-9 15,-2 3-11-15,-3 1-9 16,-3 5-9-16,-3 4-5 0,-1 7-6 16,-1 5 0-16,0 1-4 0,0 2-2 15,4 1-1 1,5-1 0-16,4-2-2 0,5-4 1 15,19 2 1 1,13-3-1 0,11-2 0-16,9 1 0 15,7 0 0-15,3 4 1 0,6 0 0 16,-1 3-2-1,-19 0 1-15,-7 4 2 0,-12 1 0 16,-10 1 0-16,-13 3 1 0,-9 0 1 16,-16 0 0-1,-10 0 0-15,-9-2-1 0,-10-3-1 16,-1-3-1-16,-2-2-1 15,4-6-1-15,1-3-1 0,13-4-2 16,5-4-2 0,10-2-3-16,7-3-4 0,17 0-6 15,-9-7-11-15,11-6-35 0,11 6-30 16,1-5-4-16,1-3-3 15</inkml:trace>
  <inkml:trace contextRef="#ctx0" brushRef="#br0" timeOffset="16760.5028">5948 7829 6 0,'-2'-9'87'0,"8"-3"2"0,13-6-2 16,14 3-53-16,16-5-10 15,8 0-5-15,7 0-3 0,0 0-2 16,-1 2-4-16,-6 1-6 16,-10 8-5-16,-8 5-8 15,-13 5-16-15,-12 12-48 0,-10 0-16 16,-4-1-7-1,-2 0 0-15</inkml:trace>
  <inkml:trace contextRef="#ctx0" brushRef="#br0" timeOffset="17600.528">6856 8022 51 0,'0'0'78'0,"0"0"0"0,8 1-50 16,-2 15-5-16,1 6-3 0,5 10-1 16,1 1 0-1,-2 9 2-15,1 1-3 0,-3 0-2 16,0 0-1-16,-5-7-2 15,-1 0-3-15,-3-8 0 0,0-5-3 16,0-7 0 0,0-3-1-16,0-13-1 0,0 11 0 15,0-11-1-15,0 0 0 0,0 0-2 16,0 0 0-1,-7-9 0-15,4-6-2 0,-1-1-1 16,1-9-1-16,0-6 0 16,0-9-1-16,0-6-1 0,0-4 0 15,3-5 0 1,0-4-1-16,3-3 2 0,1 0 0 15,2 3-1 1,3 4 2-16,4 1-1 0,-1 6 1 16,5 6 1-16,-1 6 1 0,3 5-2 15,-2 9 2-15,0 0 0 16,1 9-1-16,-2 7 1 0,1 6 0 15,0 3 0 1,1 13 0-16,4 8 1 0,2 8 0 16,1 6 0-1,1 8 1-15,1 3 0 0,0 4 1 16,-3 0 0-16,0 1 0 15,-6-2 2-15,-2-2-3 0,-1 0 2 16,-5-2-1-16,-2-3 0 16,0-2 0-16,-4-2-1 15,-1-7 0-15,0-2-1 0,-2-4-2 16,2-7-2-1,-2-3-2-15,2-4-3 0,-3-14-4 16,10 12-7-16,-10-12-19 16,0 0-46-16,16-7-10 0,-9-3-5 15,6-2 4-15</inkml:trace>
  <inkml:trace contextRef="#ctx0" brushRef="#br0" timeOffset="17810.5343">7023 8195 38 0,'17'0'90'16,"19"-6"-2"-16,11-10-4 0,44-6-62 15,-26 4-11-15,1-1-34 16,-2-2-52-16,0 2-8 16,-16-2-6-16</inkml:trace>
  <inkml:trace contextRef="#ctx0" brushRef="#br0" timeOffset="20990.6296">2704 1458 30 0,'-7'-10'28'0,"7"10"-3"16,-9-14-6-16,9 14-4 0,-10-7-4 15,10 7-2 1,0 0 1-16,-11 1-2 0,11-1 1 16,-3 14 1-16,18 2 4 0,-11 11 2 15,1 9 0 1,0-2 0-16,0 4 0 0,1-4 0 15,0-2 0-15,-3-6 2 16,-3-13-6-16,0-13-1 0,6-10-4 16,4-5-2-1,7-13 1-15,8-7-1 0,12-9-2 16,11-5-4-16,5-3-15 0,9-1-62 15,11-3-6 1,2-2-5-16</inkml:trace>
  <inkml:trace contextRef="#ctx0" brushRef="#br0" timeOffset="32270.9681">12943 4538 55 0,'-23'3'63'0,"3"6"-55"16,3 12-1 0,-4 4 0-16,5 12 1 0,-5 9 0 15,1 4-1-15,-1 6 1 0,1 3-2 16,-4 6-1-1,8-3-1-15,2 4-1 0,2-1-2 16,2-4 1 0,2 5-1-16,5-1 2 0,3-1 2 15,0-1-1-15,3 0 3 16,2 1 1-16,4 0 0 0,1-1 0 15,5-2 1 1,2-5-2-16,3 3-2 0,8 2-2 16,-2-3 1-16,9-2-1 0,-3 3-1 15,6 3 1 1,-4-1-2-16,6 1 1 0,-4-3 1 15,0-1-1-15,1 1 0 16,-1-2 0-16,3 1 0 0,-1 1-1 16,3-2 1-1,1 2-1-15,6-3 1 0,5 5-2 16,-1-4 1-16,4 3-1 0,2-5 0 15,4-3 0 1,2-1 2-16,5-1-2 0,1-1 1 16,4-4-1-16,5-2 1 15,2 3 0-15,4-5-1 0,3 2 0 16,1-2 1-1,1 0-1-15,-1-3-1 0,1-4 1 16,-3 1 0 0,3-6-1-16,-1 1 2 0,1-3-1 15,2-3 0-15,8-3 1 0,-2 0-1 16,2-3 1-16,2 2 0 15,-2-4-1-15,3 0 1 16,1-2-1-16,-6-2 0 16,1-2-1-16,0-2 1 0,-4-2 0 15,2-2 0-15,-2-3 0 16,1-2 2-16,1 1-1 15,-1-8 0-15,-2 1 1 16,-3-3 0-16,-3-2 0 0,1-5 0 16,0 1 0-16,-4-4-1 15,-3-3 1-15,2-5 1 16,-2-4-1-16,1-3 1 0,3-7-1 15,-3 0 0-15,3-2 0 16,-2-2 1-16,-2-3-1 16,-4 2-1-16,-5-2 0 15,-3 3 0-15,-6 0 1 0,-8-6 0 16,-7 3 0-16,-4-7 0 15,-5 0 0-15,-2-7 1 16,-2 1-1-16,0-4 0 0,-1-4-1 16,-2 0 0-1,0-3-1-15,-2-2 1 0,-1 0-1 16,-2 0 2-16,-2-3-1 15,-6-2 2-15,2 1 0 16,3-5-1-16,-1 1 0 16,1-1 0-16,2-1-1 0,1 0 0 15,3 1-1-15,0 2 0 0,1-1-1 16,-5-1 0-1,1-1 1-15,0 0-1 0,-3 2 1 16,0-1-1 0,-4-3 0-16,-2-2-1 0,1 0 2 15,-2-4-1-15,2 5 1 16,-4-3 0-16,0-4-1 0,3-1 1 15,-1-1 1 1,1 3 0-16,-1-3 0 0,-4 0 1 16,-4 2-1-16,0 2 1 0,-7 3-1 15,-1 2 0-15,-1 3 0 16,-8 3 0-16,-5 3 0 0,-2 4-1 15,-1 0 0 1,-5 5-2-16,-5-2 3 0,-2-1-1 16,-7 2 1-1,-5 1-2-15,-8 3 1 0,-4-1 0 16,-2 5-1-16,-7 2 1 0,-5 3-2 15,0 10 0 1,-6-1 0-16,-2 8 1 0,0 1-1 16,-2 12 2-16,-2-2-1 15,-4 4-2-15,0 3 2 0,-3-1-2 16,-1 6 1-1,-1 2 0-15,-6 6 1 0,-1 0-1 16,-5 6 0-16,-1 4 3 16,-5 10 0-16,-3 6-1 15,-2 6 1-15,-4 4 1 0,0 5 0 16,-3 6 0-16,0 4 1 15,-1 1-3-15,-1 3 1 16,2 4 1-16,-2 4-1 16,2 3 0-16,2-2-1 0,1 5 0 15,1-1-1-15,3 4 1 16,4-5-1-16,2 1 1 15,4-5 0-15,1-8-2 16,7 0 4-16,0-13-1 16,1-2 0-16,-1-9-1 0,-1-2 0 15,-6-4 0-15,-2-3 0 16,-5 0 0-16,-9 0 0 0,-8 4 0 15,-10 2 0 1,-13 8 0-16,-15 3-1 0,-9 13-2 16,-12 6-3-1,1 15-20-15,-2 9-44 0,-1-3-18 16,17-5-6-16</inkml:trace>
  <inkml:trace contextRef="#ctx0" brushRef="#br0" timeOffset="42391.2716">3456 9610 31 0,'3'-11'64'15,"-3"-2"-7"-15,1 3-8 0,-1-1-10 16,0 11-8-16,0-18-6 16,0 18-7-16,-2-12-4 15,2 12-4-15,-4-8-2 0,4 8-3 16,0 0-1-16,-10 8 0 15,5 4-2-15,-1 6 0 0,0 7 0 16,0 4 1 0,1 10 0-16,0 5 1 0,4 6-1 15,1 1 2-15,4 0-2 16,5 0 0-16,2-3 0 15,4-4 1-15,3-5-1 16,1-6 0-16,4-6 1 0,0-8-1 16,0-4 1-16,2-7 0 0,-1-5-1 15,1-3-2 1,-1-3-3-16,-2-10-3 0,1-3-5 15,-6-4-6 1,5-2-28-16,-4 1-42 0,-2-7-8 16,-5 0-6-16</inkml:trace>
  <inkml:trace contextRef="#ctx0" brushRef="#br0" timeOffset="42591.2776">3564 9257 75 0,'-13'-11'91'0,"1"0"-4"0,5-1-7 15,7 12-68-15,-13-9-20 0,13 9-39 16,10-1-34-1,-1 1-8-15,4 5-2 0</inkml:trace>
  <inkml:trace contextRef="#ctx0" brushRef="#br0" timeOffset="43111.2932">4381 9945 41 0,'1'13'88'0,"-1"9"2"15,-1 7-7-15,-4 7-63 16,-1 8-4-16,2 6 0 15,-1 4-1-15,-1-4-5 16,0-1-4-16,-2-10-7 0,8-1-10 16,-4-12-43-16,2-8-30 0,2-18-8 15,0 0-5 1</inkml:trace>
  <inkml:trace contextRef="#ctx0" brushRef="#br0" timeOffset="148134.4439">5171 9313 32 0,'-21'15'65'0,"7"-12"-11"0,1 0-9 16,3-1-7-16,10-2-8 15,0 0-8-15,6 8-6 0,15-5-5 16,9-1-1 0,6 2-1-16,10-4 0 0,3 0 0 15,3 0-2 1,0 0-1-16,-4-2 0 0,-3 0-2 15,-8-1-1-15,-3 3-3 16,-7-2-2-16,-3 2-7 0,-7 0-6 16,2 0-19-16,-4 4-42 15,-3-4-14-15,1 1-3 16</inkml:trace>
  <inkml:trace contextRef="#ctx0" brushRef="#br0" timeOffset="148484.4543">5287 9586 48 0,'-19'11'78'0,"8"-1"1"0,6-2-44 16,10 3-10-1,15 0-3-15,14 1-2 0,13 0-2 16,6 1-2-16,7 1-3 16,0-3-4-16,1 2 0 0,-3-3-5 15,-9 1-3 1,-9-2-4-16,-6 1-6 0,-9-9-20 15,-10 1-51 1,5 3-7-16,-8-5-7 0</inkml:trace>
  <inkml:trace contextRef="#ctx0" brushRef="#br0" timeOffset="150504.515">6476 9196 10 0,'-19'-5'48'15,"-4"3"-6"1,10 2-6-16,-3 0-5 0,16 0-4 16,0 0-8-16,0 0-2 15,11 9-2-15,8-9 0 0,14 0 2 16,1-4-1-1,10 1 1-15,0-4-3 0,4-1-3 16,-4 1-2-16,-1 3-3 0,-7 1-1 16,-10 1-2-16,-3 2-1 15,-7 0 0-15,-3 2-1 0,-13-2 1 16,13 12-2-1,-13-12 1-15,0 19 1 0,-1-4 0 16,-9 1-2 0,-5 6 1-16,-4 2-1 0,-6 5 1 15,-7 4-2-15,-3 5 1 0,-4 3 0 16,-1-1-1-16,0 3 1 15,1-2 0-15,5-2 0 16,4-1 0-16,11-4 2 16,5-5 1-16,12-3 1 0,8-5 2 15,15-5 1 1,9-4-1-16,8-5 1 0,8-4-1 15,3-3 0-15,2 0-2 16,0-3-1-16,-5-1-1 0,-1 0-3 16,-9-2-4-16,0 2-6 0,-10-7-12 15,-1-1-52 1,-2 3-15-16,-5-6-7 0,-1-4-3 15</inkml:trace>
  <inkml:trace contextRef="#ctx0" brushRef="#br0" timeOffset="151054.5314">7196 9433 62 0,'11'29'82'0,"-4"-10"-26"0,2 19-18 16,-1 5-1-1,-2 0-4-15,-4 0-6 0,1-2-7 16,-3-4-3-16,0-3-3 16,0-7-4-16,-1-4-1 0,-1-8-1 15,1-1-2-15,1-14 0 16,-3 10-1-16,3-10-1 15,1-11 0-15,-1-7-1 0,1-6-1 16,3-8-1 0,0-12-1-16,4-9-2 0,3-9 0 15,3-3 0-15,2-1-1 16,2 1 1-16,-1 3 0 0,2 5 1 15,-2 10 0 1,-2 8 1-16,-3 11 0 0,-1 7-1 16,-4 6 1-16,-7 15-1 0,18-7 0 15,-6 12 0 1,-1 11 0-16,4 11 1 0,1 6 0 15,0 10 0-15,2 10 2 16,1 5-1-16,-4 2 1 0,-1 3 0 16,-3-1 0-1,-1-5 0-15,0-2-1 0,-2-6 1 16,-1-8-1-1,2-9 0-15,-2-5 0 0,1-6-2 0,-2-5-1 16,2-5-7-16,-8-11-4 16,16 2-26-16,-5-4-43 15,-6-13-12-15,2-8-6 0,-6-5-1 16</inkml:trace>
  <inkml:trace contextRef="#ctx0" brushRef="#br0" timeOffset="151204.536">7352 9538 52 0,'-25'-3'88'0,"25"3"-1"15,-3-13-6-15,22-3-60 16,23 3-10-16,9-3-6 16,13 6-11-16,4 3-50 0,1-6-24 15,-1 1-7 1,-6-1-4-16</inkml:trace>
  <inkml:trace contextRef="#ctx0" brushRef="#br0" timeOffset="159864.7958">3778 11548 61 0,'-3'-12'76'0,"2"2"-31"0,1 10-11 16,-8-9-7 0,8 9-10-16,-14 0-5 0,4 6-4 15,-2 8-2-15,-1 9-2 0,-2 6 1 16,0 9-1-1,1 7 1-15,2 8 1 0,3 5 0 16,2 2 1 0,7 1-1-16,0-4 0 0,6-1 0 0,7-10 1 15,5-7 0 1,1-10 1-16,5-5-1 0,6-11 0 15,-1-6 1 1,1-7-3-16,0-5 1 0,0-10-3 16,-2-6-2-16,0-3-4 0,-2-8-5 15,-3 0-13 1,-3-2-41-16,-6-12-25 0,-1-2-5 0,-7-5-5 15</inkml:trace>
  <inkml:trace contextRef="#ctx0" brushRef="#br0" timeOffset="159994.7997">3708 11212 65 0,'-25'-15'83'16,"6"0"-10"-16,3 1-24 15,7 1-121-15,15 6-5 0,13-1-8 16</inkml:trace>
  <inkml:trace contextRef="#ctx0" brushRef="#br0" timeOffset="160404.812">4459 11763 65 0,'8'11'90'15,"-7"8"-3"-15,-1 9-4 0,-2 6-68 16,2 12-2-16,-1 5-1 15,2 7 2-15,-1 0-3 0,0-4-4 16,2-4-3-16,-2-9-5 0,3-3-12 16,-3-4-61-1,2-18-12-15,-2-16-7 0,8-5-4 16</inkml:trace>
  <inkml:trace contextRef="#ctx0" brushRef="#br0" timeOffset="162084.8623">5149 11425 75 0,'-23'5'88'0,"2"-3"-4"16,21-2-46-1,0 0-7-15,0 0-7 0,-2 8-7 16,14-6-4 0,15-1-4-16,9 2-2 0,5 1-1 15,9 0-1-15,2 1-1 0,3 0-1 16,-3 2-2-16,-3-2 0 15,-4 2-3-15,-6-3-2 0,-3 3-5 16,-8-1-11 0,0-5-37-16,-2 7-29 0,-13 0-7 15,-6 0-3 1</inkml:trace>
  <inkml:trace contextRef="#ctx0" brushRef="#br0" timeOffset="162264.8678">5179 11783 64 0,'0'19'91'15,"11"-7"-3"1,19-12-3-16,17 0-66 0,5 0-1 16,9-6-4-16,4 0-7 15,-1-3-14-15,4-4-50 16,-5 13-26-16,-7-2-8 15,-6 2-6-15</inkml:trace>
  <inkml:trace contextRef="#ctx0" brushRef="#br0" timeOffset="162794.8836">6887 11414 18 0,'-22'11'86'15,"-1"7"2"-15,2-5-23 0,5 20-20 16,0 4-13-16,9 2-9 0,2 4-3 16,5-4-7-16,10-1-3 15,8-8-2-15,6-6-1 0,3-10-2 16,2-8-2-1,0-6-3-15,1-11-7 0,-6-9-9 16,-1-12-45 0,-5 0-25-16,-16-11-10 0,-6-9-4 15</inkml:trace>
  <inkml:trace contextRef="#ctx0" brushRef="#br0" timeOffset="162884.8863">6669 11272 44 0,'-29'-8'83'16,"9"4"-3"-16,8-1-8 0,20 0-73 15,-8 5-65 1,34-10-11-16,0 7-6 0</inkml:trace>
  <inkml:trace contextRef="#ctx0" brushRef="#br0" timeOffset="163334.8999">7297 11561 29 0,'-14'4'82'0,"2"-1"-1"0,12-3-4 16,-19 1-54-1,19-1-7-15,9 3-2 0,8-3-2 16,4 3-2-16,5 0-1 16,0 1 0-16,-2 3-1 0,0 1-1 15,-5 4-1-15,-8 7-3 0,-8 0 1 16,-6 6-1-1,-5 3 1-15,-9 1 0 0,0 0 1 16,-2 2-1-16,3-4 0 16,0 0 0-16,8-7 0 15,8-1-1-15,3-5 0 16,15-6-1-16,7-3-1 0,7-3-2 15,6-2-3 1,4-4-5-16,-1-7-10 0,9-7-44 16,1 2-26-16,-7-3-6 0,-1-2-4 15</inkml:trace>
  <inkml:trace contextRef="#ctx0" brushRef="#br0" timeOffset="163574.9071">7725 11511 70 0,'0'0'91'0,"-4"15"-2"16,15-12-4-16,32-2-65 15,-7 0-4-15,10 0 1 0,1-2-5 16,2-1-3-1,0-5-6-15,-5-4-5 0,-3 2-8 16,-12-7-16 0,-14-6-55-16,-2-2-8 0,-11-6-7 15,-3-4-2-15</inkml:trace>
  <inkml:trace contextRef="#ctx0" brushRef="#br0" timeOffset="163724.9116">7946 11226 73 0,'-9'31'94'0,"3"5"-3"15,5 6-5-15,-28 4-62 16,29 5-4-16,4 2-6 0,2 1-3 15,-1 0-6 1,0-5-6-16,6 2-9 0,-5-2-43 16,3-13-32-16,5-9-7 0,0-13-7 15</inkml:trace>
  <inkml:trace contextRef="#ctx0" brushRef="#br0" timeOffset="164014.9203">8537 11318 68 0,'-17'37'95'15,"1"8"-3"-15,2 3-5 0,5 1-59 16,2 9-7 0,6-2-5-16,4-3-4 0,7-10-4 15,8-7-2-15,6-11-5 0,8-7-7 16,2-14-11-1,3-9-59-15,5-12-12 0,-7-12-7 16,-2-14-5-16</inkml:trace>
  <inkml:trace contextRef="#ctx0" brushRef="#br0" timeOffset="164124.9235">8577 11122 3 0,'-43'-25'86'0,"9"9"1"0,7 4-7 0,7 4-14 16,20 8-115-16,0 0-30 15,12-6-6-15,14 3-2 16</inkml:trace>
  <inkml:trace contextRef="#ctx0" brushRef="#br0" timeOffset="164934.9479">9059 11632 37 0,'-16'0'71'16,"2"0"-8"-16,-2 0-9 15,4 0-11-15,0 3-10 0,0-3-8 16,3 4-6-1,9-4-4-15,-9 0-1 0,9 0-2 16,0 0-3-16,0 0-1 0,0 0 0 16,0 0-2-16,8 0 0 15,3-4-1-15,7 2-1 16,6-1 0-16,5 0-1 15,4 1 1-15,4 2-2 0,0 1 1 16,2 6-1 0,-2 2 0-16,-6 3-1 0,-8 3 1 15,-4 5-1-15,-8 1 0 0,-11 2 0 16,-8 0 1-16,-9 0-1 15,-7-2 1-15,-1-2-1 16,1-3 0-16,2-5 0 16,10-6-1-16,12-5 0 0,10 1-1 15,14-1 1 1,10 0-1-16,8 0 0 0,-1 6 0 15,0 3 1-15,-10 7 0 16,-11 5 0-16,-20 8 1 16,-11 2 0-16,-23 7-1 0,-13-1 1 15,-10 3-4-15,-7-5-6 16,3 3-14-16,-4-7-48 0,10-10-19 15,17-11-9 1,12-10-6-16</inkml:trace>
  <inkml:trace contextRef="#ctx0" brushRef="#br0" timeOffset="170525.1156">4014 13544 58 0,'-11'-17'85'15,"2"-5"-8"-15,-1 19-34 16,-2 3-14-16,-4 3-8 0,0 7-5 15,0 7-4 1,-1 7-2-16,1 15 0 16,4 3 0-16,4 5 0 15,6 2 0-15,2 1-2 16,9-4-1-16,7-4 0 15,5-8 0-15,5-13-3 0,5-8 0 16,1-9-2-16,4-7-4 0,2-11-11 16,-4-7-46-1,-5-16-29-15,3-10-8 0,-11-19-7 16</inkml:trace>
  <inkml:trace contextRef="#ctx0" brushRef="#br0" timeOffset="170655.1195">3938 13181 3 0,'-33'-7'87'0,"10"0"1"16,6-1-11-1,11-4-31-15,6 12-120 0,16-12-10 16,10 5-3 0</inkml:trace>
  <inkml:trace contextRef="#ctx0" brushRef="#br0" timeOffset="171475.1441">4523 13677 14 0,'-9'-8'60'15,"9"8"-6"1,-13-7-5-16,-2 5-13 15,15 2-7-15,-22 1-6 16,10 5-5-16,-2-3-2 16,3 3-3-16,-2-3-1 15,5 5-2-15,8-8-1 16,-13 7-2-16,13-7 0 0,0 0 1 15,0 0-1 1,0 0 0-16,0 0 0 0,15-1-1 16,2-3-2-16,4 2 0 15,5-3-1-15,5 2-1 16,0 3-1-16,3-2 0 15,-1 4 1-15,-3 3-1 0,-7 3 0 16,-7 4 0-16,-7 5 1 0,-7 0 1 16,-4 0-1-1,-12 2 0-15,-5-2 1 0,-5 0-1 16,0-5 1 0,3-2-2-16,3-1-1 0,6-3 0 15,12-6-1-15,1 14 1 16,18-2-1-16,7 2 0 0,3 5 0 15,0 1 1-15,2 3 0 0,-9 7 1 16,-8 0-1 0,-13 3 1-16,-7-2 0 0,-19 1 0 15,-9-5 0 1,-7-3-2-16,-4-2-1 0,-5-11-5 15,6-3-8-15,0-8-40 16,3-6-32-16,18-10-8 0,11-8-6 16</inkml:trace>
  <inkml:trace contextRef="#ctx0" brushRef="#br0" timeOffset="171925.1576">5124 13428 31 0,'-19'16'87'0,"4"-1"2"16,12-6-4 0,42-1-59-16,-19-1-7 0,12-2-2 15,5-2-1-15,6-3-2 16,0 0-6-16,3 0-2 0,-4 0-3 15,-6 0-2 1,-8 2-3-16,-6 1-3 0,-6 0-3 16,-3-2-8-16,-5 4-21 15,5 1-45-15,-13-6-9 16,9 0-6-16</inkml:trace>
  <inkml:trace contextRef="#ctx0" brushRef="#br0" timeOffset="172205.166">5105 13774 31 0,'-10'19'96'15,"12"-4"-2"-15,17-6-6 0,14-13-40 16,18 2-26 0,8 2-2-16,8-3-5 0,3 0-5 15,-2-2-3-15,-4 1 0 16,-8 1-3-16,-9 3-1 0,-12-2-1 15,-10 2-2-15,-9 0-3 16,-7 0-3-16,-9 0-7 16,0 0-23-16,-1 9-53 0,-10-9-7 15,-2 0-6-15,-3-4 0 16</inkml:trace>
  <inkml:trace contextRef="#ctx0" brushRef="#br0" timeOffset="174495.2347">6815 13222 42 0,'0'-9'82'0,"-6"1"-2"16,6 8-40-16,-12-12-14 15,12 12-7-15,-12 0-7 16,12 0-4-16,-16 7-2 15,7 9-2-15,1 5 0 0,0 6-1 16,-2 7 1 0,5 5 1-16,2 6 1 0,3 1 0 15,0 0 1-15,6-2 1 0,5-6 2 16,1-4-1-16,4-9 1 15,4-6-1 1,5-7-1-16,1-8-1 16,3-4-2-16,2-9-4 0,1-10-6 15,4-5-12 1,-1-3-53-16,-5-17-19 0,-5-9-8 15,-7-12-4-15</inkml:trace>
  <inkml:trace contextRef="#ctx0" brushRef="#br0" timeOffset="174605.238">6905 12830 75 0,'-18'-6'77'0,"10"3"-28"0,8 3-48 16,0 0-80-16,15 0-6 15</inkml:trace>
  <inkml:trace contextRef="#ctx0" brushRef="#br0" timeOffset="174925.2476">7500 13239 0 0,'12'17'94'16,"-10"1"1"-1,0 12-4-15,-2 5-5 0,0 10-69 16,2 9-4-16,4 8 1 16,2 1-4-1,-3-5-2-15,3-6-2 16,-3-9-2-16,2-7-1 0,-1-12-2 15,-2-6-2-15,-4-18-7 0,0 0-8 16,12-4-48 0,-2-10-26-16,-4-7-9 0,3-4-4 15</inkml:trace>
  <inkml:trace contextRef="#ctx0" brushRef="#br0" timeOffset="175135.2539">7883 13294 26 0,'7'13'98'16,"-3"-3"-1"-16,-4-10-7 0,15 12-2 16,-15-12-76-16,21 10-4 15,7-5-2-15,3-2-3 0,6 2-6 16,-4-6-9-1,7 1-43-15,-2 0-33 0,-10-4-6 16,-3-2-7-16</inkml:trace>
  <inkml:trace contextRef="#ctx0" brushRef="#br0" timeOffset="175435.2629">8381 13130 35 0,'0'0'85'16,"-10"5"0"-16,2 11-1 16,-3-3-45-16,-3 19-24 0,7 6 0 15,5 8 2 1,-2 7 0-16,4 1-3 0,0-2-1 15,7-4-3 1,1-10-1-16,5-2-2 0,1-11-1 16,0-7-1-16,5-10-1 15,3-8-2-15,3-3-4 16,1-13-7-16,5-3-15 0,-2-10-55 15,-4-18-13-15,-4-13-9 16,-6-8-5-16</inkml:trace>
  <inkml:trace contextRef="#ctx0" brushRef="#br0" timeOffset="175545.2662">8337 12875 65 0,'-28'-6'61'0,"10"1"-57"16,18 5-4-16,-13 0-82 0</inkml:trace>
  <inkml:trace contextRef="#ctx0" brushRef="#br0" timeOffset="175965.2788">8813 13295 63 0,'-8'5'92'16,"8"-5"-3"-16,-12 7-4 0,12-7-54 16,9 2-18-1,8 3-3-15,5 1-2 0,1 3-2 16,3 3-2-16,-1 5-2 0,-3 4-1 15,-9 4 1 1,-9 4 0-16,-4 2 1 0,-14 2 0 0,-5 2 1 16,-1-3 0-1,-3-4 0-15,6-4 0 16,6-6 0-1,11-4 0-15,12-9-1 0,15-3 0 16,8-4-1 0,10-10-3-16,9 0-4 0,-2-10-8 15,9 4-24-15,-2 0-48 0,-4-6-9 16,-3-3-7-16,-8 1-2 15</inkml:trace>
  <inkml:trace contextRef="#ctx0" brushRef="#br0" timeOffset="176445.2932">9657 13067 10 0,'0'0'94'0,"0"0"0"16,0 0-4-16,7 2-4 16,18-2-68-16,5 0-6 0,5 0-2 15,4-1 0-15,-2 1-4 0,2-2-1 16,-5-1-2-1,-5 2-1-15,-4-1-4 0,-7 0-4 16,-4 2-6-16,-14 0-11 16,12-3-47-16,-12 3-21 15,0 0-5-15,0 0-6 16</inkml:trace>
  <inkml:trace contextRef="#ctx0" brushRef="#br0" timeOffset="176585.2974">9707 13223 25 0,'0'11'97'0,"14"-3"0"15,14-8-10-15,15-1 0 16,-16-6-74-16,33-5-7 0,9 0-4 16,-4-1-8-1,4 7-31-15,-5-2-47 0,-14 1-7 16,-9 3-7-16,-14-1 0 0</inkml:trace>
  <inkml:trace contextRef="#ctx0" brushRef="#br0" timeOffset="177395.3216">11325 12926 4 0,'-28'0'87'0,"-1"2"3"15,-1 1-3-15,0 5-52 16,9 4-6-16,7-4-4 0,8 5-6 15,10-1-3-15,18-1-5 0,12 1-2 16,8 5-1 0,5-2-2-16,2 1-1 0,-4 4-1 15,-6-1 0-15,-14 3-2 16,-14 5 1-16,-12-4-1 0,-19 2 1 15,-10-3-1 1,-9-3 0-16,-4-3-1 0,-1-9-4 16,1-4-5-1,0-7-5-15,9-8-15 0,8-5-48 16,7-10-17-16,6-4-6 0,5-3-4 15</inkml:trace>
  <inkml:trace contextRef="#ctx0" brushRef="#br0" timeOffset="177505.3249">11200 12928 70 0,'20'-15'94'16,"4"-2"-4"-1,5-3-6-15,7 3-62 0,2-2-10 16,7 4-11-16,-2-2-29 16,0 5-51-16,2 3-9 0,-5 3-7 15</inkml:trace>
  <inkml:trace contextRef="#ctx0" brushRef="#br0" timeOffset="178145.3442">12066 12983 83 0,'5'14'95'0,"0"3"-4"0,1 5-5 16,2 4-69-1,0 8 0-15,-3 0 0 0,2 3-4 16,-6-2-2-16,2-3-3 15,-3-3-2-15,0-5 0 0,-2-7-1 16,1-2 0 0,1-15-1-16,0 0-1 0,0 0-1 15,-4-15 1-15,4-11-1 0,0-5-1 16,2-8 0-1,3-7-2-15,2-7 0 0,2-1-1 16,3 1 1-16,1 2-1 16,5 5 0-16,1 7 0 15,2 6 1-15,-4 4-1 16,3 14 1-16,-1 5-1 0,0 10 1 15,0 5 0-15,-4 12 0 0,0 8 0 16,-1 8 0 0,0 5 2-16,-3 4-1 0,0 4 1 15,-5-2 0 1,0-1-1-16,0 0 1 0,-2-8-1 0,1-1-1 15,0-6-3 1,1-1-4-16,-3-11-3 0,3 0-4 16,-2-7-3-1,-4-9-12-15,7 16-36 0,-7-16-27 16,0 0-3-16,-6-13 0 0</inkml:trace>
  <inkml:trace contextRef="#ctx0" brushRef="#br0" timeOffset="179455.3834">11180 13025 56 0,'-26'0'68'0,"-4"8"-15"16,-3 2-7-1,1 5-4-15,3-10-10 0,10 3-7 16,19-8-11-16,15-11-5 0,30-3-3 15,19-6-1 1,25-4 0-16,19 2-1 0,14-3 1 16,6 7 0-16,-4 3 0 15,-9 8 1-15,-19 5-2 16,-18 8 0-16,-30 9-1 15,-26 9-1-15,-25 3 1 0,-29 6 0 16,-22-1 1-16,-16 2 0 16,-11-2 0-16,-6-3 0 15,2-8 0-15,10-4 0 0,15-10-2 16,20-7 0-16,27-7-1 15,26-9-1-15,32-7 1 0,30-5-1 16,26-4-1 0,19 1 0-16,13 0 0 0,5 6 1 15,-10 3 0 1,-12 10-1-16,-23 4 1 0,-27 8 1 15,-34 11 0-15,-33 10 1 0,-29 7-1 16,-33 3 1 0,-24 5-1-16,-19 1 1 0,-15 1-1 15,-9-6 0-15,5-5 0 16,13-9 0-16,17-8-1 0,25-10 0 15,31-7 0 1,33-15-1-16,34-10 1 0,39-5-1 16,34-5-1-16,25-2 1 15,22 1 0-15,7 3 0 0,-5 6 1 16,-13 8 0-16,-24 8 0 0,-28 10 0 15,-39 8 0 1,-39 8 0-16,-37 13 1 0,-37 5 0 16,-30 5 0-1,-21 4 0-15,-13 2 0 0,-7-2-2 16,3 2-3-16,13-11-7 15,23-1-25-15,24-4-47 16,23-16-10-16,27-7-6 16,27-15-4-16</inkml:trace>
  <inkml:trace contextRef="#ctx0" brushRef="#br0" timeOffset="181205.4359">13468 12691 10 0,'-11'-13'45'16,"-2"3"-3"-16,-1 0 1 0,-4 3-2 16,5 0-2-16,-1 0-5 15,3 0-5-15,0-1-6 0,11 8-3 16,-4-15-4-16,8 4-2 15,15 1-2-15,11-1-1 16,13 0 0-16,10 2-2 0,13 4-1 16,9 5-1-1,4 7-1-15,1 12-2 0,-1 6-1 16,-9 8-2-16,-10 10 1 15,-13 6-2-15,-16 4 0 0,-17 3 1 16,-14 0 1-16,-16 3-1 16,-18 0 0-16,-16-5 2 15,-12-3-3-15,-8-8 1 0,-8-10-1 16,3-10-1-1,1-9 1-15,7-14-3 0,13-7 1 16,12-13 0-16,15-4-1 16,17-5 1-16,10 3 0 15,20 1 1-15,13 7 0 16,16 10 1-16,3 7 0 0,4 4 1 15,1 12 0-15,-5 4 0 0,-3 8 0 16,-8 2 0 0,-8 0-2-16,-5-1-3 0,-7-4-7 15,2-1-27-15,2-6-42 16,-3-9-12-16,0-8-7 15,-1-8 0-15</inkml:trace>
  <inkml:trace contextRef="#ctx0" brushRef="#br0" timeOffset="181665.4498">14405 12983 73 0,'11'17'91'0,"0"7"-3"15,-3-1-3-15,-6 9-71 16,2 2 3-16,1 3 0 15,-5-4-2-15,0-3-2 0,0-4-2 16,-1-6-1-16,-1-3-2 0,0-8-1 16,2-9-1-1,-4-7-2-15,3-12 0 0,0-8 0 16,1-9-3-16,-1-10-1 15,1-9 0-15,0-6-1 0,1-2-1 16,6-3 1 0,5 6-1-16,4 2-1 0,1 7 2 15,5 9-1 1,1 12 1-16,1 8 0 0,0 14-1 15,-1 8 1-15,-1 7 0 0,1 13 0 16,-1 10 1 0,-3 8 0-16,0 8 0 0,1 8 1 15,-3 1 1-15,-1 7 0 16,-4 1 0-16,-3 0 0 0,-1-5-1 15,-2-2 1 1,-2-8-1-16,-1-6 0 0,2-6-1 16,-1-7-2-16,3-7-2 15,-4-10-6-15,3-3-10 16,-6-9-44-16,0 0-28 0,0-15-6 15,-6-8-6-15</inkml:trace>
  <inkml:trace contextRef="#ctx0" brushRef="#br0" timeOffset="181815.4542">14560 13104 25 0,'-8'-10'99'0,"8"-2"-2"0,14-1-6 16,13-26-5-16,7 23-72 0,11-1-7 16,-2 0-8-1,6 8-21-15,3 2-59 0,-11-3-9 16,-3 2-7-1,-10-1-4-15</inkml:trace>
  <inkml:trace contextRef="#ctx0" brushRef="#br0" timeOffset="182835.4848">15744 12934 43 0,'-13'3'90'15,"1"-3"-1"-15,12 0-33 0,7 2-13 16,17-2-10 0,22 0-7-16,13-7-8 0,10 1-5 15,10-2-1-15,6 0-2 16,2-2-3-16,-6 1-1 0,-13 1-1 15,-15 1-1-15,-16 2 0 0,-7 2 0 16,-12-1-1 0,-18 4-1-16,0 0 1 0,0 0-2 15,-14-5 1 1,-1 5-2-16,-1 0 0 0,-1 0 0 15,-1 0 0-15,1 0 0 16,4 0-2-16,3 0-1 0,10 0-2 16,-13 5-4-1,13-5-6-15,0 0-15 0,0 0-52 16,7-2-13-16,1 2-5 0,5-3-6 15</inkml:trace>
  <inkml:trace contextRef="#ctx0" brushRef="#br0" timeOffset="186855.6055">17240 12581 62 0,'0'0'64'15,"0"-11"-11"-15,0 11-8 16,0 0-11-16,-7-10-9 16,7 10-8-16,-8 0-7 0,8 0-2 15,-21 7-1 1,8 2 0-16,-6 1 0 0,-4 2-1 15,0 3 1-15,-2 1 0 0,4-3-1 16,1 0 1-16,6-2-3 16,3-2 0-16,11-9 0 15,-2 15-2-15,11-9 0 16,14-1 0-16,9 3 0 0,8 4 1 15,7 1-1 1,1 2 0-16,2 2-1 0,-6-1 0 16,-4 2 0-16,-10 0 1 15,-8-1-1-15,-11-2 2 16,-7 2 0-16,-6-3 1 0,-11 2 1 15,-7-1-1-15,-8-1 0 16,-5-1 1-16,-3-1 0 0,0-2-3 16,4-3 0-1,4-2-2-15,4-2-3 0,8-1-3 16,5-2-4-16,11 0-7 15,-10-7-14-15,10 7-41 16,16-12-21-16,-3 4-6 0,1-2 0 0</inkml:trace>
  <inkml:trace contextRef="#ctx0" brushRef="#br0" timeOffset="187055.6115">17163 12596 31 0,'-5'-13'91'0,"5"-6"-2"15,13 0-4-15,8-5-50 0,8 2-15 16,10 0-6 0,1 5-8-16,1 0-6 0,2 3-10 15,-6 6-16 1,-10 1-50-16,-1 7-11 0,-9 0-5 15</inkml:trace>
  <inkml:trace contextRef="#ctx0" brushRef="#br0" timeOffset="187555.6264">17715 12586 5 0,'8'48'82'0,"2"1"2"0,-3 6-32 16,-2 4-7-1,1-2-14-15,-7-6-5 0,1-3-5 16,0-8-5-16,-1-8-2 0,-3-10-3 16,3-3-1-1,-3-10-1-15,4-9-2 0,0 0 0 16,0-17-1-16,0-8-2 15,0-5 0-15,0-9-2 0,2-5-2 16,4-9-2 0,2-1 1-16,5-2-1 0,1 4 1 15,5 3 0 1,3 5 0-16,0 8 0 0,-1 3 0 15,1 9 1-15,-4 4-1 0,-2 8 0 16,-2 6 0-16,0 6 0 16,0 6 0-16,2 11 1 0,2 9 0 15,1 10 1 1,1 6 0-16,-1 5 1 0,-2 7 1 15,-3-3-1 1,-5 3 1-16,-3-6 0 0,-3-2-1 16,-1-9 0-16,-1-2 0 15,0-9-1-15,0-4-2 0,2-6-1 16,-1-5-4-16,-2-11-4 0,0 0-13 15,0 0-52 1,1-9-17-16,-8-11-6 0,-6-2-5 16</inkml:trace>
  <inkml:trace contextRef="#ctx0" brushRef="#br0" timeOffset="187655.6294">17839 12866 70 0,'0'0'89'0,"0"-11"-5"0,20 0-4 16,15 2-72-1,11-5-39-15,7 1-47 0,11-1-4 16,-2-4-6-16</inkml:trace>
  <inkml:trace contextRef="#ctx0" brushRef="#br0" timeOffset="188995.6697">18906 12712 77 0,'0'0'84'15,"0"0"-30"1,0 0-15-16,25-5-6 0,13 0-6 15,10-2-5-15,6-3-4 0,4 1-6 16,2-1-1-16,-4 2-5 16,-9-2-5-16,-8 6-8 0,-14-1-9 15,-5 5-28 1,-10 0-40-16,-10 0-7 0,-3 3-3 15</inkml:trace>
  <inkml:trace contextRef="#ctx0" brushRef="#br0" timeOffset="189195.6757">18866 12990 73 0,'22'8'93'0,"14"-8"-3"16,10-11-7-16,13 0-61 15,9 3-10-15,-1-9-9 16,4 7-17-16,-7 3-51 0,-2-4-20 16,-5 1-6-16,-10 2-5 15</inkml:trace>
  <inkml:trace contextRef="#ctx0" brushRef="#br0" timeOffset="189525.6856">20204 12753 80 0,'0'0'89'15,"25"5"-4"1,14 15-9-16,18-17-82 0,8 3-64 16,12-6-11-16,4-3-7 15,2 3 3-15</inkml:trace>
  <inkml:trace contextRef="#ctx0" brushRef="#br0" timeOffset="190255.7075">20788 12567 78 0,'-9'0'71'0,"9"0"-13"16,0 0-6-16,2-10-11 15,8 3-15-15,5-1-10 16,5-4-1-16,5 3-1 0,9-4-2 0,6 3-3 16,3-3-1-1,1 5-2-15,1-1-1 0,-5 3-2 16,-2 2-2-1,-8 3-1-15,-8 1 0 0,-6 3-1 16,-6 5 1-16,-8 4 0 16,-4 6 0-16,-8 0 0 0,-8 3 1 15,-5 1 0 1,1 0-1-16,-1 0 1 0,2-3-1 15,5 0-1-15,7-2 1 0,9 0-1 16,10 3 0 0,12 2 0-16,6 5 0 0,7 1-1 15,0 3-1-15,-1 1 1 16,-2 1-1-16,-9-1 1 15,-11-3 0-15,-13-2 0 16,-7-3 1-16,-17-4 1 0,-6-4 0 16,-7-3 1-1,-3-4-2-15,1-6-1 0,3-1-4 16,8-2-7-16,4 0-17 0,11-7-47 15,14 7-12-15,3-12-6 16</inkml:trace>
  <inkml:trace contextRef="#ctx0" brushRef="#br0" timeOffset="190785.7233">21574 12862 11 0,'0'19'85'0,"0"5"4"16,-1 2-5 0,17 9-61-16,-16 2-1 0,-2 6 2 15,-3-7-3 1,0 1-2-16,1-8-4 0,2-5-3 0,-2-6 0 15,4-18-3-15,0 0-1 16,0 0-1-16,-3-24-2 16,4-9-1-16,6-8-1 0,3-10-3 15,8-13 0 1,2-5 0-16,8-4 0 0,6 1-1 15,3 2 0 1,-1 4 0-16,3 12 1 0,-1 8 0 16,-5 11-1-16,-5 13 0 15,-8 10 0-15,-4 9 0 0,-7 10 0 16,-3 12 1-16,0 14 0 0,-2 9 0 15,-2 11 0 1,-2 10 1-16,-1 6 1 0,1 4 0 16,0-4 0-16,-4 2-1 15,-1-8 0-15,2-5 0 16,0-10 0-16,1-7 0 15,2-7-2-15,0-9-1 0,3-4-2 16,0-6-3-16,6-5-8 0,-9-10-35 16,0 0-39-1,6-14-7-15,-6-7-8 0</inkml:trace>
  <inkml:trace contextRef="#ctx0" brushRef="#br0" timeOffset="190925.7276">21648 12941 1 0,'0'0'96'0,"5"-16"1"15,22 4-7-15,14-3-5 0,59 0-74 16,-36 6-14-16,1 2-55 16,5-4-26-16,0 0-8 0,-6 1-6 15</inkml:trace>
  <inkml:trace contextRef="#ctx0" brushRef="#br0" timeOffset="197675.9301">3504 1591 48 0,'6'-15'40'15,"-6"15"-10"-15,4-14-7 0,-4 14-5 16,4-11-1 0,-4 11-4-16,0 0 0 0,15 5 1 15,-29 3 1-15,14 7 1 16,0 7 2-16,0 2-1 15,-1 1-1-15,1 1-1 16,-2-4 1-16,0-10-3 0,2-12-1 16,5-5-1-1,7-9-3-15,8-6-2 0,7-10 1 16,9-3-5-16,7-3-10 0,2-3-38 15,7 0-41-15,5-4-3 16,4-3-6-16</inkml:trace>
  <inkml:trace contextRef="#ctx0" brushRef="#br0" timeOffset="199545.9861">4964 14913 35 0,'-14'-1'48'15,"-4"1"3"-15,0 8-3 0,-6-2-3 16,3 6-7-16,1-5-8 16,1 6-7-16,3-8-4 0,5 4-4 15,11-9-2 1,0 0-3-16,22 10-1 0,16-10-3 15,11 0 1-15,17-2-2 0,8 2 0 16,9 0-1 0,0-1-2-16,2 2 0 0,-8-2 0 15,-8 1-3-15,-10 0-2 16,-15 0-5-16,-6-3-9 0,-17 1-35 15,-8-7-35 1,-2-1-7-16,-10-4-6 0</inkml:trace>
  <inkml:trace contextRef="#ctx0" brushRef="#br0" timeOffset="199885.9963">4954 15286 44 0,'-16'15'96'0,"16"-15"-4"15,0 10-2-15,22-10-63 0,21-2-6 16,17-4-1 0,7-3-4-16,17 3-5 0,1-2-4 15,0 4-2 1,-3 0-1-16,-13 2-2 0,-15 2-1 15,-11 0-2-15,-14 2-3 0,-7 1-3 16,-13-3-8-16,0-3-41 16,-9 3-34-16,8-14-8 0,-8 1-4 15</inkml:trace>
  <inkml:trace contextRef="#ctx0" brushRef="#br0" timeOffset="200296.0087">5532 14709 23 0,'-21'0'86'0,"4"0"-1"16,7 0 0-1,10 0-58-15,14 11-5 0,11-3-4 16,14 3-4-1,13 2-2-15,8 5-3 0,9 1-1 16,1 4-3-16,0 5-3 16,-3 2-1-16,-8 1 0 15,-12 4 1-15,-11 3 1 16,-10-1 1-16,-12 2 0 0,-9 2 1 15,-13 0 1-15,-11 2 0 0,-10-5-2 16,-8 1-1 0,-5-5-7-16,2 0-7 0,-9-10-25 15,13-5-52-15,12-2-8 16,12-11-8-16</inkml:trace>
  <inkml:trace contextRef="#ctx0" brushRef="#br0" timeOffset="200956.0284">7154 14890 8 0,'0'-18'81'16,"-8"7"1"-16,-12 3-39 15,-4 5-11-15,-5 6-3 0,-3 7-7 16,-5 10-6-1,-1 6-1-15,-1 10-3 0,5 1-1 16,6 10-2-16,8 2 1 0,9 2-4 16,9-3 2-1,4-4-2-15,17-6-2 0,9-6 0 16,8-8-3-16,5-9-4 15,4-4-8-15,-1-8-37 0,-3-3-38 16,9-8-8 0,-7-10-5-16</inkml:trace>
  <inkml:trace contextRef="#ctx0" brushRef="#br0" timeOffset="201406.042">7530 14909 14 0,'0'0'84'0,"-9"0"2"16,1 4-5-1,1 17-61-15,3 8-1 0,4 12-2 16,-2 2-1-16,5 5-3 0,4 1-1 15,5-1 0 1,2-6-1-16,2-4-2 0,1-9-1 16,0-10-1-1,0-6-2-15,3-13 0 0,-3-5-1 0,5-14 0 16,-4-7-2-1,-1-9-2-15,0-2-1 0,-4-4-1 16,-2 3 0-16,-2 1-1 0,-2 8-1 16,-7 10-1-1,3 6 2-15,-3 13 1 0,1 4 1 16,0 16 1-1,0 2 0-15,1 7 1 0,0 3 1 16,1 3 0-16,0-2 0 16,3-2 0-16,-1-5-2 0,1-5-5 15,4-1-12 1,1-4-52-16,-2-13-21 0,8-3-7 15,0-10-4-15</inkml:trace>
  <inkml:trace contextRef="#ctx0" brushRef="#br0" timeOffset="201866.0558">8009 15009 83 0,'0'0'87'0,"0"0"-1"16,0 0-41-1,18 23-25-15,-4-4-3 0,6 9-2 16,1 2 1-16,6 5-1 0,-4 0-3 16,0 2-3-16,-3-5-1 15,-5-1-1-15,-5-5-1 16,-3-6-1-16,-4-4 0 15,-2-3 0-15,-1-13-1 0,0 9 0 16,0-9 0 0,0-11-1-16,0-4-1 0,0-6 0 15,1-4 0 1,4-7-1-16,4-1-1 0,1-5 1 15,2 2-1-15,3 0 0 0,2 4 0 16,-1 2-1-16,-1 7-2 16,1-1-4-16,0 7-5 0,-2-1-7 15,2 8-38 1,3 2-36-16,-4-1-6 0,0 6-6 15</inkml:trace>
  <inkml:trace contextRef="#ctx0" brushRef="#br0" timeOffset="202216.0663">8628 14947 23 0,'1'10'93'0,"1"2"1"16,0 5-4-16,5 4-50 15,1 6-18-15,1 5 1 16,1 6-4-16,-1 2-3 0,0-4-4 16,-1-3-2-16,-2-4-1 15,-2-5-1-15,-3-8-1 0,-1-16 0 16,0 0-2-1,15-19-1-15,-4-8 0 0,4-9-1 16,6-2-2-16,4-3 0 16,1 0-1-16,4 1 0 0,-4 8-2 15,0 3-1 1,-5 7-2-16,-4 3-6 0,0 9-8 15,-7-6-26-15,0 3-47 0,1 13-8 16,3-2-5 0,-2 2-4-16</inkml:trace>
  <inkml:trace contextRef="#ctx0" brushRef="#br0" timeOffset="202526.0756">9065 15042 55 0,'14'9'97'0,"6"-6"-2"16,7-5-5-1,8-9-58-15,6-8-9 0,2 0-7 16,-2-8-4-16,0 1-3 0,-4-3-3 15,-8 2-3 1,-12 0 0-16,-10 3-2 0,-8 10 0 16,-15 2-2-16,-8 10 0 15,-9 5 0-15,-6 14-1 0,0 9-1 16,-2 10 2-1,7 8 0-15,5 6 0 0,11 5 0 16,8-1 1-16,10-2 0 0,13-4 1 16,7-7 0-16,12-6 0 15,7-8-1-15,4-12-4 16,4-8-3-16,0-12-8 15,5-8-19-15,-9-10-43 16,1-11-17-16,-6-12-8 16,-5-4 1-16</inkml:trace>
  <inkml:trace contextRef="#ctx0" brushRef="#br0" timeOffset="202866.0858">9636 14920 67 0,'0'0'98'0,"-3"20"-4"15,0 2-5-15,20 11-57 16,-17 4-10-16,0 5-6 0,1-4-3 15,-1-1-4 1,4-4-1-16,0-6-2 0,1-4-2 16,1-10 1-1,3-10-2-15,3-6 1 0,3-15-2 16,1-9 0-16,3-6 0 15,3-4-1-15,3-1-1 16,1 0 0-16,-4 6-1 0,0 5 0 16,-2 7 0-16,-3 12 0 15,-1 8 0-15,-6 12 1 0,-3 7 0 16,-2 5-1-1,1 8 1-15,-3 3 1 0,-1 3-1 16,1-4 1 0,-2-3-2-16,2-4 1 0,1-6-2 15,0-7-2-15,-4-14-3 0,15 0-6 16,-3-9-7-16,0-15-37 15,0-15-32-15,9-10-10 0,-1-11-5 16</inkml:trace>
  <inkml:trace contextRef="#ctx0" brushRef="#br0" timeOffset="203086.0924">10235 14558 82 0,'11'-13'96'16,"-11"13"-5"-16,17 3-4 0,-9 14-62 16,1 15-8-16,0 8-4 0,0 9-2 15,-1 9-3 1,0 4-2-16,1 2-1 0,-1 2-1 15,0-2-2-15,-2-3-1 16,-3-5-2-16,4-3-2 16,-4-13-3-16,2-5-4 15,-5-15-13-15,1-10-48 16,-1-10-22-16,0-9-7 15,-9-15-5-15</inkml:trace>
  <inkml:trace contextRef="#ctx0" brushRef="#br0" timeOffset="203216.0963">10129 14945 14 0,'0'-12'100'0,"13"0"-3"15,13 1-7-15,13-5-3 0,8-6-76 16,14 7-12 0,-1-10-22-16,-1 2-57 0,7 2-10 15,-6-1-5-15,-2-2-4 0</inkml:trace>
  <inkml:trace contextRef="#ctx0" brushRef="#br0" timeOffset="204926.1476">11776 14307 10 0,'0'0'78'16,"7"-11"4"-16,-7 11-1 0,-2 11-62 15,2 8-2-15,0 10 1 0,6 5-1 16,0 13 0-1,2 5-1-15,1 6-1 0,3 3-4 16,0-2-1-16,0 0-3 16,-2-5-2-16,-3-6-2 0,1-8-2 15,-3-8-1 1,-1-8-4-16,-2-10-3 0,1-1-13 15,-3-13-43 1,-9 0-23-16,-2-7-7 0,-7-16-5 0</inkml:trace>
  <inkml:trace contextRef="#ctx0" brushRef="#br0" timeOffset="205056.1514">11606 14750 36 0,'-6'-10'95'16,"6"-1"-2"-16,16-3-5 0,14-10-40 16,13 2-29-16,12 0-8 15,5-4-5-15,7 4-8 0,-9-7-13 16,6-2-50-1,-6 6-22-15,-13-3-9 0,-13 1-3 16</inkml:trace>
  <inkml:trace contextRef="#ctx0" brushRef="#br0" timeOffset="205456.1635">12111 14047 7 0,'23'11'83'15,"-1"10"4"-15,4 8-1 0,-1-4-42 16,5 25-28-1,-5 12 1-15,3 11 0 0,-6 4 0 16,-6 4-3-16,-5 0-3 16,-5-2-3-16,-4-6-1 15,-3-7-2-15,-3-12-1 16,-3-13 1-16,-1-10-1 0,-1-12-1 15,9-19 1 1,-10 0-2-16,10-19-1 0,0-12 0 16,9-3-2-16,7-5-1 0,3-1 0 15,6 3-2 1,7 5 1-16,4 8 0 0,2 13 2 15,-2 10 1-15,-3 7 0 16,-5 10 1-16,-6 5 1 0,-5 6 0 16,-8 5-1-1,-4-2 0-15,-3 1-7 0,-2-7-6 16,0-1-45-1,0-1-31-15,0-12-7 0,0-10-7 16</inkml:trace>
  <inkml:trace contextRef="#ctx0" brushRef="#br0" timeOffset="206676.2001">12969 14698 25 0,'-9'-9'90'0,"9"9"-2"16,-11-18-6-16,11 18-55 0,0 0-4 15,2 11-8 1,8 5-5-16,5 11-1 0,4 2-2 15,-1 9 0 1,4 2 0-16,0-2 0 0,-3-4 1 0,-5-8 1 16,-3-6-1-1,-1-14 1-15,1-7 1 0,2-18-1 16,-1-10-1-1,2-10 0-15,5-4-3 0,2-4-1 16,0-3-2-16,2 2-2 0,-4 7-3 16,2 6-6-1,-4 3-5-15,1 14-13 0,-10 7-38 0,3 0-29 16,6 4-8-1,-2 6-5-15</inkml:trace>
  <inkml:trace contextRef="#ctx0" brushRef="#br0" timeOffset="206976.2091">13446 14609 37 0,'4'14'89'0,"-1"2"-3"0,3 2-2 16,0 1-64-16,2 6-4 16,5 1 1-16,1-1-1 0,2-4-2 15,1-1 0 1,3-7-3-16,1-7-1 0,0-6-1 15,0-3 0-15,-3-6-2 16,0-4-1-16,-2-1-2 16,-5-2-1-16,-4 5-2 0,-1-1 0 15,-6 12-3-15,5-9 1 16,-5 9 0-16,2 9-1 0,3 1 1 15,5 5 0 1,8-1 2-16,5 2-1 0,7-1 0 16,4-7-5-1,7-2-12-15,-4-6-47 0,7-2-26 16,5-7-8-16,-1-10-6 15</inkml:trace>
  <inkml:trace contextRef="#ctx0" brushRef="#br0" timeOffset="207556.2265">14949 14607 82 0,'-40'16'96'0,"16"2"-3"0,7-3-5 15,6 3-68 1,14-4-1-16,16-2-1 0,9-7-3 15,7-5-2-15,6 0-3 16,7-12-2-16,-2-6-2 16,-1-7-2-16,-8-2-1 15,-6-6-3-15,-13 1-1 0,-10-7-1 16,-10 0-1-1,-15 3-1-15,-8 3-1 0,-8 5 0 16,-4 7 0-16,-6 9 1 0,0 9 1 16,0 13 0-1,8 15 1-15,6 13 2 0,8 12 0 16,11 9 1-16,9 5 1 15,12 7-1-15,14-1 2 0,13-2-1 16,7-8 0 0,7-9 1-16,1-9-1 0,4-13-1 15,-5-10-2-15,-3-14-2 0,-2-5-4 16,-10-14-5-1,-3-9-18-15,-6-12-43 0,-13-17-22 16,2-11-6-16,-9-16-3 16</inkml:trace>
  <inkml:trace contextRef="#ctx0" brushRef="#br0" timeOffset="207936.2379">15446 14033 52 0,'0'0'83'0,"4"19"1"0,1 8-3 15,0 9-65 1,3 18-4-16,3 15 1 0,4 11 3 15,-1 9 2-15,2 1-1 16,0 5-6-16,5-8-2 0,2-7-1 16,-1-14-1-1,1-11-1-15,5-17-1 0,2-13 0 16,3-15-1-16,4-13 1 15,-3-15 0-15,1-13-2 16,-4-11-1-16,-5-6-3 0,-4-6 0 16,-8 0 0-16,-7 5-2 15,-7 5-1-15,-4 9 1 0,-10 13 1 16,-5 12 1-1,-3 12 0-15,-1 16 1 0,1 8 0 16,5 5 1-16,6 8 0 16,8 3 0-16,6-2-2 15,18 1-8-15,6-12-17 0,11-6-47 16,12-2-19-16,-1-9-7 15,5-9-5-15</inkml:trace>
  <inkml:trace contextRef="#ctx0" brushRef="#br0" timeOffset="208856.2655">16202 14713 11 0,'11'28'91'15,"7"2"0"-15,2 3-5 0,6 4-51 0,-3 1-6 16,1-2-9 0,-1-4-7-16,-5-7-2 0,-4-7-3 15,-2-5 1-15,-1-11-2 0,-11-2-1 16,11-15 1-1,-6-4-1-15,-2-10-1 0,1-4-2 16,-1-6-2-16,1 1-1 16,1-1 1-16,1 3-1 15,4 4-2-15,2 5 2 16,3 9-3-16,4 12 1 0,3 6 0 15,-1 10 1 1,2 10 0-16,0 8 0 0,-3 5 1 16,-3 5 0-16,-2 0 1 0,-5-1-1 15,-3-3 2 1,-2-7-1-16,-5-5 2 0,0-4 0 15,0-9 2-15,0-9-1 16,0 0 0-16,-4-13 1 0,1-7 0 16,2-1-1-1,1-6-2-15,0-3-1 0,1-2 0 16,5 2-1-1,2 7 0-15,3 1-1 0,3 7 0 16,1 3 0-16,0 10 0 0,4 2 1 16,2 11 0-1,0 3 0-15,0 3 1 0,3 3 0 16,2-4 1-16,5-1 0 15,2-6-1-15,3-4 1 0,-1-7 0 16,2-3-1 0,-1-10 0-16,-3-6-1 0,-7-4-1 15,-7-5-2-15,-8 0-1 0,-9-1-1 16,-3 4 0-16,-12 1 0 15,-4 8 0-15,-6 7-1 16,-4 11 3-16,-2 9 0 16,1 11 3-16,2 10 0 0,3 7 0 15,2 4 0 1,10 1 1-16,11-1 1 0,0-4 0 15,17-7 0-15,3-6-1 16,3-4-1-16,5-8-3 0,-1-10-6 16,4 2-17-16,-6-4-40 0,-4-16-25 15,-2-4-9 1,-1-10-3-16</inkml:trace>
  <inkml:trace contextRef="#ctx0" brushRef="#br0" timeOffset="209186.2754">17264 14725 73 0,'7'22'99'16,"0"-1"-4"-1,3-1-6-15,-18 1-59 0,15 0-8 16,5-5-6-16,-1-1-2 0,0-6-5 16,3-4-3-1,1-5 0-15,3-8-3 0,2-5 1 16,0-6-1-16,1 1-2 15,1 1-1-15,-1 3-1 16,-2 6 0-16,-4 6 0 16,0 5-1-16,-8 7 0 0,1 5 1 15,-3 2 0-15,0 0 1 16,0-2 1-16,0-4 0 15,-5-11 1-15,9 8 0 0,-9-8-1 16,17-2-1-16,-8-5-2 16,-1-6-3-16,4-2-4 15,-6-5-5-15,4 0-9 16,-8-11-17-16,1-5-40 15,4-3-17-15,-2-5-5 16,2-8 6-16</inkml:trace>
  <inkml:trace contextRef="#ctx0" brushRef="#br0" timeOffset="209406.282">17770 14185 7 0,'11'-14'97'15,"1"12"-3"-15,-2 8-4 16,0 10-3-16,-23 11-66 0,17 9-8 16,4 6-1-1,2 6-1-15,-3 9-1 0,0 1-3 16,0 7 0-1,-1 0-2-15,-2 2-1 0,1-3-1 16,1-1-1-16,-2-5-2 0,2-5-2 16,-4-11-4-1,5-3-6-15,-7-15-6 0,4-10-39 16,-4-5-35-16,-9-11-9 15,-5-13-4-15</inkml:trace>
  <inkml:trace contextRef="#ctx0" brushRef="#br0" timeOffset="209536.2859">17635 14776 17 0,'-18'-29'103'0,"11"2"-4"16,7-3-7-16,17 1-3 15,15-4-68-15,15 5-12 0,3-6-9 16,11 9-15 0,0 1-52-16,1-3-23 0,6 3-7 15,-2 0-6 1</inkml:trace>
  <inkml:trace contextRef="#ctx0" brushRef="#br0" timeOffset="209976.2991">18877 14134 41 0,'12'13'94'0,"0"8"-2"0,-5 6-5 16,4 41-28-16,-3-24-44 15,1 10-2-15,0 4-2 0,-4 3-2 16,-1-2-2 0,0-4 0-16,-2-6-2 0,-2-9-1 15,0-6-1-15,1-14-2 16,1-8-5-16,-2-12-2 0,12-9-11 15,-10-13-30 1,2-14-43-16,9-12-7 0,-2-5-7 16</inkml:trace>
  <inkml:trace contextRef="#ctx0" brushRef="#br0" timeOffset="210206.3059">19071 14154 7 0,'0'0'94'0,"0"0"2"16,6 16-5-16,1 9-5 15,7 9-69-15,1 7-4 0,3 10-1 16,0 7-3-1,3 5-2-15,0 4-3 0,1-4 0 16,-2-3-3-16,-4-7-1 0,-5-11-3 16,0-6-9-1,-7-20-16-15,-4-16-55 0,0 0-10 16,-6-11-7-1,-7-14-3-15</inkml:trace>
  <inkml:trace contextRef="#ctx0" brushRef="#br0" timeOffset="210346.3102">18942 14491 11 0,'-20'0'102'15,"9"0"-3"-15,11 0-5 0,19-8-4 16,-19 8-71-16,38-24-6 16,15 7-3-16,10-5-7 0,4 3-5 15,2-3-7 1,4 7-12-16,-10 1-54 0,-1 1-17 15,-9 1-7 1,-13 3-5-16</inkml:trace>
  <inkml:trace contextRef="#ctx0" brushRef="#br0" timeOffset="210596.3177">18812 14615 77 0,'-31'21'97'0,"19"-5"-3"16,12-16-8-16,30 10-66 0,13-11-3 16,18-5-4-16,13-10-5 15,14 2-16-15,0-11-33 16,3-3-44-16,9-3-7 15,-7-7-7-15</inkml:trace>
  <inkml:trace contextRef="#ctx0" brushRef="#br0" timeOffset="211076.3321">19822 14151 39 0,'-15'3'87'0,"0"0"-19"15,7 3-8 1,8-6-9-16,0 0-15 0,-2 8-9 16,10-4-5-1,14-4-4-15,4 0-3 0,7 0-3 16,-2 0-4-16,1-2-2 15,-3 2-3-15,-7 0-2 0,-11 9-1 16,-11 6-1-16,-13 2-1 16,-15 5 0-16,-6 2 0 15,-4 2 1-15,1-2-1 0,2-1 1 16,8-1 0-1,15-1 1-15,12-2 1 0,15 0 0 16,14 1-1-16,6 0 1 16,1 4-1-16,-3 1 0 15,-7-2 1-15,-14 2-1 0,-12 1-1 16,-15-2 0-16,-15-2-3 15,-7 2-6-15,-11-9-27 0,-1-3-44 16,8 2-11 0,0-6-10-16,11-4-1 0</inkml:trace>
  <inkml:trace contextRef="#ctx0" brushRef="#br0" timeOffset="212536.3759">6371 4646 8 0,'-2'-15'56'16,"2"6"-5"-16,0 9-5 0,0-18-6 16,0 18-7-1,6-11-8-15,-6 11-4 0,0 0-5 16,12 0-5-16,-7 15-1 15,4 5-2-15,1 9-1 0,1 5-1 16,2 5 0-16,4 2-1 0,-4-3 0 16,1-1 0-1,-2-7 1-15,-2-7-5 0,-2-6-4 16,-8-17-10-1,10 5-54-15,-10-5-19 0,10-17-5 16,-9-3-5-16</inkml:trace>
  <inkml:trace contextRef="#ctx0" brushRef="#br0" timeOffset="212796.3836">6480 4454 63 0,'13'21'88'0,"2"5"-1"15,-1 7-58 1,10 0-6-16,-4 8 2 0,5-1-2 16,-5 0-8-16,-2-6-3 0,-3-4-4 15,-1-5-4 1,-4-7-4-16,-3-6-7 0,-7-12-30 15,12 10-46-15,-12-10-10 16,-12-16-6-16</inkml:trace>
  <inkml:trace contextRef="#ctx0" brushRef="#br0" timeOffset="212956.3884">6317 4760 3 0,'17'6'93'0,"4"-9"4"0,9-9-7 16,7-40-31-1,4 28-45-15,5 0-5 0,-2-4-16 16,4-3-55 0,-5 9-24-16,-11 4-8 0,-12 7-4 15</inkml:trace>
  <inkml:trace contextRef="#ctx0" brushRef="#br0" timeOffset="213186.3953">6408 4908 42 0,'8'-9'95'0,"9"-9"-3"16,8-8-7-16,10-30-39 0,4 20-41 15,9 4-12 1,-2 1-51-16,-2 2-29 0,3 3-6 16,-13 5-4-1</inkml:trace>
  <inkml:trace contextRef="#ctx0" brushRef="#br0" timeOffset="213896.4167">6640 4359 25 0,'0'0'75'0,"0"0"-9"0,0 0-7 16,12-6-13-1,1-5-15-15,6 1-12 0,3-4-7 16,3 3-3-16,1 3-2 15,3 2-2-15,-4 4-2 16,-3 2 0-16,-4 5-1 16,-6 7-1-16,-8 3 1 0,-4 4-1 15,-5-2 1-15,-10 6 0 0,-3-3 0 16,1-1-1-1,-3-3 0-15,5-2 0 0,3-2 0 16,12-12-1-16,-5 15 0 16,11-11 1-16,12 1-1 15,4 3 0-15,1 3 0 16,1 6-1-16,-2 1 0 0,-6 1-1 15,-6 3-2 1,-7 4-6-16,-6-6-12 0,-13-6-52 16,6 5-16-16,-6-9-5 0</inkml:trace>
  <inkml:trace contextRef="#ctx0" brushRef="#br0" timeOffset="215586.4674">6896 4642 45 0,'-1'-12'49'16,"1"12"-5"-16,0-9-6 16,0 9-10-16,5-11-2 0,-5 11-2 15,7-11-5 1,-7 11-4-16,6-10-2 0,-6 10-4 15,0 0-3 1,7-9 0-16,-7 9-2 0,0 0-2 16,0 0 0-16,0 0 1 0,10 0-1 15,-10 0 0-15,2 6 2 16,-2-6 1-16,0 18 0 0,0 0 2 15,-6 2 1 1,-3 8 2-16,-1 2 0 0,-1 4-2 16,-2 3-1-1,0-3-4-15,2 2-6 0,3-7-33 16,3-8-47-1,6-7-10-15,9-11-6 0</inkml:trace>
  <inkml:trace contextRef="#ctx0" brushRef="#br0" timeOffset="217556.5265">5160 16477 46 0,'3'18'95'15,"-1"7"-3"1,-2 0-4-16,0 2-67 0,0 8-5 16,5 1 0-16,-4-2-4 15,5-5-5-15,-3-2-1 16,3-8-3-16,3-6-2 15,-9-13-7-15,18 0-16 0,-3-3-56 16,-3-23-14-16,-2-11-5 16,1-11-5-16</inkml:trace>
  <inkml:trace contextRef="#ctx0" brushRef="#br0" timeOffset="217686.5304">5227 16231 62 0,'-20'-4'89'0,"1"2"-2"15,6-3-14-15,-3 1-92 0,16 4-57 16,0 0-7-1,20-11-7-15</inkml:trace>
  <inkml:trace contextRef="#ctx0" brushRef="#br0" timeOffset="217956.5385">5827 16370 1 0,'-24'20'96'0,"-3"2"1"0,-8-1-6 15,1 28-17 1,2-27-58-16,9-3-4 0,9-2-4 16,10-2-3-16,8-1-3 15,17-5 0-15,10-1-1 0,2 3 1 16,-3 2-1-1,-2 6 0-15,-11 3 0 0,-10 4 0 16,-11 6-4-16,-15-3-7 0,-1 1-49 16,-1-2-29-1,-4-10-6-15,7-8-7 0</inkml:trace>
  <inkml:trace contextRef="#ctx0" brushRef="#br0" timeOffset="218526.5556">7187 16615 51 0,'-27'14'96'16,"14"-6"-2"-16,13-8-6 0,14-8-67 16,8-14-3-1,6-9-1-15,8-8-4 0,0-9-5 16,5-8-2-16,-4-2-3 15,-6-2-1-15,-9-3-3 16,-11 5-1-16,-11 0-2 0,-11 9-1 16,-15 3-1-16,-10 10 1 15,-5 10-1-15,-6 8 2 0,1 12 0 16,-1 9 3-1,8 19 2-15,5 13 0 0,14 11 3 16,8 12 1-16,11 14 1 16,1 6 0-16,13 25 5 15,1 4 0-15,0 0 0 0,-2-1 1 16,0-4-2-1,-4-8-1-15,-3-13-1 0,0-10-4 16,0-29-8 0,2-16-6-16,13-14-33 0,7-12-33 15,-3-24-9-15,17-48-19 31,-1-21-7-31</inkml:trace>
  <inkml:trace contextRef="#ctx0" brushRef="#br0" timeOffset="218806.564">7865 15980 0 0,'-12'65'106'15,"-11"14"-3"-15,1 12-6 0,-9 2-2 16,-2 10-77-1,6 2 1-15,2 0 0 0,11-27-12 16,6-8-1-16,5-14-3 0,3-13-3 16,12-10-8-1,3-16-19-15,6-16-50 0,22-37-17 31,9-19-10-31,2-11-7 16</inkml:trace>
  <inkml:trace contextRef="#ctx0" brushRef="#br0" timeOffset="219016.5703">8066 16607 88 0,'-6'39'97'0,"1"-9"-4"16,5-8-3 0,16-13-75-16,9-4-1 0,4-11 0 15,5-10-2 1,-1-11-4-16,4-7-1 0,-9-4-3 15,-6 1-2-15,-12 3 0 16,-10 5-2-16,-14 9-2 0,-14 9-3 16,-1 11-7-16,-13 36-16 15,6 36-50 1,10-54-16-1,12 6-7 1,12-5-3-16</inkml:trace>
  <inkml:trace contextRef="#ctx0" brushRef="#br0" timeOffset="219666.5898">8758 16554 54 0,'0'0'93'0,"-13"5"-2"16,8 31-5 0,4-13-61-16,1 3-6 15,3 2-3-15,19-10-3 31,5-4-2-31,2-7-1 0,1-7-2 16,3-10-3-16,-6-6-2 0,1-3-1 16,-6 1-2-1,-13 11 0-15,-9 7-1 0,9 5 0 16,-3 10 1-1,0 4 0-15,0 0 2 0,2 0 1 16,2-4 1 0,2-6 1-16,3-8 0 0,-2-3 0 15,-1-11-1-15,0-4 0 0,-4-4-1 16,1-6-3-16,-2 3-4 15,-5-8-5-15,1 5-9 0,-3-2-46 16,0-2-31 0,5 2-6-16,2-72-6 0</inkml:trace>
  <inkml:trace contextRef="#ctx0" brushRef="#br0" timeOffset="222336.6699">9821 16653 50 0,'-8'-5'97'0,"-3"0"-3"0,11 5-5 16,-23-9-64 0,23 9-4-16,-13 6-6 0,9 6-6 15,3 6-2-15,0 4-2 0,1 2 0 16,0 3-1-16,-1-1 1 15,2 0 1-15,0 1 0 16,-1-4-2-16,0 0 0 16,0-5 0-16,0-4 0 0,-2 1 0 15,0-4-2 1,2-11 0-16,-2 14-1 0,2-14 1 15,0 0 0 1,0 0-1-16,0 0 1 0,0 0-1 16,0 0 0-16,3-16 0 0,2 2 0 15,3-4 0-15,0-5-1 16,2-2-1-16,1-3 1 15,3-2-1-15,-1 1 0 16,-1 1 0-16,1 1 1 0,-1 5-1 16,0 3 1-1,-1 2 0-15,0 5-1 0,-1 4 1 16,1 4-1-16,3 4 1 15,2 1-1-15,3 7 0 0,-1 7 0 16,3 4 1-16,-1 5 0 16,-1 4 0-16,-2-1 0 15,-5 0 1-15,-3-1 0 0,-4-3 0 16,-4-4 0-1,-1-2 0-15,-1-5-1 0,1-12-1 16,-5 13-1 0,5-13-5-16,0 0-6 0,0 0-6 15,9-3-29-15,3-1-33 0,6-6-17 16,3 2-8-16</inkml:trace>
  <inkml:trace contextRef="#ctx0" brushRef="#br0" timeOffset="222806.684">10421 16654 30 0,'10'-17'93'16,"-5"1"-1"-16,-4 0-5 0,-3 4-58 16,2 12-10-16,-19-7-6 0,4 9-4 15,2 10-2 1,-2 6 0-16,3 5-2 0,0 4 0 15,5 2-1-15,2-1 0 16,5-4 1-16,2-5 0 16,8-8-1-16,4-6 0 15,3-5-1-15,1-8 1 0,0-8-1 16,-3-8 0-1,1-1 0-15,-3-3-3 0,-3 3 1 16,-3-1-1-16,-1 6 0 0,0 5-1 16,2 8 1-16,5 7-2 15,5 12 1-15,9 15 0 16,2 10-1-16,6 13 3 15,0 8-1-15,-1 10 1 16,-10 7 0-16,-5 3 2 16,-15 3-2-16,-10-5 2 0,-15-4 0 15,4-38-2-15,-5-1 0 0,-3-4 0 16,-2-1-2-1,-3-5-1-15,1-3-5 0,-22 8-7 16,3-12-40 0,15-8-28-16,8-11-12 0,14-13-9 15</inkml:trace>
  <inkml:trace contextRef="#ctx0" brushRef="#br0" timeOffset="223806.714">9576 16598 3 0,'-3'-12'77'15,"3"12"2"-15,0 0-40 16,0 0-6-16,0 0-6 0,0 9-3 15,0 6-3 1,0 2-2-16,0 5-1 0,0 5-2 16,0 1-1-1,-2 1-3-15,-1-2-1 0,0 2-3 16,-2-5-2-16,0-4-1 15,-2-1 0-15,3-6-2 0,4-13-2 16,-7 14-5-16,7-14-9 0,0 0-34 16,0-13-39-1,0-6-9-15,6-8-8 0</inkml:trace>
  <inkml:trace contextRef="#ctx0" brushRef="#br0" timeOffset="223956.7185">9592 16248 1 0,'0'0'89'0,"-11"0"-9"16,3 4-68 0,8-4-12-16,0-12-86 0,4-3-5 15</inkml:trace>
  <inkml:trace contextRef="#ctx0" brushRef="#br0" timeOffset="226726.8016">11743 16409 1 0,'-12'10'76'0,"4"7"5"16,-20 9-52-1,28 3-1-15,7 6-2 0,10 3-1 16,4-3-3-1,8-4-2-15,6-6-2 0,4-11-2 0,1-10-2 16,-1-7 1 0,-4-11-2-16,-3-8-2 0,-6-8-2 15,-9-3-2-15,-13-1-3 0,-6 1 0 16,-18 3-2-1,-10 4-2-15,-5 7 1 0,-8 6-2 16,-2 11-2 0,0 2-3-16,5 13-5 0,8 3-15 0,9 1-49 15,16 2-19 1,7-4-5-16,15-5-3 0</inkml:trace>
  <inkml:trace contextRef="#ctx0" brushRef="#br0" timeOffset="227216.8163">12536 16344 1 0,'1'34'76'15,"6"9"3"-15,0 7 0 0,1 9-61 16,6 2-8 0,1 1 4-16,2-3 2 0,-3-6 3 15,2-10 0-15,-6-7-1 0,-1-9-1 16,-1-9 0-16,-8-18-3 15,0 0-3-15,2-8-3 0,-4-19-5 16,-9-7-2 0,2-12-3-16,-5-8-1 0,2-5-2 15,3-2 0 1,6 1 0-16,3 6 0 0,9 12 1 15,10 9 2 1,1 12 0-16,3 15 1 0,0 9 1 0,-3 16-1 16,-8 8 2-16,-5 5 0 15,-7 2 1-15,-8 2 0 16,-6-1 0-16,-3-6-1 15,1-4-4-15,-2-8-7 16,7-7-38-16,3-3-38 0,8-7-9 16,-6-13-3-16</inkml:trace>
  <inkml:trace contextRef="#ctx0" brushRef="#br0" timeOffset="227626.8286">13021 16401 10 0,'15'27'88'16,"2"5"3"-16,-3-1-2 16,2 0-62-16,-3 3-2 0,0-2-5 15,-1-3-4-15,-6-6-1 0,0-5-2 16,-3-7-2-1,-3-11-3-15,0 0-2 0,-3-13-1 16,-6-14-2 0,-4-11-3-16,-1-6 1 0,-2-7-3 15,1-5 0-15,4 0 0 16,4 2-2-16,6 7 0 0,2 9 0 15,11 12 2 1,3 10-1-16,2 8 0 0,0 8 1 16,-1 13 0-16,-4 8 2 0,-6 6 1 15,-2 5 0 1,-4 4 0-16,-8 1 1 0,-2-3 0 15,-5-2-2-15,2-4-2 16,-3-6-4-16,6-4-11 0,-2-10-39 16,0-8-34-1,12-12-7-15,4-10-4 0</inkml:trace>
  <inkml:trace contextRef="#ctx0" brushRef="#br0" timeOffset="227916.8373">13430 16370 13 0,'11'34'89'0,"-1"-8"5"15,-2-6-5-15,-11-5-60 0,17-11-4 16,9-4-5 0,4-12-2-16,1-7-3 0,-2-11-4 15,-2 2-4-15,-3-1-2 0,-8 0-1 16,-9 4-2-16,-7 4-1 15,-15 6 0-15,-9 6-2 16,-6 7 0-16,-5 2-2 16,-2 7-2-16,3 10-3 0,0 0-5 15,12 4-17 1,3 3-40-16,10-8-24 0,13-2-6 15,11-8 2 1</inkml:trace>
  <inkml:trace contextRef="#ctx0" brushRef="#br0" timeOffset="228246.8472">14098 16034 18 0,'-23'4'88'16,"-12"12"-1"-1,-5 3-3-15,-5 0-49 0,4 11-24 16,6 2-1-16,9 1 0 0,11 0 0 0,11-3 0 16,12-3-1-1,14-1-2-15,10-2 0 0,5-2-2 16,1-1-2-1,-2 2 0-15,-8 3 0 0,-8-2-1 16,-10-2 1-16,-10 0 0 16,-14-1-1-16,-8-6 2 15,-10-1-1-15,-2-4-3 0,0-8-2 16,-1-3-6-16,9-5-10 15,-1-4-43-15,10-11-31 0,16-4-6 16,4-4-3 0</inkml:trace>
  <inkml:trace contextRef="#ctx0" brushRef="#br0" timeOffset="228396.8516">14182 16266 82 0,'11'24'97'0,"-8"1"-4"0,0 5-5 15,1 3-71 1,-4 1-1-16,1 2-6 0,-1-5-4 15,1-4-5-15,4-9-8 16,10-5-37-16,5-8-42 16,-2-15-8-16,2-16-7 15</inkml:trace>
  <inkml:trace contextRef="#ctx0" brushRef="#br0" timeOffset="228526.8556">14143 15932 88 0,'-20'-17'90'0,"1"-2"-14"16,9-1-58-16,45 6-98 15,-35 14-10-15,10-14-1 0</inkml:trace>
  <inkml:trace contextRef="#ctx0" brushRef="#br0" timeOffset="228936.8679">14455 15966 85 0,'12'42'95'0,"3"4"-3"0,-2-20-25 15,4 35-46 1,1 6-5-16,1 2-3 0,-1-2-2 15,0-4-2 1,-3-5-2-16,2-7-1 0,-3-13-1 16,-1-9-1-16,0-10 0 0,2-13 0 15,-1-6-2-15,0-7 0 16,2-11-1-16,-1-7 0 15,1-5-2-15,1-3 0 16,-6-2-1-16,-3-1 0 0,-4 2 1 16,-3 2-2-1,-7 6 1-15,-8 9 1 0,-6 9 1 16,-2 8 0-16,-6 9 1 15,3 11 1-15,1 10 1 16,7 3-1-16,6 4 2 0,11-3 0 16,14-2-1-16,10-5 1 15,18-7-1-15,4-8-1 16,11-7-1-16,1-6-3 15,3-3-6-15,-11-12-11 0,-4-5-43 16,-9 2-31-16,-19-12-8 16,-15-2-7-16</inkml:trace>
  <inkml:trace contextRef="#ctx0" brushRef="#br0" timeOffset="229086.8724">14508 16280 13 0,'-52'13'104'0,"22"-6"-2"0,20-5-10 15,21-2-1 1,25-8-74-16,18-9-8 0,18 2-11 15,7-7-17-15,3-3-59 16,5 4-16-16,-3-6-6 16,-6 4-6-16</inkml:trace>
  <inkml:trace contextRef="#ctx0" brushRef="#br0" timeOffset="229676.8901">15740 16184 37 0,'-30'32'97'0,"0"7"-4"15,6 6-6 1,-31 6-59-16,44 6-5 0,10-3-5 15,6-10-4-15,18-7-2 16,5-15-2-16,9-14 0 0,7-11-1 16,4-20-3-16,2-13-2 0,-2-13-1 15,-4-11-3 1,-9-8-2-16,-8-7-1 0,-12-5 0 15,-12 0-1-15,-7 3 1 16,-11 5-1-16,-10 9 0 16,-2 13 2-16,-6 15 1 15,0 17 1-15,-1 21 0 0,8 14 0 16,4 19 1-1,7 12 0-15,6 9 1 0,8 10 1 16,7 4-3-16,12-2-1 0,11 2-8 16,4-15-21-1,5-8-46-15,9-12-17 0,0-14-8 16,-1-17-4-16</inkml:trace>
  <inkml:trace contextRef="#ctx0" brushRef="#br0" timeOffset="229816.8943">16223 16243 17 0,'4'23'98'16,"2"5"-4"-1,-1-2-5-15,4-1-4 0,5 3-84 16,-2-7-12-16,8-6-53 16,4-4-24-16,-5-10-5 15,1-6-5-15</inkml:trace>
  <inkml:trace contextRef="#ctx0" brushRef="#br0" timeOffset="229936.8979">16280 16087 17 0,'-19'-14'100'15,"5"4"-4"-15,4 3-9 16,10 7-14-16,0-11-121 0,10 10-37 15,4-2-9 1,4 0-6-16</inkml:trace>
  <inkml:trace contextRef="#ctx0" brushRef="#br0" timeOffset="230576.9171">16442 16337 12 0,'16'26'88'16,"2"5"2"-16,-2-4-37 15,9 1-8-15,-8-5-10 0,2-4-8 16,-7-4-4 0,3-8-4-16,-6-7-5 0,-3-10-3 15,4-10-1-15,0-8-3 0,0-3-2 16,0-3-2-16,4 2-2 15,-3-2 1-15,0 10-1 16,0 5 0-16,2 7 0 16,5 9-1-16,5 3 1 0,3 0-1 15,7 8 1 1,5-2-1-16,5-3 1 0,5-3 0 15,-3 0-1-15,0-5 1 16,-8-7-2-16,-6-4 0 0,-11-4-1 16,-12 1-2-16,-9-1 1 0,-15 5-1 15,-11 4 0 1,-5 6 2-16,-3 5 1 0,-1 10 1 15,7 6 2 1,8 9 1-16,12 1 1 0,10 3 0 16,19 2 1-1,13-5-2-15,12-4-1 0,6-6-2 16,8-4-1-16,-1-10-3 15,-2-2-2-15,-8-9-1 0,-8-4-2 16,-12-4 0-16,-11-1 0 0,-8 0 3 16,-12 4 3-1,-15 6 3-15,-8 5 3 0,-4 5 3 16,-4 12 2-1,4 5 1-15,5 7 3 0,10 1-4 0,13 0 0 16,8-1-1 0,20-6-2-16,13-7-1 0,12-8-1 15,4-6-2-15,9-3-3 0,-7-12-7 16,1-3-8-1,-15-8-34-15,-7-11-33 0,-5-7-15 16,-16-11-9-16,-5-9 4 16</inkml:trace>
  <inkml:trace contextRef="#ctx0" brushRef="#br0" timeOffset="230746.9222">17549 15781 80 0,'-7'13'99'0,"5"9"-6"16,4 10-5-16,8 1-52 0,3 12-27 15,4 5-1 1,3 7-2-16,0 0-1 0,1-2-1 15,0-1-2-15,-2-3-2 16,-3-1-7-16,-8-11-8 0,0-5-43 16,-5-1-32-1,-8-14-7-15,-6-11-7 0</inkml:trace>
  <inkml:trace contextRef="#ctx0" brushRef="#br0" timeOffset="230996.9297">17542 16309 13 0,'-1'-26'104'16,"9"-3"-2"-16,15 0-10 15,11-1-2-15,7-3-73 0,12 2-7 16,2 2-3-1,0 4-4-15,-7 4-3 0,-6 3-2 16,-7 10 0 0,-8 8 0-16,-9 11 0 0,-8 13 1 15,-8 6 0-15,-2 6 3 0,-5 6-1 16,-3 0 3-16,2-2 0 15,-3-4 0-15,4-7-1 0,5-4-4 16,3-12-6 0,15-1-18-16,1-12-46 0,0-9-21 15,4-16-9 1,3-10-6-16</inkml:trace>
  <inkml:trace contextRef="#ctx0" brushRef="#br0" timeOffset="231116.9333">18069 15969 56 0,'-18'-27'106'0,"0"5"-6"15,1 7-9-15,5 33-23 16,5-50-61-16,0 20-13 0,7 12-41 15,16-10-42 1,-4 6-8-16,6 4-8 0</inkml:trace>
  <inkml:trace contextRef="#ctx0" brushRef="#br0" timeOffset="231386.9414">18168 16116 25 0,'0'32'99'0,"-1"-3"-2"16,1-1-7-1,0-35-15-15,7 29-63 0,8 4-3 16,6-6-2-1,7-6-1-15,11-8-1 0,2-6 1 16,1-3 1-16,-1-14-3 16,-9-2 1-16,-4-5-1 15,-17-2-1-15,-11 2-1 0,-11 1 0 0,-17 6-3 16,-5 0-2-1,-7 7-3-15,-1 3-7 0,9 7-30 16,4 2-38 0,9 1-17-16,9 2-6 0,10-5-2 15</inkml:trace>
  <inkml:trace contextRef="#ctx0" brushRef="#br0" timeOffset="231876.9561">18591 15995 63 0,'-2'43'99'0,"1"-1"-6"16,5 0-5-1,2-2-56-15,4-6-13 0,5-8-7 16,3-14-3 0,4-12-4-16,3-9-1 0,0-14 0 15,2-7-1-15,-1-6 1 16,0 2-1-16,-5 4 0 0,-3 2 0 15,-7 10 0 1,-2 9 1-16,-9 9-1 0,5 12 0 16,-2 7 0-16,2 5-1 0,4 2-3 15,7 1-4 1,10 6-9-16,-1-5-40 0,7-11-38 15,11-5-7-15,0-11-7 16</inkml:trace>
  <inkml:trace contextRef="#ctx0" brushRef="#br0" timeOffset="232456.9735">19696 15904 11 0,'-39'4'90'15,"4"13"2"-15,4 2-5 16,7 37-21-16,11-58-56 16,10 27 0-16,3 0 2 0,16-5 0 15,7-11-2 1,9-5-2-16,3-4 0 0,2-9-1 15,-1-5-2-15,-9 0-2 16,-3-1-2-16,-9 3-1 16,-15 12 0-16,10-14-1 0,-10 14 1 15,0 0 0-15,14 0 0 16,8 0 1-16,11-3 1 0,10-7 0 15,11-9 1 1,13-11 0-16,2-11-1 0,-2-9 0 16,-4-6 0-1,-13-9-1-15,-18-3 0 0,-16-2-1 0,-18 3 0 16,-18 5-1-1,-17 9-1-15,-7 10 1 0,-7 11-1 16,-5 18 1-16,3 14 0 0,3 21 1 16,12 21-1-1,7 19 2-15,8 15-1 0,9 16 2 16,5 8-1-16,8 7 1 15,2-1-2-15,9-4-3 16,2-2-8-16,-4-12-34 16,3-20-37-16,8-10-13 0,7-20-7 15,8-15-4-15</inkml:trace>
  <inkml:trace contextRef="#ctx0" brushRef="#br0" timeOffset="232936.9879">21053 15859 78 0,'-14'-16'89'0,"-4"0"-3"16,-1 9-4-1,1 7-74-15,-4 13-1 0,4 10 1 16,5 8 3-16,2 2-1 0,8 5 2 16,3-6-1-1,10-7-1-15,9-11-2 0,9-7 0 16,2-7-2-16,0-10-1 15,0-8-1-15,-4-2-1 0,-3 2-2 16,-9 0 0 0,-2 6-1-16,-12 12 0 0,12-3 0 15,-8 8 0-15,4 10 1 0,2 4 0 16,7 3 0-16,4 0-1 15,8-1-2-15,1-6-5 0,7-3-5 16,-4-12-11 0,5-7-37-16,-5-7-32 0,-8-13-8 15,-7-10-5 1</inkml:trace>
  <inkml:trace contextRef="#ctx0" brushRef="#br0" timeOffset="233136.9939">21444 15751 82 0,'2'22'97'0,"6"6"-4"15,10 0-5-15,2 5-64 16,4 3-8-16,-1-2-3 0,2-5-2 15,-2-9-1 1,-2-11-1-16,-2-5-1 0,-4-10 0 16,1-11-1-1,-4-9-1-15,3-8-1 0,1-2-4 16,-2-8-4-16,4 5-12 15,-4-2-30-15,2 2-44 16,6 7-9-16,5 10-9 0,1 6-4 0</inkml:trace>
  <inkml:trace contextRef="#ctx0" brushRef="#br0" timeOffset="233336.9999">21952 15768 88 0,'-10'36'101'16,"1"0"-4"-16,2-6-4 16,5-6-62-16,2-2-9 0,12-9-6 15,10-8-3-15,8-5-2 16,3-7-2-16,4-12-3 15,0-4-2-15,1-6-3 0,0 0-3 16,-6-6-4 0,1 5-8-16,-7-5-10 0,4 3-44 15,2 8-29 1,-6 3-7-16,0 7-6 0</inkml:trace>
  <inkml:trace contextRef="#ctx0" brushRef="#br0" timeOffset="233567.0068">22394 15715 93 0,'-17'29'101'0,"1"0"-7"15,3-1-4 1,1-2-60-16,11-3-14 0,12-4-5 15,14-7-2 1,12-5-2-16,6-7-1 0,7-7-1 16,0-8 0-16,-2-3-2 15,-7-7-1-15,-16 0-1 0,-15-3-1 16,-10 4 0-1,-18 3-1-15,-7 4-3 0,-11 4-4 16,1 8-5-16,-5-1-10 0,11 8-39 16,11 7-31-16,7-1-9 15,11 1-4-15</inkml:trace>
  <inkml:trace contextRef="#ctx0" brushRef="#br0" timeOffset="233917.0173">22703 15727 71 0,'19'0'99'15,"-7"0"-4"-15,1 5-6 0,-2 7-55 16,1-3-16-1,-1 3-5-15,4 0-1 0,5-2-3 16,7-5 0-16,7-2-3 16,1-3 0-16,5-8-2 15,-2-3 0-15,-3 0-2 16,-4-1-2-16,-6 3 0 0,-11 6-1 16,-14 3-1-1,9 11 1-15,-9 7-1 0,-4 6 1 16,4-2 1-16,0 5 1 0,4-5 2 15,9-6-1 1,6-9 2-16,4-7 0 0,4-8 1 0,2-10 0 16,-1-8-1-1,0-6 0-15,-5-4-1 0,-1-5-1 16,-5 2-3-1,-4 2-3-15,-1 6-14 0,-12 5-34 16,3 1-37 0,6 14-12-16,3 6-7 0,3 8-6 15</inkml:trace>
  <inkml:trace contextRef="#ctx0" brushRef="#br0" timeOffset="234047.0212">23495 15804 63 0,'2'24'111'16,"-2"-7"-6"-16,0-17-9 0,-2 8-4 15,19-7-94-15,-17-1-44 16,0-11-45-16,14-1-7 0,7-3-10 15,12-4-3-15</inkml:trace>
  <inkml:trace contextRef="#ctx0" brushRef="#br0" timeOffset="337909.2499">10023 5707 0 0,'0'0'35'16,"-3"-8"-2"-16,3 8-1 16,0 0-2-16,0 0-3 15,0 0-2-15,0 0-2 16,0 0-1-16,0 0-6 0,0 0-3 15,0 0-3-15,0 0-4 16,0 0 0-16,-4 5-2 16,4-5-1-16,-1 10 1 0,1-10 0 15,-2 14 2-15,0-4-1 16,0 2 1-16,2 5 1 15,-1 3 0-15,1 2-1 16,0 4 0-16,0 4-1 0,1 2 0 16,4 0-1-16,-2 5 0 15,-1-4 0-15,-1-1 0 16,-1 0 0-16,2-3 1 15,-2-2-1-15,0-1 0 0,0-3 1 16,-2 0 0-16,1-3-1 0,-1-2 0 16,1-2 0-1,0-2-1-15,0-3 0 0,0-1-1 16,1-10 1-16,-2 10-1 15,2-10 0-15,0 0-2 16,0 0-2-16,0 0-2 16,0 0-6-16,0-5-9 0,0 5-17 15,6-10-39 1,-6-1-18-16,2-2-4 0</inkml:trace>
  <inkml:trace contextRef="#ctx0" brushRef="#br0" timeOffset="338429.2603">9889 6145 17 0,'0'0'77'0,"0"12"-24"16,0-12-11-16,10 14-7 15,-1-1-1-15,-1 0-7 0,1 4-6 16,2 1-4-1,-1 0-2-15,-1 4-3 0,2-1-1 16,-1 1-1-16,0 1-2 0,0-1-1 16,0 0-2-1,1-3-1-15,-2-4-1 0,0 2 0 0,-1-5 0 16,1-3-1-1,-9-9 0-15,10 12 0 0,-10-12 0 16,7 10 0 0,-7-10-1-16,5 10 0 0,-5-10 1 15,6 8-1-15,-6-8 0 16,0 0 0-16,9 9 1 0,-9-9 0 15,0 0 0-15,0 0 0 0,0 0 0 16,12-12 0 0,-5-5 0-16,5-3 1 0,1-9-3 15,3-3 1 1,1-3 0-16,2-3-1 0,-1 1-1 15,-3 0-3 1,2 8-4-16,-9 0-8 0,3 8-16 0,4 3-46 16,-6 1-16-16,0 2-5 15,-1-1-3-15</inkml:trace>
  <inkml:trace contextRef="#ctx0" brushRef="#br0" timeOffset="339869.2891">10581 5980 12 0,'0'0'39'0,"0"0"-1"0,-1 6-3 16,-3 9-4-1,-1 0-6-15,1 8-1 0,0-1 1 16,2 10-3-16,2-3-3 0,0 6-1 16,0-6-1-16,7-1-3 15,1-1 1-15,1-4-3 16,3-2-1-16,-1-7 0 15,1-6-2-15,2-3 0 0,-2-3-2 16,2-2-3 0,1-7-3-16,-3-5-8 0,3-3-22 15,2-2-49 1,-7-9-11-16,0-6-8 0,-8-7 0 0</inkml:trace>
  <inkml:trace contextRef="#ctx0" brushRef="#br0" timeOffset="339959.2909">10537 5784 62 0,'-14'-8'81'15,"3"-1"-12"-15,9-10-50 16,4 5-89-16,7 6-13 0,3 3 5 16</inkml:trace>
  <inkml:trace contextRef="#ctx0" brushRef="#br0" timeOffset="342279.3373">10975 6211 33 0,'0'0'56'0,"0"0"-4"15,0 0-9-15,0-11-11 0,0 11-3 16,0 0-7-16,3-12-5 0,-3 12-3 16,0 0-3-1,0 0-2-15,0 0 0 0,4 12-3 16,-4-2-1-16,-3 4-1 15,-3 6 1-15,0-1-1 0,-1 3 1 16,-2 0-1 0,3-4 1-16,2-2-1 0,0 0 2 15,4-6-1-15,0-10 2 16,11 7 0-16,3-7-2 15,5-4 1-15,3-5-1 0,4-2-1 16,1 2 0 0,-1-3-3-16,-1 3-1 0,0 0-4 15,-6 0-2-15,-3 3-8 16,-2 0-12-16,-4-6-44 0,3 9-20 15,-6-6-8 1,-7 9 0-16</inkml:trace>
  <inkml:trace contextRef="#ctx0" brushRef="#br0" timeOffset="342549.3426">11178 6111 67 0,'-8'5'82'0,"5"7"-1"16,0 3-54-1,0 9-4-15,2 9-3 0,-2 5 1 16,-1 7-2-16,1 3-2 0,2 0-3 16,-4 1-2-16,4-1-4 15,-2-7-1-15,0-7-1 0,1-5-2 16,1-5-2-1,-1-7-3-15,2-2-5 0,0-15-12 16,0 0-51 0,3 10-19-16,-3-10-6 0,14-4-5 15</inkml:trace>
  <inkml:trace contextRef="#ctx0" brushRef="#br0" timeOffset="344519.3821">6887 5893 14 0,'0'0'54'0,"-6"-9"-5"0,6 9-7 16,-2-10-9 0,2 10-6-16,0 0-8 0,-2-12-5 15,2 12-1-15,0 0-4 16,0 0 0-16,0-8-3 0,0 8 1 15,0 0-3 1,0 0 0-16,0 0 0 0,0 0-1 16,0 0 1-16,0 0-1 0,0 0 1 15,0 0-2 1,0 0 0-16,-8 0 0 0,8 0-1 15,0 0 1-15,-5 8-1 16,5-8 1-16,-5 17 1 0,3-5 0 16,1 5 1-1,0 4 0-15,0 3 0 0,0 6 1 16,0 4-1-1,1 2 1-15,0 2 2 0,0 1-3 0,0-1 2 16,1-3-2-16,-2-2 1 16,1-1 0-16,0-3 0 15,0-1-1-15,-3-3 0 0,-1-3 0 16,0-3-1-1,0-1 0-15,1-6-1 0,1-3-1 16,2-9 0-16,0 0-2 16,-2 9-5-16,2-9-10 0,4-7-35 15,-4 7-35-15,9-16-9 16,-6 4-6-16</inkml:trace>
  <inkml:trace contextRef="#ctx0" brushRef="#br0" timeOffset="345209.3959">6797 6304 1 0,'0'0'73'15,"-10"-9"-18"-15,10 9-11 16,0 0-8-16,0 0-9 16,0 0-6-16,0 9-4 0,0 1-1 15,0 0 1-15,2 5 0 0,1 4-3 16,1 0-1-1,2 3-2-15,-1 0 0 0,1 2-3 16,1-4 1-16,1 0-3 16,1-2 0-16,-2-4-1 15,0-2-1-15,-1 0 0 16,-6-12-1-16,10 15 0 0,-10-15 0 15,6 8-1 1,-6-8 0-16,0 0 0 0,0 0-1 16,0 0 1-16,0 0-1 0,0 0 1 15,0 0 0-15,0 0-2 16,8 0 2-16,-8 0-1 0,0 0 0 15,0 0 0 1,0 0 0-16,0 0 0 0,0 0-1 16,0 0 1-16,10-5 0 15,-10 5-1-15,13-18 0 16,-3 6 1-16,6-4-1 15,-1-5-1-15,5-1-2 0,2-7-3 16,0 4-12-16,-7-2-27 0,-3 1-44 16,0 5-7-1,-5 4-7-15</inkml:trace>
  <inkml:trace contextRef="#ctx0" brushRef="#br0" timeOffset="345949.4107">7250 5944 7 0,'-6'-12'64'0,"1"4"-14"0,5 8-23 15,0 0-8 1,-7 12-6-16,4 1-1 0,3 6-1 16,-2 4 2-16,2 6 4 0,0 1 2 15,-2 2 0-15,2-3 2 16,4 6-3-16,1-7-1 0,0-2-1 15,1-9-2 1,1-2-1-16,2-7-2 0,1-2 0 16,-2-3-3-1,4-3-2-15,0-3-3 0,0-5-5 16,4-1-11-16,-2-7-33 15,-2-6-39-15,0-9-8 16,1-4-6-16</inkml:trace>
  <inkml:trace contextRef="#ctx0" brushRef="#br0" timeOffset="346059.4129">7248 5747 19 0,'-20'-18'75'16,"4"6"-8"-16,8 7-52 16,3-7-81-16,5 3-7 0</inkml:trace>
  <inkml:trace contextRef="#ctx0" brushRef="#br0" timeOffset="346819.4281">7539 6075 13 0,'-16'2'77'16,"3"7"2"-16,0-7-43 0,13-2-3 15,-10 7-5-15,10-7-6 16,10 8-4-16,6-2-1 15,6 1-1-15,5 0-1 16,0 3 0-16,7 0-1 0,-7 1-4 16,3 4-1-1,-8-1-1-15,-6-1-2 0,-8 3-1 16,-7-1 0-16,-5-1-1 15,-10-1 0-15,-4 0 0 16,-8-2-2-16,1-2 0 0,-3-4-1 0,2-2 0 16,-1-2-2-1,8-1-4-15,-1-4-8 0,10-2-27 16,10 6-47-1,-13-23-8-15,9 5-7 0,0-3 1 16</inkml:trace>
  <inkml:trace contextRef="#ctx0" brushRef="#br0" timeOffset="346939.4305">7510 6079 94 0,'22'-12'96'16,"3"-5"-7"0,4-4-12-16,-5-4-86 0,10 7-60 15,2 0-14-15,1 0-8 16,-3 5-6-16</inkml:trace>
  <inkml:trace contextRef="#ctx0" brushRef="#br0" timeOffset="349419.4801">2871 5929 20 0,'0'0'44'0,"0"-9"-1"0,0 9-8 15,0 0-5-15,0 0-7 0,0 0-5 16,0 6-2-16,0-6-3 15,-2 20-1-15,0-5 0 0,0 2-1 16,-1 7 0 0,2 5 1-16,-2 4-1 0,-2 4 1 15,2 4-1-15,0 5-1 16,1 1 0-16,-2 3-2 15,4-2 1-15,0 1-2 16,0-6 1-16,0 2-2 0,0-7-1 16,0-3-1-16,0-10 1 0,0-1-1 15,0-7 0 1,0-5 0-16,0-12-3 0,-1 10-3 15,1-10-6 1,0-7-10-16,3-2-30 0,7 1-39 16,-4-3-8-16,-3 1-5 15</inkml:trace>
  <inkml:trace contextRef="#ctx0" brushRef="#br0" timeOffset="349809.4879">2721 6506 7 0,'0'0'86'0,"0"0"-1"0,4-10-4 16,-4 10-51-16,7 7-9 16,1 5-6-16,1 5-4 0,2 7-3 15,0-2-1 1,3 7 0-16,0 2 0 0,-2-4 0 15,-2 1-1 1,1-6 1-16,-3-2-2 0,-3-6 0 16,0-3 1-16,-5-11-1 0,7 11 1 15,-7-11-2-15,12-6 1 16,-1-5-1-16,4-3-1 15,1-1-3-15,1-4-4 16,5 0-14-16,-5-1-51 0,-4 1-21 16,-3-3-7-1,-3-2-5-15</inkml:trace>
  <inkml:trace contextRef="#ctx0" brushRef="#br0" timeOffset="350559.5028">1676 6291 41 0,'-11'1'72'16,"3"16"-35"-1,4 5-6-15,3 5-2 0,-1 5-1 16,2 0-2-16,5 3-4 16,2-1-2-16,6-3-2 15,-1-4-2-15,5-4-2 16,-5-5-2-16,4-4 0 0,-1-2-3 15,-1-4-2 1,0-4-1-16,-3-3-1 0,1-1-1 16,0 0-2-16,-1-3-1 0,1-4-2 15,-2-5-1-15,1 2-6 16,-4-7-8-16,4 0-25 0,-1 0-44 15,-2-8-9 1,-5-4-4-16</inkml:trace>
  <inkml:trace contextRef="#ctx0" brushRef="#br0" timeOffset="350729.5063">1641 6028 45 0,'-12'-6'84'0,"12"6"-2"16,-15-15-11-1,28 5-73-15,-13 10-21 0,0 0-44 16,9 5-13-16,1 5-4 16</inkml:trace>
  <inkml:trace contextRef="#ctx0" brushRef="#br0" timeOffset="351729.5263">2030 6257 0 0,'-12'1'23'0,"12"-1"-2"16,-18 17 2-1,9-1-1-15,-1 3 4 0,2 7-1 16,5 5 2 0,-1 6 2-16,3 4-2 0,0 5-1 15,0 4-4-15,4-1-4 0,7-1-2 16,0-4-3-16,6-6 0 15,0-9-2-15,5-7-2 16,2-9 0-16,2-11 0 16,0-6-2-16,1-10 0 0,-5-5-2 15,0-6-1 1,-6-3-3-16,-7-1-1 0,-6 3-1 15,-3 4-1-15,-10 3-1 16,-5 8 0-16,-6 5-1 0,-2 6 1 16,0 3 1-16,-1 8 0 15,3 5-2-15,5-1-4 16,5 2-7-16,-1 1-32 0,11-10-37 15,2-8-5-15,12 3-5 16</inkml:trace>
  <inkml:trace contextRef="#ctx0" brushRef="#br0" timeOffset="385150.1947">12118 8323 46 0,'-17'0'71'16,"2"2"-36"-16,4 9-7 15,-2 10-5-15,1 4-4 0,2 10-3 16,3 2-2 0,0 8 1-16,7 5 1 0,0 0 1 15,2-2 0-15,7-5-1 16,7-1-1-16,3-9-2 0,5-1-1 15,3-8-2-15,3-7-2 16,2-6-1-16,1-5-2 16,-1-6-3-16,0-5-4 0,0-5-6 15,-6-10-15 1,-9-10-54-16,4-3-13 0,-6-10-4 15,-7-10-3 1</inkml:trace>
  <inkml:trace contextRef="#ctx0" brushRef="#br0" timeOffset="385280.1973">12110 8107 48 0,'-11'-9'76'16,"5"-1"-8"-16,6-6-31 15,11 2-108-15,8 6-6 16,8 0-3-16</inkml:trace>
  <inkml:trace contextRef="#ctx0" brushRef="#br0" timeOffset="385910.2099">12719 8626 24 0,'0'0'58'0,"-16"-5"-5"0,16 5-7 16,0 0-11-1,3-15-7-15,10 8-6 0,5-2-5 16,5 2-4-1,7-2-2-15,1 4-2 0,4-3-1 16,-5 5-3-16,3 3-1 16,-7 3-3-16,-1 8-1 0,-10 1 1 15,-5 7 0-15,-8 2 0 16,-4 6 2-16,-9 3 0 15,-6 6 2-15,-6 0 0 0,-3-2 2 16,1 1-1 0,2-4 1-16,6 0-1 0,4-5 1 15,9-4-1-15,5-7-1 16,13-5 0-16,10 1 0 0,5-4-2 15,6-4-1-15,3-2-4 16,2-1-7-16,6 0-11 16,-8 0-43-16,-3-6-23 0,0-3-8 15,-2-11-3 1</inkml:trace>
  <inkml:trace contextRef="#ctx0" brushRef="#br0" timeOffset="386220.2161">13387 8347 26 0,'-11'6'83'0,"11"-6"2"16,0 0-30-16,0 0-22 0,20 5-6 15,11-2-2-15,1 0-5 0,8-3-2 16,2 0-6-1,-1-3-5-15,0 3-4 0,-4-4-2 16,-5 3-3-16,-8-3-2 16,-2 3-7-16,-6-3-10 0,-4-3-48 15,-2 7-17 1,-10 0-7-16,0 0 0 0</inkml:trace>
  <inkml:trace contextRef="#ctx0" brushRef="#br0" timeOffset="386420.2201">13376 8635 73 0,'0'11'93'0,"19"-8"-1"0,12-7-5 16,13-8-60-16,8 0-5 15,7-2-6-15,1 3-7 16,-3-5-7-16,-2 8-9 0,-9-3-15 15,-6 8-54-15,-4 5-15 16,-10 2-5-16,-5 4-6 0</inkml:trace>
  <inkml:trace contextRef="#ctx0" brushRef="#br0" timeOffset="386820.2281">14358 8340 4 0,'0'0'79'15,"-20"9"7"1,3 7-2-16,2 5-52 0,0 13-8 15,4 2-2-15,2 8-2 16,2 2-1-16,7-1-2 0,3-5-5 16,9-5-2-1,3-5-2-15,4-11-1 0,3-4-1 16,-1-9-3-16,3-6-4 0,0-8-9 15,-4-10-25 1,-7-11-53-16,6-8-4 0,-8-13-7 16,-7-4-4-16</inkml:trace>
  <inkml:trace contextRef="#ctx0" brushRef="#br0" timeOffset="386910.2299">14313 8177 26 0,'-17'-12'72'16,"5"0"-12"-16,3-2-53 0,9 5-74 15,10 7-6-15</inkml:trace>
  <inkml:trace contextRef="#ctx0" brushRef="#br0" timeOffset="387460.2408">14657 8505 69 0,'9'-13'93'0,"-3"0"-5"16,-3 4-6-1,33 4-56-15,-36 5-10 0,10 6-4 16,-10 9-7-16,-1 7-2 16,-6 5 0-16,0 2 0 0,-4 1 2 15,2-3-1-15,-1-1 1 0,4-7 0 16,0-4-1-1,4-6 2-15,2-9-2 0,11 3 1 16,2-3-2 0,4-5 0-16,2-2 0 0,2-1-1 15,4-4-2-15,0 0-2 16,1-2-2-16,-4-1-6 0,4-2-11 15,-6-5-32-15,-6-1-37 0,1-4-5 16,-7-3-6 0</inkml:trace>
  <inkml:trace contextRef="#ctx0" brushRef="#br0" timeOffset="387590.2435">14890 8361 8 0,'-9'12'96'0,"0"15"0"16,1 9-6-16,2 17-37 0,1 5-22 16,1 10-5-1,4 5-8-15,-3 0-6 0,1-1-6 16,2-6-6-16,10-1-15 0,-1-7-62 15,1-16-11 1,4-16-7-16,-1-20-8 0</inkml:trace>
  <inkml:trace contextRef="#ctx0" brushRef="#br0" timeOffset="396270.4171">13980 9685 23 0,'-6'-13'72'0,"-15"4"-26"16,21 9-9-16,-11-10-9 15,11 10-2-15,-13 3-5 0,6 6-4 16,-5 8-4-1,3 5 0-15,-3 13-1 0,2 8 1 16,-1 7-1-16,1 8 0 0,4 5-1 16,6-1 1-1,0-3-2-15,7-1-1 0,5-12-2 16,6-8-1-16,4-12-1 15,4-9 0-15,4-12-1 16,0-5-1-16,4-8 0 16,-1-9-2-16,1-3-3 0,-2-7-7 15,1-1-11-15,-4 2-46 16,-5-11-23-16,-5-7-5 15,-5-6-6-15</inkml:trace>
  <inkml:trace contextRef="#ctx0" brushRef="#br0" timeOffset="396400.4197">13973 9522 31 0,'-22'-11'80'0,"10"-2"-6"0,-2-4-16 16,7-2-112-16,12 3-15 0,7 3-10 15</inkml:trace>
  <inkml:trace contextRef="#ctx0" brushRef="#br0" timeOffset="397120.4341">14576 9917 36 0,'-12'-10'54'0,"12"10"-4"0,-12-5-13 15,3 5-10-15,9 0-7 16,-21 5-6-16,9 1-3 0,-2 3-3 16,3 1 1-16,-3 0-1 0,5-1 2 15,1-2 1 1,8-7-1-16,0 0 1 0,-8 9 1 15,8-9-1-15,13-3-1 16,3-2-2-16,6-1 0 0,6 0-1 16,3 1-2-1,3 3-2-15,1 2 1 0,-3 2-2 16,1 6 0-1,-10 5-1-15,-6 5 0 0,-9 5 1 16,-9 4-1-16,-8 2 1 0,-11-2 0 16,-7 3-1-16,-2-5 1 15,-4-3-1-15,5-5 0 16,4-4-1-16,9-2 0 15,15-11 0-15,-3 14-1 0,13-7 0 16,9 2 0 0,4 2 0-16,2 3 1 0,-3 3-1 15,-5 2 1 1,-9 3 0-16,-8 0 0 0,-9 2 1 15,-11-2-1-15,-9 0 0 0,-5-2-2 16,-2-5-3-16,-1-4-9 16,5-4-19-16,10-4-44 0,3-8-12 15,10-10-6 1</inkml:trace>
  <inkml:trace contextRef="#ctx0" brushRef="#br0" timeOffset="397460.4409">15060 9852 18 0,'-19'13'84'15,"7"-3"4"-15,11 5-36 0,1-15-14 16,21 12-6-1,5-11-3-15,5 1-7 0,4 0-5 16,4-2-6 0,1 0-4-16,-3-2-3 0,-2 0-2 0,-4 1-1 15,-5-1-4 1,-3-1-3-16,-2 3-10 0,-9-1-24 15,-3-2-43-15,-9 3-8 16,0 0-5-16</inkml:trace>
  <inkml:trace contextRef="#ctx0" brushRef="#br0" timeOffset="397660.4449">15060 10122 46 0,'-11'19'94'0,"10"-6"-5"0,13-13-4 15,12 0-58 1,11 0-8-16,4-7-2 0,5 4-8 15,0-3-5 1,0 4-5-16,-4 1-5 0,-1 1-11 16,-7 5-19-16,-10 2-49 15,-2 3-5-15,-3-2-4 0</inkml:trace>
  <inkml:trace contextRef="#ctx0" brushRef="#br0" timeOffset="397940.4505">15856 9668 55 0,'-28'32'89'15,"1"4"-2"-15,7 15-43 0,-1 2-7 16,7 3-5-16,5-4-7 16,9-6-6-16,3-5-6 0,11-10-3 15,7-8-2 1,5-11-2-16,4-7-3 0,3-8-4 15,4-7-8 1,-2-12-20-16,-2-13-55 0,0-5-8 16,-10-15-6-16,-6-5-3 0</inkml:trace>
  <inkml:trace contextRef="#ctx0" brushRef="#br0" timeOffset="398050.4526">15848 9440 65 0,'-26'-12'77'16,"10"3"-19"-1,16 9-54-15,-5-13-79 0,12 8-6 16</inkml:trace>
  <inkml:trace contextRef="#ctx0" brushRef="#br0" timeOffset="398740.4665">16428 9941 27 0,'-28'18'80'0,"-1"8"-23"15,2-4-19-15,9 2-4 16,4-3-3-16,10-1-6 16,7-1-9-16,12-1-3 0,13-3-3 15,6 2 1-15,6 1 0 16,3-1-2-16,-2 2 1 15,-4 3-1-15,-12 0 1 0,-5 2-2 16,-15-2 1-16,-7 2-1 16,-17-5 0-16,-9 0-2 0,-10-2 0 15,-4-5-2 1,0-4-2-16,0-6-1 0,5-1-1 15,4-1-3 1,8-3-4-16,7-9-6 0,10 3-13 16,8 1-49-16,4-5-16 0,13-1-7 15,5 0-3-15</inkml:trace>
  <inkml:trace contextRef="#ctx0" brushRef="#br0" timeOffset="399070.4731">16569 10016 51 0,'-18'0'95'0,"0"-5"-3"0,9 0-5 15,-23-7-52-15,41 0-9 0,20-1-9 16,9-5-7 0,9 3-7-16,6-6-16 0,2 1-62 15,4 8-11-15,-5-6-9 16,-10 5-4-16</inkml:trace>
  <inkml:trace contextRef="#ctx0" brushRef="#br0" timeOffset="425901.0097">18752 7918 33 0,'0'0'71'15,"6"-12"-32"1,-6 12-10-16,-12 0-8 0,2 0-7 16,-3 10-2-1,0 1-9-15,0 7 0 0,1-2 1 16,-2 6-2-16,1 2-1 15,2 5 1-15,0 0 0 0,1 3 2 16,1 1-1 0,3 2 4-16,0-1-1 0,4-1 3 15,2-3 0-15,0 1 3 0,5-6 0 16,3-4 0-1,1-2 0-15,2-2-1 0,3-4-1 16,-1-4-2-16,4-2 0 16,-2-4-2-16,2 0 0 0,-1-3-2 15,3-2-3 1,-2-4-3-16,2-3-6 0,-1-3-5 15,-1 0-13-15,1-2-49 0,-3-9-14 16,-2-3-4-16</inkml:trace>
  <inkml:trace contextRef="#ctx0" brushRef="#br0" timeOffset="426061.0128">18734 7637 68 0,'-2'-9'68'0,"-4"-1"-7"16,36 3-74-16,-30 7-35 0,0 0-24 16</inkml:trace>
  <inkml:trace contextRef="#ctx0" brushRef="#br0" timeOffset="426671.0251">19222 8018 3 0,'-12'15'21'0,"2"6"1"0,-5 11 3 0,2 6 2 16,0 8 3-1,-3 7-1-15,0 3 0 0,4 2-1 16,2 0-4-1,8 0-4-15,1-6-4 0,7-7-1 16,5-6-2-16,8-13-2 16,7-9 0-16,1-14-2 0,5-3 2 15,0-12-2-15,-3-8-1 0,-2-8-3 16,-6-2 0-1,-5-1-3-15,-10-1 0 0,-7 6-2 16,-12 2 0 0,-11 11-2-16,-6 5 1 0,-4 8-1 15,-5 11 1-15,3 8-2 16,0 5-1-16,10 8-6 15,3-1-11-15,15-4-52 0,11-2-12 16,14-11-5-16</inkml:trace>
  <inkml:trace contextRef="#ctx0" brushRef="#br0" timeOffset="427121.0341">19629 8003 33 0,'-21'5'82'0,"2"-2"0"0,6-2-38 0,13-1-12 15,6 3-7 1,11-3-8-16,8 0-3 0,8 0-2 15,3 0-3-15,5 0-2 0,-1-3-3 16,-1 2-3 0,-6-1-2-16,-2 2-4 0,-6 0-7 15,-5 0-11 1,-6-1-41-16,4 2-22 0,-18-1-4 15</inkml:trace>
  <inkml:trace contextRef="#ctx0" brushRef="#br0" timeOffset="427331.0383">19560 8276 14 0,'0'0'83'16,"0"0"2"-1,7 0-2-15,22-4-56 0,7-3-11 16,7-4 0-1,2 3-3-15,1 2-4 0,-2 0-5 16,1 5-8-16,-7 1-11 16,-4 0-32-16,-3 10-35 15,-8-5-5-15,-6 3-4 0</inkml:trace>
  <inkml:trace contextRef="#ctx0" brushRef="#br0" timeOffset="427551.0426">20488 8056 52 0,'0'0'84'0,"15"-1"-5"15,2-5-5-15,3 1-74 16,17 3-29-16,7 2-44 16,-2 0-6-16,1-5-4 15</inkml:trace>
  <inkml:trace contextRef="#ctx0" brushRef="#br0" timeOffset="428201.0556">21332 7862 10 0,'-13'0'71'0,"-4"3"5"15,3 27-38 1,-1 3-11 0,4 8-3-16,0-1 0 0,3 5-1 15,2-1 0-15,5 2-3 16,3-8-4-16,7-17-7 15,7-6-2-15,4-7-5 0,5-8-10 16,0-2-22-16,4-18-50 16,6-8-9-16,-3-10-4 15</inkml:trace>
  <inkml:trace contextRef="#ctx0" brushRef="#br0" timeOffset="428781.0673">20694 8032 49 0,'0'0'42'16,"0"0"-7"-16,0-10-10 15,15 8-3-15,3 0-5 16,11-1-13-16,-2 3-31 0,5 0-36 0,9 3-4 15</inkml:trace>
  <inkml:trace contextRef="#ctx0" brushRef="#br0" timeOffset="429071.0731">21481 7549 42 0,'-16'-1'91'0,"2"-4"-5"0,3 2-7 15,11 3-58-15,-10-5-30 16,10 5-67-16,4 5-8 15,6 1-5-15</inkml:trace>
  <inkml:trace contextRef="#ctx0" brushRef="#br0" timeOffset="430271.0971">21690 8120 24 0,'0'-12'78'15,"1"-13"-16"1,-1 25-21-16,0-11-13 0,0 11-5 15,0 0-5-15,-2 9-4 0,-3 5-2 16,2 5-3-16,-4 8-2 16,-2 4 1-16,2 5 0 0,-3-1-1 15,2 0-2 1,-3-5-3-16,4 1-7 0,-7-6-17 15,-1-10-50 1,12 3-11-16,-2-9-6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25:13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13029 2539 51 0,'-15'-3'56'0,"4"0"-7"0,-1 2-10 15,4 1-9 1,8 0-6-16,-12 1-7 0,12-1-4 16,0 12-3-16,8-6 0 15,8-1-1-15,3-1 2 16,10-3 0-16,5 0 0 15,3-1-2-15,5-2-1 0,-2-4-1 16,-1 4-3 0,-3-5 0-16,-4 4-2 0,-9 0-3 15,-2 0-1-15,-7 2-2 0,-3 1-4 16,-11 0-4-16,12-1-9 15,-12 1-17-15,0 0-44 16,0 0-8-16,0 8-2 16</inkml:trace>
  <inkml:trace contextRef="#ctx0" brushRef="#br0" timeOffset="340.0034">12991 2818 75 0,'7'7'87'0,"10"-7"-35"16,18 5-7-16,11-3-3 0,6 5-10 16,4-5-11-1,-1 1-6-15,-3 0-4 0,-3 4-2 16,-9-4-5-1,-9 0-2-15,-9 4-6 0,-9-3-4 16,-6 3-10-16,-7 3-32 16,0-10-37-16,-4 14-7 0,4-14-3 15</inkml:trace>
  <inkml:trace contextRef="#ctx0" brushRef="#br0" timeOffset="1420.0141">14533 2187 46 0,'-6'-15'75'0,"6"15"-37"15,-10-8-11-15,19 8-8 0,-32 9-1 16,22 24 4-1,1 8 1 1,4 14-3-16,-1 5-1 0,2 11 1 16,-2 2-1-1,3 2-2-15,-2-1-2 0,0-14-7 16,0-6-2-16,3-7-1 15,-4-4 1-15,4-8-2 0,1-2 0 16,-1-1 0 0,4-8-1-16,-3 0 1 0,1 0-2 15,0-5 1 1,0-2-1-16,-2 0 0 0,0-3 0 15,2-2 0-15,-7-2-1 0,-2-10 1 16,7 10-1 0,-7-10 1-16,0 0 0 0,0 0 0 0,0 0-1 15,0 0 1 1,0 0-1-16,0 0 0 0,0 0 1 15,0 0-1 1,0 0 0-16,0 0-1 0,0 0 1 16,0 0 0-16,0 0 1 15,7-10-1-15,-3-4 1 0,6-7-1 16,0-12 0-16,4-6 1 0,7-16 0 15,2-15-2 1,6-15 0-16,-1-12 0 0,2-2-3 16,-2-5 2-1,2 5-1-15,-5 5 0 0,-4 9-1 16,-4 12 1-1,-4 16 0-15,-6 13 0 0,-1 10 0 0,-5 5-2 16,2 14-4-16,-3 15-3 16,0 0-8-16,0 7-24 15,-3 23-50-15,3 11-4 0,0 14-5 31</inkml:trace>
  <inkml:trace contextRef="#ctx0" brushRef="#br0" timeOffset="2100.021">15165 2656 5 0,'0'-32'89'16,"0"3"2"-16,0 3-6 15,0 8-50-15,0 18-11 0,0 0-7 16,8 14-4-1,-5 21 0-15,3 11-6 0,-4 12 0 16,0 7 0-16,2 8 1 0,-4-1-1 16,0-1 0-1,0-6-1-15,-4-6-1 0,0-16 1 16,-3-3 0-16,0-13 0 15,2-6-1-15,5-21 0 0,-13 6-1 16,9-18 0 0,2-16-1-16,-3-2 0 0,5-11-2 15,0 0 0 1,4-3-2-16,3 0 2 0,8 6-1 15,4 7 0-15,5 6-1 0,6 8 1 16,5 7-1-16,2 7 0 16,0 3 0-16,0 9-2 0,-4 7 1 15,-5 8 0 1,-9 2 1-16,-8 6 0 0,-10-1 1 15,-4 4 1 1,-14-3 0-16,-9-2 0 0,-1-5 0 16,-8-8 1-16,3-5-1 15,-5-7-1-15,9 1 0 0,1-6-2 16,3-1-2-16,10-1-5 0,1-2-5 15,13 4-11 1,-11 8-44-16,11-8-25 0,2 9-7 16,-2-9-4-1</inkml:trace>
  <inkml:trace contextRef="#ctx0" brushRef="#br0" timeOffset="2520.0252">16079 2738 26 0,'0'-10'83'0,"-6"3"0"0,-15 7-2 15,-12 9-62-15,-7 11-4 0,-7 15 1 16,-4 2-1 0,-4 10 1-16,4 5-2 0,5 2-2 15,7 0-2 1,10-6-1-16,13-3 0 0,15-8-1 15,11-7-2-15,15-6 1 16,14-10-2-16,11-7 0 0,7-7 1 16,3 0-3-1,0-12 1-15,-4 0-2 0,-9 2 0 16,-6-2 0-16,-11 4 0 0,-8-3-1 15,-9 7 1 1,-13 4-1-16,13-10-1 0,-13 10-1 16,0 0-3-1,-11 0-4-15,11 0-11 0,-23 13-48 0,3-8-27 16,4-2-7-1,-5-3-5-15</inkml:trace>
  <inkml:trace contextRef="#ctx0" brushRef="#br0" timeOffset="4620.0462">13079 4800 23 0,'0'0'85'0,"-12"0"-1"0,11 14-35 16,1-14-21-1,0 0-5-15,0 0-6 0,0 0-2 16,-1 10-5-1,1-10 0-15,0 12-1 0,2-2 1 16,2 3 0-16,0 2-2 16,2 6-1-16,0 3-1 15,1 4-1-15,0 3 0 16,1 4-1-16,4 0-1 0,-1 0 1 15,1 2-1-15,1-4 0 0,0-2 0 16,1-4-1 0,-2-3 1-16,2-7 0 0,-3-3 1 15,0-7-1-15,6-7 1 16,-1-3-1-16,1-13 1 15,2-6-1-15,0-7-1 16,1-4 0-16,-1-3 0 0,-2 0-1 16,0 1 0-1,-5 1 0-15,-2 4 0 0,-3 5 0 16,-2 5-1-16,-2 3 1 0,-2 5-1 15,-1 12-1-15,0-9-1 16,0 9 1-16,2 12-1 16,3 9 0-16,0 7 1 15,3 8-1-15,2 1 1 0,2 3 1 16,6-2 1-1,1-6 0-15,-1-6 1 0,6-13 0 16,0-11 1-16,1-5 0 0,-1-13 1 16,1-9-1-1,-5-8 1-15,-3-4-2 0,-3-6 1 16,-7-3-1-16,-5-2-3 15,-2 0 1-15,-6 2-3 0,1 4-1 16,-4 6-4 0,4 4-7-16,-2 6-12 0,5 5-47 15,2 21-22 1,1-11-8-16,-1 11-4 0</inkml:trace>
  <inkml:trace contextRef="#ctx0" brushRef="#br0" timeOffset="5100.051">13910 4562 49 0,'15'-3'92'0,"0"4"-2"16,-1 9-5-1,4 9-67-15,0 10-4 0,-1 9 1 0,-1 5 1 16,-2 4-3-16,-3 5-3 15,-6 0-2-15,1 0 0 16,-6-1-2-16,0-5 1 0,-5-6-3 16,0-5 0-1,0-10 0-15,1-7-1 0,-1-7 1 16,5-11-1-16,0-8 0 15,2-11-1-15,5-5-1 16,4-5 0-16,4-3 0 0,-2-4-2 16,7 4 0-16,1 2 0 15,0 8 0-15,2 3 0 0,0 7 0 16,-3 9 0-1,0 4 0-15,0 12 1 0,-1 7-1 16,-4 9 1-16,-2 5 1 16,-1 7 0-16,0 1 0 15,-3 3 0-15,-3-3 0 16,-2-1 1-16,-3-3 0 15,1-4-1-15,-2-6 1 0,-1-7-1 16,1-2-2-16,0-6 0 16,1-2-3-16,-1-11-3 0,9 0-7 15,-6-13-12 1,8-8-48-16,4 0-21 0,-2-5-7 15,2-6-4-15</inkml:trace>
  <inkml:trace contextRef="#ctx0" brushRef="#br0" timeOffset="5480.0548">14555 5052 22 0,'2'9'92'0,"-2"3"0"15,2 7-3 1,-24 1-57-16,28 4-8 0,4 0-1 16,7-7-4-16,3 0-5 15,7-12-4-15,5-4-1 0,-1-6-2 16,2-11-2-1,-3-6-1-15,0-7-1 0,-6-3-1 16,-7-3-1-16,-6-2 0 0,-6 4-1 16,-4 3 0-1,-1 3 0-15,-3 6 0 0,-3 10-1 16,6 11-1-16,-10 0 1 15,5 14 0-15,5 8 0 16,0 11 1-16,0 4 0 16,0 9 0-16,1 4 1 0,3 9 1 15,-3-3-1 1,4 1 2-16,-4-1 0 0,0-5 0 15,-1-1 0-15,-1-8-1 0,1-4-2 16,-3-9-3-16,3 3-13 16,-3-9-48-16,-2-15-29 15,5-8-6-15,0-8-7 16</inkml:trace>
  <inkml:trace contextRef="#ctx0" brushRef="#br0" timeOffset="6140.0614">15435 4489 19 0,'-23'6'89'0,"7"-3"-1"16,3 1-33-16,4-3-18 0,9-1-8 15,0 0-8 1,13-11-5-16,13 3-2 0,11-5-3 16,7 2-1-1,6 2-2-15,4 4-3 0,2 5 0 16,-1 4-1-16,-9 9-1 15,-9 8-1-15,-10 4 1 0,-16 7-1 16,-11 2 1-16,-9-1 1 0,-15-1-1 16,-6-1 0-1,-5-2 1-15,0-4-3 0,-3-4 0 16,10-4-3-1,3-8-5-15,12 2-3 0,3-2-10 16,10 3-30-16,6 3-42 16,1 4-5-16,3 3-7 0</inkml:trace>
  <inkml:trace contextRef="#ctx0" brushRef="#br0" timeOffset="6400.064">15645 5174 81 0,'0'-7'104'16,"0"7"-7"-16,0-15-5 0,0 15-61 16,0-14-10-1,0 14-6-15,1-9-5 0,-1 9-3 16,0 0-1-16,0 0-2 0,-5 0 1 15,5 0-2-15,-14 5 0 16,14-5-2-16,-11 4-4 0,11-4-9 16,0 0-50-1,5 0-33-15,14-11-6 0,-1-12-6 16</inkml:trace>
  <inkml:trace contextRef="#ctx0" brushRef="#br0" timeOffset="7990.0799">12649 4618 33 0,'-4'-16'85'15,"-6"1"-1"-15,10 15-48 16,-12-11-8-16,-2 11-12 15,-7 16-2-15,-1 14-3 16,-4 16 0-16,3 20-1 0,0 20-1 16,2 19 1-1,6 11-1-15,8 9 5 0,7-3-1 16,4-6-3-16,12-12 1 0,5-17-1 15,3-18-1 1,2-19 0-16,-2-15 0 0,-1-13-3 16,-3-7-3-16,-7-14-7 15,2 8-24-15,-2-6-56 0,-3-11-8 16,-1-12-8-1,2-10-5-15</inkml:trace>
  <inkml:trace contextRef="#ctx0" brushRef="#br0" timeOffset="9160.0916">16341 4742 8 0,'-18'1'88'15,"8"2"3"-15,1-3-34 0,18 3-13 16,16-4-9-16,16-5-11 0,10-2-6 15,7-3-2 1,6 0-5-16,2-3-5 0,-4 4-4 16,-8-1-4-16,-10 8-5 15,-14 0-4-15,-7 3-8 0,-14 0-17 16,-9 0-50-1,-5 11-9-15,-7-5-3 0</inkml:trace>
  <inkml:trace contextRef="#ctx0" brushRef="#br0" timeOffset="9460.0946">16614 4501 67 0,'6'-13'91'0,"13"0"-2"0,41 1-54 15,-24 5-8-15,3 6-4 0,4 1-5 16,1 11-3-16,-1 4-7 16,-4 8-2-16,-7 6-1 15,-9 5-2-15,-9 2 0 16,-5 1 1-16,-9 1 0 0,-6-1 0 15,-10-1 0 1,-6-3-2-16,-1 0-1 0,-3-6-3 16,3-1-7-1,-1-9-10-15,5-6-57 0,2-4-16 16,3-8-5-16,5-14-5 0</inkml:trace>
  <inkml:trace contextRef="#ctx0" brushRef="#br0" timeOffset="9610.096">16772 4558 83 0,'13'-5'96'0,"-13"5"-6"0,20 12-6 16,-4 5-72-16,-3 5-3 0,4 11-7 16,-2 1-4-16,6 10-18 15,3 4-57-15,-6-7-12 0,0-7-5 16,1-7 0-1</inkml:trace>
  <inkml:trace contextRef="#ctx0" brushRef="#br0" timeOffset="10340.1034">17648 4700 48 0,'-8'36'93'0,"7"-1"-1"0,1-35-32 16,-7 31-30-16,4-7-2 0,3-3-4 16,0-21-5-1,0 0-7-15,0 0-5 0,15-27-1 16,-1-5-1-1,4-7-3-15,0-5-1 0,5 0-1 16,-1-1 0-16,-3 5-1 16,-2 7 1-16,-2 10-2 0,-3 13 2 15,-1 10-1 1,2 18 0-16,-2 10 0 0,5 8 1 15,-1 6 1-15,7 3 1 0,4-1 1 16,4-12 0 0,3-4 1-16,6-11-2 0,2-10 1 15,5-7 0-15,-1-12-1 16,-4-10-1-16,-2-2 0 0,-9-8-2 15,-8-4 0 1,-12 4 0-16,-10-1 0 0,-6 8-2 16,-17 1 0-1,-4 15 1-15,-10 9-1 0,0 15 2 16,-4 17-1-16,7 5 3 0,2 9-1 15,7 2 2 1,12-1-1-16,10-3 2 0,10-6 0 0,15-11-1 16,10-6 1-1,9-11-3-15,7-8-1 0,5-2-3 16,-1-12-6-1,3-7-11-15,-7-5-39 0,-6-10-34 16,-2-6-7-16,-7-4-5 0</inkml:trace>
  <inkml:trace contextRef="#ctx0" brushRef="#br0" timeOffset="10500.105">18575 4565 30 0,'-10'0'97'15,"-2"9"-4"-15,-4 13-3 0,-19 4-53 16,19 8-13 0,5 3-8-16,4 4-6 0,2 0-3 15,5 1-4-15,0-4-4 16,-1-9-5-16,6 0-8 0,-7-8-47 15,-11-13-29-15,2-9-5 16,-11-18-6-16</inkml:trace>
  <inkml:trace contextRef="#ctx0" brushRef="#br0" timeOffset="10660.1065">18209 4750 14 0,'0'0'95'15,"15"4"0"-15,17 5-3 16,17 9-47-16,10-4-26 16,8-2-2-16,5 1-9 15,-5-3-8-15,3 1-11 0,-13-4-21 16,-12-7-52-16,-7 0-8 0,-9-10-6 15</inkml:trace>
  <inkml:trace contextRef="#ctx0" brushRef="#br0" timeOffset="10860.1086">18802 4267 52 0,'0'0'95'0,"18"11"-3"15,-11 7-5-15,0-3-59 0,0 21-14 16,2 8-2-1,1 11 0-15,-3 5-2 0,2 7-2 16,-1 2-3-16,-2-5-2 16,-3-1-4-16,-4-6-7 0,1-9-14 15,-13-17-58 1,1-6-12-16,-9-18-7 0,-2-11-3 15</inkml:trace>
  <inkml:trace contextRef="#ctx0" brushRef="#br0" timeOffset="11000.11">18667 4746 80 0,'48'-16'96'0,"11"-1"-7"0,11-8-8 15,10 8-87 1,7-1-67-16,-8-7-10 0,-5 0-8 16,-11-1-2-1</inkml:trace>
  <inkml:trace contextRef="#ctx0" brushRef="#br0" timeOffset="11530.1153">20079 4339 30 0,'-12'-11'85'0,"-7"8"-2"15,-9 3-1 1,-4 3-65-16,0 21-6 0,1 5-3 15,4 7 0 1,7 10 0-16,14-2 1 0,7 2 0 16,19-3-1-16,12-2-1 15,10-4 2-15,6-1-3 0,-5-4 1 16,2-6-1-16,-14 3 0 15,-11-2-1-15,-13-3-1 16,-16 1 1-16,-17-6-1 0,-12 0 0 16,-5-5 0-1,-4-5-2-15,2-6-2 0,3-3-3 16,8-7-4-16,10-10-10 15,13-9-47-15,12 1-28 16,5-10-8-16,10-5-2 0</inkml:trace>
  <inkml:trace contextRef="#ctx0" brushRef="#br0" timeOffset="11750.1175">20287 4166 3 0,'15'-3'86'0,"-5"11"5"16,-5 10-3-16,-3 53-27 0,3-29-48 15,1 11-1-15,-1 9 3 0,4 8 0 16,-8 5-2 0,1-4-2-16,-2-1-2 0,-2-5-1 15,-3-9-3 1,-2-10-1-16,2-8-3 0,-5-11-3 15,10-8-11-15,-8-6-54 16,8-13-24-16,8-22-8 0,4-15-6 16</inkml:trace>
  <inkml:trace contextRef="#ctx0" brushRef="#br0" timeOffset="11940.1194">20584 4653 94 0,'7'23'99'15,"-1"4"-6"-15,-7-2-4 0,30-4-74 0,-29 4-4 16,-1-4-3-1,1 1-7-15,0-12-7 0,3 1-21 16,9-8-55-16,-1-12-12 0,-1-12-7 16,-2-16 1-1</inkml:trace>
  <inkml:trace contextRef="#ctx0" brushRef="#br0" timeOffset="12020.1202">20594 4443 33 0,'-17'-19'88'16,"6"7"-11"-16,2 6-54 0,8-9-78 15,6 2-26 1,14 1-4-16</inkml:trace>
  <inkml:trace contextRef="#ctx0" brushRef="#br0" timeOffset="12580.1258">20912 4455 20 0,'-6'33'98'16,"-5"3"-3"-16,-3 7-5 0,1-11-44 16,7 9-24-1,1 1-4-15,5-4-6 0,3-8-2 16,9-7-3-16,10-9-1 0,4-9-1 15,6-7 0-15,1-11-1 16,2-10-4-16,-1-9 2 0,1-12-2 16,-4-9-1-1,-4-9 0-15,-4-12 1 0,-10 2-2 16,-3-3 0-1,-10 0-1-15,-3 9 0 0,-14 11 0 16,-7 14 0-16,-6 15 0 0,-6 21-1 16,0 13 2-16,1 20-1 15,2 16 1-15,8 16 1 0,6 10 1 16,18 12 0-1,5 0 2-15,17-4 0 0,15-9 2 16,8-8 0 0,9-17 0-16,3-12-1 0,6-21 0 15,-3-11 0-15,-4-9-1 16,-5-16 0-16,-8-5-3 0,-9-7-1 15,-13 1 0-15,-12 0-1 16,-13 4 0-16,-15 5-1 16,-10 12 1-16,-8 7 0 0,-3 12 2 15,-1 13 0 1,9 12 1-16,6 8 1 0,14 1 1 15,13 3 1-15,13-7 1 16,14-2-1-16,13-11 0 0,9-7-2 16,3-11-2-1,6-8-3-15,-3-9-7 0,-4-16-26 16,-7-12-45-16,-3-8-15 0,-10-12-6 15</inkml:trace>
  <inkml:trace contextRef="#ctx0" brushRef="#br0" timeOffset="12800.128">21454 3930 12 0,'15'19'94'0,"25"7"-2"0,16 9-3 16,12 12-61-1,9 10-1-15,0 18-4 0,-4 8-8 16,-12 8-5-1,-23-3-2-15,-15 3-1 0,-22-9 0 16,-10-8-1-16,-23-9-1 16,-12-14-3-16,-7-3-9 0,-13-14-38 15,-2-10-42 1,4-7-9-16,7-12-7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45:46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12480 6736 85 0,'-26'0'93'0,"1"1"-4"16,2-1-46-16,2 0-12 0,5 0-4 15,2 0-5 1,5 0-7-16,9 0-3 0,0 0-2 16,0 0-1-16,0 0-1 0,19 13-1 15,5-6 0 1,9 3 0-16,8 0 0 0,13-2 0 15,7-2-1-15,7 1-1 16,3-2 0-16,1-5-1 0,-2 0-1 16,-4 0 0-1,-3-4-1-15,-10 0-1 0,-5-3-2 16,-9 1 0-16,-5-2-3 0,-6 1-2 15,-6 1-3 1,-4-1-7-16,-3 3-10 0,-15 4-43 16,0 0-27-16,0 0-7 15,-10 0-4-15</inkml:trace>
  <inkml:trace contextRef="#ctx0" brushRef="#br0" timeOffset="380">12558 7010 75 0,'-45'14'97'0,"5"-2"-3"16,8 2-4-16,-10-3-61 16,34 2-5-16,14-3-3 0,26-5-4 15,24 1-4-15,18-5-1 16,21-1-2-16,11 0-1 0,10-3-2 15,-2-2-2 1,-9 0-2-16,-11 0 0 0,-23 4-1 16,-14 1-2-16,-19 0 0 15,-13 5-2-15,-12 2-1 16,-8 3-3-16,-3 0-6 0,-2 1-10 15,0-11-49-15,0 15-27 16,0-15-5-16,0 0-7 0</inkml:trace>
  <inkml:trace contextRef="#ctx0" brushRef="#br0" timeOffset="14370">14196 6723 62 0,'-6'-20'89'0,"2"1"-1"16,-1-2-47 0,4 4-6-16,0 5-10 0,1-1-7 15,0 13-2-15,0 0-4 0,12 3-3 16,-4 13-3-16,8 9 0 15,0 9-1-15,5 6 0 0,0 9 0 16,2 4 0 0,2 6-1-16,-1-2 0 0,-2-3 0 15,-3-2-1 1,1-8 1-16,-7-7 0 0,1-8 1 15,-6-10 0-15,0-8 1 0,-8-11-1 16,13-3 1-16,-5-19-1 16,-2-10 0-16,2-11 0 0,-2-7-2 15,-1-7-1 1,0-3-1-16,-1-1-1 0,-2 8-1 15,-2 5-2 1,1 7-1-16,1 10-3 0,4 3-4 16,6 9-3-16,4 0-9 15,5 9-11-15,-1 4-43 0,10 1-19 16,0 5-6-16,1 0-2 0</inkml:trace>
  <inkml:trace contextRef="#ctx0" brushRef="#br0" timeOffset="14630">14849 6798 5 0,'6'42'92'16,"-6"2"3"-16,0 3-5 15,-8-4-38-15,8-3-20 0,5-4-7 16,4-8-7 0,8-10-5-16,3-11-2 0,6-7-1 15,5-14-3-15,-1-5 0 0,2-6-2 16,-6-7-1-1,-8-2-1-15,-10 0-1 0,-8 2-1 16,-14 1-1-16,-12 6 0 16,-8 4-2-16,-7 6 0 0,1 8-3 15,0 2-3 1,7 5-4-16,6 2-6 0,13 4-37 15,14 5-35-15,0-11-9 0,27-1-4 16</inkml:trace>
  <inkml:trace contextRef="#ctx0" brushRef="#br0" timeOffset="14930">15406 6297 77 0,'0'0'94'15,"0"7"-3"-15,0 10-6 16,0 15-69-16,0 8 0 16,0 13 0-16,0 8 0 15,-1 10-4-15,-1 1-1 0,-2 3-4 16,-5 0-1-1,2-2-1-15,0-8-1 0,-2-9-1 16,1-10-1-16,-1-9-2 16,8-11-1-16,-1-7-2 15,2-19-7-15,0 0-23 0,8-24-50 16,3-14-12-16,-2-14-6 15,4-13-5-15</inkml:trace>
  <inkml:trace contextRef="#ctx0" brushRef="#br0" timeOffset="15130">15605 6495 12 0,'22'16'98'0,"-2"5"-2"0,-6 8-3 16,2 3-5-16,-11 11-75 16,4 6-1-16,2 8-1 0,-3 0-4 15,-4 1-2 1,-1-4 0-16,0-3-3 0,-2-6 0 15,1-7-4 1,2-12 0-16,-4-5-5 0,2-10-7 16,-8-11-37-16,-6-13-37 15,-3-7-8-15,-3-10-7 0</inkml:trace>
  <inkml:trace contextRef="#ctx0" brushRef="#br0" timeOffset="15580">15534 6897 88 0,'1'6'96'15,"17"-2"-6"-15,10-2-3 0,12-2-68 16,3-2-5-16,8-5-3 15,2-1-2-15,-1-2-3 0,-5-2-2 16,-2 3-1 0,-9 0-2-16,-9-3 0 0,-10 6-2 15,-6 0 0-15,-11 6-1 0,0 0 2 16,-14 0-2-1,-2 13 2-15,-4 9 0 0,1 4 0 16,3 6 3-16,0 0-1 16,13 2 2-16,2-4 0 0,8-5 2 15,9-8-1 1,8-11 0-16,4-6-1 0,2-11 0 15,2-8-2-15,-5-6-1 0,-2-6-2 16,-9-3-1 0,-6-1 0-16,-6 5-2 0,-4 4 0 15,-5 8 1-15,-8 9 0 16,-1 9 1-16,-1 8 1 0,1 15 1 15,3 6 0 1,3 5 0-16,6 3 1 0,2 1 0 16,6-3 0-1,8-6 0-15,8-5-2 0,4-10-1 16,6-6-4-16,0-8-5 0,4-7-17 15,-2-11-43-15,-4-14-22 16,3-6-6-16,-3-3-3 16</inkml:trace>
  <inkml:trace contextRef="#ctx0" brushRef="#br0" timeOffset="16130">16395 6810 41 0,'-7'10'93'0,"-9"10"-2"16,-4 8-4-16,20 3-59 16,-17 4-6-16,5-4 0 0,5 3-5 15,5-10-4-15,5-7-4 16,11-5-1-16,7-12-1 15,5-7-2-15,0-13-1 0,-2-2-1 16,-3-9-2 0,-3-1-1-16,-5 1 0 0,-5 0-1 15,-5 6 0-15,-3 3-1 16,0 8 0-16,0 14 1 0,0 0 0 15,0 5 0-15,3 18 0 16,5 10 1-16,4 4 0 16,2 11 1-16,-4 3 1 0,3 6-1 15,-10 3 1 1,-3-1 0-16,-7 1 1 0,-13-5-1 16,-7-3 1-16,-8-6-1 15,-2-12 1-15,-3-6-1 16,5-14-1-16,1-8-1 15,12-10 0-15,8-12 0 0,14-14-2 16,9-9-2-16,15-10 0 0,13-12 0 16,12-6-1-1,10-10 1-15,1 3 0 0,3 2 1 16,-5 8 1-16,-9 6 0 15,-8 16 2-15,-14 13 0 16,-14 15 2-16,-13 14-1 16,-9 16 1-16,-9 11 0 0,-2 4 1 15,1 10 0 1,6 0 0-16,9 3 0 0,7-1 0 15,15-6-1-15,10-3-1 0,38-6 15 32,6-16-104-17,8-6-4 1,3-6-5-16,-2-10-8 0</inkml:trace>
  <inkml:trace contextRef="#ctx0" brushRef="#br0" timeOffset="17180">18148 6537 42 0,'-62'29'93'16,"-3"14"1"-16,4 7-45 15,7 19-5-15,7 6-9 16,12 8-7-16,11-4-11 0,19-4-3 16,7-8-5-16,16-16-1 0,11-12-2 15,10-22 0 1,3-17 0-16,3-14-1 0,1-21-1 15,-5-13-1 1,-2-16-3-16,-10-14-1 0,-7-11-2 16,-10-11-1-16,-12-7-1 15,-2 3-1-15,-14 7 1 0,-4 7 0 16,2 16 0-1,-4 14 1-15,3 21 2 0,3 18-1 16,6 21 2-16,3 14-1 0,7 21 2 16,6 14 0-1,7 16 1-15,5 12 2 0,2 9-1 16,7 4 1-16,-1-1-1 15,2-2 0-15,-5-10 1 0,-2-16-1 16,-5-13 1 0,-2-18 1-16,-1-17-1 0,-1-12 1 15,-1-8-2-15,-1-14 1 16,3 0-1-16,-1 2-1 15,5-1-1-15,2 7-1 0,-2 5 1 16,0 5-1-16,1 5 0 16,0 6 1-16,-1 2 1 0,-2-5 0 15,-2 2 1 1,-1-7 1-16,2 0 0 0,0-12 0 15,4-8 0-15,-3-3 0 16,5-9-1-16,1 1 0 16,1-2-2-16,-1 5 0 0,-1-1-1 15,-4 8 1-15,-1 6-2 16,-5 5 0-16,-10 10 1 0,8 2-1 15,-8 13 0 1,-4 7 1-16,-2 11 0 0,-2 5 0 16,0 9 0-1,7-1 1-15,0-4-1 0,11-4 1 16,9-10 1-16,11-8-1 15,3-13 1-15,7-10 1 0,-3-12-1 16,-3-12 0-16,-4-5 0 0,-12-4-1 16,-11-7-1-1,-11 0-2-15,-13 1-1 0,-10 3-4 16,0 3-7-1,-7 2-14-15,5 9-36 0,10 11-23 16,3 4-12-16,16 10-5 16</inkml:trace>
  <inkml:trace contextRef="#ctx0" brushRef="#br0" timeOffset="17520">18991 6820 8 0,'5'44'94'0,"-5"3"1"0,-3 1-5 15,-6-19-32-15,5 14-31 16,-1 0-8-16,1-6-4 0,1-9-2 15,1-8-2 1,2-20-2-16,0 0-2 0,9-13-1 16,-1-13 0-16,1-17-3 0,1-10 0 15,6-7-3 1,8-4 1-16,1 1-3 0,5 5 2 15,5 7-1-15,3 5 0 16,3 17 0-16,-1 11 0 0,-5 12 1 16,-10 11 0-1,-7 9 1-15,-14 6 0 0,-9 6-1 16,-18 8 0-1,-8-2 1-15,-8 1-3 0,-4 2-3 16,-4-9-10-16,7 1-37 0,6-5-34 16,5-10-10-16,11-11-9 15,9-6 4-15</inkml:trace>
  <inkml:trace contextRef="#ctx0" brushRef="#br0" timeOffset="18380">14009 8010 8 0,'-6'-21'85'16,"-7"4"1"-16,-3 7-2 0,-7 5-55 16,-4 12-4-16,3 12-4 0,-5 13-4 15,3 7-2 1,-1 4-2-16,5 6-2 0,7-5-2 15,12-5 0-15,4-12-2 16,18-11-1-16,11-16-1 0,8-8-1 16,6-19 0-1,5-11-4-15,-3-5 1 0,-2-2-2 16,-9 2-1-1,-10 6-1-15,-8 6 1 0,-12 16 0 16,-5 15 0-16,-12 4 2 0,-4 16 0 16,1 10 2-16,0 6-1 15,10 3 1-15,4 3 1 0,7-6 0 16,15-6-2-1,8-9-2-15,9-4-6 0,4-15-11 16,8-6-50 0,3-7-20-16,-3-15-8 0,-2-8-8 15</inkml:trace>
  <inkml:trace contextRef="#ctx0" brushRef="#br0" timeOffset="18550">14560 7943 85 0,'-24'37'100'16,"5"6"-6"-16,4 0-4 0,-18 3-67 15,37-2-5-15,18-5-4 16,9-6 0-16,9-12-11 0,8-3-4 16,-1-13-16-16,4-3-60 15,4-2-13-15,-9-13-8 16,-1-5-5-16</inkml:trace>
  <inkml:trace contextRef="#ctx0" brushRef="#br0" timeOffset="19380">14934 8025 48 0,'11'1'93'0,"-2"10"0"16,1 7-5-16,2 8-59 15,3 4-7-15,3 0-3 16,2 2-1-16,-1-3-4 0,0-7-2 16,-3-11-2-16,3-9-2 15,-4-8-1-15,0-11-1 0,-4-7-2 16,-1-6-2-1,-3-2-2-15,1-6-3 0,-1 6-4 16,-2-3-2 0,3 6-2-16,-1-1-6 0,8 9-3 15,1 2-1-15,7 8-2 16,2 5 4-16,-1 6 3 0,2 25 11 15,-4 7 6 1,-2 10 6 0,-8 4 6-16,0 5 3 0,-1-3 4 15,1 0 0 1,5-10 1-16,3-21-9 0,10-7-3 15,7-10-1-15,3-11-2 16,0-8-1-16,-1-7-2 0,-6-3-2 16,-12-1 0-16,-10 1-1 0,-11 2-1 15,-14 3 0 1,-12 6-3-16,-2 2-2 0,-4 7-5 15,-2 3-9 1,13 6-34-16,5 3-30 0,16-3-14 16,0 0-6-16</inkml:trace>
  <inkml:trace contextRef="#ctx0" brushRef="#br0" timeOffset="19670">16037 7916 0 0,'0'0'97'15,"-30"27"4"1,-4-6-7-16,-3 3-2 15,-2 3-71-15,17 2-6 0,11-1-4 16,11-2-3 0,16-2-3-16,21-8-3 0,1-3 0 15,0 1-1-15,-6 3 0 16,-8 6 1-16,-13 0 0 15,-13 2 0-15,-11 2 0 0,-11-4 1 16,-6-1 0-16,-2 0-2 16,0-8 0-16,4-9-4 0,10-5-3 15,13-11-7 1,5-13-16-16,14-10-46 0,15-2-20 15,10-10-6-15,8-11 11 16,5 7 36-16</inkml:trace>
  <inkml:trace contextRef="#ctx0" brushRef="#br0" timeOffset="19850">16232 7957 54 0,'21'-20'93'0,"-5"8"-4"16,-6 15-17-16,7 9-29 31,3 8-19-31,4 6-9 0,3 3-5 16,0 3 0-16,-1 4 0 15,-4 5 0-15,-7-2-1 0,-20-3-3 16,-14-6 1-1,-9 2-3-15,-8-3-1 0,-2 2-7 16,-1-13-13-16,8-3-56 0,14 0-19 16,6-13-7-1,11-2-6-15</inkml:trace>
  <inkml:trace contextRef="#ctx0" brushRef="#br0" timeOffset="21660">17267 8071 82 0,'-36'-6'95'0,"-4"10"-5"16,-1 12-4-16,41 10-66 0,-31 14-4 16,7 8-3-1,6 1-2-15,15-3 0 0,8-1-1 16,20-12-2-1,13-10 0-15,12-14-1 0,11-9-1 16,3-19-1-16,4-11-2 0,-2-12-1 16,-2-10-2-16,-11-5-2 15,-9-7-2-15,-12-3-1 0,-18-3 0 16,-11 4-1-1,-11 6 0-15,-16 13-1 0,-10 12 1 16,-9 15 0 0,-6 19 3-16,-1 11 0 0,5 25 1 15,9 11 2-15,8 17 1 16,14 7 1-16,14 5 2 0,13-2 2 15,19-3 1-15,16-12-1 0,13-9 1 16,11-15-2 0,1-16 0-16,5-15 0 0,-5-12-2 15,-6-13-1 1,-11-16-1-16,-11-7-2 0,-17-3-1 15,-16-5 0-15,-12 7-2 16,-11 2 0-16,-11 10 1 16,-7 15-1-16,-1 12 1 0,0 14 0 15,4 18 2-15,9 14 1 16,7 10 2-16,10 5 0 0,10 4 0 15,7-4 1 1,9-6 1-16,0-7-1 0,1-5 0 16,-3-11-1-16,-3-9 1 15,-7-1-1-15,-5-6 0 16,-9-9-1-16,0 0 0 15,-6 8 1-15,-2-10-1 0,-3-11 0 16,4-4-1-16,2-7 0 0,2-9 0 16,3-9-1-1,4-6 0-15,8-9-1 0,6-3 0 16,1 0-1-16,8 2 1 15,-1 4 0-15,0 5 0 16,0 9 1-16,-1 14-1 16,-5 7 1-16,-1 14 0 0,1 10 1 15,-12 27 1 1,0 11 0-1,-7 7 1-15,-3 8 0 0,-8 5 0 16,-10-4 1 0,-6 1-1-16,-7-7 1 0,-5-22-1 15,0-9-1-15,-1-9 0 16,7-8 0-16,4-5 0 0,8-6-1 15,6-6 0 1,13-4-1-16,6-2 0 0,14-1 0 16,11-3-1-16,8 1 1 0,12 0-1 15,4 0 1 1,7-4 0-16,4 1 0 0,-1-2 0 15,-3-1 0-15,-3-1 0 16,-5-1 1-16,-8-1-1 0,-11-1 0 16,-7 3-1-1,-13 2 1-15,-5 3 0 0,-9 5-1 16,-5 5-1-1,-11 10 1-15,-6 3 0 0,-2 10 1 16,-2 11 1-16,2 5 0 0,0 13 1 16,6 4 0-16,6 6 2 15,7-1-1-15,5-3 2 0,6-4-1 16,11-9 0-1,3-6-1-15,7-14 1 0,6-10-1 16,6-10 0 0,-1-11-1-16,4-5-1 0,1-8 1 15,-3 1-2-15,-4-5 1 16,-4 9-1-16,-7 0 0 0,-8 14 0 15,-8 4 1-15,-9 9 0 0,-1 13 0 16,-6 12 1 0,-8 2 0-16,2 1 0 0,-1 4 1 15,4-4 1 1,4-3-1-16,4-11 1 0,4-4-1 15,7-10 0-15,11-3 0 16,0-7 0-16,3-1 0 0,-1-4-1 16,0 3 0-16,-4 1-1 0,-2 6-1 15,-6 5 1 1,1 1 0-16,8 9 4 31,5 3 0-31,3-4 0 0,5-2-4 16,15-7 0-1,4-6 0-15,-2-10 0 16,-4-7 0-1,-11-4-2-15,-10-5-2 0,-6 3 0 16,-7 3 0-16,-14 10 3 0,-10 8 0 16,-1 8 3-1,-1 7 1-15,1 8 0 16,3 6 0-1,4-1 0-15,-1 3-1 0,4-4-2 16,2 0 0 0,2-10 0-16,0 0 0 0,0-9 0 15,0 9 0-15,0-9 0 16,0 0 0-16,0 0 0 0,2 10 0 15,-2-10 0-15,3 8 0 16,-3-8 0-16,0 0 0 16,5 11 0-16,-5-11 0 0,0 0 0 15,0 0 0 1,0 0 0-16,0 0 0 0,0 0 0 15,0 0 0-15,11 8 0 16,-11-8-14 0,0 0-15-16,0 0-20 15</inkml:trace>
  <inkml:trace contextRef="#ctx0" brushRef="#br0" timeOffset="22740">19265 7956 43 0,'-30'1'93'0,"3"12"0"0,3 6-5 15,2 7-65 1,4 8-1-16,8 5 3 0,8 8-5 16,5-4-4-16,13-5-3 0,13-8-2 15,10-9-2 1,5-13-1-16,9-9-1 0,0-16-2 15,0-16-1-15,-5-10-1 16,-6-9-3-16,-9-12 0 0,-12-5-2 16,-11-6 0-1,-10 0-1-15,-6 2 0 0,-13 6 0 16,-3 11-1-1,-6 12 2-15,0 17-1 0,-3 15 0 16,3 20 1-16,3 19-1 0,7 20 1 16,9 10 1-16,7 11 1 15,6 6 2-15,18 5 0 0,11-3 1 16,10-10 0-1,6-7 1-15,5-17 0 0,2-12-1 16,1-15 0 0,-5-14-1-16,-5-11-1 0,-7-15-1 15,-6-8 1-15,-9-8-3 16,-7-5 1-16,-7 3-2 0,-8-3 0 15,-3 6 0-15,-4 5-1 0,-7 13 0 16,-5 12 0 0,-1 10 1-16,-2 14 1 0,0 11 1 15,3 14 1 1,1 4 1-16,5 10 1 0,5-4 1 15,3-1 0-15,3-9 1 16,8-3 0-16,5-13 0 0,5-8-1 16,2-10 0-16,7-9-1 0,0-12 1 15,6-11-2 1,3-4-1-16,1-9 0 0,3 4-1 15,-6-1 0 1,-1 5-1-16,-6 7 2 0,-4 10-1 16,-8 14 1-16,-5 9 1 15,-8 21 4 1,-2 1 0-1,-1 1 1-15,0 3 1 0,3-13-4 16,7-8 0 0,5-7-1-16,6-6 1 15,3-21-5-15,3 0-1 0,2-4 0 16,-2 4 0-1,-4 5 2-15,-5 13 4 32,-1 3 0-32,-7 13 0 0,4 4 0 15,-3 5-3-15,1 2 0 16,3-2 0-16,-2-2 0 0,4-8 0 15,-1-7 0-15,3-5 0 0,1-18 0 32,-2-18-18-32,-3 116-25 15</inkml:trace>
  <inkml:trace contextRef="#ctx0" brushRef="#br0" timeOffset="24010">20648 7663 57 0,'0'0'95'0,"-11"-2"-3"0,11 12-3 16,-1 4-64 0,5 5-4-16,5 6-7 0,0 4-2 15,2 8-3 1,-1-1 0-16,-2 3-3 0,-4 1-1 15,1-5-1-15,-4 0-3 16,-1-6-2-16,0-6-3 0,-4-3-4 16,-2-9-12-16,6-11-40 0,0 0-28 15,-17-8-9 1,7-10-6-16</inkml:trace>
  <inkml:trace contextRef="#ctx0" brushRef="#br0" timeOffset="24110">20571 7856 51 0,'29'-17'91'0,"15"-2"-3"0,19-1-6 16,9-2-73-1,13-2-65-15,3 6-21 0,-8 2-9 16,-10 2-2-16</inkml:trace>
  <inkml:trace contextRef="#ctx0" brushRef="#br0" timeOffset="24620">16434 8811 64 0,'-50'17'92'16,"-7"10"-4"-16,-4 7-5 0,8 7-67 16,9 4-1-1,11 4 0-15,15-2-3 0,18-2-4 16,18-1 0-16,17-8-2 15,10-2 0-15,1-5 0 16,2 0-1-16,-10-4 0 0,-10 1-1 16,-18-1-1-16,-12 0-1 15,-22 0 0-15,-13 1-1 0,-7-4-1 16,-11-5-2-1,7-2-3-15,-1-9-9 0,15-6-30 16,12-2-35 0,11-15-16-16,14-7-5 0,17-8-1 15</inkml:trace>
  <inkml:trace contextRef="#ctx0" brushRef="#br0" timeOffset="24870">16544 9232 67 0,'9'29'97'15,"-1"3"-3"1,0-6-4-16,4 3-41 0,6-12-30 15,13-7-4-15,8-10-3 16,4-10-4-16,5-11-2 0,0-7 0 16,-3-7-2-16,-9 1-2 0,-11-2-1 15,-18 4 0 1,-11 5 0-16,-20 7-2 0,-10 9 1 15,-13 8-2 1,-3 4-2-16,-3 9-1 0,6 12-4 16,7 1-3-16,15 11-10 15,12-3-35-15,11-4-29 0,11-3-10 16,15-7-7-1</inkml:trace>
  <inkml:trace contextRef="#ctx0" brushRef="#br0" timeOffset="25770">16959 9073 25 0,'10'-1'97'0,"1"5"-3"16,-2 12-3 0,0 6-3-16,0 9-74 0,5 0-4 15,2 4-2 1,5-2 1-16,2-6-1 0,5-8-1 15,0-9-2-15,5-10 0 0,0-2-1 16,-5-13 0-16,-2-7 0 16,-5-2-1-16,-4 1-2 0,-10-2 0 15,-1 8-1 1,-6 5 0-16,0 12 1 0,-6 0-2 15,3 14 1 1,2 7 0-16,1 6 0 0,4 5 0 16,8 3 0-16,2-3 1 0,5-5-1 15,4-8-1-15,0-4-2 16,1-8-2-16,-1-7-2 0,-2-10-3 15,-2-6-5 1,-3-8-4-16,-4-5-1 0,1 0 0 16,-3 4 3-1,-2 1 8-15,-3 7 5 0,5 8 5 16,-10 9 7-16,15 2 8 15,-5 10 4-15,3 8-1 0,0-1-2 16,1 3-2-16,0-5-3 0,-2-1-3 16,-3-5-1-1,0-4-1-15,-9-7-3 0,9 0 0 16,-8-5 0-1,-1-8-2-15,0-5 0 0,3-5-1 16,2-1 0-16,3-1-1 16,6-1 0-16,2 2-1 0,5 1 0 15,4 5 0 1,3 2 0-16,-3 5 0 0,4 4 0 15,-3 1 1-15,0 3-1 0,-4 3 0 16,-3 0 1 0,-5 0-1-16,-3 6 1 0,-11-6 0 15,11 15 0-15,-11-2 0 16,-1 2 0-16,-5 3 0 0,3 1 0 15,0 4 0 1,3-1 0-16,4-1 0 0,9-2 1 16,7-6 0-16,8-4-1 0,9-6 1 15,3-3 1 1,6-8-1-16,2-6 0 0,1-3-1 15,-7-11-1-15,-5 0 0 16,-10-6 0-16,-13-1 0 0,-14 2-2 16,-10 4 2-1,-15 8-1-15,-8 4 1 0,-4 16 1 16,-2 4 0-1,6 17 1-15,5 9 0 0,12 4 1 16,15 1 0-16,18 0-1 0,18-2 1 16,18-6-1-16,12-11-2 15,11-5-1-15,8-8-5 0,6 0-7 16,-11-2-17-1,-7-4-26-15,-15 1-26 0,-25-2-17 16,-19 2-7 0</inkml:trace>
  <inkml:trace contextRef="#ctx0" brushRef="#br0" timeOffset="26340">11998 10185 77 0,'-18'-1'95'15,"4"0"-3"1,3 1-4-16,8 7-59 0,7 0-8 15,14 6-4-15,15-1-2 0,9 1-3 16,14-2 1 0,10-1-4-16,9 1-1 0,3-3-2 15,3-3-2-15,-4-2-1 16,-7 0-1-16,-7 1-1 0,-11-1-2 15,-9 1-2 1,-7-4-3-16,-8 2-4 0,-12-2-7 16,1-5-39-16,-17 5-35 0,2-13-8 15,-8 0-8 1,-12-4 5-16</inkml:trace>
  <inkml:trace contextRef="#ctx0" brushRef="#br0" timeOffset="26540">12118 10452 22 0,'-11'31'102'0,"21"-3"-1"16,20-8-7-16,20-9-1 0,23-2-74 16,11-4-3-16,10-4-4 15,0-1-4-15,-2 0-5 16,-7-4-4-16,-7 2-6 15,-16 2-9-15,-10 0-43 0,-17 10-35 16,-16-3-4 0,-13 2-7-16</inkml:trace>
  <inkml:trace contextRef="#ctx0" brushRef="#br0" timeOffset="27370">14165 10133 38 0,'-45'11'95'0,"-5"5"-3"15,-5 0-4-15,18 1-59 16,-9 6-3-16,10-2-4 16,17 1-7-16,15-3-4 15,19-3-3-15,22-1-2 0,19-1-1 16,14 3 1-1,7 3-1-15,4 3-1 0,-4 0 1 16,-9 8-1-16,-15 3 0 0,-15 3 0 16,-21 3 1-16,-17 1-1 15,-19-1 1-15,-18-2-2 16,-13-2 1-16,-10-7-1 15,-5-4-1-15,-3-11 0 0,3-3-2 16,4-9-2 0,9-3-2-16,10-11-4 0,14-3-5 15,7-11-13-15,18-3-44 16,6 0-24-16,10-6-8 15,5-3-5-15</inkml:trace>
  <inkml:trace contextRef="#ctx0" brushRef="#br0" timeOffset="27560">14142 10227 30 0,'7'-15'103'16,"13"-3"-4"-16,13-3-4 16,17-8-4-16,-63 0-75 0,80 0-5 15,12 3-4-15,-1 3-5 16,2 8-10-16,-13 0-26 0,-12 9-51 15,-12 7-9 1,-13 9-8-16,-17 6-4 0</inkml:trace>
  <inkml:trace contextRef="#ctx0" brushRef="#br0" timeOffset="28050">15458 10292 32 0,'5'22'101'16,"-10"4"-3"-16,-19 8-5 16,-5 22-4-16,-8-8-76 15,-3 11-3-15,-1 3-2 0,-2-4-1 16,3-6-3-1,5-7-3-15,10-9-3 0,1-11-7 16,9-6-16-16,3-16-51 0,-4-13-15 16,8-20-8-1,-1-11-6-15</inkml:trace>
  <inkml:trace contextRef="#ctx0" brushRef="#br0" timeOffset="28190">15053 10444 26 0,'34'2'101'0,"3"11"-3"0,5 4-6 15,2 1-3-15,41 10-76 16,-33 7-3-16,-1 5-4 15,-4 6-6-15,-6-2-10 0,2 4-45 16,-6 7-31-16,-10-10-9 16,-1-5-6-16</inkml:trace>
  <inkml:trace contextRef="#ctx0" brushRef="#br0" timeOffset="28900">16590 10087 17 0,'-3'-27'99'0,"3"2"-2"16,0-3-4-16,0 6-5 15,0 8-71-15,0-1-5 16,1 6-5-16,-1 9-2 0,0 0-2 16,14 9-1-16,-4 9-1 0,3 7 1 15,4 7 0 1,2 4 1-16,2 8 0 0,2 5 1 15,0 5 0-15,-2 5 1 16,0 4 0-16,-1 2 0 16,-4 3-1-16,1-3 1 15,-4-5 0-15,-3-9 0 0,2-9 0 16,-5-10 0-1,0-10 1-15,-7-22-4 0,18-4-2 16,-5-22 0-16,1-18 0 0,5-12 0 16,4-18 0-1,0-14 0-15,0-8 0 0,-3 4 0 16,-2 7 0-16,-5 5 0 15,1 19-14-15,-5 11-28 0,1 14-50 16,5 26-7 0,1 10-9-16,5 14-5 0</inkml:trace>
  <inkml:trace contextRef="#ctx0" brushRef="#br0" timeOffset="29450">17589 10568 5 0,'2'-17'95'15,"-2"0"-1"-15,-4 5-3 0,-8 5-5 16,-2 2-65-16,-4 14-8 15,-1 15-3-15,0 8-3 0,2 7-1 16,2 4 0-16,5 1-1 0,4-2 0 16,6-9 0-1,4-6 0-15,8-14 0 0,7-13 1 16,1-5-2-1,2-16 1-15,1-8-1 0,-5-4 0 16,0-3-2-16,-6-1-1 16,-4 3 0-16,-4 4 0 0,-3 8-1 15,-1 10 0 1,0 12-1-16,0 0 1 0,-12 23 0 15,12 8 0-15,6 8 1 0,3 1 0 16,3 2 0 0,3-3 0-16,1-7 1 0,-2-4-1 15,0-10 0-15,-3-7-2 16,-1-10 0-16,-1-2-2 0,-1-16-4 15,2-4-7 1,-7-15-25-16,6-14-38 0,1-6-19 16,-2-13-8-16,-4-3-5 0</inkml:trace>
  <inkml:trace contextRef="#ctx0" brushRef="#br0" timeOffset="29780">17757 10234 95 0,'-4'-10'100'16,"4"10"-3"-16,-4 20-6 0,4 1-58 16,6 15-15-1,5 5-4-15,1 9-2 0,2 4-2 16,-2 3-2-1,-1-7-3-15,3-1-1 0,-6-11 0 16,0-6-1-16,-6-8 0 0,0-11 1 16,-2-13 0-16,0-8-1 15,0-8 0-15,0-6-3 0,0-1 0 16,7 0 0-1,5-3 0-15,10 4 0 0,7 6 0 16,6 7 0 0,3 7 0-16,-1 2 0 0,1 9 0 15,-8 9 0-15,-8 5 0 16,-12 2 0-16,-10 3 0 0,-18-1 0 15,-7-5 0-15,-6-3 0 16,-8-5-2-16,-1-6-3 16,-6-8-7-16,8 2-27 0,-5-1-37 15,11-12-21 1,14-3-7-16,11-9-7 0</inkml:trace>
  <inkml:trace contextRef="#ctx0" brushRef="#br0" timeOffset="38870">11926 11921 17 0,'-22'4'90'16,"0"-1"0"-16,2-1-2 0,4-2-54 15,6 3-6-15,10-3 0 0,0 0-4 16,0 0-5 0,27 3-4-16,12-3-1 0,11-3-2 15,11 0-1-15,10 1-2 16,6-1-3-16,2-1-2 15,-3 4-1-15,-5 0-1 16,-9 4 0-16,-12 4-1 0,-9-2 0 16,-8 2-1-16,-9-2 0 0,-4-1-2 15,-7 1-1 1,-3-6-3-16,-10 0-4 0,0 0-9 15,14 0-34 1,-14 0-42-16,0 0-4 0,0 0-8 16,0-6 3-16</inkml:trace>
  <inkml:trace contextRef="#ctx0" brushRef="#br0" timeOffset="39150">12017 12251 27 0,'-24'28'103'16,"18"-3"-2"0,17-11-5-16,28 36-18 0,22-49-55 15,13 1-1 1,15-4-4-16,2-4-6 0,5-3-5 15,-8-3-3-15,-10 7-1 0,-17-4-3 16,-17 6-1-16,-14 3-2 16,-14 0-3-16,-16 0-4 0,2 14-12 15,-14-2-52 1,-4-5-21-16,2-2-7 0,-3-5-5 15</inkml:trace>
  <inkml:trace contextRef="#ctx0" brushRef="#br0" timeOffset="40220">14032 11742 39 0,'-18'-12'88'15,"3"12"-1"1,-5 1-37-16,-2 7-10 0,4 1-6 15,-10 4-10 1,5 6-3-16,-3-2-8 0,4 0-1 16,5 1-3-16,6-3-2 0,9-1-2 15,7 1 0-15,13 2-1 16,13 0-2-16,8 5 1 0,3 3-1 15,7 6 0 1,-1 2 0-16,-5 1 0 0,-6 4 0 16,-14 0 1-1,-6 1 1-15,-15-6 0 0,-8-1 1 16,-20-5 0-16,-8-1 0 15,-12-7 0-15,-6-3-2 0,-5-5 1 16,-3-6-2-16,-3 0 0 16,7-5-1-16,11 0-1 15,5-5-2-15,12 0-1 0,9-6-3 16,19 11-4-1,1-18-9-15,17 6-38 0,13 2-36 16,1-9-7-16,11-3-6 16,1-7 6-16</inkml:trace>
  <inkml:trace contextRef="#ctx0" brushRef="#br0" timeOffset="40420">13910 11832 78 0,'-25'-7'99'0,"13"-2"-5"0,14-5-5 15,26-5-59 1,19 4-9-16,18-3-2 0,14-1-5 16,5 2-4-16,2 1-4 0,-4 2-6 15,-4 8-5 1,-22 0-9-16,-9 6-17 0,-17 7-48 15,-16 1-14-15,-7 4-9 16,-7-1-3-16</inkml:trace>
  <inkml:trace contextRef="#ctx0" brushRef="#br0" timeOffset="40790">15150 11797 45 0,'0'0'104'0,"0"0"-4"16,-22 17-7-16,-11 9-1 16,-6 14-80-16,-5 8-1 0,-4 9-2 15,-2 5-1 1,1 2-2-16,5 0-2 0,9-6-1 15,4-8-1-15,8-8-1 16,6-8-1-16,6-8-1 16,3-10-2-16,6-3-4 0,2-13-7 15,0 0-29-15,2-19-46 16,-1-15-9-16,-1-12-6 0,0-14-3 15</inkml:trace>
  <inkml:trace contextRef="#ctx0" brushRef="#br0" timeOffset="40970">14685 11886 39 0,'20'1'104'0,"7"12"-3"15,5 9-6-15,6 3-3 0,49 4-77 16,-80 12-3-16,41 2-2 0,-5 5-4 16,-5 2-3-1,-3-3-1-15,-5 1-3 0,-8-5-4 16,-4-9-8-16,4-1-40 15,-7-4-38-15,-5-12-6 16,1-10-8-16,-2-7-3 16</inkml:trace>
  <inkml:trace contextRef="#ctx0" brushRef="#br0" timeOffset="42880">16322 11558 11 0,'8'-19'96'0,"0"-1"-1"15,-5 3-5-15,-3 0-4 0,-2 5-69 16,2 12-5 0,-16-9-3-16,4 9-3 0,-5 16-1 15,-6 8-3-15,-2 18 0 16,-3 9 0-16,-6 20 1 0,4 12 1 15,0 12 0 1,6 9 0-16,7 0 2 0,13 0-1 16,4-9 1-16,15-4 0 0,7-18 0 15,11-11 0 1,6-12 1-16,3-12-2 0,1-7 0 15,-3-9 0-15,-6-8 1 16,-3-3-6-16,-7-5 0 0,-7-1 0 16,-7-3 0-1,-10-2 0-15,0 0 0 0,0 0 0 16,0 0 0-1,0 0 0-15,-10-4 0 0,10 4 0 16,-11-6-6-16,1-3-33 0,3-5-52 16,5 4-10-16,2-7-7 15,6-2-4-15</inkml:trace>
  <inkml:trace contextRef="#ctx0" brushRef="#br0" timeOffset="43460">17064 11853 74 0,'-19'0'95'16,"-9"1"-5"-1,-2 5-3-15,-12 6-62 0,13-1-7 16,1 3-3-1,4 0-4-15,9 2 0 0,10 0-2 16,12 2-1-16,15 0-1 16,13 3-1-16,7 4 0 0,3 1-1 15,6 6 0 1,-4-1-2-16,-5-2-2 0,-11 5 1 15,-13-3 1-15,-12-1-1 0,-6 1 1 16,-16-4 0 0,-8-5 0-16,-9-1 1 0,0-9-2 15,-1-5-3-15,1-6-2 16,3-4-6-16,0-19-16 0,9-7-46 15,10-3-26 1,0-8-5-16,5-4-7 0</inkml:trace>
  <inkml:trace contextRef="#ctx0" brushRef="#br0" timeOffset="43650">16936 11855 49 0,'11'-17'106'0,"10"-2"-5"0,7-3-6 16,13 4-3-1,6-1-77-15,1 3-5 0,5 2-5 16,-4 3-5-1,1 10-6-15,-10 1-5 0,-3 7-11 16,-15 5-40-16,-6-1-32 0,-3 3-6 16,-7-1-5-16</inkml:trace>
  <inkml:trace contextRef="#ctx0" brushRef="#br0" timeOffset="44030">17602 11693 49 0,'10'0'103'0,"0"4"-4"16,-1 6-7-16,6 2-2 16,-33 11-74-16,27 3-6 0,6 13-2 15,-1 5-1 1,3 9-3-16,-1 1 1 0,-3 0-1 15,-2 5 0-15,-1-7-1 16,-4 0 1-16,-3-11-1 0,1-6 0 16,-2-10 1-16,0-5-1 15,-1-6-3-15,-1-14 0 16,0 0 0-16,12-5 0 0,-2-14 0 15,4-7 0 1,2-8 0-16,-2-9 0 0,6-2 0 16,-2-10 0-16,2 6 0 15,-5-5 0-15,5 11-15 16,-10-3-38-16,-6 5-46 15,8 3-2-15,-2 0-7 0,-1 3-3 16</inkml:trace>
  <inkml:trace contextRef="#ctx0" brushRef="#br0" timeOffset="44230">18104 11514 42 0,'12'-2'102'16,"7"4"-3"-16,3 5-6 16,7 7-2-16,-16 9-75 0,23 8-5 15,2 5-2 1,3 8-2-16,-3 9-3 0,-8 4-1 15,-6 7-1-15,-13-3-1 0,-11 3 1 16,-6-6 0-16,-15-1-2 16,-11-5-1-16,-2-5-6 15,-8-13-13-15,4-10-49 16,4-4-26-16,1-13-5 0,7-7-9 15</inkml:trace>
  <inkml:trace contextRef="#ctx0" brushRef="#br0" timeOffset="44660">19250 11790 19 0,'-15'7'104'15,"15"-7"0"-15,-7 11-8 0,16-5-2 16,19-6-71 0,11 0-4-16,10-3-4 0,4 0-5 15,6 2-6 1,0-2-3-16,-4 3-5 0,-9-1-4 15,-9 1-3-15,-15 1-5 16,-9 7-23-16,-13 2-45 0,-7-3-13 16,-16-3-5-16,-10 2-2 15</inkml:trace>
  <inkml:trace contextRef="#ctx0" brushRef="#br0" timeOffset="44810">19098 12054 8 0,'-26'31'105'0,"19"-4"-4"15,14-9-5-15,23-5-3 0,16-10-67 16,15-3-5-1,11-3-7-15,0-6-9 0,5-2-8 16,-7-5-13-16,1-3-54 0,-5 5-23 16,-10-1-7-1,-13 0-6-15</inkml:trace>
  <inkml:trace contextRef="#ctx0" brushRef="#br0" timeOffset="45530">20277 11468 51 0,'-9'-4'96'0,"9"4"-3"16,0-13-4-1,14 5-55-15,18 0-2 0,6 0-9 16,13 0-5-16,6 6-4 0,12 2-3 16,2 0-2-16,-3 11-3 15,-1 7-1-15,-9 7-2 16,-9 1 0-16,-11 9-1 15,-14 2-2-15,-10 5 0 0,-14-1 1 16,-13 3 0 0,-13-1-1-16,-12-3 1 0,-10-1-1 15,-6-6 0-15,-6-6 0 16,-5-7 0-16,1-5 0 0,4-10-1 15,6-5 0-15,8-4-1 16,8-6 0-16,13-5 1 16,8 1-1-16,11-1 1 0,6 1 1 15,15 1 0 1,13 2 1-16,5 3 0 0,9 5 1 15,1 3 0-15,4 0 1 16,-3 8-1-16,0 6 0 16,-6 4-1-16,-7 6 0 0,-7-1 0 15,-5 4 0-15,-7 0-1 16,-3-3-1-16,-4-1 0 0,-1-4-3 15,-3-4-4 1,2-4-4-16,-3-11-18 0,0 0-37 16,13 0-27-1,-2-15-8-15,3-7-7 0</inkml:trace>
  <inkml:trace contextRef="#ctx0" brushRef="#br0" timeOffset="45850">21155 11492 24 0,'0'0'97'0,"16"-5"-3"0,-16 5-3 16,0 14-1-16,-5 11-73 16,2-1-7-16,3 5 2 0,0 7 0 15,10 2-2 1,0-1-2-16,8 1-1 0,0-1-3 15,2-5 0-15,-5-3-1 0,-4-2-1 16,-3-8 1 0,-8-2 0-16,-1-5-1 0,-11-5 1 15,-7-2-1-15,-4-2 1 16,-2-3-2-16,0-8-1 0,-1-3-2 15,3-2-4 1,1-11-9-16,8 2-37 0,7-2-40 16,-7-17-7-16,6 0-7 0,-1-8-4 15</inkml:trace>
  <inkml:trace contextRef="#ctx0" brushRef="#br0" timeOffset="45970">21165 11489 97 0,'66'-6'101'0,"5"-5"-7"0,4-2-7 16,-4-34-46-1,-7 31-39-15,2 6-18 0,-10 3-59 16,-17-4-15-16,-13 3-8 0,-13 3-4 16</inkml:trace>
  <inkml:trace contextRef="#ctx0" brushRef="#br0" timeOffset="46400">21752 11355 54 0,'11'-11'104'0,"2"7"-4"15,2 3-7 1,-2 1 0-16,4 11-81 0,-4 7-3 15,0 7 0-15,-2 10-3 16,-3 2 1-16,2 8-1 0,-1-1-2 16,0 0 1-16,-3-2-2 15,-1-2 0-15,1-6 0 16,-1-4-3-16,0-3 0 0,-1-9 0 15,-1-5 0 1,0-4 0-16,-3-9 0 0,14 0 0 16,2-9 0-16,9-13 0 15,7-11 0-15,9-13 0 0,10-16 0 16,10-13 0-1,8-4 0-15,-3 1 0 0,-1 0 0 16,-8 4 0-16,-3 11 0 0,-10 7-7 16,3 20-49-1,-5 10-46-15,-4 2-2 0,8 4-9 16,3 1-4-16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25:57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2307 4679 45 0,'-9'-8'57'15,"9"8"-4"-15,-14-9-13 0,14 9-6 16,-16-3-7-16,7 3-5 15,9 0-5-15,-15 0-5 0,15 0-2 16,-9 2-1 0,9-2-3-16,0 0 0 0,-9 3-2 15,9-3 1 1,0 0 0-16,0 0-1 0,0 0 1 15,0 12 0-15,0-12 1 16,0 0-2-16,13 12 0 0,-1-9 0 16,2 4 0-16,7-2-1 0,3 1-1 15,6 2 0 1,2-1 0-16,4 1 0 0,1-1 0 15,2-1-1 1,3-2 1-16,1 1-1 0,1-1 0 16,4-1 1-16,4-3-1 15,5 0 1-15,5 0 0 0,8-4-1 16,6 0 0-16,5 0 1 0,3 0-1 15,-1 0 0 1,2 2 0-16,-4 0 0 0,-3 2-1 16,-6 0 1-1,-5 0 0-15,-8 2 1 0,-7 1-1 16,-6-3 1-16,-11 0-1 15,-6 0 2-15,-10 0-1 16,-3 0 2-16,-16 0-3 16,10 0 0-16,-10 0-3 0,0 0-6 15,-5 1-13-15,-6 4-54 0,-1-5-19 16,0 0-9-1,1-9-3-15</inkml:trace>
  <inkml:trace contextRef="#ctx0" brushRef="#br0" timeOffset="1260.0126">3910 4817 25 0,'0'0'50'0,"0"0"-5"0,0 0-6 15,0 0 2-15,0 0-5 16,0 0-4-16,0 0-4 0,10 8-6 16,-10-8-1-1,0 0-3-15,0 0-2 0,5-8-3 16,-5 8-4-1,0-20-3-15,0 5-3 0,0-4 0 16,0-8-1-16,0-4 0 16,0-7-1-16,0-7 0 0,3-4 1 15,0-6 0-15,0 0-1 0,0-3 1 16,-2 0-1-1,0 2-1-15,1 3 1 0,-2-1-1 16,0 2 1 0,0 1-1-16,0 0 1 0,0-4-1 15,0 4 1-15,0 0 0 16,0 2 0-16,-1 1 0 0,-1 5 0 15,-1 1 0 1,-1 6 0-16,-1 2-1 0,3 5 1 16,1 1 0-16,1 4 0 0,0 1 0 15,0 4 0 1,0 4 1-16,0 0-2 0,0 3 1 15,0 12-1-15,0-14 0 16,0 14-1-16,0 0 1 0,0 0-2 16,0 0 1-1,0 0-1-15,0 0 1 0,0 0-1 16,0 0 1-16,0 0 1 0,10 7-1 15,-1-2 1 1,5 0 0-16,5-1 1 0,6 0-1 16,8-3 1-16,7-1 0 15,8 0-1-15,10-4 0 16,9-3 1-16,10-1-1 15,10-2 0-15,7-2 1 0,10-2-1 16,10-1 1 0,8-1 0-16,4-2-1 0,7-1 1 15,3-1 1-15,7-1-2 0,2-1 1 16,0 4 0-16,1 0 0 15,-1 1 0-15,-1 2 1 16,-7 1 0-16,-8 5-1 16,-13 2 1-16,-13-1-1 0,-19 1 0 15,-16 6 0 1,-18 1-2-16,-21 3-4 0,-11 11-6 15,-18-2-14 1,-12 5-48-16,-3 6-20 0,-8-7-8 16,1-1-4-16</inkml:trace>
  <inkml:trace contextRef="#ctx0" brushRef="#br0" timeOffset="1920.0192">6998 2793 14 0,'-10'-13'70'16,"-4"5"-27"-16,6 5-7 0,-7-2-3 15,6 4-5 1,-5-2-3-16,2 3-3 0,2-2-4 15,10 2-3 1,-16 0-4-16,16 0-1 0,-13 6-5 16,13-6-2-16,-15 22-2 15,7-5 0-15,-3 7 1 0,3 8 1 16,-2 6 1-16,2 10 1 0,2 9 1 15,2 7 0 1,2 5 3-16,2 2-1 0,-1 5 0 16,0-6-2-1,1-2-1-15,0-8 0 0,0-11-1 16,0-8 0-16,0-9-1 15,-3-10 1-15,2-8 0 0,0-4 0 16,1-10-3 0,0 0-3-16,0 0-6 0,-1-9-10 15,7-12-52-15,7 0-20 0,-1-9-10 16,6-3-2-1</inkml:trace>
  <inkml:trace contextRef="#ctx0" brushRef="#br0" timeOffset="2670.0267">6912 2762 71 0,'-9'-3'69'0,"1"-1"-11"16,8 4-11-16,-12 0-11 15,12 0-9-15,0 0-7 0,0 0-6 16,15-5-4-1,3 2-1-15,10-5-1 0,7 0-1 16,13-2 0 0,12-2-2-16,11-3 0 0,14 1-1 15,11-6 1-15,13 2-1 0,8-1 0 16,5-4-1-16,5 4 0 15,0 0 0-15,-3 3-1 0,-7 0 0 16,-6 7 0 0,-13-3 0-16,-9 4-1 0,-10 3 0 15,-9 0 0 1,-12 1-1-16,-11 1 1 0,-6 3 0 15,-8-3-1-15,-7 3 1 16,-5 0-1-16,-2 0 0 0,-8 0 1 16,1 0 0-16,-12 0 0 15,11 0 1-15,-11 0-1 16,0 0 1-16,0 0 0 0,0 0-1 15,1-5 1 1,-1 5 0-16,0 0-1 0,-5-14 0 16,5 14 0-16,-6-13-1 15,6 13-1-15,0 0 1 0,-13 13 0 16,8 6 0-16,-1 18 1 15,0 15 0-15,-1 12-1 16,-2 16 1-16,2 15 1 0,0 7-1 16,3-1 1-1,4 1 0-15,-1-7-2 0,7-8-1 16,2-11-2-1,3-10-3-15,6-11-5 0,-4-11-14 16,3-8-48-16,-2-3-23 16,-10-10-6-16,-4-9-5 0</inkml:trace>
  <inkml:trace contextRef="#ctx0" brushRef="#br0" timeOffset="3320.0332">6814 3667 7 0,'-10'-14'61'16,"10"14"-3"0,-21-15-13-16,10 11-6 0,-2 0-9 15,1 2-5-15,0 0-6 0,3 1-3 16,9 1-4-16,-13 0-2 15,13 0-3-15,0 0 0 16,0 0-1-16,8 4-1 16,4 1 1-16,7-1 0 0,8 1 0 15,10 2 0 1,10-5-1-16,14 1 0 0,11-3 1 15,14-2-2-15,18-3 1 16,12-4-1-16,14 0 0 16,8-3 0-16,11 1-1 0,0 0 1 15,-3-1-2-15,-8 1 1 16,-13-2 0-16,-15-1-1 0,-19 5 0 15,-16-3 0 1,-17 1-2-16,-16 3-2 0,-10 2-5 16,-13-2-6-1,-1 8-16-15,-8 3-45 0,-10-3-19 16,13 3-8-16,-13-3-1 0</inkml:trace>
  <inkml:trace contextRef="#ctx0" brushRef="#br0" timeOffset="3640.0364">8833 3361 35 0,'-9'1'82'0,"9"-1"1"16,-5 15-38-16,5-5-18 15,0 4-9-15,0 3-5 16,1 4-1-16,1 3-2 0,1 1-4 16,0 1-1-16,0 0-3 0,0 4-4 15,0-3-12 1,0-3-53-16,0 5-17 0,-3-7-6 15</inkml:trace>
  <inkml:trace contextRef="#ctx0" brushRef="#br0" timeOffset="5150.0515">3920 4763 8 0,'-12'0'38'16,"0"-5"1"-16,12 5 2 0,-12-16-3 15,8 8-6-15,4-3-4 16,-5 1-6-16,5 10-3 0,-5-14-4 16,5 14-2-16,-6-13-1 0,6 13-1 15,-9-11 0 1,9 11-2-16,0 0-1 0,-5-11 0 15,5 11-3 1,0 0-1-16,0 0 0 0,0 0-4 16,1 16 1-16,2-1-1 15,3 5 2-15,-1 6-1 0,2 4 1 16,1 4-1-16,1 4 1 15,-2 3 0-15,1 0 0 16,-1 5 0-16,-3 0-1 0,1 3 1 16,-5 1 0-1,0 2-1-15,0 1 0 0,-2 2 1 16,-3 1 1-16,0 0 0 15,1 2-1-15,1 0 2 16,0 0-1-16,0 1 1 16,-1-3 0-16,1-2-1 0,-1-1 1 15,3-4-1-15,-1-4-1 0,0-5 1 16,2-4-1-1,-2-3 0-15,0-7-1 0,2-3 1 16,0-6-2-16,0-2 1 16,0-6 0-16,0-9 1 15,0 11-1-15,0-11 2 16,0 0 0-16,0 0 1 0,0 0-1 15,0 0 0 1,0 0-1-16,0 0 1 0,0 0-2 16,0 0 0-16,0 0 0 0,-1-6-1 15,1 6 0 1,0 0 0-16,0 0 0 0,0 0 0 15,0 0 0-15,0 0-1 16,0 0 1-16,0 0 0 0,0 0-1 16,0 0 0-1,0 0 1-15,0 0-1 0,0 0 0 16,0 0 1-16,6-3-1 0,4 3 1 15,2 0 0 1,4 0-1-16,3 0 2 0,3-2-1 16,7 1 0-16,2 0 0 15,6-2 1-15,5 3-1 0,8-4 1 16,9 2 0-1,8-6-1-15,12 0 1 0,3-1-1 16,8-1 1 0,4-1-1-16,8-2 0 0,1 2 0 15,6 0 0-15,3 1 1 0,1 1-1 16,7-1 1-16,5 3-1 15,3-1 1-15,-1 1-1 0,1 0 1 16,-3 0 0 0,-2 2 0-16,-10 1-1 0,-8 1 1 15,-14 0-1 1,-11 3-1-16,-11 0-2 0,-13 2-4 15,-13-1-11-15,-8 8-43 16,-3 3-31-16,-14-3-7 0,4 2-6 16</inkml:trace>
  <inkml:trace contextRef="#ctx0" brushRef="#br0" timeOffset="6020.0602">6724 5446 48 0,'0'0'62'0,"-9"-8"-14"15,9 8-13-15,0 0-9 0,0 0-6 16,-2 12-6 0,2 11-2-16,0 10 0 0,-1 11 1 15,1 14 4 1,0 9 1-16,0 11 0 0,0 4-1 15,-1 1 0 1,-1-1-1-16,-1-8-4 0,-1-6-3 0,-2-12-2 16,2-12-1-16,-1-11-1 0,2-11-1 15,1-7-1 1,2-15-4-16,0 0-4 0,0 0-8 15,10-29-45 1,4 3-31-16,-1-14-7 0,0-6-7 16</inkml:trace>
  <inkml:trace contextRef="#ctx0" brushRef="#br0" timeOffset="6690.0669">6730 5501 49 0,'0'0'84'0,"0"0"-36"16,0 0-5-16,8-5-3 16,4 2-6-16,4-3-13 15,9 3-6-15,5-4-2 16,8 2-1-16,7-1 0 0,9-3-2 15,10 1 0 1,7 0-3-16,8-2-1 0,12 0-1 16,11-2-1-16,11 2 0 0,9 2-1 15,11-1 0-15,5 4-2 16,8-2 2-16,2 3 0 15,-2-3-1-15,1 2 1 16,-5 0 0-16,-8 0-2 0,-11-2 0 16,-12-1 2-1,-14 1-1-15,-14 1 0 0,-18-2 0 16,-17 4 1-16,-16-1 0 0,-13-1 0 15,-7 1-1 1,-12 5 0-16,0-11 0 0,0 11-1 16,-16-7 0-16,7 3-1 15,-2 0 0-15,2 4-1 0,-1-1 1 16,-1 1-1-1,2 5 0-15,-1 5 0 0,-3 8 0 16,1 5-1 0,-2 10 3-16,-1 9 0 0,-1 13 2 15,0 11-1-15,2 9 1 0,-2 7 1 16,6 1-1-16,-1 1 1 15,2-4-3-15,2-10 0 16,5-9-1-16,-1-13 0 16,0-8-3-16,0-11-1 0,3-5-6 15,-7-6-6 1,-1-5-34-16,-9 2-43 0,-18-11-7 15,-12-4-5-15,-17 0 4 16</inkml:trace>
  <inkml:trace contextRef="#ctx0" brushRef="#br0" timeOffset="7270.0727">6735 6249 67 0,'-8'-6'75'15,"8"6"-39"-15,-10-8-7 0,10 8-2 16,0 0-2-1,0-10-2-15,0 10-5 0,0 0-4 16,8-5-1 0,-8 5-4-16,17 2-2 0,-4 3-2 15,5 0 0-15,5 0 1 16,7 0 1-16,8-2 2 0,7-2 0 15,13-1 0 1,7-2 0-16,14-4-1 0,9 0-2 16,10-2-1-16,11-1 0 0,9-1-2 15,5-2 0 1,7-2-1-16,7 1 2 0,5-4 0 15,2-4 1 1,1-1 1-16,-2 2-1 0,-2 0 0 0,-16 2-1 16,-15 4 0-1,-21 1-2-15,-18 4 0 0,-17 4-2 16,-21 5-1-16,-16-3 0 0,-17 3-4 15,0 0-5 1,0 10-20-16,0-10-49 0,-17 5-14 16,4-6-8-16,-2-15-5 15</inkml:trace>
  <inkml:trace contextRef="#ctx0" brushRef="#br0" timeOffset="7870.0786">7873 2803 73 0,'-2'-9'88'15,"2"9"-5"-15,-30 0-48 0,30 16-6 16,6 7-10 0,-2 6-4-16,3 7-4 0,-1 5-1 15,1 2 0-15,-2 0-5 16,0 1-4-16,-5-3-6 15,4 3-21-15,5-1-50 16,-6-9-12-16,0-1-7 0</inkml:trace>
  <inkml:trace contextRef="#ctx0" brushRef="#br0" timeOffset="8810.088">7616 5774 58 0,'0'0'65'16,"-2"-10"-9"-16,12 3-11 0,8-3-11 15,12-1-6 1,1 1-6-16,6-1-2 0,1 3-4 15,0-2-3-15,-4 6-2 16,-3 4-4-16,-6 2-3 0,-10 10-2 16,-4 3 1-16,-7 7-2 0,-4 2 0 15,-8 4 1 1,-7 0 0-16,-2 2 0 0,-3-3 1 15,-1-3-1 1,1-3 1-16,6-2 0 0,6-6 1 16,8-4 1-16,10-4-1 15,14-2 0-15,12-3-1 0,7 0-4 16,10 0-6-16,0-6-36 0,9-2-40 15,5 0-9 1,-4-5-8-16,-5-7 3 0</inkml:trace>
  <inkml:trace contextRef="#ctx0" brushRef="#br0" timeOffset="9970.0997">8900 3059 25 0,'0'0'29'15,"0"0"-2"-15,0 0-1 16,0 0-5-16,-2 7 2 0,2-7 3 16,0 0 0-16,12 5-1 0,2-2-1 15,7-3-4 1,14 0-2-16,9 0-2 0,11 0-3 15,10 0-2 1,7 2-2-16,8-1-2 0,1 2-1 16,-4-1-1-16,-4 3-1 15,-6 1 0-15,-13-3 0 0,-7 1-1 16,-12-1 0-16,-6 1 1 15,-9-1 1-15,-7-1-3 16,-13-2 1-16,12 1-1 0,-12-1 0 16,0 0-1-1,0 0-1-15,0 9 1 0,0-9 0 16,0 0 0-16,0 0 0 15,0 0 0-15,0 0 0 16,0 0 0-16,-3 11 0 16,3-11 0-16,0 0-1 0,0 14 0 15,0-14 0-15,0 21 0 0,0-7 0 16,1 6 0-1,1 7 0-15,1 7 0 0,-1 7 1 16,2 10-2 0,2 11 1-16,5 9 0 0,1 14 1 15,1 12 0-15,4 8 1 16,0 4 0-16,0 6 0 0,0 0 1 15,-2 4 1 1,-4-3-1-16,2-4 2 0,-8-3 0 16,-1-6-1-16,-4-3 0 0,-2-6 0 15,2-7 0 1,-1-7-1-16,-2-13 1 0,0-8-2 15,0-13-1-15,1-11 1 16,2-12-1-16,0-9-1 0,0-4-1 16,0-10-1-1,0 0-4-15,0-5-3 0,0 5-6 16,-2-15-18-16,2 15-47 0,-9-11-15 15,9 11-9 1,-15-4 0-16</inkml:trace>
  <inkml:trace contextRef="#ctx0" brushRef="#br0" timeOffset="10350.1035">9193 5709 46 0,'-21'2'95'16,"8"-2"-1"-16,8-4-4 0,13-10-52 15,23-4-10-15,13-1-8 16,16-3-6-16,6 0-3 0,5-1-2 15,3 3-3 1,-4 8-3-16,-4 0-3 0,-9 9-3 16,-15-1-3-1,-4 4-5-15,-10 0-8 0,2 0-42 16,0-3-29-16,-10-3-9 0,-1 0-4 15</inkml:trace>
  <inkml:trace contextRef="#ctx0" brushRef="#br0" timeOffset="10730.1073">9973 5264 36 0,'0'0'78'0,"-13"1"-37"16,13 13-4-16,-1 6-1 0,1 4-5 16,1 4 0-16,4 6-4 0,1 5-5 15,1 3-3 1,-2-3-3-16,-2 2-1 0,1-6-2 15,-4-3-2-15,-5-5-3 16,-5-6-1-16,-2-7-1 0,-7-4-2 16,0-5-7-1,1-8-9-15,0-9-60 0,2-2-19 16,-3-8-6-16,4-9-7 0</inkml:trace>
  <inkml:trace contextRef="#ctx0" brushRef="#br0" timeOffset="11420.1142">10160 4395 22 0,'-14'0'68'16,"1"0"-34"-1,13 0-12-15,-14 0-3 0,14 0-2 16,-11 4 2-16,11-4-5 16,0 0 0-16,-7 11 0 0,7-11 0 15,-4 10 3-15,4-10 1 16,-2 12-1-16,2-12 2 15,1 10-1-15,11-9 1 0,10-1-1 16,23 0-2 0,17-8-2-16,28-3-1 0,29-5-1 15,31-1-5-15,24-3 0 16,17 1-3-16,5 0 0 15,-2 2-3-15,-7 0-3 16,-21 6-4-16,-26-3-15 0,-27 0-61 16,-24 6-13-16,-31-3-8 0,-21-3-5 15</inkml:trace>
  <inkml:trace contextRef="#ctx0" brushRef="#br0" timeOffset="12730.1273">10196 4466 29 0,'-8'0'71'0,"8"0"-25"0,-8-3-12 15,8 3-3-15,-9-10-4 16,9 10-7-16,-8-12-6 0,8 12-3 15,-7-10-4 1,7 10-1-16,-13-5-2 0,0 5-1 16,2 0-1-16,-6 1 0 0,0 4 0 15,-4-2 2 1,-1 3 1-16,-1-2 3 0,3-1 0 15,0-2 0-15,5-1 0 16,2 0-1-16,13 0-1 16,-10 0 0-16,10 0-2 15,7-3-2-15,11 3 0 0,6 0-2 16,5 0-3-16,7 3-2 0,3 1-3 15,6 2-10 1,2 3-46-16,-4-9-26 0,1 0-5 16,-8-5 1-1</inkml:trace>
  <inkml:trace contextRef="#ctx0" brushRef="#br0" timeOffset="40190.4019">2479 3937 8 0,'3'-23'62'0,"0"6"-4"15,-3 0-13-15,0 7-9 16,-5-1-11-16,5 11-5 0,-21-10-7 15,11 7-3 1,-6 3-4-16,-3 7-2 0,-6 6-3 16,1 4-1-16,-5 6-1 15,-1 4 0-15,-1 7 0 16,1 0 1-16,3 7 0 0,2 4 1 15,4 0-1-15,8 0 1 16,2-4 1-16,11 0 1 0,0-9 1 16,15-6 1-1,5-12 0-15,6-11 2 0,9-7-1 16,4-15 2-1,4-10-1-15,1-8 0 0,0-8-2 16,-2-6-1-16,-4-5-1 0,-6-1-1 16,-8 2 0-16,-9 2 0 15,-8 7-1-15,-6 5 0 16,-2 7-1-16,-10 9-1 15,-3 9-1-15,-3 10-1 0,-3 8 0 16,4 14 0 0,0 11 1-16,5 9 0 0,3 9 1 15,8 7 1-15,11 3 2 16,7 5 0-16,11-6 2 0,8-5-1 15,9-7 1-15,7-9 0 0,5-8-4 16,1-5-6 0,8-8-40-16,0-1-34 0,-9-9-10 15,-5-2-5 1</inkml:trace>
  <inkml:trace contextRef="#ctx0" brushRef="#br0" timeOffset="41270.4127">11310 3074 38 0,'-15'-7'20'0,"15"7"5"0,-5 7 5 15,7 15 0 1,9 7 0-16,4 17-3 0,4 4-3 16,2 16 2-16,0 4-2 15,0 5-3-15,-4-2-5 0,-6-7 0 16,-1-7-3-16,-7-11-1 0,-2-9-1 15,-1-14 1 1,-3-13-2-16,-7-12-2 0,2-7-1 16,-4-10-2-1,2-9-1-15,1-6-2 0,1 1-2 16,6-1-1-16,7 1 0 15,14 3 0-15,12 7-1 0,15 9 0 16,8 7-1-16,11 6 1 16,-1 13 1-16,0 5-1 15,-9 10 1-15,-14 3-1 0,-16 3 1 16,-19 0 1-1,-14-3 1-15,-20-7-1 0,-15-4 1 16,-5-9 0-16,-10-8-6 16,2-1-16-16,-3-6-56 15,7-18-12-15,7-8-7 16,10-11-1-16</inkml:trace>
  <inkml:trace contextRef="#ctx0" brushRef="#br0" timeOffset="43150.4315">5096 7773 39 0,'1'-15'77'15,"-1"1"-3"-15,0-1-45 16,0 15-19-16,0 0 3 0,12 21 2 15,-1 7 2 1,8 11-2-16,1 14 0 0,7 9 0 16,3 12 2-1,6 2-3-15,-2 3-1 0,-2-2 0 16,-2-6-2-16,-2-5-2 0,-6-14-1 15,-3-9 0-15,-7-13 1 16,-2-7 1-16,-2-14-1 0,-8-9-1 16,6-17-1-1,-6-17-1-15,1-17-1 0,-2-13-2 16,-5-16-3-1,-2-7 0-15,0-1-1 0,-2 3 0 16,4 9-3-16,-4 9-3 0,5 20-4 16,2 10-8-16,7 21-23 15,15 11-52-15,-2 5-4 0,7 7-7 16</inkml:trace>
  <inkml:trace contextRef="#ctx0" brushRef="#br0" timeOffset="43490.4349">6220 8290 36 0,'-33'23'82'0,"0"9"1"0,5 5-53 16,7 5 1-1,8-1-1-15,10-3 0 0,6-8-7 16,16-9-5-16,7-14-1 0,7-7-1 15,1-15-2 1,0-8-2-16,-8-8-3 0,-8-5-4 16,-7 0-3-16,-12-2-2 15,-16 8-2-15,-7 2-2 0,-6 8-3 16,-5 2-4-1,3 10-10-15,-2 7-34 0,1 1-36 16,13 2-4-16,9 2-3 0</inkml:trace>
  <inkml:trace contextRef="#ctx0" brushRef="#br0" timeOffset="43820.4382">6646 7654 63 0,'0'0'84'16,"-7"12"0"-16,37 18-60 0,-24 15 0 15,4 16 0 1,1 11 3-16,4 11-2 0,-1 9-5 16,-3-2-3-16,2-4-5 15,-5-8-2-15,-1-8-3 0,-5-14 0 16,-2-13-3-16,0-13-2 15,0-9-4-15,0-21-6 16,0 0-21-16,9-1-56 0,-3-29-6 16,0-14-8-1,3-20-5-15</inkml:trace>
  <inkml:trace contextRef="#ctx0" brushRef="#br0" timeOffset="44060.4406">7020 7744 68 0,'14'17'88'0,"-2"10"-1"16,0 6-3-1,-12 11-72-15,7 9-1 0,6 11 2 16,3 5 2-16,-3 0-2 16,-2 0-3-16,2-6-2 15,-5-8-3-15,1-7-4 16,-6-10-5-16,1-7-11 0,-4-12-52 15,-9-14-21-15,-4-7-6 0,-6-16-8 16</inkml:trace>
  <inkml:trace contextRef="#ctx0" brushRef="#br0" timeOffset="44490.4449">6874 8216 62 0,'40'-8'92'0,"15"-1"-3"16,9-11-5-1,1 1-68-15,12-2-1 0,-5 1-2 16,-4-1-5-16,-8 2-3 0,-11 3-4 15,-14 2-5-15,-10 1 0 16,-11 3-2-16,-14 10 0 16,2-11-1-16,-8 11 1 15,-8 5 1-15,-7 7 4 0,-1 8 2 16,-3 10 2-1,2 5 2-15,3 5 2 0,7 5 2 16,6-2 0-16,7-2 2 0,8-9-1 16,11-8-2-1,8-13 0-15,5-9-2 0,0-7-1 16,3-14-2-16,-5-8-3 15,-7-5-1-15,-5-2-2 0,-9-2-1 16,-6 6-1 0,-4 6 0-16,-9 8 1 0,-6 11 2 15,1 10 1-15,-1 14 1 16,3 11 2-16,5 8 1 15,6 7 2-15,4 2 0 0,9-3-1 16,9-4 1-16,2-8-2 16,6-6-1-16,2-9-5 0,-4-13-7 15,3-3-22 1,-1-4-47-16,-10-16-12 0,-2-9-8 15,-6-12-4 1</inkml:trace>
  <inkml:trace contextRef="#ctx0" brushRef="#br0" timeOffset="44940.4494">7989 7970 36 0,'-18'-1'90'0,"0"4"-2"0,-6 11-2 16,-4 9-61-16,7 7-7 0,-2 12-1 16,5 1-1-1,5 1-2-15,10-5-3 0,5-6-2 16,10-9-1-1,4-11-1-15,4-10-2 0,2-7 0 16,-1-14-2-16,-3-4-1 16,-5-6-2-16,-4-1-2 0,-7-2-2 15,-1 5 1 1,-2 1-2-16,-6 7 0 0,2 10 0 15,5 8 1-15,0 10 1 0,7 13 1 16,9 12 2 0,4 8 0-16,0 9 2 0,1 134 0 15,-5-117 5 1,-12 3 1-16,-5-1 0 0,-14-3 1 15,-13 31-4 1,-18-45 1 0,-5-11-2-16,-4-134 2 15,8 100-7-15</inkml:trace>
  <inkml:trace contextRef="#ctx0" brushRef="#br0" timeOffset="46220.4622">8195 8098 81 0,'-11'0'89'0,"11"0"-1"16,0 0-47-16,17-1-9 0,13-1-9 15,8-5-3 1,3 0-3-16,4-1-4 0,-2-4-3 15,-4 0-3-15,-7-5-3 16,-9 3-1-16,-16-1-1 0,-7 1-1 16,-14 2 0-1,-8 2 0-15,-8 7-2 0,-5 3 1 16,-5 13 1-16,2 12 0 0,3 9 1 15,11 8 1 1,10 5 0-16,14 3 2 0,15-2 1 16,16-7-1-16,18-9 0 15,12-8-2-15,10-8-4 16,4-13-9-16,10 0-38 15,0-3-43-15,-8-13-5 0,0-1-7 16,-6-10-4-16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31T18:26:57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3981 4688 75 0,'0'-21'67'0,"-1"2"-15"0,0 5-6 16,-3-3-9-16,3 5-9 15,-1 0-7-15,0 3-7 0,2 9-4 16,-2-13-3 0,2 13-2-16,0 0-2 0,0 6-3 15,0 8 0 1,0 4 0-16,1 5 0 0,2 4 4 15,-1 5-2-15,1 3 1 16,1 0 0-16,0 2 0 0,-1 1 1 16,0-1-1-16,-1 3-1 0,-1 1-1 15,1 2 0 1,-2 1 1-16,2 0-1 0,-1 4 1 15,2-2-1 1,0 4 1-16,1-4-1 0,-2 0 1 16,3-1 1-16,0-2 0 15,0 0-1-15,2 1 1 0,1-2 0 16,-1 1 0-1,-2-1 0-15,2 1-1 0,-2 0 0 16,-2 1 0-16,2-1 0 0,-4 1-1 16,2 0 1-1,-1-1-1-15,0 1 0 0,1 3 0 16,-2 2 1-16,0 3-1 15,1 3 0-15,0 0 1 0,-1 6 0 16,0 2 1 0,-1 0 0-16,0 2-1 0,0-3 1 15,-4-3 0-15,1-3-1 0,1-4 0 16,-1-6 0-1,-1-6 0-15,1-7-1 0,0-5-3 16,-1-7-4-16,4-2-9 16,-5-6-40-16,5-13-37 15,-13 9-7-15,13-9-8 16</inkml:trace>
  <inkml:trace contextRef="#ctx0" brushRef="#br0" timeOffset="800.008">3206 7045 6 0,'-16'0'71'0,"16"0"-26"16,0 0-8-16,-11-3-2 0,11 3-6 15,0 0-5 1,0 0-4-16,0 0-6 0,0 0-3 15,0 0-2-15,0 0-3 16,0 0-2-16,8 0-1 16,-8 0 1-16,21 7 1 15,-3-4 0-15,6-2 2 0,3 2 0 16,5-2 1-1,6-1 0-15,3 0-1 0,0 0 0 16,7 0-1-16,-1-3 0 0,2 2-2 16,5-2 0-1,2 2 0-15,2-3-1 0,4-2 1 16,2 1-1-16,4-1 0 15,0 1 1-15,2-2-1 0,-1 2 0 16,-1 2 0 0,-3 0-1-16,-3 3 0 0,0 0 0 15,-2 1-1-15,-2 1 1 0,0 0-1 16,-1-1 0-1,3-1 1-15,1 0-1 0,-3 0 1 16,-5-3-4-16,-8-2-2 16,-4 4-8-16,-13-5-15 0,-9 2-52 15,-3 4-14 1,-16 0-6-16,-9 0-4 0</inkml:trace>
  <inkml:trace contextRef="#ctx0" brushRef="#br0" timeOffset="1430.0142">3214 7125 59 0,'0'0'59'0,"-6"-10"-7"16,6 10-9-16,0 0-10 0,0-12-8 15,0 12-7 1,0 0-3-16,0 0-4 0,4-8-2 16,-4 8-2-16,0 0-3 0,3 14-1 15,-2 2-2 1,-1 4 1-16,2 8-1 0,1 5 3 15,1 7 1-15,-2 8 0 16,4 7 0-16,-2 6 0 16,2 6 1-16,3 6-1 15,-1 6 1-15,-2 5-3 0,1 4 0 16,-2 6 0-1,-1 0 1-15,-3 0 0 0,-2 2 1 16,-1-3 0-16,-5 0-2 0,-3-4 1 16,-1 0-1-16,-2-5-1 15,-3-4-6-15,5 6-11 16,-2-5-56-16,1-6-18 15,9-12-6-15,3-17-5 0</inkml:trace>
  <inkml:trace contextRef="#ctx0" brushRef="#br0" timeOffset="2360.0236">4923 7167 11 0,'0'-11'74'0,"0"11"-16"16,3-17-15 0,-3 17-10-16,6-10-6 0,-6 10-3 15,0 0-6-15,0 0-3 16,0 0-5-16,0 0-2 0,0 0-2 15,0 0-2 1,6 6-2-16,-7 5 0 0,1 7-1 16,0 3 0-16,0 8 2 0,0 7 0 15,-3 5 0 1,1 7 0-16,-2 3 1 0,2 8 0 15,-1 0 0-15,0 5 0 16,0 1-1-16,1 0-1 16,2 1 1-16,-1 1-2 15,0-2 1-15,1 0 0 0,0 2 1 16,0-1 1-1,-2 1-1-15,-1 0 1 0,1 0 0 16,0-2-1-16,0 0 0 0,-1 1-1 16,0-4 0-16,-1 1-1 15,1-2 0-15,0-1 0 16,0-1 0-16,-1 3 0 15,-3 1 1-15,3 0-1 0,-4 2 1 16,2 2-1 0,-2-1 1-16,-1 4 0 0,1-1 0 15,-5 2 0-15,3 0 0 0,-3-1-1 16,-1 0 1-1,0-2 1-15,1-3-1 0,0-2 1 16,0-5-3-16,3-6 1 16,2-3-2-16,1-7-3 0,6-2-7 15,-1-10-14 1,2-6-52-16,10-4-15 0,-3-11-7 15,-7-9-5-15</inkml:trace>
  <inkml:trace contextRef="#ctx0" brushRef="#br0" timeOffset="4040.0404">3082 8949 25 0,'6'-17'55'0,"-6"17"-7"0,7-17-11 16,-7 17-9-16,10-16-9 15,-10 16-3-15,13-15-3 0,-13 15-1 16,15-10 1-1,-15 10-1-15,10-5-1 0,-10 5 0 16,9 0-3-16,-9 0-1 16,7 9-1-16,-3 2-2 0,3 6-2 15,-2 2 0-15,2 8 0 16,1 4 2-16,-2 8-1 15,1 2 1-15,-2 5 0 0,0 2 1 16,-3 6 0 0,-1-1 1-16,-1 2 1 0,0 2-1 15,-2 0-1 1,-4-1 1-16,1-1-2 0,-1-1 0 15,-1-1 0-15,-1-3-1 16,-1-1 0-16,5-2 0 0,-2-1-1 16,2-2 1-16,-3-2-1 0,3-2 0 15,0 2 0 1,1-5-1-16,-1 0 0 0,2-3 1 15,-2-2-1 1,0-5 0-16,-1 1 0 0,2-5 0 16,0-1 0-16,1-5 0 15,-2-2 0-15,0-2 1 0,1-2-1 16,0-2 0-1,3-9 0-15,-4 10 0 0,4-10 0 16,0 0 1-16,0 0-2 0,-4 12 0 16,4-12 0-1,0 0-2-15,0 0 2 0,7 9 0 16,-7-9 0-16,15 10 0 15,0-5 2-15,4 1-2 0,5-2 1 16,7 3-1 0,5-3 1-16,6-1-1 0,4-3 1 15,5 0-1-15,5 0 1 0,6-1-1 16,-3-3 0-1,4-1 1-15,-1 3-1 0,1-3 1 16,-1 2-1-16,-1-1 1 16,1-3 0-16,0 2 0 0,-1-5-1 15,0-2 1 1,-1 2 0-16,-5-1 0 0,-7 1-1 15,-5 0 0 1,-8 4-3-16,-7 0 0 0,-3 6-2 16,-6-2 0-16,0 2-2 0,1 0 1 15,2 0 0-15,0 2 0 16,2-2 2-16,0 0 1 0,-3 0-1 15,-3-3-5 1,0-1-23-16,1 1-41 0,-10-6-16 16,1-3-6-1,0-1-2-15</inkml:trace>
  <inkml:trace contextRef="#ctx0" brushRef="#br0" timeOffset="4390.0439">4743 10038 80 0,'-9'-3'84'0,"9"3"-2"0,-2 8-50 15,2 6-8-15,0 5-4 16,1 4-6-16,0 3-2 15,-2 3 0-15,1 4-1 16,0-2-3-16,-5 0-1 0,-1-5-4 16,-1 0-6-16,-4-7-12 0,2-2-39 15,2 4-31 1,-2-8-7-16,-2 0-5 0</inkml:trace>
  <inkml:trace contextRef="#ctx0" brushRef="#br0" timeOffset="5200.052">4070 10446 74 0,'2'-9'82'16,"-2"9"-36"-16,0 0-7 15,0 0-7-15,0 0-5 0,0 0-6 16,-7 2-4-16,7-2-2 0,-9 0 0 16,9 0-3-1,-10 0 0-15,10 0-3 0,-12-4-2 16,12 4-1-1,-8-2-1-15,8 2-1 0,0 0-1 16,-10-3-1-16,10 3-1 16,0 0 0-16,-5 7 0 0,3 3-1 15,-2 3 2-15,0 5-1 16,1 7 0-16,-2 4 0 15,3 7 1-15,-3 8 0 0,4 5 0 16,-2 5 0 0,3 5-1-16,0 3 0 0,2 7 0 15,2 1 2-15,0 2 0 16,0 9 1-16,-1 1-1 15,3 5 0-15,-1 4 1 16,0 1-1-16,1 4 1 0,1 4-2 16,1 4 0-16,2-1 0 0,-2 0-1 15,-1-2 0 1,-2-4 0-16,1-2-1 0,-5-3-2 15,-1-1-7-15,-8-15-19 16,-5 5-56-16,-4-4-11 16,-7-13-8-16,2-8-7 15</inkml:trace>
  <inkml:trace contextRef="#ctx0" brushRef="#br0" timeOffset="7800.078">4005 5341 0 0,'0'0'77'0,"-7"-14"0"0,7 14-39 15,0 0-3-15,13-7-7 0,-2 4-9 16,-1 2-5-16,4 0-1 15,-2 1-3-15,-2 0-3 0,-10 0 0 16,14 5-2 0,-14-5-1-16,0 12 0 0,0-12 1 15,-18 13-1 1,3-8-1-16,-4 0 1 0,1-2-2 15,-1 0 1-15,1-3-1 16,5 0 0-16,3-3 0 0,10 3-2 16,-9-14 1-16,11 4 1 15,9-2-1-15,5-2 0 16,4 2 0-16,3-1 0 0,3 4 0 15,-1 1 0 1,0 7-1-16,-3 1 1 0,-4 9-1 16,-8 5 0-16,-5 2 1 15,-5 5-1-15,-4 0 1 16,-7-1-1-16,-5-3 3 15,-4-4 1-15,0-5-1 0,-1-8 0 16,-1 0-1-16,5-8 0 0,2-6 0 16,5-5 0-1,4-3-2-15,6-3-1 0,4-3 0 16,10 2 1-16,10-1 1 15,3 0 0-15,4 5 0 16,3 4 0-16,-2 4 0 16,-3 8 0-16,-2 6 0 0,-6 2 0 15,-7 13-1-15,-8 4 0 0,-6 3 0 16,-3 2 0-1,-10 0 1-15,-6 1 0 0,-5-4 1 16,-3-4-1 0,-4-2 0-16,-3-7 0 0,3-3 0 15,-1-5 0-15,6 0-1 16,3-8 0-16,2-5 0 0,8-1-1 15,5-5 0 1,8 2 0-16,3-5 0 0,14 2 0 16,6-1 1-16,5 1 0 0,7 1 0 15,1 5 0 1,-1 6 1-16,-2 3-1 0,-5 5 1 15,-5 8-1-15,-10 9 0 16,-6 5 0-16,-7 2 1 0,-11 3 0 16,-7 0 0-1,-5-1 1-15,-9-2 0 0,-4-7 0 16,-2-5 0-1,1-7 0-15,2-4 0 0,0-3-1 16,7-7 1-16,2-6-2 0,10-4 0 16,10 0-1-16,6-2 0 15,12 0 0-15,12 1 0 0,9 4 0 16,6 5 0-1,6 5 0-15,1 6 0 0,-2 5 1 16,-5 10 0 0,-10 4 0-16,-13 7 0 0,-12 1 1 15,-5-2 0-15,-15-1 0 0,-8-3 2 16,-6-6-2-16,-1-6 0 15,0-8 0-15,0-5-3 16,8-6-4-16,6-13-6 16,14 1-27-16,6-3-38 0,8-7-16 15,13 2-10 1,3-2 6-16</inkml:trace>
  <inkml:trace contextRef="#ctx0" brushRef="#br0" timeOffset="8590.0858">4814 4964 32 0,'-11'0'83'0,"-4"0"-1"16,-2 2-48-16,-1 7-10 15,-1 4-1-15,0 6-9 0,0 6-1 16,2 6-5-1,3-1 0-15,5 2-2 0,5 1 0 16,4-4 2-16,6-5-1 0,8-6 1 16,7-6-1-16,3-8 1 15,1-4-2-15,2-7 1 16,-2-6-2-16,-3-1 0 15,-2-1-2-15,-7-2-2 0,-3 3 1 16,-5-1-2 0,-4 3 0-16,-1 12-1 0,0-10 0 15,0 10 0-15,-1 6 2 0,1 5 1 16,14-2 1-1,10 2 1-15,9-3 0 0,7-3 1 16,9-5-3-16,6-1-7 16,-5-11-33-16,3-8-44 0,-2 1-10 15,-13-3-9 1,-3-2 1-16</inkml:trace>
  <inkml:trace contextRef="#ctx0" brushRef="#br0" timeOffset="10010.1001">4081 11966 41 0,'-15'-4'80'15,"15"4"-1"-15,0 0-40 0,9-2-8 16,-9 2-4-16,14 4-9 15,-3 1-2-15,0 2-2 0,-2 2 0 16,4-1-1-16,-9 2-4 16,-2 2 0-16,-2-4-3 15,-9 0 0-15,-5 0-1 0,-1-6-1 16,-4 0-1-1,-3-2 0-15,3-4 0 0,1-6-1 16,4-1-1 0,1-4-1-16,10-4 1 0,3 1-2 0,3 2 1 15,12-4 0-15,3 4 1 16,5 2 0-16,3 1 0 15,-1 5 0-15,-2 6 0 0,2 2 1 16,-6 9-1 0,-7 5 0-16,-5 7 0 0,-7 1 0 15,-10 4 0-15,-6 1 2 16,-4-1-3-16,-8-4 2 15,-1 0 0-15,-3-8 0 16,3-7-1-16,0-7 1 0,6-2 0 16,3-12-1-16,5-6 0 0,3-3-1 15,11-5 0 1,2-3-1-16,10 5 1 0,7-1-1 15,4 2 1-15,8 6 0 16,3 4 0-16,0 5 0 16,-2 9 0-16,-2 1 1 15,-6 9-1-15,-5 8 0 0,-8 2 1 16,-8 6-1-1,-5-2 1-15,-10 2 1 0,-6-3-1 16,-6-3 0-16,0-5 1 0,-4-5-1 16,2-5 0-16,0-4-1 15,5-4-2-15,7-5-5 16,4-8-10-16,11-2-46 15,5 2-25-15,13-7-10 0,4-2-6 16</inkml:trace>
  <inkml:trace contextRef="#ctx0" brushRef="#br0" timeOffset="10630.1063">4486 11465 51 0,'-16'-10'84'15,"2"6"0"-15,5 4-5 0,7 13-63 16,3 6 0-16,8 8-2 0,7 6 0 16,2 9 1-1,5 6-1-15,0 4-1 0,0 2-1 16,-4 0-1-1,-2-4-2-15,-4-4-2 0,-3-7 0 16,-4-7-1-16,-3-10 1 16,-2-6-1-16,-1-16 0 0,0 0-2 15,-2-10 1-15,-2-10-2 0,-1-6 0 16,2-6-2-1,3-3 0-15,0-1-1 0,10 0-1 16,7 1 1 0,8 10-1-16,6 1 1 0,4 12-1 15,0 3 1-15,1 9 0 16,-4 6-1-16,-6 7 0 0,-8 9 0 15,-7 4 1 1,-11 3 0-16,-10 0 1 0,-5 0-1 16,-10-6 0-16,-3-2-1 0,-2-9-2 15,0-2-9 1,-5-10-35-16,2-9-42 0,11-9-9 15,3-12-6-15,7-5-3 16</inkml:trace>
  <inkml:trace contextRef="#ctx0" brushRef="#br0" timeOffset="11610.1161">4927 4984 7 0,'-10'-1'48'0,"10"1"-7"0,0 0-6 15,-10-2-5-15,10 2-5 16,0 0-2-16,-8 0-1 16,8 0-1-16,0 0-3 15,-10-2-1-15,10 2-3 0,-11-3 0 16,2 2-1-1,0 0-2-15,0 1-1 0,0 0-2 16,9 0 0-16,-13 0-3 0,13 0 0 16,-10 7-2-16,10 3 0 15,0 1 0-15,4 2-1 16,5 0 1-16,0 1 0 15,3 2-1-15,4-4 1 0,2-1-1 16,1 3-7 0,-1-10-33-16,3-1-41 0,5-1-12 15,-2-2-7-15</inkml:trace>
  <inkml:trace contextRef="#ctx0" brushRef="#br0" timeOffset="14030.1403">7735 1180 23 0,'-1'-23'92'0,"-3"1"-2"16,2 4-3-16,-1 2-63 15,-1 0-5-15,3 4-5 0,1 12-2 16,0-10-1 0,0 10-4-16,0 0-1 0,9 8 0 15,0 9 0 1,3 4-1-16,2 6 0 0,1 5-1 15,10 30 2-15,11 26-1 16,2 6 0-16,1 3 0 0,0-7-1 16,-5 1 0-16,-7-10 0 15,-4-12-1-15,-6-8-1 16,-3-6-1-16,-3 1 0 0,-1-6 0 15,-2-1 1 1,-1-5 1-16,0-10-2 0,-3-4 2 16,-1-7-1-16,0-3 0 15,0-6 0-15,0-1 0 16,-3-13 0-16,4 13 0 0,-4-13 0 15,0 0-1-15,0 0 1 16,4 10-1-16,-4-10 0 0,0 0 1 16,0 0 0-1,0 0 0-15,2-10-2 0,-2-4 1 16,2-7 0-1,0-16 0-15,3-17 0 0,2-16-1 16,-1 24-2-16,2-12 1 16,2-5 0-16,2-10 1 0,5-2 0 15,-4-6 0-15,3 2-1 16,-3 0-3-16,1 0 1 15,-2 3-4-15,-3 6-6 0,3-2-15 16,-8 13-46 0,0 1-24-16,0 10-5 0,-2 0-4 15</inkml:trace>
  <inkml:trace contextRef="#ctx0" brushRef="#br0" timeOffset="14870.1487">8857 1999 4 0,'0'-22'81'0,"-2"6"4"15,-6 1-4 1,-9 4-62-16,4 8-4 0,-4 5-4 15,0 10-2-15,-2 10-1 16,2 12 1-16,2 5-2 16,4 8 1-16,7 5 1 15,4 0 0-15,8-9 1 16,9-9 1-16,9-10-1 0,7-15-3 15,5-9-1 1,1-14-1-16,1-15-1 0,-4-10-1 16,-7 0-2-16,-3-4-1 15,-9-4 1-15,-10 4-1 16,-6 0 0-16,-2 6 0 15,-10 6-1-15,-3 7 1 0,-1 7-2 16,-3 12 2 0,4 8-2-16,2 11 2 0,5 15 0 15,6 5 1-15,1 9 0 0,8 6 1 16,8 4 2-1,4 2-1-15,4 1 2 16,1-7-1-16,-3-8 1 16,3-5 0-16,-6-9-3 0,0-6-1 15,-6-7-4 1,-3-14-4-16,-1-1-12 0,-4-9-44 15,-3-18-28-15,3-4-9 16,-2-7-6-16</inkml:trace>
  <inkml:trace contextRef="#ctx0" brushRef="#br0" timeOffset="15250.1525">9165 1739 31 0,'-12'-5'86'0,"12"5"0"16,0 0-2-16,0 22-63 0,5 7-5 15,10 12-1-15,3 5 0 16,5 9 0-16,0 3-3 0,3 3 1 16,-3-1-3-1,-1-9 0 1,-4-10-1-1,-7-12-1-15,-4-12-1 0,-7-17-2 16,0 0-1-16,0-14 0 16,0-11-3-16,-2-1-1 0,2-3-2 15,4 2 1-15,15 1 0 0,12 6 0 16,6 5 0-1,16 4 0-15,-1 8 0 0,7 3 0 16,-5 7 0 0,-7 10 0-16,-9 10 1 0,-15 2 1 15,-16 6 0-15,-13-2 0 16,-17 1 1-16,-8-5 0 0,-13-3 0 15,-7-6 0 1,-4-9 0-16,-4-7-3 0,2-3-3 16,4-5-7-16</inkml:trace>
  <inkml:trace contextRef="#ctx0" brushRef="#br0" timeOffset="16500.165">10303 1173 30 0,'-13'4'84'0,"1"-1"-1"16,1 1-40-16,0-1-11 15,11-3-1-15,-6 11-8 0,6-11-4 16,20 5-2 0,3-4 1-16,10 0-1 0,9-1-2 15,11 0-4-15,6-1-2 16,6-2-1-16,2 2-3 15,3-4-1-15,1 2-1 16,2 0-1-16,-2-1 0 0,-1 1 0 16,-5-1-1-16,-4-1-1 0,-8 2-1 15,-8-2-3 1,-7 5-5-16,-10-1-7 0,-8 1-33 15,-3 0-45 1,-17 0-5-16,0 0-8 0</inkml:trace>
  <inkml:trace contextRef="#ctx0" brushRef="#br0" timeOffset="17020.1701">10371 1474 45 0,'-23'6'92'0,"3"1"-1"15,2 0-44 1,8-2-13-16,10-5-6 0,-11 10-10 16,11-10-3-16,1 9-2 0,9-6-3 15,3 0-2 1,3-1 0-16,11 2-1 0,5-1 0 15,7 2 0-15,5-5 1 16,10 3-2-16,3-2 1 0,3 0-2 16,6 0-1-1,-2 0 0-15,3 0-1 0,-3 2-1 16,-1-2 0-16,-2-1-1 0,-2 0 1 15,-1 0-1 1,-5 0 0-16,-3 0-1 0,-5-1-2 16,-5-3-3-16,-7 2-6 15,-11-3-12-15,-5 2-55 0,-9 1-20 16,-8 2-7-1,0 0-6-15</inkml:trace>
  <inkml:trace contextRef="#ctx0" brushRef="#br0" timeOffset="17610.1761">10382 1823 65 0,'-29'4'93'16,"2"2"-4"-1,9-1-38-15,-3-1-16 0,5 2-11 16,16-6-5-16,0 0-6 16,19 7-3-16,22-7-1 0,16 0-1 15,15-3 1-15,17 3-1 16,9-2 0-16,6 2-2 15,-4 0 0-15,-6 0-1 0,-12 5-1 16,-15-3-1 0,-14 3 0-16,-16-3 0 0,-11 1-1 15,-10-3 1-15,-5 0-1 16,-11 0-1-16,0 0-2 0,0 0-3 15,0-7-7 1,0 7-16-16,-8 4-56 0,-3-4-14 16,-2 0-8-16,-1-5-3 0</inkml:trace>
  <inkml:trace contextRef="#ctx0" brushRef="#br0" timeOffset="19070.1907">13166 894 58 0,'22'-8'96'0,"-1"2"-4"0,0 0-43 16,-2-1-10-16,1 0-8 16,-20 7-7-16,21-12-8 0,1-1-5 15,-22 13-2 1,10-21-4-16,4-1-1 0,-14 22 0 15,-3-21-3 1,-2-1-1-16,-11 3 2 0,3-2-2 16,-13-3 1-16,0 3-1 0,-11 0 0 15,-47-17 0 1,33 22 0-16,-3 0-1 0,-1 2-1 15,-5 7 1 1,1 3-1-16,0 4 0 0,1 3-1 16,4 11 0-1,5 7 0-15,4 11 1 0,9 8 0 16,8 15 0-16,8 12 0 0,5 47 3 15,17 77 1-15,27 27 1 16,14 14 1-16,13 6 1 16,-1-4 1-16,-4-14-1 15,-15-34 3-15,-17-45-3 0,-8-30 1 16,-10-28-1-1,-8-17 0-15,-14-16 0 0,-8-17-1 16,-11-21-1-16,-3-12-1 16,-8-14 0-16,-2-16-5 15,-6-10-6-15,9-5-13 0,6-7-47 16,8-8-28-16,19 2-6 15,13 2-8-15</inkml:trace>
  <inkml:trace contextRef="#ctx0" brushRef="#br0" timeOffset="19820.1982">13184 2766 43 0,'10'-24'90'16,"0"0"-3"-16,-2-2-33 0,-1 6-18 15,-4 1-10 1,0 2-10-16,-2 2-6 0,-2 3-3 16,-5 3-2-16,-8 7-1 0,-1 4-1 15,-6 10 0 1,-1 10 0-16,-4 9 0 0,0 10-1 15,4 8 1-15,4 2-1 16,7-3 2-16,8-4 0 0,7-7 1 16,14-12-1-1,10-10 0-15,10-15 1 0,6-11 0 16,1-13-1-16,1-7 0 0,-4-7-1 15,-4-3-1 1,-10 3-1-16,-9 4-1 0,-14 2 1 16,-5 10-2-16,-3 9 1 15,-8 7 1-15,4 8 0 0,0 10 1 16,7 9 0-1,9 3 1-15,13 1 0 0,8 1 0 16,11-6-3 0,5-5-1-16,9-1-7 0,-3-14-25 15,1 0-46-15,-1-2-16 0,-13-10-8 16,-5-5-4-16</inkml:trace>
  <inkml:trace contextRef="#ctx0" brushRef="#br0" timeOffset="20730.2073">13975 93 46 0,'-4'-27'78'0,"0"3"3"16,4 24-2-1,0 0-53-15,0 0-2 0,0 0-1 16,0 0-3-16,0 0 0 0,0 3-3 15,4 5-5 1,29 83 0-16,-13-9-5 0,-10-35 0 16,1 0 1-1,-2 5-5-15,2-9-1 0,-2 2 0 16,-9-45 0-16,7 30-1 15,1 3 0-15,-8-33-2 16,0 0-1 0,0 0 2-16,0 0 0 0,0 0-1 0,11 0 1 15,0 0-2-15,39-24 2 16,-22 5-2-16,4 2 0 15,0-2 0-15,3 5 1 16,0 1-1-16,-5 6 1 16,1 2 0-16,-4 6 0 0,-1 5 0 15,-26-6 1 1,24 19 2-16,0 0-4 0,-24-19-4 15,0 0-6 1,-3 10-17-16,-5 3-50 0,-32 19-15 16,13-23-8-16,-4-4-4 0</inkml:trace>
  <inkml:trace contextRef="#ctx0" brushRef="#br0" timeOffset="21540.2154">14267 364 24 0,'0'0'63'16,"0"0"-15"-16,0 0-10 0,0 0-9 15,0 0-10 1,0 0-4-16,5 0-2 0,-1 0-2 15,2 0 0 1,-2 0 1-16,22 10 0 0,-20 4-1 16,0 0 0-16,-6 26 0 15,-4-18-8-15,4-22-19 16,-20 23-56-16,0 1-12 0,20-24-4 15</inkml:trace>
  <inkml:trace contextRef="#ctx0" brushRef="#br0" timeOffset="23290.2329">14321 1734 38 0,'-10'-13'55'15,"10"13"-5"1,0 0-5-16,0 0-5 0,1 6-4 15,6 9-8-15,-1 9-9 16,4 4-2-16,1 1-2 0,1 0-3 16,0-4-2-1,-3 1 1-15,-2-11-2 0,-7-15-2 16,10 5-1-16,-9-12 1 0,-1-13-2 15,-4-5 1 1,-5-5-3-16,0-11 0 0,1 21-3 16,2-7 0-16,-3 2-1 15,0-3 0-15,0 1 0 0,-1-1 0 16,1 2-1-1,2 1 0-15,1 1 2 0,0-1-1 16,4 1 2-16,2 1-1 0,4 1 1 16,6 1-1-1,2 4 1-15,3-2 1 0,4 5-1 16,6 4 0-16,0 0-2 15,4 2-2-15,1 2-3 0,0 1-3 16,3 2-12 0,-2-1-32-16,-2 1-35 0,0 3-9 15,-6 0-6 1</inkml:trace>
  <inkml:trace contextRef="#ctx0" brushRef="#br0" timeOffset="23480.2348">14333 1671 36 0,'-9'17'94'16,"13"-9"0"-16,28-10-7 0,9-9-65 16,-15 5-7-1,4 2 2-15,30-6-9 0,1 3-5 16,-4 2-13-16,-9 3-27 0,-10 0-46 15,-8 2-8 1,-14 4-5-16</inkml:trace>
  <inkml:trace contextRef="#ctx0" brushRef="#br0" timeOffset="23660.2366">14439 1889 42 0,'0'17'95'0,"12"-7"-3"16,16-10-5-1,16 0-63-15,4-8-4 0,10 1-12 16,-2-8-15-16,4-1-55 15,-4 6-24-15,-9 2-7 0,-9 0-4 16</inkml:trace>
  <inkml:trace contextRef="#ctx0" brushRef="#br0" timeOffset="24590.2459">16065 1610 16 0,'-22'0'78'0,"-3"12"1"15,-2 10-46 1,-2 8-8-16,6 13-3 0,5 7-2 16,8 2 2-1,9-4-3-15,12-7-1 0,13-14-3 16,3-8-1-16,9-12-1 15,2-9-1-15,1-13-3 0,3-13-2 16,-2-7-3-16,-7-5-1 0,-19 17-3 16,1-6-1-1,-2 0 0-15,-3-7-1 0,-5 0 0 16,-2-2-1-1,-3 1 0-15,-6-1 0 0,-2 2 1 16,-4 1 0-16,-1 3-1 16,-3 1 0-16,-2 7-1 15,-1 2 2-15,0 6 0 16,2 8 1-16,-2 7 1 0,16 5 3 15,-25 27 2-15,12 16 0 0,16 17 0 16,11 4 1 0,15 1 0-16,12-3 0 0,8-13-1 15,-5-31-2 1,2-3-2-16,0-6-4 0,-4-8-7 15,3-3-27-15,-10-2-43 16,-8-10-14-16,-1-4-8 0</inkml:trace>
  <inkml:trace contextRef="#ctx0" brushRef="#br0" timeOffset="24860.2486">16703 1390 84 0,'10'-9'97'0,"-2"5"-5"16,-8 4-13-16,10 6-66 0,-7 31 1 16,-3 1 0-1,-11 13-4-15,-6 7-3 0,-5 5-1 16,0 1-1-1,3-2 0-15,1-9-4 0,3-21-5 16,0-10-5-16,-2-11-11 16,-1-11-56-16,5-1-17 0,-9-12-5 15,-1-12-6 1</inkml:trace>
  <inkml:trace contextRef="#ctx0" brushRef="#br0" timeOffset="24990.2499">16412 1656 82 0,'12'-11'102'16,"32"0"-6"-16,13 9-6 0,12 7-77 15,13 11-6-15,5 2-11 16,9-1-56-16,-6 4-26 0,-40-5-10 16,-7-5-5-1</inkml:trace>
  <inkml:trace contextRef="#ctx0" brushRef="#br0" timeOffset="26210.2621">13949 1676 82 0,'-12'9'96'0,"12"-9"-7"16,43 3-53-16,-8-3-9 15,15-3-6-15,5-6-4 0,-25 4-14 16,3 3-14-16,29-3-57 0,-7-3-18 15,-11 2-7 1,-12 0-4-16</inkml:trace>
  <inkml:trace contextRef="#ctx0" brushRef="#br0" timeOffset="26930.2693">13821 1414 37 0,'2'-16'70'0,"-2"7"-51"16,0 9 3-16,-8 7 7 0,-13 31 3 15,-11 27 1-15,1 20 2 0,4 14-6 16,10 6-3 0,14-4-6-16,11-14-2 0,11-20-5 15,8-15-3 1,2-12-1-16,0-11-2 0,-1-14-2 15,-7-4-1-15,-2-6-6 16,-6-4-7-16,-3-1-37 0,-10 0-41 16,2-9-8-1,-2-5-8-15</inkml:trace>
  <inkml:trace contextRef="#ctx0" brushRef="#br0" timeOffset="27410.2741">14942 1115 42 0,'-15'-5'87'0,"4"5"-2"15,11 0-7 1,-7 20-65-16,7 1-1 0,7 8 1 16,1-7 2-1,17 70-4-15,11 9-2 0,4 13-2 16,-5 15-2-16,-12 6 1 0,-17 0-3 15,-21-12-10-15,-21-41-49 16,-10-6-29-16,-3-13-7 16,0-16-5-16</inkml:trace>
  <inkml:trace contextRef="#ctx0" brushRef="#br0" timeOffset="28160.2816">14296 1146 36 0,'-11'-1'81'0,"-1"0"2"15,3 1-45-15,9 0-8 0,0 0-8 16,0 0-4-16,7 0-5 16,8 0-1-16,7 0 1 0,4-2-3 15,2-1-1 1,3 2 1-16,0-1-1 0,-1 0-2 15,1 1-1 1,-3-2-1-16,-2 0-1 0,-4-1 1 16,-4-4 0-16,-5-2-3 15,-13 10 0-15,8-17-1 0,-8 5-2 16,0 12-7-16,0 0-16 0,0 0-55 15,-9-9-15 1,-1 0-5-16,-34-32-3 0</inkml:trace>
  <inkml:trace contextRef="#ctx0" brushRef="#br0" timeOffset="28940.2894">15542 1713 71 0,'0'0'103'0,"0"0"-4"15,0 0-4 1,0 0-46-16,0 0-28 0,0 0-5 15,0 0-5-15,0 0-2 16,0 0-4-16,-7 0 0 0,7 0-2 16,-8-3 0-1,8 3-3-15,-9-3-3 0,9 3-10 16,-9-5-35-16,-1 5-48 0,10 0-4 15,2-14-7 1,-2 14-6-16</inkml:trace>
  <inkml:trace contextRef="#ctx0" brushRef="#br0" timeOffset="29730.2973">16005 1073 3 0,'-15'-4'87'0,"15"4"3"0,-14-1-5 0,14 1-55 16,-9-5-8 0,9 5-3-16,0 0-5 0,16-3-4 15,4-1 1 1,7 2-2-16,6-1 2 0,7-1-3 15,11-1-3-15,-3 2 1 0,2-2 0 16,-1 2-1-16,3 2 1 16,-1-2-2-16,-3 1 0 0,-2-2 0 15,-3-2 2 1,-10 6-2-16,-4-5 0 0,-29 5-1 15,0 0-1 1,0 0 0-16,0 0-1 0,0 0 0 16,0-9-2-1,0-3-5-15,0 3-8 0,-21-36-41 16,-6 13-39-16,12 9-6 0,0 0-8 15</inkml:trace>
  <inkml:trace contextRef="#ctx0" brushRef="#br0" timeOffset="30490.3049">14508 965 56 0,'0'0'78'0,"0"0"-35"0,-3-10-10 15,0 0-8-15,0 0-8 16,-1-2-2-16,4 12-2 0,0 0-3 15,0 0 0 1,-4-17 0-16,4 25-1 0,0-8 0 16,12 26-1-1,-6-16-2-15,4 10-4 0,-2-9-13 16,2 10-59-16,4-1-15 0,-1-2-6 15,4-2 4-15</inkml:trace>
  <inkml:trace contextRef="#ctx0" brushRef="#br0" timeOffset="37750.3775">4116 8774 4 0,'-10'8'25'0,"10"-8"-2"0,0 0-1 16,-11 8 0-16,11-8 0 15,0 0 0-15,5-8-3 0,3-2 1 16,5-5-4-1,6-2-1-15,6-5-4 0,4-6 0 16,10-5-2-16,7-6-1 16,10-5-1-16,11-5 0 15,7-8-1-15,9 0 0 16,6-5 0-16,6-1-2 0,1 3 0 15,3 2-1-15,-3 5 1 0,-3 3-2 16,-1 8 1 0,-4 2-1-16,-6 11 1 0,-5 3-1 15,-8 8-1 1,-7 3 0-16,-9 9 1 0,-12 6-2 15,-9 3 1-15,-8 9 1 16,-11 8 0-16,-10 14 0 16,-3 7 2-1,-5 5-1-15,-7 6 0 0,0 5 0 16,-1 0 0-16,1 6-1 0,2-5 0 15,8-3 1 1,2-6 0-16,4-4-1 0,7-3 1 16,4-7 1-16,7-2 0 15,2-9 3-15,6-4-1 0,0-8-1 16,7-7 2-1,0-6 1-15,6-10-1 0,3-11 0 16,4-12-1-16,2-10 0 0,0-7-2 16,0-10 0-1,1-6 0-15,-5-3-2 0,-3-2 0 16,-3 3-2-16,-7 1 1 15,-3 9 0-15,-6 6-1 0,-3 7 1 16,-6 9-1 0,-2 10-1-16,-5 5-3 0,-2 11-1 15,-8 11-5 1,0 0-4-16,0 0-7 0,4 5-14 15,-3 7-38-15,-1 1-21 0,-1 0-3 16</inkml:trace>
  <inkml:trace contextRef="#ctx0" brushRef="#br0" timeOffset="38090.3809">6269 7797 35 0,'-22'-9'80'0,"10"-2"2"16,12-14-35-16,15 8-18 15,24-7-6-15,11 3-6 16,12-3 1-16,7 5-2 0,4 3-3 16,2 3-2-1,-2 8-3-15,-7 3-2 0,-12 6-3 16,-11 5 0-16,-11 7 0 15,-9 4 0-15,-13 5 1 0,-10 2-1 16,-10 5 0-16,-14 3 0 16,-6 1 1-16,-3 2-2 15,-2-3 0-15,3 1-3 16,5-7-2-1,10-1-2-15,2-6-5 0,13-2-8 16,2-4-17-16,0-8-43 16,8 3-14-16,-8-11-7 0</inkml:trace>
  <inkml:trace contextRef="#ctx0" brushRef="#br0" timeOffset="40750.4075">7083 7181 74 0,'0'14'89'0,"5"-2"-2"0,4 5-50 16,9 4-10-1,-3-1-2-15,6 1-3 0,-4-3-4 16,0-2-4-16,-4-5-3 15,-4-3-1-15,-9-8-2 0,11 3-4 16,-11-3-7-16,2-13-11 0,0-8-59 16,-1 1-16-1,-1-12-8-15,-5-4-5 0</inkml:trace>
  <inkml:trace contextRef="#ctx0" brushRef="#br0" timeOffset="40890.4089">7028 6843 12 0,'-17'-6'83'15,"4"1"-9"-15,-5 1-34 0,6-40-71 16,12 44-47 0,0-13-4-16</inkml:trace>
  <inkml:trace contextRef="#ctx0" brushRef="#br0" timeOffset="41470.4147">7446 6993 57 0,'19'38'87'0,"1"2"-1"16,-5 4-44 0,10 2-8-16,2-3-7 0,-2-4-6 15,-2-3-4-15,-4-5-3 16,-3-10-2-16,-3-5-1 15,-3-6-1-15,-10-10-2 0,0 0-2 16,1-17 0-16,-6-5-4 16,-6-7 0-16,-2-4-2 0,-3-9-1 15,2 1-1 1,0-4 1-16,3 1-1 0,6 2 0 15,5 5 1 1,7 4 1-16,9 11-1 0,5 5 1 16,5 8 0-16,4 9 1 15,0 3-1-15,2 9 1 0,-4 9 0 16,1 3 0-16,-7 3 1 0,-3 0-2 15,-3 0 2 1,-3-3-2-16,-3-1-1 0,-4-7-2 16,-1-5-5-1,-5-11-12-15,3-5-46 0,3-5-24 16,-5-11-8-16,3-4-6 15</inkml:trace>
  <inkml:trace contextRef="#ctx0" brushRef="#br0" timeOffset="41810.4181">8064 6569 51 0,'-16'0'86'0,"-5"2"0"0,-7-16-25 15,2 28-43 1,4 11-2-16,7 7 0 0,7 0-4 15,8 0-4-15,12-3-2 0,14-3-1 16,11-2-1 0,6-4-1-16,0-2-1 0,-2 1 0 15,-5-2-1-15,-8 4 0 16,-11 6 0-16,-13 4 1 0,-9 2 1 15,-14 4-1 1,-4 0 0-16,-5-3 0 0,-2-1 1 16,2-9 0-1,4-4-2-15,5-10-4 0,10-8-5 16,5-7-20-16,3-12-50 0,5-4-10 15,5-7-9-15,3-5 2 16</inkml:trace>
  <inkml:trace contextRef="#ctx0" brushRef="#br0" timeOffset="42010.42">8247 6707 88 0,'15'16'94'0,"-5"-1"-2"0,0 4-5 0,7 2-72 16,-5 4 1-1,-2 0-3-15,1-4-3 0,-3 3-3 16,0-8-5 0,3 2-7-16,-11-18-11 0,16 7-59 15,-5-7-14-15,-5-11-8 16,-6-11-4-16</inkml:trace>
  <inkml:trace contextRef="#ctx0" brushRef="#br0" timeOffset="42130.4212">8129 6462 77 0,'-10'-13'70'0,"3"-6"-54"16,7 7-16-16,0 4-86 0</inkml:trace>
  <inkml:trace contextRef="#ctx0" brushRef="#br0" timeOffset="42780.4278">8496 6413 16 0,'-12'17'86'15,"-3"7"5"-15,4 7-4 0,4 6-61 16,4 7-1-16,3 1-1 15,10-1-2-15,10-3-6 16,5-9-4-16,6-10-2 16,2-10-1-16,3-12-2 0,-2-15 0 15,-1-14-1 1,0-10-2-16,-6-9 0 0,-4-10-2 15,-9-4-2-15,-6-7-1 0,-8 2-2 16,-6-4 0-16,-13 7-1 16,-12 5 1-16,-7 8-2 15,-5 12 1-15,-4 10 0 16,0 13 0-16,1 15 1 0,4 11 1 15,6 17-1 1,9 13 2-16,9 13 1 0,13 10 1 16,5 6 1-16,13 6 1 15,13-5 2-15,11-2-1 16,4-10 1-16,8-15 0 0,2-15-1 15,0-15 0-15,3-15 0 16,-2-17 0-16,-7-13-1 0,-4-9-1 16,-11-10-1-1,-7-2-1-15,-9 2-2 0,-12 4 0 16,-7 10 0-16,-11 8-1 15,-4 12 1-15,-4 12-1 0,5 7 2 16,3 17 1-16,9 4 0 16,7 5 1-16,13-3 0 15,11-1-1-15,14-3-3 0,4-9-8 16,14-6-38-1,4-2-36-15,-5-5-11 0,-4-12-6 16,-2-4 0-16</inkml:trace>
  <inkml:trace contextRef="#ctx0" brushRef="#br0" timeOffset="44390.4353">7509 8036 77 0,'-15'-7'85'15,"1"1"-7"-15,4 5-51 16,10 1-4-16,2 14-7 0,11 4-5 15,12 9 1 1,7 9 0-16,6 6 0 0,6 7 3 16,2 5 2-16,0 2-3 15,-6-2-2-15,-6-2-1 16,-8-8-1-16,-6-7-2 0,-10-10 0 15,-5-5 0-15,-5-14-2 16,0-8-2-16,-21-8 0 0,7-15-1 16,-4-8-2-1,1-4-1-15,1-6-2 0,5-5-1 16,7 1 0-16,5 1 0 15,12 8 0-15,10 7 0 16,7 12 0-16,1 7 1 0,2 10 0 16,2 14 2-16,-8 11 0 15,-6 13 0-15,-9 8 1 0,-8 6 1 16,-4 0-1-1,-11 0 0-15,-7-2 1 0,-1-7-1 16,-3-11 1 0,-2-8-2-16,4-10-3 0,0-14-2 15,6-6-7-15,5-16-10 16,7-7-50-16,5 0-20 0,3-5-7 15,10-3-6-15</inkml:trace>
  <inkml:trace contextRef="#ctx0" brushRef="#br0" timeOffset="44660.4353">8137 8335 48 0,'15'26'95'0,"1"-9"-2"16,4-2-3-1,2-12-56-15,7-6-9 0,3-19-6 16,5-12-2-16,-3-2-5 0,-3-8-3 15,-1-2-3 1,-8 3-2-16,-9 6-2 0,-10 7 0 16,-9 11-2-16,-13 12 0 15,-12 7 0-15,-6 10 0 0,-8 12-1 16,1 6-1-1,-4 5 0-15,6 1-3 0,5 4-3 16,8-8-7-16,15 1-19 0,9-6-48 16,5-15-13-1,15-7-4-15,1-6-3 0</inkml:trace>
  <inkml:trace contextRef="#ctx0" brushRef="#br0" timeOffset="44930.4353">8660 7810 20 0,'0'0'94'0,"-21"9"-2"15,3 12-2 1,-3-25-27-16,1 42-47 0,8 9-4 15,2 6-1 1,4 1-2-16,5-3-2 0,1-2-3 16,5-7-4-16,3-8-7 15,-2-10-11-15,-6-12-61 0,0-1-10 16,0-11-7-16,-21-6-6 0</inkml:trace>
  <inkml:trace contextRef="#ctx0" brushRef="#br0" timeOffset="45050.4353">8392 8107 4 0,'0'-12'96'0,"11"5"-1"16,13 4-5-16,7 1-4 15,4 0-72-15,10 2-5 0,4 2-3 16,1 8-8-16,-6-3-13 0,2 0-57 16,2 6-16-1,-10 2-6-15,-2 0-4 0</inkml:trace>
  <inkml:trace contextRef="#ctx0" brushRef="#br0" timeOffset="45850.4353">7970 9769 50 0,'0'0'87'0,"1"10"0"0,7 8-2 16,4 9-62-16,6 6-6 16,3 10 0-16,4 2 4 0,0 1-4 15,-4-6-3 1,-1-3-2-16,-4-9-2 0,-3-5-2 15,-5-7-1 1,-8-16 0-16,0 0-2 0,0 0 0 16,-3-13-2-16,-10-8 0 15,-2-6-2-15,-8-7-1 0,-3-5-1 16,-9-4-1-16,-1-2 0 0,-1 3 0 15,1 3-1 1,1 3 1-16,5 5 0 0,6 5 1 16,6 2 0-1,9 2 0-15,9-2 0 0,2-2 0 16,12-4 1-16,6-5-1 15,7 0 0-15,6-2 1 0,3 0 0 16,2 4-1-16,-1 3-1 16,-2 3-3-16,0 8-3 15,-8 4-4-15,1 6-5 0,-8 4-25 16,-8 2-45-1,0 3-9-15,-12 0-5 0</inkml:trace>
  <inkml:trace contextRef="#ctx0" brushRef="#br0" timeOffset="46130.4353">8020 9782 62 0,'9'4'93'15,"5"-9"-3"-15,10-14-3 16,5-15-54-16,5 2-19 0,7-3-2 16,-2 3-1-1,0-1-5-15,-1 1-2 0,-2 5-4 16,-6 1-4-16,-2 7-7 0,-8 2-11 15,-2 2-37-15,-2 10-29 16,-7 3-6-16,-9 2-5 16</inkml:trace>
  <inkml:trace contextRef="#ctx0" brushRef="#br0" timeOffset="46330.4353">8195 9992 81 0,'-4'22'98'16,"4"-13"-5"-16,12-9-4 15,2-9-62-15,18-13-7 0,8-3-4 16,3-6-5 0,5 2-8-16,0-4-7 0,3 6-14 15,-3 7-59-15,-2-4-13 16,-9 8-9-16,-5-2-5 15</inkml:trace>
  <inkml:trace contextRef="#ctx0" brushRef="#br0" timeOffset="46670.4353">8885 9224 43 0,'-15'25'93'0,"5"-8"0"15,9-8-6-15,9-8-53 0,17-6-8 16,13-13-3-16,7-6-4 0,12-8-5 16,3-5-5-1,4-3-2-15,-2-1-3 0,0 3-1 16,-8 2-4-1,-5 5-3-15,-9 4-4 0,-7 9-7 16,-11 2-21-16,-7 2-51 16,-2 7-7-16,-13 7-6 0,0 0-2 15</inkml:trace>
  <inkml:trace contextRef="#ctx0" brushRef="#br0" timeOffset="46940.4353">8977 9361 67 0,'-5'13'96'0,"5"-13"-2"16,19-1-4-1,13-16-62-15,6-8-2 0,13-4-3 16,6-7-5-16,6-3-7 0,-1 1-2 15,-3 0-2-15,-5 6-2 16,-4 3-3-16,-10 7-2 0,-10 3-3 16,-7 9-4-1,-12 2-5-15,-1 8-11 0,-10 0-56 16,-6 1-15-1,-6 1-6-15,-7 0-3 0</inkml:trace>
  <inkml:trace contextRef="#ctx0" brushRef="#br0" timeOffset="47260.4353">9118 8857 19 0,'-13'-13'90'16,"13"13"-1"-16,0 0 0 15,-3-23-23-15,5 38-46 0,10 17-2 16,6 6-2-16,4 15 0 16,5 6-1-16,3 5-2 0,0 4-3 15,0 0-2 1,-2-5-1-16,-4-5-1 0,-6-5-2 15,-1-10-1-15,-5-10 0 16,-4-6-1-16,-1-9-2 16,-1-7-1-16,-6-11-3 15,0 0-8-15,0 0-19 0,0-18-62 16,0-2-3-16,-3-9-9 0,2 0-3 15</inkml:trace>
  <inkml:trace contextRef="#ctx0" brushRef="#br0" timeOffset="47800.4353">9949 8448 51 0,'-1'-12'72'16,"-4"3"0"-16,-5 9-48 0,0 4-10 15,-4 11 4-15,0 7 0 16,-2 7 3-16,-1 9 1 0,4 6 1 15,-1 12-3 1,6 4 1-16,4 10-2 0,4 1-4 16,9 3-3-1,10-6-1-15,4-3-2 0,8-12-2 16,8-13 0-16,3-16-1 0,7-19 0 15,4-16-2-15,2-23 1 16,1-14-2-16,-1-17 0 0,-2-7-2 16,-10-10 1-1,-7-1-1-15,-17 1-1 0,-15 9 0 16,-12 13 0-1,-20 13-1-15,-15 19 1 0,-16 18 0 16,-12 11-2-16,-2 20-6 0,-2 6-12 16,8 7-52-16,19 4-23 15,5-5-4-15,21-6-7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0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0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4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5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8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0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27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44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6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3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8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5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25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90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3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36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5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98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14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2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3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4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8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0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7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7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516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365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6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9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77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67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1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customXml" Target="../ink/ink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customXml" Target="../ink/ink10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customXml" Target="../ink/ink19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017B1E1-B019-CC49-99F6-689DADC8E83B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32855" y="-784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031240" y="585720"/>
              <a:ext cx="825840" cy="66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0080" y="570960"/>
                <a:ext cx="852120" cy="69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Voltage controlled voltage source (VCVS)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 rot="2700000">
            <a:off x="1217130" y="3834600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295807" y="376237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295807" y="402136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1186441" y="3533382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1187235" y="4549055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5400000">
            <a:off x="1112054" y="240465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202221" y="306775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214842" y="201135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644" y="3305179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16232" y="4778052"/>
            <a:ext cx="7931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66471" y="229921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089727" y="226041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089727" y="251940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1838260" y="3152983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60653" y="2050509"/>
            <a:ext cx="497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14643" y="1801804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 rot="5400000">
            <a:off x="1891735" y="388016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1981902" y="4543260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1994523" y="348685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148170" y="161713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08149" y="3105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142560" y="459338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452246" y="229921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457200" y="3751172"/>
            <a:ext cx="72313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948" y="814847"/>
            <a:ext cx="4455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voltage drop across element 2 (instructor).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F52D7F8-57CC-B84D-82D1-DF2C0FCF8121}" type="datetime1">
              <a:rPr lang="en-US" smtClean="0"/>
              <a:t>3/31/2016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482360" y="710280"/>
              <a:ext cx="3431880" cy="137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9040" y="695880"/>
                <a:ext cx="3459240" cy="14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260960" y="2229840"/>
              <a:ext cx="3928680" cy="2327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6920" y="2215800"/>
                <a:ext cx="3945600" cy="235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73280" y="881640"/>
              <a:ext cx="3597840" cy="2321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480" y="866520"/>
                <a:ext cx="3612240" cy="235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97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09520" y="15120"/>
              <a:ext cx="5025960" cy="459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8360" y="1800"/>
                <a:ext cx="5040720" cy="46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06720" y="0"/>
              <a:ext cx="8323200" cy="6276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040" y="-15840"/>
                <a:ext cx="8342640" cy="62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9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21320" y="252360"/>
              <a:ext cx="6395400" cy="5933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920" y="239400"/>
                <a:ext cx="6414120" cy="595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27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4800" y="239040"/>
              <a:ext cx="8444160" cy="5288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600" y="225000"/>
                <a:ext cx="8462520" cy="53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1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71080" y="168480"/>
              <a:ext cx="8727840" cy="6366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320" y="154440"/>
                <a:ext cx="8745480" cy="63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7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Voltage controlled current source (VCCS)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 rot="5400000">
            <a:off x="1112054" y="240465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202221" y="306775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214842" y="201135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868" y="3298035"/>
            <a:ext cx="22644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66471" y="229921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089727" y="226041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089727" y="251940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1952367" y="3045084"/>
            <a:ext cx="520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60653" y="2050509"/>
            <a:ext cx="497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14643" y="1801804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532687" y="1796318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1148170" y="1617138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08149" y="3105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452246" y="229921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948" y="645570"/>
            <a:ext cx="398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current through element 2 (student).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2741278" y="1065368"/>
            <a:ext cx="402824" cy="1472873"/>
            <a:chOff x="3409473" y="1458273"/>
            <a:chExt cx="402824" cy="1472873"/>
          </a:xfrm>
        </p:grpSpPr>
        <p:sp>
          <p:nvSpPr>
            <p:cNvPr id="29" name="Rectangle 28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itle 1"/>
          <p:cNvSpPr txBox="1">
            <a:spLocks/>
          </p:cNvSpPr>
          <p:nvPr/>
        </p:nvSpPr>
        <p:spPr>
          <a:xfrm>
            <a:off x="2663454" y="996949"/>
            <a:ext cx="72313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6113A34-AD5C-C74F-B96C-12A95E504773}" type="datetime1">
              <a:rPr lang="en-US" smtClean="0"/>
              <a:t>3/31/2016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71920" y="906840"/>
              <a:ext cx="7083000" cy="4012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9040" y="892440"/>
                <a:ext cx="7090560" cy="404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3/31/2016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34960" y="145440"/>
              <a:ext cx="7487640" cy="6181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640" y="130320"/>
                <a:ext cx="7516080" cy="62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55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problem.</a:t>
            </a:r>
            <a:endParaRPr lang="en-US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187948" y="814847"/>
            <a:ext cx="2261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bc</a:t>
            </a:r>
            <a:r>
              <a:rPr lang="en-US" sz="1600" dirty="0" smtClean="0"/>
              <a:t> (instructor).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 rot="16200000">
            <a:off x="2030118" y="1057741"/>
            <a:ext cx="257175" cy="1488124"/>
            <a:chOff x="1295807" y="1801804"/>
            <a:chExt cx="257175" cy="1488124"/>
          </a:xfrm>
        </p:grpSpPr>
        <p:sp>
          <p:nvSpPr>
            <p:cNvPr id="31" name="Rectangle 30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rot="16200000">
            <a:off x="2030118" y="2050934"/>
            <a:ext cx="257175" cy="1488124"/>
            <a:chOff x="1295807" y="1801804"/>
            <a:chExt cx="257175" cy="1488124"/>
          </a:xfrm>
        </p:grpSpPr>
        <p:sp>
          <p:nvSpPr>
            <p:cNvPr id="37" name="Rectangle 36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833744" y="3659600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rot="10800000">
            <a:off x="2461532" y="3788190"/>
            <a:ext cx="441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1414644" y="378819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 rot="2700000">
            <a:off x="4189481" y="2587982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268158" y="2515761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268158" y="2774751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4030812" y="2158784"/>
            <a:ext cx="7139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695850" y="3766177"/>
            <a:ext cx="1383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 rot="16200000">
            <a:off x="3518243" y="1057740"/>
            <a:ext cx="257175" cy="1488124"/>
            <a:chOff x="1295807" y="1801804"/>
            <a:chExt cx="257175" cy="1488124"/>
          </a:xfrm>
        </p:grpSpPr>
        <p:sp>
          <p:nvSpPr>
            <p:cNvPr id="67" name="Rectangle 66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rot="16200000" flipV="1">
            <a:off x="86491" y="3129963"/>
            <a:ext cx="26563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V="1">
            <a:off x="1909578" y="2807573"/>
            <a:ext cx="198638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295807" y="1488549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607497" y="1488548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212147" y="1488549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4675733" y="2554218"/>
            <a:ext cx="810667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1414648" y="1236249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10800000" flipH="1">
            <a:off x="1513708" y="156980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7" name="Title 1"/>
          <p:cNvSpPr txBox="1">
            <a:spLocks/>
          </p:cNvSpPr>
          <p:nvPr/>
        </p:nvSpPr>
        <p:spPr>
          <a:xfrm>
            <a:off x="1378672" y="2331260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rot="10800000" flipH="1">
            <a:off x="1477732" y="266481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" name="Title 1"/>
          <p:cNvSpPr txBox="1">
            <a:spLocks/>
          </p:cNvSpPr>
          <p:nvPr/>
        </p:nvSpPr>
        <p:spPr>
          <a:xfrm>
            <a:off x="1411275" y="3324452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rot="10800000" flipH="1">
            <a:off x="1510335" y="365801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215110" y="4458116"/>
            <a:ext cx="1179157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1418019" y="4458118"/>
            <a:ext cx="17970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856393E2-93A6-D04D-920F-7A9AD2C8C0FD}" type="datetime1">
              <a:rPr lang="en-US" smtClean="0"/>
              <a:t>3/31/2016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42680" y="454320"/>
              <a:ext cx="7710120" cy="4595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000" y="442800"/>
                <a:ext cx="7737480" cy="462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/>
              <a:t>Current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Power</a:t>
            </a:r>
          </a:p>
          <a:p>
            <a:pPr>
              <a:buNone/>
            </a:pPr>
            <a:r>
              <a:rPr lang="en-US" dirty="0" smtClean="0"/>
              <a:t>Today: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Power (sink/source)</a:t>
            </a:r>
          </a:p>
          <a:p>
            <a:pPr lvl="1"/>
            <a:r>
              <a:rPr lang="en-US" dirty="0" smtClean="0"/>
              <a:t>Current (</a:t>
            </a:r>
            <a:r>
              <a:rPr lang="en-US" dirty="0" err="1" smtClean="0"/>
              <a:t>postive</a:t>
            </a:r>
            <a:r>
              <a:rPr lang="en-US" dirty="0" smtClean="0"/>
              <a:t>/negative)</a:t>
            </a:r>
          </a:p>
          <a:p>
            <a:pPr lvl="1"/>
            <a:r>
              <a:rPr lang="en-US" dirty="0" smtClean="0"/>
              <a:t>Dependent sources</a:t>
            </a:r>
          </a:p>
          <a:p>
            <a:r>
              <a:rPr lang="en-US" dirty="0" smtClean="0"/>
              <a:t>Resistors</a:t>
            </a:r>
          </a:p>
          <a:p>
            <a:pPr lvl="1"/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Parallel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4EB8962-8075-1245-BB1E-01A34E531344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rot="5400000" flipH="1" flipV="1">
            <a:off x="4922742" y="547226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cxnSp>
        <p:nvCxnSpPr>
          <p:cNvPr id="72" name="Straight Connector 71"/>
          <p:cNvCxnSpPr/>
          <p:nvPr/>
        </p:nvCxnSpPr>
        <p:spPr>
          <a:xfrm rot="10800000" flipV="1">
            <a:off x="1450168" y="2747376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207283" y="915401"/>
            <a:ext cx="485775" cy="1831975"/>
            <a:chOff x="3607593" y="1347713"/>
            <a:chExt cx="485775" cy="1831975"/>
          </a:xfrm>
        </p:grpSpPr>
        <p:grpSp>
          <p:nvGrpSpPr>
            <p:cNvPr id="77" name="Group 76"/>
            <p:cNvGrpSpPr/>
            <p:nvPr/>
          </p:nvGrpSpPr>
          <p:grpSpPr>
            <a:xfrm>
              <a:off x="3607593" y="1996331"/>
              <a:ext cx="485775" cy="485775"/>
              <a:chOff x="1869750" y="2046339"/>
              <a:chExt cx="485775" cy="48577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869750" y="2046339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943100" y="2168515"/>
                <a:ext cx="345281" cy="192881"/>
              </a:xfrm>
              <a:custGeom>
                <a:avLst/>
                <a:gdLst>
                  <a:gd name="connsiteX0" fmla="*/ 0 w 707231"/>
                  <a:gd name="connsiteY0" fmla="*/ 471487 h 732234"/>
                  <a:gd name="connsiteX1" fmla="*/ 235744 w 707231"/>
                  <a:gd name="connsiteY1" fmla="*/ 21431 h 732234"/>
                  <a:gd name="connsiteX2" fmla="*/ 364331 w 707231"/>
                  <a:gd name="connsiteY2" fmla="*/ 342900 h 732234"/>
                  <a:gd name="connsiteX3" fmla="*/ 535781 w 707231"/>
                  <a:gd name="connsiteY3" fmla="*/ 728662 h 732234"/>
                  <a:gd name="connsiteX4" fmla="*/ 707231 w 707231"/>
                  <a:gd name="connsiteY4" fmla="*/ 321469 h 73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231" h="732234">
                    <a:moveTo>
                      <a:pt x="0" y="471487"/>
                    </a:moveTo>
                    <a:cubicBezTo>
                      <a:pt x="87511" y="257174"/>
                      <a:pt x="175022" y="42862"/>
                      <a:pt x="235744" y="21431"/>
                    </a:cubicBezTo>
                    <a:cubicBezTo>
                      <a:pt x="296466" y="0"/>
                      <a:pt x="314325" y="225028"/>
                      <a:pt x="364331" y="342900"/>
                    </a:cubicBezTo>
                    <a:cubicBezTo>
                      <a:pt x="414337" y="460772"/>
                      <a:pt x="478631" y="732234"/>
                      <a:pt x="535781" y="728662"/>
                    </a:cubicBezTo>
                    <a:cubicBezTo>
                      <a:pt x="592931" y="725090"/>
                      <a:pt x="650081" y="523279"/>
                      <a:pt x="707231" y="321469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Connector 72"/>
            <p:cNvCxnSpPr>
              <a:endCxn id="40" idx="4"/>
            </p:cNvCxnSpPr>
            <p:nvPr/>
          </p:nvCxnSpPr>
          <p:spPr>
            <a:xfrm rot="5400000" flipH="1" flipV="1">
              <a:off x="3501690" y="2830897"/>
              <a:ext cx="6975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40" idx="0"/>
            </p:cNvCxnSpPr>
            <p:nvPr/>
          </p:nvCxnSpPr>
          <p:spPr>
            <a:xfrm rot="5400000" flipH="1" flipV="1">
              <a:off x="3526172" y="1672022"/>
              <a:ext cx="648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 rot="10800000" flipV="1">
            <a:off x="1450171" y="91539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flipH="1">
            <a:off x="2116923" y="85283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flipH="1">
            <a:off x="2116923" y="268481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296277" y="364849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413643" y="57777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2737125" y="852838"/>
            <a:ext cx="920465" cy="1957096"/>
            <a:chOff x="2737125" y="1160030"/>
            <a:chExt cx="920465" cy="1957096"/>
          </a:xfrm>
        </p:grpSpPr>
        <p:sp>
          <p:nvSpPr>
            <p:cNvPr id="102" name="Rectangle 101"/>
            <p:cNvSpPr/>
            <p:nvPr/>
          </p:nvSpPr>
          <p:spPr>
            <a:xfrm rot="16200000">
              <a:off x="3032115" y="2009992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speaker</a:t>
              </a:r>
              <a:endParaRPr lang="en-US" dirty="0"/>
            </a:p>
          </p:txBody>
        </p:sp>
        <p:cxnSp>
          <p:nvCxnSpPr>
            <p:cNvPr id="103" name="Straight Connector 102"/>
            <p:cNvCxnSpPr/>
            <p:nvPr/>
          </p:nvCxnSpPr>
          <p:spPr>
            <a:xfrm rot="10800000" flipH="1" flipV="1">
              <a:off x="2862251" y="305456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3319451" y="284501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>
              <a:off x="3319449" y="1432142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H="1" flipV="1">
              <a:off x="2862248" y="122259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737125" y="11600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737125" y="2992006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 rot="2629581">
            <a:off x="2848159" y="628564"/>
            <a:ext cx="2421731" cy="2501027"/>
            <a:chOff x="3657590" y="826722"/>
            <a:chExt cx="2421731" cy="2501027"/>
          </a:xfrm>
        </p:grpSpPr>
        <p:sp>
          <p:nvSpPr>
            <p:cNvPr id="108" name="Arc 107"/>
            <p:cNvSpPr/>
            <p:nvPr/>
          </p:nvSpPr>
          <p:spPr>
            <a:xfrm>
              <a:off x="3914775" y="1668535"/>
              <a:ext cx="1350314" cy="135031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>
              <a:off x="3786187" y="1238771"/>
              <a:ext cx="1864519" cy="20889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>
              <a:off x="3657590" y="826722"/>
              <a:ext cx="2421731" cy="250102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Connector 113"/>
          <p:cNvCxnSpPr/>
          <p:nvPr/>
        </p:nvCxnSpPr>
        <p:spPr>
          <a:xfrm rot="10800000" flipV="1">
            <a:off x="1552950" y="577770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76"/>
          <p:cNvGrpSpPr/>
          <p:nvPr/>
        </p:nvGrpSpPr>
        <p:grpSpPr>
          <a:xfrm>
            <a:off x="1310065" y="4594352"/>
            <a:ext cx="485775" cy="485775"/>
            <a:chOff x="1869750" y="2046339"/>
            <a:chExt cx="485775" cy="485775"/>
          </a:xfrm>
        </p:grpSpPr>
        <p:sp>
          <p:nvSpPr>
            <p:cNvPr id="126" name="Oval 125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4" name="Straight Connector 123"/>
          <p:cNvCxnSpPr>
            <a:endCxn id="126" idx="4"/>
          </p:cNvCxnSpPr>
          <p:nvPr/>
        </p:nvCxnSpPr>
        <p:spPr>
          <a:xfrm rot="5400000" flipH="1" flipV="1">
            <a:off x="1204162" y="542891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6" idx="0"/>
          </p:cNvCxnSpPr>
          <p:nvPr/>
        </p:nvCxnSpPr>
        <p:spPr>
          <a:xfrm rot="5400000" flipH="1" flipV="1">
            <a:off x="1228644" y="427004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 flipV="1">
            <a:off x="1552953" y="394573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 flipH="1">
            <a:off x="2219705" y="388317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flipH="1">
            <a:off x="2219705" y="57151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6361167" y="3885389"/>
            <a:ext cx="920465" cy="1957096"/>
            <a:chOff x="2737125" y="1160030"/>
            <a:chExt cx="920465" cy="1957096"/>
          </a:xfrm>
        </p:grpSpPr>
        <p:sp>
          <p:nvSpPr>
            <p:cNvPr id="129" name="Rectangle 128"/>
            <p:cNvSpPr/>
            <p:nvPr/>
          </p:nvSpPr>
          <p:spPr>
            <a:xfrm rot="16200000">
              <a:off x="3032115" y="2009992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speaker</a:t>
              </a:r>
              <a:endParaRPr lang="en-US" dirty="0"/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10800000" flipH="1" flipV="1">
              <a:off x="2862251" y="305456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>
              <a:off x="3319451" y="284501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>
              <a:off x="3319449" y="1432142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0800000" flipH="1" flipV="1">
              <a:off x="2862248" y="122259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737125" y="11600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2737125" y="2992006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 rot="2629581">
            <a:off x="6472201" y="3639683"/>
            <a:ext cx="2421731" cy="2501027"/>
            <a:chOff x="3657590" y="826722"/>
            <a:chExt cx="2421731" cy="2501027"/>
          </a:xfrm>
        </p:grpSpPr>
        <p:sp>
          <p:nvSpPr>
            <p:cNvPr id="137" name="Arc 136"/>
            <p:cNvSpPr/>
            <p:nvPr/>
          </p:nvSpPr>
          <p:spPr>
            <a:xfrm>
              <a:off x="3914775" y="1668535"/>
              <a:ext cx="1350314" cy="135031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>
            <a:xfrm>
              <a:off x="3786187" y="1238771"/>
              <a:ext cx="1864519" cy="20889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>
            <a:xfrm>
              <a:off x="3657590" y="826722"/>
              <a:ext cx="2421731" cy="250102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 rot="2700000">
            <a:off x="5074017" y="468317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5152694" y="4610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>
            <a:off x="5152694" y="486994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 rot="16200000" flipV="1">
            <a:off x="5043328" y="438196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V="1">
            <a:off x="5044122" y="539763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 flipH="1" flipV="1">
            <a:off x="4947222" y="427004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V="1">
            <a:off x="5271531" y="394573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 flipH="1">
            <a:off x="5938283" y="388317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10800000" flipV="1">
            <a:off x="5271530" y="582105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 flipH="1">
            <a:off x="5938285" y="575849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rot="16200000">
            <a:off x="3223251" y="474136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2737125" y="578593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>
            <a:off x="3510587" y="557638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>
            <a:off x="3510585" y="416351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718956" y="395396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612005" y="38914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612005" y="572337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4101576" y="3993391"/>
            <a:ext cx="1218941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endParaRPr lang="en-US" sz="2400" i="1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1,000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107505" y="353584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848726" y="3166517"/>
            <a:ext cx="122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“amplifier”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EB364BE-26A4-0041-9D44-2F22C80F53FD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dirty="0" smtClean="0"/>
              <a:t>MKSA units-cheat sheet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71550"/>
          <a:ext cx="82296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r>
                        <a:rPr lang="en-US" baseline="0" dirty="0" smtClean="0"/>
                        <a:t> in terms of other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r>
                        <a:rPr lang="en-US" baseline="0" dirty="0" smtClean="0"/>
                        <a:t> in terms of MKSA base 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m-kg/s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kg/m-s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N-m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A-s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/A-s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/kg-m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Symbol" pitchFamily="18" charset="2"/>
                        </a:rPr>
                        <a:t>W</a:t>
                      </a:r>
                      <a:endParaRPr lang="en-US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/kg-m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Henry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65CBA39B-452F-7B40-8492-8D5E198D0513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74B79AE-1D66-7849-B1EB-A43F85D4418E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2706985" y="1732358"/>
            <a:ext cx="160687" cy="1414811"/>
            <a:chOff x="4491655" y="3124200"/>
            <a:chExt cx="160687" cy="1414811"/>
          </a:xfrm>
        </p:grpSpPr>
        <p:grpSp>
          <p:nvGrpSpPr>
            <p:cNvPr id="72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 flipH="1">
            <a:off x="1699637" y="14124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1684691" y="32555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rot="10800000" flipH="1" flipV="1">
            <a:off x="2120045" y="344017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2577245" y="323062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2577243" y="181775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 flipV="1">
            <a:off x="2120042" y="160820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1994911" y="15456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994911" y="33776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917448" y="16243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924843" y="306522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92" name="Group 100"/>
          <p:cNvGrpSpPr/>
          <p:nvPr/>
        </p:nvGrpSpPr>
        <p:grpSpPr>
          <a:xfrm>
            <a:off x="2529072" y="1421450"/>
            <a:ext cx="517588" cy="498606"/>
            <a:chOff x="1835341" y="1760299"/>
            <a:chExt cx="517588" cy="498606"/>
          </a:xfrm>
        </p:grpSpPr>
        <p:cxnSp>
          <p:nvCxnSpPr>
            <p:cNvPr id="93" name="Straight Arrow Connector 9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>
            <a:off x="2180041" y="74177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886200" y="1209980"/>
            <a:ext cx="4121989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R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67195" y="2456398"/>
            <a:ext cx="272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Resistance units: Ohms [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]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00599" y="3070848"/>
            <a:ext cx="388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circuit:</a:t>
            </a:r>
          </a:p>
          <a:p>
            <a:r>
              <a:rPr lang="en-US" dirty="0" smtClean="0"/>
              <a:t>(Voltage source in series with resistor.)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2529072" y="20911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04E1CD5-FBB3-7143-A389-2EB8949B0E0B}" type="datetime1">
              <a:rPr lang="en-US" smtClean="0"/>
              <a:t>3/31/2016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3560" y="3749400"/>
              <a:ext cx="8109720" cy="2647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960" y="3746520"/>
                <a:ext cx="8128080" cy="265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Resistors in parallel.</a:t>
            </a:r>
            <a:endParaRPr lang="en-US" sz="20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5455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all the currents and voltages in this circuit. (instructor).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262261" y="165049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itle 1"/>
          <p:cNvSpPr txBox="1">
            <a:spLocks/>
          </p:cNvSpPr>
          <p:nvPr/>
        </p:nvSpPr>
        <p:spPr>
          <a:xfrm>
            <a:off x="1828800" y="142716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 rot="16200000">
            <a:off x="1914114" y="1956170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 rot="16200000">
            <a:off x="2863114" y="19967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 rot="16200000">
            <a:off x="3829547" y="1943949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1020832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1005886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717BA05-F6E9-0749-B524-2DEE54C60E4F}" type="datetime1">
              <a:rPr lang="en-US" smtClean="0"/>
              <a:t>3/31/2016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95280" y="618840"/>
              <a:ext cx="8289720" cy="4691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600" y="607680"/>
                <a:ext cx="8309880" cy="47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296640" y="4262040"/>
              <a:ext cx="3159000" cy="1539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760" y="4246920"/>
                <a:ext cx="3186720" cy="15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1292760" y="3723120"/>
              <a:ext cx="4970880" cy="2198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0520" y="3708000"/>
                <a:ext cx="4991400" cy="222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Resistors in parallel.</a:t>
            </a:r>
            <a:endParaRPr lang="en-US" sz="20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5410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all the currents and voltages in this circuit. (students).</a:t>
            </a:r>
            <a:endParaRPr lang="en-US" sz="1600" dirty="0"/>
          </a:p>
        </p:txBody>
      </p: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9" name="Title 1"/>
          <p:cNvSpPr txBox="1">
            <a:spLocks/>
          </p:cNvSpPr>
          <p:nvPr/>
        </p:nvSpPr>
        <p:spPr>
          <a:xfrm rot="16200000">
            <a:off x="2982292" y="2023892"/>
            <a:ext cx="739209" cy="45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5029200" y="134600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 rot="16200000">
            <a:off x="4003811" y="2051638"/>
            <a:ext cx="739209" cy="45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7948" y="3276600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a) Find i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51986" y="3945523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b) Find i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251986" y="4648200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c) Find i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234434" y="5486400"/>
            <a:ext cx="1051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d) Find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eq</a:t>
            </a:r>
            <a:endParaRPr lang="en-US" sz="1600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F9ABC32-1FB5-5644-82FD-9428FDD02036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Generalize: N resistors in parallel.</a:t>
            </a:r>
            <a:endParaRPr lang="en-US" sz="2000" dirty="0"/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9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262261" y="165049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itle 1"/>
          <p:cNvSpPr txBox="1">
            <a:spLocks/>
          </p:cNvSpPr>
          <p:nvPr/>
        </p:nvSpPr>
        <p:spPr>
          <a:xfrm>
            <a:off x="1828800" y="142716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 rot="16200000">
            <a:off x="2782236" y="1976311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 rot="16200000">
            <a:off x="3829547" y="1943949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1020832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1005886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53" name="Group 100"/>
          <p:cNvGrpSpPr/>
          <p:nvPr/>
        </p:nvGrpSpPr>
        <p:grpSpPr>
          <a:xfrm rot="5400000" flipH="1" flipV="1">
            <a:off x="1914976" y="3045823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1073219" y="30363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DD813E0-9A0E-8E40-9134-B50CB6F05BFD}" type="datetime1">
              <a:rPr lang="en-US" smtClean="0"/>
              <a:t>3/31/2016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07320" y="719640"/>
              <a:ext cx="8217720" cy="5978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000" y="706320"/>
                <a:ext cx="8247240" cy="599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10" y="1431890"/>
            <a:ext cx="3103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134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</a:t>
            </a:r>
            <a:r>
              <a:rPr lang="en-US" sz="1600" dirty="0" err="1" smtClean="0"/>
              <a:t>sudents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1003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869469" y="11219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887597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9" name="Group 100"/>
          <p:cNvGrpSpPr/>
          <p:nvPr/>
        </p:nvGrpSpPr>
        <p:grpSpPr>
          <a:xfrm rot="5400000" flipH="1" flipV="1">
            <a:off x="512735" y="2212069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402204" y="164394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94091" y="13716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194091" y="280000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2782236" y="1879545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grpSp>
        <p:nvGrpSpPr>
          <p:cNvPr id="117" name="Group 58"/>
          <p:cNvGrpSpPr/>
          <p:nvPr/>
        </p:nvGrpSpPr>
        <p:grpSpPr>
          <a:xfrm>
            <a:off x="4339257" y="1427132"/>
            <a:ext cx="160687" cy="1414811"/>
            <a:chOff x="4491663" y="3124200"/>
            <a:chExt cx="160687" cy="1414811"/>
          </a:xfrm>
        </p:grpSpPr>
        <p:grpSp>
          <p:nvGrpSpPr>
            <p:cNvPr id="12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tle 1"/>
          <p:cNvSpPr txBox="1">
            <a:spLocks/>
          </p:cNvSpPr>
          <p:nvPr/>
        </p:nvSpPr>
        <p:spPr>
          <a:xfrm rot="16200000">
            <a:off x="3648571" y="1898937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91F83C3-3775-F24A-A32E-5CA5E742EFB2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Important practical example: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8" y="1431890"/>
            <a:ext cx="2237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297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2233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M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869469" y="11219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887597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7" name="Group 100"/>
          <p:cNvGrpSpPr/>
          <p:nvPr/>
        </p:nvGrpSpPr>
        <p:grpSpPr>
          <a:xfrm rot="5400000" flipH="1" flipV="1">
            <a:off x="512735" y="2212069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402204" y="164394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94091" y="13716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194091" y="280000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2782236" y="1879545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EAB12FF-9942-F34E-BCB6-BF3E96F7BF2E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788CFF9-D20F-BB4D-854A-5DFB2C736123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Power: Source vs. sink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44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7340" y="192442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7340" y="375639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0540" y="2679181"/>
            <a:ext cx="678346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 &gt; 0 </a:t>
            </a:r>
          </a:p>
          <a:p>
            <a:pPr>
              <a:buFont typeface="Symbol"/>
              <a:buChar char="Þ"/>
            </a:pPr>
            <a:r>
              <a:rPr lang="en-US" sz="3200" dirty="0" smtClean="0"/>
              <a:t>“sink”: power delivered to element</a:t>
            </a:r>
          </a:p>
          <a:p>
            <a:r>
              <a:rPr lang="en-US" sz="3200" dirty="0" smtClean="0"/>
              <a:t>P &lt; 0 </a:t>
            </a:r>
          </a:p>
          <a:p>
            <a:pPr>
              <a:buFont typeface="Symbol"/>
              <a:buChar char="Þ"/>
            </a:pPr>
            <a:r>
              <a:rPr lang="en-US" sz="3200" dirty="0" smtClean="0"/>
              <a:t>“source”: power supplied by element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142" y="20087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9537" y="344962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3203236-F97F-4D4A-9687-18FE03C2A0B1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Voltage addition in circuits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07241" y="1673575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791798" y="2336674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804419" y="128027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706834" y="314907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91391" y="381217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804012" y="275577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74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7726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2137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94253" y="1267649"/>
          <a:ext cx="1936256" cy="12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4" imgW="723600" imgH="482400" progId="Equation.3">
                  <p:embed/>
                </p:oleObj>
              </mc:Choice>
              <mc:Fallback>
                <p:oleObj name="Equation" r:id="rId4" imgW="723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253" y="1267649"/>
                        <a:ext cx="1936256" cy="129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07355" y="2571108"/>
          <a:ext cx="1920775" cy="13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6" imgW="711000" imgH="482400" progId="Equation.3">
                  <p:embed/>
                </p:oleObj>
              </mc:Choice>
              <mc:Fallback>
                <p:oleObj name="Equation" r:id="rId6" imgW="71100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5" y="2571108"/>
                        <a:ext cx="1920775" cy="1303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3810000" y="1890348"/>
          <a:ext cx="51165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8" imgW="2489040" imgH="482400" progId="Equation.3">
                  <p:embed/>
                </p:oleObj>
              </mc:Choice>
              <mc:Fallback>
                <p:oleObj name="Equation" r:id="rId8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90348"/>
                        <a:ext cx="51165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895600" y="4648200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DCF0C5C-7E82-0743-A250-F535235F7868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2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764474" y="115085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764474" y="2510824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751063" y="282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751063" y="163505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692240" y="3925635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78221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838200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872611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49" name="Straight Arrow Connector 148"/>
          <p:cNvCxnSpPr/>
          <p:nvPr/>
        </p:nvCxnSpPr>
        <p:spPr>
          <a:xfrm rot="16200000" flipH="1">
            <a:off x="504624" y="117738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0" name="Title 1"/>
          <p:cNvSpPr txBox="1">
            <a:spLocks/>
          </p:cNvSpPr>
          <p:nvPr/>
        </p:nvSpPr>
        <p:spPr>
          <a:xfrm>
            <a:off x="71163" y="95405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 rot="16200000" flipH="1">
            <a:off x="463657" y="2597517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2" name="Title 1"/>
          <p:cNvSpPr txBox="1">
            <a:spLocks/>
          </p:cNvSpPr>
          <p:nvPr/>
        </p:nvSpPr>
        <p:spPr>
          <a:xfrm>
            <a:off x="30196" y="2374179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5C093F90-7B3A-004E-8D89-DF8DEE2E79E1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Generalize: N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909168" y="60960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909168" y="1969566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895757" y="22881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95757" y="10938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52"/>
          <p:cNvGrpSpPr/>
          <p:nvPr/>
        </p:nvGrpSpPr>
        <p:grpSpPr>
          <a:xfrm rot="5400000">
            <a:off x="586916" y="3859037"/>
            <a:ext cx="805211" cy="160687"/>
            <a:chOff x="457201" y="2514600"/>
            <a:chExt cx="9144001" cy="1824765"/>
          </a:xfrm>
        </p:grpSpPr>
        <p:cxnSp>
          <p:nvCxnSpPr>
            <p:cNvPr id="78" name="Straight Connector 77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rot="5400000" flipH="1" flipV="1">
            <a:off x="836934" y="3384377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837645" y="4494388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1"/>
          <p:cNvSpPr txBox="1">
            <a:spLocks/>
          </p:cNvSpPr>
          <p:nvPr/>
        </p:nvSpPr>
        <p:spPr>
          <a:xfrm>
            <a:off x="895757" y="35505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739144" y="4897699"/>
            <a:ext cx="50182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52"/>
          <p:cNvGrpSpPr/>
          <p:nvPr/>
        </p:nvGrpSpPr>
        <p:grpSpPr>
          <a:xfrm rot="5400000">
            <a:off x="586918" y="5580060"/>
            <a:ext cx="805211" cy="160687"/>
            <a:chOff x="457201" y="2514600"/>
            <a:chExt cx="9144001" cy="1824765"/>
          </a:xfrm>
        </p:grpSpPr>
        <p:cxnSp>
          <p:nvCxnSpPr>
            <p:cNvPr id="96" name="Straight Connector 95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rot="5400000" flipH="1" flipV="1">
            <a:off x="934740" y="5203206"/>
            <a:ext cx="109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837645" y="6215411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itle 1"/>
          <p:cNvSpPr txBox="1">
            <a:spLocks/>
          </p:cNvSpPr>
          <p:nvPr/>
        </p:nvSpPr>
        <p:spPr>
          <a:xfrm>
            <a:off x="895757" y="52715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41680" y="484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41680" y="63678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67000" y="288811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3733800" y="2645351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l 141"/>
          <p:cNvSpPr/>
          <p:nvPr/>
        </p:nvSpPr>
        <p:spPr>
          <a:xfrm>
            <a:off x="3769375" y="252023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769375" y="406016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4038600" y="29771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62600" y="2734578"/>
          <a:ext cx="2168865" cy="13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34578"/>
                        <a:ext cx="2168865" cy="131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CA7B74C-218B-6042-8CC6-F231E28481B3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335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9263" y="34080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909168" y="1099789"/>
            <a:ext cx="160687" cy="1414811"/>
            <a:chOff x="4491655" y="3124200"/>
            <a:chExt cx="160687" cy="1414811"/>
          </a:xfrm>
        </p:grpSpPr>
        <p:grpSp>
          <p:nvGrpSpPr>
            <p:cNvPr id="4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09168" y="2177929"/>
            <a:ext cx="160687" cy="1414811"/>
            <a:chOff x="4491655" y="3124200"/>
            <a:chExt cx="160687" cy="1414811"/>
          </a:xfrm>
        </p:grpSpPr>
        <p:grpSp>
          <p:nvGrpSpPr>
            <p:cNvPr id="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itle 1"/>
          <p:cNvSpPr txBox="1">
            <a:spLocks/>
          </p:cNvSpPr>
          <p:nvPr/>
        </p:nvSpPr>
        <p:spPr>
          <a:xfrm>
            <a:off x="909174" y="145859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038631" y="260350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824237" y="39298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70143" y="64518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990048" y="4143540"/>
            <a:ext cx="160687" cy="1414811"/>
            <a:chOff x="449165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990048" y="522168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990054" y="45023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1119511" y="564726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M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7948" y="3760529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DC02774-8575-4E4A-B6AF-428BA2460B00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8C3D3C0-81C8-7942-8038-D5663AB6397F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1121127" y="4485743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121127" y="3263590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907429" y="3070932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5460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257364" y="3167261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A9049711-6E48-A74C-9A12-B1972623B81D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75" name="Group 18"/>
          <p:cNvGrpSpPr/>
          <p:nvPr/>
        </p:nvGrpSpPr>
        <p:grpSpPr>
          <a:xfrm rot="5400000">
            <a:off x="4011614" y="759279"/>
            <a:ext cx="1088673" cy="1414811"/>
            <a:chOff x="3581400" y="2645351"/>
            <a:chExt cx="1088673" cy="1414811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80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 rot="5400000">
            <a:off x="4011614" y="1689315"/>
            <a:ext cx="1088673" cy="1414811"/>
            <a:chOff x="3581400" y="2645351"/>
            <a:chExt cx="1088673" cy="1414811"/>
          </a:xfrm>
        </p:grpSpPr>
        <p:sp>
          <p:nvSpPr>
            <p:cNvPr id="9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6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9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 rot="5400000">
            <a:off x="2404145" y="1205543"/>
            <a:ext cx="1088673" cy="1414811"/>
            <a:chOff x="3581400" y="2645351"/>
            <a:chExt cx="1088673" cy="1414811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1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8" name="Straight Connector 127"/>
          <p:cNvCxnSpPr/>
          <p:nvPr/>
        </p:nvCxnSpPr>
        <p:spPr>
          <a:xfrm rot="5400000">
            <a:off x="3383166" y="1620294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4798338" y="1620655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 flipH="1" flipV="1">
            <a:off x="5263356" y="1601906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 flipH="1" flipV="1">
            <a:off x="3655887" y="1601178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 rot="5400000">
            <a:off x="5981568" y="1197970"/>
            <a:ext cx="1088673" cy="1414811"/>
            <a:chOff x="3581400" y="2645351"/>
            <a:chExt cx="1088673" cy="1414811"/>
          </a:xfrm>
        </p:grpSpPr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9" name="Group 39"/>
            <p:cNvGrpSpPr/>
            <p:nvPr/>
          </p:nvGrpSpPr>
          <p:grpSpPr>
            <a:xfrm>
              <a:off x="3733820" y="2645351"/>
              <a:ext cx="160687" cy="1414811"/>
              <a:chOff x="4491675" y="3124200"/>
              <a:chExt cx="160687" cy="1414811"/>
            </a:xfrm>
          </p:grpSpPr>
          <p:grpSp>
            <p:nvGrpSpPr>
              <p:cNvPr id="140" name="Group 52"/>
              <p:cNvGrpSpPr/>
              <p:nvPr/>
            </p:nvGrpSpPr>
            <p:grpSpPr>
              <a:xfrm rot="5400000">
                <a:off x="416941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TextBox 153"/>
          <p:cNvSpPr txBox="1"/>
          <p:nvPr/>
        </p:nvSpPr>
        <p:spPr>
          <a:xfrm>
            <a:off x="187948" y="645570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57BB5B1-200B-1E45-A416-2880847D4E4D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1733989" y="1374293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664025" y="1374293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 rot="16200000">
            <a:off x="677488" y="1776898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1966555" y="2789104"/>
            <a:ext cx="2601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67277" y="1374293"/>
            <a:ext cx="2597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316490" y="2885433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4335726" y="1374293"/>
            <a:ext cx="1088673" cy="1414811"/>
            <a:chOff x="3581400" y="2645351"/>
            <a:chExt cx="1088673" cy="1414811"/>
          </a:xfrm>
        </p:grpSpPr>
        <p:sp>
          <p:nvSpPr>
            <p:cNvPr id="11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8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119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/>
          <p:cNvGrpSpPr/>
          <p:nvPr/>
        </p:nvGrpSpPr>
        <p:grpSpPr>
          <a:xfrm>
            <a:off x="3475653" y="1374293"/>
            <a:ext cx="1088673" cy="1414811"/>
            <a:chOff x="3581400" y="2645351"/>
            <a:chExt cx="1088673" cy="1414811"/>
          </a:xfrm>
        </p:grpSpPr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5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136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 rot="16200000">
            <a:off x="717746" y="348456"/>
            <a:ext cx="1088673" cy="1414811"/>
            <a:chOff x="3581400" y="2645351"/>
            <a:chExt cx="1088673" cy="1414811"/>
          </a:xfrm>
        </p:grpSpPr>
        <p:sp>
          <p:nvSpPr>
            <p:cNvPr id="15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5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TextBox 167"/>
          <p:cNvSpPr txBox="1"/>
          <p:nvPr/>
        </p:nvSpPr>
        <p:spPr>
          <a:xfrm>
            <a:off x="187948" y="511524"/>
            <a:ext cx="237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61D1DD3-E3F6-1B46-A314-85496A82DFDA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A827102-103E-2D40-89B1-E2382B6F5892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886200" y="297205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257800" y="2798763"/>
          <a:ext cx="31750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3" imgW="1041120" imgH="431640" progId="Equation.3">
                  <p:embed/>
                </p:oleObj>
              </mc:Choice>
              <mc:Fallback>
                <p:oleObj name="Equation" r:id="rId3" imgW="10411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98763"/>
                        <a:ext cx="3175000" cy="131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230020" y="5257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important?</a:t>
            </a:r>
          </a:p>
          <a:p>
            <a:r>
              <a:rPr lang="en-US" dirty="0" smtClean="0"/>
              <a:t>Concept of source/load. (</a:t>
            </a:r>
            <a:r>
              <a:rPr lang="en-US" dirty="0" err="1" smtClean="0"/>
              <a:t>Thevenin</a:t>
            </a:r>
            <a:r>
              <a:rPr lang="en-US" dirty="0" smtClean="0"/>
              <a:t>…) </a:t>
            </a:r>
            <a:endParaRPr lang="en-US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1BB4552-8C68-9A4F-B85B-F397510940C2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9712" y="1936483"/>
            <a:ext cx="849432" cy="56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79144" y="1274497"/>
            <a:ext cx="485775" cy="1889957"/>
            <a:chOff x="1576218" y="1143005"/>
            <a:chExt cx="485775" cy="1889957"/>
          </a:xfrm>
        </p:grpSpPr>
        <p:sp>
          <p:nvSpPr>
            <p:cNvPr id="11" name="Oval 10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6200000">
            <a:off x="810830" y="985189"/>
            <a:ext cx="517588" cy="498606"/>
            <a:chOff x="1835341" y="1760299"/>
            <a:chExt cx="517588" cy="49860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476246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 rot="10800000">
            <a:off x="1325135" y="1217347"/>
            <a:ext cx="791871" cy="125120"/>
            <a:chOff x="3275304" y="799093"/>
            <a:chExt cx="791871" cy="125120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rot="10800000">
            <a:off x="1304789" y="3101894"/>
            <a:ext cx="791871" cy="125120"/>
            <a:chOff x="3275304" y="799093"/>
            <a:chExt cx="791871" cy="125120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932967"/>
          </a:xfrm>
        </p:spPr>
        <p:txBody>
          <a:bodyPr/>
          <a:lstStyle/>
          <a:p>
            <a:r>
              <a:rPr lang="en-US" i="1" dirty="0" smtClean="0"/>
              <a:t>“source”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A3CA1B5-926C-5A4D-95F9-183BAAA62C5E}" type="datetime1">
              <a:rPr lang="en-US" smtClean="0"/>
              <a:t>3/31/2016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72480" y="587160"/>
              <a:ext cx="6823080" cy="526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840" y="578880"/>
                <a:ext cx="6844680" cy="528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Source/load concept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CFBFEFE-EB56-944E-ADF6-9136B0DCC6C3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5CDFE2F4-A1ED-5947-8C7C-651A5F6AED0C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2059910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949899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949899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1555071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1532815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2563283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1828800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27432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877173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60463D4-2BE4-8D47-9EA8-118AF63981E5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9712" y="1936483"/>
            <a:ext cx="849432" cy="56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079144" y="1274497"/>
            <a:ext cx="485775" cy="1889957"/>
            <a:chOff x="1576218" y="1143005"/>
            <a:chExt cx="485775" cy="1889957"/>
          </a:xfrm>
        </p:grpSpPr>
        <p:sp>
          <p:nvSpPr>
            <p:cNvPr id="11" name="Oval 10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9"/>
          <p:cNvGrpSpPr/>
          <p:nvPr/>
        </p:nvGrpSpPr>
        <p:grpSpPr>
          <a:xfrm rot="16200000">
            <a:off x="810830" y="985189"/>
            <a:ext cx="517588" cy="498606"/>
            <a:chOff x="1835341" y="1760299"/>
            <a:chExt cx="517588" cy="49860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476246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 rot="10800000">
            <a:off x="1325135" y="1217347"/>
            <a:ext cx="791871" cy="125120"/>
            <a:chOff x="3275304" y="799093"/>
            <a:chExt cx="791871" cy="125120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7"/>
          <p:cNvGrpSpPr/>
          <p:nvPr/>
        </p:nvGrpSpPr>
        <p:grpSpPr>
          <a:xfrm rot="10800000">
            <a:off x="1304789" y="3101894"/>
            <a:ext cx="791871" cy="125120"/>
            <a:chOff x="3275304" y="799093"/>
            <a:chExt cx="791871" cy="125120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42268" y="1897688"/>
            <a:ext cx="202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or think of as: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58751" y="107418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762477" y="29172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80"/>
          <p:cNvGrpSpPr/>
          <p:nvPr/>
        </p:nvGrpSpPr>
        <p:grpSpPr>
          <a:xfrm flipH="1">
            <a:off x="4838286" y="1207358"/>
            <a:ext cx="997928" cy="1957096"/>
            <a:chOff x="4838286" y="1493594"/>
            <a:chExt cx="997928" cy="1957096"/>
          </a:xfrm>
        </p:grpSpPr>
        <p:grpSp>
          <p:nvGrpSpPr>
            <p:cNvPr id="7" name="Group 28"/>
            <p:cNvGrpSpPr/>
            <p:nvPr/>
          </p:nvGrpSpPr>
          <p:grpSpPr>
            <a:xfrm rot="5400000">
              <a:off x="4522554" y="2074472"/>
              <a:ext cx="1831977" cy="795342"/>
              <a:chOff x="2009773" y="2063194"/>
              <a:chExt cx="1831977" cy="79534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8" name="Group 81"/>
          <p:cNvGrpSpPr/>
          <p:nvPr/>
        </p:nvGrpSpPr>
        <p:grpSpPr>
          <a:xfrm rot="16200000">
            <a:off x="4708082" y="985192"/>
            <a:ext cx="517588" cy="498606"/>
            <a:chOff x="1835341" y="1760299"/>
            <a:chExt cx="517588" cy="498606"/>
          </a:xfrm>
        </p:grpSpPr>
        <p:cxnSp>
          <p:nvCxnSpPr>
            <p:cNvPr id="83" name="Straight Arrow Connector 8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Title 1"/>
          <p:cNvSpPr txBox="1">
            <a:spLocks/>
          </p:cNvSpPr>
          <p:nvPr/>
        </p:nvSpPr>
        <p:spPr>
          <a:xfrm>
            <a:off x="4447459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70937" y="838026"/>
            <a:ext cx="180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10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54025" y="1443517"/>
            <a:ext cx="24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A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0" name="Group 107"/>
          <p:cNvGrpSpPr/>
          <p:nvPr/>
        </p:nvGrpSpPr>
        <p:grpSpPr>
          <a:xfrm flipH="1">
            <a:off x="4702627" y="4200792"/>
            <a:ext cx="1351398" cy="2310859"/>
            <a:chOff x="4717573" y="4200792"/>
            <a:chExt cx="1351398" cy="2310859"/>
          </a:xfrm>
        </p:grpSpPr>
        <p:sp>
          <p:nvSpPr>
            <p:cNvPr id="88" name="TextBox 87"/>
            <p:cNvSpPr txBox="1"/>
            <p:nvPr/>
          </p:nvSpPr>
          <p:spPr>
            <a:xfrm>
              <a:off x="5758751" y="429927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62477" y="614231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14" name="Group 89"/>
            <p:cNvGrpSpPr/>
            <p:nvPr/>
          </p:nvGrpSpPr>
          <p:grpSpPr>
            <a:xfrm flipH="1">
              <a:off x="4838286" y="4432449"/>
              <a:ext cx="997928" cy="1957096"/>
              <a:chOff x="4838286" y="1493594"/>
              <a:chExt cx="997928" cy="1957096"/>
            </a:xfrm>
          </p:grpSpPr>
          <p:grpSp>
            <p:nvGrpSpPr>
              <p:cNvPr id="15" name="Group 28"/>
              <p:cNvGrpSpPr/>
              <p:nvPr/>
            </p:nvGrpSpPr>
            <p:grpSpPr>
              <a:xfrm rot="5400000">
                <a:off x="4522556" y="2074474"/>
                <a:ext cx="1831977" cy="795342"/>
                <a:chOff x="2009773" y="2063194"/>
                <a:chExt cx="1831977" cy="795342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Oval 91"/>
              <p:cNvSpPr/>
              <p:nvPr/>
            </p:nvSpPr>
            <p:spPr>
              <a:xfrm>
                <a:off x="4915749" y="1493594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915749" y="3325570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838286" y="157233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845681" y="301318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16" name="Group 100"/>
            <p:cNvGrpSpPr/>
            <p:nvPr/>
          </p:nvGrpSpPr>
          <p:grpSpPr>
            <a:xfrm rot="16200000">
              <a:off x="4708082" y="4210283"/>
              <a:ext cx="517588" cy="498606"/>
              <a:chOff x="1835341" y="1760299"/>
              <a:chExt cx="517588" cy="498606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 rot="16200000" flipH="1">
                <a:off x="2103627" y="2009603"/>
                <a:ext cx="498602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1835341" y="1760299"/>
                <a:ext cx="517586" cy="3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Title 1"/>
          <p:cNvSpPr txBox="1">
            <a:spLocks/>
          </p:cNvSpPr>
          <p:nvPr/>
        </p:nvSpPr>
        <p:spPr>
          <a:xfrm>
            <a:off x="5197977" y="36285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370937" y="4063117"/>
            <a:ext cx="180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10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054025" y="4668608"/>
            <a:ext cx="24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A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838287" y="344392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as:</a:t>
            </a:r>
            <a:endParaRPr lang="en-US" dirty="0"/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76245" y="3813258"/>
            <a:ext cx="4119609" cy="209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44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A) x (10 V) 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 W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“source”</a:t>
            </a:r>
            <a:endParaRPr lang="en-US" i="1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525497F-740D-B54B-A333-4284BA402D17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7948" y="645570"/>
            <a:ext cx="568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(instructor).</a:t>
            </a:r>
            <a:endParaRPr lang="en-US" sz="16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Practice problems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294617" y="13483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279671" y="3191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5" name="Group 89"/>
          <p:cNvGrpSpPr/>
          <p:nvPr/>
        </p:nvGrpSpPr>
        <p:grpSpPr>
          <a:xfrm>
            <a:off x="512428" y="1481499"/>
            <a:ext cx="997932" cy="1957096"/>
            <a:chOff x="4838286" y="1493594"/>
            <a:chExt cx="997932" cy="1957096"/>
          </a:xfrm>
        </p:grpSpPr>
        <p:grpSp>
          <p:nvGrpSpPr>
            <p:cNvPr id="71" name="Group 28"/>
            <p:cNvGrpSpPr/>
            <p:nvPr/>
          </p:nvGrpSpPr>
          <p:grpSpPr>
            <a:xfrm rot="5400000">
              <a:off x="4522558" y="2074476"/>
              <a:ext cx="1831977" cy="795342"/>
              <a:chOff x="2009773" y="2063194"/>
              <a:chExt cx="1831977" cy="7953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66" name="Group 100"/>
          <p:cNvGrpSpPr/>
          <p:nvPr/>
        </p:nvGrpSpPr>
        <p:grpSpPr>
          <a:xfrm rot="10800000" flipH="1" flipV="1">
            <a:off x="1078861" y="1259337"/>
            <a:ext cx="517588" cy="498606"/>
            <a:chOff x="1835341" y="1760299"/>
            <a:chExt cx="517588" cy="498606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775021" y="67764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81772" y="2131846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948" y="3843832"/>
            <a:ext cx="568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(instructor).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 flipH="1">
            <a:off x="294617" y="45465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279671" y="6389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2" name="Group 89"/>
          <p:cNvGrpSpPr/>
          <p:nvPr/>
        </p:nvGrpSpPr>
        <p:grpSpPr>
          <a:xfrm>
            <a:off x="512428" y="4679761"/>
            <a:ext cx="997932" cy="1957096"/>
            <a:chOff x="4838286" y="1493594"/>
            <a:chExt cx="997932" cy="1957096"/>
          </a:xfrm>
        </p:grpSpPr>
        <p:grpSp>
          <p:nvGrpSpPr>
            <p:cNvPr id="123" name="Group 28"/>
            <p:cNvGrpSpPr/>
            <p:nvPr/>
          </p:nvGrpSpPr>
          <p:grpSpPr>
            <a:xfrm rot="5400000">
              <a:off x="4522560" y="2074478"/>
              <a:ext cx="1831977" cy="795342"/>
              <a:chOff x="2009773" y="2063194"/>
              <a:chExt cx="1831977" cy="79534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33" name="Group 100"/>
          <p:cNvGrpSpPr/>
          <p:nvPr/>
        </p:nvGrpSpPr>
        <p:grpSpPr>
          <a:xfrm rot="5400000" flipH="1">
            <a:off x="1069369" y="4509199"/>
            <a:ext cx="517588" cy="498606"/>
            <a:chOff x="1835341" y="1760299"/>
            <a:chExt cx="517588" cy="498606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837437" y="40090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I=10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81772" y="5330108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3FBC277B-CB7F-DB4C-99B2-9689D995D74C}" type="datetime1">
              <a:rPr lang="en-US" smtClean="0"/>
              <a:t>3/31/2016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10160" y="579600"/>
              <a:ext cx="7050960" cy="4739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560" y="576000"/>
                <a:ext cx="7067520" cy="475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7948" y="645570"/>
            <a:ext cx="542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(student).</a:t>
            </a:r>
            <a:endParaRPr lang="en-US" sz="16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Practice problems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294617" y="13483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279671" y="3191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" name="Group 89"/>
          <p:cNvGrpSpPr/>
          <p:nvPr/>
        </p:nvGrpSpPr>
        <p:grpSpPr>
          <a:xfrm>
            <a:off x="512428" y="1481499"/>
            <a:ext cx="997932" cy="1957096"/>
            <a:chOff x="4838286" y="1493594"/>
            <a:chExt cx="997932" cy="1957096"/>
          </a:xfrm>
        </p:grpSpPr>
        <p:grpSp>
          <p:nvGrpSpPr>
            <p:cNvPr id="3" name="Group 28"/>
            <p:cNvGrpSpPr/>
            <p:nvPr/>
          </p:nvGrpSpPr>
          <p:grpSpPr>
            <a:xfrm rot="5400000">
              <a:off x="4522558" y="2074476"/>
              <a:ext cx="1831977" cy="795342"/>
              <a:chOff x="2009773" y="2063194"/>
              <a:chExt cx="1831977" cy="7953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" name="Group 100"/>
          <p:cNvGrpSpPr/>
          <p:nvPr/>
        </p:nvGrpSpPr>
        <p:grpSpPr>
          <a:xfrm rot="10800000" flipH="1" flipV="1">
            <a:off x="1078861" y="1259337"/>
            <a:ext cx="517588" cy="498606"/>
            <a:chOff x="1835341" y="1760299"/>
            <a:chExt cx="517588" cy="498606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775021" y="67764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I=10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81772" y="2131846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948" y="3843832"/>
            <a:ext cx="542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(student).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 flipH="1">
            <a:off x="294617" y="45465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279671" y="6389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5" name="Group 89"/>
          <p:cNvGrpSpPr/>
          <p:nvPr/>
        </p:nvGrpSpPr>
        <p:grpSpPr>
          <a:xfrm>
            <a:off x="512428" y="4679761"/>
            <a:ext cx="997932" cy="1957096"/>
            <a:chOff x="4838286" y="1493594"/>
            <a:chExt cx="997932" cy="1957096"/>
          </a:xfrm>
        </p:grpSpPr>
        <p:grpSp>
          <p:nvGrpSpPr>
            <p:cNvPr id="6" name="Group 28"/>
            <p:cNvGrpSpPr/>
            <p:nvPr/>
          </p:nvGrpSpPr>
          <p:grpSpPr>
            <a:xfrm rot="5400000">
              <a:off x="4522560" y="2074478"/>
              <a:ext cx="1831977" cy="795342"/>
              <a:chOff x="2009773" y="2063194"/>
              <a:chExt cx="1831977" cy="79534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7" name="Group 100"/>
          <p:cNvGrpSpPr/>
          <p:nvPr/>
        </p:nvGrpSpPr>
        <p:grpSpPr>
          <a:xfrm rot="5400000" flipH="1">
            <a:off x="1069369" y="4509199"/>
            <a:ext cx="517588" cy="498606"/>
            <a:chOff x="1835341" y="1760299"/>
            <a:chExt cx="517588" cy="498606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837437" y="40090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I=3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81772" y="5330108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8605938-9BE6-D14F-B365-51F8EF577328}" type="datetime1">
              <a:rPr lang="en-US" smtClean="0"/>
              <a:t>3/31/2016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701720" y="598680"/>
              <a:ext cx="4445280" cy="5154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4520" y="590760"/>
                <a:ext cx="4468680" cy="517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Current (positive/negative)</a:t>
            </a:r>
            <a:endParaRPr lang="en-US" sz="2000" dirty="0"/>
          </a:p>
        </p:txBody>
      </p:sp>
      <p:grpSp>
        <p:nvGrpSpPr>
          <p:cNvPr id="3" name="Group 79"/>
          <p:cNvGrpSpPr/>
          <p:nvPr/>
        </p:nvGrpSpPr>
        <p:grpSpPr>
          <a:xfrm>
            <a:off x="1081040" y="988026"/>
            <a:ext cx="258762" cy="1462882"/>
            <a:chOff x="1081040" y="988026"/>
            <a:chExt cx="258762" cy="1462882"/>
          </a:xfrm>
        </p:grpSpPr>
        <p:sp>
          <p:nvSpPr>
            <p:cNvPr id="36" name="Rectangle 35"/>
            <p:cNvSpPr/>
            <p:nvPr/>
          </p:nvSpPr>
          <p:spPr>
            <a:xfrm rot="5400000">
              <a:off x="898874" y="1590880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6200000">
              <a:off x="1001662" y="224135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001662" y="1197576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921816" y="1176619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itle 1"/>
          <p:cNvSpPr txBox="1">
            <a:spLocks/>
          </p:cNvSpPr>
          <p:nvPr/>
        </p:nvSpPr>
        <p:spPr>
          <a:xfrm>
            <a:off x="228622" y="929287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+ 2A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3205039" y="141664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3290765" y="167699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7" idx="0"/>
          </p:cNvCxnSpPr>
          <p:nvPr/>
        </p:nvCxnSpPr>
        <p:spPr>
          <a:xfrm rot="16200000" flipH="1">
            <a:off x="3173684" y="2176666"/>
            <a:ext cx="54848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4"/>
          </p:cNvCxnSpPr>
          <p:nvPr/>
        </p:nvCxnSpPr>
        <p:spPr>
          <a:xfrm rot="5400000" flipH="1" flipV="1">
            <a:off x="3233615" y="1202337"/>
            <a:ext cx="4286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5400000">
            <a:off x="2057184" y="1590882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 rot="16200000">
            <a:off x="2159972" y="224136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>
            <a:off x="2159972" y="119757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2081715" y="117662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1644109" y="93881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211212" y="988025"/>
            <a:ext cx="2237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11212" y="2450908"/>
            <a:ext cx="2237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 txBox="1">
            <a:spLocks/>
          </p:cNvSpPr>
          <p:nvPr/>
        </p:nvSpPr>
        <p:spPr>
          <a:xfrm>
            <a:off x="3263810" y="93881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690814" y="147459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3394393" y="1212340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349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i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i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(instructor).</a:t>
            </a:r>
            <a:endParaRPr lang="en-US" sz="1600" dirty="0"/>
          </a:p>
        </p:txBody>
      </p:sp>
      <p:grpSp>
        <p:nvGrpSpPr>
          <p:cNvPr id="4" name="Group 64"/>
          <p:cNvGrpSpPr/>
          <p:nvPr/>
        </p:nvGrpSpPr>
        <p:grpSpPr>
          <a:xfrm>
            <a:off x="4636627" y="817988"/>
            <a:ext cx="2118013" cy="1681693"/>
            <a:chOff x="1041285" y="932672"/>
            <a:chExt cx="2387331" cy="1895530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087265" y="1902002"/>
              <a:ext cx="647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393582" y="1902002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1189270" y="1670446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41285" y="11521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411099" y="1578168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411099" y="2225836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2704432" y="1450924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556447" y="93267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flipV="1">
              <a:off x="2704432" y="2368515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558196" y="2268966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15" name="Title 1"/>
          <p:cNvSpPr txBox="1">
            <a:spLocks/>
          </p:cNvSpPr>
          <p:nvPr/>
        </p:nvSpPr>
        <p:spPr>
          <a:xfrm>
            <a:off x="6939007" y="888841"/>
            <a:ext cx="1672701" cy="777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78022" y="1634201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263827" y="628693"/>
            <a:ext cx="725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Recall: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4D783BE9-797C-B642-8756-64E555427912}" type="datetime1">
              <a:rPr lang="en-US" smtClean="0"/>
              <a:t>3/31/2016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81040" y="467280"/>
              <a:ext cx="7908120" cy="5812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600" y="462600"/>
                <a:ext cx="7921080" cy="582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4769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4769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 l="17033" r="69843" b="21549"/>
          <a:stretch>
            <a:fillRect/>
          </a:stretch>
        </p:blipFill>
        <p:spPr>
          <a:xfrm>
            <a:off x="171793" y="1507094"/>
            <a:ext cx="1074420" cy="1699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345647" y="1595259"/>
            <a:ext cx="77983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CC"/>
                </a:solidFill>
              </a:rPr>
              <a:t>VCVS: Voltage controlled voltage source</a:t>
            </a:r>
          </a:p>
          <a:p>
            <a:r>
              <a:rPr lang="en-US" sz="3600" b="1" dirty="0" smtClean="0">
                <a:solidFill>
                  <a:srgbClr val="0066CC"/>
                </a:solidFill>
              </a:rPr>
              <a:t>CCVS: Current controlled voltage source</a:t>
            </a:r>
            <a:endParaRPr lang="en-US" sz="3600" dirty="0"/>
          </a:p>
        </p:txBody>
      </p:sp>
      <p:pic>
        <p:nvPicPr>
          <p:cNvPr id="17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 l="43932" r="43223" b="21022"/>
          <a:stretch>
            <a:fillRect/>
          </a:stretch>
        </p:blipFill>
        <p:spPr>
          <a:xfrm>
            <a:off x="171793" y="4163616"/>
            <a:ext cx="1051560" cy="1711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520598" y="4400550"/>
            <a:ext cx="7767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CC"/>
                </a:solidFill>
              </a:rPr>
              <a:t>VCCS: Voltage controlled current source</a:t>
            </a:r>
          </a:p>
          <a:p>
            <a:r>
              <a:rPr lang="en-US" sz="3600" b="1" dirty="0" smtClean="0">
                <a:solidFill>
                  <a:srgbClr val="0066CC"/>
                </a:solidFill>
              </a:rPr>
              <a:t>CCCS: Current controlled current source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06F4A02-27FA-5849-B5AF-115449F8F854}" type="datetime1">
              <a:rPr lang="en-US" smtClean="0"/>
              <a:t>3/31/2016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839</Words>
  <Application>Microsoft Office PowerPoint</Application>
  <PresentationFormat>On-screen Show (4:3)</PresentationFormat>
  <Paragraphs>412</Paragraphs>
  <Slides>42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Symbol</vt:lpstr>
      <vt:lpstr>Times New Roman</vt:lpstr>
      <vt:lpstr>Verdana</vt:lpstr>
      <vt:lpstr>Office Theme</vt:lpstr>
      <vt:lpstr>Equation</vt:lpstr>
      <vt:lpstr>EECS 70A: Network Analysis</vt:lpstr>
      <vt:lpstr>Review &amp; agenda</vt:lpstr>
      <vt:lpstr>Power: Source vs. sink</vt:lpstr>
      <vt:lpstr>“source”</vt:lpstr>
      <vt:lpstr>“source”</vt:lpstr>
      <vt:lpstr>Practice problems</vt:lpstr>
      <vt:lpstr>Practice problems</vt:lpstr>
      <vt:lpstr>Example problem: Current (positive/negative)</vt:lpstr>
      <vt:lpstr>Dependent sources</vt:lpstr>
      <vt:lpstr>Voltage controlled voltage source (VCVS)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Voltage controlled current source (VCCS)</vt:lpstr>
      <vt:lpstr>PowerPoint Presentation</vt:lpstr>
      <vt:lpstr>Example problem.</vt:lpstr>
      <vt:lpstr>Example</vt:lpstr>
      <vt:lpstr>MKSA units-cheat sheet</vt:lpstr>
      <vt:lpstr>Questions?</vt:lpstr>
      <vt:lpstr>Resistors</vt:lpstr>
      <vt:lpstr>Example problem: Resistors in parallel.</vt:lpstr>
      <vt:lpstr>Example problem: Resistors in parallel.</vt:lpstr>
      <vt:lpstr>Generalize: N resistors in parallel.</vt:lpstr>
      <vt:lpstr>Example problem:</vt:lpstr>
      <vt:lpstr>Important practical example:</vt:lpstr>
      <vt:lpstr>Questions?</vt:lpstr>
      <vt:lpstr>Voltage addition in circuits</vt:lpstr>
      <vt:lpstr>2 resistors in series</vt:lpstr>
      <vt:lpstr>Generalize: N resistors in series</vt:lpstr>
      <vt:lpstr>Example problems</vt:lpstr>
      <vt:lpstr>Questions?</vt:lpstr>
      <vt:lpstr>Example problems</vt:lpstr>
      <vt:lpstr>Example problems</vt:lpstr>
      <vt:lpstr>Example problems</vt:lpstr>
      <vt:lpstr>Example problems</vt:lpstr>
      <vt:lpstr>Voltage divider</vt:lpstr>
      <vt:lpstr>Source/load concept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Caner Guclu</cp:lastModifiedBy>
  <cp:revision>315</cp:revision>
  <dcterms:created xsi:type="dcterms:W3CDTF">2010-03-26T00:11:49Z</dcterms:created>
  <dcterms:modified xsi:type="dcterms:W3CDTF">2016-03-31T19:36:09Z</dcterms:modified>
</cp:coreProperties>
</file>