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ink/ink6.xml" ContentType="application/inkml+xml"/>
  <Override PartName="/ppt/notesSlides/notesSlide23.xml" ContentType="application/vnd.openxmlformats-officedocument.presentationml.notesSlide+xml"/>
  <Override PartName="/ppt/ink/ink7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8.xml" ContentType="application/inkml+xml"/>
  <Override PartName="/ppt/notesSlides/notesSlide26.xml" ContentType="application/vnd.openxmlformats-officedocument.presentationml.notesSlide+xml"/>
  <Override PartName="/ppt/ink/ink9.xml" ContentType="application/inkml+xml"/>
  <Override PartName="/ppt/notesSlides/notesSlide27.xml" ContentType="application/vnd.openxmlformats-officedocument.presentationml.notesSlide+xml"/>
  <Override PartName="/ppt/ink/ink10.xml" ContentType="application/inkml+xml"/>
  <Override PartName="/ppt/notesSlides/notesSlide28.xml" ContentType="application/vnd.openxmlformats-officedocument.presentationml.notesSlide+xml"/>
  <Override PartName="/ppt/ink/ink1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2.xml" ContentType="application/inkml+xml"/>
  <Override PartName="/ppt/notesSlides/notesSlide32.xml" ContentType="application/vnd.openxmlformats-officedocument.presentationml.notesSlide+xml"/>
  <Override PartName="/ppt/ink/ink13.xml" ContentType="application/inkml+xml"/>
  <Override PartName="/ppt/notesSlides/notesSlide33.xml" ContentType="application/vnd.openxmlformats-officedocument.presentationml.notesSlide+xml"/>
  <Override PartName="/ppt/ink/ink14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9" r:id="rId3"/>
    <p:sldId id="296" r:id="rId4"/>
    <p:sldId id="304" r:id="rId5"/>
    <p:sldId id="313" r:id="rId6"/>
    <p:sldId id="308" r:id="rId7"/>
    <p:sldId id="309" r:id="rId8"/>
    <p:sldId id="314" r:id="rId9"/>
    <p:sldId id="310" r:id="rId10"/>
    <p:sldId id="315" r:id="rId11"/>
    <p:sldId id="305" r:id="rId12"/>
    <p:sldId id="311" r:id="rId13"/>
    <p:sldId id="312" r:id="rId14"/>
    <p:sldId id="340" r:id="rId15"/>
    <p:sldId id="337" r:id="rId16"/>
    <p:sldId id="316" r:id="rId17"/>
    <p:sldId id="317" r:id="rId18"/>
    <p:sldId id="318" r:id="rId19"/>
    <p:sldId id="319" r:id="rId20"/>
    <p:sldId id="338" r:id="rId21"/>
    <p:sldId id="320" r:id="rId22"/>
    <p:sldId id="321" r:id="rId23"/>
    <p:sldId id="322" r:id="rId24"/>
    <p:sldId id="323" r:id="rId25"/>
    <p:sldId id="324" r:id="rId26"/>
    <p:sldId id="328" r:id="rId27"/>
    <p:sldId id="330" r:id="rId28"/>
    <p:sldId id="331" r:id="rId29"/>
    <p:sldId id="339" r:id="rId30"/>
    <p:sldId id="332" r:id="rId31"/>
    <p:sldId id="335" r:id="rId32"/>
    <p:sldId id="336" r:id="rId33"/>
    <p:sldId id="326" r:id="rId34"/>
    <p:sldId id="280" r:id="rId35"/>
    <p:sldId id="283" r:id="rId36"/>
    <p:sldId id="291" r:id="rId37"/>
    <p:sldId id="325" r:id="rId38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8" autoAdjust="0"/>
    <p:restoredTop sz="94343" autoAdjust="0"/>
  </p:normalViewPr>
  <p:slideViewPr>
    <p:cSldViewPr snapToObjects="1">
      <p:cViewPr varScale="1">
        <p:scale>
          <a:sx n="71" d="100"/>
          <a:sy n="71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3570" y="-90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48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5T19:08:33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6593 3766 3 0,'0'0'33'15,"-10"-1"-2"-15,10 1-2 16,0 0-2-16,8-3-6 16,4 1-6-16,5-1-2 15,2 0-1-15,6-2-1 0,4-5-1 16,3 4-1-16,6-2-1 0,-2 0 0 15,7 1 0 1,-1-1 0-16,6 2 1 0,1 0-1 16,6 0 0-1,1 3-1-15,3-1 0 0,3 1-2 16,1 0 1-16,0-1-1 15,0-2-1-15,3 1 0 0,0-1 0 16,0 1-1 0,1 2 0-16,4-1 0 0,2 1 0 15,3 2-1-15,3 1-1 0,1 0 0 16,1 0 1-1,-1 1-1-15,-1-1 1 0,1 3 0 16,-2-3 0-16,-1 1 1 16,-1-1 0-16,1 2-1 0,2 0 0 15,-1 0 0 1,2-1 0-16,3 3 0 0,2-4-1 15,0 0 0 1,4 3 0-16,1-1-1 0,2-1 1 16,4 1-1-16,5 1 1 0,2 0 0 15,6 0-1-15,3 0 1 16,4-2 0-16,2 2 0 0,4-2 1 15,1 0-2 1,1 1 1-16,2 1 2 0,2 0-2 16,0 3 1-1,1 3-1-15,5-3 1 0,-4 2-1 16,1 0 1-16,-7-4 0 0,-5-4-2 15,-10 0-1-15,-12 0-4 16,-11-5-7-16,-16-2-26 0,-16-3-43 16,-9 3-12-1,-17 3-5-15</inkml:trace>
  <inkml:trace contextRef="#ctx0" brushRef="#br0" timeOffset="1060.0106">6864 8937 42 0,'0'0'55'16,"0"0"-50"-16,0 0 4 0,0 0 0 15,11-7 2 1,-2 7 4-16,5 0 1 0,1 0 0 16,5 2 1-1,3 3 0-15,5 1-4 0,0 0-2 16,11 2-2-16,4-1 0 0,6-1 0 15,6 0-2-15,4-4 2 16,5 1-1-16,4-3 1 0,4 0-2 16,5 0-1-1,3 0-1-15,2-3-2 0,5 0 1 16,1-1-1-1,3-3 0-15,1 0-1 0,4-1 1 16,-1-2-1-16,2-2 1 16,4 0-1-16,-1 0 1 0,4 0-1 15,5 1 0-15,1 2 0 0,4 0 0 16,4 4-1-1,0-1 0-15,4 3 0 0,3 2 0 16,-1-1 0 0,3 2 0-16,2 0 0 0,1 1 0 15,0 2 0-15,0 0 1 16,1 0 2-16,-2-1-1 0,5 3 0 15,-1 0 0 1,1-3 0-16,1 4 0 0,1-2 0 16,0 1-1-16,-4 0-2 0,2-4-1 15,-2 7-5 1,-10-3-11-16,2-1-49 0,-1 7-20 15,-9-5-6-15,-1 0-2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40:35.00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3991 3371 1 0,'-25'-21'2'0,"-2"2"-4"16,-9 6 1-16</inkml:trace>
  <inkml:trace contextRef="#ctx0" brushRef="#br0" timeOffset="1250.0125">2161 4339 11 0,'-10'59'13'16,"4"-5"1"-16,2-2-1 16,2 1-2-16,2-6-2 15,5 4 0-15,3-1-5 0,6-1 1 16,0 0-1-16,4-3-1 0,0 3-1 15,4-5 2 1,-1 2 0-16,6-3-3 0,1-5 1 16,6 2 2-1,2-5-2-15,10 0 1 0,2-5 1 16,13 3-2-16,5-6 2 15,7 1-2-15,2-3-1 0,8 1 3 16,-2 3-2-16,4-2 3 0,5 2 0 16,-3-2-1-1,1 7 2-15,1-7 2 0,2 9 1 16,2-7-1-1,5 2 2-15,2-2-1 0,5-1 0 16,3-1 0-16,1-4-1 16,7-1-1-16,4-3 0 0,0-5-3 15,5-3 1 1,-3-2-1-16,-7-4 0 0,7 0 3 15,-2-3-1-15,-1-2 2 0,-6 0-2 16,1 0 1 0,-2 2 0-16,-1-1-2 0,1 3-1 15,-4 0-1-15,0-1 0 16,3 2-1-16,-1 1 0 0,3-4 1 15,1-3-2 1,3 1 1-16,-3-1-1 0,4-5 0 16,-4 0-1-1,3-2 1-15,0-2-1 0,2 1 0 16,-2 1 0-16,7 1 1 0,4-3-1 15,2-1 0-15,3 0 1 16,3 0-1-16,2-3 1 0,-3 1-1 16,1-4 0-1,-6 0 0-15,-4-2 0 0,-1-3 0 16,4 3 1-1,-3 0-1-15,0-3 0 0,4 2-1 16,3-5 1-16,5 1 0 0,2-5-2 16,1-1 0-16,0-2 1 15,-2-3-1-15,-2-3 1 16,-6-3 0-16,-5-3-1 15,-5-2 1-15,-4 0 4 0,-9-7-2 16,-8 2 1 0,-9-3-1-16,-7-1 0 0,-12-1 0 15,-7-4-1-15,-15 0 0 16,-13-3 0-16,-9-2 0 0,-12-1-1 15,-13-2 1-15,-8 1 0 16,-18-3 1-16,-10 0-1 16,-16-1 1-16,-9 1-1 0,-15 1 0 15,-15-2 0 1,-13-2 1-16,-13 1-1 0,-13 3 0 15,-14 2 0-15,-14 1 1 16,-6 0 0-16,-13 4-1 0,-3 4 1 16,-10 5-1-1,-7 1 1-15,-5 1-1 0,-6 0 1 16,-7 4-2-16,-6 0 0 0,-4 2 1 15,-9 2-1 1,-4 1 0-16,-6 1 1 0,-4 3-1 16,0 4 2-16,-4 0 0 15,2 5-1-15,-4 3 1 16,-4 3-1-16,-5 7 1 15,-10 5-1-15,-11 9 1 0,-12 5-3 16,-14 14 1-16,-17 9 0 0,-9 12 1 16,-7 13-1-1,4 10 1-15,9 10-1 0,20 14-6 16,16 8-14-16,21 7-48 15,32 9-16-15,16-2-5 16</inkml:trace>
  <inkml:trace contextRef="#ctx0" brushRef="#br0" timeOffset="2730.0273">14892 3357 0 0,'-78'-9'56'0,"2"6"-43"0,0 3-5 16,1 11-1-1,0 4-2-15,0 10-4 0,3 4 0 16,-1 5-1-16,1 5 0 15,2 1 0-15,-2 9 3 0,5 1-2 16,3 6 1-16,4-2 1 16,3 1 1-16,3 3-1 15,7 0 0-15,3 4 1 0,3 0-1 16,5-2 0-1,4 4-1-15,1-4 2 0,7 5-2 16,4-4 3-16,9 0-1 16,9-3 1-16,4-5 0 15,13 2-1-15,8-6 2 16,7 2 0-16,5 2 0 0,6-5-3 15,1 4 3-15,3-4-2 0,2 2 3 16,4-3 0 0,-1 4 0-16,10-5 1 0,4-3 0 15,7 2 1 1,5-5-2-16,7 0-1 0,4-2-1 15,8 0 1-15,8-3-1 16,-3 0 1-16,4-3-1 0,4-4 1 16,-2 1 1-1,3-3-1-15,3 0 2 0,-1-4-2 16,4 1-1-16,6-4 0 0,-2 1 0 15,10-1-3 1,9-2 2-16,4 0-2 0,6-8 1 16,8 5-2-16,5-6 1 15,5-1-1-15,10 0 0 0,-1-6 0 16,1 6 1-1,5-5-2-15,4-2 1 0,-1 0-1 16,5-4 0-16,-1-6 0 0,4-4 0 16,6-1 0-1,3-4-1-15,3-3 1 0,1 0-1 16,4-2 1-16,4 1-1 15,5-3 1-15,-5 1-1 16,1-1 2-16,-1-2-2 16,-3-4 0-16,3-2 0 0,-4 0-1 15,-2-9 1 1,-9-1 0-16,-2-3 1 0,-8-1-2 15,-8-5 3-15,-10-2-1 0,-12-1 1 16,-16-5-2-16,-11-1 1 16,-17-4 0-16,-12-1-1 15,-17-3 1-15,-15-1-1 16,-20-3 1-16,-14-4-2 0,-19 1 2 15,-17-4-2 1,-16-2 1-16,-22-2 0 0,-18-3-1 16,-16 1 0-16,-20 1 0 15,-14 0 2-15,-23 4-1 16,-15 1 1-16,-22 5 1 0,-18 3-1 15,-21 4 0-15,-25 3 1 16,-22 2 0-16,-24 4-1 0,-21 4 1 16,-31 6 1-1,-20 1 0-15,-27 3 2 0,-12 12-1 16,-11 7 0-1,4 13 0-15,2 9-6 0,18 18-14 16,18 15-53-16,14 11-13 0,27 7-7 16</inkml:trace>
  <inkml:trace contextRef="#ctx0" brushRef="#br0" timeOffset="4730.0472">3896 7175 55 0,'-47'-7'25'16,"1"2"-3"-16,-8 2-7 0,-3 0-6 16,-6 0-6-1,0 1-1-15,-9-1 1 0,-5 0-3 16,-4 3 1-16,-2 0-1 0,-4 0-1 15,-3 6 1-15,-1 0 0 16,-6 1-1-16,5 3 1 0,0 4 0 16,2 4 1-1,0-1 0-15,3 2 1 0,0 10 1 16,6-2 0-1,1 9 1-15,3-2 1 0,4 8 0 16,5 1 1-16,4 9-2 0,4-2 1 16,9 0-1-16,7 4-1 15,9-1-1-15,8 5-1 0,12 11 2 31,9 1-1-31,6-1 1 16,10-1 1 0,9 2-1-16,10-5 2 0,9 2-1 15,9-5 1-15,2-16-1 16,14 0 0-16,7-8 0 0,10 3-2 15,5-7 2-15,6 0-1 0,7-4-1 16,4-3 2 0,18 1 0-16,-1-7 0 0,3 4 2 15,8-6-1 1,10 0 2-16,5-2-2 0,7 1 1 15,4-1 0-15,4 1-2 16,9-2-1-16,0 2 1 0,11-1-1 16,0-2 0-1,6 1-1-15,8-1 0 0,-4 0 0 16,4-1 0-16,1 1-1 0,9-5 1 15,-4 2-1 1,-1 0 0-16,8-4 0 0,0 1 1 16,7-2-1-16,0-5 1 15,7 4-1-15,-1-1 2 0,2-2 0 16,6 0-1-1,0 0 1-15,2 1-1 0,6 0 0 16,-1 0 0-16,4 0 0 0,5 4 0 16,2-3-1-1,4 3 0-15,2-1 0 0,1 0 0 16,2 1 0-16,0-1 0 15,5-1-1-15,-4-3 1 0,5 1-1 16,3-1 1 0,4-2 0-16,4 0-1 0,8 1 1 15,5-1-1 1,4-2 1-16,6-1-1 0,6 2 1 15,5-1 0-15,0-2-1 0,6 0 1 16,0-4-1-16,1 1 0 16,3 0 0-16,0-2 1 0,1-1-1 15,-1 0 0 1,3-1 0-16,1 0 0 0,4-2 0 15,-2-1 0 1,5-1 0-16,-4 2 1 0,0-4-2 16,-1 0 1-16,-4-3 0 15,-2 0-1-15,-11 0 0 0,-2-1 1 16,-12-2 0-16,-9-2-1 0,-7 0 0 15,-10 0 1 1,-14-3-1-16,-11 4 1 0,-15-5-1 16,-14-1 0-1,-15 0 2-15,-12 0 0 0,-21-3-1 16,-14-4 1-16,-18 0 0 15,-20-3 0-15,-15-1 0 0,-17-4 0 16,-18-4-1-16,-16 0-1 16,-17-1-1-16,-20-1 1 15,-13-1-1-15,-21-1 0 0,-20 2-1 16,-14-1 1-1,-22-1 0-15,-18 0 1 0,-20 1 0 16,-12-5 1-16,-20 3 0 16,-18-6 0-16,-13 4 1 0,-17-4 0 15,-10 1-1 1,-17 1 0-16,-8 1 0 0,-17 0 0 15,-9 5 0-15,-11-1 0 0,-14 0-1 16,-9 1 1 0,-10 3 1-16,-9-3-1 0,-11 3 1 15,-7 1 0-15,-13 4 0 16,-6 4 0-16,-7 3 0 0,-9 7 0 15,-11 2-1 1,-5 5 0-16,1 4-2 0,-9-2 0 16,1 6 0-1,-4-2 0-15,8 5 0 0,-4-3-1 16,2 6 1-16,5-1 1 0,-3 6 0 15,8 3 2-15,-2 0-1 16,0 9 1-16,-5 7 0 16,-1 4 1-16,-8 6-1 15,-2 7 0-15,-11 2 1 0,-8 10-1 16,-8 5 0-1,-14 4 0-15,-6 7 0 0,-15 4 0 16,-3 7 0-16,-14 6 0 0,2 8-2 16,-1 2-3-16,5 5-12 15,13 5-47-15,12-10-20 16,25-2-7-16,22-18 3 15</inkml:trace>
  <inkml:trace contextRef="#ctx0" brushRef="#br0" timeOffset="6180.0618">10465 254 3 0,'0'0'41'0,"0"0"-3"16,-10-3-5-16,-1 0-5 15,0 0-7-15,-1-1-5 16,12 4-3-16,0 0-4 0,0 0-1 16,0 0 1-1,0 0-3-15,0 0 1 0,0 0 1 16,0 0-1-1,0 0 0-15,2-4-2 0,3 1-1 16,52-20-2-16,-36 23 0 0,1 1-1 16,1 3 0-1,2 2 0-15,-1-2-1 0,-4 3 2 16,2 0 1-1,-22-7 1-15,25 17-1 0,0 0 0 16,-25-17 1 0,6 23-4-16,0-1 0 0,-6-22-1 15,-9 23 0-15,-4-1 0 16,13-22 0-16,-21 16-2 15,-1 2 1-15,22-18 3 0,-23 12-1 16,0 2 1-16,23-14-1 16,0 0-1-16,0 0 1 15,0 0-1-15,0 11 0 16,0 1 0-16,0-1 0 0,19 15-1 15,4-11 4 1,-23-15 0-16,25 20 1 0,-1-3 0 16,-24-17 1-1,6 21 0-15,-2-1 1 0,-4-20 0 16,-20 22-5-16,-5-2-7 0,-6-9-22 15,-2-1-45 1,-5 6-10-16,-43 11-3 0</inkml:trace>
  <inkml:trace contextRef="#ctx0" brushRef="#br1" timeOffset="20110.2011">2764 9919 0 0,'-7'-9'67'16,"1"-4"-5"-16,1 3-7 16,5 10-12-16,-9-16-11 0,9 16-7 15,0 0-9 1,0 0-5-16,0 14-4 0,4 8-1 15,3 12-2 1,-2 7 0-16,1 10 2 0,-4 3 0 16,-2 2-1-16,0-1 0 0,-5-7-1 15,0-5 0-15,-5-9-1 16,3-9-3-16,-2-10-4 15,5-4-7-15,4-11-21 16,-10 0-48-16,10 0-10 0,0-7-6 16</inkml:trace>
  <inkml:trace contextRef="#ctx0" brushRef="#br1" timeOffset="20520.2052">3036 9970 3 0,'-17'21'62'0,"-2"-15"-19"16,1 6-4 0,-7-1-4-16,3 2-4 0,0-2-6 15,1 0-5 1,5 1-3-16,1-3-3 0,5-3-3 15,10-6-2-15,-11 14-2 16,11-4 0-16,0-1-1 0,7 6 0 16,8 1 1-16,2 5 0 0,5 2 0 15,3 3 0 1,1 0 0-16,2 1-2 0,-1 0-1 15,-3-5 0 1,-4-1-3-16,-3-5-1 0,-3-3-4 16,-4-5-3-16,1-1-9 15,-11-7-23-15,11-7-44 0,-1 2-10 16,1-5-3-1</inkml:trace>
  <inkml:trace contextRef="#ctx0" brushRef="#br1" timeOffset="20980.2098">3510 10011 39 0,'0'0'63'0,"0"-12"-13"0,0 12-8 16,-11-9-7-16,-2 9-12 0,-2 0-9 15,-4 6-8-15,-1 5-1 16,-5 5-1-16,-1 4 0 15,-2 6 1-15,5 3 2 16,0 3-2-16,5 2 1 0,2-2 1 16,6 1 1-1,7-1 0-15,2-6 0 0,7-2 0 16,10-7-1-16,2-3-1 15,5-6 0-15,4-3 0 16,-2-3-4-16,5-2-2 0,-6 0-4 16,-2-2-10-16,-1 2-17 15,-5 0-44-15,-3-2-16 0,-5-1-5 16</inkml:trace>
  <inkml:trace contextRef="#ctx0" brushRef="#br1" timeOffset="21450.2144">3720 10010 0 0,'0'0'80'0,"12"-1"3"16,-12 1-2-16,-17 2-61 0,17 11-4 15,0 3-3 1,0 6 1-16,-3 3-2 0,0 3-2 15,-1 1-2 1,-2 0-2-16,3-3 0 0,-1-3 0 16,2-4-1-16,2-4 0 15,0-1 1-15,5-3-1 0,5-3 2 16,6 2 0-1,6-3-1-15,6 1-1 0,6-2 0 16,2 0 0-16,3-1-1 0,1-1-1 16,-4-2-1-1,-2 1 0-15,-6-1-2 0,-6-2 0 16,-6 0 0-16,-6 0-2 15,1 0 0-15,-11 0-2 0,11-5-1 16,-11 5-3 0,0 0-5-16,8-14-19 0,-8 14-52 15,0-12-8-15,0 12-6 0</inkml:trace>
  <inkml:trace contextRef="#ctx0" brushRef="#br1" timeOffset="23640.2364">4746 10060 24 0,'0'0'21'0,"0"0"-3"0,-14-10-3 0,14 10-3 16,-14 0-2-1,5 0-2-15,-2 5-5 0,2 3-1 16,-1 1-1-1,-1 5-1-15,0 1 2 0,2 2-1 16,1 1 4-16,1 0 2 0,5 1 4 16,1-2 3-16,1-4 3 15,2-2 2-15,-2-11 1 0,17 10 0 16,-3-10-3-1,-2-2-1-15,4-6-4 0,-2-1-2 16,0-6-5 0,0-1 0-16,-1-1-2 0,-3 0-1 15,-4-3 0-15,-2 1-1 0,-1 0 0 16,-3 2 0-16,0 2 0 15,0 2-1-15,0 2 1 16,0 11-1-16,-4-14 0 16,4 14 0-16,0 0-1 0,0 0 2 15,0 0-1 1,-4 10 2-16,4 3 0 0,0 4 1 15,0 0 1-15,3 7 2 16,-1 1-1-16,1 0 1 0,2 0-1 16,-1 0 1-16,-1-2-1 15,2-2-1-15,1 0 0 16,1-6 0-16,0-1-1 0,0-2 0 15,-1-2 0 1,-6-10-2-16,17 7-1 0,-17-7-3 16,13-1-8-16,-13 1-21 15,18-18-45-15,-16 1-14 16,0-5-3-16</inkml:trace>
  <inkml:trace contextRef="#ctx0" brushRef="#br1" timeOffset="23990.2398">4575 10020 0 0,'-27'26'37'0,"2"13"-1"15,8 7 4-15,2 4-1 0,10 6-2 16,7-1-6-1,11-2-5-15,12-4-3 0,6-8-4 16,10-11-1-16,4-10-3 16,9-11-4-16,5-10-1 15,3-14-1-15,-1-14-3 16,-4-9-1-16,-6-10-2 0,-8-9 0 15,-9-6 0 1,-13-2-1-16,-13 4 0 0,-9 4-2 16,-18 8 0-16,-10 8-1 0,-9 14-1 15,-8 10 1 1,-3 12-2-16,-2 5-3 0,2 8-3 15,-3 8-13-15,12 1-39 16,7 11-25-16,3 1-7 0,9 2 2 16</inkml:trace>
  <inkml:trace contextRef="#ctx0" brushRef="#br1" timeOffset="24720.2472">5431 9913 25 0,'0'0'73'0,"-1"11"-14"0,1-11-23 15,-1 19-7-15,1 1-4 0,1 6-3 16,3 7-4-1,-4 5 1-15,2 5-1 0,-2 0-3 16,0 1-2-16,0-5-3 16,-3-4 0-16,-1-6-3 15,0-7-1-15,0-3-2 16,2-8-1-16,2-11 0 0,-2 10-2 15,2-10-2 1,0 0-2-16,0-8-4 0,0 0-10 16,0-10-20-16,-7-4-43 0,6-2-13 15,-5-7-3 1</inkml:trace>
  <inkml:trace contextRef="#ctx0" brushRef="#br1" timeOffset="25060.2506">5349 9987 5 0,'9'-5'79'0,"-9"5"4"0,22 3-41 15,-6 9-10 1,5 3-4-16,0 7-5 0,4 4-5 16,1 6-3-16,0 1-4 15,-1 2-2-15,-3 0-2 0,-5-3-1 16,-4-3 1-1,-3-3-2-15,-2-6 0 0,-2-5 0 16,-1-4 1 0,-5-11-1-16,0 0 0 0,0 0 0 15,0 0-1-15,0-17 0 0,0-5 0 16,-3-6-1-16,-1-9-1 15,2-1-1-15,1-6 1 0,2 3-1 16,-1-2-1 0,0 4 0-16,2 5-3 0,2 10-4 15,-2 2-6 1,4 9-23-16,-6 13-42 0,13-4-15 15,-2 4-8-15</inkml:trace>
  <inkml:trace contextRef="#ctx0" brushRef="#br1" timeOffset="25330.2533">5879 10205 31 0,'12'22'89'16,"0"0"0"-16,0-15-5 15,6 2-61-15,8-9-4 0,3-2-4 16,3-15-2-16,1-3-1 0,-2-6-4 15,-4-3-3 1,-6-1-3-16,-9 2 0 0,-12 2-1 16,-6 6-1-1,-14 5 0-15,-8 6-1 0,-6 8 1 16,-3 2-1-16,2 8-1 15,0 4 0-15,8 7-4 0,1 1-3 16,9 5-13 0,8 2-41-16,0-7-26 0,9-5-3 15,4-6-4-15</inkml:trace>
  <inkml:trace contextRef="#ctx0" brushRef="#br1" timeOffset="25650.2565">6353 9964 37 0,'6'13'87'0,"-3"6"1"15,0 0-2 1,0 2-57-16,2 11-17 0,4 6 3 16,-6 2 0-1,3-2 0-15,-2 0-5 0,-1 0-3 16,-1-6-2-16,0-4-2 0,-2-8-2 15,0-3-2-15,2-7-4 16,-2-10-7-16,0 0-25 0,1-12-41 16,-1-12-14-1,0-1-8-15</inkml:trace>
  <inkml:trace contextRef="#ctx0" brushRef="#br1" timeOffset="25980.2598">6252 10002 59 0,'-13'-5'87'0,"13"5"-4"0,8-9-49 16,9 9-8 0,10 0-4-16,7 2-2 0,12 2-4 15,4 4-4-15,5 4-1 16,0 2-3-16,-2 3-1 0,-5 2-3 15,-9 3-1 1,-12 1 0-16,-12 3-2 0,-13-2 0 16,-6 1 0-16,-15-2 0 0,-8-1 0 15,-6-3 0 1,-3-4 0-16,-1 0-2 0,-1-5-3 15,6 1-2-15,4-2-5 16,10 2-10-16,-2-2-25 0,11 3-42 16,10 0-7-1,7-6-2-15</inkml:trace>
  <inkml:trace contextRef="#ctx0" brushRef="#br1" timeOffset="26450.2645">7030 9931 52 0,'-8'0'79'0,"-7"22"-23"0,3-12-29 15,1 2-3 1,-10 4-2-16,2 3 1 0,-8 2-5 15,7 0-5-15,-2-2-2 16,1-3-2-16,4-2 0 16,6-2-2-16,6-4-1 0,5-8-3 15,0 0 0-15,16 7 0 16,-1-7 0-16,2 0-1 0,1 2 0 15,-1-1-2 1,-4 4 0-16,0 5 1 0,-9 4 0 16,-4 4-1-16,-2 2 2 15,-9 6 0-15,0-2 0 16,-2 1 2-16,2-2-1 0,7-1 2 15,4-5-1-15,9-2 1 16,10-7-1-16,8-1-1 0,7-1-1 16,1-6-4-1,7 3-16-15,-2-1-54 0,0-2-16 16,-4-5-9-16,-1-6-4 15</inkml:trace>
  <inkml:trace contextRef="#ctx0" brushRef="#br1" timeOffset="26930.2693">7841 9922 33 0,'0'0'90'0,"0"0"2"15,5 24-4-15,0 0-61 0,2 10-8 16,2 8 0 0,-1 7 0-16,1 5-5 0,-2 2-5 15,3-2-5-15,-3-4-4 0,2-1-13 16,-6-4-57-16,2-15-19 15,0-7-6-15,-1-14-6 16</inkml:trace>
  <inkml:trace contextRef="#ctx0" brushRef="#br0" timeOffset="31270.3127">2730 2462 44 0,'0'-12'45'0,"0"3"-4"16,0 9-8 0,0 0-3-16,0 0-4 0,9 4-5 15,-3 17-4-15,0 5-2 0,1 12-2 16,2 1 0-1,-1 6-2-15,0 1-1 0,0 0-2 16,1-5-2-16,-3-2-7 16,-1-8-10-16,3-10-45 0,2 4-28 15,-8-9-6 1,1-5 0-16</inkml:trace>
  <inkml:trace contextRef="#ctx0" brushRef="#br0" timeOffset="32770.3276">18309 2301 33 0,'0'0'31'16,"0"0"-5"-1,8-10-3-15,3 7-5 0,3-4-2 16,12-1-5-16,5-4 2 16,3 3 0-16,9 2 4 0,6 0-2 31,0-4 3-31,-5 5-2 15,0-1-3-15,-11 6-1 16,-3 1-1-16,-5 7-4 31,-5 3-2-15,-13 2-2-16,-4 2-2 0,-3 3 2 15,-3 4-2 1,-10 1 1-16,-4-1-2 0,-8 2 1 16,-1-3 0-16,-4 1 2 15,-3-1-1-15,3-2 1 0,-4 1 0 16,4-4 0-16,3-1 0 0,8-3 1 15,1 1 0 1,11-2 0-16,7-10 2 0,17 16-1 16,13-15 2-1,13 3-1-15,11-3 3 0,7-1-3 16,7 0 0-16,1-1-5 15,-5 1-1-15,-5 0-6 0,-9 0-4 16,-7 1-13 0,-9 4-31-16,-15-1-35 0,-1-4-6 15,-18 0-1-15</inkml:trace>
  <inkml:trace contextRef="#ctx0" brushRef="#br0" timeOffset="34860.3486">23184 8678 7 0,'0'0'18'0,"0"0"1"16,0 0 2-16,0 0 2 0,0 0 2 16,-8 0-1-16,8 0 0 0,0 0-1 15,0 0-3 1,0 0 0-16,0 0-3 0,0 0-2 15,12-2-2-15,1 1-1 16,2-3-3-16,6 2 0 16,5-2-2-16,6 0-1 15,3 1 0-15,3 3 1 0,1 0-2 16,-4 0 0-16,1 3-2 0,-5 4-1 15,-5 1-1 1,-7 1-1-16,-3 2 0 0,-8 3 1 16,-4 0-1-16,-4 3 2 15,-5 2-1-15,-9-1 2 16,-7 6-1-16,-5-3 1 15,-4-1-1-15,-1-1 0 0,0-1 0 16,6-6-1 0,3-3 0-16,6 0-1 0,6-6 0 15,10-3 0-15,-2 11 0 0,9-3 0 16,10 0 0-1,7 6 0-15,5 3 0 0,5 2 0 16,-2 6 0-16,0-1 0 16,-5 4 0-16,-12-3 1 0,-12 0-2 15,-11 0 2 1,-19-5-1-16,-16-1 0 0,-6-8 1 15,-11-2 1-15,-2-4-2 16,0-5 1-16,3-2-2 16,8-1-13-16,1-4-39 0,12-1-32 15,12 0-5-15,7-2-4 16</inkml:trace>
  <inkml:trace contextRef="#ctx0" brushRef="#br1" timeOffset="43250.4325">10361 9932 49 0,'0'0'77'0,"-5"0"-36"0,5 0-5 16,0 0-6-1,-10 14-5-15,7 3-4 0,0 5-4 16,1 4-4-16,2 5 2 15,0 4-1-15,4 2-1 0,3 0-1 16,5-2-1-16,3-5-1 0,0-7-2 16,2-4 0-1,3-9-1-15,2-6-1 0,3-4-2 16,-2-10-3-1,2-8-5-15,-4-8-11 0,1-14-55 16,-5 1-19-16,-6-9-8 16,-5-4-4-16</inkml:trace>
  <inkml:trace contextRef="#ctx0" brushRef="#br1" timeOffset="43350.4335">10445 9731 45 0,'-25'-14'91'16,"4"1"-4"0,2 0-3-16,7 2-61 0,12 11-15 15,-10-15-28-15,10 15-55 16,0 0-9-16,0 0-6 0</inkml:trace>
  <inkml:trace contextRef="#ctx0" brushRef="#br1" timeOffset="44230.4423">10802 10074 24 0,'-13'0'50'16,"13"0"-2"-16,-13-2-6 15,13 2-8-15,-12 0-5 0,12 0-5 16,-13 0-3-16,13 0-4 0,-15 0-1 15,15 0-4 1,-11 2 0-16,11-2-2 0,-11 2 0 16,11-2-2-1,0 0 0-15,0 0 0 0,0 0-2 16,0 0 1-16,15-5-3 15,5 1 1-15,3-1-1 0,7 1-1 16,3 2 0-16,5 2-1 0,0 0 0 16,-2 7-1-1,-4 2 0-15,-3 3-2 0,-7 0 1 16,-9 4 1-1,-3 0-1-15,-10 0 1 0,-6 0 0 16,-8 0 0-16,-6-3 0 16,-1-2 1-16,0-1 0 0,1-1-1 15,5-4-1 1,4 2 0-16,11-7 0 0,-2 15-1 15,19 0 0-15,4 5 0 0,1 3 1 16,4 4-1 0,-1 4 0-16,-3 0 2 0,-8 1-1 15,-11-2 1-15,-9-4 0 16,-18-2 0-16,-9-5 1 0,-11-6-1 15,-7-4 1 1,-4-4-1-16,1-5-1 0,5 0-2 16,4-8-1-1,11 1-5-15,8-7-10 0,16 6-20 16,10 8-41-16,4-17-16 0,14 10-4 15</inkml:trace>
  <inkml:trace contextRef="#ctx0" brushRef="#br1" timeOffset="45100.451">11431 9905 26 0,'-8'5'69'0,"8"-5"-13"0,0 0-7 16,0 0-8-1,0 0-9-15,4 2-7 0,11-2-5 16,5 0 0-16,9 0-2 0,2-2-1 15,7-1-3-15,2-2-3 16,-2-2-2-16,0 2-3 16,-2-1 0-16,-7 0-2 15,-4 2-2-15,-5 1-1 0,-6-1-2 16,-3 3-3-1,-11 1-4-15,12-2-6 0,-12 2-11 16,0 0-36-16,0 0-30 0,0 0-5 16,0 9-3-1</inkml:trace>
  <inkml:trace contextRef="#ctx0" brushRef="#br1" timeOffset="45520.4552">11527 10133 39 0,'0'0'90'0,"-2"11"0"0,10-6-39 15,13-5-18 1,13 0-3-16,6-2-1 0,10-2-6 16,3 0-9-1,3 1-3-15,-2 2-4 0,-5 1-2 16,-3 0-3-16,-9 0-3 15,-7 6-5-15,-8-4-8 0,-2-2-51 16,-3 1-24-16,-9-1-8 0,1-6-4 16</inkml:trace>
  <inkml:trace contextRef="#ctx0" brushRef="#br1" timeOffset="46540.4653">12834 9832 43 0,'0'-14'80'15,"0"14"-2"-15,0 0-44 0,-8-4-11 16,3 10-4 0,-6 6-4-16,1 3-5 0,2 2 0 15,-5 7 1-15,3 0 0 16,1 7 1-16,3-3-1 0,0 0 0 15,5-1-2-15,3-1 1 0,6-4-1 16,5-2 0 0,5-6-1-16,1-4 0 0,3-5-2 15,2-1 1 1,1-4-2-16,0-4-2 0,-2-2-1 15,-1-5-1-15,-2 0-2 16,-2-3-2-16,0 1-3 0,-3-5-5 16,1 4-12-1,-6 0-53-15,-4-9-16 0,2-3-6 16,-7-5-5-16</inkml:trace>
  <inkml:trace contextRef="#ctx0" brushRef="#br1" timeOffset="46670.4667">12883 9550 85 0,'-15'-10'91'0,"5"0"-8"0,2-2-12 16,8 4-111-16,0 8-37 0,13-4-8 16,-2 4-5-1</inkml:trace>
  <inkml:trace contextRef="#ctx0" brushRef="#br1" timeOffset="49270.4926">13467 10063 35 0,'0'0'78'16,"0"0"-29"-16,0 0-9 16,-2-8-4-16,2 8-9 0,0 0-10 15,0 0-4 1,0 0-3-16,0 0-3 0,0 0-1 15,0 5 0-15,0-5-1 0,0 21 0 16,2-6 1 0,0 7-1-16,1 4 2 0,1 3 0 15,1 1 0-15,-1 2 0 16,-1-4-1-16,1-4 0 0,-1-1-2 15,1-7-1 1,-2-4 1-16,-2-12-2 0,2 12-1 16,-2-12-2-16,0 0-5 15,0 0-24-15,0-11-51 16,3 0-8-16,1-3-9 0,0-4 4 15</inkml:trace>
  <inkml:trace contextRef="#ctx0" brushRef="#br1" timeOffset="49740.4973">13794 9861 6 0,'-10'-1'84'15,"10"1"3"-15,-29-6-34 16,29 6-9-16,0 0-7 0,9 0-7 16,12 0-9-1,5 0-3-15,10 0-2 0,5 0-3 16,2 0-3-16,1 0-3 0,-4-2-2 15,-4 1-2 1,-8-1-2-16,-7 0-3 0,-8 2-3 16,-13 0-4-16,12-1-8 15,-12 1-20-15,-12-6-50 0,12 6-7 16,-16 0-7-1</inkml:trace>
  <inkml:trace contextRef="#ctx0" brushRef="#br1" timeOffset="50020.5002">13911 9658 62 0,'0'0'90'0,"0"0"-1"0,0 12-5 15,0 10-65-15,0 8-5 0,2 10 1 16,2 6-1 0,-3 8-1-16,0 1-4 0,0 1-1 15,0-3-1-15,1-3-2 16,-1-5-1-16,-1-7-2 0,2-8-3 15,2-7-4 1,-2-9-6-16,7-3-31 0,1-7-47 16,-10-4-5-16,17-15-9 15</inkml:trace>
  <inkml:trace contextRef="#ctx0" brushRef="#br1" timeOffset="50970.5096">14435 9682 4 0,'-10'-10'78'0,"-1"6"-22"0,11 4-10 16,0 0-5-16,0 0-6 15,5-10-8-15,7 8-5 0,1-4-5 16,5 1-3-16,5-1-1 0,1 2-1 16,4-3-1-1,5 1-2-15,1 3-2 0,-2 1-1 16,3 1-1-1,-5 1-1-15,0 2-1 0,0 4-1 16,-3 6 0-16,-2 2 0 16,-1 4 0-16,0 3 0 0,-3 4-1 15,-5 1 1 1,-1 5-1-16,-6-1 1 0,-5 1 0 15,-4 1 0-15,-7 2-1 0,-10-1 0 16,-6 0 1 0,-2-3-2-16,-7-1 1 0,0-5-1 15,-2-2 0-15,1-9-1 16,1-9 0-16,6-4-1 0,3-10 0 15,6-6 0 1,7-7 0-16,5-3 1 0,5 0-1 16,0 0 0-1,11 4 1-15,6 4 0 0,5 6 1 16,3 3 1-16,1 6 0 0,1 3 0 15,-2 1 1-15,-2 8 0 16,-4 2 0-16,-3 5 0 0,-4 3-1 16,-4 4 0-1,-2 0 0-15,-4 3 0 0,1-1 0 16,-1-1-2-1,2 0 0-15,2-5-3 0,2-1-3 16,-1-7-7-16,8 1-19 0,3-1-44 16,-2-8-16-16,3-3-5 15,-1-4-3-15</inkml:trace>
  <inkml:trace contextRef="#ctx0" brushRef="#br1" timeOffset="51590.5159">15276 9876 37 0,'-5'18'90'0,"2"2"-1"0,0 2-2 16,-24 4-63-1,27-1-3-15,0 2 0 0,0-4-3 16,0-4-3-16,4-3-3 0,-3-3-2 15,-1-13-1 1,5 10-1-16,-5-10 0 0,9-8-2 16,-4-3-2-16,0-8-1 15,1-4-2-15,0-7-1 0,0-5-1 16,-1-5-1-1,3 1 0-15,0-5-1 0,-2-2 1 16,1 3 0-16,-1 3 1 0,2 8 0 16,-1 0 0-1,1 5 1-15,-3 4 0 0,0 6 1 16,0 5-1-16,-5 12-1 15,8-12 1-15,-8 12 0 0,9 4 0 16,-2 11 0 0,2 4 0-16,-1 8 0 0,4 7 0 15,0 4 1 1,-1 5 1-16,0 2-1 0,-2 3 0 15,-2-5 0-15,-2 3 0 0,0-6 0 16,-3-3 0-16,0-7 0 16,-2-1-1-16,3-7 1 15,-2-6 0-15,1-5-1 16,-2-11-1-16,5 11-1 0,-5-11-3 15,0 0-3 1,12 0-4-16,-3-1-12 0,-9 1-34 16,8-16-35-16,-1 2-5 15,-3-3-5-15</inkml:trace>
  <inkml:trace contextRef="#ctx0" brushRef="#br1" timeOffset="51770.5176">15254 9878 78 0,'0'0'92'0,"0"0"-5"0,13 3-5 16,14-3-69-16,8 0-10 16,3-3-17-16,-1-1-57 15,5 4-13-15,0-5-8 0,-1 1-1 16</inkml:trace>
  <inkml:trace contextRef="#ctx0" brushRef="#br1" timeOffset="71900.719">16844 9535 5 0,'2'-12'49'15,"5"4"-8"-15,-7 8-9 0,6-12-10 16,-6 12-10 0,0 0-6-16,0 0-1 0,0 0 1 15,0 0 3 1,0 0 2-16,-5 8 3 0,-3 2-1 15,1 4 4-15,-6 3-1 16,-2 9 0-16,-2-1-1 0,-3 7-2 16,-3 1-2-16,-3 3 1 0,1 0-2 15,0 0-1 1,-2-2-1-16,4-4-1 0,0-5-1 15,5-3-1 1,2-4-1-16,5-8-3 0,3-3-1 16,8-7-2-16,-10 7-3 15,10-7-6-15,0 0-4 0,0 0-17 16,13-5-39-1,-8-4-18-15,3-4-3 0</inkml:trace>
  <inkml:trace contextRef="#ctx0" brushRef="#br1" timeOffset="72190.7219">16601 9569 8 0,'-4'7'79'15,"4"5"3"-15,5 7-51 0,2 1-3 16,-1 6 0-16,3 1 1 16,-2 3-7-16,2-4-7 0,-1 2-4 15,-1-5-3 1,0-2-1-16,-1-4-1 0,-2-3-2 15,0-4 0 1,-4-10-1-16,6 16 0 0,-6-16-3 16,0 0-2-16,10 11-1 0,-10-11-4 15,0 0-4-15,11 8-7 16,-11-8-9-16,3 9-21 0,-3-9-38 15,0 0-4 1</inkml:trace>
  <inkml:trace contextRef="#ctx0" brushRef="#br1" timeOffset="72450.7245">16497 9815 13 0,'7'-7'91'16,"9"0"1"-16,8-2-5 16,5 7-51-16,6-3-14 15,8 2-5-15,-2-2-4 0,0 2-7 16,-4 1-5-16,-4-3-7 15,-8 5-9-15,-8-3-20 0,-17 3-45 16,15-2-11 0,-15 2-3-16</inkml:trace>
  <inkml:trace contextRef="#ctx0" brushRef="#br1" timeOffset="73050.7304">16569 9566 11 0,'-22'12'19'0,"-5"3"5"0,2 6 3 0,-2 2 3 16,3 10 2 0,7 1 1-16,-2 8-2 0,8 5-3 15,2-2-5-15,8 4-6 0,1-7 0 16,8-3-3-1,11-10-1-15,10-4-1 0,7-12-2 16,8-9 0-16,6-4 2 16,8-11-1-16,9-6-2 0,1-4-2 15,0-5 0 1,1-2-2-16,-1-3 0 0,-5 1-1 15,-7-1-1 1,-3-2-1-16,-8-1 0 0,-7 0-2 16,-10 1 0-16,-8-5-1 0,-10 1 0 15,-9-1-1-15,-8 2-1 16,-18 3 1-16,-11 5-1 0,-15 2 0 15,-12 7 1 1,-8 7 0-16,-6 8 0 0,3 4-2 16,5 7-5-1,7 7-14-15,11 1-43 0,16 13-23 16,11-4-4-16,11 1-4 15</inkml:trace>
  <inkml:trace contextRef="#ctx0" brushRef="#br1" timeOffset="74170.7417">2510 11153 38 0,'-2'-10'73'0,"2"-4"-20"15,0 14-20-15,0 18-5 16,5 6-2-16,-4 5-2 15,3 14 1-15,-4 1-3 16,0 12-2-16,-3-1-6 0,-5-3-1 16,0-2-3-16,-3-7-2 0,-1-4-3 15,2-8-2 1,2-9-2-16,0-7-2 0,6-5-4 15,2-10-10-15,0 0-23 16,0 0-44-16,9-6-9 16,-2-9-5-16</inkml:trace>
  <inkml:trace contextRef="#ctx0" brushRef="#br1" timeOffset="74500.745">2737 11226 69 0,'0'0'75'16,"-12"-8"0"0,-6 11-63-16,-3 7-2 0,-4 5 3 15,-1-1 3-15,-4 3 1 0,2 0-1 16,0 0-3-1,5-2 0-15,2 1-2 0,4-3-1 16,6 1-2-16,4 1-1 16,7-1-2-16,2 3 0 0,11 0 0 15,9-2 2 1,9 3-1-16,3-3-1 0,4-1 0 15,3-1-3-15,1-2-2 16,-1 0-5-16,-7-4-9 16,-3 4-23-16,-4 2-40 0,-12-6-15 15,0 1-5-15</inkml:trace>
  <inkml:trace contextRef="#ctx0" brushRef="#br1" timeOffset="74940.7494">3091 11223 38 0,'0'0'66'0,"-5"-36"-14"0,5 36-41 16,-16 19-2 0,3 1 1-16,-2 7 2 0,-5 6 2 15,-5 4 2-15,2 5-2 16,0 0-1-16,3-2 1 0,5-2 0 15,2-4 0 1,9-5-1-16,6-5 0 0,14-4-1 16,8-8 0-16,7-1-1 0,6-2 1 15,1-3-4 1,1-3-2-16,-3-1-4 0,-4-2-7 15,-4 2-11-15,-12-2-28 16,-6 0-41-16,-1-1-4 16,-9 1-8-16</inkml:trace>
  <inkml:trace contextRef="#ctx0" brushRef="#br1" timeOffset="75380.7537">3400 11221 25 0,'6'-12'83'0,"-6"12"-1"16,5-12-3-16,-5 12-59 0,1 14-7 15,-1 6-4 1,0 9-2-16,0 3 0 0,-3 8 0 15,-2 1-1 1,-2 1 1-16,0-3 0 0,2-6 0 16,-1-2 2-16,3-9-1 0,1-4 1 15,6-9 0-15,9-4-1 16,8-5-1-16,5 0-1 0,5 0 0 15,4-4-2 1,3 0-2-16,1-2-5 0,1 6-8 16,-8 0-43-1,-3-1-33-15,0 1-6 0,-6-4-8 16</inkml:trace>
  <inkml:trace contextRef="#ctx0" brushRef="#br1" timeOffset="76700.7669">4378 11248 26 0,'-11'-2'12'15,"-4"2"-5"1,-1 4 0-16,-2 4 2 0,-1 6 0 16,-4 6 2-1,4 2 1-15,1 3 2 0,2 1 0 16,2 2 2-16,2-2 1 15,6-2 0-15,1-4 2 0,5-4 1 16,2-6-1-16,7-7-2 0,1-3 1 16,4-7-2-1,-1-5-3-15,2-7-3 0,1-2-4 16,-4-5-2-1,1 1-2-15,-3-2-1 0,-3 2 0 16,0 2-1-16,-4 3 2 16,-1 5 2-16,-2 3-2 0,0 12 0 15,0 0 1-15,0 0 1 0,-2 9 0 16,2 11 2-1,0 5-1-15,2 5 0 0,4 5 2 16,4 1 1 0,4 0 0-16,1-5 0 0,1-4 0 15,-1-7-1-15,2-6-1 16,-3-5 0-16,0-10-2 0,-2-2-2 15,0-11-3 1,-2-3-2-16,-4-11-4 0,0-5-7 16,-6-6-10-16,-1-3-11 0,-11-5-10 15,-5 0-1 1,-8-3-1-16,-7 8 3 0,-3 4 7 15,-10 12 7-15,-3 6 16 16,-7 13 19-16,1 9 19 0,-5 14 7 16,1 15 3-1,3 4 1-15,5 18-3 0,11 1 0 16,11 11-4-1,18 0-4-15,12-4-5 0,23-5-3 16,21-8-2-16,12-14-1 0,18-15-1 16,7-16-2-16,10-10-2 15,-2-21 0-15,-1-9-1 16,-13-9-3-16,-14-8-1 15,-17-2-1-15,-18 1-2 0,-17 3 0 16,-17 5-2 0,-22 8-3-16,-12 7-2 0,-10 13-6 15,-10 6-20-15,-7 9-50 0,5 4-9 16,2 6-8-16,5 8 3 15</inkml:trace>
  <inkml:trace contextRef="#ctx0" brushRef="#br1" timeOffset="78640.7864">5291 11248 49 0,'-2'-18'82'0,"13"9"-32"0,-11 9-10 15,0-11-7-15,0 11-8 0,0 0-4 16,0 0-5-1,-10 16-4-15,8 4-3 0,-5 6-1 16,1 6 0-16,0 6 1 16,-3 2 1-16,-2 3-1 0,2-4-1 15,0-3-1 1,1-5-2-16,1-7 0 0,1-7 1 15,1-5-2 1,5-12 0-16,0 0 0 0,-1-6-2 16,2-12 0-16,1-5-2 0,3-8-1 15,-1-7-2-15,0-3 0 16,4-4 0-16,-5 0-1 15,4 4 1-15,-1 3 0 16,0 10 0-16,-1 5 1 0,1 10 0 16,4 10 0-1,3 5 1-15,3 13 1 0,3 8 0 16,1 6 0-16,2 7 2 15,5 3 1-15,-1 2 0 16,-1-3 2-16,-3-9 1 0,-1-4 1 16,1-10-1-16,-3-12 2 15,-1-7-3-15,-1-16 0 0,-4-5 0 16,-4-7-2-1,-7-5-1-15,-2-3-2 0,-1-2-2 16,-9 3 0-16,-2 3-5 16,-5 4-2-16,7 6-14 15,-2 1-30-15,1 11-39 0,11 14-7 16,0 0-5-16</inkml:trace>
  <inkml:trace contextRef="#ctx0" brushRef="#br1" timeOffset="78930.7893">5726 11419 88 0,'6'20'94'0,"3"-2"-3"16,2-10-48-16,12-2-10 0,2-9-7 15,3-10-6 1,0-5-5-16,1-5-6 0,-3-1-4 15,-3-2-2 1,-9 2-1-16,-10 2-1 0,-8 5-1 16,-12 3-1-16,-9 7 0 15,-4 3 1-15,-6 4-1 0,0 2 0 16,-1 9-2-1,0 4-1-15,9 2-2 0,4 2-4 16,8 5-12-16,1-1-33 0,7-5-35 16,7-1-5-1,5-7-3-15</inkml:trace>
  <inkml:trace contextRef="#ctx0" brushRef="#br1" timeOffset="79440.7944">6116 11280 75 0,'12'10'89'16,"3"7"-2"-16,-4-37-12 0,0 43-64 15,0 9 2 1,0 2 2-16,-1 0-1 0,-3 2-1 16,-1-4-3-16,-3-6-3 0,-2-4-1 15,-1-5-1-15,0-8-2 16,0-9-2-16,-6 0-3 0,-2-6-2 15,-1-11-2 1,-3-5-3-16,-2-5 0 0,-4-5-1 16,-1 1 0-1,2-2 2-15,0 2 2 0,6 3 3 16,1 4 3-16,8 4 2 15,5 6 2-15,11 4 2 0,12 4 1 16,9 3 1-16,5 3-1 0,5 7 0 16,-4 5-1-1,3 6-1-15,-10 6 0 0,-7 6-1 16,-17 4 0-1,-10 3-2-15,-10-1 1 0,-12-2-1 16,-8-2 1-16,-3-6-1 16,-1-6-1-16,1-6-3 0,2-7-3 15,2-7-6-15,9 0-16 0,4 0-48 16,6-10-17-1,4-2-5-15,4-6-5 0</inkml:trace>
  <inkml:trace contextRef="#ctx0" brushRef="#br1" timeOffset="79990.7999">6666 11180 32 0,'-16'-2'81'0,"1"4"0"16,-4 3-52-16,-5 2-1 15,-4 5 0-15,-4 5-3 0,4 0-4 16,2 3-6 0,5 2-4-16,5-1-1 0,9-1-1 15,7-5-2-15,14-1-1 0,9-3-3 16,1-4 1-1,6-4-2-15,-1 2 0 0,1-2-1 16,-6 2-1-16,-6 4 0 16,-5 3 0-16,-10 5 1 0,-3 1 0 15,-1 2 0 1,-4-1 1-16,-2-1 1 0,0-1 1 15,1-3 0 1,6-5 0-16,0-9-1 0,14 11-2 16,-1-9-2-16,8 0-5 0,1-2-8 15,8-1-35-15,6 0-38 16,-2-3-8-16,0-3-5 0</inkml:trace>
  <inkml:trace contextRef="#ctx0" brushRef="#br1" timeOffset="80390.8039">7063 11262 6 0,'0'0'85'16,"-8"-2"3"-16,8 2-3 16,36-5-54-16,-19 4-9 0,7 1-4 15,-2 0-6-15,2-1-2 16,-3 8-4-16,0 2 0 15,-7 8-3-15,-9 5 1 0,-5 5 0 16,-11 2 1 0,-4 3 1-16,-1 0 1 0,-4-2-1 15,1 1 1-15,5-8 1 16,2-2-2-16,12-4 1 0,4-6-1 15,11-3-1 1,7-1-1-16,4-2-1 0,2-2-1 16,2-2-1-16,-5-1-3 0,1 0-4 15,-7 0-1 1,-7 0-6-16,-12 0-8 0,14-3-38 15,-14 3-32-15,0 0-6 16,4 7-4-16</inkml:trace>
  <inkml:trace contextRef="#ctx0" brushRef="#br1" timeOffset="86280.8627">10245 11211 38 0,'0'0'44'16,"-15"8"-5"-16,15-8-6 16,-11 18-5-16,7-5 2 0,-7 4-3 15,4 1-3 1,-6 4-5-16,5 6-2 0,-5-1-3 15,7 7 0-15,1-1-2 16,5 1 0-16,5 0-1 0,6-3 0 16,7-4 0-16,6-3-1 15,2-5-1-15,3-4 0 16,0-6-1-16,2-7-1 0,-3-2-1 15,-1-2-1 1,-1-8-3-16,-4-5-3 0,0-2-5 16,-4-10-13-16,-2-12-58 15,-3 1-14-15,-3-8-7 0,-5-8-6 16</inkml:trace>
  <inkml:trace contextRef="#ctx0" brushRef="#br1" timeOffset="86440.8644">10371 10810 3 0,'-18'-10'91'16,"2"-1"1"-16,-2-2-5 16,5-1-7-16,1 6-78 0,-3-5-25 15,6 2-55-15,9 11-9 0,7-2-5 16</inkml:trace>
  <inkml:trace contextRef="#ctx0" brushRef="#br1" timeOffset="87330.8733">10720 11422 1 0,'0'0'79'0,"0"0"-23"0,0 0-3 15,0 0-2 1,0 0-12-16,0 0-11 0,9-10-8 15,3 9-6-15,3-3-4 16,3 2-3-16,2 1-2 16,5 0-2-16,-1-1 0 0,3 2-2 15,-1 0 0-15,-2 2-1 16,-1 0 1-16,-2 1-1 0,-3 1 0 15,-6-1 1 1,-3 1-1-16,-9-4 0 0,15 7 0 16,-15-7 0-16,5 11 0 15,-5-11 0-15,-1 16 1 16,1-6-1-16,-6 0 1 15,-1 3 0-15,-2 2 0 0,-5 2-1 16,0-3 1-16,-2 2 0 0,-3 3 0 16,2-4 0-1,0 1 2-15,4-2-1 0,2 0 1 16,4-3 3-16,7-1 0 15,4 0 1-15,12-3 1 16,7 0 0-16,8-3 0 16,4-3 0-16,7-1-1 0,1 0-2 15,-3-3-1-15,-2 1 0 0,-8-5-1 16,-6 5-1-1,-5-2-1-15,-7 3 0 0,-12 1-1 16,12-2-1 0,-12 2-1-16,0 0-3 0,0 0-2 15,0 0-6-15,-1-8-25 16,-13 1-52-16,14 7-5 0,-10-7-6 15,10 7-2 1</inkml:trace>
  <inkml:trace contextRef="#ctx0" brushRef="#br1" timeOffset="90550.9054">11757 11187 45 0,'-18'3'48'0,"18"-3"-5"16,-13 4-7 0,13-4-5-16,0 0-2 0,0 0-1 15,0 0-2-15,0 10-5 16,14-8-1-16,7-1-3 15,9-1-1-15,8 0 1 16,8 0-4-16,1-1-4 0,4-2-2 16,-1 0-2-16,-8 0-1 0,-4-1-1 15,-8 3-4 1,-10-1-2-16,-7 2-2 0,-13 0-5 15,10 0-4 1,-10 0-10-16,0 0-21 0,0 0-41 16,-8 4-8-16,8-4-3 15</inkml:trace>
  <inkml:trace contextRef="#ctx0" brushRef="#br1" timeOffset="90860.9086">11907 10979 3 0,'0'0'82'0,"-11"-3"6"16,11 8-1 0,2 13-52-16,6 12-11 0,0 5 0 15,-2 13-1-15,1 11 2 0,1 6-7 16,-1 3-4-1,-2-1-3-15,0-3-1 0,-3-7-3 16,0-9-2-16,1-9-1 16,2-13-1-16,-2-5 0 0,1-8-2 15,-4-13-2 1,3 8-1-16,-3-8-3 0,2-5-4 15,-2-7-6 1,1-3-39-16,6 3-38 0,-6-6-5 16,0-5-7-16</inkml:trace>
  <inkml:trace contextRef="#ctx0" brushRef="#br1" timeOffset="93650.9364">12766 11076 8 0,'-8'-15'89'0,"7"6"1"16,-2-1-4-16,3 10-49 15,0-10-14-15,0 10-9 0,0 0-6 16,0 0-3 0,0 0-3-16,2 8-1 0,-1 4-1 15,-2 5 2-15,1 4 1 0,-3 3 1 16,-3 1 0-1,-2 1 0-15,1 0 2 0,-2-3-2 16,1-3 1-16,2-6-1 16,0-2 1-16,6-12 0 0,0 12 0 15,13-9 0 1,9-3 0-16,10 0-1 0,7-3 0 15,5 0 0 1,6 1-1-16,1-5-2 0,-4 1 0 16,-1 2-2-16,-8-3-3 0,-7 3-1 15,-10-2-4-15,-3 3-8 16,-18 3-30-16,7-18-43 0,-7 7-6 15,-3-5-5 1</inkml:trace>
  <inkml:trace contextRef="#ctx0" brushRef="#br1" timeOffset="93970.9397">13028 10972 24 0,'-3'-12'86'0,"3"12"-2"15,0 0-5-15,0 0-56 0,0 0-7 16,-2 15-1-1,4 4-3-15,1 8-1 0,-1 7 1 16,2 7 2-16,-2 6 1 16,1 7-1-16,-3 0-3 0,-1 1 0 15,1-2-2-15,0-5-2 16,0-2-2-16,-3-9 0 15,1-6-2-15,1-9-1 0,1-4 1 16,-1-7-2 0,1-11 0-16,0 12-1 0,0-12-1 15,0 0-3-15,0 0-4 16,0 0-8-16,7-9-26 0,-7 9-50 15,12-17-4 1,1 5-7-16,1-3 2 0</inkml:trace>
  <inkml:trace contextRef="#ctx0" brushRef="#br1" timeOffset="94570.9457">13582 11265 25 0,'0'0'92'15,"0"-10"-2"1,0 10-5-16,0 0-55 0,0 0-9 16,0 0-3-16,-4 12-3 0,-3 0-3 15,-1 6-4-15,1 6 1 16,-3-1 1-16,2 4 0 0,1 0-1 15,3 0-1 1,3-1-2-16,1-4 0 0,2-3-1 16,6-1 0-1,4-5-1-15,0-1 0 0,5-1-1 16,1-5 0-16,3-3-2 15,1-3-1-15,0 0-3 0,0-8-4 16,0-2-5-16,-2-10-11 16,-3-11-60-16,0 2-12 15,-11-6-9-15,0-4-3 0</inkml:trace>
  <inkml:trace contextRef="#ctx0" brushRef="#br1" timeOffset="94700.9469">13604 11028 7 0,'-16'-19'95'0,"2"3"-1"16,3 2-5-16,6-1-5 15,5 6-77-15,-1-3-14 0,3-1-54 16,7 9-23 0,1 2-9-16,4 2-2 0</inkml:trace>
  <inkml:trace contextRef="#ctx0" brushRef="#br1" timeOffset="95170.9517">13993 11455 20 0,'-2'-9'89'0,"2"9"0"0,0 0-2 16,-1 12-47-16,2 6-12 16,4 0-6-16,-4 7-6 0,1 4-2 15,0 3-2 1,2-1-2-16,-1-3-2 0,1-3-3 15,-1-2-3 1,2-6-6-16,5-2-5 0,-10-15-24 16,5 13-57-16,5-12-3 0,-1-2-7 15,1-6-5-15</inkml:trace>
  <inkml:trace contextRef="#ctx0" brushRef="#br1" timeOffset="96850.9684">14591 11191 10 0,'-13'1'84'0,"2"-8"-14"16,11 7-15-16,-10-2-7 0,10 2-10 15,0 0-10 1,0 0-6-16,0 0-4 0,14 0-2 16,5 4-4-16,7-1 0 0,7 1-2 15,5-1 0 1,3 0-3-16,3-2-1 0,0 0-1 15,-7-1-1-15,-6 0-1 16,-8 0-1-16,-7 0-1 0,-6 0-1 16,-10 0-1-1,0 0-2-15,11-1-3 0,-11 1-3 16,0 0-8-1,0 0-24-15,0 0-51 0,0 0-5 16,-9-7-5-16</inkml:trace>
  <inkml:trace contextRef="#ctx0" brushRef="#br1" timeOffset="97140.9714">14634 11339 0 0,'-14'11'91'16,"7"0"5"-16,6-1-4 0,12-1-48 15,4-2-9 1,19 2-2-16,2-5-9 0,11-3-6 15,3 3-6-15,2-4-3 16,-1 0-3-16,-7 0-3 0,-2-2-4 16,-13-3-6-16,-3 5-8 0,-15-2-25 15,-11 2-52 1,0 0-4-16,-1-13-8 0,1 13-1 15</inkml:trace>
  <inkml:trace contextRef="#ctx0" brushRef="#br1" timeOffset="97980.9798">15298 11008 4 0,'-10'3'61'0,"-2"1"3"16,2-2-7-16,1 4-11 0,9-6-7 16,0 0-6-1,-12 7-8-15,12-7-5 0,0 0-3 16,0 0-3-1,0 0-1-15,10 3-3 0,-2-3-1 16,6-1-1-16,4-3-1 0,7-2-1 16,7-1 0-16,3-1-2 15,5 2 0-15,0 1 0 0,-1 2-2 16,-1 3 0-1,-4 0-1-15,-6 0 0 0,-6 8-1 16,-5 0-1 0,-6 1 1-16,-8 5-1 0,-3 4 1 15,-8-4 0-15,-13 6 1 0,-4-2 0 16,-3-1 0-16,-4 0 0 15,1-5 0-15,4-2 0 0,3-3-1 16,5-1 0 0,19-6 0-16,0 0 0 0,0 9-1 15,15-4 0 1,9 2 1-16,2 4-1 0,2 1 1 15,2 3 0-15,-3 2 0 16,-4 1-1-16,-9 1 1 0,-7 1 1 16,-7-1-1-16,-12 2 0 15,-8-3 1-15,-5 1-1 16,-5-2 1-16,0-1-1 0,2-4 0 15,1-4-1 1,4 1-4-16,7-9-6 0,7 7-13 16,9-7-46-16,0 0-22 15,0 0-8-15,17-3-5 0</inkml:trace>
  <inkml:trace contextRef="#ctx0" brushRef="#br1" timeOffset="98500.985">15845 11315 76 0,'5'20'94'0,"-3"1"-2"0,-1 2-5 15,-30 3-68-15,29 0-1 0,0-1 0 16,1-5-3-1,-1-2-3-15,0-3-2 0,1-5-2 16,-1-10-1-16,1 10-1 16,-1-10-1-16,2-12-1 15,0-11-1-15,2-3-1 16,1-12-1-16,0-5-1 0,4-9-1 15,1-2 0 1,4-1-1-16,2 2-1 0,2 5 1 16,2 3 0-16,0 9 0 0,3 6 1 15,-3 8 0-15,1 5-1 16,-6 4 1-16,0 8 0 15,-1 5 0-15,-2 8 1 16,-4 9 0-16,-1 6-1 0,3 8 1 16,-4 7 2-1,3 4 0-15,-4 6 0 0,1 0 1 16,-3 3-1-16,-3-3 1 15,2-2 0-15,-2-3-1 16,0-9-1-16,0-3 0 0,0-7 0 16,0-4 0-16,1-10-2 15,-1-10-1-15,2 12-2 0,-2-12-4 16,0 0-5-1,2-5-13-15,-2-4-42 0,0 9-25 16,0-17-7-16,0 6-6 16</inkml:trace>
  <inkml:trace contextRef="#ctx0" brushRef="#br1" timeOffset="98700.9869">15966 11280 6 0,'-11'-1'100'0,"11"1"-1"16,0 0-5-16,14-4-5 15,-14 4-70-15,32-10-6 16,3 5-2-16,4-5-6 0,2 8-18 16,0 2-69-16,-8-8-8 0,-3-1-9 15,-10-1-4 1</inkml:trace>
  <inkml:trace contextRef="#ctx0" brushRef="#br1" timeOffset="99550.9954">17557 11030 4 0,'7'-12'86'16,"-4"2"5"-16,1 1-5 15,-4 9-52-15,4-10-11 0,-4 10-3 16,0 0-4 0,0 0-3-16,0 0-3 0,-3 7-2 15,-6 9-2 1,-9 7 2-16,-3 4 0 0,-8 8 0 15,-5 4 1-15,-6 1-1 16,-3 2-1-16,2-5-1 0,2-5 0 16,3-1-3-16,7-7 0 0,3-6-1 15,11-6 0 1,2-4-1-16,13-8-1 0,-8 9-2 15,8-9-2 1,0 0-2-16,0-7-4 0,0 7-8 16,8-17-24-16,-3 2-51 15,6 0-4-15,0-6-5 0</inkml:trace>
  <inkml:trace contextRef="#ctx0" brushRef="#br1" timeOffset="99810.9981">17323 11035 71 0,'0'0'93'0,"0"0"-2"16,10 0-5 0,-7 12-67-16,3 5-2 0,0 7 0 15,3 4-3-15,3 7-1 0,-1 4-2 16,1 6-2-1,1-2-2-15,-5 0 1 0,2-3-4 16,-2-3-1-16,-3-7-1 16,0-5-1-16,-2-7-1 0,-4-7-2 15,1-11-3 1,0 0-4-16,0 0-10 0,0 0-47 15,-8-6-26 1,2-10-7-16,-5-4-6 0</inkml:trace>
  <inkml:trace contextRef="#ctx0" brushRef="#br1" timeOffset="100041.0004">17240 11293 87 0,'0'0'99'16,"0"0"-5"-1,18 0-4-15,9 0-64 0,10-1-9 16,12-4-3-16,1 1-1 15,3 1-5-15,-3-2-5 0,-5 2-3 16,-6-2-4-16,-8 2-4 0,-14-1-4 16,-6 4-16-1,-11 0-48-15,0 0-18 0,0-17-6 16,-2 0-3-1</inkml:trace>
  <inkml:trace contextRef="#ctx0" brushRef="#br1" timeOffset="100391.0039">17174 11004 75 0,'-28'43'94'0,"7"7"-4"0,10 6-45 15,11 10-10 1,12-1-5-16,13 1-6 0,12-9-5 16,9-8-5-16,8-8-2 0,6-12-3 15,3-15-2 1,2-11-1-16,-6-6-1 0,-5-15-1 15,-10-10-1-15,-8-12-2 16,-14-6 0-16,-11-7-1 0,-17-4-1 16,-16 2 0-1,-12 1-2-15,-13 4 1 0,-7 7-1 16,-7 9 0-1,0 12-2-15,0 10-1 0,10 9-5 16,1 3-5-16,13 7-23 0,12 18-53 31,8 2-4-31,15 4-5 0</inkml:trace>
  <inkml:trace contextRef="#ctx0" brushRef="#br1" timeOffset="100641.0064">17164 11296 7 0,'0'0'91'16,"0"0"-1"-16,9 1-6 0,12-1-5 16,16 0-87-16,2 0-64 0,4 0-10 15,2-1-6 1,-1-6-2-16</inkml:trace>
  <inkml:trace contextRef="#ctx0" brushRef="#br1" timeOffset="101061.0106">18159 11059 59 0,'0'0'89'16,"0"0"1"-16,0 0-5 0,-28 13-65 15,13 12-3-15,-4 0 2 16,-4 12 2-16,-3 1-3 0,-4 8-4 16,1-3-2-1,0-1-2-15,7-2-3 0,1-5-3 16,4-6-1-16,3-7-2 0,5-5-2 15,2-8-2 1,7-9-5-16,0 0-13 0,-4-15-58 16,4-4-14-16,1-10-7 15,-1-6-7-15</inkml:trace>
  <inkml:trace contextRef="#ctx0" brushRef="#br1" timeOffset="101311.0131">17957 11027 26 0,'7'20'100'15,"3"7"-3"-15,-4 2-5 0,3 28-33 16,-1-17-37 0,2 6-1-16,0-2-5 0,-3 1-4 15,2-4-4 1,-2-2-3-16,-1-3-1 0,-2-7-2 15,-3-5-1-15,-1-5-3 0,2-5-4 16,-2-14-7-16,0 0-42 16,-7-3-37-16,-9-14-5 15,0-8-9-15</inkml:trace>
  <inkml:trace contextRef="#ctx0" brushRef="#br1" timeOffset="101461.0146">17834 11307 88 0,'22'-1'98'0,"6"0"-6"16,7 0-5-16,6-5-67 15,5 2-6-15,-2 2-3 16,-4-7-8-16,1 4-8 0,-12-4-28 16,-9-3-53-1,0 1-6-15,-9-5-7 0,-2-3 1 16</inkml:trace>
  <inkml:trace contextRef="#ctx0" brushRef="#br1" timeOffset="101831.0183">17995 10986 70 0,'-45'21'95'0,"-1"11"-4"16,1 5-46-16,3 13-7 15,5 4-5-15,8 9-9 16,12-2-8-16,9 2-2 0,14-5-4 15,15-3-1-15,11-9-2 0,11-8-1 16,12-13 0 0,6-11-1-16,8-12-1 0,4-7-1 15,2-19-1-15,3-12 0 16,-3-10-1-16,-8-11 0 15,-13-5-1-15,-19-5 1 16,-16-1-2-16,-18 7 0 0,-22 4-1 16,-20 9 1-1,-17 7-1-15,-11 9-1 0,1 14-3 16,2 4-5-16,7 14-12 0,5 8-58 15,13 8-14 1,7-3-5-16,18 8-8 16</inkml:trace>
  <inkml:trace contextRef="#ctx0" brushRef="#br1" timeOffset="125071.2507">3184 12682 36 0,'-5'10'88'15,"1"5"0"-15,4 4-2 0,2 7-68 16,6 6-1-1,6 7 0-15,-1 5 2 0,2-1-4 16,-2 1-3 0,0-2-3-16,-1-2-1 0,-4-6-2 15,0-6-2-15,-6-5-1 16,0-6-2-16,-2-8-5 0,0-9-7 15,-7-4-21-15,-8-18-56 0,4-5-7 16,-5-12-6 0,-4-4 5-16</inkml:trace>
  <inkml:trace contextRef="#ctx0" brushRef="#br1" timeOffset="125321.2532">2946 12697 58 0,'0'0'93'16,"13"-10"-2"-1,17 2-4-15,54-5-67 0,-15 6-4 16,11 3-3-16,9 4 0 0,4 3-4 15,0 14-3 1,-11 8-3-16,-13 9-1 0,-18 8-1 16,-25 8 0-16,-19 3 0 15,-17 2 1-15,-22-4-1 0,-16 2 1 16,-9-7-1-1,-9-8 0-15,-1-6-2 0,3-7-5 16,-1-7-7-16,17-3-29 0,14-6-46 16,8-7-6-1,17-2-6-15</inkml:trace>
  <inkml:trace contextRef="#ctx0" brushRef="#br1" timeOffset="126111.2611">4197 12680 25 0,'6'-14'60'0,"3"3"2"0,-5-2-5 16,3 0-9-1,-3 4-12-15,-4-1-9 0,0 10-6 16,-2-11-6 0,2 11-5-16,-18-1-3 0,5 1-2 15,-5 7-3-15,-2 5 1 16,-1 5 0-16,-5 4 1 0,-1 4-2 15,0 4 1-15,1 1 1 0,4 0-1 16,6 0 1 0,4-6 0-16,7-2 0 0,6-8 0 15,17-5 0 1,4-4-1-16,8-5 0 0,5 0 0 15,1-6-1-15,-1 1-1 16,-4-3 0-16,-4 4-2 0,-9 2 1 16,-9 4 0-1,-9 7-1-15,-9 7 0 0,-8 5 1 16,-8 5 0-16,2 6 2 0,-3 1 1 15,1-1 0 1,6 0 0-16,7-3 1 0,8-4 1 16,6-2-1-16,11-5 0 15,11-7-1-15,3-2 0 16,5-5-2-16,3-2-1 15,-1-2-3-15,0-1-3 0,-5-8-5 16,1-1-12-16,-13-1-42 0,-8-9-30 16,6-3-6-1,-6-6-5-15</inkml:trace>
  <inkml:trace contextRef="#ctx0" brushRef="#br1" timeOffset="126361.2636">4426 12777 77 0,'12'-7'95'0,"-3"8"-3"16,0 44-18-16,3-27-50 0,5 5-6 15,-2 6-2-15,2 5-4 0,-1 2-2 16,-1 1-2-16,-1 1-1 16,-2 0-2-16,-2-4 0 15,-2-4-2-15,-4-4 0 16,-2-5 0-16,0-4-3 0,-1-6 0 15,-1-11-2 1,0 0-2-16,0 0-4 0,-13-20-6 16,3-6-18-16,-8-8-36 15,-2-7-27-15,0-7 1 16,1 4 21-16,-2-1 21 0</inkml:trace>
  <inkml:trace contextRef="#ctx0" brushRef="#br1" timeOffset="126521.2652">4464 12829 43 0,'23'-11'97'0,"8"9"-9"16,6 0-26-1,5 2-14-15,-1 7-14 0,-2 1-10 16,-5 6-9-16,-12 0-5 15,-9 5-4-15,-13 4-3 16,-5-1 0-16,-13-1-3 0,-5-2-3 16,-5-7-7-16,5-5-54 15,-7-2-26-15,2-5-7 0,3-10-7 16</inkml:trace>
  <inkml:trace contextRef="#ctx0" brushRef="#br1" timeOffset="132331.3233">4881 13137 51 0,'-3'10'95'16,"3"-10"-3"-1,0 10-4-15,0-10-67 0,0 0-2 16,1 10 1-1,-1-10-5-15,0 0-5 0,0 0-2 16,0 0-2-16,0 0-3 16,0 0-4-16,0 0-5 0,0 0-20 15,17 4-59-15,-17-4-6 0,15-12-10 16,-3 1-3-1</inkml:trace>
  <inkml:trace contextRef="#ctx0" brushRef="#br1" timeOffset="132991.3298">5528 12784 61 0,'11'-15'88'0,"-5"-10"-17"0,-1 12-24 16,-4 1-15-16,-1 12-9 16,-10-13-8-16,-7 9-5 0,-5 4-2 15,-3 2-2 1,-2 6-1-16,-2 0 1 0,4 3-2 15,2 5-1 1,9 3 1-16,6 2-1 0,8 1 0 16,15 4-1-16,8 3 0 0,7 0 0 15,4 3 0-15,1-2 1 16,-2 0-2-16,-4 1 1 0,-7-1-1 15,-6-1 0 1,-14-3 1-16,-4 0-1 0,-14-3 1 16,-2-3-1-1,-2-3 0-15,-2-6-1 0,0-4-1 16,4-4-3-16,7-3-3 15,11 0-5-15,-6-15-11 0,9-2-16 16,10-2-27-16,7 3-24 0,5-7-7 16</inkml:trace>
  <inkml:trace contextRef="#ctx0" brushRef="#br1" timeOffset="133271.3327">5711 12939 7 0,'6'-9'78'0,"-6"9"-4"16,0 0-19-16,5 18-14 0,-1 2-14 15,-1 2-9-15,7 3-1 0,0-4 1 16,11-2-1-1,1-6-3-15,8-6 1 0,-2-7-3 16,1-3-2 0,-2-11-4-16,-5-5-1 0,-8-2-2 15,-9-3-1-15,-6 2-2 16,-14 1-1-16,-7 4 0 0,-4 3-1 15,-5 4 0 1,-3 8 1-16,2 2-1 0,2 4 0 16,6 7-2-16,5 0-1 0,8 5-4 15,5-7-8 1,5 5-26-16,13 1-45 0,1-6-5 15,4-3-5-15</inkml:trace>
  <inkml:trace contextRef="#ctx0" brushRef="#br1" timeOffset="133651.3364">5935 12919 0 0,'0'15'85'0,"0"4"4"15,-2 2 0-15,2-21-48 0,1 30-22 16,8-3 0-1,7-3-1-15,2-4-3 0,3-6-3 16,2-7-3 0,4-6-3-16,-2-6 0 0,-4-10-2 15,1-4-1-15,-7-6-1 0,-3-3-1 16,-6 1 0-16,-2 3-1 15,-4 2-1-15,0 8 1 16,0 14 0-16,-7-5 1 16,4 14 0-16,2 11 2 0,1 7-1 15,0 4 1 1,2 3 0-16,3 2 0 0,2-5 1 15,2-2-3-15,-3-7 1 16,-1-3-2-16,0-7-2 0,-5-12-6 16,0 0-16-16,2-7-55 15,-1-10-14-15,-1-9-7 16,0-6-5-16</inkml:trace>
  <inkml:trace contextRef="#ctx0" brushRef="#br1" timeOffset="134141.3413">6242 12889 27 0,'17'21'91'15,"-1"6"2"-15,3 0-5 0,-2 6-60 16,2 1-4-16,0 2-6 0,-3-3-6 16,-2-3-3-1,-4 2-3-15,-1-10-2 0,-3-3 0 16,0-4-1-16,-6-15 0 15,1 11-2-15,-1-11 0 16,-8-13-1-16,-3-6-1 16,-6-4-2-16,0-9 0 0,-4-2-1 15,-2-2 0-15,2 0 2 0,2 2 0 16,4 5 2-1,4 4 0-15,8 4 2 0,6 6 1 16,11 5 1-16,8 4 1 16,6 3 0-16,9 3 0 15,-2 0 0-15,2 0-1 16,-5 8-1-16,-5 4 0 0,-5 0-2 15,-12 4 0 1,-9 1-1-16,-3 3 0 0,-14-1 0 16,3-2 1-16,-5 0-1 0,0-2 1 15,-1 2-1-15,6-3 2 16,4 3-1-16,6 0 0 15,3-1 1-15,10 2 0 16,5-1 0-16,6 0 0 0,6-3-1 16,-2-4-1-1,5-3-2-15,-6-4-5 0,7-1-7 16,-10-7-24-16,-1-9-47 15,0-2-11-15,-2-5-5 16,-2-3-2-16</inkml:trace>
  <inkml:trace contextRef="#ctx0" brushRef="#br1" timeOffset="134421.3442">6771 12773 32 0,'5'-16'94'15,"2"0"-4"-15,-4 5-4 0,0 2-55 16,-3 9-15-16,0 0-3 15,0 15-2-15,-2 4-4 0,-3 10-2 16,-1 5-1 0,1 3 2-16,0 5 1 0,5 0 0 15,0-7 0-15,2-3-1 16,7-5 0-16,1-5-1 15,5-6 0-15,-2-5-4 16,0-9-2-16,3 4-7 0,-4-7-14 16,1-9-53-16,-1 3-17 0,-2-5-8 15,0-2-4 1</inkml:trace>
  <inkml:trace contextRef="#ctx0" brushRef="#br1" timeOffset="134921.3492">7171 12724 74 0,'12'-15'90'16,"-12"15"-4"-16,0 0-47 15,0 0-11-15,0 0-6 0,0 0-7 16,-8 0-6 0,-6 11-2-16,-1 2-1 0,-6 3 1 15,-1 5-2-15,0 0 0 0,-1 4-1 16,1-3 0-1,3 2-1-15,5-6 0 0,3-1 0 16,6-1 0-16,5-6 1 16,0-10 0-16,11 14-1 0,5-12 1 15,-2-1-1 1,3 0 0-16,-1-1-2 0,-1 0-1 15,-5 2 0 1,-10-2-1-16,10 15 0 0,-10-2 1 16,-3 4 0-16,-3-1 0 0,0 3 1 15,3 1 0-15,1-1 2 16,4-3-2-16,10-1 2 0,9-4-2 15,11 0 1 1,3-4 1-16,5-1-1 0,4-1-1 16,0-3-2-1,-5-2-3-15,-1 0-3 0,-11-2-5 16,-3 2-14-16,-8 0-47 15,-7-8-21-15,-9 8-6 0,8-14-3 16</inkml:trace>
  <inkml:trace contextRef="#ctx0" brushRef="#br1" timeOffset="138041.3803">8980 12691 63 0,'2'-14'93'16,"-2"3"-3"0,1-2-39-16,0 2-14 0,-1 11-11 15,0-14-7-15,0 14-6 16,-9 0-5-16,-1 11-2 15,-1 5-2-15,-3 9 0 16,-1 7 0-16,4 5 1 0,1 3 0 16,3 1 0-16,7 3 1 0,0-8 0 15,10-1-1 1,8-7 1-16,6-5-1 0,2-7 0 15,7-4-1-15,-1-6-1 16,-2-3-1-16,4-3-2 16,-6-8-4-16,-1-8-5 15,-5-9-11-15,-1-15-60 0,-4 1-14 16,-6-7-8-1,-2-12-6-15</inkml:trace>
  <inkml:trace contextRef="#ctx0" brushRef="#br1" timeOffset="138181.3817">9050 12374 3 0,'-25'-15'93'15,"3"4"0"-15,7 0-7 0,4-3-8 16,11 14-92 0,14-13-60-16,-5 7-11 0,4 1-6 15,5 2 2-15</inkml:trace>
  <inkml:trace contextRef="#ctx0" brushRef="#br1" timeOffset="138501.3849">9474 12857 84 0,'11'0'98'15,"-11"0"-2"-15,2 15-8 0,16 1-64 16,-18 5-7-16,0 9-2 15,0-1-2-15,-1 5-2 0,1 0-4 16,0 0-3-16,0-3-2 0,-3-5-4 16,3 1-9-1,-6 2-61-15,6-19-20 0,0-10-6 16,0 0-9-1</inkml:trace>
  <inkml:trace contextRef="#ctx0" brushRef="#br1" timeOffset="161411.6141">10405 12605 49 0,'-10'-11'74'16,"1"11"-16"-16,-3-1-9 16,3 1-8-16,1-2-9 0,8 2-7 15,-14 0-6 1,14 0-4-16,0 0-1 0,0 0-3 15,16 9-2-15,2-5-2 16,6 1 0-16,6 1-1 0,3-1-1 16,0-2 0-16,0 0-2 15,-2-2 0-15,-3 0-1 16,-5-2-1-16,-3 1-1 0,-6 0-2 15,-1 0-2 1,-4 0-4-16,0 0-7 0,-9 0-16 16,0 0-38-16,14-6-24 15,-14 6-6-15,0 0-1 0</inkml:trace>
  <inkml:trace contextRef="#ctx0" brushRef="#br1" timeOffset="161681.6168">10330 12801 43 0,'-13'13'92'0,"10"-2"1"0,3-11-26 15,22 8-29-15,12-3-11 0,10 3 1 16,10-4-8-1,6-1-7-15,5-2-3 0,-3 0-3 16,-5-1-3-16,-5 0-1 16,-15 0-2-16,-9-1-2 15,-8 1-1-15,-12 0-3 16,-8 0-6-16,0 0-9 0,0-8-43 15,0 8-29 1,-16-2-6-16,1 1-5 0</inkml:trace>
  <inkml:trace contextRef="#ctx0" brushRef="#br1" timeOffset="162841.6283">11373 12550 49 0,'0'0'65'15,"-8"-10"-7"1,8 10-8-16,2-15-10 0,8 4-9 16,5 0-7-16,7-5-5 0,6 1-3 15,9 0 0 1,6 1-1-16,8 1-3 0,5 6-2 15,7 5-3-15,-2 5-1 16,2 9-2-16,-2 7-1 0,-3 8-2 16,-8 9 0-1,-5 1-1-15,-12 5 0 0,-8 3 0 16,-13 0 0-16,-11 1 0 15,-6 2 0-15,-18-4 0 16,-10-1-2-16,-10-3 1 0,-8-9-1 16,-9-6-1-16,-2-6 0 15,-6-14-1-15,2-5 0 0,0-10 0 16,7-9 1-1,9-3 0-15,8-2 0 0,11 0 1 16,14-1 2 0,17 7 0-16,10 5 3 0,20 8 0 15,10 4 1-15,8 7 0 0,4 7 0 16,0 5 1-16,-1 6-1 15,-3 3 0-15,-6 0-1 0,-6 2-1 16,-7-4 0 0,-3-3-1-16,-3-2-1 0,-3-7-3 15,0 1-3 1,-5-10-13-16,5-3-47 0,4-1-25 15,-3 0-6-15,1-4-4 16</inkml:trace>
  <inkml:trace contextRef="#ctx0" brushRef="#br1" timeOffset="163361.6336">12549 12620 62 0,'-20'-2'81'0,"10"10"-31"15,1 5-15-15,0 7-3 16,1 8 1-16,1 2-3 0,3 10-6 16,2 0-3-1,2 4-4-15,3-1-4 0,8-4-2 16,4-4-2-16,2-6-1 0,6-7-2 15,0-5 0 1,-1-7-2-16,2-7-1 0,-2-3-5 16,1-11-6-16,-10-14-27 15,-3-4-55-15,4-13-5 0,-10-14-7 16,-3-9-4-1</inkml:trace>
  <inkml:trace contextRef="#ctx0" brushRef="#br1" timeOffset="163451.6344">12540 12322 78 0,'-18'-14'88'16,"6"9"-10"-16,3-5-27 15,-23 10-126-15,39 0-8 0,6 3-4 16</inkml:trace>
  <inkml:trace contextRef="#ctx0" brushRef="#br1" timeOffset="164041.6404">13037 12902 61 0,'0'0'88'0,"18"-11"-2"0,-18 11-52 16,20-5-6-1,0 2-3-15,1 3-7 0,-2 0-5 16,-2 3-6 0,-2 2-2-16,-2 3-1 0,-6 3-2 15,-4 1 0-15,-3 3 0 16,-4 2 2-16,-6 3 2 0,-7 1-1 15,-2-1 2-15,1 1-1 0,1-2 2 16,4-1 0 0,6-1 0-16,7-4 0 0,7-3-2 15,12-4 0 1,11-1 0-16,5-2-2 0,1-2-1 15,4-1-3-15,0-1-5 16,-2-5-6-16,-2 1-39 0,-1-3-42 16,-8-4-5-1,-5 0-8-15,-4-2 5 0</inkml:trace>
  <inkml:trace contextRef="#ctx0" brushRef="#br1" timeOffset="164911.6491">14619 12302 83 0,'2'-16'88'0,"-2"1"-12"0,0 15-31 15,-4 8-14-15,1 9-12 16,-11 5-6-16,0 8-3 16,-6 5 1-16,-1 4 0 15,-3 4-1-15,-4 3-1 0,2-2-1 16,1 0-2-16,-1-4-1 0,6-1-2 15,0-8-1 1,6-4-1-16,2-5-2 0,4-5-3 16,3-8-2-16,5-9-4 15,-4 12-21-15,4-12-50 16,0 0-12-16,6-18-5 15,-2-5-3-15</inkml:trace>
  <inkml:trace contextRef="#ctx0" brushRef="#br1" timeOffset="165171.6516">14459 12293 32 0,'6'12'91'15,"0"6"0"1,-1 6-4-16,24 9-63 0,-21 6-3 15,3 10 3-15,-4-1-4 0,4 5-6 16,-4-1-5 0,1-4-2-16,-2-3-2 0,0-4-1 15,-1-7-2-15,-2-5-1 16,-2-9-2-16,-1-6-2 0,0-2-5 15,0-12-18 1,-9-5-57-16,9 5-9 0,-12-25-7 16,2 5-3-16</inkml:trace>
  <inkml:trace contextRef="#ctx0" brushRef="#br1" timeOffset="165371.6537">14335 12589 71 0,'5'16'94'0,"15"-12"-3"16,11-1-5-16,11 0-67 15,8-3-6-15,4-2-2 16,2-3-5-16,2 2-9 16,-11-6-26-16,-8 1-53 0,-4 0-9 15,-11 1-6-15</inkml:trace>
  <inkml:trace contextRef="#ctx0" brushRef="#br1" timeOffset="165741.6574">14296 12334 48 0,'-34'56'88'0,"3"6"-1"15,18 12-46-15,0 1-9 16,9 6-4-16,12-11-6 0,14-4-3 16,13-11-4-1,10-12-3-15,9-16-1 0,11-14-1 16,2-14 1-16,3-11-2 0,-1-15-1 15,-7-10-2 1,-9-8 0-16,-8-10-2 0,-16-3 0 16,-17-7-2-16,-11 6-1 15,-16-1-1-15,-13 5 0 0,-7 9-1 16,-10 10-1-1,-2 8-2-15,-2 11-1 0,6 10-3 16,4 7-6 0,6 6-15-16,7 4-54 0,12 9-12 15,7 1-5-15,11 3-4 0</inkml:trace>
  <inkml:trace contextRef="#ctx0" brushRef="#br1" timeOffset="166161.6616">15514 12380 70 0,'0'0'91'0,"0"0"-2"0,-10 13-5 16,-4 3-67-1,-3 4-8-15,-1 4 2 0,-3 7 1 16,-1-1-3-1,-2 2-2-15,4 1-2 0,0-4-2 16,1-3 0-16,2-2-2 16,1-6-2-16,0-9-3 0,3 1-6 15,-2-10-17-15,2-16-44 0,11-2-20 16,-5-9-6-1,3-6-1-15</inkml:trace>
  <inkml:trace contextRef="#ctx0" brushRef="#br1" timeOffset="166371.6637">15264 12312 57 0,'11'0'94'0,"0"10"-2"15,0 5-5-15,4 11-62 0,-1 6-5 16,-2 5-2 0,0 6-4-16,-3 6-3 0,-2-1-3 15,-5 1-2 1,-1-1 0-16,-2-3-4 0,1-5-1 15,-1-3-2-15,-2-9-5 16,-2-3-5-16,-4-14-19 0,-6-10-58 16,4-2-6-1,-5-14-8-15,-2-12-1 0</inkml:trace>
  <inkml:trace contextRef="#ctx0" brushRef="#br1" timeOffset="166511.6651">15163 12601 58 0,'27'0'94'0,"11"-1"-3"0,7-2-6 16,18-3-67-1,-11 1-5-15,2-5-3 0,-5 4-13 16,-7 0-38 0,-14-7-41-16,-3-1-9 0,-11-2-5 15</inkml:trace>
  <inkml:trace contextRef="#ctx0" brushRef="#br1" timeOffset="166851.6685">15225 12357 87 0,'-41'67'92'0,"4"7"-3"16,-13 7-52-16,29 6-5 16,13-7-7-16,9-3-3 0,16-17-8 15,12-11-4 1,12-20-2-16,8-13-1 0,10-16 0 15,6-16-1 1,2-14-2-16,-5-15-1 0,-9-8-1 16,-7-8 0-16,-14-4-2 15,-10 0 0-15,-20 3-1 0,-12 4 0 16,-16 11-1-16,-11 10-2 0,-3 13-3 15,-7 8-2 1,2 16-9-16,-6 7-34 0,7 9-37 16,15 6-8-1,5 0-5-15</inkml:trace>
  <inkml:trace contextRef="#ctx0" brushRef="#br1" timeOffset="167191.6719">16337 12205 12 0,'9'-4'90'16,"-9"4"1"0,0 0-3-16,-2 10-4 0,-15 9-74 15,-4 15-1-15,-6 6 0 16,-3 9 1-16,-6 4 2 0,-4 3-2 15,7 3-2 1,1-7-3-16,4-4 0 0,6-11-1 16,6-7-3-1,2-6-1-15,8-8-3 0,1-8-2 16,5-8-6-16,0 0-28 0,-7-22-52 15,7-5-5 1,5-11-6-16,1-8 1 0</inkml:trace>
  <inkml:trace contextRef="#ctx0" brushRef="#br1" timeOffset="167391.6739">16076 12272 68 0,'12'14'96'16,"-2"10"-2"-16,2 8-5 16,0 11-57-16,1 3-15 15,4 5-1-15,-3 4-1 0,3 1-4 16,-6-8-5-16,1-2-1 15,-4-4-2-15,0-8-2 0,-6-8-1 16,4-6-4 0,-4-8-4-16,0 0-28 0,-2-12-55 15,0 0-4 1,-10-28-8-16,-4-2-2 0</inkml:trace>
  <inkml:trace contextRef="#ctx0" brushRef="#br1" timeOffset="167571.6757">16033 12553 32 0,'0'0'102'0,"0"0"-2"0,25 4-6 15,9-5-3 1,-7-8-79-16,22-1-4 0,4 0 0 16,0-3-2-16,-3-1-4 15,-1-1-6-15,-8-8-6 0,-5 4-20 16,-11-1-59-16,-9-10-6 0,-6-5-6 15,-8-3-6 1</inkml:trace>
  <inkml:trace contextRef="#ctx0" brushRef="#br1" timeOffset="167851.6785">16040 12192 78 0,'-71'50'95'16,"4"13"-4"0,6-5-25-16,12 25-33 0,17 6-12 15,13-2-7-15,19-9-1 0,14-7-2 16,23-19-2-1,17-16-1-15,17-21 0 0,17-16-1 16,13-22 0-16,2-13-2 16,-2-13-1-16,-10-9-1 0,-16-7-1 15,-17-3 1 1,-22 0-2-16,-24 6 0 0,-25 8-1 15,-29 6-2-15,-17 11-1 0,-11 10-4 16,-7 13-8 0,-8 8-38-16,0 9-41 0,11 12-5 15,8 0-7-15,17 6 5 16</inkml:trace>
  <inkml:trace contextRef="#ctx0" brushRef="#br1" timeOffset="176251.7625">3769 13883 63 0,'5'-18'87'0,"-4"0"-3"0,-1 3-46 15,-3 2-8-15,-14 5-8 0,-4 2-8 16,-8 6-2 0,-8 3-3-16,-7 9 2 0,-4 5-2 15,3 2 1-15,2 3-2 16,8 2 0-16,9 3-2 15,13 2 0-15,13-3-2 16,20 0 0-16,10-3-1 0,10 1-1 16,3 2 1-1,1-1-1-15,-7 0-1 0,-7 1 1 16,-18 3-1-16,-12 1 0 0,-12-3 0 15,-18 0 0 1,-8-2 0-16,-8-4 0 0,-1-4 0 16,-1-5-1-16,9-5-1 15,3-3 0-15,13-4-3 0,10-3-4 16,12-7-3-1,13-1-15-15,13 2-57 0,9-15-9 16,5 3-10 0,5-6 1-16</inkml:trace>
  <inkml:trace contextRef="#ctx0" brushRef="#br1" timeOffset="176601.766">3847 13990 67 0,'0'0'95'0,"0"19"-3"15,-2 2-5 1,-1 4-67-16,3 3-2 0,3 2 1 15,6 0-5-15,6-3-2 0,4-3-3 16,2-9-1-16,5-8-2 16,0-7-1-16,-2-5-1 0,1-11-1 15,-7-8-1 1,-5-4-1-16,-6-5-1 0,-5 2 0 15,-2 2-2 1,-4 4 1-16,-3 4-1 0,-3 13 1 16,-1 7 0-16,4 10 1 15,3 13 0-15,4 11 1 0,0 5 1 16,6 6-1-16,3 2 0 15,2-4 1-15,6-1-1 16,-1-7-1-16,2-9-2 0,-2-9-4 16,-3-11-10-1,5-10-50-15,3-7-26 0,-14-14-8 16,1-6-5-16</inkml:trace>
  <inkml:trace contextRef="#ctx0" brushRef="#br1" timeOffset="177121.7712">4295 14075 68 0,'15'28'97'15,"-3"-1"-2"-15,3 3-5 0,-1-2-64 16,-4 5-3 0,-1-6-6-16,-1 0-5 0,-3-6-4 15,-1-3-1-15,-1-4-1 16,-3-14-2-16,0 0 0 0,0 0 0 15,-9-17 0-15,-3-7-3 0,0-9 1 16,-8-2-3 0,4-4 0-16,-3-2-1 0,2 3 1 15,2 1-2 1,6 3 1-16,3 4 1 0,6 2 1 15,9 4 0-15,11 0 1 16,8 2 0-16,4 3-1 0,5 4 1 16,-1 6 0-1,3 6 0-15,-3 6-1 0,-6 13 0 16,-12 9 1-16,-10 7-1 0,-8 6 1 15,-5 2 0 1,-10 0 0-16,-5-7 0 0,-1-4 1 16,2-4-1-16,2-8 0 15,11-6-1-15,6-11 1 0,15 11-1 16,10-5 0-1,7-1 0-15,3 3 0 0,1 2-1 16,-5 2 1 0,-3 2 0-16,-14-2 0 0,-12 3 0 15,-8-4 0-15,-14 0 0 0,-9-4-2 16,-4-3-1-16,-2 1-7 15,-5-10-21-15,2-2-55 0,12 5-9 16,6-3-7 0,10-2-5-16</inkml:trace>
  <inkml:trace contextRef="#ctx0" brushRef="#br1" timeOffset="187341.8733">5848 13904 62 0,'8'-13'65'16,"-8"13"-11"-16,10-11-10 0,-10 11-10 16,0 0-8-1,0 0-6-15,7-9-2 0,-7 9-4 16,0 0-1-1,0 0-3-15,0 0-1 0,0 0-3 16,-5 7-1-16,-6 1 0 0,0 6-2 16,-4 1-1-16,-5 5 0 15,-5 5 1-15,-2 4 1 16,-3 4 0-16,0 2 0 15,-1-1 1-15,0 0-1 0,2 2 1 16,3-5 0 0,6-6-2-16,3-3 1 0,4-6-2 15,6-3-2-15,7-13 0 16,-5 12-3-16,5-12-1 15,0 0-6-15,7-8-5 0,2 1-19 16,-9 7-35-16,11-19-24 16,2 7-5-16,-4-8-1 0</inkml:trace>
  <inkml:trace contextRef="#ctx0" brushRef="#br1" timeOffset="187631.8763">5572 13873 44 0,'0'0'90'16,"0"0"-3"-16,0 0-2 0,27 10-63 16,-19 7-7-1,3 9 1-15,0 3 0 0,2 5-2 16,3 2-2-16,0 3-1 15,1 0-2-15,-2-1-2 0,-4-4-1 16,-2-1-2-16,-3-8-3 0,1-3 1 16,-4-2-2-1,0-6-1-15,-1-3-3 0,-2-11-2 16,3 13-5-1,-3-13-6-15,0 0-31 0,0 0-42 16,0 0-9-16,0 0-3 16</inkml:trace>
  <inkml:trace contextRef="#ctx0" brushRef="#br1" timeOffset="187891.8789">5535 14158 89 0,'0'0'99'0,"0"0"-4"15,0-9-5 1,23 3-67-16,4 0-5 0,13-4-1 16,4 0-4-1,6 1-5-15,2-1-3 0,-1 5-2 16,-4 0-2-16,-9 5-3 0,-8-1-4 15,-5 3-5-15,-14-1-6 16,3 5-17-16,-5 3-54 16,-9-9-9-16,0 0-5 15,0 0-1-15</inkml:trace>
  <inkml:trace contextRef="#ctx0" brushRef="#br1" timeOffset="188381.8837">5584 13796 35 0,'-22'7'75'0,"4"3"-30"16,-3 0-10-16,0 6-5 16,-3 3-10-16,1 6-5 0,2 3-2 15,-1 7 2 1,4 8 2-16,4 7-2 0,2 4 0 15,8 4-1 1,4 3-1-16,9-3-2 0,11 1-2 16,6-5-1-16,11-8-1 15,8-11 0-15,5-12 1 0,10-13 0 16,1-10 1-16,8-10 0 0,-3-16 0 15,-3-10-1 1,-9-7 0-16,-7-7-2 0,-12-7-1 16,-12-2-2-1,-16 3-1-15,-10 1-2 0,-17 5 0 16,-13 4-2-16,-7 8 0 15,-6 7 0-15,-5 12 0 0,-1 10-2 16,4 6-1-16,1 3-5 16,11 17-6-16,0 0-34 15,7 7-43-15,14 2-5 0,9-3-7 16</inkml:trace>
  <inkml:trace contextRef="#ctx0" brushRef="#br1" timeOffset="188911.889">6502 13900 62 0,'3'-17'90'0,"-3"17"-3"0,-2-8-49 16,2 8-5-1,-13 0-6-15,1 5-10 0,-1 9-6 16,-4 4-1-16,-2 8 0 15,-2 4-2-15,-4 3 0 0,1 6 0 16,0 0-1 0,0-1-1-16,5-4 0 0,1-1-2 15,3-8 0 1,4-3-1-16,4-7-3 0,1-4-1 15,6-11-6-15,0 0-7 0,0 0-38 16,7 0-36-16,-4-10-9 16,2-4-6-16</inkml:trace>
  <inkml:trace contextRef="#ctx0" brushRef="#br1" timeOffset="189181.8917">6335 13851 5 0,'9'8'93'15,"-5"5"4"-15,-1 5-6 16,1 10-2-16,2 2-77 0,0 9 0 16,0 4 2-1,3 3-1-15,-4 5-3 0,3-3-3 16,-1-4-1-1,-4-3-2-15,3-5-1 0,-2-6-3 16,-1-6-1-16,-2-10-5 0,1-2-4 16,-8-6-37-16,-8-9-46 15,5-10-3-15,-8-11-9 0,0-4 7 16</inkml:trace>
  <inkml:trace contextRef="#ctx0" brushRef="#br1" timeOffset="189341.8933">6164 14151 13 0,'4'12'103'0,"17"-3"0"0,6-3-9 15,12-4-1-15,10-2-75 0,1-2-2 16,1-7-4 0,1-2-5-16,0-1-6 0,-11-4-4 15,-2 0-6 1,-13-2-6-16,-5 3-16 0,-9-2-33 15,-9-2-31-15,0-4-6 16,-3-4-4-16</inkml:trace>
  <inkml:trace contextRef="#ctx0" brushRef="#br1" timeOffset="189661.8965">6131 13900 64 0,'-43'55'95'0,"5"6"-2"16,6 6-42-16,12 4-12 15,13-1-10-15,8-7-8 0,20-7-7 16,12-13-3-16,15-15-2 0,14-17-1 16,9-16 1-1,9-17 0-15,3-12-2 0,-1-12 0 16,-6-8-3-1,-9-8 0-15,-17-3-1 0,-16-2-1 16,-18 6-2-16,-17 5-1 16,-20 8-1-16,-16 9-1 0,-15 15 1 15,-6 12-2 1,-3 15-1-16,-2 15-5 0,8 11-8 15,1 11-42-15,8 4-33 0,20 2-7 16,10-2-5 0</inkml:trace>
  <inkml:trace contextRef="#ctx0" brushRef="#br1" timeOffset="190101.9009">7169 13856 87 0,'14'-13'98'0,"-14"13"-4"16,0 0-5-16,0 0-54 15,-14 3-26-15,-3 17-1 0,-7 8 2 16,-4 7-1 0,-5 8-1-16,-3 6-1 0,-3 4 0 15,3 3-2 1,3-4-1-16,4-5-1 0,6-6-2 15,4-10 0-15,8-3-2 0,3-13-2 16,8-4-5-16,0-11-4 16,7-5-37-16,7-7-45 0,-5-11-3 15,3-5-8 1,-3-9-1-16</inkml:trace>
  <inkml:trace contextRef="#ctx0" brushRef="#br1" timeOffset="190321.9032">7004 13871 29 0,'0'0'101'15,"16"16"-1"-15,-9 5-5 16,-1 3-3-16,-2 10-80 0,1 4-1 16,4 10 0-1,-3 3-1-15,-3 0-3 0,0-3-3 16,1-3-1-16,-1-5 0 15,0-7-3-15,-1-6-1 0,-4-6-3 16,4-5-3-16,-2-16-4 16,1 11-29-16,-1-11-54 15,-6-13-5-15,-7-5-5 0,-3-12-3 16</inkml:trace>
  <inkml:trace contextRef="#ctx0" brushRef="#br1" timeOffset="190511.9051">6863 14159 35 0,'2'6'105'0,"15"-3"-4"0,10-3-5 15,6 0-4-15,7-12-76 0,6 2-7 16,4-3-2 0,4 0-1-16,-9-4-4 0,-2 5-4 15,-9-3-4 1,-4 5-5-16,-11-4-11 0,-3 2-45 15,-1 2-27-15,-11-4-7 16,-3-1-6-16</inkml:trace>
  <inkml:trace contextRef="#ctx0" brushRef="#br1" timeOffset="190861.9086">6837 13864 90 0,'-41'44'97'0,"2"11"-4"16,-2 5-47-1,17 8-16-15,7 4-3 0,11-1-6 16,8-1-4-16,14-9-4 0,14-7-3 16,19-16-3-1,11-15 0-15,12-17 0 0,10-13-1 16,8-21-1-16,4-12-1 15,0-16-1-15,-10-12 0 16,-11-10-1-16,-15-4-1 16,-18 1 0-16,-21 6-1 0,-19 6-1 15,-22 16-1 1,-20 9 1-16,-14 23 0 0,-18 13 0 15,-5 16-2-15,-8 16-2 0,7 14-7 16,-6 4-30-16,8 9-52 16,21 1-4-16,14-10-8 15,20-4-2-15</inkml:trace>
  <inkml:trace contextRef="#ctx0" brushRef="#br1" timeOffset="199181.9918">8474 13994 61 0,'0'0'89'15,"0"0"-1"1,6-5-44-16,-6 5-11 0,-2 9-5 16,0 5-9-16,-1 4-3 15,3 2-2-15,0 5-4 0,0 5 0 16,5-1-2-1,1 0-2-15,2-4-1 0,2-1-1 16,-1-7-3-16,2-8-4 0,1-9-6 16,5-4-34-1,3-14-46-15,-13-10-7 0,-2-13-6 16</inkml:trace>
  <inkml:trace contextRef="#ctx0" brushRef="#br1" timeOffset="199301.9929">8382 13682 74 0,'-15'-12'89'0,"4"-3"-10"16,8 6-29-1,9 4-123-15,6 2-12 0,5 3-1 16</inkml:trace>
  <inkml:trace contextRef="#ctx0" brushRef="#br1" timeOffset="199991.9999">8752 14039 35 0,'0'0'89'0,"-7"-11"0"16,7 11-4-16,0 5-56 16,2 9-9-16,8 9-2 0,0 3-7 15,2 5-1-15,3 5-1 0,-4-2-2 16,1 0 0-1,-2-7-1-15,-4-3 0 0,-1-6 0 16,-2-6-1 0,-3-12-1-16,0 0 3 0,1-5-1 15,-1-12-2-15,0-6 0 16,2-4-1-16,-1-8-1 0,3-1-2 15,-1 1 1 1,4 1-2-16,2 3 0 0,3 4 0 16,0 6 0-16,1 4 0 0,0 10 1 15,2 5-1 1,1 5 1-16,-2 10 0 0,1 9 0 15,0 2 1-15,-3 6 0 16,2 5 1-16,-2-1 0 16,-3 3-1-16,-4-4 0 15,1-2 0-15,-4-8-1 0,0-2 1 16,-1-6-1-1,-1-5 0-15,0-10-1 0,0 0 0 16,0 0-2-16,0 0-2 0,9-8-7 16,-6-14-22-1,-1-6-50-15,6 3-12 0,-1-6-7 16,-1-1-3-16</inkml:trace>
  <inkml:trace contextRef="#ctx0" brushRef="#br1" timeOffset="200262.0026">9194 13762 36 0,'0'0'91'16,"20"-10"-2"-16,-11 10-3 16,8 2-61-16,-4 11-6 0,3 7 0 15,-2 7-1 1,0 7-4-16,0 7-2 0,-1 6 0 15,-3 1-1 1,-2 4-2-16,-4-2-1 0,0-2-2 16,0-2-3-16,-3-5-1 0,0-5-1 15,0-9 0-15,-1-2-1 16,2-8-2-16,-1-4-1 0,-1-13-2 15,0 11-5 1,0-11-13-16,-8-18-57 0,-1 6-14 16,-3-4-5-1,-3-4-6-15</inkml:trace>
  <inkml:trace contextRef="#ctx0" brushRef="#br1" timeOffset="200442.0043">9075 14059 52 0,'0'0'100'0,"-7"-13"-2"0,13 9-7 16,19-12-38-1,7 11-35-15,11 0-5 0,2 0-2 16,5 2-5-16,-3-1-6 16,3 1-7-16,-9 1-15 0,-8-3-59 15,-4 5-11-15,-8 4-8 16,0-1-5-16</inkml:trace>
  <inkml:trace contextRef="#ctx0" brushRef="#br1" timeOffset="200722.0072">9618 14050 32 0,'-6'26'95'16,"1"3"-1"-16,5 7-4 0,0-2-57 16,13 2-8-16,5-6-3 0,10-4-4 15,4-9-6 1,6-7-1-16,1-8-4 0,-1-6 0 15,-4-9-1 1,-8-7-3-16,-10-5 0 0,-12-2-2 16,-8-2 0-16,-17 2-2 15,-10 6-1-15,-8 1 0 0,-6 8 1 16,-1 10-1-1,5 2-3-15,3 7-3 0,13 12-10 16,0-2-47-16,18 0-25 0,12-4-9 16,10-6-5-1</inkml:trace>
  <inkml:trace contextRef="#ctx0" brushRef="#br1" timeOffset="202972.0296">11069 13757 35 0,'9'-14'94'16,"-1"4"-3"-16,-8 10-5 16,-22-11-55-16,22 11-10 0,-6 16-2 15,-2 4-4 1,-2 13-5-16,-3 6 0 0,-3 7-1 15,-4 7 1 1,-3 2-2-16,0 2-1 0,-2-5-1 16,2-2-1-16,3-10-3 0,3-9 0 15,3-6-2-15,7-9 0 16,0-6-2-16,7-10-5 0,0 0-6 15,0-19-35 1,-1-3-43-16,2-5-7 0,4-8-6 16</inkml:trace>
  <inkml:trace contextRef="#ctx0" brushRef="#br1" timeOffset="203222.0322">10851 13825 75 0,'0'0'97'16,"0"0"-3"-16,9 0-6 15,-2 12-64-15,9 13-5 0,-3 5-3 16,6 9-2-1,-1 5-1-15,2 3-4 0,-1 4-1 16,-2 1-3-16,1-4-1 16,-3-6-2-16,-1-3-1 15,-5-9-1-15,2-4-3 0,-5-7-2 16,0-8-6-16,-6-11-21 15,-7-14-57-15,-1 0-6 0,-8-9-8 16,-4-6-3 0</inkml:trace>
  <inkml:trace contextRef="#ctx0" brushRef="#br1" timeOffset="203392.0339">10780 14091 1 0,'0'0'100'0,"-5"7"2"0,15-2-6 16,15-5-4-16,14-5-68 0,10-2-9 15,14-1 1 1,-1-2-4-16,2-4-6 0,-2 5-5 15,-6-3-2 1,-8 7-7-16,-17 0-4 0,-7 5-13 16,-24 0-51-16,5 11-20 15,-5-11-5-15,-15 2-4 0</inkml:trace>
  <inkml:trace contextRef="#ctx0" brushRef="#br1" timeOffset="203802.038">10855 13669 68 0,'-42'32'93'16,"1"13"-2"-1,4 9-42-15,4 17-16 0,5 4-2 16,11 12-3-16,14-9-14 16,7-2-3-16,12-4-2 0,12-9-2 15,8-11-1 1,8-14-1-16,6-14-1 0,8-16 1 15,2-11-1 1,3-18 1-16,0-10 0 0,-6-8-1 16,-8-10-1-16,-12-9-1 0,-15-5-1 15,-12-3-1-15,-19 4 0 16,-19 1-2-16,-16 9 0 0,-9 0 0 15,-4 16 0 1,-1 8-1-16,-1 16-1 0,7 9-2 16,12 7-3-1,6 9-5-15,15 13-17 0,8 8-56 16,11-5-8-16,15-2-6 15,7 0-3-15</inkml:trace>
  <inkml:trace contextRef="#ctx0" brushRef="#br1" timeOffset="204112.0411">11935 13743 38 0,'-3'12'96'16,"-12"9"0"-16,0 1-5 0,-7 10-57 15,-4 9-12 1,-3 7 1-16,-5 3-2 0,-2 0-6 15,0 2-4-15,0-2-3 16,3-10-3-16,3-5-2 0,8-9-2 16,3-9-1-16,8-6-5 0,11-12-8 15,-4-12-54 1,10-6-26-16,0-11-5 0,5-3-8 15</inkml:trace>
  <inkml:trace contextRef="#ctx0" brushRef="#br1" timeOffset="204342.0434">11698 13861 5 0,'3'19'101'0,"-3"6"-2"0,2 4-3 16,-2 4-4-1,-4 4-75-15,4 4 0 0,0 4-1 16,0-2-3-16,0-4-5 15,2-2-3-15,0-5-2 0,3-3-1 16,-2-9-2 0,2-2-4-16,-5-18-5 0,12 17-31 15,-1-19-52-15,-11-11-5 0,-3-6-6 16,-5-11-6-1</inkml:trace>
  <inkml:trace contextRef="#ctx0" brushRef="#br1" timeOffset="204522.0452">11554 14064 35 0,'6'3'105'15,"17"-3"-4"1,10-2-7-16,12-8-3 0,7-1-79 16,6-3-3-16,2 0-2 0,-1 2-5 15,-5-2-6-15,-9-1-6 16,-4 7-14-16,-18 2-56 15,-5-11-15-15,-7-1-7 16,-7-6-4-16</inkml:trace>
  <inkml:trace contextRef="#ctx0" brushRef="#br1" timeOffset="204852.0485">11669 13781 48 0,'-53'31'99'16,"2"8"-3"-16,9 4-4 15,4 9-59-15,10 9-7 0,5 4-5 16,13 3-5-1,10 3-5-15,18-7-4 0,16-9-1 16,14-10-2 0,13-15-2-16,15-17 0 0,9-16 2 15,16-19-2-15,2-21 1 0,2-10-1 16,-8-15 0-16,-12-5-1 15,-19-7 0-15,-21 4 0 0,-24 5-2 16,-24 7 0 0,-29 12 0-16,-24 11-1 0,-19 15 2 15,-13 13-1 1,-6 13 1-16,0 7 0 0,8 14-2 15,6 5-1-15,14 10-7 16,5-5-26-16,19-5-55 0,26 3-6 16,11-9-7-16,10-6-6 0</inkml:trace>
  <inkml:trace contextRef="#ctx0" brushRef="#br1" timeOffset="206082.0608">14156 13761 20 0,'-11'0'88'16,"11"0"-1"-16,-19 1-42 15,8 7-4-15,1 6-6 0,-3 5-9 16,1 10-6 0,2 5-2-16,4 7-1 0,3 3-2 15,3 3-2 1,6 2 0-16,6-5-4 0,6-2 0 15,5-9-3-15,0-5 0 16,3-10-2-16,0-4-1 0,-3-7 0 16,-1-4-2-16,-1-3-1 0,-3-5-3 15,-1-5-5 1,-5-11-8-16,5-4-46 0,2-6-33 15,-17-10-7 1,1-10-6-16</inkml:trace>
  <inkml:trace contextRef="#ctx0" brushRef="#br1" timeOffset="206232.0623">14163 13493 13 0,'-15'-14'96'0,"0"2"-2"0,4 2-5 16,3 0-12-1,-1 1-99-15,9 9-58 0,0 0-7 16,0 5-8-16</inkml:trace>
  <inkml:trace contextRef="#ctx0" brushRef="#br1" timeOffset="208372.0837">14654 14079 38 0,'-16'-3'92'0,"16"3"-1"15,-13 0-32-15,13 0-21 16,0 0-3-16,0 0-7 0,0 0-9 15,0 0-5 1,11-12-2-16,7 3-3 0,11-1-2 16,5-2-2-1,5 2-2-15,0 2 0 0,-1 1-1 16,0 5-1-16,-11 2-1 15,-2 7 0-15,-14 3 0 0,-8 5 0 16,-5 6 1-16,-10 1-1 0,-4 5 0 16,-4-1 1-1,-4 5 1-15,-2-3-2 0,1-2 0 16,3 1 1-1,4-3 0-15,7-2 0 0,8-3 1 16,3-1 0-16,16-7-1 16,12-1 3-16,7-5-1 0,10-2 1 15,5-3-1-15,1 0-1 0,-2-6 0 16,-7 1 0-1,-7-1 0-15,-11 2 0 0,-7 0-2 16,-17 4 1 0,10-3 0-16,-10 3-1 0,-10-1 0 15,10 1-2-15,-17 0 0 16,17 0-1-16,-14 0-2 0,14 0-2 15,-10-3-5 1,10 3-9-16,0 0-33 0,-13-4-42 16,13 4-7-16,3-10-4 0</inkml:trace>
  <inkml:trace contextRef="#ctx0" brushRef="#br1" timeOffset="208852.0884">15491 13851 37 0,'-15'10'99'0,"2"-5"-2"15,13-5-3 1,-29 14-53-16,34-9-13 0,19 2-6 16,7-3-6-16,8 0-3 0,5-4-4 15,3 2-3-15,-1-2-3 16,-4 0-2-16,-7 0-2 15,-10 0-3-15,-7-2-2 16,-6-1-5-16,-12 3-11 0,0-19-47 16,-3 9-26-1,-8-7-5-15,-2-4-6 0</inkml:trace>
  <inkml:trace contextRef="#ctx0" brushRef="#br1" timeOffset="209052.0905">15581 13604 95 0,'0'22'103'15,"0"7"-5"-15,2 7-5 16,2 10-67-16,0 8-9 16,-2 6-2-16,-2 3-4 0,-2-2-4 15,2-11-5-15,-3-7-7 16,3 2-25-16,2-9-60 15,-2-17-5-15,5-7-8 0,-5-12-5 16</inkml:trace>
  <inkml:trace contextRef="#ctx0" brushRef="#br1" timeOffset="209852.0985">16311 13626 62 0,'5'3'94'16,"-7"12"-3"-1,-6 5-4-15,-2 8-69 0,-8 8-2 16,-3 3 1-16,-1 2-1 16,3 2-4-16,2-11-2 15,4-1-1-15,3-4-1 0,5-8 0 16,5-4-2-1,9-7 0-15,10-2-1 0,6-4 0 16,8-2-1 0,6 0-1-16,3-4 0 0,4-3-2 15,0-1-2-15,-4-4-2 0,-1-1-2 16,-7-1-4-16,-8 3-6 15,-8-7-18-15,-7-3-56 0,-4 3-9 16,-5-6-7 0,-2-2-1-16</inkml:trace>
  <inkml:trace contextRef="#ctx0" brushRef="#br1" timeOffset="210102.101">16458 13562 83 0,'-3'16'101'15,"3"6"-6"-15,0 9-3 16,5 13-70-16,-2 9-1 0,2 10-1 15,-2 7-4 1,-3 2-4-16,0-1-3 0,0-2-3 16,0-5-2-16,-4-12-1 15,2-10-2-15,0-11-1 0,2-9-1 16,-1-10-2-1,1-4-4-15,0-8-7 0,0 0-43 16,18-8-40-16,-13-4-3 0,4 0-6 16</inkml:trace>
  <inkml:trace contextRef="#ctx0" brushRef="#br1" timeOffset="211302.113">16979 14236 493 0,'12'-10'1'0,"-12"10"-1"0,16-9 0 16,-7 3-2-16,0 6 0 0,3-2-4 16,-2-10-6-1,7 6-22-15,-7-2-58 0,3-9-5 16,6-5-10-1,-1-3-3-15</inkml:trace>
  <inkml:trace contextRef="#ctx0" brushRef="#br1" timeOffset="211872.1187">17267 13706 62 0,'-13'-2'92'0,"13"2"-4"16,0 0-47-16,0 0-5 0,0 0-7 15,1-10-7 1,10 5-5-16,5-5-3 0,4 2-3 15,10 0 1-15,4-2-3 16,2 3 0-16,3 2-3 0,1 3-1 16,0 2-2-1,-4 4-1-15,-1 8 0 0,-8 4-1 16,-4 8 0-1,-6 2 1-15,-6 7-1 0,-3 1 0 16,-7 7 1-16,-4 1 0 0,-10 3 0 16,-6 0 0-16,-8-2 0 15,-7 0 0-15,-6-4-1 16,-1-6 0-16,-2-10 0 15,0-8-1-15,3-9-1 0,2-8 0 16,5-10-1 0,8-10-1-16,5-5 1 0,7-1-1 15,10 2 1-15,3-1 0 0,12 6 1 16,10 3 1-1,7 4 1-15,9 3 0 0,4 11 0 16,0 0 1-16,-5 3 0 16,2 9 0-16,-6 7 0 0,-2 2-1 15,-5 4-1 1,-5 2 0-16,-8 1-2 0,6-6-4 15,-2 2-8 1,-12-13-34-16,-5-11-43 0,19 14-5 16,-19-14-10-16,10 0-2 0</inkml:trace>
  <inkml:trace contextRef="#ctx0" brushRef="#br1" timeOffset="212522.1252">17067 13532 33 0,'0'0'93'16,"-15"0"-4"-16,7-5-3 0,1 12-60 15,-4 2-7 1,2 9-2-16,1 4-2 0,-3 9-2 16,4 6-2-16,3 11-1 15,3 4 0-15,1 7 0 0,6 2-1 16,8 2-1-1,1-4 0-15,7 2-1 0,0-10-2 16,9-6 0-16,-2-7-2 0,2-9 0 16,-3-5 0-1,-2-7-2-15,-1-5 0 0,-4-7-2 16,-2-3 1-16,-10-2-3 15,2 0-8-15,-11 0-27 0,3-18-56 16,-3 18-3 0,0-19-8-16,0 8-5 0</inkml:trace>
  <inkml:trace contextRef="#ctx0" brushRef="#br1" timeOffset="213322.1332">18145 13719 32 0,'0'0'91'0,"0"0"-1"16,-8 2-3-16,2 7-56 15,1 8-8-15,-1 8-3 0,0 6-3 16,0 5-2-16,3 5-1 16,2-2-1-16,1 3-1 15,-1-5-3-15,5-2-1 0,3-6-1 16,0-6-2-1,5-5 0-15,0-5-2 0,3-4 1 16,1-7-2-16,4-2 0 16,-2-7-2-16,6-3-2 0,0-7-3 15,1 3-10-15,-11-11-46 16,1-8-36-16,1-5-4 15,-6-7-10-15</inkml:trace>
  <inkml:trace contextRef="#ctx0" brushRef="#br1" timeOffset="213452.1344">18252 13542 7 0,'-17'-13'94'16,"3"1"-1"-16,0 0-7 0,4 0-11 16,10 12-105-16,0 0-52 0,0 0-6 15,0 0-6 1</inkml:trace>
  <inkml:trace contextRef="#ctx0" brushRef="#br1" timeOffset="216302.163">18468 14085 64 0,'0'0'90'15,"-5"-21"-11"-15,5 21-34 0,0 0-8 16,9-10-6-16,6 6-11 16,4-2-3-16,6 0-5 0,5 3-2 15,2 1-2 1,0 2-2-16,0 0-2 0,-3 6 0 15,-7 1-2-15,-7 5 0 16,-9 2 0-16,-6 3-1 16,-8 2 1-16,-9 0 0 0,-5 3 2 15,-1-2-1-15,-1 0 1 16,4 0-2-16,2-4 1 0,8-2 0 15,10-3 0 1,8-3 0-16,15-6-1 0,11-1 0 16,7-1-2-1,6 0 1-15,2-3-1 0,1-5-5 16,-2 1-5-16,-12-7-13 15,-6-6-58-15,-3 8-13 0,-9-2-7 16,-2-1-7-16</inkml:trace>
  <inkml:trace contextRef="#ctx0" brushRef="#br1" timeOffset="216782.1678">18962 13375 4 0,'-22'-6'90'0,"4"2"3"0,4 4-3 15,14 0-52 1,-2 19-9-16,11 1-7 0,17 13-2 15,10 9-8-15,5 9-3 16,3 12-1-16,2 7-2 16,-7 8 0-16,-5 1-1 15,-15 1 1-15,-14-5 0 0,-8-5 0 16,-18-7-1-1,-4-12-1-15,-5-10 0 0,-5-9 0 16,6-10-2-16,2-6 0 0,7-7-1 16,3-2-1-1,17-7 0-15,-13 0-1 0,13 0-2 16,0 0-2-16,2-6-3 15,-2 6-4-15,11-11-6 0,2 4-42 16,2 4-34 0,-3-2-6-16,-1-1-6 0</inkml:trace>
  <inkml:trace contextRef="#ctx0" brushRef="#br1" timeOffset="218062.1806">19560 13704 25 0,'-18'5'92'15,"5"0"2"-15,13-5-5 0,0 0-57 16,14 7-9 0,14-6-3-16,8 2-2 0,10-5-5 15,7 4-4-15,-2-1-3 0,7-1-2 16,-6-1-2-1,-6 1-1-15,-10 0-2 0,-4 0-2 16,-11-2-3-16,-4 0-6 16,-17 2-20-16,8-12-53 0,-8 12-9 15,0 0-6 1,0 0 5-16</inkml:trace>
  <inkml:trace contextRef="#ctx0" brushRef="#br1" timeOffset="218282.1828">19683 13851 20 0,'-18'15'103'0,"9"-1"-2"16,4-5-7-1,9 31-17-15,14-34-56 0,10-2-6 16,13-3-3-16,2-2-5 15,7 1-5-15,0-1-4 0,0 0-4 16,-6-5-10-16,0-4-53 16,0 8-23-16,-18-3-8 15,-2-4-5-15</inkml:trace>
  <inkml:trace contextRef="#ctx0" brushRef="#br1" timeOffset="218912.1891">20273 13518 80 0,'-28'4'93'0,"5"0"-3"0,7 4-46 15,8-2-14 1,8-6-6-16,10 11-5 0,12-6-4 16,8-2-4-16,7-3-2 15,9 0-2-15,4 0-1 0,3 0-2 16,-3 0-1-1,-6-1 0-15,-6 1-3 0,-7-2 1 16,-7 5-1-16,-11 4 0 0,-9 2 0 16,-12 7 1-1,-11 0-1-15,-6 3 1 16,-5-2 0-16,-4 4 1 15,2-5-1-15,3 2 0 0,1-4 0 16,14-4-1 0,14-10 1-16,-5 16-1 0,13-8 1 15,12-2-1-15,5 4 1 0,5 0-1 16,-1 2 1-1,1 2-1-15,-5 3 0 0,-8 2 0 16,-3-2 1-16,-13 5 0 16,-5-1 0-16,-12 1 0 0,-3-2 0 15,-6-1 0 1,-1-2 0-16,0-3-2 0,1-2-1 15,6-6-4 1,7 1-9-16,1-6-36 0,6-7-40 16,7-3-8-16,6-6-6 0</inkml:trace>
  <inkml:trace contextRef="#ctx0" brushRef="#br1" timeOffset="219392.1939">20731 13709 71 0,'9'9'103'16,"0"6"-5"-16,-5 0-5 15,1 37-37-15,0-29-44 0,2 5 0 16,-3 1-1-16,0 0-2 16,-1-3-2-16,4-6-1 15,-5 2-1-15,4-6-1 0,-3-5 0 16,-3-11 0-1,0 0-2-15,12-8 0 0,-6-9-2 16,1-9 0-16,1-8-2 16,1-7-1-16,1-7-1 0,4-3-1 15,1 0 1-15,1 2 0 16,-1 1 1-16,2 7 0 15,3 2 1-15,-3 9 0 0,5 5 1 16,-5 8 2 0,0 2-2-16,-2 5 2 0,-1 10-1 15,-2 3 1 1,-3 12 0-16,-3 7 0 0,-3 6 2 15,-2 4-1-15,-1 10 1 16,0 2 0-16,-1 3 0 0,-7-1 0 16,-2 2 0-16,3-4 0 0,0-1-1 15,1-4-1 1,-1-10 1-16,4-4-1 0,2-2 0 15,1-9-1 1,5-3-1-16,5-7-3 0,2-2-4 16,-1-4-7-16,8-1-34 15,-4 3-44-15,-3-14-8 0,-6 0-7 16,-4-3-3-1</inkml:trace>
  <inkml:trace contextRef="#ctx0" brushRef="#br1" timeOffset="219542.1954">20851 13827 23 0,'-16'-11'99'0,"11"0"-1"15,9 2-7-15,21-35-14 0,11 36-65 16,10 5-10 0,0-3-25-16,-2 4-60 0,7 2-8 15,-6-5-7-15,-3 2-4 0</inkml:trace>
  <inkml:trace contextRef="#ctx0" brushRef="#br1" timeOffset="220902.209">16920 15161 48 0,'-17'5'94'0,"5"-1"-3"16,3-13-25-16,9 9-36 16,0 0-5-16,9-3-1 15,14 3-4-15,10-5-5 16,11-2-3-16,11 2-2 0,9 0-3 15,3-2-1 1,4 2-2-16,-5-3-2 0,-5 3-2 16,-10 1-1-16,-8 0-3 0,-10 1-3 15,-7-2-4 1,-11-1-10-16,-1-3-54 0,-4 7-21 15,-10 2-6-15,0 0-3 16</inkml:trace>
  <inkml:trace contextRef="#ctx0" brushRef="#br1" timeOffset="221312.2131">17071 15323 50 0,'-25'11'94'16,"0"-1"-3"-16,5-4-5 15,4 1-68-15,6 2-2 16,10-9 1-16,0 13 0 16,14-9-4-16,13 3-1 0,11-4-2 15,9-1 1 1,10 1-2-16,9-3-2 0,4 0-2 15,-3 0 0-15,0-3-2 16,-10-1 0-16,-7 1-1 16,-11 1-2-16,-9-2 0 0,-8 0-1 15,-9 0-3-15,-13 4-2 16,6-11-6-16,-11 0-5 0,5 11-24 15,-14-8-49 1,0-2-11-16,-1-1-5 0</inkml:trace>
  <inkml:trace contextRef="#ctx0" brushRef="#br1" timeOffset="221782.2178">17622 14870 13 0,'-28'0'95'15,"-2"-2"1"-15,2 2-5 0,-6 2-51 16,16 10-10 0,3-6-6-16,9 5-5 0,5-2-6 15,1-1-2-15,13 5-4 16,8-3 0-16,5 3-2 0,7 1-1 15,3 4-1 1,4 2-1-16,4 1 0 0,-1 4-1 16,-1 4-1-16,-4 0 1 0,-2 3-1 15,-6 0 1 1,-2 1-1-16,-6-1 0 0,-6-3 1 15,-6 1-1-15,-5-6 1 16,-5 3 0-16,-13-1 0 16,-11-1 0-16,-7-1 0 15,-7 0-1-15,-6 0 1 0,-4 0-1 16,1-5-2-1,-4-2-3-15,13 3-9 0,-7-5-38 16,8-4-43-16,15-5-6 0,12-3-8 16</inkml:trace>
  <inkml:trace contextRef="#ctx0" brushRef="#br1" timeOffset="222592.2259">18941 14905 55 0,'-9'-4'96'16,"-4"4"-4"-16,-2 0-4 15,1 7-67-15,-4 8-5 16,3 1-1-16,-4 6-3 0,2 5-3 15,4 0 0 1,1 2-2-16,1 4 0 0,6-3 1 16,2 1-1-16,3-2-1 15,3-4-1-15,7-1 0 16,3-3-1-16,3-3 0 15,2-4-1-15,4-1-1 0,-1-7 0 16,3 0-1-16,2-6-3 0,3-3-1 16,2-5-7-1,-4-14-16-15,3-10-58 0,-3-3-13 16,-1-11-8-1,-7-11-3-15</inkml:trace>
  <inkml:trace contextRef="#ctx0" brushRef="#br1" timeOffset="222732.2273">18963 14565 22 0,'-35'-29'96'16,"3"5"-1"-1,7 6-7-15,7 2-4 0,3-4-84 16,15 20-11 0,-8-7-12-16,8 7-40 0,9 3-25 15,-4 9-6-15,5 8-5 16</inkml:trace>
  <inkml:trace contextRef="#ctx0" brushRef="#br1" timeOffset="223592.2359">19310 15194 33 0,'-13'5'97'0,"13"-5"-3"15,0-11-5-15,0 11-58 0,21-8-4 16,2 0-7-1,6 6-10-15,3-1-3 0,4 2-3 16,-4 1-1 0,-3 6-2-16,-6 9 0 0,-12 3 0 15,-11 7 0-15,-7 0 0 0,-14 6 2 16,-8-1 0-16,-2 3 2 15,-4-7 0-15,1-1 0 0,4-6 1 16,8-1 0 0,11-6 0-16,11-12-1 0,12 9 0 15,17-9-1 1,9-1 0-16,9-7-1 0,7 3-1 15,-1-4-2-15,2 3-2 16,-7-1-4-16,-4 4-4 0,-15-8-14 16,-4 4-50-16,-10 4-23 15,-15 3-8-15,10-12-5 16</inkml:trace>
  <inkml:trace contextRef="#ctx0" brushRef="#br1" timeOffset="224312.2431">20006 14913 68 0,'-9'3'102'0,"9"-3"-3"0,0 0-7 0,19 2-60 16,6-2-11 0,10 0-3-16,10 0-5 0,6 0-5 15,8-2-4-15,0-2-1 0,1 0-2 16,-5 0-1-1,-7 0-2-15,-11 1-2 0,-4 0-5 16,-14 1-4-16,-5 2-17 16,-6 9-49-16,-8-9-18 0,-9 4-7 15,-6-1-1 1</inkml:trace>
  <inkml:trace contextRef="#ctx0" brushRef="#br1" timeOffset="224492.2449">20102 15117 24 0,'-3'15'104'0,"8"-7"-2"16,16-4-8-16,13-4-3 0,6-8-79 16,18-1-5-1,5-1-3-15,3 2-8 0,-4-6-7 16,5-1-47-16,-3 4-34 15,-12-1-7-15,-5 2-5 16</inkml:trace>
  <inkml:trace contextRef="#ctx0" brushRef="#br1" timeOffset="224802.248">21374 14234 3 0,'0'0'99'0,"-5"-5"2"15,5 5-5 1,-15 16-4-16,5 14-69 0,-1-4-11 15,4 11 0-15,2 8-3 16,2 6-1-16,-1 1-3 0,4 0-1 16,3-4-3-16,2-5-3 0,0-8-4 15,3-4-10 1,-8-9-47-16,-8-9-30 0,8-13-7 15,-10 9-8 1</inkml:trace>
  <inkml:trace contextRef="#ctx0" brushRef="#br1" timeOffset="224962.2496">20983 14822 31 0,'0'0'105'0,"7"7"-3"0,25-9-8 16,12-7-3-1,60-6-76-15,-68 2-10 0,49-1-2 16,4-1-5-16,-7-3-9 15,0 8-39-15,-7-1-44 16,-20 6-3-16,-15 1-8 16</inkml:trace>
  <inkml:trace contextRef="#ctx0" brushRef="#br1" timeOffset="225532.2553">21081 14975 74 0,'-16'0'99'0,"16"0"-3"0,0 0-6 16,0 0-66-1,0-6-6-15,14 3-2 0,12-1-4 16,7-2-3-1,10 2-2-15,5-1-2 0,4 5-1 16,-3-2-2-16,-3 2 0 0,-6 5-1 16,-10 3 0-16,-10 3-1 15,-13 2 0-15,-8 1 0 0,-14 3 0 16,-8 1-1-1,-5-2 2-15,-4 0-1 0,2-1 0 16,0-3 0 0,7 0 0-16,9-3 1 0,10 1-1 15,8-2 1-15,13 3-1 0,6 2 0 16,0 0 1-16,3 3-1 15,-5-1 1-15,-8 4 0 16,-10-2 0-16,-9 2 0 16,-17-2 1-16,-8 0 0 0,-7-3-1 15,-4-2 1 1,4-1-2-16,3-5-2 0,8-2-2 15,9-3-3-15,18-1-10 16,0 0-32-16,18-14-46 16,18 5-5-16,5-6-9 0</inkml:trace>
  <inkml:trace contextRef="#ctx0" brushRef="#br1" timeOffset="226072.2607">21792 14829 4 0,'0'0'96'0,"13"3"2"0,-7 10-4 16,-2 6-5-1,4 7-74-15,-2 7-2 0,-3 5 0 16,-1 5 0 0,2 0-4-16,-2-6-1 0,-2 0-2 15,0-8-1-15,-1-9 0 16,1-2 0-16,0-18-2 0,0 0 0 15,0-7 0-15,0-16-1 0,5-8 1 16,2-12-2 0,6-8-1-16,-2-13 0 0,6-4 0 15,0-1-1 1,4-6 1-16,3 6-1 0,-2 6 0 15,3 8 0-15,-3 9 1 16,-2 12-1-16,-3 10 1 0,0 7-1 16,-5 12 1-1,-3 5 0-15,-3 13 0 0,-1 10 1 16,-3 11 0-16,3 10 0 0,-4 8 1 15,3 12-1 1,-2-1 1-16,1 7 0 0,3-5-1 16,-1-1 0-16,0-5 1 15,3-7-1-15,-1-8-1 0,3-10 1 16,-1-4 0-1,-1-5-1-15,2-8-1 0,-2-4-2 16,2-3-2 0,0-7-3-16,-1 0-8 0,-9-3-21 15,5-18-41-15,-4 2-22 0,-2-6-7 16,-8-4-2-16</inkml:trace>
  <inkml:trace contextRef="#ctx0" brushRef="#br1" timeOffset="226232.2623">21876 14899 26 0,'-3'-9'104'0,"15"1"-4"15,24-2-6-15,17 1-4 0,20 0-83 16,-1-6-16 0,3 0-68-16,2 3-12 0,-7-3-9 15,-3 1-6-15</inkml:trace>
  <inkml:trace contextRef="#ctx0" brushRef="#br1" timeOffset="231592.3159">3446 15748 14 0,'0'0'54'16,"4"-13"-8"-16,-4 13-4 0,0-9-6 15,0 9-9 1,-16-3-8-16,-1 3-7 0,-4 6-4 16,-9 3 0-1,-1 6-2-15,-5 2 2 0,0 3-1 16,-1 0 2-16,4 1-3 0,3 1 1 15,5-1-1-15,9-1 1 16,11-2-2-16,7 0 0 0,19 1-1 16,12-2-1-1,11-2 1-15,11 2-1 0,4-3 0 16,1 1-1-1,-4-1 0-15,-6 0-1 0,-13 1 1 16,-14 0 0-16,-14 0 1 16,-11 1-1-16,-18-1 1 0,-12 1 1 15,-7-5 0-15,-8 1-2 0,-2-3 0 16,2-4-1-1,3-2-3-15,5-1-3 0,14-2-7 16,6-3-7 0,19 3-26-16,0 0-44 0,14-11-5 15,7 2-5-15</inkml:trace>
  <inkml:trace contextRef="#ctx0" brushRef="#br1" timeOffset="232192.3219">3659 15912 12 0,'-14'0'78'16,"14"0"5"0,7 21-40-16,-4 0-13 0,6 6-8 15,2 7-4-15,4 2 0 0,4 3 0 16,4-6-2-1,0-2-2-15,-1-5-1 0,0-8-1 16,-1-5-1-16,-2-11-3 16,-3-2 0-16,1-10-1 0,-4-7-2 15,-3-7-2 1,-3-9-1-16,-4-4-1 0,-3-1 1 15,0-1-2-15,-4 0 1 0,-2 5-1 16,-1 4-1 0,0 12-1-16,1 7 0 0,6 11 0 15,-1 8 0-15,1 12 1 16,8 6-1-16,3 6 1 15,-1 3 0-15,6 2 2 16,-2 2 0-16,2-3 0 0,-2-4 0 16,-2-4 1-1,-1-4-1-15,-2-4-1 0,-2-7-1 16,0-2-2-16,-7-11-5 0,10 1-9 15,-8-6-33-15,-2-19-38 16,0-1-11-16,0-9-4 16</inkml:trace>
  <inkml:trace contextRef="#ctx0" brushRef="#br1" timeOffset="232442.3243">4031 15927 80 0,'14'5'91'0,"1"29"-7"16,4-16-50-16,2 5-9 15,-1 3-3-15,2 3-5 0,-1 0-4 16,-4 1-2-16,-2-1-2 15,-3-3-2-15,-3-2-2 0,-2-4 0 16,-1-3-2 0,-5-6 0-16,-1-11-3 0,0 0-3 15,0 0-3 1,0-5-3-16,0-11-8 0,-7-7-10 15,0-4-22-15,3 0-37 0,-5-7-12 16,-2 1 0-16</inkml:trace>
  <inkml:trace contextRef="#ctx0" brushRef="#br1" timeOffset="232812.3281">4068 15909 19 0,'-17'-6'91'16,"6"5"-13"-16,-5-2-20 0,4 2-15 16,1 0-11-16,11 1-11 15,-8-3-5-15,8 3-4 0,10-6-4 16,9 2 0-16,8 0-2 15,5 0-2-15,5 3 0 16,3 1-1-16,1 1-1 0,-6 6 0 16,-3 4 0-1,-7 6-1-15,-11 1 1 0,-4 7 0 16,-10-2 0-16,-6 1 0 15,-4-2 0-15,-4-1 0 0,1-7 1 16,1 0-1 0,1-7 0-16,11-7 0 0,0 0-1 15,7 11 0-15,10-9 0 0,7 1-1 16,2 4 0-1,1 0 0-15,-1 5 0 0,-5 3 0 16,-8 0 0-16,-11 3 1 16,-9 0 0-16,-18 0 1 15,-2 0-2-15,-9-1 0 16,-4 0-2-16,-6-5-5 0,11 2-15 15,2-3-49-15,6-11-23 0,16-3-7 16,11-12-5 0</inkml:trace>
  <inkml:trace contextRef="#ctx0" brushRef="#br1" timeOffset="233652.3364">5094 16091 83 0,'9'20'90'0,"-2"0"-4"15,6 7-63 1,-3 1-3-16,4 2 1 0,-5-4-3 16,4-6-2-16,-9-4 0 15,2-6-3-15,-6-10-2 0,0 0-2 16,0 0-1-16,0-13-2 15,-1-7-2-15,-6-7-1 16,-4-6-2-16,1-8 0 0,0-4-1 16,-2-1 1-1,4-2-1-15,4 3 0 0,4 3-1 16,2 5 1-1,9 11-1-15,3 4-1 0,6 10 0 16,0 7 0-16,3 6 0 16,1 10 0-16,0 10 0 0,-1 11 1 15,1 2 1-15,1 7 0 0,0 5 0 16,-1 0 2-1,-4 1-1-15,-3-1 1 0,-4-6 0 16,-4-3 0 0,-3-6 0-16,-4-7 1 0,0-6-1 15,-2-4 0-15,0-5-1 16,0-9 1-16,0 0 0 0,-2 9-2 15,2-9 1-15,0 0 0 0,0 0-1 16,0 0-1 0,0 0-2-16,0 0-2 0,0 0-3 15,0 0-5 1,8 3-17-16,-8-3-41 0,0 0-25 15,3-7-4-15,-3-7-5 16</inkml:trace>
  <inkml:trace contextRef="#ctx0" brushRef="#br1" timeOffset="234042.3404">5183 16111 30 0,'-10'0'94'0,"-3"0"1"0,3-7-30 16,0 7-31-1,-1 0-10-15,11 0-8 0,0 0-5 16,-11 1-4-16,11-1-3 16,0 0 0-16,0 0 0 0,5 0 0 15,9 0 0 1,1 0 0-16,4-3 0 0,5-1 0 15,1 0 0-15,3-3 0 0,0 0-2 16,0 0-1 0,-3 0-2-16,0-1-4 0,1 6-4 15,-1-5-12-15,0 2-51 16,3 2-20-16,-9 0-11 0,-5 1 0 15</inkml:trace>
  <inkml:trace contextRef="#ctx0" brushRef="#br1" timeOffset="234512.3451">4709 15981 63 0,'0'0'88'0,"-4"14"0"0,33 1-57 15,-20 7-8-15,4 8-3 0,4 3 1 16,-1 3-4-16,6 3-3 16,-1-1-4-16,-2-5-1 0,-1-2-2 15,-3-6-2 1,-4-6 0-16,-5-5-2 0,-2-5-1 15,-4-9-1 1,0 0-1-16,0 0-4 0,1-10-6 16,-1-4-12-16,-8-3-35 15,-8-9-35-15,3-2-8 0,-4-1-2 16</inkml:trace>
  <inkml:trace contextRef="#ctx0" brushRef="#br1" timeOffset="234982.3498">4638 16061 46 0,'-11'-3'62'16,"11"3"-6"0,-10 0-5-16,10 0-12 0,0 0-10 15,0 0-9-15,0 0-6 0,0 0-3 16,0 0-4-1,0 0-2-15,5-3 0 0,6-1 1 16,5-1-1-16,5 0 0 16,5-2 0-16,4 3 0 15,3 1-1-15,4 3-2 16,2-1 0-16,-5 6-1 0,3 5 0 15,-5 1-1-15,-7 3 2 0,-4 3-2 16,-11 0 2 0,-7-1-1-16,-5 1 1 0,-13-2 0 15,-5-3 0 1,-4 0 0-16,-3-5 0 0,1 0-2 15,3-4 0-15,2-1-1 16,12 3 0-16,9-5 0 0,0 0 0 16,15 12 0-1,4-4 0-15,2-1 1 0,0 4-1 16,1 2 1-16,-8 1 0 0,-9 2 0 15,-5 1 0 1,-8-1 0-16,-9 1-1 0,-5-3-1 16,-1-1-4-16,-3-6-11 15,8-5-45-15,18-2-28 0,0 0-6 16,-1-11-3-1</inkml:trace>
  <inkml:trace contextRef="#ctx0" brushRef="#br1" timeOffset="235452.3544">5766 15911 18 0,'-19'0'86'15,"-5"4"3"-15,-2 8-3 16,1 8-67-16,3 5-4 0,-2 7 0 16,5 5 0-1,2 0-1-15,5-2-1 0,6 2-3 16,6-6-1-1,10-1-1-15,9-10-1 0,6-4-1 16,4-5-2-16,2-3-2 16,4-8-3-16,1 0-5 0,-4-2-10 15,2-8-44-15,-1 0-33 0,-6-5-7 16,-7-3-4-1</inkml:trace>
  <inkml:trace contextRef="#ctx0" brushRef="#br1" timeOffset="235912.359">5913 15931 50 0,'11'-11'84'0,"-4"0"-3"15,3 5-61 1,-2 0-2-16,4 3 0 0,-12 3 1 15,16 0-1-15,-16 0-2 16,7 9-3-16,-7 3-1 0,0 1 0 16,-5 6 0-1,-7 3-2-15,1 4-2 0,-5 5-1 16,2 1-2-16,-3 2 0 0,6-2-1 15,1-1 0 1,4-2-1-16,5-5 1 0,3-3-1 16,11-7 1-1,7-7 0-15,7-7 0 0,6-2-3 16,4-9 1-16,2-3 0 15,0-4-1-15,-3-3 0 0,-6-1-1 16,-6 4 0 0,-7 0-1-16,-8 5 0 0,-8 5 1 15,-1 8-1-15,-10 0 0 0,-2 11 0 16,1 4 1-1,5 4 1-15,5 1-1 0,2 1 2 16,14-1-1-16,12-1 0 16,7-5-2-16,5-1-2 0,5-4-6 15,0 1-10 1,-7-3-36-16,-11-7-38 0,-4 0-8 15,-22 0-6-15</inkml:trace>
  <inkml:trace contextRef="#ctx0" brushRef="#br1" timeOffset="236452.3644">4884 16223 44 0,'-5'-12'91'0,"5"12"-2"16,18-10-42-16,1 10-13 15,8 0-10-15,7 2-7 16,4 6-5-16,0 1-2 0,1 3-3 15,-6 1-1 1,-8 1-1-16,-8 3-2 0,-13 2-1 16,-8 1-1-16,-15-2-3 15,-6 7-9-15,-14 4-43 16,-2-9-35-16,2-3-6 0,4-8-7 15</inkml:trace>
  <inkml:trace contextRef="#ctx0" brushRef="#br1" timeOffset="236982.3698">6784 15974 36 0,'0'0'91'0,"0"0"1"15,0 7-47 1,-3 12-14-16,-5 4-7 0,0 6 1 16,-4 4-3-1,0 1-4-15,0-2-8 0,-1-2-2 16,0-3-2-16,4-8-4 15,2-1-3-15,1-8-3 0,6-10-8 16,0 0-31 0,0 0-48-16,0-14-6 0,6-12-6 15</inkml:trace>
  <inkml:trace contextRef="#ctx0" brushRef="#br1" timeOffset="237442.3743">6852 16017 74 0,'21'19'90'16,"1"1"-2"-16,-1 4-56 0,3 2-10 15,4 4 0-15,-5-1-3 0,-2-5-4 16,-5-5-1 0,-3 0-2-16,-3-6-2 0,-10-13-1 15,10 10-2-15,-10-10-2 16,-1-13-1-16,-5-4 0 15,-3-6-2-15,-4-5-1 16,-1-7-1-16,0 0-1 0,0-2 0 16,1 2 1-1,3 6 0-15,1 3 0 0,4 6-1 16,1 8-1-16,4 12 0 0,0 0 0 15,0 0 0-15,15 18 0 16,-2 5 1-16,7 5 0 16,3 4 2-16,4 0 1 15,3-3 1-15,0-1 1 0,0-10 0 16,2-6 1-1,-2-10 0-15,-2-6 0 0,2-11 0 16,-7-8-1-16,1-5 0 16,-4-6 0-16,-6 0-2 15,-4-4 1-15,-9 1-2 0,-1 1-1 16,-8 5-3-16,-4 3-2 15,2 8-6-15,-5 5-7 0,15 15-34 16,-10 2-42 0,10-2-8-16,-6 19-6 0</inkml:trace>
  <inkml:trace contextRef="#ctx0" brushRef="#br1" timeOffset="237662.3766">7462 16036 50 0,'16'20'97'0,"-2"-1"-2"15,2-4-4 1,-1-1-59-16,9-5-14 0,3-3-3 15,8-5-4 1,0-1-2-16,-2-8-1 0,-2-3-2 16,-7-5-2-16,-6-3-1 15,-18-1 0-15,-5 3 0 16,-19 3-1-16,-5 4 0 15,-7 6-1-15,-4 4-1 16,-2 1-2-16,2 20-12 31</inkml:trace>
  <inkml:trace contextRef="#ctx0" brushRef="#br1" timeOffset="238332.3833">7451 15877 50 0,'-8'17'102'16,"5"1"-2"-16,3 7-8 0,0-4-46 15,0 16-28 1,5 5-5-16,1 1-3 0,0-2-2 15,-2-6-3-15,1-2-1 0,-3-9-1 16,0-6 1 0,-2-3-1-16,0-15-2 0,0 11-3 15,0-11-17 1,0 0-34-16,0 0-42 15,0-9-6 1</inkml:trace>
  <inkml:trace contextRef="#ctx0" brushRef="#br1" timeOffset="238632.3863">7324 15961 87 0,'-9'-3'106'15,"17"0"-7"-15,17-7-5 0,11 7-68 16,11 2-11 0,11-3-11-16,2 0-38 0,0-6-45 15,11-2 0-15,-8-19 1 16,13-18-28-1</inkml:trace>
  <inkml:trace contextRef="#ctx0" brushRef="#br1" timeOffset="240352.4035">8632 15802 69 0,'-20'32'87'0,"-1"8"-38"15,-3 1-11 1,-1 2-4-16,-3 0-9 0,3-6-5 15,3-2-6-15,1-8-5 16,5-6-3-16,5-6-2 0,4-6-3 16,7-9-3-1,0 0-5-15,0 0-19 0,2-16-52 16,9-1-11-16,-1-8-6 0</inkml:trace>
  <inkml:trace contextRef="#ctx0" brushRef="#br1" timeOffset="240582.4058">8466 15765 45 0,'0'0'91'0,"0"0"-3"0,0 0-3 16,20 17-67 0,-10 7-7-16,1 4-2 0,2 10 0 15,1 3 0-15,3 3-2 0,-1 1-3 16,-1-2-1-1,0-8 1-15,-4-3-3 0,-3-6-1 16,2-8-3-16,-6-4-1 16,0-1-5-16,-4-13-11 0,0 15-28 15,0-5-39 1,0-10-6-16,-13 0-4 0</inkml:trace>
  <inkml:trace contextRef="#ctx0" brushRef="#br1" timeOffset="240752.4075">8447 16082 51 0,'-9'-7'97'0,"9"7"-4"0,-5-17-6 15,5 17-62 1,24-13-13-16,1 5-3 0,7 0-5 16,7-2-3-1,4 0-4-15,0-2-5 0,3 2-12 16,-7 0-32-16,-5-4-38 0,0-4-5 15,-9-7-2-15</inkml:trace>
  <inkml:trace contextRef="#ctx0" brushRef="#br1" timeOffset="241082.4108">8408 15816 37 0,'-46'51'86'16,"7"9"-3"-16,9 3-39 15,7 5-17-15,8-1-8 0,15-9-5 16,10-10-1 0,17-13-1-16,12-13-1 0,11-19 0 15,10-8-2-15,3-22 2 16,7-10-1-16,-3-11-4 15,-7-6-3-15,-14-4 0 0,-13 0-1 16,-19 1 0-16,-14 5-1 16,-13 9-1-16,-15 10 0 0,-10 8-1 15,-9 10-1 1,0 15-3-16,-3 4-3 0,6 18-10 15,1 4-25 1,1 5-43-16,12 3-9 0,7-2-5 16</inkml:trace>
  <inkml:trace contextRef="#ctx0" brushRef="#br1" timeOffset="241452.4145">9318 15778 82 0,'-16'22'96'0,"-11"3"-6"16,-4 19-6-16,-7-7-76 0,-3 5-2 15,1 3 0-15,1-4-2 0,3-2-4 16,7-10-5 0,8-3-12-16,-4-6-41 0,11-12-32 15,14-8-3-15,0 0-6 16</inkml:trace>
  <inkml:trace contextRef="#ctx0" brushRef="#br1" timeOffset="241632.4163">9100 15828 81 0,'13'6'96'0,"0"12"-6"15,2 5-4 1,4 5-77-16,-1 9-1 0,0 2 0 16,2 6 0-16,-1 1-1 15,-3-5-3-15,0-1-3 0,-7-5-3 16,-1-1-9-1,-8-9-33-15,-8-4-43 0,-3-11-6 16,-9-10-9 0</inkml:trace>
  <inkml:trace contextRef="#ctx0" brushRef="#br1" timeOffset="241742.4174">9040 16111 85 0,'26'-11'96'0,"13"-2"-7"16,14-2-8-16,7 2-84 0,-1 4-50 15,5-5-33 1,8 0-6-16,-11-5-2 0</inkml:trace>
  <inkml:trace contextRef="#ctx0" brushRef="#br1" timeOffset="242372.4237">9122 15690 55 0,'-42'22'92'16,"1"12"-1"-16,-13 10-43 0,28 9-16 15,7 12-8 1,8 8-7-16,11 4-3 0,16-4-3 15,14-7-2-15,16-12-2 16,8-14-1-16,8-14 1 16,6-18-2-16,4-11-1 15,-6-14 1-15,-3-9-1 0,-13-7-2 16,-12-2-1-16,-15-7-2 0,-17-2-1 15,-11-1-1 1,-22-2-4-16,-7 1-3 0,-11-1-7 16,-1 3-41-16,2 7-34 15,-5 8-6-15,7 4-5 16</inkml:trace>
  <inkml:trace contextRef="#ctx0" brushRef="#br1" timeOffset="242772.4277">9935 15683 51 0,'0'0'96'0,"0"15"-3"0,-9 4-4 16,-1 41-42-1,-3-26-39-15,-6 8-1 0,-2 4 1 16,-3 3 0-16,-6-2 0 0,3-1-3 15,1-9-1 1,1-4-2-16,2-6-2 0,6-7-4 16,3-4-4-16,1-13-9 15,13-3-50-15,0-10-27 0,1-9-6 16,4-13-4-1</inkml:trace>
  <inkml:trace contextRef="#ctx0" brushRef="#br1" timeOffset="242982.4298">9743 15770 75 0,'12'-5'97'0,"-6"10"-3"15,-2 12-6-15,6-2-65 0,0 20-10 16,1 5-4 0,4 8 1-16,-1 6 0 0,0 4-3 15,1 0-2 1,-1-5-2-16,-3-5-2 0,-1-4-1 15,-4-11-4-15,1-5-4 0,-6-12-11 16,-1-16-54-16,0 0-22 16,0 0-5-16,-9-19-6 15</inkml:trace>
  <inkml:trace contextRef="#ctx0" brushRef="#br1" timeOffset="243172.4317">9687 16027 5 0,'-13'-3'99'15,"13"3"1"-15,0 0-6 0,10-7-4 16,13 2-77-16,12 2-6 15,7-2-1-15,5 1-1 16,6-3-2-16,-1-3-4 0,2-2-5 16,-5-5-5-1,1-3-27-15,-6-1-46 0,-10-12-12 16,-7-4-6-16</inkml:trace>
  <inkml:trace contextRef="#ctx0" brushRef="#br1" timeOffset="243462.4346">9704 15805 38 0,'-46'76'92'0,"7"6"-2"0,11-4-4 15,15 0-63-15,15-8-3 16,19-13-4-16,18-17-2 0,16-20-2 15,15-18-3-15,14-15-1 0,10-21-2 16,-2-14-1 0,-2-11-4-16,-7-5 1 0,-15-9-2 15,-13 4 1 1,-21 1 0-16,-19 7 0 0,-15 5 0 15,-23 12 0-15,-20 12 0 16,-14 14 0-16,-14 11-2 0,-11 8-2 16,-2 16-7-1,-8 9-32-15,-2 3-47 0,16 6-7 16,11-3-7-16</inkml:trace>
  <inkml:trace contextRef="#ctx0" brushRef="#br1" timeOffset="244972.4497">11321 15751 22 0,'0'0'82'0,"-9"-13"1"0,9 13-2 16,-10 6-65-1,5 11-2-15,-1 9-2 0,1 8 2 16,-1 4 0-16,3 5 0 16,1 2 0-16,2-2 0 0,0-4-2 15,5-3-4 1,2-10 0-16,1-4-1 0,2-6-2 15,-1-4 0-15,5-3-1 0,-3-3-2 16,3-3-2 0,1-3-1-16,4 0-5 0,-3-9-5 15,9-7-24-15,-2-5-48 16,-4-12-14-16,-4-11-6 0</inkml:trace>
  <inkml:trace contextRef="#ctx0" brushRef="#br1" timeOffset="245072.4507">11414 15540 91 0,'-19'-24'94'0,"3"12"-7"0,0-1-9 15,6 13-92-15,7 7-64 16,0 2-10-16,3 3-6 16</inkml:trace>
  <inkml:trace contextRef="#ctx0" brushRef="#br1" timeOffset="245372.4537">11730 16012 83 0,'3'10'99'0,"0"6"-6"0,-3 4-5 15,-3 6-73-15,4 3-5 0,4 6-1 16,-1-2-1-16,-1 1-3 16,1-6-3-16,-1-5-1 0,1-3-4 15,-3-9-4 1,5-1-13-16,-4-1-48 0,-2-9-23 15,9-9-6 1,3-8-5-16</inkml:trace>
  <inkml:trace contextRef="#ctx0" brushRef="#br1" timeOffset="245582.4558">11941 15883 39 0,'0'0'91'0,"0"0"2"15,0 0-5-15,-17-2-68 0,43-2-7 16,13-1 1 0,9 0 0-16,2 3-3 0,-1-4-6 15,6 6-9-15,-9-4-20 0,-8-1-55 16,-1 3-14-1,-10 2-5-15</inkml:trace>
  <inkml:trace contextRef="#ctx0" brushRef="#br1" timeOffset="245762.4576">12023 16092 0 0,'-4'15'95'0,"11"-6"-1"15,12-9-5-15,15-3-7 16,35-9-81-16,-9 1-10 15,1-4-31-15,5-2-45 16,4 0-6-16,-1-8-4 0</inkml:trace>
  <inkml:trace contextRef="#ctx0" brushRef="#br1" timeOffset="246382.4638">12722 15395 5 0,'0'-9'83'16,"12"3"2"-16,13 0-2 15,11 1-66-15,12 5-2 16,1 0 0-16,2 0-3 0,-7 0 0 15,-3 6-2-15,-9 2-3 16,-12 2-1-16,-13 5-1 0,-9 3 1 16,-17 1 2-1,-7 6 0-15,-4-3 1 0,-3 6-1 16,0-3-1-1,5 0 0-15,5-1 1 0,14-3-2 16,9-3 0-16,12-4-2 16,15-5 0-16,10-2-1 0,9-1 0 15,3-5-3-15,3-1-2 0,-2-1-4 16,-2-2-11-1,-12 3-50-15,-11-9-26 0,1 1-8 16,-10-1-5 0</inkml:trace>
  <inkml:trace contextRef="#ctx0" brushRef="#br1" timeOffset="246582.4658">12857 15776 19 0,'-10'14'104'16,"12"-4"-4"-16,17-6-7 0,13-4-2 15,16-2-81-15,9-3-6 16,7 0-1-16,4 0-4 0,-4 2-4 16,-9-2-9-1,0 2-44-15,-7 3-33 0,-17 0-8 16,-16 1-6-16</inkml:trace>
  <inkml:trace contextRef="#ctx0" brushRef="#br1" timeOffset="247252.4725">13020 16015 25 0,'-17'2'96'16,"-1"4"-3"-16,2-2-4 0,0 2-62 15,3-1-8-15,2 2-2 16,11-7-4-16,-12 10-4 0,12-10-2 15,0 0-2 1,10 7 0-16,3-6-1 0,5-1 0 16,3 0-1-1,5 0-1-15,2 0 0 0,3 2-1 16,2-2 0-16,0 1 0 0,-3 3-1 15,-3 1 1-15,-2-1-1 16,-7 4 0-16,-3-3 0 0,-11 5 0 16,-4-1 0-1,-15 3 0-15,-7-2 1 0,-8 1 0 16,-6-1 1-1,-4-2-1-15,1 0 0 0,6-1 0 16,4-2 0-16,7-1 0 16,10-1 0-16,12-3-1 0,10 5 0 15,16-1 0-15,4 2 0 16,6 1 0-16,4 2 1 15,-1 3-1-15,-3 4 1 0,-10 2 1 16,-10 2 0 0,-15 1 1-16,-7 2 0 0,-17-2-1 15,-9 3 1-15,-8-5-1 16,-5-2-2-16,1-3-2 15,4-6-4-15,9 0-7 0,0-6-32 16,12-7-43-16,17-7-11 16,7-10-6-16</inkml:trace>
  <inkml:trace contextRef="#ctx0" brushRef="#br1" timeOffset="247712.4771">13629 16038 1 0,'12'17'97'0,"-9"1"2"15,0 8-3 1,-3 0-3-16,-7 4-82 0,1 6-1 16,2 1 3-1,-1-4-2-15,1-6-1 0,1-3-2 16,1-9-3-16,2-6-1 15,0-9-1-15,0-7 0 0,3-15 0 16,3-8-3 0,1-10-1-16,4-17-1 0,-1-10-1 15,7-8-1-15,0-8 1 0,4 1-1 16,4-1 1-1,-1 8 1-15,-1 9 1 0,-3 11 1 16,-1 16 2-16,-5 12-1 16,0 12 1-16,-14 15 0 0,12 6 0 15,-8 12 1 1,0 10-1-16,-1-14 0 0,6 41 3 15,0 11 0-15,0 2 0 16,4 2-1 0,-2 1 1-16,3-1-1 0,-4-8 1 15,5 16 0-15,-1-40-6 16,-3-4-2-16</inkml:trace>
  <inkml:trace contextRef="#ctx0" brushRef="#br1" timeOffset="249052.4905">13738 15923 67 0,'0'0'91'16,"-12"2"0"-16,12-2-50 0,12 0-12 16,9 0-6-16,8 0-4 15,7-2-1-15,7-3-5 16,1-1-3-16,4 0-2 15,-5-2-4-15,0 4-6 0,-8-6-12 16,-4-1-67 0,0 5-12-16,-9-5-5 0,5-2-6 15</inkml:trace>
  <inkml:trace contextRef="#ctx0" brushRef="#br1" timeOffset="254802.548">5271 17104 37 0,'0'0'79'16,"-3"11"1"-16,-9 7-54 16,-5 8-4-16,-3 10 2 15,-4 7 0-15,8-20-2 16,-3 6-3-16,3 1-3 0,-4 3-4 15,1 1 0 1,-2-1-5-16,-1-1-2 0,1-1-3 16,0 1 1-1,0-5-3-15,2-1-3 0,2-2-4 16,0-5-5-16,3-1-9 0,2-8-20 15,-4-1-44-15,6-7-10 16,10-2-2-16</inkml:trace>
  <inkml:trace contextRef="#ctx0" brushRef="#br1" timeOffset="255162.5516">5009 17186 50 0,'0'0'83'16,"6"-10"-1"-16,9 9-52 0,-6 12-6 15,4 3 0 1,-3 7 0-16,6 6-2 0,-6 8-2 15,7 1-2-15,-12-17-4 0,3 3-2 16,-2 2-4-16,-1 0-1 16,1 4-2-16,-1 0-2 15,-2-2-1-15,-1 2-2 16,1-2 1-16,-1-1-1 0,0-3-1 15,-1 1-4 1,0-4-4-16,-1-3-7 0,0 0-26 16,0-2-42-16,0-5-12 15,0-9-6-15</inkml:trace>
  <inkml:trace contextRef="#ctx0" brushRef="#br1" timeOffset="255382.5538">5059 17522 35 0,'-9'-7'88'0,"9"7"1"0,-14-7 0 16,14 7-60-16,0 0-13 16,0 0-3-16,18-6 2 15,16 3-1-15,4 1-5 0,12-2-4 16,4 0-4-16,0-4-4 15,0-2-7-15,-14-7-22 0,-20 1-47 16,1 2-14 0,-6-4-8-16</inkml:trace>
  <inkml:trace contextRef="#ctx0" brushRef="#br1" timeOffset="255782.5578">4927 17166 43 0,'-34'39'57'0,"-5"6"4"16,26-20-7-16,-2 7-6 0,3 3-12 15,4 2-9-15,6 2-6 16,2 2-3-16,2-5-4 0,8 1-1 16,8-3-1-1,3-5-2-15,13-8-2 0,2-6 0 16,8-7 0-1,-14-9-2-15,74-9 0 0,-4-16-1 16,-3-31 0-16,-14-21-2 16,-17-7 0-16,-29 0-1 0,-33 15 0 15,-33 29-3-15,-18 9-1 16,-13 10-1-16,-7 10-2 15,-4 12-6-15,-2 10-12 0,3 4-58 16,11 10-14 0,5-3-7-16,14 0-6 0</inkml:trace>
  <inkml:trace contextRef="#ctx0" brushRef="#br1" timeOffset="256442.5643">6510 17074 22 0,'0'0'92'15,"-18"-6"-2"1,4 4-4-16,-3 2-55 0,2 8-10 16,-1 11-3-16,2 7-2 15,-2 6-2-15,5 9-2 0,5 7-1 16,5-23-3-16,1 4-1 15,0 0-2-15,3 1 0 16,6-1-1-16,0 0-1 0,2-4-1 16,0-4-2-1,5-3 1-15,-7-7-3 0,28 5-6 16,-4-16-20-1,-4-26-58-15,5-9-9 0,-9-27-8 16,-8-13-5-16</inkml:trace>
  <inkml:trace contextRef="#ctx0" brushRef="#br1" timeOffset="256532.5653">6539 16840 87 0,'-21'-16'90'0,"-2"3"-10"0,8 3-45 16,0 8-115 0,5 2-10-16,10 0-3 0</inkml:trace>
  <inkml:trace contextRef="#ctx0" brushRef="#br1" timeOffset="257112.5711">6972 17205 63 0,'-15'0'92'0,"-2"3"-5"15,-2 0-4-15,7 1-71 0,-1 0-3 16,4 3-1 0,9-7 0-16,-3 14-1 0,3-14-1 15,20 10 2-15,3-2-1 0,3-2 0 16,7 3-1 0,-4-2-1-16,-2 3-1 0,-1-1-1 15,-6 3 1-15,-7-1-1 16,-7 3 1-16,-6-3-1 0,-6 0 1 15,-3-1 1 1,-2-1-3-16,-1-2 1 0,12-7-1 16,-13 7-1-16,13-7 0 0,0 0-1 15,14 13 0 1,3-6 0-16,-1 1-1 0,-1 1 1 15,-15-9-2 1,14 14 0-16,-14-14 0 0,8 17 1 16,-8-7 0-16,-2 2 1 15,-6-3-3-15,-2 1-2 0,-4 2-1 16,0 0-5-1,-5 0-12-15,0-1-44 0,2 3-26 16,-3-5-8-16,1 1-2 0</inkml:trace>
  <inkml:trace contextRef="#ctx0" brushRef="#br1" timeOffset="257582.5758">7439 17149 5 0,'0'0'88'0,"6"13"0"16,8-13-2-1,7 3-44-15,9-6-29 0,0-5-2 16,6-2 0-16,2-1-2 0,-2 3-3 16,1-2-4-16,-3 1-3 15,-4 0-4-15,-2 3-10 16,-8-1-24-16,-10-1-43 15,4 3-10-15,-14 5-3 0</inkml:trace>
  <inkml:trace contextRef="#ctx0" brushRef="#br1" timeOffset="257772.5777">7466 17317 1 0,'-8'12'96'0,"8"-12"1"15,22 10-6 1,11-11-6-16,-6-6-70 0,27-5-8 15,9-1-2-15,3-3-2 16,2 4-7-16,-5-1-12 16,-2-4-48-16,-1 11-23 0,-16 0-8 15,-11 1-4-15</inkml:trace>
  <inkml:trace contextRef="#ctx0" brushRef="#br1" timeOffset="260112.6011">8789 16791 23 0,'0'0'86'0,"0"0"-24"16,0 0-14-16,0 0-10 0,0 0-8 16,0 0-9-1,0 0-6-15,16-1-4 0,2-2-4 16,4 2-2-16,4-1-1 15,5 0 0-15,-1 2 0 0,-1 0-1 16,-1 0 1 0,-6 2-1-16,-5 1-1 0,-7 5 0 15,-6 1 1 1,-4 4 1-16,-7 2 0 0,-5 1 0 15,-6 4 1-15,4-2-1 0,-3 3 0 16,2-2 1-16,1-2-2 16,8-2 1-16,1-3 0 15,5 0-1-15,9-4 1 16,7-2-1-16,4-3 1 0,6 0-2 15,5-3-1 1,1 0-3-16,4-1-3 0,-3-6-4 16,1 3-10-16,-10-3-35 0,-6-2-38 15,1 2-8 1,-9-2-3-16</inkml:trace>
  <inkml:trace contextRef="#ctx0" brushRef="#br1" timeOffset="260322.6032">8874 17186 94 0,'-7'19'102'0,"7"-3"-6"16,12-6-4-16,14-7-69 15,13-3-10-15,7 0-3 0,3-2-5 16,3-1-8-1,-2-2-6-15,-1 2-17 0,-8 2-50 16,-7-2-18 0,-7-2-7-16,-7-2-5 0</inkml:trace>
  <inkml:trace contextRef="#ctx0" brushRef="#br1" timeOffset="260852.6085">8961 17374 19 0,'-19'5'95'0,"0"0"-2"0,5-1-2 16,2-6-40-1,12 2-28-15,0 0-5 0,0 0-4 16,10 1-4-16,14-1-1 15,7 0-3-15,3-5-2 0,5 2 1 16,1 0-4-16,1 1 0 0,-4 0-1 16,-6 2 0-1,-12 1 0-15,-8 5 0 0,-7 6 1 16,-6 0-1-1,2-12-1-15,-11 17-1 0,2-7 2 16,1 0-2-16,-1 2 0 16,2 2 0-16,0 1-1 15,2 2 2-15,3 0 1 16,0-1 0-16,0 1 0 0,0 2 0 15,1-1 2-15,-2-1-1 0,0 0 0 16,-2 0 1 0,-1-1-1-16,1-1 0 0,-1-3-3 15,1 3-3-15,-2-6-7 16,0-1-22-16,7-8-47 15,-12 9-15-15,12-9-6 16,-13 0-2-16</inkml:trace>
  <inkml:trace contextRef="#ctx0" brushRef="#br1" timeOffset="261362.6136">9583 17423 64 0,'0'9'97'0,"0"1"-4"0,0 0-4 16,0 3-64-16,0-4-7 16,-2 0 0-16,2 1-3 0,0-10-4 15,-3 9-3 1,3-9 0-16,0 0-3 0,-1-7 0 15,1-14-1-15,0-13-3 0,0-8 0 16,0-8 0 0,1-3-1-16,7 4-2 0,0 1 1 15,0 9-1-15,-2 3 1 16,4 8 0-16,0 7 1 15,2 12-1-15,-1 6 1 16,2 4 0-16,-1 15 0 0,2 4 1 16,3 5 0-16,1 10 1 0,0 1 0 15,0 3 0 1,0 1 0-16,-2 2 1 0,0-6-1 15,-10-19-3 1,1 0-2-16,-3-3-2 0,2-1-5 16,-1-2-8-16,-5 0-36 15,0 0-36-15,0-11-10 16,-20 1-5-16</inkml:trace>
  <inkml:trace contextRef="#ctx0" brushRef="#br1" timeOffset="261502.615">9621 17348 7 0,'0'0'94'15,"-4"-15"-1"-15,19 8-5 0,15-3-8 16,15 0-77-1,6-6-20-15,4-1-54 0,7 2-17 16,-7 5-5-16,-6 2-2 16</inkml:trace>
  <inkml:trace contextRef="#ctx0" brushRef="#br1" timeOffset="262582.6258">10447 17103 87 0,'-17'3'97'15,"3"-3"-4"1,25 2-44-16,-11-2-16 0,6 15-5 15,12-8-10-15,7 1-6 16,11 3-3-16,3-3-2 16,7 0-2-16,-2-4-3 15,2 0-1-15,-6-4 0 0,-6-4-3 16,-7-3-2-1,-4 1-4-15,-12-8-13 0,-2-3-58 16,-1 3-16-16,-7-10-5 0,-1 4-6 16</inkml:trace>
  <inkml:trace contextRef="#ctx0" brushRef="#br1" timeOffset="262772.6276">10657 16944 1 0,'-4'19'100'15,"4"5"0"-15,2 5-5 16,5 3-4-16,-12 4-76 15,10 4-4-15,7 2 0 0,-4 3-4 16,2-3-2-16,-10-3-5 16,5-2-6-16,-5-14-21 0,-6-1-58 15,5-2-8 1,1-11-6-16,0-9-5 0</inkml:trace>
  <inkml:trace contextRef="#ctx0" brushRef="#br1" timeOffset="263542.6354">11269 16931 70 0,'-11'0'88'0,"11"0"-1"16,-9 0-54-16,9 0-11 15,12 1 0-15,8 1-2 16,8-2-4-16,6 3-2 15,5-1-3-15,3 0-4 0,-2 1-1 16,-3 4-1-16,-4 0-2 0,-8 7-1 16,-10 1-1-1,-11 2 1-15,-4 5 1 0,-13 4 0 16,-1 1 1-1,-8 5 0-15,-2-3 1 0,1 0 0 16,0 1 0-16,3 0 0 16,6-3 1-16,6-3-1 0,4-5-1 15,8-2 1 1,10-2-1-16,7-5-1 0,3-6-1 15,5-1-1-15,0-3-4 0,7 0-3 16,-7-7-6 0,3-3-15-16,-11-5-44 0,-2-6-26 15,-1-10-6-15,-6-9-6 16</inkml:trace>
  <inkml:trace contextRef="#ctx0" brushRef="#br1" timeOffset="263972.6397">11821 17002 88 0,'7'19'101'16,"1"8"-5"-16,2 2-5 0,-37 5-69 15,33 2-9-15,5 3 0 16,2-1-4-16,-3-4-3 0,-1-4-1 16,0-5-1-1,-5-7 0-15,0-6 0 0,-4-12-1 16,0 0-1-1,0 0 0-15,1-24-1 0,-1-5-1 16,-1-10-2-16,0-9-1 0,1-6-1 16,3-4 0-16,4 0 0 15,4-2 2-15,1 10 0 16,7 5 1-16,-3 10 1 15,3 11 0-15,-3 7 2 0,1 12-2 16,-4 6 3 0,4 12-1-16,-6 9 1 0,2 9 1 15,-2 7-1-15,0 11 2 16,2 4-1-16,-1 1 2 15,0 1-3-15,-3 1 1 0,0-3-1 16,-5-5-1-16,4-9 0 16,-4-7-2-16,0-7-2 0,-2-5-1 15,1-7-2 1,-3-13-5-16,0 0-10 0,0 0-36 15,-3-17-40 1,-1-7-7-16,-4-9-6 0</inkml:trace>
  <inkml:trace contextRef="#ctx0" brushRef="#br1" timeOffset="264122.6411">11935 17086 73 0,'-15'0'101'0,"15"0"-4"0,0 0-7 16,16-9-45-1,10 6-36-15,8 3-6 0,3 0-5 16,7 0-11-16,-5 7-49 15,-7-7-29-15,7 0-8 0,-8 0-4 16</inkml:trace>
  <inkml:trace contextRef="#ctx0" brushRef="#br1" timeOffset="264612.646">12865 16905 91 0,'0'0'101'0,"-3"10"-7"0,6-17-5 16,12 7-75-1,8 0-4-15,4 0 1 0,4 0-4 16,-1-1-2-16,7 1-2 0,-4 0-2 16,-2 0 0-1,-1-2-1-15,-5 0-2 0,-6-1-2 16,0 1-3-16,-9-1-5 15,5 2-27-15,-7 1-46 0,-8 0-12 16,0 0-6 0</inkml:trace>
  <inkml:trace contextRef="#ctx0" brushRef="#br1" timeOffset="264842.6483">12737 17018 54 0,'-18'15'97'0,"17"-3"1"0,11-5-8 15,18-7-55 1,16 0-20-16,16-1-2 0,7-2-2 16,6-4-5-16,-2-1-4 0,-3 0-6 15,1 4-10 1,-18-1-40-16,-11-2-37 0,-2 2-6 15,-16-4-7-15</inkml:trace>
  <inkml:trace contextRef="#ctx0" brushRef="#br1" timeOffset="266102.6609">14167 16900 24 0,'0'0'91'0,"-17"0"0"16,17 0-40-16,-15 0-11 15,5 0-6-15,0 0-12 0,-1 0-4 16,11 0-4-1,-15-1-3-15,15 1-3 0,0 0-1 16,0-13-2-16,0 13-1 0,16-17 0 16,3 4-2-1,2 0 2-15,9 2-2 0,11-5 1 16,4 4 0-16,9 2 0 15,9 6 0-15,5 1-1 0,0 3 0 16,1 7-2 0,-3 4 1-16,-5 9-1 0,-7 4 1 15,-13 7-1-15,-10 4 0 0,-15 8 2 16,-12 3-1-1,-7-1 0-15,-17 5 0 0,-13-4 1 16,-9 0 0 0,-11-6 0-16,-9-5-1 0,-1-9 0 15,-5-7 0-15,-1-9 0 16,1-10-1-16,5-2-1 0,5-13 0 15,12-3-1 1,9-7 0-16,11 1 0 0,16-5 0 16,12 7 1-16,19 1 0 0,10 5 1 15,14 10 0 1,9 5 1-16,4 8 1 0,2 10 0 15,1 6 1-15,-5 5-1 16,-8 5 0-16,-3 4 0 0,-11-5 0 16,-8-4 0-1,-5-3-1-15,-5-6-1 0,-3-4-1 16,-3-2-3-1,-10-13-3-15,20 0-6 0,-11-13-20 16,7-5-40-16,10-5-24 0,1-9-7 16,4-4-6-16</inkml:trace>
  <inkml:trace contextRef="#ctx0" brushRef="#br1" timeOffset="266852.6684">15223 16427 42 0,'0'0'80'15,"0"0"-43"-15,6-11-2 0,4 9 0 16,4-3 2-1,8 2-5-15,-2-1-7 0,13 0-4 16,3 1-2-16,5 2-1 16,2 1-4-16,5 2-4 0,1 6-2 15,-3 4-2-15,0 5-1 16,-7 5-1-16,-8 3 0 15,-6 3-1-15,-10 4 0 0,-8 1-1 16,-7-1 0 0,-12 0 0-16,-9-4 0 0,-6-3-1 15,-7-3 0-15,-5-7-1 16,1-4 0-16,-4-8-1 15,6-3 0-15,2-8-1 16,6-5 0-16,8-1 0 0,7-2 0 16,8 0 2-16,5 3-2 0,7 1 1 15,10 4 2 1,7 4-1-16,3 4 2 0,10 0-1 15,2-1 0-15,2 4 1 16,1 1-1-16,-4-1-1 16,-5 2-1-16,-5-1-3 15,-4 2-3-15,-10-1-7 0,-1 6-20 16,-10-1-43-1,-3-10-19-15,3 14-7 0,-3-14-3 16</inkml:trace>
  <inkml:trace contextRef="#ctx0" brushRef="#br1" timeOffset="267162.6716">15358 16876 10 0,'-18'7'101'0,"4"3"0"0,14-10-6 0,0 10-3 15,9-8-81 1,21 1-4-16,8 1 0 0,7-4 0 15,8 0-3 1,7 0-1-16,2-5-2 0,-2-4-4 16,-6 0-5-16,-1 1-8 0,-13 0-30 15,-11-3-47-15,2 5-7 16,-10-1-6-16</inkml:trace>
  <inkml:trace contextRef="#ctx0" brushRef="#br1" timeOffset="267962.6796">15439 17130 88 0,'-24'11'102'16,"7"-4"-4"-1,-1-6-5-15,5-1-69 0,13 0-10 16,0 0-2 0,12 0-4-16,9-4-3 0,8-1-2 15,7 0-1-15,7-1-1 0,5 2 0 16,-1 4-1-16,-1 0 0 15,-8 5 0-15,-4 5 0 16,-10 1 0-16,-8 4-1 16,-9 0 1-16,-7 2 0 0,-1-2 1 15,-11 3-1 1,1-1 0-16,-3 1 1 0,-4-1-1 15,4-1 0-15,0 4 1 16,1 0-1-16,-1-1 0 0,8-10-2 16,-3 1 0-16,-2-2 1 15,1 1-1-15,-4-2 0 16,0 0 0-16,-1 0-1 0,-2-2 2 15,4-2-1 1,-4 1-1-16,-3 2 2 0,-2-4 0 16,6-1-2-1,3-1 1-15,13 0 0 0,8-6 0 16,10 4 1-16,-1 1 3 15,1-1-2-15,-4 1 2 0,-14 1-2 16,11 0 4-16,-11 0 0 16,10 0 1-16,-10 0-1 15,0 0-1-15,0 0 0 0,0 0-1 16,1 8 3-1,-1-8-7-15,0 0 1 0,0 0-1 16,0 0 0 0,8 8-1-16,-8-8 1 0,6 9-1 15,-6-9 1-15,12 14 3 0,-8-6-1 16,2 2 0-16,0 1 0 15,-2 2 0-15,1-2 0 16,-1 2 0-16,-2-1 1 16,-2 3-1-16,0-1 0 0,-7 2 1 15,-5 0 0 1,-2-3 0-16,-4 1 1 0,-3-1-1 15,-3-3 0 1,-1 1-1-16,-2 0 0 0,0-3-2 16,-2-1-1-16,3-1-4 0,-2-2-7 15,7 1-27-15,0-1-28 16,2-4-29-16,9 0-6 0,10 0-2 15</inkml:trace>
  <inkml:trace contextRef="#ctx0" brushRef="#br1" timeOffset="268512.6851">16214 17166 48 0,'-18'17'98'0,"10"5"-1"16,-5 4-5-16,2 6-71 15,1 3 1-15,3 0 2 16,3-20-6-16,3 2-4 16,-6 6-2-16,5-3-2 0,2-20-3 15,0 0-2 1,0 0-1-16,13-27-1 0,-3-7 2 15,6-11-3 1,4-10-4-16,4-9-1 0,3-3 0 16,3-1 0-16,-2 5 1 0,4 7 0 15,-4 2 1-15,0 16 0 16,-4 9 0-16,-3 12 1 0,-6 8-1 15,-2 9 1 1,-3 8 0-16,-3 10 0 0,-3 9 1 16,-2 8 0-1,-2 10 0-15,2 7 2 0,-2 4 0 16,1 3 0-16,0 0 0 15,4-2 0-15,-1-8-1 0,4-4 0 16,0-6-1-16,0-8-1 16,3-11 0-16,-4-5-3 15,5-4-4-15,-12-11-5 0,16 7-19 16,-16-7-36-1,0-16-30-15,0 1-8 0,-6-4-4 16</inkml:trace>
  <inkml:trace contextRef="#ctx0" brushRef="#br1" timeOffset="268632.6863">16257 17162 22 0,'-26'-10'101'0,"11"-1"-2"0,15 2-6 16,15 33-18 0,19-31-63-16,9-1-5 0,13 3-6 15,-1-8-17 1,3 1-65-16,4 1-12 0,-3-2-7 15,-8-1-6-15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46:04.97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2555 2951 22 0,'-78'3'26'15,"-3"8"-5"-15,-5 7-1 16,-5 8-3-16,-1 3-8 0,-4 10-4 15,-3 4-2 1,0 6 1-16,0-1-2 0,-1 10 0 16,-1 2 1-1,4 1-1-15,6-1 3 0,1 1-2 16,3 2 1-16,8-1-1 15,2 0 1-15,9-3-1 0,2-2 0 16,8 3-1-16,2-3 0 0,9 6-1 16,1 3 2-1,4 0-1-15,5 9 0 0,1 0-1 16,8 7 2-1,2 5 0-15,6 7 1 0,5-5-2 16,7 0 0-16,4-1-1 16,4-3 2-16,13-7-2 0,1-3 0 15,9-4 0 1,3-12-1-16,9 4 0 0,1-6 2 15,17-4 2-15,7-1-1 0,8-3 0 16,13 4 2 0,14-5-1-16,4 0 1 0,13-4 1 15,13-5-3-15,4-2 0 16,2-2 0-16,6-5 1 0,9-4-1 15,2-6 0 1,9-3 2-16,2-2-1 0,3-4-1 16,7-1 1-16,4-5-1 0,10 0-1 15,-1-1 1 1,9-1 0-16,9 1-1 0,2-1 2 15,0 0-2-15,9-1 1 16,7 0-1-16,3-2 0 0,5 0 2 16,1 0-4-1,10-4 3-15,1-6-2 0,5 1 1 16,6-2-1-1,5-4 0-15,2-1 0 0,5-1 0 16,2-2 0-16,1-1-1 0,7-4 1 16,3-2-1-16,-2-3 1 15,4-3-1-15,-2-4 0 16,2-3 0-16,-1-2 0 15,-3-3 1-15,-2-2-2 0,-4 0 1 16,-2-2-1 0,-8-3 1-16,-9-2 0 0,-9-3 0 15,-13-2 0-15,-11-7 1 16,-22-3 1-16,-12-2 1 0,-24-2 1 15,-18-3 1-15,-25 0 0 16,-20-3 0-16,-23 0 0 16,-18-1-1-16,-26 3 0 0,-21-2-2 15,-16 0-1 1,-25-2 0-16,-19-1-1 0,-20 3 0 15,-17-3 0-15,-18 4 0 16,-16-1-1-16,-17 5 2 0,-17 1 0 16,-18 4-1-16,-22 3 2 15,-16 7-2-15,-21 6 1 16,-17 2-1-16,-18 1 0 0,-12 4-1 15,-10 4 0 1,-7 2-1-16,-6 0 0 0,0 0 0 16,4 3 1-16,-3 0-1 15,3 4 1-15,-2 3 0 16,0 5 1-16,-4 1-1 15,0 6 0-15,-13 9 1 0,-8 8-1 16,-10 4 1-16,-13 14-1 0,-5 11 1 16,0 9-2-1,9 9-7-15,17 8-31 0,28 6-36 16,23-5-9-1,32-5-5-15</inkml:trace>
  <inkml:trace contextRef="#ctx0" brushRef="#br0" timeOffset="350.0034">1393 2423 38 0,'9'47'77'0,"4"5"-13"16,-4 4-34-16,9 12-110 15,0 14-5-15</inkml:trace>
  <inkml:trace contextRef="#ctx0" brushRef="#br0" timeOffset="1740.0174">14350 3367 12 0,'-83'-7'21'0,"-4"5"0"0,-4 2-5 16,-6 9-5-16,-4 5-3 0,2 10-2 16,-7 7-1-1,9 4-3-15,5 5 0 0,5 5-2 16,5 5-2-1,4 0 1-15,8 8 1 0,6-1-1 16,6 3 1-16,-1 5 1 16,1 3 0-16,7 5-1 0,1 1 0 15,9 3 2 1,1 2-2-16,8-4 0 0,5 3 0 15,10-1-2-15,10-7 2 0,7 5 2 16,2 3 0 0,19-6 1-16,13 3 1 0,7-5 1 15,18 0 4-15,8-5 1 16,11-1 2-16,13-7 2 0,11-8 1 15,6 0 3 1,5-4-1-16,8-2 1 0,3 3-3 16,13-1-1-16,11 3-3 0,4 2-1 15,6 0-3 1,13-5-2-16,9-1 0 0,11-6-2 15,9-6-1-15,2-10 0 16,-2-5 0-16,10-16-1 16,3-2 0-16,0-16-1 15,-1-14 1-15,-3-3-1 0,-7-11 0 16,-2-8 1-1,-2-9-1-15,-13-4-1 0,-10-9 2 16,-9-3-1-16,-13-2 1 0,-13-9-1 16,-13-7 0-16,-17-6-2 15,-12-5 2-15,-21-5 0 16,-12-1-1-16,-16-2 1 15,-16-4 0-15,-12 4 0 0,-15 3 2 16,-8 0 0 0,-18 7-1-16,-14 4 0 0,-9 4 1 15,-17 4-2-15,-16 7 0 16,-17 5-1-16,-17 6 1 15,-21 8-2-15,-23 2 1 0,-23 12 0 16,-25 5 0-16,-28 9 0 16,-18 8 2-16,-23 7-1 0,-15 9 1 15,-5 8 0 1,1 7 0-16,4 11 0 0,16 12-1 15,17 9-3-15,24 6-12 16,29 12-44-16,26 12-24 16,28-4-5-16</inkml:trace>
  <inkml:trace contextRef="#ctx0" brushRef="#br0" timeOffset="2340.0234">18915 3127 17 0,'11'10'58'0,"-10"4"-46"0,6 3-3 15,-5 9 8 1,-4-3-3-16,-12 10 1 0,-12-2 2 16,-7 2 2-16,-4-2-1 15,-2-2 2-15,7 1 2 0,6-9-2 16,18-3 1-1,12-2-4-15,26-7-1 0,21-6-2 16,17-1-1-16,15-2-3 0,7 0-1 16,12 0-6-1,-8 0-4-15,-2 3-5 0,-13 5-10 16,-12 3-33-16,-9 8-37 15,-22-3-7-15,-8-4-3 16</inkml:trace>
  <inkml:trace contextRef="#ctx0" brushRef="#br0" timeOffset="3020.0302">18530 3127 25 0,'-5'-8'33'0,"5"8"-2"15,0 0-9-15,-19 13-11 16,14-1 1-16,-3 0 3 0,8 3 6 15,0-1-1 1,13 1 3-16,11 2-2 0,16-3 0 16,16-2-5-1,7-1-7-15,4 1-15 0,1-12-48 16,2 9-24-16,-14-9-7 15</inkml:trace>
  <inkml:trace contextRef="#ctx0" brushRef="#br0" timeOffset="4860.0486">2216 7288 0 0,'-12'-34'71'16,"-3"-1"2"-16,-7 0-45 0,-7 9-8 15,-4 5-7-15,-11 11-5 16,-5 3-5-16,-9 7-3 0,-9 2-1 16,-10 8 1-1,-8 10-1-15,-10 3 2 0,-2 9-1 16,-1 6 0-16,-6 4 0 15,1 8 1-15,2 3-1 16,1 6 0-16,6 2 0 0,7 6 0 16,3-4-1-16,7 1 0 15,8 6 1-15,9-1-1 0,8 2 1 16,10-2-1-1,12 2 0-15,10-1 1 0,15 0 0 16,5-2 1 0,17-3 0-16,10-8-1 0,15 3 1 15,7-1 1-15,22-5 1 16,8-1-1-16,16-2 1 0,8 0 2 15,12-5-1-15,12 4 1 0,6-5 0 16,11-3 1 0,9-5-1-16,5 1 0 0,10-4 0 15,5-2 0 1,9-1-2-16,8-4 2 0,7 2-1 15,12 2-1-15,1-1 0 16,2 3 0-16,8-4 0 0,11 3 1 16,2-6-1-16,8 1-1 0,3-5 1 15,10-4-1 1,4-4 0-16,10-2 0 0,4-3 0 15,-1-4-1 1,13 1 1-16,-1 0-1 0,13-1 1 16,-2 0 0-16,9 0 0 15,0 0 0-15,7-2 0 0,10-1 0 16,-3 1 0-1,11-4-1-15,1 0 1 0,12 1-1 16,-4-3 0-16,11-3 0 0,-4-3 0 16,0 1 0-1,-1-1 0-15,-1-2 1 0,-1 0-1 16,-7 1 0-16,42 0 0 15,-36 2 0-15,-1 0 0 0,1-1 0 16,-2 4 0 0,5-1 0-16,-8 4-1 0,5-1 0 15,-43-1 0 1,35 1 0-16,0-2-1 0,-3 1 1 15,0-4 0-15,-11-2-1 0,0-2 1 16,-10-5 0-16,-2-4 0 16,-11-4 0-16,-13-2 1 0,-12-6-1 15,-17-3 0 1,-16-5 0-16,-23-1 0 0,-16-3 0 15,-32-3 1 1,-19 1-1-16,-26-2 2 0,-24 0-1 16,-25 0 0-16,-23 3 2 0,-29-3-2 15,-20 1 0-15,-30 0 1 16,-26-3-2-16,-28 0 1 15,-24-4-1-15,-28 3 0 16,-25-3 0-16,-25 2-1 0,-26 2 1 16,-21-2-1-1,-22 4 0-15,-21-2 0 0,-18 3 0 16,-16 1 1-16,-18 1-1 15,-12 3 2-15,-15-1-1 0,-9 3 1 16,-6-1 0-16,-8 2 1 16,-10 3-1-16,-9-3 0 15,-7 3 1-15,-10-2-2 0,0 2 1 16,-3-1-1-1,-8 0 3-15,3-1-2 0,-9-2 0 16,5-1 1-16,-1-1 1 16,5-3 0-16,-3 3 1 0,-1-1-1 15,-5 1 0 1,2 6 0-16,1 3-1 0,-4 6 0 15,-3 8-1-15,-8 9 0 0,-3 11-1 16,-1 6 0 0,4 14 0-16,2 12-2 0,5 11-2 15,19 12-2-15,11 7-8 16,29 10-22-16,28 9-37 15,21-5-20-15,39-4-4 16</inkml:trace>
  <inkml:trace contextRef="#ctx0" brushRef="#br0" timeOffset="5920.0592">18256 6870 31 0,'-13'1'27'0,"13"-1"-4"0,-11 0-6 15,11 0-2-15,6 2-7 16,8-2 0-16,15-2 1 0,2 1 3 16,14-4 3-16,8 3 0 0,3 0 0 15,3 1-3 1,-4 1 3-16,-2 4-3 0,-10 5 0 15,-8 7-3-15,-19 4-2 16,-14 3-1-16,-10 1-1 16,-17 2 1-16,-11 0-1 15,-9-1-1-15,-7 2 0 0,1-8-1 16,5 0-2-1,2-6 0-15,16 0 0 0,8-3-1 16,17 1 1-16,11-1 2 0,25-2 0 16,14 4 0-1,10-1 2-15,10 3 0 0,3 0 3 16,0 2-2-16,-10-3 3 15,-7 1-1-15,-23-1 1 0,-24-1-1 16,-21-3 1 0,-28 3-1-16,-24-1-2 0,-15 7-3 15,-14 8-10-15,-13 5-32 16,-7 5-42-16,10 0-11 15,9-7-6-15</inkml:trace>
  <inkml:trace contextRef="#ctx0" brushRef="#br1" timeOffset="34070.3407">3230 10188 16 0,'-3'-23'85'0,"-1"4"2"0,2 4-46 16,2 4-7-1,0 11-7-15,0 0-3 0,5 13-5 16,-1 11-4-16,-1 9-4 16,1 9-1-16,-3 8 0 15,1 8 1-15,-2 3-3 16,0-1-1-16,-3-2-1 0,-3-4-2 15,0-7 0-15,-2-6-1 0,2-8-2 16,0-9 0 0,2-3-3-16,-1-9-1 0,5-12-3 15,-6 10-4 1,6-10-8-16,0 0-16 0,0-21-49 15,6 8-12-15,3-7-4 16</inkml:trace>
  <inkml:trace contextRef="#ctx0" brushRef="#br1" timeOffset="34400.344">3554 10251 16 0,'19'-16'85'0,"-5"7"2"15,-14 9-3-15,0 0-63 0,-7 0-4 16,-7 17-4-1,-8 5-1-15,-4 5-1 0,-3 4-2 16,-3 1-2-16,1 3 1 16,1-2-2-16,6-4 2 15,2-3-3-15,5-1 1 0,10-4 0 16,7 0-1-16,4 1 2 15,14-2-2-15,8 2 0 0,8 0-1 16,6 0 1 0,5-1-2-16,2-1 0 0,1-3-2 15,-4 0-2 1,-5-5-4-16,-5 0-2 0,-7-4-4 15,-4-3-9-15,-7-5-29 0,-7-3-42 16,4-8-7-16,-3-5-3 16</inkml:trace>
  <inkml:trace contextRef="#ctx0" brushRef="#br1" timeOffset="34730.3473">4030 10281 5 0,'18'-19'92'15,"-5"3"4"1,-4 5-8-16,-9 11-47 0,0 0-16 16,0 0-7-1,-4 6-5-15,-9 16-3 0,-9 6-3 16,-2 7-1-16,-6 8 0 15,-2 6 0-15,2 0 0 0,0 2 0 16,9-4-1 0,2-6-1-16,12-7 1 0,7-5-1 15,7-8-1-15,13-5 0 0,4-7 0 16,6-2-1-1,1-4-1-15,2-1-2 0,0-2-3 16,0 0-3-16,-4-8-5 16,-1 4-5-16,-3-6-10 0,-1-3-36 15,5 3-31 1,-7-6-7-16,-1 0 1 0</inkml:trace>
  <inkml:trace contextRef="#ctx0" brushRef="#br1" timeOffset="35020.3502">4429 10336 0 0,'17'-22'89'16,"-2"2"3"-16,-2 6-4 0,-2 2-48 16,-1 12-15-1,-10 0-9-15,3 19-3 0,-5 9-2 16,-10 9 0-16,-4 6-2 0,-4 8 0 15,-3 3 0-15,2-3-1 16,1-1 0-16,5-6-1 0,6-6-1 16,9-9-1-1,7-9-1-15,16-5 0 0,7-8-1 16,6-5 0-1,8-3-4-15,-3-2-4 0,8-2-9 16,-9-3-35-16,-2-4-43 16,1-1-7-16,-5-5-7 0</inkml:trace>
  <inkml:trace contextRef="#ctx0" brushRef="#br1" timeOffset="35940.3594">5835 10458 59 0,'-5'-14'56'16,"-3"2"-10"-16,-1 2-6 0,-2 5-10 15,-1-2-8-15,-3 5-6 0,-1 0-3 16,3 2-3 0,-8 3-1-16,2 6-2 0,-4 3 0 15,1 7 0-15,-3 2-2 16,3 4 0-16,0 2 1 0,2 0-1 15,7-3 0 1,2 0 1-16,7-6 0 0,5-5 2 16,9-5-1-1,9-8 1-15,3-2-1 0,4-9 0 16,5-7-1-16,-2-4-3 0,2-4-1 15,-3-1 0-15,-5-5-2 16,-2 3 1-16,-5 3-1 0,-4 3 1 16,-4 4-1-1,-3 5 2-15,-3 6-1 0,-2 8 0 16,0 0 1-1,-1 7 0-15,-3 10 1 0,0 5 0 16,2 5 1-16,-2 6 1 16,1 4-1-16,0 0 0 0,1 1 0 15,0 0 0-15,2-4-2 16,0-4 0-16,0-6-1 15,0-3 0-15,3-6-1 0,0-6-1 16,-3-9-1 0,12 1-1-16,-3-6-3 0,-2-12-1 15,2-8-4-15,-3-8-4 16,0-6-5-16,-2-12-7 0,-4 1-11 15,-1-2-23-15,-12 1-20 16,-2 3-2-16,-9 5 13 16</inkml:trace>
  <inkml:trace contextRef="#ctx0" brushRef="#br1" timeOffset="36210.3621">5544 10289 58 0,'-55'23'70'15,"5"13"-9"-15,8 14-14 16,6 8-10-16,15 10-7 0,14 7-7 16,15 2-4-1,20-9-2-15,21-5 0 0,18-19-3 16,14-13-1-16,12-20-3 0,10-18 0 15,4-23-2 1,-5-18-1-16,-5-8-2 0,-18-7-1 16,-19-11-2-16,-22 1 0 15,-23-2-1-15,-23 9-1 16,-26 10 0-16,-20 10-1 15,-18 15 0-15,-11 9-2 0,-2 17-3 16,-6 5-8 0,11 15-23-16,15 10-45 0,9-2-14 15,16 1-6-15,20 0-4 0</inkml:trace>
  <inkml:trace contextRef="#ctx0" brushRef="#br1" timeOffset="36740.3673">6780 10275 29 0,'0'0'91'0,"9"0"-1"0,-8 16-4 15,-1 8-56-15,0 11-9 16,0 4-3-16,-4 7-2 15,-1 4-1-15,-2 0-5 0,-1-5-1 16,2-2-2 0,-2-11-2-16,1-4-1 0,1-10-3 15,2-4-1-15,4-14-2 16,0 0-5-16,-7-9-3 15,2-11-6-15,2-5-18 0,-4-3-42 16,-3-11-18-16,1-2-6 16</inkml:trace>
  <inkml:trace contextRef="#ctx0" brushRef="#br1" timeOffset="37020.3702">6666 10320 65 0,'21'-3'93'16,"8"5"-16"-16,0 7-23 16,9 11-15-16,1 6-12 15,4 5-5-15,-2 6-5 0,-4 2-5 16,-4 2-2-16,-5-1-1 0,-7-3-1 15,-5-6-1 1,-6-6 0-16,-1-6 0 0,-3-6 1 16,-6-13-1-16,10 0 0 15,-8-13 0-15,4-14-3 16,-2-8 1-16,-1-9-2 15,-1-10-2-15,1-2-1 0,-1-3 0 16,1 4-3 0,-3 5-1-16,1 7-2 0,-1 7-6 15,3 15-9-15,-3 8-24 0,-2-4-50 16,2 17-6-1,9 1-7-15</inkml:trace>
  <inkml:trace contextRef="#ctx0" brushRef="#br1" timeOffset="37240.3724">7525 10203 17 0,'20'19'101'0,"-6"7"0"15,0 6-9-15,-5-1-1 16,-3 6-77-16,4 6-2 0,0 2-2 15,-2 2-3 1,-1-3-2-16,-3-3-3 0,-1-5-5 16,5 0-8-16,-8-8-34 15,0-7-47-15,4-5-4 16,-4-16-8-16,13 1 3 0</inkml:trace>
  <inkml:trace contextRef="#ctx0" brushRef="#br1" timeOffset="49000.49">9952 10002 8 0,'3'-8'89'0,"1"-1"1"16,-4 9-5-1,1-14-55-15,-1 14-7 0,0 0-5 16,0 0-6-16,0 0-6 16,0 0-2-16,-4 7 0 15,0 3-1-15,0 1 2 0,-3 4-1 16,-2-1 3-16,1 2-1 15,-1-2-1-15,2 0 1 0,0-4 0 16,7-10-1 0,-12 13-1-16,12-13 1 0,0 0-2 15,12 11 0 1,5-5 0-16,8 3 1 0,5 5-4 15,5 0 1-15,3 5 1 0,0 3-1 16,-2 0 0-16,-6 1 0 16,-6 1 0-16,-13-2 2 0,-7 1-1 15,-8-1 1 1,-12 2 0-16,-8-5 0 0,-6 1 0 15,-5-6-1 1,-4 1 1-16,3-5-2 0,-1-3 1 16,8-4-1-16,2-2-1 15,8-1-1-15,3 0-2 0,5 0-1 16,11 0-4-16,-12-4-4 0,12 4-6 15,0-10-14 1,0 10-40-16,12-19-24 0,1 5-5 16,-1-4-1-1</inkml:trace>
  <inkml:trace contextRef="#ctx0" brushRef="#br1" timeOffset="49170.4916">9903 10067 63 0,'-12'-10'99'0,"8"1"-4"0,6 0-5 16,18-2-53-1,17-3-15-15,14-1-8 0,6-2-3 16,7 0-4-16,1 0-7 16,4 4-7-16,-12-3-10 0,-2 4-44 15,-13 8-29 1,-15-2-8-16,-11 4-5 0</inkml:trace>
  <inkml:trace contextRef="#ctx0" brushRef="#br1" timeOffset="49550.4955">10689 10174 10 0,'-13'7'98'0,"13"-7"-1"16,0 0-3-16,5 0-5 15,16 0-76-15,8 0-2 0,5 0-1 16,2 0-2-16,-1-3-3 15,0 1-4-15,-6-1-4 0,-4 0-3 16,-8-2-6 0,-3 4-22-16,-2 1-49 0,-7-12-12 15,0-1-6 1,-5-8-1-16</inkml:trace>
  <inkml:trace contextRef="#ctx0" brushRef="#br1" timeOffset="49730.4972">10888 9926 82 0,'-6'32'98'15,"2"6"-5"1,-1 5-5-16,5 4-65 0,-3 6-5 16,3-2-5-16,1 1-6 15,1-7-9-15,6 3-30 0,3-3-53 16,-9-17-8-16,2-6-6 0,0-11-4 15</inkml:trace>
  <inkml:trace contextRef="#ctx0" brushRef="#br1" timeOffset="50480.5048">11681 9987 69 0,'-17'-2'87'0,"-3"2"-1"0,-3 5-55 16,1 2-5-16,-1 5-3 15,2-4 0-15,8 1-5 0,1 1-2 16,7-1-4 0,5-9-3-16,10 18-1 0,12-9-2 15,4 4 0 1,3 1 0-16,4 4-2 0,-2 2-1 15,1 4 0-15,-7 3 0 0,-7 1-1 16,-10 0 1-16,-8-3 1 16,-5 2-1-16,-9-5 0 0,-3-1 1 15,-5-7-1 1,-1-3 0-16,0-3-1 0,4-6-2 15,2-2-3 1,1-2-4-16,1-7-8 0,-1-7-29 16,-1-10-49-16,8 2-5 15,-3-3-7-15,6-2 4 0</inkml:trace>
  <inkml:trace contextRef="#ctx0" brushRef="#br1" timeOffset="50610.5061">11564 10055 70 0,'31'-17'99'0,"8"-5"-5"0,3-1-7 16,10 1-62-16,1-1-12 15,-1 6-13-15,-8-2-32 0,-8 5-52 16,0 5-8 0,-9 1-6-16</inkml:trace>
  <inkml:trace contextRef="#ctx0" brushRef="#br1" timeOffset="50870.5087">12106 10109 12 0,'-3'10'98'0,"10"-1"-1"15,14-6-3-15,11-3-5 16,13-4-77-16,1-5-3 15,3-1-1-15,-2-2-3 16,-3 3-9-16,-10-4-16 0,-8-4-55 16,-9 6-16-1,-7-4-7-15,-8-2-3 0</inkml:trace>
  <inkml:trace contextRef="#ctx0" brushRef="#br1" timeOffset="51070.5107">12406 9929 51 0,'-1'34'98'16,"-1"4"-3"-1,-2 4-5-15,4 1-53 0,-2 4-14 16,-1-2-8 0,2-1-4-16,-1-4-4 0,2-5-6 15,-2-6-4-15,2-5-13 0,0-10-46 16,0-14-27-16,7 3-7 15,1-13-8-15</inkml:trace>
  <inkml:trace contextRef="#ctx0" brushRef="#br1" timeOffset="51470.5147">12986 9865 48 0,'-17'10'94'0,"-4"-1"-3"0,5-1-5 16,2-11-48-16,-1 7-23 15,6 5-1-15,6 1-1 16,4 2-3-16,10 0-3 0,9 2 0 16,5 4-1-1,5-1-1-15,3 5 0 0,-3-1-1 16,0 4-2-16,-5 1 0 15,-10 1 1-15,-8 2-2 0,-7-2 2 16,-15 3 0 0,-7-3-1-16,-1-1 0 0,-7-4-2 15,0-4-4-15,-4-11-6 0,9-5-37 16,3-2-44-1,-2-13-6-15,4-12-7 0,2-9-3 16</inkml:trace>
  <inkml:trace contextRef="#ctx0" brushRef="#br1" timeOffset="51570.5156">12859 9977 27 0,'27'-24'103'0,"8"6"-3"15,4-2-7-15,2 0-5 0,-1 6-78 16,-4-3-14 0,4 7-28-16,-5 10-52 0,-10-3-10 15,-5 3-6-15,-5 0-4 16</inkml:trace>
  <inkml:trace contextRef="#ctx0" brushRef="#br1" timeOffset="52150.5214">13717 10124 71 0,'0'0'100'16,"7"-5"-5"-16,11-4-5 16,10 0-49-16,6-2-25 15,7-3-5-15,-2 3-2 0,-2-1-4 16,-3 2-7-1,-6 0-5-15,-3 3-6 0,-18-2-17 16,-7-4-53-16,-4 3-11 16,-11-3-6-16,-4-1-2 15</inkml:trace>
  <inkml:trace contextRef="#ctx0" brushRef="#br1" timeOffset="52330.5232">13798 9942 58 0,'4'29'94'0,"6"6"-2"15,-10 3-40-15,12 5-10 16,-2 5-12-16,-2-5-8 15,0 0-8-15,-5-5-4 16,-1-3-4-16,-2-6-3 0,0-5-5 16,0-8-5-16,2-3-11 0,-2-13-51 15,0 0-22 1,21-2-5-16,-7-19-7 0</inkml:trace>
  <inkml:trace contextRef="#ctx0" brushRef="#br1" timeOffset="52600.526">14385 9843 57 0,'-4'11'95'0,"-3"2"-1"0,5 3-5 16,-17 3-63-16,22 8-2 15,10 0-4-15,6-2-5 0,4 5-3 16,2-1-4 0,2 3-2-16,-3-3-2 0,-4 1 0 15,-5-1-1-15,-5-4-3 16,-8-3-1-16,-2 0-5 15,-5-9-8-15,-1-4-38 0,-4-4-40 16,-9-5-6-16,-3-12-8 16</inkml:trace>
  <inkml:trace contextRef="#ctx0" brushRef="#br1" timeOffset="52740.5273">14286 9941 18 0,'34'-19'100'16,"13"0"-3"-16,11-1-5 0,8-2-6 15,7 5-80-15,-3-5-17 16,-6 3-59-16,-7 10-16 0,-10 1-10 15,-11 4-4 1</inkml:trace>
  <inkml:trace contextRef="#ctx0" brushRef="#br1" timeOffset="53030.5303">15195 9875 23 0,'-10'10'92'0,"10"-10"-1"16,8 13-1-16,11-8-57 0,11-1-13 15,1-1 2-15,6-3-2 0,-1 3-10 16,-2-3-8 0,0 0-10-16,-9 0-19 0,-10-3-57 15,-5 3-7-15,-10 0-7 16,0 0 3-16</inkml:trace>
  <inkml:trace contextRef="#ctx0" brushRef="#br1" timeOffset="53200.532">15139 10187 55 0,'9'9'97'0,"20"-8"-3"15,12-4-6-15,8-13-44 16,10 0-32-16,5 3-24 0,3 1-60 16,-10-7-14-1,-4-1-8-15,-11-2-5 0</inkml:trace>
  <inkml:trace contextRef="#ctx0" brushRef="#br1" timeOffset="53730.5373">16370 9973 80 0,'-11'17'93'0,"4"4"-1"0,-4-21-29 16,4 29-41-16,-3 7-1 0,6 2 1 16,0-1-5-1,2-3-5-15,2-5-3 0,7-4-1 16,5-6-2-16,-2-7 0 15,1-4-3-15,3-6-3 16,2-2-6-16,-5-15-20 16,5-10-53-16,-2-4-14 0,-2-9-8 15,-3-11-5 1</inkml:trace>
  <inkml:trace contextRef="#ctx0" brushRef="#br1" timeOffset="53820.5382">16253 9736 81 0,'-29'-15'80'15,"17"-2"-57"-15,9 7-23 16,18 3-84-16,8 5-3 0</inkml:trace>
  <inkml:trace contextRef="#ctx0" brushRef="#br1" timeOffset="54350.5435">16856 10170 8 0,'0'15'93'0,"0"6"0"15,0 5-5 1,0 4-5-16,0 4-76 0,2 8-7 16,0 0-13-1,-1-3-60-15,4 4-12 0,2-3-7 16,1-6-3-16</inkml:trace>
  <inkml:trace contextRef="#ctx0" brushRef="#br1" timeOffset="56180.5618">17421 9968 12 0,'0'0'92'0,"0"12"0"0,0-12-30 16,22 2-16 0,16-2-10-16,7 0-6 0,5 0-12 15,3-4-10-15,5 3-10 16,-6-8-26-16,-10 6-55 15,-4-2-7-15,-12 1-8 16,-11-1 3-16</inkml:trace>
  <inkml:trace contextRef="#ctx0" brushRef="#br1" timeOffset="56360.5636">17447 10140 24 0,'0'21'96'15,"15"-4"-2"-15,16-9-5 0,14-1-42 16,13-7-23-1,5-3-12-15,6-3-11 0,-3-5-40 16,-4 0-43-16,4-4-10 0,-7 0-6 16</inkml:trace>
  <inkml:trace contextRef="#ctx0" brushRef="#br1" timeOffset="56900.569">18603 9813 11 0,'-17'2'91'0,"1"-2"2"15,7 0-5-15,9 0-54 16,0 0-8-16,20 0-4 0,10 2-7 16,11-2-3-1,8 0-4-15,6 0-3 0,0 1 1 16,-2 3-2-16,-7 2-1 15,-9 3 0-15,-10 1-1 0,-16 4-1 16,-11 1 0-16,-13 3 0 16,-8 1 0-16,-8 4 1 15,-5 1 0-15,-3 3 1 0,1 0 1 16,3-1-2-1,4-1 2-15,10-1 0 0,8-1 0 16,10-3-1-16,4-3 1 16,15-2-1-16,8-3 0 15,6-3 0-15,5-4-2 16,4-2-3-16,2-3-3 0,1-3-10 15,-5-6-25-15,-2-13-46 0,-2 3-12 16,-3-7-7 0,-6-4-2-16</inkml:trace>
  <inkml:trace contextRef="#ctx0" brushRef="#br1" timeOffset="57350.5735">19209 9958 19 0,'0'23'97'0,"2"3"0"0,6 4-4 15,-2-18-36 1,2 23-30-16,2 1-7 0,0-4-6 15,-2-3-3 1,-1-2-2-16,0-8-3 0,0-4 0 16,-3-6 0-16,-4-9-1 15,0 0-1-15,8-12 0 0,-5-5-1 16,1-11-2-1,0-6 0-15,3-11-1 0,2-2 0 16,2-9-2-16,3 0 1 0,4 5-1 16,1 0 1-1,3 7-1-15,-1 8 1 0,3 8-1 16,-3 8 1-16,-2 8 0 15,-5 7 1-15,-2 5-1 0,-3 9 1 16,-4 9 0 0,-2 8 1-16,0 5 0 0,-2 8 0 15,-1 1 1 1,0 7 0-16,0 2-1 0,-2-2 1 15,-1-1-2-15,0-1 1 0,1-7 0 16,0-4-1-16,0-4 0 16,1-7-1-16,1-5-1 0,0-6-2 15,0-12-2 1,0 9-8-16,0-9-23 0,0-11-38 15,8 0-21 1,-5-2-7-16,1-3-5 0</inkml:trace>
  <inkml:trace contextRef="#ctx0" brushRef="#br1" timeOffset="58010.5801">19461 9824 22 0,'-15'-9'88'15,"3"2"0"-15,-3-7-32 16,5 13-21-16,-3 1-5 0,0 13-3 15,0 1-8 1,-1 8-5-16,4 5-2 0,-1 6-2 16,2 6-1-16,2 5-1 0,4 2-1 15,1 2 0 1,2-3-1-16,1 1-2 0,3-6 0 15,3-6 0-15,1-8 0 16,3-2 0-16,0-9 0 16,5-8 0-16,3-7-1 15,6-4 1-15,3-12-1 0,4-8-1 16,4-8 0-1,3-9 0-15,-5-7-2 0,-3-5 1 16,-10-2-2-16,-7 0 1 0,-11 3-1 16,-7 4-1-16,-15 7 1 15,-9 11 0-15,-6 5-1 16,-4 9 0-16,0 8-2 15,-2 4-2-15,6 5-7 0,-2 1-24 16,12 8-44 0,9 12-15-16,10-1-7 0,5 3-5 15</inkml:trace>
  <inkml:trace contextRef="#ctx0" brushRef="#br1" timeOffset="58730.5873">19866 10124 33 0,'4'30'101'0,"1"2"-3"0,-2-5-3 15,1 1-43 1,2-5-23-16,-3-6-7 0,0-4-6 15,-3-13-3-15,4 10-3 0,-4-10-2 16,8-11-2 0,-2-4-2-16,3-5 0 0,2-9-2 15,3-8 0-15,-2-9-2 16,2-7 0-16,1-1 0 0,1-4 0 15,-1 3 0 1,-1 3-1-16,2 6 1 0,-2 7-1 16,2 10 0-16,-2 7 0 0,0 8 0 15,-1 7 1 1,3 7-1-16,-2 3 0 0,1 15 1 15,-2 7-1-15,0 6 1 16,2 10 0-16,2 10 1 0,-5 5 0 16,-2-1-1-1,0 3 1-15,-2-4-1 0,-1-3 0 16,-1-5 1-1,-3-7-1-15,1-6-1 0,-2-10-1 16,0-1-2-16,0-7-2 0,-2-6-3 16,0-9-5-16,0 0-16 15,-6 0-35-15,-1-12-30 16,-6-9-8-16,-5-2-5 15</inkml:trace>
  <inkml:trace contextRef="#ctx0" brushRef="#br1" timeOffset="58870.5887">19915 10072 81 0,'0'-11'101'0,"21"10"-5"15,21-4-6-15,10 2-64 16,14 1-12-16,3-3-8 16,5 3-37-16,-3 2-50 0,-8-8-11 15,-9-5-9 1,-12-3-2-16</inkml:trace>
  <inkml:trace contextRef="#ctx0" brushRef="#br1" timeOffset="68520.6852">3107 12078 51 0,'0'-10'92'0,"0"10"0"16,0 10-3-16,-25 13-65 15,23 10-3-15,-1 8-1 0,-2 8-1 16,-2 7-4-1,-1 3-4-15,-1 0-3 0,-1-3-2 16,-3-4-2-16,5-3-1 0,1-5-1 16,-2-9-1-1,4-1-1-15,1-9-1 0,1-6-3 16,1-7-4-16,2-12-7 15,0 0-23-15,-3-12-52 16,4-6-8-16,4-8-6 16,6-5 4-16</inkml:trace>
  <inkml:trace contextRef="#ctx0" brushRef="#br1" timeOffset="68900.689">3412 12187 87 0,'14'-7'94'0,"-14"7"-3"0,10-5-6 15,-10 5-68 1,-15 10-5-16,-4 6-2 0,-6 4-2 16,-6 2-2-16,-6 1-1 0,-1 2 0 15,0-3-1 1,2-1 0-16,5-4-1 0,3-8 1 15,7 0-1-15,9-5-1 16,12-4 1-16,-9 14 0 0,13-4 0 16,12 5 0-1,6-1 1-15,8 9-1 0,5 0 1 16,5 5-1-16,2-1 0 15,0-1-1-15,-4-1 0 16,-4-3 0-16,-7-4-1 0,-4-2-1 16,-8-5-1-16,-1-2-1 15,-14-9-3-15,12 7-5 0,-12-7-6 16,10-3-17-1,-10 3-45-15,14-14-19 0,-4 1-6 16,0 0-3 0</inkml:trace>
  <inkml:trace contextRef="#ctx0" brushRef="#br1" timeOffset="69320.6932">3986 12151 50 0,'16'-34'94'15,"-4"4"-3"1,-10 1-4-16,-2 7-59 0,-6 4-10 15,-10 10-6 1,-7 8-1-16,-5 8-4 0,-7 13-2 16,-2 8-1-16,-5 11 0 15,-2 7 1-15,6 6 0 0,3 3 0 16,5 0 0-1,8-4 2-15,10-3-3 0,9-5 1 16,13-8 0-16,13-9 0 0,8-5-1 16,8-8-1-1,5-5 0-15,5-4-2 0,-1-5-2 16,-2-2-5-16,-6 2-6 15,1 0-15-15,-11 3-43 0,-11-3-25 16,0 0-7 0,-1 0-5-16</inkml:trace>
  <inkml:trace contextRef="#ctx0" brushRef="#br1" timeOffset="69750.6975">4453 12176 17 0,'9'-16'101'0,"-3"2"0"15,1 1-7 1,-4 3-3-16,-3 10-74 0,0 0-5 16,0 0-2-1,6 15-3-15,-6 2-2 0,-3 8-2 16,-3 4 0-16,-1 5-1 15,-2 3 1-15,-2 1 0 0,1-2-1 16,-1-2 1-16,0-2 0 0,-1-5 0 16,2-4-1-1,2-6 2-15,4-5-1 0,4-4 0 16,9-1 0-1,8-5-1-15,13-2 0 0,4-2 1 16,4-1-1-16,4-4 0 16,1 3-2-16,-4-2-1 0,-6 1-2 15,-4 5-4 1,-11 0-8-16,1 2-23 0,-10 8-44 15,-9-10-16-15,1 10-9 0,-1-10-5 16</inkml:trace>
  <inkml:trace contextRef="#ctx0" brushRef="#br1" timeOffset="70910.7091">5648 12139 22 0,'0'-14'85'0,"0"-7"-10"0,1 9-21 15,-2-1-16 1,-6 2-10-16,-4 4-8 0,-4 0-7 16,-8 7-2-1,-1 0-1-15,-4 4-1 0,-4 9 1 16,1 6 0-16,-1 5-2 15,4 5 0-15,4 3 0 0,6 1-1 16,4 2-1-16,11-2-1 16,3-6 0-16,6-5 1 15,10-6-2-15,3-9 1 0,3-4 0 16,5-6-1-1,-3-8 0-15,1-8-1 0,-3-3 0 16,-3-4-1-16,-3-4-1 16,-3 3 1-16,-2-3-1 0,-4 7-1 15,-1-2 1 1,-3 10-2-16,-1 4 0 0,-2 11 1 15,0 0-1-15,0 14 1 0,0 6 0 16,0 9 0 0,-1 3 1-16,0 4 1 0,1 2 0 15,0-4 0-15,2-2 0 16,1-7 1-16,0-7 0 0,3-5 0 15,-6-13 1 1,18 4-1-16,-8-8 0 0,5-11-1 16,1-9-1-16,-1-8 0 0,0-6-2 15,0-13-1 1,-4-3-1-16,-3-3-1 0,-4 0 0 15,-4 7-1-15,-6 7 0 16,-8 14 1-16,-10 17-1 0,-8 18 2 16,-11 23 1-1,-5 19 1-15,-4 14 1 0,-3 15 1 16,8 11 0-1,4 5 1-15,12-2 0 0,15-10 1 16,16-11 0-16,12-16 0 0,19-22 0 16,18-18-1-16,11-17 1 15,10-22 0-15,9-18 0 16,0-9-2-16,-4-11 0 15,-12-8-2-15,-13-4-2 0,-21 2 0 16,-21 0-2 0,-18 11 1-16,-22 9-3 0,-16 14-3 15,-16 7-11-15,-7 20-25 16,1 13-35-16,1 2-16 0,12 8-5 15,13 0-5-15</inkml:trace>
  <inkml:trace contextRef="#ctx0" brushRef="#br1" timeOffset="71380.7137">6599 11993 70 0,'-9'17'97'16,"4"9"-4"-16,4 6-4 0,0 6-67 15,1 10-2 1,1 5-1-16,1 4-5 0,-1-3-5 15,3-3-2-15,-4-6-2 0,0-9-2 16,0-8 0 0,0-8-3-16,0-20-2 0,0 0-5 15,-12 0-7-15,9-20-27 16,0-3-43-16,-4-16-13 0,-3-8-5 15,0-7-2 1</inkml:trace>
  <inkml:trace contextRef="#ctx0" brushRef="#br1" timeOffset="71660.7165">6551 12019 73 0,'14'6'94'15,"3"10"-1"-15,2 3-4 16,1 11-68-16,4 6-2 16,6 6-1-16,0 8-2 15,-2-1-1-15,2 1-6 0,-3-6-1 16,-3-4-1-1,-4-9 0-15,-4-5-1 0,-3-11 1 16,-4-9-1-16,-1-7-1 0,-1-12 0 16,0-11-1-16,-2-12 1 15,-1-12-1-15,0-12-4 16,-2-11 0-16,-2-3 0 15,0-1 0-15,-5 3-5 0,-3 4-2 16,2 18-9 0,-5 6-19-16,7 13-41 0,4 20-23 15,0 11-7-15,20 0-5 16</inkml:trace>
  <inkml:trace contextRef="#ctx0" brushRef="#br1" timeOffset="72400.724">7388 12017 6 0,'-19'-7'77'0,"-1"-24"-3"0,3 27-38 16,-1-2 1-1,3 5 0-15,4-1-5 0,2 0-4 16,9 2-6-1,-10-3-2-15,10 3-3 0,0 0-2 16,14-8-3-16,2 5-1 16,10-1-2-16,4 1-1 0,10 2-1 15,9 1-1 1,4 6 0-16,6 7-1 0,-2 8 0 15,-2 5-2-15,-5 5-1 0,-8 7 0 16,-6 4-1 0,-12 2 1-16,-9 2-1 0,-13 3 0 15,-3-5 0-15,-16-1 1 16,-7-3-1-16,-5-8 0 0,-7-3 0 15,2-8 0 1,-3-7 0-16,3-8-1 0,-2-6 0 16,10-11 0-16,3-7 0 0,7-2 0 15,8-4-1 1,4 3-1-16,4 0 1 0,6 5 0 15,11 5 2-15,5 8-1 16,5 3 1-16,1 0 0 0,2 9 1 16,1 1 1-1,1 3 0-15,-1-2 0 0,3 1 0 16,4-6 0-1,1 0-1-15,2-5 0 0,5-1 0 16,3 0-2-16,2-5-4 0,2-3-3 16,2 4-14-16,-9-9-27 15,4-9-36-15,4 1-17 0,1-9-7 16,10-5-3-1</inkml:trace>
  <inkml:trace contextRef="#ctx0" brushRef="#br1" timeOffset="90410.9041">10334 11557 71 0,'0'0'67'0,"7"-11"-12"16,-7 11-5-1,8-13-6-15,-8 13-9 0,0 0-8 16,7-8-4-16,-7 8-5 15,0 0-5-15,0 0-3 0,0 4-1 16,1 10-2 0,0 7 0-16,-1 4-2 0,0 9 0 15,0 3 0-15,-2 6 1 0,-6 2-1 16,0-3 0-1,-3-2-1-15,-1-6-1 0,0-4-1 16,4-6 1-16,-1-7-2 16,1-6-1-16,8-11-2 0,-7 9-2 15,7-9-5 1,0 0-7-16,0 0-27 0,6 0-46 15,-6 0-8 1,11-17-8-16,-3 4-2 0</inkml:trace>
  <inkml:trace contextRef="#ctx0" brushRef="#br1" timeOffset="90790.9078">10680 11548 89 0,'0'0'97'0,"0"0"-5"0,4 19-14 16,-4-19-49-16,5 18-7 16,-4-2-6-16,1 6-4 0,-2 5-4 15,3 4-2-15,-1 6 1 16,-2 4-2-16,0-3-1 15,0 1-2-15,-1-6 0 0,1-2 0 16,-1-8-1 0,-2-4-1-16,3-8-1 0,0-11-2 15,0 0-3-15,0 0-4 16,-1-5-7-16,-2-11-15 15,3-8-38-15,4 2-25 16,-4-4-6-16,2-1-1 0</inkml:trace>
  <inkml:trace contextRef="#ctx0" brushRef="#br1" timeOffset="91200.9119">10690 11657 87 0,'0'-10'97'0,"0"2"-4"0,0 8-31 16,0 0-26-16,0 0-7 15,8-9-11-15,-8 9-4 0,13 0-4 16,-3 5-2-16,0 7-2 0,7 2-1 15,1 4-2 1,1 3 0-16,2 6 1 0,4 0-1 16,-3 5-1-1,0 0 1-15,-4-1-1 0,-1-1 0 16,-4-3 1-16,-1 0 0 15,-2-6-1-15,-6-3 0 0,0-4 1 16,1-2-1 0,-5-12 0-16,4 12 0 0,-4-12 1 15,0 0-1-15,0 0-2 0,0 0 0 16,7-11 0-1,-3-7 0-15,3-6 0 0,0-9 0 16,5-6 0-16,0-6 0 16,0-2 0-16,1-2 0 0,-3 2 0 15,1 1 0 1,-3 7 0-16,-3 4 0 0,1 9 0 15,-4-3 0 1,7 13-19-16,-4-1-27 0,3-7-46 16,8 18-9-16,0 1-8 0,6 4-3 15</inkml:trace>
  <inkml:trace contextRef="#ctx0" brushRef="#br1" timeOffset="91680.9167">11591 11603 56 0,'-20'4'96'16,"3"0"-1"0,1-11-17-16,5 10-40 0,11-3-4 15,-12 14-11-15,12-14-5 16,8 9-6-16,7-3-1 15,4 0-2-15,8-1-1 16,3 1-2-16,6 0-1 0,-1-1-1 16,2-2-1-16,-5 1-1 0,1-3 0 15,-8-1-1 1,-4-1-2-16,-5 1-1 0,-4-2-1 15,-2 0-2-15,-10 2-4 16,11-9-3-16,-11 9-8 16,2-8-19-16,-2 8-44 15,0 0-14-15,-7-6-6 0,7 6-2 16</inkml:trace>
  <inkml:trace contextRef="#ctx0" brushRef="#br1" timeOffset="91990.9198">11540 11840 37 0,'-11'14'99'0,"4"-4"-1"0,7-1-4 15,0-9-43-15,25 3-24 0,4 1-4 16,14-3-4-1,4-2-4-15,6 1-4 0,4-2-4 16,-3-3-1-16,-2 1-1 16,-9 2-2-16,-11 0-2 0,-6 0-2 15,-7 2-2 1,-9 0-2-16,-10 0-2 0,0 0-4 15,0 0-7 1,0 0-25-16,0 0-43 0,3-6-13 16,3-8-4-16,6 0-4 0</inkml:trace>
  <inkml:trace contextRef="#ctx0" brushRef="#br1" timeOffset="92330.9233">12227 11661 5 0,'12'-7'93'0,"-12"7"5"0,0 10-6 16,-11 4-5-16,4 10-68 0,1 3-5 15,-1 7 0-15,7 0-2 16,0 2-3-16,10-5-2 16,12-6-2-16,6-6 1 15,8-6-2-15,6-13 1 0,5-3-2 16,4-14 0-1,0-4-1-15,-3-8 1 0,-3-3 0 16,-9-4-1-16,-6 0 0 16,-10 0-1-16,-10 5 0 0,-10 2 0 15,-10 8 0-15,-15 6-2 16,-11 5 1-16,-10 10 0 15,-8 2 0-15,-3 12 0 0,-4 5 1 16,3 5-2 0,4 1-2-16,12 1-1 0,4-4-6 15,20 4-21-15,4-7-32 16,7-9-33-16,7-10-7 15,13-3-4-15</inkml:trace>
  <inkml:trace contextRef="#ctx0" brushRef="#br1" timeOffset="94430.9442">10465 12816 67 0,'-24'14'88'0,"3"11"-2"15,11 8-43-15,-5 5-12 0,2 10-7 16,7 7-8-1,5 3-1-15,3-3-1 0,11-1-3 16,8-11 0 0,7-8-2-16,6-12-1 0,5-15 0 15,7-9 0-15,-2-18-1 16,3-7-1-16,-5-11-2 0,-8-6-1 15,-10-3 0-15,-9-5-1 0,-12 3 0 16,-5 1 0 0,-21 3-1-16,-7 6-1 0,-10 7 0 15,-3 9 1 1,-7 8-1-16,-1 11 0 0,2 3 0 15,1 11-1-15,6 7 0 16,3 4-3-16,13 5-3 0,8 4-7 16,5-2-23-1,10-5-41-15,12 3-18 0,7-5-6 16,11-8-4-16</inkml:trace>
  <inkml:trace contextRef="#ctx0" brushRef="#br1" timeOffset="95000.95">11093 12883 57 0,'-9'0'93'16,"-2"8"-1"-16,0 6-5 0,-16 7-63 15,16 8-5-15,8 6 0 0,-1 6-5 16,4 3-2-16,4-1-2 16,6-2-2-16,2-7-1 15,5-5-2-15,1-11 0 16,3-8-1-16,1-10 0 0,0-6 0 15,-1-13-1 1,-1-4-1-16,0-6 0 0,-2-4-1 16,-5-2-1-16,-4-1 0 15,-3 3 0-15,-2 2 0 0,-4 6 0 16,2 3-1-16,-2 9 0 15,0 13 1-15,0 0 0 16,-12 4 0-16,10 15 1 0,1 9 0 16,1 5 2-1,0 5-1-15,3 1 0 0,4 2 1 16,1-2 0-16,2-3-1 15,-1-7-1-15,1-4 1 0,0-6-1 16,-1-5-1 0,0-5-1-16,3-4-2 0,-3-5-4 15,4-2-5-15,-4-12-14 0,6-3-31 16,1 2-36-1,-2-14-9-15,1-7-6 0</inkml:trace>
  <inkml:trace contextRef="#ctx0" brushRef="#br1" timeOffset="95220.9521">11551 12909 91 0,'13'10'101'16,"1"5"-6"0,-1-5-4-16,-1 17-68 0,0 7-3 15,-2 5-3-15,1 4-6 16,-6 0-2-16,-1 1-2 0,-1-2-3 15,-3 1-1 1,2-7 0-16,0-5-2 0,0-5-1 16,3-7-2-1,-3-10-3-15,-2-9-8 0,0 0-20 16,5-22-44-16,1 0-19 0,-5-10-7 15,-3-6-5-15</inkml:trace>
  <inkml:trace contextRef="#ctx0" brushRef="#br1" timeOffset="95390.9538">11503 13012 36 0,'0'0'105'0,"0"0"-4"16,10-3-7-16,18 0-3 16,13-3-79-16,2 2-4 0,11-4-4 15,-4-3-8-15,5 8-21 16,-7-3-51-16,-3-1-18 15,-5 0-7-15,-5 1-6 0</inkml:trace>
  <inkml:trace contextRef="#ctx0" brushRef="#br1" timeOffset="95720.9571">12514 12781 13 0,'-26'10'100'0,"5"0"-1"16,8 0-4-16,13-10-4 0,-9 15-75 15,18-8-4 1,10 0 0-16,7-1-4 0,7-1-3 16,5 0-2-16,0-2-3 15,-1-3-3-15,-5 0-5 16,-3 3-6-16,-8-6-10 15,-6 3-40-15,-6 5-30 0,-9-5-6 16,-14 19-5 0</inkml:trace>
  <inkml:trace contextRef="#ctx0" brushRef="#br1" timeOffset="95850.9584">12446 13075 82 0,'-12'16'104'0,"11"-4"-7"16,13-7-5-16,24-4-58 16,4-1-14-16,9-5-5 0,7-4-6 15,0-4-8 1,2 3-7-16,-8-7-18 0,-7 5-47 15,2 3-23-15,-17-2-6 0,-8 2-5 16</inkml:trace>
  <inkml:trace contextRef="#ctx0" brushRef="#br1" timeOffset="97020.9702">13257 12770 59 0,'-8'0'88'0,"8"0"-2"0,1-11-44 15,-1 11-8-15,16-13-6 0,-3 0-6 16,6 2-2 0,4-4-2-16,6-1-3 0,3-3-2 15,8 2 0-15,4 3-5 16,4 3 0-16,0 6-2 0,1 5-2 15,-2 2 0 1,-1 12-1-16,-1 8-1 0,-3 5 0 16,-5 6-1-1,-5 7 0-15,-4 2 0 0,-6 6 0 16,-8 1 1-16,-8 0-1 0,-6 1 1 15,-12-2-1-15,-12-3 1 16,-8-6-1-16,-6-7 0 0,-9-7-1 16,-1-10 0-1,-3-8-1-15,0-7-1 0,5-14 1 16,6-6-1-1,6-6 0-15,12-2 0 0,9 0 0 16,13 4-1-16,11 4 2 16,12 6 1-16,15 9 1 0,7 5-1 15,5 10 1-15,1 7 0 0,1 7 1 16,-3 3 0-1,-4 5 0-15,-6 1-1 0,-5 1 0 16,-6-4 0 0,-5-4-1-16,-2-5-1 0,-2-6-1 15,-2-1-3-15,-2-9-3 16,1-2-6-16,-6-5-19 0,4-5-34 15,3-1-29-15,-3-7-6 0,-2-1-5 16</inkml:trace>
  <inkml:trace contextRef="#ctx0" brushRef="#br1" timeOffset="97480.9748">14500 12765 52 0,'-10'-5'91'0,"-3"5"0"16,-2 3-44-1,6 9-6-15,-7 5-5 0,6 10-6 16,-2 5-9-16,-1 8-3 16,5 3-2-16,0 1-3 0,8 3-2 15,2-6-3 1,12-3-1-16,5-9-2 0,4-7 0 15,4-8-1-15,3-5-2 0,2-11-2 16,1-1-3 0,-6-13-7-16,3-6-26 0,-7-4-42 15,-9-16-20-15,-2-9-8 16,-6-11-6-16</inkml:trace>
  <inkml:trace contextRef="#ctx0" brushRef="#br1" timeOffset="97600.976">14531 12499 77 0,'-18'-10'100'16,"4"5"-7"-16,5 0-8 0,6 17-49 15,3-12-37-15,0 0-18 16,6 10-50-16,4 2-19 0,1 4-9 16,2 3-3-1</inkml:trace>
  <inkml:trace contextRef="#ctx0" brushRef="#br1" timeOffset="97850.9785">14963 12896 20 0,'20'3'103'0,"-7"8"-2"15,0 9-4-15,-3 3-5 16,-6 4-72-16,-1 12-9 0,-1 5 0 15,-4 2-2-15,-3-3-3 0,0-2-2 16,-2-9-3 0,2-1-7-16,-5-13-25 0,10-18-48 15,0 0-16 1,0 0-8-16,7-25-6 0</inkml:trace>
  <inkml:trace contextRef="#ctx0" brushRef="#br1" timeOffset="98360.9835">15493 12775 0 0,'-6'9'101'0,"6"-9"2"16,7 10-4-16,15-10-5 0,10 0-69 15,13 0-5 1,8-2-2-16,3-1-7 0,6-2-3 16,-4 3-4-1,-8-3-3-15,-9 3-2 0,-9-1-4 16,-8 3-4-16,-16-5-6 0,-8 5-24 15,0 0-45-15,-7-23-14 16,-10 2-7-16,-7-9-3 0</inkml:trace>
  <inkml:trace contextRef="#ctx0" brushRef="#br1" timeOffset="98550.9855">15684 12518 0 0,'-3'19'100'0,"3"11"1"16,6 5-5-16,5 5-4 0,3 10-71 15,1 5-3-15,-4 6-4 16,-2-5-5-16,-2 3-6 15,-2-7-3-15,1-2-8 0,-6-15-22 16,-7-6-50 0,4-9-14-16,1-11-8 0,2-9-5 15</inkml:trace>
  <inkml:trace contextRef="#ctx0" brushRef="#br1" timeOffset="99070.9907">16730 12644 18 0,'-5'-14'95'0,"5"14"-2"16,-8-1-1-16,1 26-33 0,-1-4-37 15,-3 10-3 1,1 9-3-16,-1 10-3 0,3 6-2 15,5 2-1-15,3 3-2 0,6-9-1 16,10-7-2 0,6-10-1-16,7-10 0 0,0-10-3 15,2-8-1-15,1-7-2 16,-1-10-7-16,-6-12-10 0,-1-9-39 15,-2-6-36 1,-13-16-7-16,-5-13-8 0</inkml:trace>
  <inkml:trace contextRef="#ctx0" brushRef="#br1" timeOffset="99170.9917">16736 12396 78 0,'-28'-17'100'0,"8"7"-8"16,8 5-6-16,10 21-47 0,9-16-72 16,16 8-46-1,-3-6-10-15,7 1-8 0,2 0 0 16</inkml:trace>
  <inkml:trace contextRef="#ctx0" brushRef="#br1" timeOffset="100271.0027">17255 12908 71 0,'-18'-8'72'0,"18"8"-15"16,-9 0-7-1,9 0-10-15,0 0-9 0,0 0-8 16,0 0-4-16,0 0-3 0,0 0-3 15,9 1-3-15,2-1-1 16,7-4-2-16,4 0 1 0,7 0-1 16,2 3 0-1,5 1 0-15,2 1-1 0,2 9-2 16,0 4 0-1,-3 10 0-15,-2 2-2 0,-4 4 0 16,-8 3 0-16,-5 4-1 16,-12 3 1-16,-6 0-1 0,-8 1 0 15,-17-3 0-15,-6 2-1 16,-13-5 1-16,-1-1-1 15,-8-7 0-15,1-9-1 0,1-7 0 16,4-7 0 0,9-6 0-16,8-12-1 0,8-6 1 15,11-4-1-15,10 2 0 16,6 1 1-16,16 4 1 0,7 7 0 15,8 5 1-15,7 5 0 16,2 8 0-16,0 4 1 16,3 5 0-16,-5 2 0 0,5 2-1 15,-6-2 0 1,2-1 0-16,-4-6 0 0,-1-2-1 15,-2-3 0-15,-1-5-2 16,-3-2-3-16,-11-3-5 16,7-1-18-16,-11-6-27 15,-5-6-34-15,2 3-11 0,-2-3-8 16</inkml:trace>
  <inkml:trace contextRef="#ctx0" brushRef="#br1" timeOffset="103591.0359">18435 12704 69 0,'-17'-2'98'0,"0"-2"-2"16,17 4-42-1,-9-3-13-15,9 3-6 0,13-8-11 16,15 3-8-16,16 1-4 16,11-3-4-16,11 4-2 0,4-1-2 15,5-1-3-15,-5 4-1 16,-6-1-3-16,-10 0-3 15,-15 1-5-15,-12-8-8 0,-9 2-30 16,-9 1-41 0,-9-10-8-16,-7-3-6 0</inkml:trace>
  <inkml:trace contextRef="#ctx0" brushRef="#br1" timeOffset="103821.0382">18665 12402 57 0,'-13'5'99'15,"6"7"-3"1,6 4-6-16,0 6-54 0,10 16-13 15,1 7-5-15,4 11-4 16,-1 4-4-16,-1 5-3 0,0 3-2 16,0-7 0-1,-3-6-2-15,-3-10-2 0,-1-10-1 16,0-6-3-16,1-17-4 0,5-5-9 15,-11-7-29 1,16-24-46-16,2 3-8 0,0-12-7 16</inkml:trace>
  <inkml:trace contextRef="#ctx0" brushRef="#br1" timeOffset="104671.0466">19479 12345 41 0,'-16'0'57'0,"-4"1"0"16,1 4-9-16,-3-1-9 0,2 9-7 16,-3-6-4-1,1 5-4-15,4-6-6 0,0-2-2 16,6 1-2-1,1-2-3-15,11-3-2 0,-13 4-1 16,13-4-1-16,0 0-1 16,8 0 0-16,3 0 0 0,5-3 0 15,7-2-1-15,6 1 1 16,8-1-2-16,6-2 0 15,1 2 0-15,5 3-1 0,-4 1-1 16,-2 1-1 0,-5 2-1-16,-9 6 0 0,-10 5 0 15,-7 3 0-15,-12 2 0 16,-5 3 0-16,-15 3 0 15,-9 1 1-15,-6-1 0 0,-5-2 0 16,-3-3 0-16,5-4-1 16,2-3 0-16,9-3 0 0,5-2 1 15,22-7-1 1,-3 13 0-16,16-7 0 0,17 5 0 15,8 2 0-15,8 4 0 16,-1 3 0-16,2 2-1 16,-8 3 0-16,-9 3 0 15,-14 0 1-15,-12-1 0 0,-12-1 0 16,-19 2 1-16,-9-5 0 0,-9 1 1 15,-3-5-1 1,-1-3 1-16,4-3-1 0,1-4-1 16,11-2-2-1,11-6-2-15,14 2-4 0,8-3-7 16,16-6-21-16,5-7-30 15,10-3-30-15,14-1-6 0,2-7-5 16</inkml:trace>
  <inkml:trace contextRef="#ctx0" brushRef="#br1" timeOffset="105201.052">19998 12553 48 0,'5'-11'94'0,"-5"11"-1"15,0 5-3 1,-1 12-54-16,1 3-17 0,0 11-2 15,1 9-2-15,2 5-1 0,-3 8-2 16,-2-1-2 0,-1-1-2-16,-3-5-1 0,-1-7-1 15,2-6-1-15,-1-10 1 16,-3-6-1-16,9-17-1 0,0 0-1 15,0 0-1 1,2-22 0-16,5-2 0 0,1-10-1 16,5-11-1-1,5-9 0-15,5-8-1 0,1-2 1 16,5-6 0-16,0 4 0 0,3 4 0 15,-2 6 0-15,-4 15 0 16,-4 7 0-16,-3 10 0 0,-6 10 0 16,-3 9-1-1,-10 5 1-15,12 5 0 0,-9 14 0 16,1 3 0-1,-1 12 0-15,1 6 0 0,0 11 1 16,-2 5-1-16,-1 0 1 16,1 3 0-16,-2-5-1 0,0-3 1 15,0-6 0-15,2-6-1 0,0-11 1 16,-1-4-1-1,2-7-1-15,0-3 0 0,3-4-1 16,-6-10-3 0,8 16-2-16,-8-16-3 0,10 7-5 15,-10-7-11-15,0 0-25 16,0 0-33-16,0 0-16 0,-10-8-7 15</inkml:trace>
  <inkml:trace contextRef="#ctx0" brushRef="#br1" timeOffset="105321.0532">20053 12859 51 0,'0'-15'99'15,"22"-2"-5"-15,17-2-7 16,18 3-52-16,16 2-44 0,7 2-56 16,-3-8-18-1,-5-1-10-15,-9-2-5 0</inkml:trace>
  <inkml:trace contextRef="#ctx0" brushRef="#br1" timeOffset="145441.4543">13132 14332 42 0,'0'0'58'0,"-14"-6"-7"15,14 6-8 1,-12-8-8-16,12 8-9 0,-7-9-6 16,7 9-5-16,-4-10-2 15,4 10-3-15,-1-12 0 0,1 12-2 16,0-17-1-1,0 17 0-15,15-17 1 0,0 7-1 16,4-1 2-16,6 1-2 0,7 0 2 16,10 6-3-1,1 1 1-15,4 3-2 0,-1 4 0 16,4 9-3-16,-5 5-1 15,-2 5 0-15,-6 5-1 16,-8 4 0-16,-4 7 0 16,-10 2 1-16,-8 2-1 0,-7 0 2 15,-11 0 0 1,-12 0-1-16,-10-4 1 0,-6-3-2 15,-9-4 0-15,0-6-1 0,-3-9-1 16,4-3 0-16,2-9-1 16,7-5 0-16,8-2-1 15,8-7 1-15,10-4 0 16,10 2 0-16,6 2 1 0,12 0 1 16,12 4 0-1,8 5 1-15,8 1 1 0,7 10 0 16,0 5 1-16,2 6 0 0,0 3 0 15,-6 4 0 1,0 5-3-16,-8-4-1 0,-3 2-3 16,-7-7-12-16,3-4-43 15,1-6-29-15,-5-6-8 0,-1-8-4 16</inkml:trace>
  <inkml:trace contextRef="#ctx0" brushRef="#br1" timeOffset="146231.4623">13433 14746 4 0,'-11'15'55'0,"-2"0"2"16,-3 4-3-16,-4-3-8 0,-1-1-9 15,1-4-8 1,-4-3-6-16,2-7-4 0,5-1-5 15,-3-8-3-15,2-8-3 16,1-3-3-16,3-4 1 16,6 0-2-16,1-3 0 15,4 3 0-15,6 1 2 0,11 2-1 16,9 6 1-16,10 2-1 0,4 5-1 15,7 4 1 1,-1 3-3-16,1 3-1 0,-2 5-4 16,-5 5-6-1,-9-3-18-15,-7 2-52 0,2 5-14 16,-6-5-6-16,-2 0-2 15</inkml:trace>
  <inkml:trace contextRef="#ctx0" brushRef="#br1" timeOffset="147341.4733">14303 14277 55 0,'0'0'56'0,"6"-12"-3"0,-6 12-8 16,13-12-10-16,-4 6-7 15,3 0-4-15,0 0-7 0,3 4 1 16,6-2-5-16,-2 0-2 0,6 1-1 15,-3 3 0 1,7 0-1-16,-2 0-1 0,3 4-1 16,-2 3-2-1,0 3-1-15,0 4 0 0,-2 1-2 16,-6 4 0-16,-3 4 0 15,-7 3-1-15,-8 1-1 0,-2 4 2 16,-12 2 0 0,-5 2-1-16,-7-1 1 0,-6 0-1 15,-6-2 0-15,-3-1 0 0,-2-2-1 16,-2-8 1-1,-1-6-1-15,7-5 0 0,1-6-1 16,4-4 0-16,7-5 0 16,8-7-1-16,6-2 0 0,9-2 1 15,4 0 0 1,11-4-1-16,2 2 2 0,9 1 0 15,4 0 0 1,1 5 1-16,3 4 0 0,0 2 1 16,-3 6 0-16,0 9 1 0,-4 7 0 15,-2 8-1-15,-4 3 0 16,-5 5 1-16,-2 0-2 15,-1 1 1-15,-4-4 0 16,1-4-1-16,0-5 0 0,0-6-2 16,2-4-1-1,0-9-4-15,3-1-6 0,0-8-24 16,2-13-45-16,3-3-15 0,1-7-6 15,2-4-3 1</inkml:trace>
  <inkml:trace contextRef="#ctx0" brushRef="#br1" timeOffset="147661.4766">14939 14521 69 0,'-1'30'94'0,"1"1"-4"15,-8-2-45-15,17-3-10 0,10-6-10 16,6-11-6-16,5-8-6 15,1-4-4-15,2-11-2 0,-1-3-1 16,-5-5-2 0,-7-5-1-16,-11 1-1 0,-9 0-1 15,-10 3 0 1,-14 3-1-16,-8 6 0 0,-5 5 0 15,-6 4-1-15,-1 5 1 16,2 7 0-16,4 5-1 0,8 8 0 16,7 1-2-16,13 1-4 15,9-4-4-15,8 4-12 16,12-5-37-16,3-7-31 0,10-5-6 15,3-7-4 1</inkml:trace>
  <inkml:trace contextRef="#ctx0" brushRef="#br1" timeOffset="148061.4805">15262 14143 11 0,'-12'-4'90'16,"12"4"3"-1,-12-3-32-15,12 3-11 0,0 0-11 16,5 0-11 0,5 0-8-16,2 3-7 0,3 7-3 15,8 5-1-15,1 6-5 16,5 8 0-16,1 7-1 0,1 10 0 15,-6 8-2 1,-7 7 0-16,-7 4-1 0,-11 0-1 16,-8 1 0-16,-16-7-2 0,-9-5-3 15,-6-3-5 1,-12-13-13-16,-2-10-46 0,5 0-24 15,-14-11-7-15,-1-5-3 16</inkml:trace>
  <inkml:trace contextRef="#ctx0" brushRef="#br1" timeOffset="148401.4839">14171 14120 76 0,'-21'16'72'0,"-1"17"-9"16,-1 15-7-16,2 15-11 16,5 11-10-16,6 6-9 0,10 3-7 15,7-3-6 1,17-8-1-16,12-7-5 0,14-13-3 15,7-13-6 1,11-10-14-16,-7-5-51 0,1-15-23 16,4-6-8-16,-10-7-7 0</inkml:trace>
  <inkml:trace contextRef="#ctx0" brushRef="#br1" timeOffset="148951.4894">15915 14357 1 0,'-10'0'93'15,"10"0"3"1,-14 1-3-16,42 3-50 0,-18 5-10 16,11-4-6-16,11 5-9 15,9-3-4-15,3 1-4 16,4-1-3-16,3-2-2 0,-8-1-2 15,-1-1-2-15,-9-3-2 16,-8 0-2-16,-10 0-4 0,-2 0-7 16,-13 0-36-1,-9-15-42-15,-3 3-7 0,-10-5-5 16</inkml:trace>
  <inkml:trace contextRef="#ctx0" brushRef="#br1" timeOffset="149161.4915">16073 14163 81 0,'19'12'97'0,"1"4"-5"0,-2 5-4 16,-3 8-66 0,5 7-3-16,-3 6-4 0,-5 8-3 15,-3 1-2-15,-3 5-4 16,-6-3 0-16,0-1-3 0,0-5-5 15,-1-4-8 1,-7-13-32-16,-1-6-50 0,9-7-6 16,0-17-7-16,5 0 3 0</inkml:trace>
  <inkml:trace contextRef="#ctx0" brushRef="#br1" timeOffset="149701.497">16889 14316 20 0,'-11'31'95'15,"3"6"0"-15,1-1-2 16,7 12-43-16,0-11-23 0,2-5-6 16,9-6-6-1,1-5-3-15,4-9-4 0,2-7-3 16,5-5-6-16,-2-8-6 0,8-6-29 15,-4-6-49 1,-2-18-11-16,-3-7-6 0,-12-11-4 16</inkml:trace>
  <inkml:trace contextRef="#ctx0" brushRef="#br1" timeOffset="149801.498">16921 14069 48 0,'-11'-5'59'16,"11"5"-59"-16,0-10 0 0,7 6-80 15</inkml:trace>
  <inkml:trace contextRef="#ctx0" brushRef="#br1" timeOffset="150611.5061">17242 14398 29 0,'0'0'69'0,"0"0"-17"15,0 0-7 1,0 0-5-16,16 0-8 0,0 0-7 16,5 0-1-16,5 0-4 0,3 6-2 15,4 5-3 1,-1 1-4-16,1 7-1 0,-1 3-3 15,-6 5-1-15,-6 2-2 16,-8 1-1-16,-6 3 0 0,-6 0-1 16,-7 1 0-1,-12-2 1-15,-7-5-2 0,-3-3 0 16,-5-4 0-16,1-11-1 0,-1-4-1 15,7-5 0 1,3-12-1-16,7-4 1 0,9-5-1 16,7 3 0-16,2 0 1 15,14 4 1-15,5 4 1 16,6 9 0-16,2 1 1 15,3 7 0-15,2 4 0 0,1 3 1 16,1 4-1 0,-1 1 0-16,-1 0-2 0,-2-2-2 15,-3-1-4-15,1-1-12 0,-12-3-44 16,-2-5-27-1,5-2-8-15,-5-8-7 0</inkml:trace>
  <inkml:trace contextRef="#ctx0" brushRef="#br1" timeOffset="151001.51">17993 14352 57 0,'0'0'98'0,"-1"12"-6"15,12-38-16-15,14 27-51 0,11 5-4 16,5-4-3-1,5 1-6-15,4-6-5 0,0 3-3 16,-7-8-4-16,-5 2-2 16,-10-9-6-16,-6 4-17 15,-12 0-50-15,-7-10-16 0,-3-4-5 16,-7-4-5-16</inkml:trace>
  <inkml:trace contextRef="#ctx0" brushRef="#br1" timeOffset="151201.512">18111 14079 87 0,'0'29'95'0,"0"3"-3"0,9 17-33 16,0-7-26-16,-1 6-8 0,0-1-10 15,-2 2-5 1,-4-2-3-16,1-1-1 0,-4-3-3 15,1-9-3 1,-5-1-5-16,-1-12-11 0,3-7-54 16,3-2-21-16,0-12-8 15,12-2-6-15</inkml:trace>
  <inkml:trace contextRef="#ctx0" brushRef="#br1" timeOffset="152071.5207">18787 14068 37 0,'0'0'78'15,"-13"0"-30"1,13 0-13-16,-11 0 0 0,11 0-1 16,-15 1-8-16,15-1-6 15,-14 3-3-15,14-3-3 16,-12 3-2-16,12-3-2 15,-11 4 0-15,11-4-1 0,0 0-2 16,0 0 0 0,0 0 0-16,2 9-1 0,12-6 1 15,7-1-1-15,5 2 0 0,4 2-1 16,6 1 0-16,2 2-2 15,-1 4 0-15,-4 1-1 16,-6 1 0-16,-11 4-2 16,-8 1-1-16,-8 1 1 0,-15 1-1 15,-9-1 1 1,-9-3-1-16,-2 0 0 0,-1-3 1 15,4-4 1-15,2-3 0 16,12-3-1-16,18-5 0 16,0 0 1-16,17 13-1 0,13-4 1 15,9 2-1-15,6 5 0 16,4 3 0-16,-2 4 1 0,-6 1-1 15,-11 4 1 1,-14-2-1-16,-16 3 0 0,-13-3 1 16,-22 0-1-1,-13-4 0-15,-12 0 1 0,-6-5-2 16,-3 0-1-16,2-8-5 0,8 3-7 15,3-10-25-15,16-2-40 16,18 1-15-16,9-1-11 0,13 0-2 16</inkml:trace>
  <inkml:trace contextRef="#ctx0" brushRef="#br1" timeOffset="152791.5279">19734 14186 69 0,'-10'4'90'15,"10"-4"-2"1,0 0-46-16,23 15-9 0,12-13-4 16,16 3-5-16,4-6-4 0,9 1-5 15,0 0-4-15,-1-3-2 16,-6-3-1-16,-8 1-4 15,-8 1-2-15,-9-2 0 16,-13 3-3-16,-3 1 0 0,-8 0-3 16,-8 2-2-1,11-2-6-15,-11 2-10 0,0 0-43 16,0 0-27-16,0 0-5 0,0 0-5 15</inkml:trace>
  <inkml:trace contextRef="#ctx0" brushRef="#br1" timeOffset="153071.5307">19837 14390 50 0,'-17'13'99'16,"9"-5"-2"-16,8-8-6 15,13 14-57-15,17-12-10 0,10 3-4 16,12-4-3 0,8-1-6-16,4 0-3 0,0 0-2 15,-4 0-2 1,-6-1-3-16,-10 1-1 0,-6 0-4 15,-12 0-3-15,-5 2-5 16,-12-2-15-16,1-4-47 0,3 3-22 16,-13 1-6-16,9-7-3 0</inkml:trace>
  <inkml:trace contextRef="#ctx0" brushRef="#br1" timeOffset="154041.5404">21005 14103 25 0,'-16'-10'89'0,"-1"8"0"0,3 2-4 15,-4 7-60 1,-3 13-2-16,-1 2-4 0,-3 10-1 16,4 5-5-16,1 5-2 0,7 4-3 15,7 0 0-15,6-3-1 16,12-4-1-16,10-10 0 0,8-10 0 15,6-9-2 1,11-10 1-16,0-15 0 0,1-9-1 16,-7-8 0-1,-8-6 0-15,-8-4 0 0,-10-3-1 16,-14-1 0-16,-12 5-1 0,-12 1-1 15,-13 7 0-15,-6 4 0 16,-4 7-2-16,-4 8-2 0,1 7-3 16,5 7-8-1,-5 0-31-15,10 6-42 0,13 9-11 16,5 0-6-1,12 5-5-15</inkml:trace>
  <inkml:trace contextRef="#ctx0" brushRef="#br1" timeOffset="155071.5507">13917 15843 52 0,'0'-13'90'16,"-2"-1"-2"-16,24 4-51 15,-22 10-8-15,-6-4-8 16,-2 6-4-16,-1 10-4 16,-5 10-3-16,2 10 1 0,-3 4-1 15,4 10 2 1,0 4-1-16,5 2-1 0,5-1 0 15,1-1-1 1,12-9-1-16,7-5-1 0,9-9-1 16,4-10-1-16,5-7-2 0,3-8 0 15,3-2-4-15,0-5-2 16,2-6-5-16,-6-5-9 0,3 0-28 15,-6-2-43 1,-10-9-14-16,-7-3-7 0</inkml:trace>
  <inkml:trace contextRef="#ctx0" brushRef="#br1" timeOffset="155221.5522">14002 15602 80 0,'-18'-15'94'15,"3"2"-4"-15,6 1-7 0,2 2-76 16,6-1-8-1,1 11-20-15,0 0-55 0,12-3-14 16,-1 5-5-16</inkml:trace>
  <inkml:trace contextRef="#ctx0" brushRef="#br1" timeOffset="156323.5652">14590 16073 8 0,'-10'-5'83'16,"-6"0"-24"-16,16 5-11 15,0 0-7-15,0 0-11 0,0 0-7 16,-2-8-6 0,2 8-4-16,4-7-3 0,6 0-2 15,1 2 0-15,6-2-1 0,4 3 0 16,5-2 1-1,1 2-1-15,6-1 1 0,1 5-1 16,2 0-1-16,-1 6-2 16,-3 5 0-16,-2 6-1 0,-3 5-1 15,-4 4 0 1,-4 3 0-16,-6 3 0 0,-8 4 0 15,-5 0 0 1,-7 1 0-16,-13-1 0 0,-9-1 0 16,-6-3 0-16,-2-3-1 0,-7-7-1 15,0-8 1-15,3-8-2 16,3-6 0-16,4-11 0 15,8-8-1-15,8-2 0 16,7-1-1-16,11 0 1 0,4 3 0 16,12 6 1-1,9 6 1-15,4 7 0 0,6 3 1 16,1 8 1-16,-1 3 0 0,-3 6 0 15,-3 0 0-15,0 3 0 16,-3-2 0-16,-5 1 0 16,2-4-1-16,-1-1-2 15,-1-2-3-15,-1-10-7 0,7 1-30 16,-6-2-32-1,-5-10-24-15,12-9-7 0,-2-8 3 16</inkml:trace>
  <inkml:trace contextRef="#ctx0" brushRef="#br1" timeOffset="156713.5691">15508 15894 30 0,'-17'8'97'0,"4"-2"-1"15,11 6-4-15,4-2-64 0,11 2-6 16,10 1-1-16,5-2-6 15,8 1-4-15,3-6-3 16,3 0-3-16,3-5-1 0,-4-1-2 16,-1 0-1-1,-5-1-3-15,-7-5-3 0,-5 5-4 16,-7-5-7-16,-3 6-24 15,-3 0-45-15,-10 0-13 16,0 0-6-16</inkml:trace>
  <inkml:trace contextRef="#ctx0" brushRef="#br1" timeOffset="156923.5712">15520 16101 51 0,'-2'12'100'0,"2"-12"-1"16,21 16-8-16,10-12-67 0,6 1-4 15,7-2-3 1,1 0-5-16,0-2-4 0,-3 2-5 16,-3-1-3-16,-6-2-9 0,1 1-42 15,-4 8-36 1,-12-9-12-16,-2 0-5 0</inkml:trace>
  <inkml:trace contextRef="#ctx0" brushRef="#br1" timeOffset="157413.5761">16593 15899 78 0,'0'0'102'15,"0"0"-4"1,0 0-6-16,24 7-72 0,6-7-5 16,10 2-3-1,5-2-3-15,5-2-6 0,1 2-6 16,2 0-9-16,-10-3-22 0,-12-3-53 15,-5 6-10-15,-9-1-8 16</inkml:trace>
  <inkml:trace contextRef="#ctx0" brushRef="#br1" timeOffset="157823.5802">17340 15642 75 0,'0'0'99'0,"12"-5"-5"15,-12 5-6-15,0 12-70 16,-4 8-4-16,-3 6-3 0,-6 10-2 16,2 6-2-16,-5 1-1 0,3 3-1 15,0-6-1 1,1-2 0-16,4-8 0 0,4-5 0 15,3-8-1 1,2-6 1-16,10-5-1 0,5-3 1 16,4-3-1-16,2 0-1 15,4-5 0-15,0-2-2 0,1-3-1 16,1-2-3-16,-5 1-2 15,-2-5-5-15,-3 2-4 16,-8-6-13-16,-3-2-36 0,1-2-32 16,-8-5-7-1,-6-3-2-15</inkml:trace>
  <inkml:trace contextRef="#ctx0" brushRef="#br1" timeOffset="158053.5825">17481 15609 89 0,'7'6'98'15,"1"10"-4"-15,-3 4-45 0,-3 13-20 16,1 9-2-1,-3 7-7-15,1 9-5 0,-1 3-4 16,0 1-2 0,-4-1-2-16,0-2-1 0,-2-8-2 15,2-4-2-15,-1-10-1 16,2-5-3-16,-3-11-4 0,6 1-9 15,-7-8-34 1,7-14-45-16,0 0-7 0,4-6-8 16</inkml:trace>
  <inkml:trace contextRef="#ctx0" brushRef="#br1" timeOffset="158863.5906">17806 15744 41 0,'-24'7'88'0,"-1"-3"-22"0,5 2-10 15,-2-2-17-15,6 1-10 16,2 0-9-16,14-5-4 0,-15 6-2 15,15-6-3 1,0 0 0-16,0 0-2 0,7 0-1 16,5 0-1-1,9-5 0-15,2-1-2 0,4-2 0 16,7 1 1-16,0 1-4 0,0 1 2 15,-1 2-2-15,-2 3 0 16,-2 0-1-16,-5 3 0 16,-4 6-1-16,-5 3-1 15,-4 5 1-15,-6 3 0 0,-5 2 1 16,-6 2-1-1,-9 1 0-15,-9-3 1 0,-3-1-1 16,-6 0 1-16,1-6 0 16,4-4 0-16,2-2 0 0,6-6 0 15,11-3 0-15,9 0 0 16,7 0-1-16,16-1 1 15,10 1-1-15,7 2 0 0,5 5-1 16,0 5 1 0,0 5 0-16,-9 2 0 0,-12 3-1 15,-12 4 2-15,-14-1 0 16,-17-2 0-16,-14 0-1 15,-10-4 1-15,-6-1 0 16,0-5-1-16,0-2-2 0,5-6-4 16,11 1-4-16,4-6-11 0,19 0-32 15,10 0-30 1,15-2-18-16,6-3-5 0</inkml:trace>
  <inkml:trace contextRef="#ctx0" brushRef="#br1" timeOffset="159513.5971">18360 16095 75 0,'-2'24'103'0,"-2"2"-6"16,1-2-3-16,3 2-69 16,0-1-5-16,-1-3-5 15,1-6-3-15,-1-4-2 16,1-12-3-16,0 0-1 0,12 3-1 15,-12-3 0 1,21-19-2-16,-11 2-1 0,2-7-1 16,-1-6-1-16,-2-3 0 0,2-6 0 15,-2-6-1-15,2-5 1 16,-1-3 0-16,2 2 1 15,3 1-1-15,0 4 1 16,3 5-1-16,-1 4 1 0,-2 11-1 16,-2 4 0-1,0 8 0-15,-3 4-1 0,-1 7 1 16,1 3-1-16,-3 11 0 0,2 5 1 15,0 10-1 1,1 8 0-16,-1 6 1 0,-2 7 0 16,1 4 0-16,-3 2 1 15,1 1-1-15,0-5 1 0,-2-3 0 16,2-7 0-1,2-3 0-15,-3-10 0 0,3-2 0 16,-1-5 0 0,1-3-2-16,-1-2-2 0,-2-2-3 15,2-2-2-15,-7-10-4 0,14 12-8 16,-14-12-21-16,10 0-35 15,5-1-23-15,-15 1-6 0,15-19-2 16</inkml:trace>
  <inkml:trace contextRef="#ctx0" brushRef="#br1" timeOffset="159793.5999">18596 16087 18 0,'-18'0'99'15,"3"-2"-1"-15,15 2-4 0,-31-2-55 16,37 2-9-16,16 2-7 15,9-2-7-15,10 0-4 16,3-1-5-16,3-5-3 0,0-2-10 16,0 0-43-1,-7 2-40-15,-11-9-9 0,-4-4-7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57:45.9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5772 4273 14 0,'0'0'40'0,"0"0"-6"0,0 0-6 16,0 0-6-16,0 0 1 16,0 0-4-16,0 0 1 0,0 0 0 15,0 0-4 1,0 0 0-16,0 0-3 0,0 0-3 15,0-6 0 1,0 6-2-16,-2-14 0 0,-2 4-2 16,1-2-1-16,-2-2 1 15,0-1 0-15,-2-3-2 0,2 1 0 16,-4-1 1-16,4-2-1 0,0 0-1 15,-1 2 1 1,1-2 0-16,0 3 0 0,-1-3 1 16,1 4-1-1,0-3-1-15,0 0 0 0,0-2-1 16,-1-3 1-16,3-1-2 15,0-4 1-15,0 0 0 0,-1-2 1 16,1-2 0 0,0 1-1-16,0 1 0 0,-3-1 1 15,0 1-1-15,1 2 0 0,-1-3 1 16,-2 1 0-1,-1-1-1-15,-1-1 0 0,0-1 0 16,-1-1-1-16,-1-1 1 16,-2-2-1-16,-1 1-1 0,-1-2 0 15,-1 1 0 1,-1 1 0-16,-2 2 0 0,-5 3 1 15,-1 4-1-15,-3 0 0 0,-4 7 0 16,-2 4 0 0,-5 1 0-16,-1 2 0 0,-4 1 1 15,-6 5-1-15,0 0 0 16,-5 1-1-16,-1 0 1 0,-3 3 0 15,-1 3 0 1,-4-1 0-16,0 2-1 0,-1 2 1 16,-3 1-1-1,-3 8 1-15,-2 2 0 0,-1 5 0 16,-4 3-1-16,-3 3 1 0,0 7 0 15,-2 1 0-15,0 2 0 16,2 4 0-16,0 2 0 16,-1 0 0-16,2 2 0 15,5 2-1-15,-1 0-1 0,5 0 1 16,-1 3 0-1,4 1 0-15,4 2-1 0,2 2 1 16,2 3 0-16,3-1 0 16,2 3 0-16,3 4 0 15,3-2 1-15,0 3 0 0,3 1-1 16,-2 4 1-16,3 3-1 15,1 4 1-15,-3 3 0 0,1 1-1 16,0 4 1 0,1 0-1-16,-1 0 1 0,4 2 0 15,-4-1-1 1,4 0 1-16,-1-4 0 0,1 0 0 15,3-4-1-15,5 0 1 0,-1-1 1 16,3-5 0-16,1 1 0 16,5-4 1-16,-1 4-1 0,4-2 1 15,3 2 0 1,-1-4-1-16,3 2 0 0,3-2-1 15,0-2 0 1,3-2 1-16,4-3-1 0,-2 1 0 16,4-4 0-16,-3 5 0 15,1-4 0-15,2 0 0 0,0 0 1 16,1 3-1-16,-3-2 0 0,3-1 0 15,1 3 0 1,1-2 0-16,3 3 0 0,1 4 0 16,-2 1 0-1,2-1-1-15,0 1 1 0,0 1 1 16,0 0-1-16,-2-1 1 15,1 0-1-15,-3-1 0 0,1-1 0 16,-1 0 0 0,3-1 0-16,-2 0 0 0,2 0-1 15,0 2 0-15,0-3 1 0,1 2-1 16,0 1 1-1,0-2 0-15,0 6 0 0,0-2 1 16,1 5 0-16,0-1 0 16,1 0 0-16,3 3 0 0,-3-2-1 15,1 1 1 1,3 2 0-16,-2 0-1 0,3 0 1 15,1-2-1-15,0 1 0 0,-1-1 1 16,2 0-1 0,1-3 0-16,-3 2 0 0,2-4 0 15,-1 0 0-15,3-3 0 16,-2 0 0-16,1-2 0 0,6-2-1 15,-3-1 2 1,5-4-1-16,2-1 0 0,0-1 0 16,3-1 1-1,0 0-1-15,2 1 0 0,-1-1 0 16,-2 0-1-16,0 1 1 0,1 1-1 15,-5 0 0-15,1 1 2 16,-2-3-1-16,-1 2 1 0,-1-1-1 16,-1 0 1-1,0-1 0-15,0 2-1 0,-1-1 1 16,1 2-2-1,0-1 1-15,1 0-1 0,-1-1 1 16,2 1 1-16,-2-1 0 16,2 2 1-16,-1-1 0 0,0 1 0 15,0 2 0-15,0 1 0 0,-1 2 1 16,3 0-2-1,-4-1 0-15,-1 2-1 0,2-1 0 16,0-1 0 0,-1 0 0-16,0 0 0 0,1 3 0 15,-2 0 0-15,0 2-1 16,1 2 1-16,0-1 1 0,-1 4-1 15,-1 0 0-15,4-1 0 16,-5-2 0-16,1 0 0 16,2 1 0-16,-2-2-1 0,0 2 1 15,2-2-1 1,-1-1 1-16,1 2 0 0,0-4-1 15,2 0 1-15,-1-1 0 16,2-1 0-16,-1-2 0 0,1-1 0 16,1-3-1-1,1 1 0-15,-1-3 0 0,2-2 0 16,0-7 1-16,2-1 0 0,-1-2 0 15,2-5 0 1,-1-2 0-16,3 0 1 0,-1-2-1 16,-2-1 1-16,-1 1-1 15,2 0 0-15,0-1 1 0,-3 2-1 16,3 1 1-1,-1-5 0-15,-1 3-1 0,0-3 1 16,0 2 0 0,1-2-1-16,0-2 1 0,0-1-1 15,-1-6 1-15,2 3-1 0,-1-5 0 16,2-1 1-16,1-2-1 15,-1 0 0-15,0-5 1 16,2 1-2-16,0 0 2 16,-2-1-2-16,1-2 1 0,-1-3-1 15,1-1 1 1,-1-1 0-16,0-1-1 0,1-2 1 15,-3 0 1-15,3 0 0 0,0-5 0 16,1 1 1 0,1-4-1-16,0 1 0 0,1-3 0 15,0 1 0-15,0-3-1 16,1-1 0-16,-3 2 0 0,0-2 0 15,-2 2 0 1,2 0 0-16,0-1 0 0,-2 0 0 16,-2 0 0-1,3 1-1-15,-2 0 1 0,2-1 0 16,0 3 0-16,-2-3 0 0,0 2 0 15,1 1 0-15,-1 1 0 16,4-2 0-16,-1 0 0 0,0-1 0 16,2 0 0-1,1 0 0-15,3-6 0 0,1 2 0 16,0-2 0-1,-1 0 0-15,0 0 0 0,-4 2 0 16,1 0-1-16,-2 0 1 16,-2 2 0-16,-3 1 0 0,-2 1 0 15,-1-2 0-15,-2 1 0 16,1 0 0-16,3-3 0 15,-1-1-1-15,3-1 1 0,0 0 0 16,0 0 0 0,4 0-1-16,-1 2 1 0,0 1 0 15,-1-1 0-15,-3 3 0 16,-2 0 0-16,2 0 0 0,-2 0 0 15,-2 0 2-15,-1-3-1 16,1-2 0-16,0 0-1 16,2-5 1-16,0 1 0 0,4-2-1 15,-1 0 1 1,1-3-1-16,2 2 0 0,0 1 1 15,0-2-1-15,-4 3 1 16,2-3 0-16,-2 3 0 0,-2-2 0 16,0 4 0-1,-2-4-1-15,-1 2 1 0,-1-2 0 16,1 4 0-16,-2-3 0 0,1 1-1 15,-2 0 1 1,0 3-1-16,-3-1 0 0,1 3 1 16,-2-1-1-16,-1 0 1 15,0-1-1-15,1 2 1 16,-1-4 0-16,1 1 0 15,-2 0 0-15,4 1 0 0,-3-2 0 16,3-1 0 0,-2 3-1-16,0-1 1 0,1 1 0 15,0-1 0-15,-1-1 0 0,1 2-1 16,0 1 1-16,-1 2 0 15,-1 0-1-15,-1 2 1 16,0-2 0-16,0 0-1 16,-2 0 1-16,0 2 0 0,0 1-1 15,1-2 1 1,-2-2-1-16,0 1 1 0,-1 2-1 15,1-2 1-15,-3 1-1 0,3-2 1 16,0 1 0-16,-1 0 0 16,2 3-1-16,-2 0 2 15,-2-1-1-15,1 5 0 16,0-1 0-16,-2 0 0 0,1-1 0 15,-1 1-1 1,0-2 0-16,0 0-2 0,0 4-5 16,0-8-10-16,1 7-26 15,-1-4-22-15,0-7-31 16,1 2-8-16,2-7-5 0</inkml:trace>
  <inkml:trace contextRef="#ctx0" brushRef="#br0" timeOffset="16220.1622">11207 2522 42 0,'0'-17'59'16,"0"-1"-6"-16,0 3-11 0,0-2-5 15,1 5-8 1,1 0-8-16,0 2-4 0,-2 10-6 15,4-15-3-15,-4 15 0 16,0 0-3-16,0 0-1 0,0 0 0 16,8 0-2-16,-6 13 1 15,0-1 0-15,1 3 1 16,1 6 0-16,0 0 1 0,-1 1 0 15,3 4 0 1,-1 1 0-16,0 0-1 0,2 4 1 16,2-1-1-1,-1-1 0-15,2 0-1 0,1 0 1 16,-1-1-1-16,2 0 0 15,0-3-1-15,1-2 0 0,-1 1 0 16,-2-2 0-16,1-1-1 0,0 0 0 16,0-1 0-1,-2-3 0-15,1 0 0 0,-2 1 1 16,1-2-1-1,-1 1 1-15,1-2-1 0,-2 4 0 16,0-3 0-16,2 0 0 16,-1 2 1-16,-2-1-1 0,3 2 1 15,-1-3-1 1,-1-3 1-16,-1 1 0 0,2 0-2 15,0-2 2-15,-1-1-1 0,0 0 0 16,-7-11 0 0,16 14 0-16,-11-2 0 0,-5-12 0 15,12 12 0-15,-12-12-1 16,13 12 1-16,-13-12-1 0,9 13 1 15,-9-13 0 1,0 0-1-16,12 6 1 0,-12-6 1 16,9 2-1-16,-9-2 1 0,0 0-1 15,11-3 1 1,-11 3-1-16,11-9 0 0,-11 9 0 15,13-20 1-15,-6 4-2 16,0-3 1-16,4-5 0 0,-2-2 0 16,2-5-1-1,0 0 1-15,0-4-1 0,-1 1 1 16,1 0-1-1,-1 1 0-15,-3 3 0 0,3-1 1 16,-4-1-1-16,-2 2 1 0,3 0-1 16,-2-2 0-16,-2 2 1 15,3-2-1-15,-2-2 0 0,-1 1 0 16,1 1-1-1,-1-5 0-15,-1 3 0 0,1 1 0 16,-1 0 0 0,-1 1 0-16,1 4 0 0,-2-1 0 15,0 3 0-15,0 2 0 16,0 0 1-16,2 2-1 0,-2-2-1 15,0 3 2-15,0-3-2 0,0 4 0 16,0-1 0 0,0 2-1-16,0 1-2 0,0 0-2 15,0 6-4 1,4 1-6-16,5 10-21 0,1-2-35 15,5 3-24-15,-2 3-8 16,3 4 8-16</inkml:trace>
  <inkml:trace contextRef="#ctx0" brushRef="#br0" timeOffset="17170.1717">12292 3037 26 0,'7'-14'47'0,"0"4"-4"0,-2-2-7 16,-1 2-3-16,-2-1-5 0,-2 11-5 15,0-13-6 1,0 13-5-16,-3-8-4 0,3 8-2 15,-15-3-2-15,7 3-1 16,-3 1 0-16,-3 5 0 0,-2 4 0 16,-3 4 1-1,2 4 1-15,-2 5 0 0,2 4 0 16,3 3 3-1,2 3-2-15,1 0 0 0,5-1-1 16,5-4 1-16,1-2 0 0,1-8 1 16,8-5 0-16,3-6-2 15,4-7 1-15,3 0-1 0,5-5 0 16,0-7-1-1,1-4-1-15,3-4-1 0,-2-2-1 16,-1-2 0 0,-3 2 0-16,-4-4 0 0,-2 1 0 15,-3 4 0-15,-3 0-1 16,-5 1 1-16,-4 2-1 0,0 4 0 15,-1-1-1-15,0 5 1 16,-2 1-1-16,0 0 0 16,2 9 1-16,-7-8-1 0,7 8-1 15,-10 0 1 1,10 0 0-16,-12 5-1 0,12-5 1 15,-14 23 1-15,7-5-1 16,-1 1 1-16,0 5 1 0,1 3 0 16,0 0 1-16,2 4 0 15,2-1 0-15,2-3 0 16,1 0 1-16,0-1 0 0,1-5 0 15,5 0 0 1,1-3-1-16,1-3 1 0,2-1 0 16,0-3 0-16,5-3-1 15,0-2-1-15,1 0-1 0,-1-5-3 16,3 2-3-1,-3-5-3-15,6-1-9 0,-7-6-25 16,1-5-40-16,5 1-14 0,-3-5-3 16</inkml:trace>
  <inkml:trace contextRef="#ctx0" brushRef="#br0" timeOffset="17610.1761">13062 2883 48 0,'0'0'26'16,"-16"1"0"-16,3 4 0 0,-1 6-1 16,-4 2 2-16,-3 4 0 0,-3 4-1 15,2 8 1 1,-3-4-3-16,1 0-2 0,3 4-5 15,3-1-3-15,2 1-4 16,8-1 0-16,4-1-3 0,4-1 1 16,10-4-1-1,8-2 0-15,3-2-1 0,9-5-1 16,3-3 1-1,5-4-2-15,3-3-2 0,-3-3-2 16,0 0-3-16,-3 0-3 0,-1-3-4 16,-10-2-10-16,1-1-23 15,-1 6-47-15,-9-9-5 16,-1 0-3-16</inkml:trace>
  <inkml:trace contextRef="#ctx0" brushRef="#br0" timeOffset="18550.1855">13398 2496 8 0,'0'0'46'16,"-12"0"-4"-16,12 0-1 15,0 0-5-15,0 0-5 0,0 0-6 16,0 0-5-1,0 0-6-15,0 0-3 0,0 0-2 16,0 0-3-16,0 0-2 0,0 0 1 16,0 0-3-1,0 0 0-15,0 0 1 0,0 0 0 16,0 14 1-16,0-14 1 15,9 6 1-15,-1 0 1 16,3-2-1-16,6 3 0 16,2-1 0-16,4-1 1 0,5-1-2 15,3 3 1 1,2-3 0-16,3-1-2 0,0-1 1 15,-3-1 0-15,-1 0-1 0,-2-2-1 16,-2-4 0-16,-6 0-1 16,-1 1-1-16,-6-1-2 15,0 5-4-15,-4-2-7 16,1 2-22-16,-1 10-47 0,-8-2-13 15,-3-8-4 1</inkml:trace>
  <inkml:trace contextRef="#ctx0" brushRef="#br0" timeOffset="19720.1972">13408 2822 0 0,'0'0'39'16,"0"0"-3"-16,0 0-3 0,0 0-7 16,11-4-6-1,-2 4-5-15,5 0-4 0,-3 0 1 16,5 2-1-16,-3 3-1 15,4-3 1-15,-4 1 0 0,5 1 1 16,-3-2 0 0,1 1 1-16,3-3-1 0,0 3 0 15,5-3-1 1,-3 0 0-16,4 0-2 0,-4 0-2 15,2-1-1-15,-3-1 0 0,0 0-3 16,-2-1 0-16,-1 2-1 16,-3-2-1-16,2 0-2 15,-4 1-4-15,2 2-9 16,-6-2-20-16,-8 2-44 0,12 0-11 15,-12 0-3 1</inkml:trace>
  <inkml:trace contextRef="#ctx0" brushRef="#br0" timeOffset="20180.2018">13436 3067 30 0,'0'0'65'16,"0"0"-4"0,14 12-6-16,2-11-11 0,11 1-9 15,1 1-9 1,10-1-6-16,0-1-5 0,2 0-3 15,-3 0-3-15,-1-1-3 16,0 0-1-16,-4 1-3 16,-4-1-1-16,-1 3-3 0,-4-1-5 15,-2-2-10-15,2-3-40 16,1 3-32-16,-6 0-5 0,-5-2-4 15</inkml:trace>
  <inkml:trace contextRef="#ctx0" brushRef="#br0" timeOffset="21300.213">15230 1753 23 0,'7'-8'81'0,"1"-8"-16"16,1-1-18-16,-4 0-10 0,-2 7-13 15,0-1-9 1,-3 0-5-16,0-1-4 0,0-1-2 15,-5-1-2-15,-1 0 0 16,-5 0-3-16,-2 2 2 16,-1-1-1-16,-5 2 1 15,-2 2-2-15,-2 1 0 0,-2 3-1 16,-4 0 1-1,-1 3 0-15,-17 1 1 0,-11 14 2 16,1 17-1-16,8 10 0 0,10 16 2 16,12 9 1-1,11 10 0-15,11 11 0 0,6 7 0 16,8 13 0-16,5 12 2 15,7 12 0-15,0 4-1 0,0 12 1 16,0 6-1 0,-5-2 2-16,-4-2-3 0,-10-11 2 15,-2-11-2 1,-11-18 1-16,-4-8 1 0,-11-25 2 15,-3-15-1-15,-1-20 0 0,-4-12 1 16,-4-18-1-16,-3-10-1 16,-2-14-2-16,-3-14-3 15,1-7-2-15,1-7-1 16,4-3-5-16,2-1-5 0,11 10-16 15,10 2-45 1,12 4-22-16,7 7-6 0,15 1-3 16</inkml:trace>
  <inkml:trace contextRef="#ctx0" brushRef="#br0" timeOffset="22210.2221">15376 3645 37 0,'0'0'73'16,"7"-21"-9"-16,-7 21-13 0,0-18-13 16,0 18-13-1,-3-14-10-15,3 14-5 0,-12-6-5 16,0 5-1-1,0 3-2-15,-4 6 0 0,1 4-1 16,-4 6 1-16,3 5 1 16,-2 3-1-16,3 5 1 0,3 1 0 15,3 2 0 1,5-5 0-16,1 2 0 0,3-8 1 15,3-2 0-15,7-8 1 0,6-9 1 16,2-4-2 0,3-4 1-16,4-9 1 0,-1-8-3 15,0-2 0-15,-2-5-2 16,-1 0 0-16,-7 0 0 0,-3 1-1 15,-6 3-1 1,-5 0 1-16,0 7-2 0,-4 5 1 16,-5 6 0-16,-2 6 0 0,-1 1 0 15,1 9 0 1,3 6 2-16,3 4 0 0,5 5 1 15,4-2 1-15,10 1 0 16,7-5 0-16,11-2 1 16,5-2-1-16,8-5-4 15,-1-7-4-15,9 1-18 0,-5-1-46 16,-7-9-23-1,4-15-5-15,-5-5-6 0</inkml:trace>
  <inkml:trace contextRef="#ctx0" brushRef="#br0" timeOffset="22870.2287">15842 1738 33 0,'-30'-4'77'0,"1"6"-29"15,-9 10-11-15,1 5-8 16,-5 10-4-16,1 4-5 0,1 13-2 15,4-1-3-15,8 3-1 0,8 3-1 16,10-3-1 0,10-2 0-16,16-9 0 0,14-8-3 15,17-12 0 1,6-3-2-16,4-9-1 0,6-2-2 15,2-5-6-15,-9-6-5 16,-3 8-27-16,-6-1-49 0,-18-3-11 16,-8 0-6-16</inkml:trace>
  <inkml:trace contextRef="#ctx0" brushRef="#br0" timeOffset="23470.2347">15951 2929 42 0,'0'0'93'0,"0"0"0"0,1-48-18 16,30 42-40-16,7 4-16 15,8 0-5-15,3 1-5 16,3 1-1-16,-1 3-7 0,-6 3-4 16,-5 2-5-16,-11-2-5 15,-10 6-8-15,-12 0-34 0,-7 0-34 16,0-12-5-1,-7 9-1-15</inkml:trace>
  <inkml:trace contextRef="#ctx0" brushRef="#br0" timeOffset="24010.2401">16508 2759 49 0,'0'0'87'0,"0"0"1"16,1 5-41-16,7 15-15 15,-2 2-9-15,4 4-4 16,-4 2-4-16,3 0-1 0,-2-2-4 15,0 2-3 1,-1-6-1-16,-2 3 0 0,0-9-2 16,-2-5 0-16,-2-1 0 15,0-10-1-15,2 13 1 0,-2-13-1 16,0 0 1-1,-1-16-1-15,-5 2 0 0,1-9 0 16,-1-5-1-16,-3 0-1 0,-1-8-2 16,1 1 1-1,2-2 0-15,-1 1-1 0,1 5 1 16,0 1-1-16,3 4-1 15,1 2 2-15,3 2-1 16,0 4 0-16,3-1 0 16,4 4 0-16,4 3 0 0,5 1 0 15,4 1 0 1,5-3-1-16,3 9 2 0,-1-5-2 15,2 4 2-15,2-2-1 0,4 0 0 16,-6 2-3 0,-1 1-2-16,-2 3-5 0,0-4-11 15,-6 5-25-15,-6-7-44 16,2 7-5-16,-7 0-6 0</inkml:trace>
  <inkml:trace contextRef="#ctx0" brushRef="#br0" timeOffset="24240.2424">16602 2758 13 0,'0'11'89'15,"13"-11"3"-15,7-8-6 0,14 4-54 16,0-3-9-16,6 1-7 0,-1-3-7 16,0 5-4-16,-4-4-4 15,-6 4-4-15,-2 3-8 0,-7-7-17 16,-6 4-42-1,-1 4-19-15,-13 0-3 0</inkml:trace>
  <inkml:trace contextRef="#ctx0" brushRef="#br0" timeOffset="24470.2447">16543 2977 50 0,'-1'10'93'15,"9"-8"-2"1,34-2-43-16,-9-4-12 0,13-4-9 15,0 1-13-15,3-3-8 16,0 3-6-16,-1-3-8 16,0 2-10-16,-13 3-22 0,-9-6-44 15,-2 6-8-15,-3-7-2 16</inkml:trace>
  <inkml:trace contextRef="#ctx0" brushRef="#br0" timeOffset="24840.2484">17199 2866 336 0,'-11'19'-2'16,"-6"9"-4"-16,-11 1-12 0,-5 6-26 16,-4 21-37-16,-14-15-8 15,-7-2 0-15</inkml:trace>
  <inkml:trace contextRef="#ctx0" brushRef="#br0" timeOffset="25170.2517">15821 2720 52 0,'-13'44'90'15,"7"19"-22"1,6-8-21-16,8 3-8 0,7-6-11 15,4 1-9-15,3-11-7 0,4-4-2 16,4-4-6 0,0-12-11-16,5-1-31 0,6-9-46 15,-6-7-6-15,1-5-5 16</inkml:trace>
  <inkml:trace contextRef="#ctx0" brushRef="#br0" timeOffset="25830.2583">17056 2345 4 0,'0'0'51'0,"-9"-9"-8"16,9 9-4-16,0 0-6 15,0 0-5-15,0 0-3 16,0 0-6-16,5 8-3 0,5 4-4 16,0 5 0-1,3 6-1-15,1 7 2 0,1 8-1 16,0 1-1-16,-3 5 0 15,0 4-2-15,-7 3 0 16,-1-1 1-16,-5 4-3 0,-5-4-1 16,-9-3 0-16,0-3-2 15,-6-4 0-15,-1-4-1 0,3-6-3 16,-1-2-2-1,3-8-6-15,2-6-14 0,3-9-54 16,12-5-14 0,0 0-8-16,0 0 0 0</inkml:trace>
  <inkml:trace contextRef="#ctx0" brushRef="#br0" timeOffset="26760.2676">17472 2748 22 0,'-6'-10'42'0,"6"10"-2"0,-18-5-2 16,7 5-2 0,-4 8-3-16,3 6-5 0,-4 3-9 15,4 9 0-15,2 1-4 16,-2 7-1-16,7-4-3 0,3 2 1 15,2-5-2 1,7-2 0-16,7-9 0 0,3-6 0 16,5-3-1-16,4-7-1 0,-1-2-1 15,2-11-2 1,1-3 0-16,1-8-1 0,-4-6-1 15,-3-3-1-15,-2-8-1 16,-2-3 0-16,-3-4-2 0,-4 0 1 16,-4-3-2-1,-3 3 0-15,-4 6-1 0,0 6 1 16,-5 2 0-1,-5 5 0-15,2 6 0 0,-2 7 0 16,1 0 1-16,-2 10-1 0,11 6-1 16,-15-11 0-16,15 11 2 15,-13 9-1-15,7 2 1 16,-2 8-1-16,2 6 2 15,1 5 0-15,-2 4 3 0,1 7 0 16,1 0-1 0,2 5 1-16,1 0 0 0,2-3 2 15,-1 1-3-15,1-8 2 16,4-1 0-16,5-5 0 0,2-6-1 15,6 1 1-15,1-8-1 16,6-2-1-16,1-4 1 16,4-2-1-16,0 1-2 0,0-5-1 15,-2 0 0 1,-4-5-3-16,0 0-1 0,-3 0-5 15,1-2-8-15,-5-1-30 16,-4-9-38-16,6 3-9 16,-4-8-7-16</inkml:trace>
  <inkml:trace contextRef="#ctx0" brushRef="#br0" timeOffset="27160.2716">18149 2514 19 0,'6'6'89'15,"-6"-6"1"-15,0 0-21 0,-12 10-33 16,4 11-11-16,-3 4-5 16,-3 6-2-16,-1 7-1 0,-4 4-6 15,0-3-3 1,1 7-1-16,-2-4-3 0,0-1 1 15,0-5-2-15,3-1-2 0,3-8 1 16,2-5-1 0,1 2-1-16,4-11 0 0,2 1 0 15,0-2-3-15,5-12-1 16,-1 17-1-16,1-17-3 15,2 11-4-15,-2-11-4 16,11 5-13-16,-11-5-30 0,9 0-33 16,-9 0-4-16,15-16 0 0</inkml:trace>
  <inkml:trace contextRef="#ctx0" brushRef="#br0" timeOffset="27500.275">18008 2673 57 0,'5'-14'89'0,"-5"14"-4"16,-22-6-45-1,22 6-8-15,9 11-9 0,1 2-4 16,1 8-5-16,5 2-1 15,1 8 0-15,4 4-3 0,3 1 0 16,-3 4-2 0,0-1-2-16,1 1-1 0,-2-5-1 15,-2-2-1 1,-2-5 0-16,-2-8 1 0,-4-1-3 15,1-7 2-15,-2-1-2 0,-9-11-1 16,10 5-3-16,-10-5-2 16,11 0-7-16,-11 0-8 0,6-7-32 15,-6 7-41 1,10-11-6-16,-10 11-4 0</inkml:trace>
  <inkml:trace contextRef="#ctx0" brushRef="#br0" timeOffset="29690.2969">18738 2527 50 0,'-15'-2'63'0,"15"2"-6"15,-13-7-11-15,13 7-7 16,0 0-9-16,-6-10-9 0,6 10-3 16,0 0-6-16,14-5-3 0,1 5-2 15,8-2-1 1,4 2-1-16,6-5 1 0,8 4-1 15,3-3 1 1,6 2-1-16,-2-3-1 0,2 5 0 16,-5-3-1-16,0 3 0 15,-4 0-1-15,-6 0 1 0,-1 0-2 16,-10 0 0-1,-2 3 0-15,-4-1-2 0,-5 0-2 16,-2 0-3-16,-2 3-2 0,-9-5-8 16,14 15-8-1,-14-15-20-15,0 8-42 0,0 4-9 16,0-12 0-16</inkml:trace>
  <inkml:trace contextRef="#ctx0" brushRef="#br0" timeOffset="30180.3018">18720 2747 19 0,'-16'0'65'0,"5"0"-7"0,1 0-11 16,10 0-5-1,0 0-8-15,0 0-7 0,20 10-7 16,6-6-1-16,14-1-2 15,8 2 0-15,19-3-2 0,7 1-2 16,9-3-3-16,6 0-2 16,-1 2-1-16,-3-2-2 15,-7-2-1-15,-10-1-1 0,-11-1-1 16,-11 1 1-1,-11 1 0-15,-9 1-2 0,-7-2 0 16,-6 0-2-16,-3 3 0 16,-10 0-2-16,0 0-3 15,8-5-2-15,-8 5-4 16,0 0-11-16,0 8-35 0,0 1-34 15,0-9-4-15,-7 17-5 0</inkml:trace>
  <inkml:trace contextRef="#ctx0" brushRef="#br1" timeOffset="44830.4483">5972 4257 16 0,'0'0'34'16,"0"0"-4"-16,0 0-6 0,0 0-6 15,0 0-7 1,0 0-7-16,0 0-1 0,0 0-3 15,0 0-2-15,0 0 1 0,0 0 1 16,0 0 1 0,0 0 3-16,0 0 3 0,0 0 1 15,0 0 2-15,0 0 2 16,0 0 1-16,0 0-2 0,0 0 0 15,0 0 0 1,-1-11-2-16,1 11 0 0,0-11-1 16,0 11-1-1,0-14 2-15,0 6-2 0,0-1 1 16,0-3-3-16,0-2 0 0,0-4 0 15,1 1-2-15,0-1 0 16,2-1-1-16,-1-2 0 0,-1 3 0 16,0 1 1-1,1-2 0-15,-1 2 0 0,-1 2 0 16,0-2 0-1,0 2-1-15,0-2 1 0,0-1-1 16,0 2 0-16,-3-3-1 16,1 0 1-16,0-1 0 0,2-1 0 15,-1-2 0-15,1 2 1 16,-2-1 0-16,2 1-1 15,0-1 2-15,0 1-1 0,0 1 0 16,0-3 0 0,-2 4 0-16,0-5 0 0,0 4-1 15,-1-3 1-15,3 0-1 16,-3-1 0-16,0 0 0 15,-1 1 1-15,-1-2-1 0,1 0 0 16,-1-2 0-16,-1 4-1 16,0-3 0-16,0 3-1 0,-3-3 1 15,2 1-1 1,-1-1 1-16,-2-1-1 0,1 5-1 15,-3-3 1-15,-2 0 1 16,-1-2-1-16,-3 2 0 16,1-1-1-16,-3 5 1 15,-1-2 0-15,1-2 1 0,-3 2-1 16,0 2-1-16,-1-1 1 0,3 2 0 15,-3-1 1 1,-1 0 0-16,0-1 0 0,-2 2-1 16,-1-2 0-1,0 0 1-15,1 1 0 0,-3 1-1 16,1-3-1-16,-1 1 0 15,-2 2 1-15,1-2 0 0,-3 3-1 16,0-5 0 0,-4 2 0-16,0 1 1 0,-4 3 0 15,1-1-1-15,-2 2 0 0,0 0 1 16,0 2-1-1,-1 1 1-15,3 6 0 0,0-2-1 16,0-1 1-16,2 3-1 16,0 1 0-16,2 5 1 0,0-1-1 15,4 2 0 1,1 0 1-16,0-1-1 0,2 2 1 15,2 0-2-15,0 4 2 0,1-1-1 16,3 1 1 0,-4 1 0-16,1-1-1 0,2 4 1 15,-1 0-1-15,0 1 1 16,0-1 0-16,2 3 0 0,-3 0 0 15,3-2-1 1,-1 6 1-16,-1-6 0 0,4 0 0 16,-4 3 0-1,3-1 0-15,-2-1 1 0,0 0-1 16,-1 1 0-16,2-2 1 0,-1 3-2 15,-2-1 2-15,2-1-1 16,-2-1 0-16,0 3-1 0,3-2 1 16,-1 2 0-1,1-2 0-15,-2-1 1 0,0 1-1 16,-5 2 0-1,1-1 0-15,-5 0 1 0,0 1-1 16,-1 0 0-16,-2 3 1 16,-1 1-1-16,0 1-1 15,3 0 1-15,-3 3-1 0,4 2-1 16,0-1 2-16,-1 3-1 15,2-2 0-15,0 2 0 0,3-2 1 16,-1 0 0 0,3 0 0-16,2-5 0 0,3 5-1 15,1 2 1-15,3 0-1 16,-1 2 1-16,3-1 0 15,2 4-1-15,0 0 1 0,0 4 0 16,-3 2 0-16,3-2 0 16,-3 3-1-16,-3 1 1 0,-2 0-1 15,-1 0 1 1,-3 1-1-16,-2-1 1 0,0-2-2 15,-3 3 1 1,-1-1 1-16,1 1 0 0,-2 2 0 16,1-4 0-16,1 3 0 15,-2 1 0-15,2 0-2 0,-1 2 2 16,-2 0 0-16,2-1 0 0,0 0 0 15,1 0 0 1,-1 1-1-16,-1-2 1 0,0 2 0 16,0-2 0-1,1 2 0-15,-2 0-1 0,1-1 1 16,0 2-1-16,0 0 1 15,0-1 0-15,0-1-1 0,3 0 0 16,1-1 2 0,3 2-1-16,0-1 0 0,4 0 0 15,-2 0 1-15,4 3-1 0,2-1 0 16,-1 1 0-1,-2 0 0-15,2-3 0 0,1 2-1 16,0-2 1-16,2 1-1 16,-1-1 1-16,1-2 0 0,1 1 0 15,-1-3-1 1,5 3 2-16,-1 1 0 0,1 1 1 15,1 0-1-15,0 3 0 0,-1 1 1 16,2 3 1 0,-1 0-1-16,1 1 0 0,-1 0-2 15,1-1 1-15,-1 0 0 16,3 0-1-16,-2-1 0 0,2 0 0 15,-1-2 0 1,2 4-1-16,-1 1 1 0,0 2 0 16,3 1-1-1,-2 1 1-15,3-1 1 0,-3 4-1 16,0 0 0-16,1-1 0 0,-2-1 1 15,2 2-2-15,-3 1 2 16,4-1-2-16,-5 3 1 0,4-1 0 16,-2 2-1-1,2 1 0-15,-3-3 1 0,3 2 0 16,-1 0 0-1,-1 1 1-15,3 1-1 0,-4 0 1 16,3 1-1-16,-1 2 0 16,0 0 0-16,2 0-1 0,1 1 0 15,0-2 1-15,2 4-1 0,-2-4 1 16,-1 2 0-1,2-2 0-15,2 1 1 0,1 0-1 16,1-2 1 0,-1 1 0-16,-1-1 0 0,4 0-1 15,3-1 1-15,1-2-1 16,2 1 0-16,3 2 0 0,-3 0-1 15,3 0 1-15,2 1 1 0,-1 0 0 16,1 0-1 0,-2 1 0-16,2-2 0 0,-1 0 0 15,-3 0-1 1,3 2 1-16,-2 0-1 0,-2 1 0 15,1-3 1-15,-1 3 0 16,0-3 0-16,0 2 0 0,2-3 0 16,-1 1 0-1,-1 0-1-15,3 1 1 0,-3-1 0 16,0 0 0-16,-1 0-1 0,3-1 2 15,-4 1-1 1,-1 0 0-16,-1 1 1 0,0-1-1 16,0-2 0-16,1 3 0 15,0-2 1-15,-1-1-2 0,1 1 1 16,0-2-1-1,1-2 2-15,1 1 0 0,-1-3 0 16,3 1 0 0,-1-4 1-16,5 2-1 0,-3 2 1 15,3-1 2-15,-1 0-4 0,0 1 1 16,5-1 0-16,-4 2-1 15,-2-2 0-15,4-1-1 0,0-3 1 16,-1 0-1 0,3-4 0-16,0 1 1 0,1-2-1 15,1-1 1 1,-2-1 0-16,2-1 0 0,0 0 0 15,1-3 1-15,0 3-1 0,-1-2 0 16,2 2-1-16,-1 0 1 16,-1-1 0-16,1 3 0 0,-1-2 0 15,1 0 0 1,-1 0-2-16,-1 1 2 0,0-1 0 15,1-1-1 1,-1-1 1-16,-1-1-1 0,-2 1 1 16,-2-3 0-16,0 0 0 15,0 0 0-15,1 0 0 0,-3 0 0 16,2-2 0-16,-1 2 0 15,0 0 0-15,2 0-1 16,0-2 1-16,-1 2-1 0,1 0 0 16,0-2 1-1,-1-2-1-15,0 1 1 0,1-1 0 16,3 0 0-16,-2-4 0 15,2 3 0-15,-1-2 1 0,0 0-1 16,4-1 1 0,0 1-1-16,-2 0 1 0,1 3 0 15,0-3-1-15,-1 4 1 0,2-4 0 16,0 4 1-1,-3-3-2-15,2 2 1 0,2-2 0 16,-3 1 0-16,1-3 0 16,0 2-1-16,-3-2 0 15,2 1-1-15,0-1 1 16,0-4 0-16,0 4 0 0,2-4-1 15,-1 3 1-15,2-5 0 0,0 1 0 16,2 0 1 0,0 1-1-16,-2-1 0 0,1-1 0 15,0 2 0-15,-1-2 1 16,0 2-1-16,1-3 0 15,0 1 0-15,3-3 1 16,-1-2-1-16,2 2 0 0,2-5 0 16,3 0 1-1,-1-2-1-15,2 0 0 0,2-5 1 16,0 1-1-16,3-2-1 0,0-2 1 15,1 0-1 1,0-2 1-16,2-1 0 0,0 0-1 16,1-1 1-16,5-4 0 15,-3 1 1-15,3 0 0 0,0-2-1 16,3 0 1-1,-3-4-1-15,3-2 2 0,2-1-1 16,-3-2 0 0,4 1 0-16,1-3 0 0,3 2 0 15,-2-1 0-15,3-1 0 0,-4 1 0 16,3-1-1-16,-2 0 1 15,-3-3 0-15,1 2 0 0,0-2 0 16,-3-2 0 0,-2 0-1-16,2 2 1 0,-2-2 0 15,-2 0-1 1,-2-1 1-16,0-2-1 0,-3 2 0 15,-2 1 1-15,-2-4 0 0,0 0-1 16,-2 1 1-16,2-3 0 16,-2 1 0-16,3-1-1 0,-2 0 1 15,3-2-1 1,-1 2 1-16,1-1-1 0,-1 0 1 15,-4 1-1 1,2-2 1-16,-3-1 0 0,1 1 2 16,1 0-1-16,-3-3 0 15,-1 3 0-15,-1 0 0 0,-3 0 1 16,-1-3 0-16,1 0-2 15,-4 1 1-15,-1-3-2 16,-1 2 1-16,0-1 0 0,-3 2-1 16,1-4 0-1,0 3 0-15,-5 0 0 0,1 1 1 16,0 1-1-16,-3-4-1 15,4-2 1-15,-2 0 0 0,3 2-1 16,-2 0 1 0,1-4 0-16,1 0-1 0,1-1 1 15,0-1 0-15,1 3 0 0,1 0 0 16,-4 1 1-1,2-1-1-15,-2 1 0 0,2-1 1 16,-3 0-1-16,0 2 0 16,1 1 1-16,0-1-1 15,-2 1 1-15,-1 0 0 16,2 0-1-16,-3 0 1 0,1 3 0 15,-2-1-1-15,-2 2 1 0,1-1-1 16,-3 0 0 0,-1 2-1-16,2 1 1 0,-4 0 0 15,1 1 0-15,-3 1 0 16,1-1 0-16,-1 4 1 15,1-1-1-15,-2 2 0 16,0 2 0-16,1-1 1 0,-1 1-1 16,0 3 0-1,0 0 0-15,0 3 0 0,0-2 0 16,0 11 0-16,0-12 0 0,0 12 0 15,0-9 0-15,0 9 0 16,0 0 0-16,0 0 0 16,-6-9 0-16,6 9 0 15,0 0-1-15,0 0 1 0,0 0-1 16,-10-2 1-1,10 2-1-15,-11 3 0 0,2 7 1 16,-2 0-1-16,-3 7 0 16,-4-1 0-16,0 6 0 15,0 2 1-15,-1 1-1 0,1 1 1 16,-2 1 0-16,2-1-2 15,1-1 4-15,1-4-2 0,2 1 0 16,-2-4 0 0,1 0 0-16,1-4 0 0,4-1 1 15,0-4-1-15,10-9 0 16,-13 15 0-16,13-15 1 15,0 0-1-15,0 0 1 0,0 0 0 16,0 0 0-16,13-12-1 16,-1 0 0-16,4-7 1 0,3-4-1 15,4-3 0 1,2-3 0-16,5-2 0 0,-2-1 0 15,3 0 0 1,-1-1 1-16,-1 6-1 0,-1-2 0 16,-4 8 1-16,-2 0-1 15,-3 6-1-15,-4 3 1 0,0 6 0 16,-2 6-1-16,0 8 1 0,-1 11-1 15,1 8 1 1,2 8 1-16,1 5-1 0,2 8 1 16,4 3 0-1,0 2-1-15,5-1-1 0,2-2-3 16,3-2-5-16,2-7-13 15,12 2-27-15,0-8-17 0,1-16-27 16,8 2-11 0,1-10 6-16</inkml:trace>
  <inkml:trace contextRef="#ctx0" brushRef="#br1" timeOffset="54890.5489">20363 2155 8 0,'0'0'54'0,"0"-15"-3"15,0 6-6-15,0 9-6 16,5-10-6-16,-5 10-6 0,0 0-6 16,5-10-4-1,-5 10-5-15,0 0-2 0,-8-7-3 16,8 7-2-1,-15 0-1-15,7 0-2 0,-4 2 1 16,-1 3-1-16,-1 2 1 16,0-1-1-16,-2 4 0 0,1-1 0 15,-4 3 0-15,3 2 0 0,-3 4 1 16,2 4 1-1,-3 3-1-15,-1 2 2 16,0 0-2 0,1 4 1-16,-1 1 0 0,1 0 1 15,3 0-3-15,-2 3 0 16,8 1 1-16,1 0-2 0,-1 5 2 15,1-2-1-15,3 0 0 0,1 0 1 16,1-1-1 0,3-1 1-16,0-3-3 0,1 2 3 15,1-7-2 1,4 1 1-16,2-4-1 0,5-2 1 15,-2 2 0-15,6-6 0 16,-1 2 0-16,3-4 0 0,6 1 1 16,0-3-2-1,4 0 2-15,-1 0-1 0,4-5 0 16,-1-1 1-16,4-2 0 0,-1-2-1 15,1-3 0 1,0-3 0-16,4-3 0 0,1-6-1 16,4-6 0-16,1 4 0 15,0-9-1-15,3 3 2 0,0-7-2 16,-1 2 2-1,2-5-1-15,-4 1 1 0,0 2 0 16,-2-6-1 0,-1-1 0-16,-4-3 1 0,-1 2 0 15,-6 1-1-15,0-1 0 0,-4-3 0 16,-1 2 0-16,-2 1-1 15,-3 4 2-15,0-5-2 0,-1 2 0 16,-3 1 1 0,1 2-1-16,-4-1 0 0,-1-1 0 15,-4 3 0 1,-1-1-1-16,-2 1-1 0,-1 2 1 15,2-2 0-15,-3 3 0 0,3 0 0 16,-4-1 0-16,-1-1 0 16,-2 0 0-16,-8-3 1 15,0 3 0-15,-12-4 0 16,-6-1 0-16,-8-3 0 0,-4 0-1 15,-17 3 1 1,-8 4 0-16,-11 3-1 0,-13 2 1 16,-3 7 0-16,-1 4 0 15,1 8-1-15,4 3 0 0,13 3-3 16,12 6-4-16,20 11-8 15,13 4-30-15,22 2-34 16,16 1-20-16,16-3-6 0,15 5 6 16</inkml:trace>
  <inkml:trace contextRef="#ctx0" brushRef="#br0" timeOffset="64820.6482">19848 7066 17 0,'-10'0'83'16,"-9"0"-24"-16,19 0-11 0,-13 0-2 15,13 0-10 1,0 0-11-16,0 0-6 0,0 0-6 16,0 0-2-1,0 0-2-15,8 0 1 0,6 0-2 16,7 0-1-16,6 0 0 15,8-3 0-15,8 0-1 0,4 0 0 16,6-2 0 0,1 3-2-16,-1-3 0 0,0 2-1 15,-6-1-1-15,-2 2 0 0,-6 0-1 16,-5-1-1-1,-5 0-1-15,-3-2-2 0,-1 5-3 16,-5 0-7-16,5 1-11 16,-9 6-40-16,1-3-30 0,-4 3-6 15,-13-7-5 1</inkml:trace>
  <inkml:trace contextRef="#ctx0" brushRef="#br0" timeOffset="65400.654">19858 7340 50 0,'-16'0'71'15,"7"5"-8"-15,-2-5-9 0,11 0-12 16,-10 2-12 0,10-2-7-16,0 0-5 0,0 0-3 15,18 2 0 1,5-1-1-16,12-1-3 0,8 0 0 15,11 0 0-15,10 0-1 0,6 0-3 16,6 0-1-16,-2 2-1 16,2-1-1-16,-6 0 0 0,-7 2-2 15,-6-3 1 1,-12 0-1-16,-4 0 0 0,-9-3 0 15,-8-1 0 1,-6 1 1-16,-8-2-2 0,-10 5 0 16,12-8-3-16,-12 8-2 15,0 0-3-15,0 0-6 0,0 0-18 16,0 0-45-16,0 0-22 15,9-6-7-15,-9 6-4 16</inkml:trace>
  <inkml:trace contextRef="#ctx0" brushRef="#br0" timeOffset="67030.6703">21619 6821 35 0,'2'-9'88'0,"-2"-4"0"15,0 2-42-15,-6 1-11 0,-4-1-9 16,-1 3-7-16,-3-4-8 15,-1 5-2-15,1 1-1 0,0 0-3 16,-4 1 0 0,2 2-2-16,-1 0 0 0,1 2 0 15,0 1-1 1,0 0-2-16,1 1 1 0,1 5 0 15,-1-4-1-15,3 6 1 0,0-2 0 16,2 0-1-16,-1 3 2 16,1-1-2-16,0 1 2 0,1 1-2 15,-2 1 1 1,1 0 0-16,0 1 0 0,-3 2 0 15,0 0 0 1,1 4 0-16,-3 1 0 0,0 1 2 16,0 1-2-16,1 0 1 15,-3 4 0-15,5-2-1 0,1 2 0 16,1 0 0-16,3 0-1 15,0 0 0-15,3 0 1 16,1-1-1-16,1-2 1 0,1 0 0 16,0-1 0-1,1-1 0-15,0 1 1 0,-1-2-1 16,1-1 1-16,0-1 0 15,1 0 0-15,1 0 0 16,4-3 0-16,1 2 0 16,1-2-1-16,4-2 0 0,-2 2-1 15,1 0 0-15,1 2 0 0,1 0 0 16,-1-2 0-1,3 1 0-15,-1 2 1 0,-1-2-1 16,2-1 1-16,2 2 1 16,1-3-2-16,2 1 2 15,0 0-1-15,-1-3 0 16,1 2 0-16,0-3 1 0,3 4-1 15,-1-6 1-15,1 3-1 0,2-5 1 16,2-2-1 0,0 0 1-16,-1-3-1 0,6-1 1 15,-3 0-1-15,3-3 1 16,-1-3-2-16,1-1 1 15,-3 0 1-15,3-1-1 16,-3-1 0-16,0-3 0 0,1 0 0 16,0-4 0-1,1 0 1-15,-3 1-1 0,0-5 0 16,2-2 0-16,-1 0 0 0,2 0 0 15,-1 0 1 1,-1-2-2-16,-1 3 1 0,0-4-1 16,0 1 0-16,-2 2 0 15,2-2 0-15,-5 2-1 0,1-1 1 16,-1 0 0-1,0 3 0-15,-3-4 2 0,0 2-1 16,-3 1 0-16,-2 4 0 16,-1-1 0-16,-4 2 0 15,0 2 0-15,-4 0 0 0,-1 3-1 16,0-1 1-16,-4 2-1 15,1-6 1-15,0 3 0 0,-2-2 0 16,0 3-1 0,0-2 0-16,0 0 1 0,-2-1-1 15,-2 1 0-15,-1 2 0 16,-1 2-1-16,1-2 1 15,-6 0 0-15,2 0-1 0,-4 0 1 16,0 1 0-16,-4-1 1 16,-1-1-1-16,-2 1-1 0,-2 1 1 15,-2 0 0 1,-1 1 0-16,1 4-1 0,0 0 1 15,-1 4-1 1,2-1 1-16,-3 0-1 0,-2-1 2 16,1 3-1-16,-10-3 0 15,0 1 0-15,-6-1 1 0,-6 0-1 16,-8 3 0-16,-1 1 0 0,-4 0-1 15,-2 6 1 1,7 1-1-16,0 3-1 0,9 1-2 16,4 5-1-1,9-3-6-15,10 9-13 0,5-6-25 16,7-10-29-16,13-6-23 15,0 0-5-15,4 0 0 0</inkml:trace>
  <inkml:trace contextRef="#ctx0" brushRef="#br0" timeOffset="72690.7269">12286 13351 65 0,'2'-11'97'16,"3"2"-6"-16,-5 9-5 16,3-17-62-16,-3 17-8 0,3 12-2 15,-1 11-1 1,-1 10-2-16,-1 8-2 0,-1 12 1 15,1 5 0-15,-3 8 0 0,-7 6 0 16,-2 1-2 0,-3 0-2-16,-3-5 0 0,-3-1-2 15,0-9 0-15,0-5-1 16,2-9-1-16,2-10 0 0,4-8-3 15,2-9-1 1,3-8-2-16,8-9-5 0,-2-9-4 16,8-5-12-16,2-7-44 0,4-9-28 15,7-9-7 1,7-6-5-16</inkml:trace>
  <inkml:trace contextRef="#ctx0" brushRef="#br0" timeOffset="73110.7311">12682 13522 57 0,'0'0'98'15,"1"-11"-6"-15,-1 11-4 0,0 0-61 16,0 0-4-1,-7 1-7-15,-5 7-5 0,-8 4-2 16,-5 1-1 0,-2 1-1-16,-6 0 0 0,-3 3 0 15,1-3-1-15,0-1-1 16,5-1-1-16,2-7-1 0,7 7 0 15,6 0-1-15,8 5 0 16,7 3 1 0,10 6-1-16,11 3 1 0,9 5 0 15,10 7 1 1,8-3 0-16,6-1-1 0,3-2 1 15,-4-4-2-15,-4-2 1 16,-6-6-2-16,-8 0 1 0,-8-7 0 16,-10-2-2-16,-5-2 0 0,-12-12-5 15,8 14-3 1,-8-14-7-16,0 0-32 0,12 8-40 15,-12-8-13 1,11-15-8-16,-6 1-4 0</inkml:trace>
  <inkml:trace contextRef="#ctx0" brushRef="#br0" timeOffset="73930.7393">13475 13832 506 0,'13'33'1'15,"1"4"-1"-15,2 7 1 0,-1 3 0 16,-1-2 1-16,-3-4-2 16,-3-2 0-16,0-6 0 0,-4-4 0 15,0-7 0 1,-3-2 0-16,2-6 0 0,-2-3 0 15,-1-11 0-15,4 11 0 0,-4-11 0 16,0 0 0 0,0 0 0-16,0 0 0 0,7-4 0 15,-2-13 0-15,-1-6 0 16,3-9 0-16,0-13 0 0,5-13 0 15,5-9 0 1,2-7 0-16,4-2 0 0,-1 0 0 16,4 2 0-16,-3 5 0 0,0 9 0 15,-5 11 0 1,1 9 0-16,-4 5 0 0,-1 13-4 15,-2 1-14-15,8 9-26 16,-10 6-38-16,5-1-18 0,0 3-9 16,-2 4-3-1</inkml:trace>
  <inkml:trace contextRef="#ctx0" brushRef="#br0" timeOffset="74640.7463">13457 13638 55 0,'-12'-7'67'0,"0"2"-3"0,2-4-9 15,10 9-11 1,-13-10-7-16,13 10-10 0,0 0-6 15,-11-10-3-15,11 10-5 0,0 0-2 16,0 0-2 0,0 0-1-16,9 0-1 0,-1 10-2 15,7 9-1-15,0 1 0 16,5 4 0-16,0 0 0 15,1 3 0 1,-2-3-1-16,-1-1-1 0,-2-2-2 16,-2-2-3-16,-5-2-5 0,0-5-7 15,5 5-31 1,-1 7-38-16,-2-13-14 0,1 0-7 15,-1-6-2-15</inkml:trace>
  <inkml:trace contextRef="#ctx0" brushRef="#br0" timeOffset="75410.7541">13446 13641 25 0,'-2'-17'92'0,"0"0"1"16,2 4-35-16,-1-5-12 15,1 0-13-15,0 2-9 0,0 0-5 16,-1 2-6-16,-1 2-2 0,1 2-4 16,1 10 0-1,-2-9-2-15,2 9-2 0,0 15-1 16,1 5-1-1,4 5-2-15,4 8 1 16,-2 2 1-16,1 2-1 16,-1-4 1-16,1-3 0 0,-3-3 1 15,-3-6 0 1,0-4 1-16,-2-17 0 0,0 10 1 15,0-10 0-15,0 0-1 0,-11-10 0 16,5-6 0 0,0-6-1-16,-4 0 0 0,2-3-2 15,-2 2 1-15,2 1-1 16,1 4-1-16,0 4 1 0,7 14-1 15,-6-12 0 1,6 12-3-16,0 0-1 0,4 0-4 16,7 9-5-16,-3-2-19 0,11 8-34 15,7 5-29 1,2 2-5-16,7 2-4 0</inkml:trace>
  <inkml:trace contextRef="#ctx0" brushRef="#br0" timeOffset="75940.7594">14344 13439 13 0,'-13'-21'101'16,"-4"0"-2"0,7 4-5-16,-2 3-3 0,-5 3-77 15,17 11-2-15,0 0-3 16,-2 16-1-16,2 6-1 15,7 6-2-15,-1 10 0 0,1 2 0 16,3 6 0-16,-3 5 0 16,2 0 0-16,-2 3-1 0,1 0 0 15,-1-1-1 1,-3-7 0-16,0 2 0 0,-2 0 0 15,1-7-1-15,-3-2 0 16,1-8-1-16,-1-2 1 16,0-8-1-16,0-2 0 0,0-6-1 15,0-2 1-15,0-11-1 16,0 10 1-16,0-10 1 0,11 11-2 15,6-8 0 1,13 2 0-16,8-2 0 0,13 1 0 16,4 0 0-1,10 2 0-15,4-4 0 0,2 0 0 16,0 3 0-16,-6 1 0 15,-1 5 0-15,-10-1-20 0,3 7-33 16,-14 5-39-16,-9-8-12 0,-6-2-8 16,-16 3-4-1</inkml:trace>
  <inkml:trace contextRef="#ctx0" brushRef="#br0" timeOffset="77140.7714">12107 15020 67 0,'0'-17'94'15,"-3"2"-5"-15,0 36-18 16,3-21-51-16,1 16-3 0,3 6-5 15,-1 9-5 1,-1 8 1-16,-2 10-2 0,0 5 1 16,0 2-1-1,-6 0-1-15,-1-2-1 0,-4-6 0 16,1-6 0-16,-1-9-1 15,2-5-1-15,-1-7-3 16,5-6-2-16,0-5-2 0,5-10-2 16,0 0-10-16,0 0-41 15,0-4-34-15,10-14-7 0,8-6-3 16</inkml:trace>
  <inkml:trace contextRef="#ctx0" brushRef="#br0" timeOffset="77480.7748">12555 15119 67 0,'2'-11'96'0,"-2"-2"-5"0,-4 5-5 15,-12 5-70 1,0 5-4-16,-9 9-3 0,-8 11-1 15,-3 5-3-15,-6 7 0 16,1 5-1-16,0-2-1 0,5 1 1 16,6-1 0-16,7-5 0 0,10-2 0 15,10-4 0 1,6-4 0-16,14-1 0 0,8-4 1 15,6-1-1 1,6-1 0-16,3-2 0 0,1-2-1 16,1-4-1-16,-2 2-2 15,-4-4-2-15,-4 1-4 0,-4-5-3 16,-2 6-7-1,-8-7-26-15,2-4-39 0,2 2-19 16,-3-6-5-16</inkml:trace>
  <inkml:trace contextRef="#ctx0" brushRef="#br0" timeOffset="77910.7791">12973 15432 6 0,'0'0'96'16,"3"6"2"-1,-3 9-6-15,-2-22-36 0,-5 27-35 16,4 11-7-1,-3 1-1-15,2 2-5 0,0-3-2 16,1-5-2-16,1-2-2 0,2-5-3 16,0-8-4-16,0-1-9 15,0-10-41-15,4-4-35 0,6-16-9 16,-1-8-4-1</inkml:trace>
  <inkml:trace contextRef="#ctx0" brushRef="#br0" timeOffset="78050.7804">12981 15280 41 0,'-10'-5'88'15,"0"0"-2"-15,10 5-9 16,-2-11-77-16,2 11-46 16,8-7-33-16,-8 7-6 0,16 0 3 15</inkml:trace>
  <inkml:trace contextRef="#ctx0" brushRef="#br0" timeOffset="78350.7834">13186 15366 30 0,'9'20'94'0,"3"6"1"0,2 8-45 16,-1-1-5-1,4 4-11-15,-3-2-11 0,0-6-6 16,-2-2-4-16,2-9-2 15,-2-9-2-15,4-7 0 0,-1-6-1 16,4-10-1-16,-1-8-1 0,0 3-2 16,4-8-1-1,-4 1-2-15,1 3-4 0,-6 0-3 16,2 4-4-1,-5 1-8-15,6 6-33 0,0 3-39 16,-3 1-11-16,1 0-6 16</inkml:trace>
  <inkml:trace contextRef="#ctx0" brushRef="#br0" timeOffset="78540.7854">13726 15391 4 0,'0'0'93'0,"-8"18"2"0,-6-2-5 15,-2 3-51-15,1 5-17 16,2 2-3-16,2 1-4 0,6 0-4 15,5 0-4 1,7-4-2-16,11-3 1 0,7-2-3 16,5-4-3-16,6-2-4 0,0-3-12 15,6-3-51 1,5 1-25-16,-4-1-7 0,0-6-5 15</inkml:trace>
  <inkml:trace contextRef="#ctx0" brushRef="#br0" timeOffset="79220.7921">14271 14991 70 0,'-7'-16'93'16,"3"2"-3"-16,-1 3-51 0,5 11-10 15,0 0-8-15,0 0-5 16,3 25-3-16,6 3-4 15,5 15-1-15,-1 8-1 16,4 7 1-16,2 7-1 0,-3-3-1 16,0-3-1-1,-4-9 0-15,-3-5-1 0,-1-13-1 16,-3-9 2-1,-2-7-2-15,-3-16 1 0,1 9 1 16,-1-9-1-16,1-15 0 0,0-4 0 16,2-4-2-16,2-3 0 15,1 0-1-15,9-1-2 0,0 4 0 16,8 4 0-1,2 11-1-15,5 8 1 0,-2 4 0 16,0 13 0 0,-2 3 0-16,-5 7 1 0,-3 1 0 15,-8 4 0-15,-5-3 0 16,-1 0 0-16,-4-4-1 0,0-4-2 15,-3 0-3-15,-1-9-2 0,4-2-3 16,0-10-8 0,16 0-19-16,-4-9-34 0,1-10-26 15,8-3-6 1,5-1 6-16</inkml:trace>
  <inkml:trace contextRef="#ctx0" brushRef="#br0" timeOffset="79420.7941">14856 15470 69 0,'5'18'93'16,"-4"7"-2"-16,5 5-41 15,-1-3-14-15,5-1-14 16,4-6-5-16,5-6-2 0,4-10-4 15,2-4-1 1,0-6-1-16,-2-9-2 0,-4 0-2 16,-11-3-1-16,-8-3-2 15,-3 2-2-15,-14 0-2 0,-8 2-3 16,0 4-7-1,-5-3-26-15,0 0-48 0,13 6-11 16,6 2-9-16</inkml:trace>
  <inkml:trace contextRef="#ctx0" brushRef="#br0" timeOffset="79890.7989">15248 15538 0 0,'7'-2'91'0,"6"-1"3"0,9-4-6 15,6-49-27 1,7 41-50-16,2-2-1 0,4-5 0 16,-5-4-1-16,-6-6-3 0,-6-3-1 15,-11-6-2 1,-9 1-2-16,-8-3 0 0,-13-1 0 15,-7 4-2-15,-8 4 1 16,-4 4-2-16,-3 10 1 0,2 5-1 16,3 14 1-1,4 6 1-15,4 19 0 0,6 11 1 16,8 15 1-1,5 11 1-15,3 11 1 0,2 10 0 16,0 8 1-16,-3 4-1 0,-1-4 0 16,-3 2-1-16,-6-10 1 15,-2-4-3-15,0-10-2 16,1-15-4-16,4-8-7 15,2-20-35-15,10-23-38 0,11 6-13 16,14-24-5 0</inkml:trace>
  <inkml:trace contextRef="#ctx0" brushRef="#br0" timeOffset="80180.8018">15597 15487 85 0,'30'-25'100'16,"1"-2"-5"-16,-4-3-7 0,0-1-69 15,3-1-9 1,0-2-3-16,-4-4-2 0,-2-2-1 15,-7-3-3-15,-4 2 0 16,-7 1 0-16,-6 4-1 16,-8 6-1-16,-10 8 0 0,-5 12 1 15,-7 10-1-15,-3 17 1 16,-4 12 1-16,0 17 1 0,-4 11 1 15,3 9 0 1,2 9 0-16,4 1 0 0,5-1-1 16,5-3 0-16,5-7-3 15,8-7-4-15,8-15-7 16,10-5-44-16,13-10-35 15,1-13-9-15,10-8-4 0</inkml:trace>
  <inkml:trace contextRef="#ctx0" brushRef="#br0" timeOffset="80920.8092">16448 15187 67 0,'-7'-25'94'0,"-1"3"-5"15,5 4-50 1,-2 8-9-16,5 10-8 0,0 5-6 15,0 16-2-15,6 16-5 0,1 9-1 16,-1 9-1-16,7 7 1 16,-5 0-1-16,4-5 0 15,-6-9 0-15,4-10 0 16,-4-11 0-16,3-10-1 0,2-10 0 15,2-10-1 1,-1-11 1-16,3-5-2 0,4-9 0 16,0-7-1-16,2-8-1 0,-1-6-1 15,-3-3-1 1,0 1-2-16,-4 3-2 0,2 3-4 15,0 10-7-15,-7 9-26 16,5 2-41-16,2 17-18 0,0 4-7 16,4 3-2-1</inkml:trace>
  <inkml:trace contextRef="#ctx0" brushRef="#br0" timeOffset="81200.8119">17007 15407 65 0,'-9'34'98'0,"2"-7"-5"16,2-4-4-1,4-2-66-15,0-3-6 0,11-8-6 16,8-7-2 0,7-3-3-16,7-10 0 0,0-7-2 15,-1-2-1-15,-6-3-1 16,-6-4 0-16,-8 3-1 0,-11 1-1 15,-10 4 1-15,-13 3-1 0,-7 6 0 16,-5 6-1 0,1 3 1-16,1 4-1 0,3 9-3 15,4 2-2 1,15 3-7-16,-1-3-35 0,12-7-41 15,12 5-9-15,12-9-5 16</inkml:trace>
  <inkml:trace contextRef="#ctx0" brushRef="#br0" timeOffset="81650.8164">17385 15025 59 0,'0'0'97'0,"0"0"-3"15,0 0-6-15,14 12-64 0,-7 16-5 16,-1 7-5 0,4 6-2-16,0 9-2 0,-3 7-2 15,-3 2-1-15,-1 0-1 16,-3-3-2-16,0-5-1 0,-6-5 0 15,-2-9-2 1,-1-6-1-16,3-9-3 0,0-8-1 16,6-14-4-16,0 0-5 0,7-3-34 15,8-12-41 1,-5-17-11-16,5-12-6 0</inkml:trace>
  <inkml:trace contextRef="#ctx0" brushRef="#br0" timeOffset="81920.8192">17715 14990 41 0,'0'0'93'0,"9"15"0"0,-6 2-6 16,0 5-64-16,2 14-6 15,0 6 2-15,2 8-1 16,2 5-4-16,-2 3-3 15,0 4-3-15,-1-2-1 0,0-2-2 16,-2-7-2 0,0-8 0-16,-4-6-2 0,0-8-1 15,0-6-2-15,0-12-1 16,0-11-5-16,0 0-5 15,0 0-23-15,4-5-45 0,-4-16-16 16,1-4-6-16,-1-8 3 16</inkml:trace>
  <inkml:trace contextRef="#ctx0" brushRef="#br0" timeOffset="82090.8209">17629 15341 63 0,'0'0'99'0,"0"0"-6"15,11 0-5-15,15 0-68 16,12 0-5-16,6 0-2 0,7 0-6 15,6 0-8 1,-3 0-7-16,5 0-23 0,-4 4-54 16,-13-4-8-1,-12 2-7-15</inkml:trace>
  <inkml:trace contextRef="#ctx0" brushRef="#br0" timeOffset="83120.8312">18244 15304 54 0,'8'-9'95'0,"-8"9"-3"0,-15 0-4 16,-41 12-65-16,32 6-6 16,-3 6-3-16,-2 7-4 0,3 5-2 15,2 3-1 1,11-2-1-16,8-3-1 0,5-8 0 15,8-5 0-15,7-11-1 0,8-9-1 16,2-6 1 0,1-8-1-16,-1-8 0 0,-5-3-1 15,-3 0-1-15,-3-3 0 16,-6 5-1-16,-5 3-1 15,-3 7 0-15,0 12-1 16,-13-5 1-16,5 9 0 0,0 10 0 16,1 9 0-16,7 3 0 0,-1-1 2 15,12 1 0 1,4-3-1-16,7-3 0 0,2-7-1 15,6-3-2-15,-1-10-1 16,2 0-1-16,-4-10-2 16,-2-3-2-16,-4-7-1 15,0-3 0-15,-6-3 2 0,-3-3-1 16,-5 0 3-1,-4 3 0-15,-3 4 4 0,-1 2 1 16,-8 8 4-16,-3 4-2 0,-3 8 4 16,-1 5-2-1,3 11 2-15,1 5 0 0,3 4 0 16,3 1 0-16,6 0 0 15,7-1 0-15,7-7 1 0,2-5-1 16,4-6 0 0,-1-7-1-16,-1-3 0 0,0-10 0 15,-6-3-2 1,-4-6 0-16,-3-2 0 0,-3-2-1 15,-2-1-1-15,-5 2 0 0,0 1 1 16,1 4-1-16,-3 3-1 16,4 5 0-16,3 12 1 0,0 0-3 15,0 0 2 1,8 20 0-16,4 3 0 0,3 6 1 15,0 7 0 1,1 8 1-16,-6 3 0 0,-6 5 1 16,-5 4 0-16,-12 1-2 0,-11 2 0 15,-7-2 1-15,-6-3-1 16,-1-8 1-16,1-7-1 0,3-8 1 15,7-8 1 1,6-9-1-16,13-12 0 0,8-2 1 16,6-21-1-1,14-3 0-15,9-8 0 0,8-5 0 16,9-8-1-16,12-4 1 15,3-2-2-15,3-3 0 0,-6 1 0 16,-2 2 0-16,-9 5-1 16,-9 4-1-16,-12 6 1 15,-12 9-1-15,-12 4 1 0,-7 9 1 16,-12 7 1-1,-3 9 1-15,-3 3 1 0,1 7-1 16,1 5 1-16,4 3 1 16,5 2 0-16,8 0 1 15,6-2-2-15,13 0 1 16,7-5-1-16,6-1-1 0,6-5-2 15,4 4-3-15,0-10-6 0,5 9-9 16,-7-5-26 0,-2-3-25-16,4 2-29 0,-11-4-5 15,-3 3-3 1</inkml:trace>
  <inkml:trace contextRef="#ctx0" brushRef="#br0" timeOffset="84020.8401">19559 15047 57 0,'-2'-14'97'16,"2"3"-5"-16,0 0-37 15,0 11-17-15,0 0-11 0,9 3-7 16,-2 20-7 0,4 6-3-16,0 14-2 0,2 7-1 15,3 10 0-15,0 4 1 16,1 3-1-16,-1-1-2 15,-5-5 1-15,-3-8-2 0,-3-9 0 16,-2-10 1-16,2-8 0 16,-2-15-1-16,6-9 1 0,1-9-1 15,10-15-1 1,5-9 1-16,3-8-2 0,3-8 0 15,2-3-1-15,0-1-1 16,-2 3 0-16,-3 4-2 16,-3 8-2-16,-6 6-2 0,1 16-5 15,-6 2-6-15,6 12-14 16,-5 5-35-16,-5 7-32 0,13 3-8 15,-1 2-3 1</inkml:trace>
  <inkml:trace contextRef="#ctx0" brushRef="#br0" timeOffset="84820.8481">20368 15366 59 0,'-12'0'98'0,"-12"0"-4"0,-5 0-6 16,-2 11-64-1,-7 7-6-15,2 6-3 0,-1 5-4 16,7 5-2-1,4 3-2-15,9-2-1 0,12-2 0 16,7-5 0-16,14-9-2 16,7-6 0-16,8-12 0 0,4-5-1 15,-1-14 0 1,0-6 0-16,-8-6-2 0,-5-6 1 15,-8-2-2-15,-7-1 1 0,-6 6-1 16,-10 0 0 0,-5 9-1-16,-4 5 0 0,-2 10 0 15,-5 9 0-15,2 8 0 16,4 9 1-16,2 10-1 0,6 0 2 15,4 6 0 1,6 0-1-16,4-3 2 0,11-1 0 16,5-4-1-16,4-4 1 0,5-7 1 15,-1-4-2 1,-3-5 1-16,2-2 0 0,-3-3-1 15,-1-7 0-15,-5-4 1 16,-1 0-2-16,-5-6 0 16,3-1 0-16,-3-1-1 15,-2-1 0-15,1 2 0 0,-3-3 0 16,-1 3 0-1,-1 3 0-15,-2 3 0 0,0 2 0 16,-2 10 0-16,1-9 0 0,-1 9 0 16,0 12 0-1,0 5 1-15,-1 7-1 0,1 0 1 16,0 6 1-16,4 0 0 15,3 0 1-15,3-6 0 0,1-5 0 16,5-9-1 0,-2-5 1-16,6-5 0 0,-2-5-1 15,0-7 0 1,1-5 1-16,-4 0-2 0,-1 3 1 15,-3 0-1-15,-2 7 0 0,-9 7-1 16,0 0 1-16,10 9-1 16,-9 5 0-16,3-2 1 0,1 4 0 15,2-3 0 1,8-5 0-16,0-6 1 0,4-2 0 15,2-10 0 1,-1-5 0-16,1-4 0 0,-3-2-1 16,-1-1 1-16,-6-2-1 0,-2 2 0 15,-4 0-1-15,-1 2-1 16,1 2-4-16,-4 3-5 15,3 5-14-15,-4-4-24 16,0 2-24-16,11 1-28 0,-6 2-7 16,-5 9-2-1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59:43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6203 3278 20 0,'0'0'32'0,"0"0"1"0,0 0 3 15,0 0-2-15,0 0 3 0,0 0-2 16,0 0-5-16,0 0-4 15,-6-9-6-15,6 9-6 0,-5-9-1 16,5 9-4 0,-9-14-2-16,5 3-1 0,0-3-1 15,-2-2 0 1,1-1-2-16,-2-3 1 0,1-2-1 15,1-1-1-15,-1 0 0 0,0-1 1 16,0-2-1-16,1 1 1 16,-2-1 0-16,2-1-1 15,-1-2 2-15,-3 3-1 16,3-3 0-16,-1 3 0 0,0 0-1 15,-1 2 0 1,2-4 0-16,0 1-2 0,-1 1 1 16,1 0-1-16,-1 1-1 15,-2 1 1-15,-1 2 0 0,-4-5-1 16,-5 7 1-16,-1 4 0 15,-3-1 0-15,-3 4-1 16,-3-1 1-16,0 2-1 0,-3 0 1 16,0 7 0-1,2-4-1-15,-3-1 1 0,2 5-1 16,-2-2 1-16,1 1 0 15,-4 0 0-15,2 3 0 0,-2 2 0 16,-1 1 0 0,0 0 0-16,2 4 0 0,-1 1 0 15,3-1-1-15,-1 6 2 0,0-3-1 16,1 6-1-1,-2 3 1-15,-2 1 0 0,-3 4 0 16,-1 4 0-16,-3 4 0 16,-4 5 0-16,0 2 0 15,-2 2 0-15,-1-1 0 16,3 3-1-16,-2-2 1 0,1 1-1 15,2-1 0-15,0 1 1 0,1 0-1 16,3-2 0 0,2 1 1-16,-3 3 0 0,1-1 0 15,3 2 1-15,0-1-1 16,0 2 0-16,0 0 1 15,5-1-1-15,-1-1-1 16,4 1 1-16,1-4 0 0,1 2-1 16,3-2 1-1,-1 0 0-15,3-1-1 0,-2 0 1 16,-1 4 1-16,0 2 0 0,-1 0-1 15,-3 4 1 1,0 2-1-16,0 1 0 0,2 3 1 16,0 1-1-16,2-1-1 15,2-3 1-15,0 5-1 0,3 1 1 16,1 5 0-1,0 0 0-15,-1-1-1 0,4 6 1 16,-3 1 1-16,2 0-1 16,0 1 1-16,2 2-1 15,-1-1 1-15,0 3-1 0,-1 1 0 16,1 0 1-16,-2 1-1 15,2-1-1-15,0 1 2 0,1-2 0 16,1 3 0 0,0 1 1-16,1 2 0 0,1-3 0 15,1 7 1 1,-2-2-1-16,-1 2-1 0,0 4 1 15,-4-1-1-15,2 1-1 0,-5 3 1 16,-3 3-1-16,5-2 1 16,-4 2-1-16,2 0 1 0,-1 3-1 15,1-2 0 1,1 2 0-16,-1-2-1 0,2 2 2 15,-3 0-2 1,-1-1 1-16,3 1 0 0,-4 2 0 16,4-3 0-16,-5 0 0 15,2 0 0-15,0-2-1 0,1 3 1 16,1 0 0-16,-1-1 0 15,0 0 1-15,3-1 0 16,-5 0-1-16,4 2 2 0,0-1-1 16,-4 3 0-1,2 0 0-15,0-2 0 0,0 1-1 16,-1-1 0-16,3 2 1 15,-1-1-2-15,0 1 1 0,4-1 0 16,-1 0 0 0,3 0-1-16,1 0 2 0,2 2-1 15,0 3-1-15,5-3 1 0,0 1 0 16,-1-1 0-1,1 1 1-15,1 0-1 0,1 3 0 16,-2-2 0-16,1-1 0 16,-1-2 0-16,1-3 2 15,0 3-1-15,1-4 0 16,0 2 0-16,-3-1 1 0,7-1 0 15,-4-2 0-15,2 1 0 0,1-3-1 16,-1 1-1 0,3 0 0-16,-1-3 1 0,1 1-1 15,1-2 0-15,1 1 0 16,-1-2 0-16,-1 0 0 15,1-3 0-15,1-3 0 16,0-1-1-16,1-1 0 0,-1-4 0 16,-2 0 1-1,3-1 0-15,0-4 0 0,0 0 0 16,0-1 0-16,0 1 0 0,-1-1 0 15,0-1 0 1,-1 1-1-16,2 0 1 0,-2 0 0 16,-3 1 0-16,1-3-2 15,0-4 4-15,-1 2-2 0,4-3 0 16,-3-1 0-1,2-2 1-15,1-5 0 0,1 0-1 16,5-2 1 0,4-1 0-16,-1-1-1 0,2-3 0 15,4 0 0-15,-2 0 0 0,1 0 0 16,1 0 0-16,-5 2-1 15,3 1 1-15,-2 0 1 0,2 2-1 16,-2-1 0 0,-2-2 1-16,3 2-1 0,-2-2 0 15,3-3-1 1,-1 2 1-16,-1-2-1 0,0 0 0 15,0-1 0-15,0 0 1 0,0 2-1 16,0 0 1-16,0 1 0 16,3-5 0-16,0 2 0 0,-2 1 0 15,0-1 0 1,4-2 0-16,-4 0-2 0,2-3 2 15,-1 1 0 1,-1 3-1-16,0-3 1 0,1 2-1 16,2-2 0-16,-2 1 1 15,5 0-1-15,-4 1 1 0,1-4-1 16,-1 1 0-16,1 0 0 0,1-4 1 15,-1 3-1 1,2-4 0-16,-1 0 0 0,2 0 1 16,1-1-1-1,-2-1 2-15,4 1-1 0,-4 0 0 16,2 0 0-16,-2 3 0 15,-1-2 0-15,0 2-1 0,0-1 1 16,0 2 0 0,0 0-1-16,-2 0 0 0,4-2 1 15,-1 1-1-15,3-2 1 0,-1 1-1 16,2-3 1-1,1 0-1-15,1 1 1 0,0-3-2 16,0 3 2-16,-1-1 1 16,2 0-1-16,-4 4 0 15,0-2 1-15,1 1-1 16,-5-2 1-16,3 2 1 0,-1-3-2 15,1 5 0-15,-2-4 1 0,1-1-1 16,1-2 0 0,1 0 1-16,1-1-1 0,-1 0 0 15,0-1 1 1,4-5-1-16,-4 4 1 0,2-2 0 15,0 3 0-15,-12-15-2 16,2 1 0-16,0 0 1 0,1 0 0 16,0 2-1-1,-1 0 1-15,1 1-1 0,1 1 0 16,0-1 1-16,0 2 0 0,0 1 0 15,0 0 0 1,1 0 0-16,2 1 0 0,-2-1-1 16,2 1 1-1,-2 1 0-15,1 1 0 0,0-1 0 16,0-2 1-16,-1 3-1 15,1-4 0-15,-1 6 0 0,1-5 0 16,-1 1 0 0,1 0 0-16,0 1 1 0,1-2-1 15,0-2 0-15,0 2 1 0,0-1-1 16,3 1 1-1,0-5-1-15,0 1 0 0,0-1 1 16,2 1-1-16,1-3 1 16,-1 1-1-16,3-4 0 0,-24-9-2 15,23 7-1 1,3 2 1-16,0-3-1 0,-1 1 0 15,3-5 1-15,-1 4-1 0,3-3 0 16,-1 0 4 0,2-2-1-16,1 1 1 0,3-1-1 15,-1 1 1 1,2-2-1-16,0 1 0 0,3-1 0 15,39-1 3 1,-38 1 0-16,-1 0 0 0,1-1 1 16,-1 1-2-16,-3-1 2 15,4 1-1-15,-3-4 0 16,-3 4-3-16,3-2 0 0,-4 2 2 15,-1-7-4-15,-2 4 4 16,-2 1-2-16,1-1 0 0,-2-3 0 16,-2 4 1-1,-1-2-1-15,-2 0 0 0,1-1 1 16,-2 2-1-1,0-1 0-15,0-1 1 0,0-1-2 16,-1-1 1-16,-1 1 0 16,0-2-1-16,3 3 2 0,-3-2-2 15,0-2 1-15,0 1 0 0,2 3 0 16,2-4 0-1,1 3 1-15,-1-1-1 0,4 2 0 16,-1-7 0 0,1 7 0-16,-2-2-1 0,0 1 2 15,2 1-1-15,-3 0 1 16,1 2-1-16,0 0 0 0,0-2-1 15,-2 2 1-15,1 2 1 16,0-1-2-16,-1 1 1 16,-3-1 0-16,1-1 0 0,-1 3-1 15,-2-1 2 1,1 0-1-16,1-1 0 0,-1 2 0 15,0-3 0-15,-1 1 0 16,0 2 0-16,2-3 1 16,1 3-1-16,-2-2 1 15,0 1-1-15,2 1 1 0,-3-2-2 16,2-1 2-16,-2 2-1 0,1-2 0 15,-1 3 0 1,-2-2 0-16,1 0 0 0,-2-1 0 16,2-4 1-1,-4 3-1-15,2-1 0 0,-1-3 2 16,-2 1-1-16,-2-3 1 15,4-2 0-15,-4-2 1 0,-1-1-1 16,-1-2 0 0,1 1 1-16,-3-7-1 0,-4 8 2 15,10-38-1-15,1 4 0 0,-8-1-1 16,0 4 0-1,-4 0 1-15,0 6-2 0,-1 8-2 16,-2 10-4-16,1 6-6 16,-3-4-15-16,4 7-21 15,1-7-15-15,5-13-23 16,27-30-17-1,17-7-3-15</inkml:trace>
  <inkml:trace contextRef="#ctx0" brushRef="#br0" timeOffset="10460.1046">19259 5616 29 0,'-24'-3'61'16,"10"3"-4"-16,1 0-10 0,1 0-6 15,-2 0-6 1,2 3-5-16,0-1-5 0,2 1-6 16,1 0-2-1,9-3-2-15,-12 5-2 0,12-5-3 16,0 0-1-16,8 5-3 0,11-2 1 15,2 0 0-15,13-2 0 16,0 0-1-16,13 1-1 0,4-2 0 16,7 0-1-1,3-3 0-15,-3-1-2 0,4-1 1 16,-7 0-1-1,-1-1-1-15,-7 2 0 0,-6-3-1 16,-10 5-2-16,-7-2-1 16,-3 0-4-16,-9 4-3 0,-2 0-7 15,-10 0-20-15,0 0-49 16,-7 0-13-16,-3 8-6 15,0 2 3-15</inkml:trace>
  <inkml:trace contextRef="#ctx0" brushRef="#br0" timeOffset="10890.1089">19235 5956 0 0,'-22'3'91'16,"6"-1"3"-16,0 0-6 0,6 4-47 16,10-6-10-16,-8 9-5 15,8-9-5-15,18 8-5 16,15-4-3-16,9 1 0 15,20-3-2-15,13 2-1 0,10-1-1 16,6 0-3 0,2 1-1-16,-2-2-1 0,-9 0 0 15,-12-2-2-15,-13 2 0 0,-16-1-1 16,-7 0-1-1,-13 0-1-15,-7-1-1 0,-14 0-4 16,12 0-3-16,-12 0-4 16,0 0-6-16,0 0-30 0,0 0-47 15,0 0-4 1,0 0-8-16</inkml:trace>
  <inkml:trace contextRef="#ctx0" brushRef="#br0" timeOffset="11530.1153">20826 5659 22 0,'24'-27'84'0,"4"2"2"0,-8 2-49 16,4-2-4-1,-4 4-3-15,-1 2-1 0,-6 0-7 16,-1 6-4-16,-6 1-3 16,-1 2-1-16,-5-1-4 0,0 11-2 15,-2-12-1-15,2 12-2 16,-15-6-1-16,2 6-1 15,-4 0-1-15,-4 6 0 0,-4 5-1 16,-8 8 1 0,-1 4-1-16,-6 7 2 0,-1 4-3 15,0 7 1-15,1 4 1 16,3 2-1-16,6 4 0 0,11 1 1 15,6-2 1-15,10-1 0 16,9-5 0-16,15-2 1 16,13-8-1-16,14-5 1 0,10-9-1 15,14-9 0 1,8-6-1-16,10-5 2 0,2-9-2 15,6-11 1-15,-3-9-1 16,-7-3 1-16,-9-11-1 16,-15-4 0-16,-15-9 0 15,-18 2-2-15,-16-4-1 0,-19 5 0 16,-25 0 0-16,-23 3-2 0,-15 10 2 15,-13 5-3 1,-6 17-1-16,-1 3-6 0,10 16-9 16,4 6-34-16,17 8-42 15,25 8-6-15,19 1-8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9:00:36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10617 9866 31 0,'0'0'86'0,"0"0"0"15,0 0-42 1,0 0-9-16,0 0-9 0,-9 0-5 16,9 0-7-16,0 0-4 15,-15-4-4-15,5 3 0 0,-4 0 0 16,-4-2-3-16,-2 0 1 15,-1 0-1-15,-5 1 0 16,-1 0-1-16,-1 2 0 0,0 0-1 16,-2 0 0-1,3 0 1-15,-2 0 0 0,3 0-1 16,2 2 2-16,0-2-1 15,2 0 1-15,1 0 0 16,3 0 0-16,1 0 0 16,-2-2-1-16,-1 2 1 0,-2-3-2 15,-5 3 1-15,0 0-1 0,-4 0-1 16,-7 0 1-1,3 7-1-15,-5-2 1 0,-6 3-1 16,-3-2 0 0,-2 2 0-16,-4 1 1 0,-5 0-1 15,-5 0 0-15,-1 0 0 16,-6-1 0-16,-1 1 0 0,-3-1 0 15,-1-2 1 1,0 0-1-16,0 1 0 0,0-4 0 16,4-1 0-16,-3 0 0 0,5-2 0 15,1 0 0 1,4 0 0-16,-4 0 0 0,3 0 0 15,3 0 1-15,-2 0-1 16,3-1 0-16,2 0 0 0,2-1 1 16,1 0-1-1,4-1 1-15,2 0 0 0,5 1 1 16,1-1-1-16,7 1 0 0,3-1 1 15,5 1-1 1,5 0 1-16,2-1-2 0,5 2 1 16,3-2 0-16,4 2 0 15,3-3 0-15,9 4 1 0,-12-6-1 16,12 6 1-1,-6-9-1-15,6 9 0 0,-2-13 0 16,2 4 0 0,0 0-1-16,1-3 1 0,2 0-1 15,1-2 1-15,-1-2-1 0,2-1 0 16,0-1 1-16,1-3-1 15,-3-1 0-15,0-1 1 0,2-3-1 16,-2 0 0 0,-2-4 1-16,2 0 0 0,-1-3-1 15,-2 1 0 1,0-2 1-16,2-2-1 0,-2 0 1 15,0 2-1-15,1-1 0 16,-4 0 1-16,1 3 0 0,-3-1-1 16,-2 1 1-16,0 1 0 0,0 1-1 15,0-1 0 1,-1 2 1-16,0 2-1 0,0-2-1 15,1 3 1 1,-2-3 0-16,2 4 0 0,-2-1 0 16,1-1 0-16,-1 1 0 15,0-2 0-15,-2 1 0 0,1 2 0 16,0-2 1-16,1 3-1 0,1-1 0 15,0 1 0 1,-1 2 0-16,2 0 0 0,0 4 0 16,2-2 0-1,-1 4 1-15,1-1-1 0,1 6 1 16,1-3-1-16,0 4 0 15,-1 1 1-15,4 9 0 0,-5-13-1 16,5 13 0 0,-4-9 0-16,4 9 0 0,0 0-1 15,0 0 0-15,0 0 1 0,0 0-1 16,0 0 0-1,0 0 0-15,-9 9 0 0,5 1 0 16,-1 5 0-16,-2 5 0 16,-1 5 1-16,-3 2-1 0,0 3 1 15,0 4-1 1,0 1 2-16,-2-3-1 0,4 1 0 15,1-3 1 1,1-6-1-16,2-4 0 0,0-5 1 16,2-4-1-16,3-11 1 0,-2 12 0 15,2-12 0-15,0 0 1 16,0 0-1-16,1-12 1 0,1 0-1 15,2-5 0 1,0-4 0-16,0-4-1 0,-1 0 0 16,2-5 0-1,0-2 0-15,-2 1 0 0,2-1 0 16,-2 0 1-16,1-1-1 0,-3 4 0 15,0-3 0-15,1 6 0 16,-1-1 0-16,1 5 0 0,-2 1-1 16,1 3 1-1,1 4-2-15,-1 2 1 0,-1 12 0 16,6-10 0-1,-6 10-1-15,19 8 1 0,-4 6 0 16,7 3 1-16,6 4 0 16,6 4 0-16,2 1 0 0,9 0 1 15,-1 2-2-15,1-4-2 16,4 3-4-16,-4-6-4 15,6 7-9-15,-7-3-25 0,3-4-22 16,-2 8-28 0,-4-7-6-16,2 1-2 0</inkml:trace>
  <inkml:trace contextRef="#ctx0" brushRef="#br0" timeOffset="11190.1119">10702 9261 52 0,'-13'0'78'0,"2"-5"-1"16,12-4-51-16,7-3-4 15,6-5-8-15,7 0-3 0,-1 0-6 16,3 2-1 0,-5-1 0-16,1 6 0 0,-9 5-2 15,-10 5-1-15,-11 14 0 0,-15 5-1 16,-7 5 0-1,-8 2 0-15,-3 3 0 0,-7-1 1 16,3-1 0-16,5-8 0 16,7 0 3-16,8-9-1 0,10-7 0 15,18-3 0 1,-5-7 1-16,13-6-1 0,7-4 0 15,4 3-1-15,0-1 0 16,-2 3 0-16,-5-2 0 16,-12 14 0-16,0 0 0 0,-15 0-1 15,-13 10 0-15,-12 5-1 16,-8 1 1-16,-8 1-1 0,-2 0 1 15,1-3 1 1,4-3 0-16,8-8 1 0,12-5-1 16,14-12 0-1,16-12 1-15,12-5-1 0,15-11 1 16,14-4-2-16,6-3 1 0,0 3-1 15,0 4 2-15,-7 5-1 16,-12 5-1-16,-13 7 0 0,-16 9 0 16,-26 7 0-1,-19 5 0-15,-16 2-1 0,-14 2-1 16,-11 0 1-1,-7 6 0-15,1-3 1 0,9-3 0 16,12-1 1-16,13-7 0 16,16-10 0-16,21-7-1 0,17-7-1 15,17-2 1-15,15-5-1 0,6-1-1 16,5 6 1-1,-2 2 0-15,-2 6 0 0,-12 6 0 16,-9 5 0 0,-16 6 0-16,-20 4 0 0,-12 1 0 15,-8 0 0-15,-6 0 1 16,-1-3-1-16,7-3 1 0,4-4 0 15,12-9 0 1,18-7 0-16,14-7-1 0,13-6 0 16,13-6-2-16,4-4 1 0,0 2 0 15,0 2-1 1,-6 6-1-16,-15 8 1 0,-12 9 1 15,-22 13-1-15,-20 7 1 16,-19 7 0-16,-13 10 0 0,-11 3 0 16,2 2 1-1,1-4 1-15,10-5-1 0,18-7 0 16,18-7 0-16,23-14 0 0,17-9-1 15,25-9 0 1,14-3 0-16,9-3 0 0,2 1-1 16,1 4 2-16,-8 3 0 15,-6 15-3-15,-13 2-9 0,-9 16-31 16,-18 4-33-1,-1 9-13-15,-5 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05:08.52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 2764 5 0,'-25'-4'9'0,"-7"1"-4"16,1 3-2-16,-6 4-3 16,-3 5-2-16,-1 1 2 15,-7 8-2-15,5 6 1 0,-11-2 0 16,2 7-1-1,-4 3 2-15,-4 7-1 0,5 1 1 16,-5 9 0-16,3-2 3 16,-2 3-1-16,1 3 2 15,3-2-1-15,-2 7 2 0,7 0-2 16,-1 1 1-16,3 0 0 15,0 3-2-15,2 3 0 0,2 1 1 16,-4 3-2 0,6-1 0-16,-3-4 0 0,4 7 2 15,0 1-2 1,0 0 1-16,4 1-1 0,2 1-1 15,6 1 0-15,-3 0 0 16,5 1 0-16,0-1 1 0,4 3 2 16,1-2-1-16,1-1 1 15,2 0 0-15,3 1 1 16,0 0 0-16,1-1 0 0,0 2-1 15,1-10-1 1,0 12 1-16,1 1 1 0,-3 2-1 16,-2-1 1-16,3 1 1 15,-2 2-2-15,4-1-1 16,-2 8 2-16,6-8-2 0,-2-3-1 15,7 3 1-15,3-3-2 16,1 0 0-16,2-2-2 0,3-1 4 16,7-2-2-1,-2 0 0-15,6-3 0 0,0-2-2 16,9 1 4-16,-4-1-2 15,6-2 0-15,3 0 0 16,1-7 1-16,3 3 0 16,2 0 0-16,0-5 0 0,-1 4 1 15,2-4-1-15,-4 6 0 0,5-5 0 16,-7 3 0-1,5 1-1-15,-5-7-1 0,5 7 1 16,3 1-1 0,-1 0 1-16,3-2-1 0,-2-1 1 15,8 3-1-15,-7-3 1 16,7 2 0-16,-4-5 1 0,-6-1 0 15,5 1 0 1,-5-5-1-16,3 5 0 0,-7-3 0 16,6 1 1-16,-4 0-1 0,2 2 1 15,5 0-1 1,-2-1 2-16,5 2-1 0,-2-1 0 15,6-6 0-15,-2 2 0 16,2-1-2-16,-5-1 1 0,0 0-1 16,1-3 0-1,-7 2 0-15,3-1-1 0,-7 2 1 16,7-2 0-16,-2-1 0 0,-1 4 0 15,1-8 1 1,0 8-1-16,3-8 1 0,-3 4 0 16,10 1 0-16,-8-3 0 15,3 0 0-15,0-2 0 0,-2 2 0 16,3-4 0-1,-6 6 0-15,3-6 0 0,-5-5-2 16,5 5 2 0,0-7 0-16,-1 5-1 0,4-8 1 15,-3 3 1-15,6-1-1 0,-4-6 2 16,4 1-1-16,-3-7 0 15,0 2 0-15,0-6 0 16,-3 1 0-16,6-6-1 16,-10-3 0-16,11 0 0 0,-3-3 0 15,2-2 2 1,4-2-1-16,-2-4 1 0,8-1 2 15,-2-3-1-15,6-4 1 16,-3-3 0-16,-2-3 0 16,6 0 0-16,0-1 2 0,1 1-1 15,-1-6-1-15,0 6 1 16,3-6 1-16,-2 6-2 0,3-4 1 15,-2 1-1 1,-6-5 0-16,8 2-1 0,-3 0-1 16,2-4 1-16,1 1-1 15,-2-5-1-15,1 4 0 16,-3-6 1-16,4 3 1 0,-3-2-3 15,-3 1 0-15,4-3 1 16,1 0 0-16,-2-2 0 0,5 0 0 16,-2-3 0-1,1 1 2-15,-2-2 0 0,1-4 0 16,-1 3 2-1,-4-1-1-15,6 1 0 0,0-3 0 16,3 0 0-16,-1-1-1 16,1 0 0-16,2 2 0 0,-3-5-2 15,0 1 1-15,-6-3-1 0,-5 2 0 16,2-4 1-1,-1-4-1-15,-1 2 0 0,2-3 0 16,-6 2 0 0,5-3 0-16,0-2 1 0,-1-1-1 15,-3-6 0-15,-4 2 1 16,3-4 1-16,-2-5 0 0,1-2 0 15,-3-4 2 1,-1-5-3-16,-1-2 1 0,-3-3 0 16,0-3-2-16,-7-2-1 0,-1-4 0 15,-6-1 1 1,-5-4 1-16,-3-1 1 0,-5-3 0 15,0 0 1-15,-5-3 2 16,2-3-1-16,-6-2 0 0,3 0 0 16,-1-1-2-1,0 0 0-15,-1-1-1 0,-4-4 0 16,0 1-1-16,-5 1 1 0,-2-1-1 15,-2-1-1 1,-9-3 0-16,-3 0 0 0,0-4 0 16,-5 1 0-16,3-2-2 15,-2-3 1-15,-1-3-1 0,3 3 0 16,-2-4 1-1,0-3 1-15,0-1 1 0,1 1 0 16,-3 0 2 0,-2-2-1-16,3-1 0 0,-4-3 2 15,1 0-1-15,-2 5 0 0,-3-3 0 16,-1 1-1-16,-3 3 0 15,-5 4 0-15,-6 1-1 0,-8 6 1 16,-8 0-2 0,-3 7 0-16,-11 4 0 0,-12 6-1 15,-4 5 1 1,-9 2 0-16,-7 7-1 0,-5 4 1 15,-8 8 0-15,-4 5 0 16,-6 4 0-16,-1 7 1 0,-8 6 0 16,0 9 0-16,67 27-2 15,-15 3-1-15,-79-11 2 16,-15 10 0-16,-16 14 0 0,-7 11-1 15,-15 17 0 1,-11 21-1-16,-19 16 3 0,-18 22 0 16,12 15-2-1,-12 15 1-15,-11 9-1 0,2 18-6 16,1-4-11-16,16 15-55 0,26 7-14 15,21-4-7-15,31-6 4 16</inkml:trace>
  <inkml:trace contextRef="#ctx0" brushRef="#br1" timeOffset="112261.1226">17768 11246 23 0,'0'0'81'0,"-12"-10"-18"0,12 10-11 16,-3-14-8-16,3 14-12 15,0-15-8-15,0 15-5 16,2-14-5-16,-2 14-4 0,0 0-2 15,5-10-2 1,-5 10-2-16,0 0 0 0,0 0-2 16,0 0-1-16,12 2 1 15,-12-2 0-15,8 9 0 0,-8-9 1 16,15 16 0-1,-10-7 1-15,4 5-1 0,-1 1 0 16,2 2 0-16,0 4 0 0,0 4-1 16,1 4 1-1,-1 2 0-15,1 3 0 0,-1 0 0 16,-1-1 0-16,-1 0 1 15,1-3-1-15,-1 0 0 16,-1-3 0-16,0-4-1 16,1-1 0-16,-2 0 0 0,0-5-2 15,-1-3 0-15,1 1 0 0,1-5 0 16,-3 0-1-1,-4-10 1-15,8 14 0 0,-8-14 0 16,0 0 1-16,9 9 0 16,-9-9-1-16,0 0 1 15,0 0 0-15,12 9-1 16,-12-9 1-16,0 0 0 0,0 0-1 15,8 8 1 1,-8-8-1-16,0 0 0 0,6 14 1 16,-6-14-1-16,4 10 0 0,-4-10 0 15,4 8 1-15,-4-8-1 16,0 0 1-16,8 10-1 15,-8-10 1-15,0 0-1 16,0 0 1-16,0 0 0 0,0 0-1 16,0 0 0-1,0 0 1-15,0 0-1 0,0 0 0 16,0 0 1-16,0 0-1 15,0 0 1-15,0 0 1 16,0 0-1-16,9 4 0 0,-9-4 1 16,0 0-1-16,0 0 0 15,4-14 0-15,0 2 1 0,1-8 0 16,3-1-1-1,-3-13 0-15,3-5 0 0,3-14 0 16,3-5-1-16,1-8 1 16,3 0-2-16,-1-2 0 15,-2-2 1-15,3 9-2 0,-3 7 1 16,-2 7-1-16,-3 9 1 15,-4 10 0-15,0 8-1 0,-2 5-1 16,-1 5-3 0,-3 10-1-16,2-11-2 0,-2 11-5 15,0 0-10-15,8 12-48 16,-4 8-23-16,-2 1-5 15,0 3-1-15</inkml:trace>
  <inkml:trace contextRef="#ctx0" brushRef="#br1" timeOffset="113011.1301">18542 11550 27 0,'0'0'83'0,"0"-14"0"16,0 14-38-1,0 0-8-15,0 0-7 0,0 0-6 16,0-8-8-16,0 8-4 15,0 0-3-15,0 0 0 16,0 5-1-16,0-5-1 0,0 20-1 16,0-6 0-16,0 4 0 15,0 4 0-15,0 3 1 0,0 0-1 16,4 0-1-1,-3 1 1-15,1-3-2 0,0-3 1 16,-1 0-2 0,-1-2 0-16,0-4 0 0,0-1 0 15,0-3 0-15,0-10-1 0,-2 14 0 16,2-14 0-16,0 0-1 15,0 0-1-15,0 0-3 0,0 0-5 16,0 0-12 0,0 0-64-16,0 0-10 0,8-14-7 15,-5 2-6 1</inkml:trace>
  <inkml:trace contextRef="#ctx0" brushRef="#br1" timeOffset="113621.1362">18948 11739 22 0,'0'0'74'0,"-9"-8"1"0,9 8-46 15,-10 0-7 1,10 0-4-16,-11 16-6 0,3-2-5 15,4 4 0 1,-1 4-1-16,4 2 2 0,1-1 0 16,0 1 3-16,6-5 0 0,5-2 1 15,2-4 0-15,4-7 0 16,2-5-1-16,3-1 1 0,0-10-1 15,-1-4 1 1,-1-4-3-16,-3-5-1 0,-7 0-2 16,-4-3 0-1,-5 2-1-15,-4 2-1 0,-9 0-2 16,-4 2-3-16,0 5-2 15,-4 2-6-15,4 8-14 0,-2 5-50 16,4 0-17-16,5 0-7 16,0 0-3-16</inkml:trace>
  <inkml:trace contextRef="#ctx0" brushRef="#br1" timeOffset="114776.1491">19391 11794 4 0,'0'-11'78'0,"0"11"-24"16,1-11-5-16,-1 11-11 16,0 0-11-16,-8-4-10 15,8 4-7-15,-15 8-4 0,4 2-3 16,-1 6-1-16,0 4 0 15,1 1 3-15,1-1-1 0,2 4 1 16,4-5 2 0,2-1 3-16,2-6-1 0,5-1 1 15,5-8-1 1,0-3 1-16,1 0 0 0,2-10-1 15,0-1-2-15,0-5-2 16,-4 0-1-16,-2-3-2 0,-2 1 0 16,-1 4-1-16,-2 0 0 0,-1 4-2 15,-1 10 0 1,0 0 1-16,0 0 0 0,4 7 0 15,2 10 0 1,2-2 1-16,3 5 1 0,3 0 0 16,2-3 1-16,-1 0-1 15,4-2-3-15,-3-7-3 0,2-2-7 16,-6-6-13-1,3-4-40-15,3-5-26 0,-6-6-4 16,-1-3-4-16</inkml:trace>
  <inkml:trace contextRef="#ctx0" brushRef="#br1" timeOffset="115173.1537">19675 11742 76 0,'-1'12'82'15,"-7"2"1"-15,5 7-59 16,3 1-4-16,0 2 3 0,0-1 0 15,2 1-4 1,7-5-4-16,-2-2 0 0,6-9-4 16,3-4-2-16,3-4-1 0,-1-9-1 15,3-8-1 1,0-5-3-16,0-9-1 0,-3-4-2 15,-5-5-2-15,-5-4-1 16,-8-3-1-16,-2 4 0 16,-7 1-1-16,-8 6 1 15,0 7-1-15,-5 8 2 0,-1 12 2 16,2 9 1-1,4 12 1-15,4 11 2 0,6 6 0 16,6 10 0-16,1 3 1 0,11 1 0 16,5 3 0-16,6-5 0 15,4-5-1-15,3-3-5 16,0-6-6-16,9-5-40 15,4-2-38-15,1-10-7 0,2-5-7 16</inkml:trace>
  <inkml:trace contextRef="#ctx0" brushRef="#br1" timeOffset="118473.1867">20554 11414 62 0,'-9'16'76'15,"3"-4"1"1,0 1-57-16,0 3-3 0,-1-4 3 16,4 2 1-16,0-4 0 15,3-10-2-15,-4 11-2 0,4-11-1 16,0 0-1-1,0-8-2-15,0-5-4 0,-1-1-2 16,1-6-3-16,-1-3-1 0,0-2-1 16,-1-1-1-1,1 1 1-15,2 3 0 0,-1-2 0 16,0 4-1-16,5 2 0 15,3 2-1-15,3 3 0 0,0 2-1 16,6 6-1 0,0 2 1-16,5 3 0 0,3 3 0 15,0 5 0-15,0 2 1 0,1-2 0 16,-2 0 2-1,-4 1-1-15,-2-3 2 0,-5-4 0 16,-4-1 0-16,-9-1 2 16,10-1-2-16,-10 1 1 0,10-14-1 15,-4 0 0 1,-1-1-1-16,2-2-2 0,0-3-2 15,-1 0-4 1,0 2-6-16,2 1-22 0,-8 17-54 16,15-14-7-16,-15 14-6 0,14-1-3 15</inkml:trace>
  <inkml:trace contextRef="#ctx0" brushRef="#br1" timeOffset="118993.1919">20649 11846 33 0,'-3'9'85'0,"-1"1"2"15,1 0-45-15,-1-1-8 0,3 0-2 16,1-9-1 0,0 0-7-16,0 0-5 0,0-7-6 15,3-10-3-15,4-3-1 16,3-6-2-16,-3 0-3 15,8 2-3-15,-2 1-1 16,3 7-2-16,2 7 0 0,2 9 0 16,3 3 0-16,-1 13-1 0,4 2 0 15,1 3 2 1,2 0 2-16,-1-4 2 0,0-6 0 15,-1-5 1 1,-1-8 1-16,-5-5 1 0,0-8-3 16,-5-6 1-16,-3-4-4 15,-2 1-5-15,-10-5-6 0,3 3-25 16,3 1-53-1,-7-6-5-15,-1 3-7 0,-1 3-3 16</inkml:trace>
  <inkml:trace contextRef="#ctx0" brushRef="#br1" timeOffset="120053.2024">21552 11151 10 0,'-8'-15'90'0,"8"15"0"0,-5-17-3 16,5 17-45-16,0 0-20 15,-2-9-7-15,2 9-8 0,0 0-1 16,1 12-3-1,2 3-1-15,3 8 0 0,0 6 1 16,3 5 2-16,0 5 0 0,-1 5 0 16,5 3-1-1,-3 0 1-15,1 1 0 0,0-2 0 16,-2 3-1-16,2-6 0 15,2 0-1-15,-3-5 1 0,2-4-1 16,-3-4-1 0,2-6 1-16,-1-4-1 0,-2-6 0 15,-2-3 2-15,-6-11 0 0,11 10 0 16,-11-10 1-1,9-3-1-15,-7-12 0 0,3-6 1 16,0-8-2-16,1-14 0 16,4-12-2-16,0-13 0 0,1-6-1 15,7-3 0 1,-4 2 0-16,3 3-1 0,-3 6-1 15,4 13-1 1,-6 11-1-16,2 14-4 0,-7 3-7 16,2 15-15-16,-9 10-55 0,15 0-12 31,-7 10-5-31,-1 8-4 0</inkml:trace>
  <inkml:trace contextRef="#ctx0" brushRef="#br1" timeOffset="120483.2067">22339 11509 85 0,'-15'-5'91'0,"-8"5"-5"0,-7 44-19 16,2-32-55-1,-1 5-2-15,5 6 0 0,4-1-2 16,7 3-3 0,9 3-1-16,7-5-2 0,14 1 1 15,4-3-2-15,2 1 0 16,2-4 0-16,-2 2 1 0,-5-1 0 15,-9 2-1 1,-8-2 1-16,-8 3 0 0,-12-5 1 16,-4 0 0-16,-6-2-1 0,-1-2 1 15,2-6-1 1,4-4-2-16,6-3-3 0,7-3-5 15,11 3-13-15,1-11-50 16,19-5-19-16,9-3-5 0,4-3-5 16</inkml:trace>
  <inkml:trace contextRef="#ctx0" brushRef="#br1" timeOffset="120793.2099">22491 11777 17 0,'-7'20'87'0,"1"5"3"0,2-1-3 16,15-2-58-1,-5-1-3-15,8-9-5 0,12-5-2 16,2-7-3 0,9-1-3-16,2-12-3 0,-3-3-2 15,-2-5-2-15,-4-3-3 0,-11-2 0 16,-15 2 0-16,-6 1-3 15,-13 2 1-15,-9 4 0 0,-4 2-1 16,-3 5-1 0,-2 3 1-16,3 4-1 0,3 4-2 15,5-1-3 1,7 8-7-16,1-2-13 0,5 0-55 15,9 8-13-15,0-4-5 16,10 0-4-16</inkml:trace>
  <inkml:trace contextRef="#ctx0" brushRef="#br1" timeOffset="121203.214">22778 11656 12 0,'-1'24'88'0,"-1"4"1"16,1 1-3-16,5 10-58 0,3-3 0 16,8 4-3-1,0-11-4-15,5-6-5 0,2-4-3 16,2-7-3-16,3-7-1 15,1-5-2-15,0-11-1 0,1-7 0 16,-2-4-3 0,-2-7 0-16,-2-1-1 0,-6 0 0 15,-6 2-1-15,-1 3 0 0,-6 4-2 16,-4 5-1-1,0 16-1-15,0 0 0 0,-6 0-1 16,1 16 1-16,3 5 1 16,-3 7-2-16,2 1 3 15,2 5 1-15,1-3 1 16,0 1 0-16,2-1-1 0,1-7 0 15,0-2-3 1,1-7-2-16,3-4-7 0,-7-11-15 16,11-11-54-16,-3-3-12 0,0-13-7 15,2-7-2-15</inkml:trace>
  <inkml:trace contextRef="#ctx0" brushRef="#br1" timeOffset="121493.2168">23222 11701 0 0,'11'17'89'0,"-3"4"3"16,4 0-4-16,28 8-52 15,-26 0-5-15,1 2-5 0,-4-5-8 16,-3-4-4-16,0-1-4 16,-2-6-2-16,-3-2 0 15,-3-13 0-15,0 0 0 0,13 1-1 16,-4-10-2-1,2-8 0-15,1-4 0 0,2-4-3 16,4-1-1-16,1-1-1 16,-1 5-1-16,0 1-1 15,-1 3-3-15,-5 3-3 0,4 8-8 16,-4-4-23-16,-12 11-53 15,23-9-5-15,-8 4-7 0,2 1 7 16</inkml:trace>
  <inkml:trace contextRef="#ctx0" brushRef="#br1" timeOffset="121853.2205">23783 11708 29 0,'-5'18'89'0,"-2"3"0"16,-1 0-3-16,-24 5-54 0,31 3-7 15,6-3-3 1,10-7-5-16,11-4-4 0,5-7-2 15,7-5-2 1,4-3-2-16,2-10-2 0,-2-6-3 16,-1-3-2-16,-6-7-1 15,-9 0 0-15,-8 0-1 0,-7-1 0 16,-11 5-1-1,-7 4 0-15,-9 7 2 0,-8 11-1 16,-3 9 1-16,-3 11 1 0,3 12 1 16,4 4 1-1,12 6 2-15,5 3 0 0,11-1 0 16,18-6 1-16,10-6 0 15,7-6-1-15,9-8-1 0,5-3-5 16,-6-9-6 0,11 1-28-16,-2-7-55 0,-13-5-5 15,-5-6-7-15,-7-2-5 0</inkml:trace>
  <inkml:trace contextRef="#ctx0" brushRef="#br1" timeOffset="225994.2619">17568 14446 20 0,'-11'-17'86'0,"-1"1"2"15,1-1-44 1,3 3-5-16,1-2-5 0,0 2-5 16,2 3-8-16,0 2-3 15,5 9-5-15,-4-14-5 16,4 14-3-16,0 0-2 15,0 0-1-15,0 0-1 0,0 0-1 16,0 15 1 0,4 2 1-16,4 9 0 0,3 7 1 15,0 7 0-15,2 4 1 0,4 4-1 16,0 2 0-1,1 4 0-15,-1-6 0 0,0-2-2 16,0-5 0-16,-2-3 0 16,-2-5-1-16,-1-5 1 0,-1-6 0 15,-4-5-1 1,-1-5 1-16,-1-4 0 0,-5-8 2 15,0 0-1-15,8 9 1 0,-8-9 1 16,0 0-1 0,0 0 0-16,1-14 1 0,0-1 0 15,0-6-1-15,1-11-1 16,1-7 0-16,3-11-1 0,0-6 1 15,2-7-1 1,3 0-1-16,0-2-1 0,1 4 0 16,-1 5 1-1,3 8-2-15,-4 10 1 0,1 6-3 16,-4 8-5-16,6 14-17 0,-4 10-57 15,-1-3-13-15,6 3-7 16,-4 1-5-16</inkml:trace>
  <inkml:trace contextRef="#ctx0" brushRef="#br1" timeOffset="226534.2673">18162 14691 64 0,'1'-15'95'0,"-1"3"-2"0,0-2-6 16,0 14-65-16,0-12-3 0,0 12-4 15,1 9-3 1,4 12-2-16,0 7-2 0,1 10-2 16,1 4-1-1,0 7 1-15,0 1-1 0,-1 1-1 16,-2-5-1-16,-4-3-1 15,2-7 0-15,-2-5 0 0,0-7 0 16,-2-5-1 0,-1-7-2-16,3-3 0 0,0-9-2 15,0 0-5-15,0 0-7 0,0-9-16 16,0 9-60-1,8-22-6-15,-2 0-6 0,1-5-4 16</inkml:trace>
  <inkml:trace contextRef="#ctx0" brushRef="#br1" timeOffset="226834.2703">18344 14870 55 0,'7'27'86'0,"1"2"1"15,1 29-34-15,4-20-32 16,7 6 1-16,0-10 1 15,7-9-1-15,-2-9-3 16,8-8-4-16,-2-8-3 0,0-11-2 16,-3-8 0-1,-6-7-3-15,-4-1-2 0,-9-5-2 16,-9 3-1-16,-8 0-1 0,-11 6 0 15,-6 3-1 1,-5 7-1-16,-2 5-1 0,-2 5-1 16,3 3-2-16,3 9-4 15,2 1-9-15,12 5-26 0,10 0-47 16,0-2-8-1,10-4-5-15</inkml:trace>
  <inkml:trace contextRef="#ctx0" brushRef="#br1" timeOffset="227514.2771">18915 14982 36 0,'0'0'86'16,"-18"-7"-2"-16,6 6-4 16,0 1-66-16,0 5-4 0,0 9-1 15,-1 2-1-15,3 6-1 0,0 1-1 16,5 2 0-1,3-2 1-15,1-4 1 0,2-5 3 16,-1-14-3 0,18 6 2-16,-6-9-2 0,-1-9-1 15,2-5 0-15,-4-4-1 16,0 1-2-16,-1-1-2 0,-6 6-1 15,0 1-1-15,-1 4-1 0,-1 10 1 16,0 0-1 0,0 0 0-16,8 19 1 0,0-2 0 15,4 2 0 1,0 2 0-16,5 0-1 0,-1-1-1 15,3-4-5-15,-5-7-9 16,6-6-26-16,4-3-46 0,-10-9-8 16,1-13-6-1</inkml:trace>
  <inkml:trace contextRef="#ctx0" brushRef="#br1" timeOffset="227844.2804">19156 14910 5 0,'11'16'88'15,"-8"3"3"-15,-2 5-6 16,-1-24-36-16,0 31-35 15,1-3 1-15,2 1-1 0,0-6 0 16,3-6-1 0,4-5-3-16,3-9-1 0,1-6-1 15,0-11-1-15,3-10-2 0,-5-13-2 16,-1-7-3-1,-1-8-1-15,-6-4-1 0,-4 0-1 16,-6 6 2-16,-4 4 1 16,-2 9 0-16,0 10 0 0,-3 15 1 15,2 12 2 1,2 8 0-16,3 12 0 0,6 5-1 15,2 7 1-15,8 2-2 0,8 5 0 16,9-1-3 0,5-6-11-16,14-4-51 0,9-1-27 15,-3-8-7-15,5-9-7 16</inkml:trace>
  <inkml:trace contextRef="#ctx0" brushRef="#br1" timeOffset="228474.2867">20091 14566 10 0,'-1'30'90'15,"-6"0"4"1,-1-6-2-16,8 0-57 0,-6-5-2 16,1-9-4-16,5-10-8 15,-6-12-4-15,6-13-5 0,3-8-4 16,8-6-3-16,-1-2-2 15,2-1-2-15,2 1-1 16,1 10-1-16,0 7 0 0,6 16 0 16,-2 8 0-1,2 12 0-15,2 10 0 0,0 3 1 16,1 3 0-16,2-3 2 15,-3-3 1-15,-1-6 0 0,-4-10 1 16,-1-6-1 0,-5-9-1-16,-1-6-1 0,-2-8-5 15,2 0-7-15,-6-7-19 0,-5-3-62 16,12 6-5-1,-3 0-7-15,4 9-3 0</inkml:trace>
  <inkml:trace contextRef="#ctx0" brushRef="#br1" timeOffset="228814.2901">20331 14829 57 0,'-30'46'97'0,"5"-5"-4"0,1-12-2 15,8 1-51 1,4-18-20-16,12-12-5 0,0 0-4 15,20-25-1-15,5-4-2 16,4-2-3-16,5-4-2 0,-1 3-2 16,1 2-1-1,-2 11 0-15,-4 9 0 0,-10 10 0 16,-2 11-1-16,-5 8 1 0,-2 4 0 15,-3-2 1 1,2-1 3-16,-2-3-1 0,1-7 2 16,3-10-1-16,1-3 2 15,1-9-2-15,1-8-1 0,-3-4-3 16,1 0-8-1,-2-12-24-15,-7 2-62 0,4 3-5 16,-2 0-6 0,7-4-6-16</inkml:trace>
  <inkml:trace contextRef="#ctx0" brushRef="#br1" timeOffset="229474.2967">21453 14289 69 0,'0'-21'90'16,"-6"3"-3"0,-11 18-4-16,-4 0-71 0,-7 15-2 15,-5 17 2-15,-2 14-1 16,-3 14 0-16,3 13-1 0,4 13-2 15,13 2 0-15,12-5 0 16,9-10-1-16,22-15 0 16,16-21-2-16,17-22 1 0,8-18-1 15,8-27 2 1,2-17-1-16,-7-19-2 0,-9-11-1 15,-16-6-1-15,-21-3 0 16,-23 4-2-16,-18 4-3 16,-23 15-5-16,-20 1-37 15,-12 18-48-15,2 13-3 0,1 3-8 16,11 8-3-16</inkml:trace>
  <inkml:trace contextRef="#ctx0" brushRef="#br1" timeOffset="236604.368">10792 16159 18 0,'3'-16'59'15,"-3"-2"2"1,3 2-9-16,-3 1-8 0,1 4-9 15,-1-3-8 1,0 3-8-16,-4 2-5 0,4 9-5 16,-12-12-2-16,-1 11-3 15,-1 1 0-15,-4 10 0 0,-6 6-1 16,2 6 2-1,-5 7 0-15,1 8 0 0,-1 4-1 16,4 3 1-16,5 1-2 0,1-2 1 16,8-3-1-1,3-4-1-15,5-5 0 0,1-6 1 16,6-4-1-16,4-4 1 15,6-4-2-15,1-4-4 16,7-1-5-16,-3-9-15 16,6-5-55-16,5-2-16 0,-2-6-6 15,4-3-1-15</inkml:trace>
  <inkml:trace contextRef="#ctx0" brushRef="#br1" timeOffset="236984.3718">11012 16261 59 0,'0'0'81'0,"-13"5"-2"15,27 12-60 1,-25 8-3-16,-5 8-2 0,2 4 1 16,4 4 1-16,1 0-3 0,9-5 1 15,5-3 0 1,7-10-1-16,6-6-1 0,5-14-1 15,2-5-1-15,0-14-1 16,0-10-2-16,-6-4-1 0,-4-6-3 16,-6-1 0-1,-7 2-1-15,-3 0-2 0,-9 6 0 16,-2 7-1-1,-2 8-1-15,-2 7 0 0,2 7-1 16,4 8 1-16,2 8 0 0,4 6 0 16,3 3 2-16,1 3-1 15,2 4 2-15,8-2 0 0,-1-4 0 16,1-2 0-1,2-3-2-15,-2-4-3 0,5-3-8 16,-2-8-17 0,-1-4-59-16,12-4-6 0,4-13-7 15</inkml:trace>
  <inkml:trace contextRef="#ctx0" brushRef="#br1" timeOffset="237514.3771">11476 16197 31 0,'-17'16'86'0,"-1"5"1"15,2-1-4-15,11 7-75 16,2 1 2-16,0 2 2 16,7 1 2-16,3-3-1 0,7 0-3 15,2-2-3-15,3-2 1 16,-1-3-2-16,-1 1-1 0,-3-4 0 15,-4-1-3 1,-1 1 0-16,-7-2 0 0,-2-1 0 16,-5-3 0-16,-5 0 1 15,0-3 0-15,-4-1 0 16,3-5 0-16,-1-3-1 15,3 0 0-15,9 0-1 0,-9-6 0 16,9 6-1-16,6-15-1 0,8 4 0 16,6-2 0-1,8 1 1-15,3-7-1 0,8-1 1 16,1-3 1-1,0 1 0-15,-2-5 0 0,-5 0-2 16,-5 1 1-16,-8-1-1 16,-9 3-1-16,-6 4 0 0,-6 1-1 15,-10 7 0-15,-6 5 1 0,-3 6 0 16,-2 4 1-1,-2 12 1-15,2 9 0 0,3 5 1 16,6 3 2 0,6 1 0-16,7 1 0 0,1-2 1 15,13-5-1-15,8-4-1 16,5-5-4-16,10-6-11 0,-3-5-44 15,3-5-33 1,9-2-7-16,-6-8-7 0</inkml:trace>
  <inkml:trace contextRef="#ctx0" brushRef="#br1" timeOffset="238384.3858">12405 15942 67 0,'-11'-9'82'0,"11"9"-30"16,-16 0-7-16,16 0-4 15,-7 1-12-15,7-1-9 16,0 0-6-16,0 0-3 0,0 0 0 16,-9 0-5-16,9 0 0 15,0 0-4-15,11-1 1 0,5-4-1 16,4 2-1-1,6-2-1-15,5 3 0 0,5 0 0 16,2 4 0 0,-1 5-1-16,-4 2 0 0,-5 7 0 15,-9 0 0-15,-6 8 1 0,-11-2 0 16,-5-3 0-16,-12 2 0 15,-6-3 1-15,-6-3 1 0,-5-2-1 16,4-5 1 0,1-3-2-16,7-3 0 0,3 4-2 15,17-6 1 1,-3 15 1-16,12 1-1 0,10 0 0 15,3 4 0-15,3 5 0 16,-3 1 3-16,-2 3 0 0,-6-4 1 16,-11 3-1-16,-6-6 1 0,-13 0 0 15,-4-5 0 1,-3-2-1-16,-1-2-1 0,-2-5-4 15,8-2-9 1,-2-5-38-16,0-3-40 0,20 2-6 16,-2-21-6-16</inkml:trace>
  <inkml:trace contextRef="#ctx0" brushRef="#br1" timeOffset="239364.3956">13888 15983 0 0,'-7'-10'88'16,"-4"0"1"-16,3 4-6 15,-2 4-58-15,2 4-5 0,0 10-8 16,2 7-2-16,0 8-3 16,-3 6 1-16,3 6 0 15,-1 3 0-15,1 3 0 0,1-1 0 16,-2-3-2-1,0-2 0-15,0-6-2 0,-1-6-1 16,2-4-2-16,0-6-1 16,0-7-1-16,6-10-2 15,-8 8-4-15,8-8-7 0,-2-5-6 16,2-7-15-16,9-3-51 15,-4-11-8-15,4-5-5 0</inkml:trace>
  <inkml:trace contextRef="#ctx0" brushRef="#br1" timeOffset="239924.4012">13744 16003 73 0,'-15'1'67'16,"6"2"-9"-16,9-3-10 15,-10 0-12-15,10 0-12 0,0 0-9 16,14-3-6-1,4 0-2-15,12 2-2 0,6-1-2 16,11 2-2-16,3 0 0 0,4 7 0 16,-2 4 0-1,-3 0 0-15,-7 3 0 0,-11 3-1 16,-8 1 0-16,-13 1 1 15,-8 2 1-15,-5-3 1 0,-8 0 0 16,-10-1 0 0,-4-4 2-16,-5-4-2 0,-3-2 0 15,-3-4 0-15,1-3-2 0,1 0-1 16,3-3 0-1,9-1-1-15,2 1-1 0,8 1 0 16,12 2 0-16,0 0 1 16,12 8 1-16,10 3 1 15,9 7 1-15,2 3 1 16,7 5 1-16,1 4 2 0,-2 3-1 15,-4 4-1 1,-5-4 0-16,-8 2-2 0,-8-3 0 16,-5-4 0-16,-6-3-1 0,-3-2-2 15,0-7-3 1,-1-3-8-16,1-13-21 0,-14 8-52 15,14-8-10-15,0 0-6 16</inkml:trace>
  <inkml:trace contextRef="#ctx0" brushRef="#br1" timeOffset="240294.4049">14508 16205 17 0,'0'0'87'0,"6"14"4"16,-3 9-2-16,0 1-71 16,3 10 1-16,-6 5 4 0,4 3 1 15,-4 3-5 1,0-4-6-16,0-3-4 0,-3-6-2 15,1-3-1-15,-2-7-2 16,0-5-1-16,3-5-2 0,-1-3-2 16,2-9-2-16,-1 13-6 15,1-13-12-15,0 0-66 16,-4-10-8-16,8-2-6 0,6-4-5 15</inkml:trace>
  <inkml:trace contextRef="#ctx0" brushRef="#br1" timeOffset="240594.4079">14780 16515 78 0,'-12'25'86'15,"8"1"0"-15,-2-4-63 0,6-3-4 16,0-3 0-1,10-7 2-15,5-4-2 0,3-5-2 16,5-7-5-16,-3-3 0 16,0-3-3-16,-2-6-3 0,-6 0-1 15,-8-1-2-15,-4 3-1 0,-6 0-1 16,-7 4 0-1,-6 4-1-15,-3 3-1 0,0 5-3 16,-2 4-3 0,0 3-7-16,9 7-21 0,9 5-55 15,1-7-6-15,5 0-6 16</inkml:trace>
  <inkml:trace contextRef="#ctx0" brushRef="#br1" timeOffset="241094.4129">15287 16438 80 0,'-28'10'85'0,"-2"4"-3"0,-6 4-56 16,-1 6-15 0,1 4-2-16,8 2 3 0,-2 3-2 15,9-4 0-15,4-7-2 0,12 0 2 16,5-10 0-1,10-5 0-15,9-7 1 0,7-5-1 16,2-8-1-16,2-3-1 16,1-1-3-16,-4-4-1 0,-2 1-2 15,-7 2 0 1,-4 7-1-16,-6 0-2 0,-8 11 0 15,0 0 0-15,0 0 0 16,-1 19 0-16,-3 2-1 16,2 1 1-16,2 1 2 0,0 2 0 15,5-3-1-15,2-3-1 16,8-3-2-16,-2-9-9 0,7 0-18 15,2-7-52 1,3-5-13-16,0-12-6 0</inkml:trace>
  <inkml:trace contextRef="#ctx0" brushRef="#br1" timeOffset="241444.4164">15584 16467 30 0,'7'-7'88'0,"-7"7"1"16,0 13-4-16,-6 5-64 0,-8 10-11 16,4 2-1-1,-3 2 3-15,0-1 0 0,6-3-2 16,3-10 0-1,4-3 0-15,3-5-2 0,8-8 1 16,2-2-1-16,3-9-1 16,2-9-1-16,0-6-2 0,0-9-2 15,1-9-2-15,-6-4 0 16,-6-2-1-16,1-3-1 15,-7 7 0-15,-2 5 0 0,-7 9-1 16,-1 15 1 0,-2 15-1-16,1 9 2 0,6 16-1 15,4 10 1-15,9 6 0 16,9 6 0-16,9 1 0 15,7-2-4-15,14 0-12 16,-1-8-50-16,9-9-23 0,3-10-8 16,0-11-3-16</inkml:trace>
  <inkml:trace contextRef="#ctx0" brushRef="#br1" timeOffset="241714.4191">16152 16219 54 0,'-6'10'88'0,"6"-10"0"15,-3 17-5-15,11-9-74 0,4 4-1 16,4-3 3 0,6 2 1-16,4-3-3 0,1-4-6 15,8 3-10-15,-7-4-23 0,-3-3-54 16,3 0-8-1,-9-2-4-15</inkml:trace>
  <inkml:trace contextRef="#ctx0" brushRef="#br1" timeOffset="241864.4206">16194 16394 1 0,'-10'17'96'16,"10"-5"1"-16,10-6-7 0,20 13-32 16,11-19-43-16,7 0-4 0,12 0-19 15,1 0-60-15,7-3-20 16,4-6-7-16,-2 1-3 15</inkml:trace>
  <inkml:trace contextRef="#ctx0" brushRef="#br1" timeOffset="242284.4248">17017 16030 42 0,'-11'19'92'0,"3"5"-1"15,2 5-4-15,5 10-73 16,1 6-2-16,0 9 3 0,-1 1 0 16,3 3-4-16,0-7-3 0,0-4-2 15,1-5-2 1,-3-12-2-16,0-5-1 0,-1-8-2 15,1-17-8 1,0 0-15-16,0-13-53 0,1-12-16 16,-1-11-6-16,0-10 2 15</inkml:trace>
  <inkml:trace contextRef="#ctx0" brushRef="#br1" timeOffset="242674.4287">16785 16031 58 0,'-14'-5'93'0,"2"-1"-3"0,8 19-34 16,10-14-32-16,13 0-7 15,14-1-2-15,12 2-2 16,13 0-4-16,5 8-3 16,9 4 1-16,0 4-3 0,-4 2 0 15,-11 3-1-15,-10 5-1 0,-14-1 0 16,-14 0-1-1,-15-2 1-15,-10-3 0 0,-13-3 0 16,-8-5-1 0,-5-3 0-16,-2-8 1 0,0-1-1 15,1-6 0-15,4-2-1 16,8 0 0-16,6-1-2 0,3 3 1 15,12 6 0 1,0 0 1-16,3 15-1 0,10 1 1 16,2 8 1-16,2 4 0 0,2 5 1 15,0 6 1 1,-3 2-1-16,-4-2-1 0,-4-1-1 15,-1-4-2-15,-4-5-5 16,0-2-9-16,-3-10-36 0,0-17-39 16,6 7-7-1,10-12-6-15</inkml:trace>
  <inkml:trace contextRef="#ctx0" brushRef="#br1" timeOffset="242924.4312">17592 16262 36 0,'-17'21'85'0,"-1"-2"-2"16,1 37-25 0,6-27-46-16,6 3 6 0,5-1-1 15,2 2 2-15,7-3-3 0,1-3-4 16,1 3 0-16,-8-5-2 15,-3-2-1-15,-6-2-3 0,-11-2-3 16,-11-7-6 0,3 3-25-16,-1-6-56 0,-4-9-9 15,7-4-6 1</inkml:trace>
  <inkml:trace contextRef="#ctx0" brushRef="#br1" timeOffset="243254.4344">17790 16529 35 0,'-15'23'91'0,"7"4"-1"16,8-27-9-16,5 12-60 0,11 4-1 16,11-8-2-1,2-4 1-15,4-4-3 0,-2-7-5 16,-5-6-3-1,-6 0-2-15,-14-7-1 0,-6 1-2 16,-11 0-1-16,-14 4-2 16,-5 4-3-16,-6 5-5 0,-7 3-8 15,4 4-30-15,6 6-44 0,2 3-8 16,10 2-5-1</inkml:trace>
  <inkml:trace contextRef="#ctx0" brushRef="#br1" timeOffset="243814.4401">18138 16421 24 0,'0'0'87'16,"0"12"2"-16,2 3-3 15,5-1-66-15,2 11-8 0,4 4 3 16,-1 0 2 0,5-2-1-16,-1-1-2 0,-1-7-2 15,-3-6-2-15,-1-2 0 0,0-9-1 16,-11-2-2-1,14-7-1-15,-9-6-1 0,-2-3-1 16,-1 0-2-16,1-3-1 16,-1 1-1-16,0 4-1 0,-2 2-1 15,0 12-1 1,0 0 1-16,0 0-1 0,10 14 1 15,-3 9-1 1,1-2 0-16,1 3 0 0,2-3 0 16,-2-1-2-16,-1-5-2 0,3-4-8 15,-11-11-10-15,10-2-10 16,-10-12-21-16,1-4-18 0,1-7-4 15,4-5 3 1,-2-4 25-16</inkml:trace>
  <inkml:trace contextRef="#ctx0" brushRef="#br1" timeOffset="244054.4425">18422 16448 36 0,'6'-10'61'0,"-6"10"7"16,10 10-4-16,-2 14-19 15,-3 3-18-15,-1 4-9 0,4 5 4 16,-1-4-2-16,1-4-1 16,-1-5-2-16,0-6-3 15,-1-5-2-15,-6-12-2 0,14 5 0 16,-1-6-2-1,-5-11-2-15,8 0-1 0,-4-2-3 16,3-3-2-16,0 0-2 16,0-2-3-16,-3 1-6 0,3 6-11 15,-3 0-34-15,-6 0-40 16,10 1-6-16,3 0-5 15</inkml:trace>
  <inkml:trace contextRef="#ctx0" brushRef="#br1" timeOffset="244384.4458">18923 16350 50 0,'0'0'87'16,"-6"-5"-2"-16,-7 9-3 0,5 10-72 16,-5 7 0-16,-3 9-3 0,3 4 2 15,1 2 1 1,7 0 0-16,5-2 0 0,3-5-1 15,11-4 0 1,8-9-1-16,6-9-1 0,6-6-1 16,2-2 0-16,-2-10-2 15,-1-4-1-15,-6-4-2 0,-7-1-1 16,-10 1-2-1,-10 4 1-15,-9 6-2 0,-10 9 1 16,-4 2 0-16,-1 10 1 0,6 9 1 16,7 4 1-1,15 4 1-15,19 0-1 0,19-4-2 16,22-4-12-16,6-6-50 15,19-6-26-15,14-11-7 0,4-3-7 16</inkml:trace>
  <inkml:trace contextRef="#ctx0" brushRef="#br1" timeOffset="247344.4754">20390 15777 32 0,'0'-9'95'0,"0"9"-3"0,0-38-9 15,0 38-57 1,0 0-7-16,3 6-4 0,1 13-4 16,1 6-3-16,2 7-1 15,2 6-1-15,1 3 1 16,2 2-1-16,0 1 0 15,0-2 0-15,1-4 0 0,-3-4-2 16,0 1 0-16,-3-4 1 0,1 0-3 16,-2 0 0-1,2-2 0-15,-1-1-1 0,0-1 0 16,-1-1 0-1,-2-4 0-15,4-4 0 0,-5-3 0 16,1-3 0-16,-4-12 0 16,4 14 1-16,-4-14-1 0,0 0 1 15,0 0-1-15,0 0 2 0,0 0-1 16,0 0 2-1,0 0-1-15,0 0 1 0,0 0-1 16,2-9 1 0,0-6-2-16,0-6 1 0,3-6-1 15,3-11-1-15,3-11-1 16,4-9 0-16,2-10 0 0,10-9 0 15,-4-3 0 1,7-1 0-16,-3 0 0 0,-2 6 0 16,-4 9 1-16,-3 11-2 0,-6 11-1 15,-5 13-1 1,-1 8-4-16,-6 12-2 0,0 11-5 15,0 0-8-15,-6 19-27 16,3 3-48-16,-3 8-5 16,1 2-5-16</inkml:trace>
  <inkml:trace contextRef="#ctx0" brushRef="#br1" timeOffset="247774.4797">20925 16024 56 0,'7'-12'96'15,"-7"12"-4"1,7-8-5-16,-7 8-62 0,-1 22-7 15,-2 4-5 1,0 5-6-16,-2 6 0 0,2 8-1 16,0-2 1-16,1 3-2 0,2-2 0 15,0-9-1-15,0-3-1 16,2-7-1-16,-1-4 0 0,2-9-1 15,-1-2-2 1,-2-10-1-16,0 0-4 0,0 0-6 16,0 0-35-1,0 0-44-15,7-19-7 0,-7-1-6 16</inkml:trace>
  <inkml:trace contextRef="#ctx0" brushRef="#br1" timeOffset="248054.4825">21043 16309 78 0,'4'18'93'15,"1"3"-5"-15,-1 3-57 0,5 0-7 16,5 0 2-16,3-3-3 16,6-4-6-16,1-6-5 15,3-8-2-15,0-3-2 0,0-7 0 16,-6-5-2-16,-1-3 0 15,-8-1-3-15,-5-2 0 0,-7-3-1 16,-2 3-1 0,-9 0-1-16,-2 0 0 0,-5 4 0 15,-3-1 0 1,0 6-1-16,-2 1 1 0,0 4-4 15,3 3-2-15,-2 0-4 16,7 1-10-16,3 1-20 0,2-1-48 16,10 0-10-16,10-1-5 0</inkml:trace>
  <inkml:trace contextRef="#ctx0" brushRef="#br1" timeOffset="248534.4873">21637 16227 13 0,'0'0'83'0,"-6"-7"2"15,-12 7-1-15,-6 0-64 16,-2 8-3-16,-5 6-3 16,-2 5 0-16,-1 6-2 0,3 1-2 15,6 3-1-15,6 2-2 0,5-3-1 16,6-4-1-1,8-4 1-15,1-4-2 0,9-11 1 16,3-2 0-16,4-3 0 16,0-11 0-16,3-5-1 15,0-2 0-15,-4-3-2 16,1-3 0-16,-4 4-1 0,-4 1-1 15,0 2 0 1,-3 5-2-16,-6 12 0 0,0 0 1 16,0 0 0-16,8 11-1 0,-5 5 1 15,5 8 1 1,-2-2 0-16,3 1 2 0,0 0-1 15,4-2-2-15,-2-4-2 16,1-3-7-16,1-8-8 0,2-6-33 16,6-4-40-1,-3-8-7-15,0-4-3 0</inkml:trace>
  <inkml:trace contextRef="#ctx0" brushRef="#br1" timeOffset="248914.4911">21873 16300 77 0,'0'0'85'0,"0"0"-3"0,-5 10-56 16,-4 5-8-1,-3 4-1-15,0 3-3 0,0 4 1 16,2-2-1 0,3 3-2-16,6-2 0 0,0-2-1 15,8-8-3-15,5-5-1 0,5-6-1 16,3-4 1-16,0-1-2 15,2-10 0-15,-2-6-2 16,-2-5-1-16,-3-2 0 16,-6 0-1-16,-4 1 0 0,-3 1-2 15,-2 4 0 1,-2 4-1-16,2 14 1 0,-18 0 0 15,7 6 0-15,3 13 0 16,1 2 0-16,2 5 1 16,0 2 2-16,5-2-1 0,0-3-1 15,7-5-1-15,0-3-2 16,2-4-5-16,-9-11-11 0,18 0-43 15,0-4-30 1,-8-9-7-16,1-8-5 0</inkml:trace>
  <inkml:trace contextRef="#ctx0" brushRef="#br1" timeOffset="249324.4952">22124 16279 61 0,'-3'7'88'15,"-1"2"-2"-15,-2 3-54 0,0 4-11 16,5 5 1-1,-4 0 2-15,5 1-4 0,-4 5-3 16,4-3-5-16,-1 0-2 16,1-6-3-16,0-1 0 0,0-3-2 15,0-3 0-15,0-11-1 0,0 13 0 16,0-13 0-1,0 0-1-15,0 0 0 0,0 0 0 16,0 0 0 0,0 0-1-16,0 0-1 0,0 0 0 15,0 0-1-15,0 0 1 16,0 0-1-16,0 0 0 0,0 0-1 15,0 0 1 1,0 0-1-16,0 0 0 0,0 0 0 16,0 0 1-16,0 0-1 0,-9-6 1 15,9 6 0 1,0 0-1-16,-8-7 1 0,8 7-1 15,0 0 0-15,-3-14-2 16,1 5-1-16,-1 1-4 0,-3-6-7 16,4-1-30-1,-3 0-46-15,-4-9-5 0,-3-5-9 16</inkml:trace>
  <inkml:trace contextRef="#ctx0" brushRef="#br1" timeOffset="249604.498">21894 16200 46 0,'-3'-9'100'15,"3"9"-5"-15,0-14-4 0,24 7-64 16,-24 7-5 0,0 0-4-16,9 0-6 0,-9 0-4 15,1 13-3-15,0 1 0 0,1 4-2 16,1 7 1-1,1 4-1-15,0 4 0 0,3 4 0 16,2 2-1-16,-3-1 0 16,1-1-1-16,-1-1 0 0,0-7 0 15,-1-7-2 1,-4-5-1-16,3-3-3 0,-4-14-4 15,4 12-9 1,-4-12-34-16,0 0-42 0,0 0-6 16,14-14-4-16</inkml:trace>
  <inkml:trace contextRef="#ctx0" brushRef="#br1" timeOffset="249974.5017">22331 16008 50 0,'-24'2'97'0,"9"0"-3"16,2-2-4-16,13 0-64 16,0 8-6-16,17-2-3 15,13-2-5-15,4 0-3 0,8 0-3 16,4 3-1-16,-1-4-1 15,-2-1-2-15,-6 0-3 0,-9-1-2 16,-10 0-2 0,-6-1-5-16,-12 0-10 0,0 0-43 15,0 0-31 1,0 0-6-16,-13-13-3 0</inkml:trace>
  <inkml:trace contextRef="#ctx0" brushRef="#br1" timeOffset="250184.5038">22251 16213 26 0,'-22'19'98'0,"8"-2"-1"15,11-5-5-15,13-4-53 0,15 2-15 16,13-1-4-1,10-2-5-15,6-2-5 0,2-2-6 16,-3 0-6-16,2 6-11 0,-12 0-44 16,-5-3-33-1,-2 1-8-15,-9 0-6 0</inkml:trace>
  <inkml:trace contextRef="#ctx0" brushRef="#br1" timeOffset="288784.8898">23064 15654 51 0,'0'0'95'15,"-12"-7"-5"1,9 19-27-16,3-12-31 0,-9 12-8 16,8 7-3-1,0 3-6-15,1 10-5 0,0 4-2 16,0 3 0-16,0 4-1 15,0-4-2-15,0-3-2 0,0-4 0 16,0-6-2 0,0-6-1-16,-2-3-1 0,2-1-5 15,-1-6-4-15,1 2-12 0,0-12-37 16,3 15-35-1,-3-15-8-15,10 5-3 0</inkml:trace>
  <inkml:trace contextRef="#ctx0" brushRef="#br1" timeOffset="289144.8934">22888 16104 1 0,'0'0'86'15,"-11"0"1"1,11 0-34-16,0 8-10 0,7 1-8 16,6-6-12-16,6 2-4 15,7-3-3-15,6 0-3 0,3-2-1 16,5 0-6-1,0 0-3-15,-2 0-2 0,-1 0-3 16,-7 0-6 0,-5-2-11-16,-9 2-22 0,-16 0-47 15,20 0-8-15,-20 0-4 0</inkml:trace>
  <inkml:trace contextRef="#ctx0" brushRef="#br1" timeOffset="289664.8986">22969 16368 54 0,'-15'5'94'15,"15"-5"-3"-15,0 0-40 16,0 0-15-16,-10 0-10 0,10 0-9 16,9 0-7-1,6 0-2-15,5 0-3 0,5 0-1 16,1 2-2-1,5-1 0-15,-1 1 0 0,-3-1-1 16,-4 1-1-16,-7 2 0 16,-5 3 0-16,-8 3 1 0,-3 4 0 15,-9 3 0-15,-7 4 1 0,-2 2 0 16,-4 4 1-1,0-3-1-15,2 0 1 0,3-3 1 16,7-3-1 0,9-5 0-16,4-2 0 0,14-6 0 15,8-1 1-15,6-1-3 16,4-3-1-16,3 0-4 0,-4-3-7 15,-1 2-35-15,-1-3-46 16,-14-3-6-16,-3-4-7 16</inkml:trace>
  <inkml:trace contextRef="#ctx0" brushRef="#br1" timeOffset="292274.9247">23521 15853 76 0,'0'0'91'15,"3"-20"-29"-15,-3 20-14 0,0-9-14 16,0 9-9 0,0 0-8-16,0-8-5 0,0 8-3 15,0 0-3-15,0 9-1 16,0 3-1-16,2 2-1 0,1 5 0 15,2 5 0-15,0 2 0 0,2 4 0 16,-1 1 0 0,3 4 1-16,-2-2-1 0,-3 1 0 15,2-1-1 1,-2 2 1-16,0-3-1 0,0 0 0 15,-2-3 0-15,-1-4 0 16,-1-3-1-16,-1-1 1 16,1-4-1-16,0-2 0 15,0-6 2-15,0-9-3 0,1 13 2 16,-1-13 0-16,0 0 0 0,0 0 1 15,9-5 0 1,-3-11 0-16,1-4 0 0,3-10-1 16,0-6 0-16,6-8-1 15,-2-5-1-15,-1-4 1 16,1 2-1-16,-4 5 0 15,3 1-1-15,-5 6-1 0,-1 6-2 16,0 9-3 0,-2 0-6-16,3 13-14 0,-8 11-45 15,12-7-24-15,-3 7-7 0,-9 0-4 16</inkml:trace>
  <inkml:trace contextRef="#ctx0" brushRef="#br1" timeOffset="292714.9291">24017 16213 46 0,'0'0'95'16,"0"-12"-4"-1,-11 8-5-15,-32 2-64 0,20 2-6 16,1 6-4-16,-2 4-6 0,1 5-2 16,0 1-1-16,9 3 1 15,3 3-2-15,11-4-1 0,3 2 0 16,9-2-1-1,0-1 1-15,2-1 0 0,-4-1 1 16,-2 0-1 0,-8-1 1-16,-4 1 0 0,-12-1 0 15,-7-4 0-15,-3 3 1 16,-1-2-3-16,0-4 0 15,1 0-4-15,6-6-5 0,11-1-10 16,9 0-16-16,-4-14-49 16,16 5-12-16,11-5-4 0</inkml:trace>
  <inkml:trace contextRef="#ctx0" brushRef="#br1" timeOffset="292994.9319">24050 16309 56 0,'-1'13'85'15,"-9"4"-3"-15,-25 5-56 16,25 2-8-16,5 5-3 0,5 0 2 15,0-2-2 1,8-6 0-16,6-6-4 0,7-5 0 16,1-10 0-1,1 0 0-15,0-13-1 0,-1-4-2 16,-5 0-3-16,-7-4-2 15,-6-2 0-15,-3 0-1 0,-11 4 0 16,-7 2-1-16,-5 6-1 0,-2 3 0 16,-1 5 0-1,0 3-1-15,0 4-2 0,6 6-1 16,5 4-3-1,4-2-6-15,9 4-8 0,-3-2-33 16,5-5-37-16,16-4-5 16,3-5-3-16</inkml:trace>
  <inkml:trace contextRef="#ctx0" brushRef="#br1" timeOffset="293384.9358">24205 16316 77 0,'5'20'89'0,"-5"-20"-8"15,10 29-53 1,-3 3-2-16,-1 0-4 0,1-1-6 16,2-2-4-16,-1-5-2 0,-3-5 0 15,0-7-1 1,-5-12 0-16,8 5-2 0,-8-5-1 15,10-12-1-15,-4-9-1 16,-2-1 0-16,2-7-2 16,3 2-1-16,-5 0-1 15,3 3-1-15,-4 5 0 0,3 5 1 16,-6 14 0-1,0 0-1-15,11 19 1 0,-10 3 1 16,-1 6-1-16,0 4 1 0,2 0 1 16,-2 1-1-1,-1-4 0-15,-2-2-1 0,0-9-1 16,1-5-2-16,2-13-3 15,0 13-10-15,0-13-19 0,0-16-50 16,8 0-10 0,2-6-8-16</inkml:trace>
  <inkml:trace contextRef="#ctx0" brushRef="#br1" timeOffset="293734.9393">24464 16324 16 0,'0'0'88'16,"11"-2"2"-16,-11 2-3 0,4 12-61 15,-1 2-7 1,0 6-4-16,0 2-2 0,-1 4-1 15,0-1-3 1,-1 3-1-16,-2-4-3 0,1-4 0 16,-1-1-2-16,-2-6 1 0,1-4 0 15,2-9 0-15,0 0 0 16,0 0-1-16,0 0 0 0,0-11 0 15,0-2-1 1,4-1 0-16,2-4-1 0,0 0-2 16,3 0 1-1,2 1-1-15,3 2 0 0,0 1 1 16,3 0-1-16,-2 2 1 15,0 0-1-15,1 4 0 0,-2 1-1 16,0 2 0-16,-3-1-3 16,2 3-3-16,-4 0-6 15,1 3-12-15,-10 0-31 0,11 0-35 16,-11 0-6-1,10 0-2-15</inkml:trace>
  <inkml:trace contextRef="#ctx0" brushRef="#br1" timeOffset="294184.9438">24971 16141 61 0,'9'-11'86'0,"-9"11"-3"15,0 0-50-15,-6-1-7 16,-6 10-6-16,-7 12-5 0,-3 9-5 16,1 6-1-16,-2 9-1 0,0 1-1 15,4-1 0 1,5-2-2-16,4-2-2 0,8-7 1 15,2-5 0 1,7-10 0-16,6-9 0 0,8-4-1 16,3-6 0-16,4-3-2 15,0-9-1-15,-1-3-1 0,-3-4 0 16,-5-1-1-1,-6-2-1-15,-5 3 0 0,-8 6 2 16,-10 4 0-16,-5 7 1 0,-5 7 0 16,2 8 1-1,2 5 1-15,2 6 0 0,5 0 0 16,9-2 0-16,11-2-2 15,7-9-7-15,11-1-36 16,2 0-42-16,-2-10-8 16,2-1-7-16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11:53.9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9586 5554 62 0,'-2'-12'82'0,"2"12"-34"0,1-15-11 15,-1 15-7 1,0 0-4-16,0 0-8 0,-1 10-4 15,2 5-1 1,-1 9-2-16,1 7 1 0,-1 8 0 16,0 6 1-16,-2 5-2 15,-2 4-2-15,-2 2-2 0,-2-2-1 16,-1-1-1-16,0-7-1 0,1-3-1 15,-2-8-1 1,4-6-1-16,2-10-1 0,1-4-1 16,3-15-4-1,0 0-6-15,0-5-6 0,8-10-22 16,5-4-48-16,2-8-8 15,0-2-5-15</inkml:trace>
  <inkml:trace contextRef="#ctx0" brushRef="#br0" timeOffset="630.0125">9496 5579 0 0,'-16'-5'68'16,"2"4"-3"-16,0-2-12 15,14 3-10-15,-17-8-12 16,17 8-7-16,-1-14-7 0,4 4-3 16,10-1-1-1,4-2-2-15,11-3-1 0,7-3 1 16,9 5-2-16,3-2-2 0,6 3 1 15,1 2-3-15,1 5-2 16,-3 6 1-16,-1 1-2 16,-9 12-1-16,-5 4 2 15,-7 9 0-15,-10 4 0 0,-8 6 0 16,-9 6 1-1,-3-1-2-15,-15 1 1 0,-5-2-1 16,-9-2 1-16,-6-1 0 16,-5-8-2-16,-3-4 1 15,-3-7-1-15,2-5 0 0,-2-6-1 16,2-2 1-16,6-5-1 15,4-1-1-15,4-6 0 0,9 0 1 16,6 0-1 0,15 7-1-16,-8-12 2 0,8 12 0 15,15-3 0-15,2 4 1 16,7 10-1-16,3 1 2 15,2 8 1-15,0 4 0 0,1 3-2 16,-2 2 1-16,-6 2 0 16,-2-2 0-16,-5 0-1 0,-5-2 0 15,-2-3-1 1,-3-5-1-16,1-4-1 0,0-6-4 15,4-1-10-15,1-8-26 16,2-3-49-16,6-6-5 16,4-8-7-16</inkml:trace>
  <inkml:trace contextRef="#ctx0" brushRef="#br0" timeOffset="930.0186">10113 5995 3 0,'0'23'85'16,"-1"-2"4"-16,1 3-1 15,11-3-58-15,11 4-1 0,6-11-4 16,8-4-2 0,5-10-5-16,6-5-4 0,-1-12-4 15,0-3-3-15,-8-4-2 0,-8-4-1 16,-10 2-1-1,-14 1-1-15,-8 3-1 0,-18 2 1 16,-10 6-2-16,-6 4 0 16,-9 5 0-16,0 5 0 0,-1 4 0 15,3 7-3 1,6 7-5-16,6-7-11 0,11 6-61 15,12 0-12-15,8-8-4 0,9-6-7 16</inkml:trace>
  <inkml:trace contextRef="#ctx0" brushRef="#br0" timeOffset="1830.0366">13653 5375 41 0,'-9'-1'83'15,"-1"1"2"-15,4 19-45 0,-1 5-10 16,1 12-6 0,3 9-3-16,0 9-2 0,1 6-2 15,2 1-1-15,-1-1-2 16,1-9-5-16,1 0-3 15,0-12 0-15,2-6-3 16,-3-11-3-16,3-7-5 0,-3-15-9 16,0 0-38-1,18 3-35-15,-14-14-6 0,3-7-7 16</inkml:trace>
  <inkml:trace contextRef="#ctx0" brushRef="#br0" timeOffset="2420.0483">13538 5530 12 0,'0'0'73'16,"-15"-13"-20"0,15 4-9-16,5 0-7 0,6-4-9 15,5-2 0 1,6-2-6-16,5-1-3 0,8 1 0 15,6-2-3-15,3 4-2 0,4 3-4 16,-1 5-1-16,-2 4-6 16,-4 3 1-16,-3 8-2 0,-8 4 1 15,-7 6 1 1,-8 5-1-16,-8 1 0 0,-7 1 1 15,-3 1-1 1,-13-3 1-16,-8 0 0 0,-4-3-3 16,-7-4 0-16,-4-4-1 15,-1-5 1-15,3-3-1 0,1 2 0 16,3-6-1-16,7 0 1 0,4 0-1 15,10 0 0 1,12 0 0-16,0 0 1 0,1 10-1 16,16-1 1-1,2 6 1-15,8 7 0 0,2 3 2 16,0 8 0-16,1 1 0 15,-8 4 1-15,-3 2 0 0,-9-5 0 16,-3-1-1 0,-4-3 0-16,-3-4-1 0,0-7-2 15,-5-4-2-15,5-4-5 0,0-12-9 16,8 5-37-1,7-5-38-15,-1-9-6 0,5-3-7 16</inkml:trace>
  <inkml:trace contextRef="#ctx0" brushRef="#br0" timeOffset="2700.054">14115 5836 70 0,'5'18'93'0,"-3"2"-2"0,8 32-19 15,8-36-49-15,7-5-1 16,9-10-4-16,2-1-2 0,7-9-5 15,-6-4-3 1,1-5-2-16,-6-4-3 0,-16 0 0 16,-11 2-1-1,-10 0-1-15,-14 8-1 0,-13 5 0 16,-7 2-1-16,-4 5 1 0,-3 3 0 15,6 8-2-15,0 1-7 16,19 10-21-16,15-2-58 0,3-10-2 16,7-3-11-1,14-10-3-15</inkml:trace>
  <inkml:trace contextRef="#ctx0" brushRef="#br0" timeOffset="3280.0656">16537 5286 20 0,'-14'-3'86'15,"14"3"1"-15,-6 19-3 0,6 5-63 16,5 11-5-1,2 11 1-15,-2 4 0 0,-1 6 0 16,-2 4-2-16,-2-4-2 16,0-3-4-16,-6-7 1 0,-3-7-5 15,1-9-2 1,1-8-4-16,4-6-8 0,3-16-10 15,0-10-60-15,14-9-11 0,3-8-8 16,0-9-3 0</inkml:trace>
  <inkml:trace contextRef="#ctx0" brushRef="#br0" timeOffset="3810.0762">16413 5350 1 0,'0'0'86'0,"-14"-9"-17"16,14 9-6-16,4-12-14 16,9 6-13-16,9-2-11 15,8 0-6-15,9-1-4 0,7-1-1 16,11 3-2-1,4 2-4-15,2 3-2 0,-2 2-2 16,-6 2-1-16,-5 8-1 16,-8 1-1-16,-10 5 0 0,-10 3 0 15,-7-2 0-15,-12 4-1 16,-3-4 2-16,-5 0 0 15,-12-1 1-15,-3-5-1 0,-9-3-1 16,-1-3 1 0,-7-2-1-16,2 0 0 0,-1 0-2 15,1 1-1-15,1-3 1 16,4 4 0-16,4-2-1 15,1 3 1-15,9-1 0 0,0 4 0 16,4 1 2-16,6 5 0 16,6 4 1-16,3 5 1 0,10 3 0 15,4 2 2 1,6 1-1-16,3-1 1 0,3-2-2 15,-4 1 1-15,4-6-1 16,-3-1 0-16,-2-6-1 16,-1-3-1-16,-4-2-2 15,1-3-2-15,-2-5-6 0,7-2-11 16,-4 0-44-16,1-14-29 0,6-1-7 15,2-3-6 1</inkml:trace>
  <inkml:trace contextRef="#ctx0" brushRef="#br0" timeOffset="4070.0814">17137 5649 33 0,'0'19'94'0,"-3"5"-2"0,0-4-5 16,30 4-59 0,-18 1-5-16,16-4-1 0,1-7-5 15,12-7-4-15,1-4-3 0,4-9-3 16,0-7-1-1,-6-4-2-15,-7-7-1 0,-12 0-1 16,-15-1-2-16,-9 3 1 16,-17 5-1-16,-9 2 0 0,-6 4-1 15,-6 5-1 1,1 6-3-16,-1 0-9 0,11 14-31 15,13-5-44-15,1-2-5 0,19-7-9 16</inkml:trace>
  <inkml:trace contextRef="#ctx0" brushRef="#br1" timeOffset="20160.4032">1243 2210 4 0,'-62'80'13'0,"3"6"-6"16,2 1-1-1,-4 4-1-15,-3 10-2 0,6-1 2 16,-6 1 1-16,7 8 0 0,-1-3 0 16,5 5 0-16,0 6-2 15,9-3 0-15,6 2-1 16,3 0 0-16,3-4-2 15,1 6 0-15,3 6-2 0,0-6 1 16,3 0 0 0,-1 4 1-16,3 2-1 0,2-2 0 15,4 9 1-15,1-8-1 16,6-3 1-16,5 3-1 15,4 6 4-15,1-4-2 0,3-3 1 16,7 2-1-16,1-9 0 16,5 6 1-16,2 4 0 0,1-2 0 15,1-7-2 1,4 0-1-16,-1 5 1 0,5-4-1 15,-1 8 1 1,5-8-1-16,0-6 3 0,8 3 0 16,-3 7 1-16,5-3-2 0,7-1 2 15,-4 3 0-15,7-6 0 16,-1 7 0-16,1 8 0 0,-2-4 1 15,4-5-2 1,-2 3 1-16,-5 3-1 0,6-4 2 16,-6 5-2-1,9-7 2-15,2-9-3 0,2 1-1 16,2 2-1-16,1-7-2 15,7-6 0-15,-1-5-3 0,3-4 2 16,3-6-3-16,-8-5 0 0,9-5 1 16,1-2 2-1,-1-9 3-15,1-5 2 0,0-6 3 16,3 0 3-1,2-12 1-15,2 2 2 0,1-10 0 16,8-10 0-16,4-6 0 16,3-6-4-16,4-9 0 0,2-4-1 15,7-13-1 1,5-6 1-16,3-9 0 0,-4-9 0 15,11-4-1-15,3-11 1 0,3-5-2 16,5-7 0 0,-5-10 0-16,1-4 1 0,-2-12 0 15,3-3 0-15,-8-12 3 16,-1-3-2-16,1-10 0 15,4-4 0-15,-2-2 1 16,0-7-3-16,2-3-1 0,1-3-2 16,-4-2-1-16,-1-4 1 0,-6-6 0 15,-7-1 0 1,-3-7-1-16,-3-2 2 0,-6-5 1 15,-8-3 1 1,-3-2 0-16,-7-4 0 0,-5-1 0 16,-3-1 0-16,-7-1 0 15,-8 0-1-15,-7 3-1 0,-7 2-1 16,-9 1-1-1,-8 2-1-15,-10 3 1 0,-9 2-2 16,-9-1 1-16,-5 1 1 0,-11 2 0 16,-9 0-2-1,-8 1 2-15,-7 1 2 0,-8 0-2 16,-3 6 1-16,-9-2 2 15,-7 4-2-15,-2 3 0 0,-6 2 1 16,-2 2-1 0,-5 3 0-16,-2 1 0 0,0 5-2 15,-3 3-1 1,0 0-1-16,-2 7-1 0,-2 1 1 15,-1 4 0-15,-2 9 0 0,43 55-1 16,-4-2 0-16,-3 1 2 16,-9-5 1-16,3 3 0 15,-8-1 0-15,-1 4 0 16,-9-4-1-16,2 5 2 0,-8-1-1 15,-2 3 0 1,-5-4-1-16,-1 7 0 0,-9-2-1 16,0 1 0-16,-10 3 0 0,0 4 0 15,-4 7 1 1,0 3-1-16,-3 8 1 0,-2 5 0 15,-5 10 1-15,-4 6-2 16,-9 6 1-16,-2 11-1 16,-8 8 0-16,-7 12 0 15,-3 7-1-15,-82 29 2 0,-65 48-4 16,28 11-16-1,29 11-51-15,35-8-9 0,47-22-2 16</inkml:trace>
  <inkml:trace contextRef="#ctx0" brushRef="#br1" timeOffset="20940.4188">1017 851 16 0,'-4'16'15'0,"3"-3"-2"15,1 7-2-15,5-6-2 16,5 7 1-16,1-6-1 16,4 7-1-16,2-6-1 0,-1 9 3 15,-1-7-2-15,-2 7-1 16,-2-5 3-16,-2-1-3 0,-4 1 1 15,-3 0-1 1,-2 1-1-16,-3-1-2 0,-5-1 0 16,-3-3-4-1,1-1-5-15,1-2-9 0,9-13-22 16,-16 12-30-16</inkml:trace>
  <inkml:trace contextRef="#ctx0" brushRef="#br1" timeOffset="21270.4254">1318 1042 7 0,'10'-3'38'16,"-10"3"0"-16,21-5-1 0,-21 5-3 15,0 0-4-15,23-10-4 0,0 1-6 16,-23 9-5 0,28-14-4-16,1 1-3 0,-29 13-2 15,23-23-1 1,2 0 1-16,-25 23-3 0,10-24-2 15,3 0 0 1,-13 24 0-16,-2-24-2 0,-6 0 1 16,8 24-2-16,-23-11 0 0,-3 2-3 15,26 9-3 1,-25 0-7-16,-1-1-12 0,26 1-28 15,0 0-24-15,0 0-3 16</inkml:trace>
  <inkml:trace contextRef="#ctx0" brushRef="#br1" timeOffset="21670.4334">1586 730 26 0,'0'0'32'15,"0"0"-1"1,0 0 3-16,12 0-1 0,-2 0-7 15,2 1-3-15,0 1-6 0,0 0-3 16,-1 0 0 0,-1 0-4-16,4 3-2 0,-2-5-2 15,1 2-2-15,-2-1-3 16,3 4 1-16,-14-5-3 15,11-2-1-15,-2-4-1 16,2-1 0-16,-1-2 1 0,-10 9 0 16,0 0 0-16,0 0 1 15,0 0 1-15,0 0 1 16,0 0 1-16,5 0-2 0,0 0-3 15,-1 2-9 1,1 0-35-16,26 18-30 0,-23-9-3 16</inkml:trace>
  <inkml:trace contextRef="#ctx0" brushRef="#br1" timeOffset="21940.4388">1945 727 3 0,'3'-10'70'15,"3"-1"-35"-15,-2 1-1 0,2-3-6 16,-6 13-5-16,0 0-4 16,11-5-2-16,-1 2-4 15,-1-1 0-15,0 0-2 16,-9 4-3-16,0 0 2 0,0 0-2 15,11 0-2-15,-2 0-3 16,2 0-1-16,2-2-1 16,-13 2-2-16,11-8-3 0,2 0-6 15,-1 1-7 1,21-19-17-16,-12 7-28 0,-21 19-21 15,24-17 0 1</inkml:trace>
  <inkml:trace contextRef="#ctx0" brushRef="#br1" timeOffset="22240.4448">2314 458 26 0,'0'0'52'0,"0"0"-8"16,0 0-15-1,0 0-4-15,0 0-5 0,0 0-2 16,0 0-2-16,0 0-4 15,0 0 1-15,5 0 0 16,1 0-3-16,60 12-2 0,-39-11-2 16,0-1-3-16,2-2-3 15,-3-1 0-15,4-3 1 16,-10 5-1-16,5-2 1 15,-25 3-1-15,27 0 0 16,-1 0 3-16,-26 0 1 16,26 3-1-16,-1 7-8 0,-4-3-43 15,0 1-32 1,4 1-3-16,0 3-1 0</inkml:trace>
  <inkml:trace contextRef="#ctx0" brushRef="#br1" timeOffset="22940.4588">1499 970 4 0,'-28'-1'26'0,"3"-1"2"16,25 2-1-16,0 0 1 0,0 0-5 15,0-12 0-15,0-1 2 16,35-44-4-16,50 0-4 15,-29 26-4-15,3-6 1 16,3 1-1-16,-3-3-3 16,-3 10-3-16,-11 3-4 15,-45 26-1-15,29-16 2 0,1-1 0 16,-30 17 0-1,0 0-2-15,0 0-1 0,0 0-4 16,0 0-18-16,0 0-48 0,0 0-10 16,0 0-5-1</inkml:trace>
  <inkml:trace contextRef="#ctx0" brushRef="#br1" timeOffset="24420.4884">4270 9043 43 0,'-1'-17'75'16,"-5"5"-35"-16,6 12-5 0,-10-15-9 15,10 15-9-15,-13-4-4 0,3 8-4 16,-4 9-2 0,-1 6-2-16,0 10-1 0,4 0 0 15,1 5-3 1,1 3 2-16,7-3 0 0,2-3 0 15,12-7 1-15,7-4-1 16,8-11 0-16,1 1 1 0,5-6-1 16,-3-2 1-16,1 4 0 15,-6 1 0-15,-6 5 1 16,-8 8-1-16,-9 4 0 0,-6 1 0 15,-9 4 0 1,-5-1 0-16,-4 1-2 0,1-7-4 16,4-4-6-16,1-11-11 15,16-7-49-15,-3-8-16 0,11-10-6 16</inkml:trace>
  <inkml:trace contextRef="#ctx0" brushRef="#br1" timeOffset="24760.4952">4543 9148 10 0,'1'14'80'0,"12"1"-21"0,-2-6-3 15,12-1-8-15,-4-10-13 0,7-6-9 16,-3-11-5-16,1-1-3 16,-7-7-5-16,-2 1-1 15,-7-1-4-15,-8 3-4 16,-4 7-1-16,-12 7-2 0,-5 6 0 15,-6 4-2 1,-3 8 0-16,-1 5 0 0,-1 4 0 16,4 0-2-16,5 0-1 0,2 0-4 15,11-2-3-15,2-3-8 16,8-2-28-16,10 2-38 15,0-6-6-15,6 0-3 16</inkml:trace>
  <inkml:trace contextRef="#ctx0" brushRef="#br1" timeOffset="25250.505">4695 8932 10 0,'0'0'77'0,"-10"0"2"0,10 0-2 16,-2 11-61-16,4 2-2 16,8 3-2-16,4 0 1 15,1 3 0-15,3-7 1 16,-1-2-1-16,3-3-1 0,-3-4-2 15,-2-3 1-15,-4 0-2 0,-1-5-1 16,-4-5-2 0,-2 0-2-16,-2-5-1 0,-2 1-1 15,0-2 0-15,-2 2-2 16,-2 1 1-16,0 1-2 15,0 0 1-15,4 12 0 16,-9-12-1-16,9 12 1 0,0 0-1 16,0 0 0-16,0 0 1 0,0 0-1 15,0 0 1 1,12-5-1-16,-2 5 1 0,1 2 0 15,4 5 0-15,3-2 0 16,0 3 1-16,0-1 0 16,-4 2-1-16,1-2 1 15,-2-2-1-15,0 0 1 0,-2 0-3 16,-1-2-4-1,-1-3-7-15,3 0-13 0,-2 0-45 16,1-5-19-16,0-5-6 0,-4-4-1 16</inkml:trace>
  <inkml:trace contextRef="#ctx0" brushRef="#br1" timeOffset="25610.5121">5038 8701 3 0,'18'9'79'0,"-7"-4"3"0,1 2-43 16,3 5-7-16,1 1 2 16,1 3-5-16,-1 3-8 0,1-4-3 15,-4-1-3 1,-1-1-1-16,-2-5-1 0,-10-8-1 15,9 0-3-15,-6-11-1 16,-3-9-2-16,0-2 0 16,-2-4-2-16,-2-5-2 0,3 2-2 15,0 0 2-15,1 4-2 16,0 4 1-16,2 4-1 0,4 0-2 15,4 7-3 1,1-2-4-16,2 7-6 0,4-2-8 16,1 6-19-1,6 0-45-15,-5 1-9 0,-2 0-3 16</inkml:trace>
  <inkml:trace contextRef="#ctx0" brushRef="#br1" timeOffset="26010.5202">5496 8294 39 0,'0'-8'83'16,"-5"-24"-9"-16,5 32-37 16,-13 3-7-16,7 12-6 0,-2 4-4 15,2 10-3 1,4 4-2-16,2 4-2 0,5 1 0 15,8-1-1-15,6-3 1 0,6-7-3 16,6-8-2 0,2-11-1-16,4-9-1 0,3-13-1 15,-3-13-1-15,-1-6-2 16,-2-6-2-16,-7-10-4 0,-5 1 0 15,-11 0-2 1,-9 5-1-16,-5 6 0 0,-12 6 1 16,-8 13 1-16,-5 11 2 0,-3 9 2 15,3 19 2 1,4 6 2-16,10 10 1 0,9 1 0 15,8 0 1-15,14-1 1 16,15-11-1-16,9-4-1 0,10-14-2 16,3-8-6-1,12 0-12-15,-4-10-58 0,2-12-16 16,-4-4-7-1,-7-7-6-15</inkml:trace>
  <inkml:trace contextRef="#ctx0" brushRef="#br1" timeOffset="28300.566">7552 1830 39 0,'-9'-29'70'16,"-9"5"-5"-1,-4 10-66-15,-2 14 0 0,-1 5 0 16,-3 16-1-1,0 8 0-15,-1 13 0 0,3 8 1 16,2 11 0-16,2 14 1 0,2 3-1 16,2 7-2-16,3 4 1 15,2 0 0-15,2 1-2 0,3-4 1 16,2 2-2-1,5-2 2-15,1 0 0 0,6 0 2 16,7-1 1 0,6 1 0-16,5 3-1 0,4 6 2 15,1-3-1-15,-1 5 0 16,1 3 2-16,-4 0 1 0,-2 9 4 15,-3 9 2-15,-3-2 1 16,-4 5 2-16,-1 8-1 16,-3-4 3-16,3 4-2 0,-3 8-1 15,0-1-5 1,-1-1-3-16,-1 9 3 0,-2 3-2 15,-3 7 1-15,-2 4-3 16,0 5 0-16,-5 4 0 0,-3-1 1 16,-1 5 1-16,2 1-3 15,2-2 0-15,0 1-1 16,4-3 2-16,-1-3-1 0,8-2-1 15,5-3 0 1,2-1 0-16,2-5 1 0,2-3-1 16,4 2 2-16,-1-3-2 15,3 1 2-15,-1 1 1 0,3-1 1 16,0 3-1-1,2-2-1-15,2 3 1 0,-2 2 0 16,5 4 1-16,-5 0-2 0,7 0-1 16,0 2 0-1,4-1 1-15,4 0 0 0,3-4 0 16,6-5-1-16,4-2 0 15,6-2 2-15,9-7 0 16,5-1 0-16,3-1-1 16,8-7 1-16,3-2-1 0,7-4 0 15,11 2 0 1,-1-7-1-16,6-4 0 0,9-7-1 15,2-1 1-15,13-9 0 0,8-5-1 16,7-9 0-16,6-7 0 16,9-11 0-16,6-2 0 15,7-10-1-15,10-8 0 16,-3-3 1-16,6-7-1 0,6-5 2 15,3-8-1 1,9-6 1-16,6-6 0 0,9-6 0 16,6-8 1-16,9-1 0 0,4-11 0 15,6-5-1-15,2-8 1 16,3-5-1-16,2-2 1 15,-2-9-1-15,-1-2 1 16,3-3 1-16,2-5 0 0,1-3 0 16,6-2 0-1,-3-4 0-15,1-5 0 0,1 0 1 16,-3-8-3-16,-1-2 1 15,-5-2-1-15,-1-4 0 16,-6-1 1-16,-4-2 0 0,-3-2-1 16,-5 0 0-16,-6-3 2 15,-5 2-2-15,-4-3-1 0,-4-2 1 16,0 0-2-1,-6-7 0-15,-1 0-2 0,-6-3 2 16,1-5 1-16,-3 0 0 16,-3-6 0-16,-2-2 0 15,-6-5 4-15,0-2-2 16,-8-2 1-16,-3-3 0 0,-7-3 0 15,-4-5 0-15,-6 2 0 0,-12-3 0 16,-5-2 0 0,-6-6-2-16,-8 0 1 0,-7-4-1 15,-3-1 0-15,-8-6-1 16,0 0-1-16,-10-5 0 15,-3-6 1-15,-7 1 0 16,-8-7 0-16,-8-3 0 0,-4-4 1 16,-9 0 0-16,-10-4 2 0,-7-1-1 15,-7 1 0 1,-10-2 0-16,-7 4-1 0,-10-3 0 15,-10 5-1 1,-9-3-2-16,-15 1-1 0,-13 3 1 16,-12 2-1-16,-17 4 0 15,-13-4 1-15,-16 12 1 0,-12-4-1 16,-11 2 4-1,-14 6-1-15,-13 1 0 0,-14 7 2 16,-15 0 0-16,-11 6-1 0,-10-3 0 16,-13 9 0-1,-14 3 0-15,-17 0 0 0,-6 1-1 16,-16 2-1-16,-10 0-2 15,-6 4 0-15,-11 1 1 0,-4-1 0 16,-10 7-1 0,-2-1 0-16,147 66-1 0,-19-9-1 15,-4 1 4 1,-20-2-1-16,-2 3 1 0,-19-2-1 15,-4-1 0-15,-19-5 0 0,-1 10 2 16,-23-6-2 0,0 7 0-16,-24-8 1 0,-2 12-1 15,-20-2 0-15,-6 7 1 16,-27 2-1-16,-5 5 1 15,-9 14 0-15,-7 8 1 16,-6 10-1-16,-12 7 1 0,-8 11 0 16,-6 13-1-16,-5 12 1 0,-3 10 0 15,160 7 0 1,-551 85-7-16,49 23-14 0,62 28-53 15,37 57-15 17,113-5-9-17,122-10-2-15</inkml:trace>
  <inkml:trace contextRef="#ctx0" brushRef="#br1" timeOffset="29610.5922">20872 10715 12 0,'0'0'75'15,"5"15"3"-15,-6 36-24 0,-3-24-39 16,2 8 3 0,-6 2 2-16,7 7 3 0,-9-3-4 15,6 0 0-15,-3-7-3 16,2-3 0-16,2-6-2 0,3-6-1 15,0-5-3-15,10-6-1 16,4-3 0-16,6-4-4 16,5-1-1-16,4-4-4 0,5-4-3 15,1-9-7 1,7-1-6-16,-4-10-6 0,0-2-7 15,-4-3-3-15,-2 0 1 16,-5 1 3-16,-5 2 3 16,-6 8 7-16,-8 6 8 0,-8 16 10 15,0 0 9-15,0 17 5 16,-8 8 2-16,3 3 2 0,1 2-1 15,3 3 5 1,4-5 0-16,12-6-2 0,11-10-5 16,5-7 1-16,5-6-2 15,-1-9-2-15,0-8-3 16,-3-3-4-16,-9-2-3 15,-10-4-2-15,-13 2 2 0,-13 2-2 16,-13 5-1-16,-10 3 0 0,-7 6-1 16,-5 6-1-1,2 3-1-15,1 4-3 0,10 7-4 16,6-1-5-16,13 4-8 15,11-3-39-15,5-11-28 16,24 6-6-16,2-8 2 16</inkml:trace>
  <inkml:trace contextRef="#ctx0" brushRef="#br1" timeOffset="29990.5998">21482 10906 32 0,'9'26'89'0,"1"-3"1"15,-2 1-44-15,1-2-5 16,4-1-9-16,-7-8-10 0,3-1-2 15,-9-12-3 1,0 0-5-16,9 0-2 0,-5-12-2 16,-1-10-2-16,2-9-1 0,1-5-3 15,-2-9-1 1,4-2 0-16,-1 0-1 0,1 5-1 15,-1 5 1-15,1 8-1 16,-3 7 0-16,3 11-1 0,-8 11 1 16,16 1 0-1,-2 14-1-15,-1 4 1 0,5 8 0 16,3 6 1-16,1 6 0 15,-1 3 1-15,1-1 0 16,-3 2-1-16,-2-7 1 0,-3-2-1 16,-3-7-3-16,-1-3-5 15,-5-10-3-15,-1-4-12 0,-4-10-40 16,0 0-26-1,-8 0-11-15,-4-17-2 0</inkml:trace>
  <inkml:trace contextRef="#ctx0" brushRef="#br1" timeOffset="30400.608">21620 10918 32 0,'-12'-3'90'0,"12"3"-2"15,4-6-5-15,19 1-60 0,9 0-10 16,7-2-6 0,8-2-4-16,-5 1-4 0,3-3-3 15,-5 1-2 1,-8 2-1-16,-8-1-1 0,-8 5 1 15,-7 2 1-15,-9 2 4 16,0 8 2-16,0 8 3 0,-5 2 0 16,3 6 3-16,-3 0 1 0,2 2 3 15,3-5 1 1,7-3 1-16,-2-5-1 0,3-6 1 15,2-7-2 1,0-9-1-16,-2-9-1 0,-6-8-3 16,-2-6-3-16,0-7-1 15,-4-1-1-15,-3 1-1 0,2 4 0 16,0 3-1-1,5 8 1-15,18 10 0 0,7 9 0 16,11 7 0-16,8 14 0 0,4 5 0 16,1 6 1-1,-1 7 0-15,-11 2 0 0,-12 3 0 16,-12 2 0-16,-14-2-1 15,-19 0-7-15,-19 0-37 0,-12-7-40 16,-1-4-5 0,-7-7-6-16</inkml:trace>
  <inkml:trace contextRef="#ctx0" brushRef="#br1" timeOffset="32280.6456">8353 13561 1 0,'0'-15'80'0,"-1"-4"-11"15,-1 9-14 1,-4 1-18-16,6 9-11 0,-11-3-10 15,0 3-5-15,-4 12-5 16,3 5-2-16,-3 11-2 16,7 10-1-16,-1 1 1 15,9-1 2-15,0-1 3 16,15-9 2-16,9-11-1 0,10-7 2 15,1-10 2 1,-1-18 1-16,-1-3 1 0,-6-5-3 16,-8-3-4-16,-14 0-2 15,-10 4 0-15,-16 2-2 16,-10 5-2-16,-2 6-5 15,-5-2-8-15,3 9-14 0,2 5-47 16,8 2-18-16,16 5-5 0,9-7-4 16</inkml:trace>
  <inkml:trace contextRef="#ctx0" brushRef="#br1" timeOffset="34160.6832">8551 13666 48 0,'-12'6'83'0,"12"-6"2"0,0 0-1 16,28 7-72-16,14-7 1 0,13 0 0 15,14 0 2 1,12 0 1-16,6 0-4 0,5-3-3 15,-6 2-2-15,-5 1-2 16,-8 1-2-16,-13 5-1 0,-12 2-1 16,-11 1-2-1,-8-2 2-15,-6 1-1 0,-7-3 1 16,-16-5-1-1,11 9 1-15,-11-9 0 0,0 0 0 16,0 0 1-16,0 0 0 0,0 0 0 16,0 0-1-16,0 0 0 15,0 0 0-15,0 0 0 16,0 0-2-16,0 0 1 15,0 0-2-15,-5 5 1 0,5-5-1 16,-6 19 1 0,1 5 0-16,1 13 1 0,4 9 0 15,0 12 2-15,0 9-1 16,0 7 0-16,8 2-1 0,-4-1 1 15,1-4 1-15,0-11-2 16,0-7 0-16,-2-14 1 16,0-8-1-16,-2-10 3 0,1-5 0 15,-1-8 0 1,-1-8 0-16,0 0 1 0,0 0-1 15,0 0 0-15,0 0 0 16,0 0-1-16,0 0-1 0,4-5 0 16,-4 5 0-16,0 0-1 15,0-12-1-15,0 12 0 16,0 0 1-16,-9-7-2 0,9 7 1 15,-15 0-1 1,6 0 1-16,-3 0 0 0,0 4 0 16,1 0 1-16,0-1-1 15,11-3 1-15,-15 5-1 16,15-5 0-16,0 0 1 15,0 0-1-15,-5 9 1 0,5-9 0 16,14 9 0-16,-2-3 0 0,4 2 0 16,0-1 0-1,7 2 0-15,-2-2 0 0,-2 1 0 16,-2-1 0-1,-3-2 0-15,-2 3 0 0,-4-4 0 16,-8-4-2-16,6 12 2 16,-6-12 0-16,0 13 0 0,0-5 0 15,-6 4 0 1,-3-2 2-16,-6 4-2 0,0-1 0 15,-8 0 0-15,-1 3 0 0,-5-2 0 16,0 1 0 0,1 0 0-16,4 0 0 0,1-4 0 15,4 3 0-15,7-4 0 16,12-10 0-16,-10 14-2 0,10-14 2 15,6 11 0 1,6-6 2-16,4-2-2 0,4 1 0 16,2-1 0-16,4 0 0 0,0 0 1 15,1-1-1 1,-3-1 0-16,-1 1 0 0,-1-2 0 15,-6 2 0-15,0 1 0 16,-4-1 0-16,-3-1 0 0,-9-1-1 16,10 4 1-1,-10-4 0-15,0 0-2 0,5 12 2 16,-5-12 0-1,-5 12 0-15,-5-3-1 0,-1 3 0 16,-3 1 0-16,-6 0 1 0,-4 4-1 16,-2-1 0-16,-2 0 0 15,2 0 0-15,2-2 1 16,1-3 0-16,5 1 0 15,5-4-1-15,4-3 1 0,9-5 0 16,0 0 0 0,0 11 0-16,5-9 1 0,4-1-1 15,6 1 1-15,0 1-1 16,1 0 1-16,-1 0-1 15,1 0 0-15,-5-1 0 0,0 1 0 16,-11-3 0-16,12 6-1 16,-12-6 1-16,8 9 0 0,-6-1 0 15,-2 7 0 1,0 0 0-16,0 6 0 0,0 6 0 15,-1 5 0 1,-3 6 0-16,1 5 1 0,-1 3-1 16,2 6 1-16,0 3 0 0,1 1 0 15,-3 3 0-15,1 3 0 16,-3 3 1-16,2 1-2 0,-2-2 0 15,1 0 1 1,-2-4-1-16,1-7 0 0,2-7 0 16,-1-6 0-1,2-12 1-15,3-6 0 0,-2-10 0 16,2-12 1-16,0 12-1 15,0-12 1-15,0 0 0 0,0 0 0 16,0 0 0-16,0 0 0 16,0 0-1-16,0 0 0 15,0 0 0-15,0 0-1 0,0 0 0 16,0 0 1-1,0 0-1-15,0-5 0 0,0 5-1 16,0 0 1-16,0 0 0 16,1-9 0-16,-1 9 0 0,0 0-1 15,0 0 1 1,0 0 0-16,0 0 1 0,0 0-1 15,0-11 0-15,0 11 0 0,-5-9 0 16,5 9 0 0,-16-14-1-16,1 6 1 0,-6-1-1 15,-10 1 0-15,-11 3 0 16,-15 2 0-16,-15 2 0 15,-10 1 1-15,-8 2 0 16,-5 6-1-16,2-1 1 0,3 2 0 16,9-1 0-16,14-1 0 0,14-3 0 15,14-1 1 1,14 0-1-16,9-3-1 0,16 0-2 15,-8-14-3 1,13 7-7-16,5-6-8 0,7 3-29 16,5 1-36-16,-1-6-14 15,-2 2-5-15</inkml:trace>
  <inkml:trace contextRef="#ctx0" brushRef="#br1" timeOffset="34560.6911">8429 15981 23 0,'-23'16'92'0,"-1"-1"0"0,1 6-4 15,3 4-67-15,4 7 1 0,4-2-4 16,6 2-3-16,6-1-5 16,3-1-1-16,12-6-2 15,8-7 0-15,6-7 0 16,5-8 0-16,6-4-1 0,2-10-1 15,1-5 0 1,-4-3-1-16,-5-4-1 0,-8 0 0 16,-9 1-2-16,-8-1 0 0,-9 2-1 15,-13 4 1-15,-9 4-1 16,-8 4-2-16,-2 6 1 15,-9 4 0-15,2 10-1 16,-1 4-1-16,4 8-6 0,3-1-7 16,15 5-21-1,5 1-52-15,9-10-8 0,8-7-6 16</inkml:trace>
  <inkml:trace contextRef="#ctx0" brushRef="#br1" timeOffset="35220.7043">9902 14440 26 0,'-6'-15'91'16,"-1"3"-2"-1,4 3-7-15,3 9-58 0,0 0-3 16,3 13-6-16,4 10-4 16,5 12-4-16,1 5-2 0,3 8 1 15,-1 7 1 1,1 1-1-16,-5 0-1 0,0-7-2 15,-2-7 1-15,-5-5-2 0,-2-11-2 16,-1-5-1 0,-1-10-3-16,0-11-7 0,0 0-15 15,-2-12-49-15,2-1-16 16,5-8-4-16,1-3-1 0</inkml:trace>
  <inkml:trace contextRef="#ctx0" brushRef="#br1" timeOffset="35670.7133">9762 14488 6 0,'-19'-5'83'0,"3"-5"4"16,12 0-4-1,4-4-55-15,10 1-4 0,16-3-3 16,6 0-3-16,11 0-2 0,9 0-1 16,7 6-3-1,2 3-3-15,-1 7-3 0,-3 0-2 16,-9 10-1-16,-7 7-2 15,-12 2-1-15,-12 7 0 0,-10 1 1 16,-7-2-1 0,-11 4 1-16,-9-5-1 0,-7-1 0 15,-4-6-1-15,-6-2 0 16,0-6-1-16,1-5 0 15,3-3-1-15,5-1-1 0,6-1 0 16,8 1 1-16,14 0 2 16,-5 10 2-16,14 6 0 0,12 1 3 15,7 6 0 1,6 4 3-16,8 2 0 0,2 3 0 15,0-3-1 1,-1-1-1-16,-2-2 0 0,-5 0-4 16,-7-3-1-16,-3-1-2 0,-10-4-3 15,1 1-5-15,-10-5-8 16,4 2-32-16,-2-3-41 0,-9-13-7 15,9 11-5 1</inkml:trace>
  <inkml:trace contextRef="#ctx0" brushRef="#br1" timeOffset="36420.7283">10685 14803 84 0,'0'-11'93'16,"0"11"-17"-16,-4-19-25 0,4 19-14 15,0 0-13 1,0-8-4-16,0 8-7 0,1 13-2 15,7 9-5-15,-1 8-1 0,1 10-1 16,-1 3-1 0,4 7 1-16,-3 3 0 0,0-3 0 15,-3-4-2-15,-1-10 0 16,-4-7 0-16,0-9-1 0,0-6-1 15,0-5-3 1,0-9-5-16,0 0-8 0,0 0-19 16,-6 0-57-16,6 0-5 0,0 0-8 15</inkml:trace>
  <inkml:trace contextRef="#ctx0" brushRef="#br1" timeOffset="36820.7363">11000 15150 6 0,'0'0'76'16,"10"-2"3"-16,-10 2-4 15,18 9-67-15,-17 4 1 0,3 4 2 16,1 1 2-1,0 1 2-15,2-4 2 0,1-1 0 16,1-5-1 0,2-5-2-16,4-4 0 0,-2-7-3 15,2-4 0-15,-2-3-4 16,2-1-2-16,-3-3-2 0,-4 1-1 15,-3-1-1-15,-5 5-1 16,-3 0 0-16,-5 3-1 16,-5 2 0-16,-4 5 0 0,-3 3 0 15,-4 0 0 1,0 3 0-16,-1 7-2 0,1-1-5 15,4 7-8-15,-1-3-27 16,4-1-44-16,11-3-8 16,6-9-3-16</inkml:trace>
  <inkml:trace contextRef="#ctx0" brushRef="#br1" timeOffset="37430.7486">11501 15086 69 0,'0'-15'92'0,"-1"4"-6"15,-7 1-4-15,-6 4-72 16,-4 6-3-16,-1 3-1 0,-8 10-2 16,3 3 0-16,-2 8-1 0,2 1 0 15,5 4 1 1,5 0-2-16,6-3 1 0,4-2 1 15,4-7 1 1,7-5-1-16,5-8 0 0,6-4 1 16,-3-7 0-16,3-4-1 15,-3-7 0-15,2 1 0 0,-5 1-2 16,-1 0-1-1,-6 5 0-15,-5 11-1 0,0 0 0 16,0 0-1-16,-1 7 1 0,0 13 0 16,-1 2 0-1,2 0 1-15,4 3 0 0,6 0 1 16,8-5-1-16,1-4-2 15,4-3-3-15,1-11-8 0,6-2-39 16,0-1-38 0,-4-11-7-16,-6-6-6 0</inkml:trace>
  <inkml:trace contextRef="#ctx0" brushRef="#br1" timeOffset="37810.7562">11710 15076 45 0,'0'12'90'0,"0"2"-3"0,-1 1-2 15,1 2-68 1,0 7-6-16,1 2 1 0,3 1 3 16,3-1 0-16,5-4-2 0,1-6-3 15,4-7 0-15,2-8-2 16,1-4-1-16,2-14-1 0,-1-10-1 15,-2-4-2 1,-1-10-1-16,-5-6-2 0,-3-3 1 16,-8-2-2-1,-3-3-1-15,-15 5 1 0,-9 5-2 16,-7 8 1-16,-10 13 0 15,-4 13 2-15,-1 11 0 0,2 20-1 16,7 13 2-16,15 13 0 16,18 10 1-16,13 5 0 15,30 1 0-15,21-6-2 0,15-1-3 16,13-15-13-1,16-10-59-15,10-5-17 0,2-13-8 16,2-8-4 0</inkml:trace>
  <inkml:trace contextRef="#ctx0" brushRef="#br1" timeOffset="41500.83">11806 15263 10 0,'0'-9'61'0,"-2"-3"-4"15,1 3-11 1,-2 0-10-16,3 9-5 0,-11-14-5 15,11 14-5-15,-19-6-3 0,3 6-1 16,-3 3-4 0,-4 9-1-16,-6 2-2 0,-1 3 0 15,0 3-2-15,2 1 0 16,3 0-3-16,9-1 0 0,11-5-1 15,8-4-1 1,21-7-1-16,13-4-2 0,18 0-8 16,3-5-36-16,9-5-41 0,9-3-8 15,-2-7-7 1</inkml:trace>
  <inkml:trace contextRef="#ctx0" brushRef="#br1" timeOffset="49600.992">13041 14325 6 0,'-21'8'88'0,"2"-5"5"15,7 0-2-15,12-3-56 0,5 0-4 16,21 0-6 0,12-4-3-16,8-1-5 0,8-4-4 15,6 3-4 1,4-2-3-16,-4 1-2 0,0 0-1 15,-10 1-3-15,-10 1-3 16,-4 3-6-16,-9-3-9 0,-3 0-37 16,-2 3-35-16,-22 2-6 15,0 0-7-15</inkml:trace>
  <inkml:trace contextRef="#ctx0" brushRef="#br1" timeOffset="49800.996">13121 14558 39 0,'-16'25'99'0,"12"-9"-2"15,10-11-6-15,19-5-54 16,14-8-12-16,11-4-6 0,5-4-5 16,6 2-7-1,-2-4-5-15,3 3-5 0,-9 1-8 16,-2 7-13-1,-7 7-55-15,-7-5-14 0,-4-3-7 16,-2 0-3-16</inkml:trace>
  <inkml:trace contextRef="#ctx0" brushRef="#br1" timeOffset="50131.0026">14244 13738 32 0,'-7'-10'90'0,"7"10"0"0,-11 0-3 15,-5 5-59 1,15 12-6-16,1 9-5 0,1 6-2 15,4 9-2-15,0 7-1 16,1 8-2-16,2 3-3 0,-2-2 0 16,-1-1-3-1,0-6 0-15,0-6-3 0,-2-9-1 16,0-7-1-16,-1-9-5 0,-2-19-6 15,4 10-18 1,-4-10-56-16,11-24-6 0,-9-5-7 16,-1-8-4-16</inkml:trace>
  <inkml:trace contextRef="#ctx0" brushRef="#br1" timeOffset="50671.0133">14125 13722 0 0,'-20'-1'80'0,"7"1"-23"0,-2 0-1 15,3 0-8 1,0 0-9-16,12 0-10 0,-9-5-5 15,9 5-5-15,5-10-2 16,10 5-5-16,5-2 0 16,8 2-3-16,10 2-1 0,4 1-1 15,5 2-1-15,0 3 0 16,2 6-2-16,-4 4 1 0,-2 6-3 15,-9 1 0 1,-6 5 0-16,-9 2 0 0,-8 2 0 16,-5 3 0-1,-8-2 0-15,-10 0 0 0,-6-4 0 16,-7-4 0-16,-4-4-1 0,-4-6 0 15,3-7 0-15,0-2-1 16,4-2 0-16,6-1-1 0,6-4 0 16,3 4 0-1,11 0 0-15,0 0 0 0,2 9 1 16,10 3 1-1,5 4-1-15,1 2 2 0,2 5 0 16,3 0 1-16,-2 2 0 16,1 3-1-16,-5-2-1 0,-3-2-1 15,-2-3-1-15,-4-3-1 16,2 0-2-16,-4-6-3 15,8-3-9-15,-4-11-22 0,3-10-53 16,13-1-5 0,1-7-6-16,5-5-3 0</inkml:trace>
  <inkml:trace contextRef="#ctx0" brushRef="#br1" timeOffset="50881.0176">14752 14140 31 0,'11'16'96'0,"-3"0"-1"0,4 3-4 16,7-5-50-16,7 0-12 0,7-9-6 15,7-5-4 1,6-9-5-16,-1-6-3 0,1-7-4 15,-9-2-2-15,-6-3-2 16,-9 0 0-16,-18 6-2 16,-10 3 0-16,-21 7-1 15,-10 6 0-15,-9 5 0 0,-9 5-1 16,-4 10 0-16,-1 4 0 0,9 5-4 15,2-7-9 1,15 5-40-16,18-1-39 0,5-6-5 16,11-6-7-1</inkml:trace>
  <inkml:trace contextRef="#ctx0" brushRef="#br1" timeOffset="51361.0271">14218 14645 54 0,'-53'30'94'0,"11"-2"-1"16,8-13-3-16,22-8-61 0,20-2-5 15,32-7-6 1,25-13-1-16,25-7-1 0,19-5-3 16,16-4-2-16,10-1-3 15,-2 1-2-15,-7 4-1 0,-15 3-2 16,-16 9-3-1,-24 4-2-15,-13 9-3 0,-19 2-7 16,-11 9-16-16,-12 15-65 16,-13-11-5-16,-5 4-7 15,-12 1-4-15</inkml:trace>
  <inkml:trace contextRef="#ctx0" brushRef="#br1" timeOffset="51931.0386">14400 14991 76 0,'0'0'102'16,"-7"-15"-6"-16,7 15-5 0,-11-5-59 15,11 5-16-15,-2 12-5 0,2 8-3 16,0 8-2-1,2 10-1-15,-1 4-1 0,2 9 1 16,-1 3-1 0,-2 0 0-16,1-4-1 0,-2 0-1 15,1-9-1-15,0-8 0 16,0-7-2-16,0-9-1 0,3-4-2 15,-3-13-3 1,14 2-8-16,-7-13-12 0,3-15-63 16,3 2-9-16,-2-5-5 0,2-7-3 15</inkml:trace>
  <inkml:trace contextRef="#ctx0" brushRef="#br1" timeOffset="52261.0452">14393 15037 76 0,'0'0'101'0,"-4"-10"-6"0,4 10-7 15,0 0-64 1,0 0-6-16,8-5-4 0,0 5-4 16,8 9-3-16,2 1-1 15,5 7 0-15,6 4 0 0,4 5-1 16,3 6 0-1,1 3-1-15,2 6-1 0,0 2 0 16,-2 3-1 0,-1-3 0-16,-4-2 0 0,-6-7 1 15,-4-5 0-15,-3-10 1 0,-6-11-1 16,-2-9 1-16,-6-19 0 15,0-19-1-15,1-18 0 16,0-11 0-16,6-12-1 16,1-6-2-16,-1 1-1 0,6 3-6 15,1 1-11 1,8 10-54-16,4 22-27 0,-1 4-4 15,8 12-11-15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14:1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5752 5716 6 0,'-6'-1'18'0,"6"7"-4"0,-1 7 0 15,-1 3 2 1,2 6-1-16,-2 9 3 0,1 2 1 15,-3 9-6-15,2 6-4 16,-1 4-2-16,2 6-2 0,-1 3-1 16,2 6 1-1,0 1-3-15,0 4 2 0,1-2-1 16,2-2-1-16,6 5 2 0,-2 4-2 15,3 2-1 1,0 4 2-16,4 2 0 0,5 3 4 16,-3 2 2-16,5 8 2 15,-4-4 0-15,4-4 2 0,-5 0 0 16,4-2 0-1,-6-7-2-15,-3-1-2 0,0-5-4 16,-2-9-2-16,-2 1-2 0,-2-5-10 16,2-3-21-1,1-3-43-15,-2-13-8 0,-2-7-2 16</inkml:trace>
  <inkml:trace contextRef="#ctx0" brushRef="#br0" timeOffset="1390.0278">5775 5697 0 0,'0'0'35'16,"10"-7"-6"-16,7 6-5 0,0-1-4 15,12 0-4 1,-2-1 0-16,13 1-1 0,1 2 0 15,9-1 0-15,1 0-2 16,3-2 0-16,9 0-2 0,0-2 0 16,5-1-1-1,2-1-2-15,1-1-1 0,-1-1-1 16,0 4-1-16,0-2-2 0,-5 2 0 15,1 2 0 1,0-1-2-16,-3-1 1 0,6 0 0 16,2 1 0-16,3-2 0 15,2 1 0-15,2-2 1 16,3 0 0-16,0-3-1 15,6 0 0-15,-6 1-1 0,0 1 1 16,-1-1 0-16,0-1 0 0,0 3-1 16,-4-4 1-1,3 3 0-15,-5-2 0 0,5 0 0 16,-1 1 0-16,0-1-1 15,1 2 3-15,-2-1-4 16,0-3 0-16,-3 4 1 16,-3-1-1-16,-3 3 0 0,-4-2 0 15,-5 5 0 1,-3-4-1-16,-7 6 2 0,-2-1 0 15,-5 1 0-15,-2 1-1 0,-6 0 1 16,-3 0-1 0,-2 3 0-16,-4 2 0 0,-4-1 0 15,-1 0 0-15,-4 1 0 16,0 2 1-16,-5-2 0 0,-1 1 0 15,-10-6 0 1,14 16 0-16,-10-7 0 0,0 5 1 16,0-1-1-16,0 1-1 15,1 6 1-15,-2 1 0 16,1 3-1-16,0 3 1 0,1 4-1 15,-2 3 1-15,2 3-1 16,-2 3 0-16,0 2 1 0,0 1-1 16,0 2 1-1,-2 0-1-15,3 2-1 0,0 2 1 16,1 1 0-1,1 5 0-15,-2 1-1 0,1 2 1 16,0 1-1-16,-1 5 2 0,-1-1-1 16,1 0 0-16,2 4 1 15,-3-1-1-15,0 1 0 0,1 0 0 16,0 4 0-1,1-3 1-15,0 3-1 0,2 2 0 16,1 0 0 0,-2 2 1-16,-1 1-1 0,2 1 1 15,-3 4-1-15,0 0 0 16,-2 3 0-16,-2 0 0 0,0 2 0 15,0 0 0-15,0 3 0 0,-1 1 0 16,-1 3 1 0,-1 0 0-16,-3 4 0 0,1 3 1 15,-2 3 0 1,-2 3-1-16,-2 1 1 0,-1-1 0 15,-1 1 0-15,1-1-2 16,-1-4-1-16,0-3-3 0,3-3-14 16,1-3-44-1,-2-9-22-15,-1-6-6 0,-6-15 0 16</inkml:trace>
  <inkml:trace contextRef="#ctx0" brushRef="#br0" timeOffset="2500.05">6003 8020 22 0,'0'0'56'0,"0"0"-5"16,0 0-10-16,0 0-11 15,0 0-9-15,0 0-8 16,10 3-2-16,-7 6-3 0,0 4-4 15,2 6-2-15,1 3-1 0,0 7 2 16,1 6 0 0,1 4-1-16,-3 3 1 0,-1 5 0 15,0 1 1 1,-1 2 0-16,0-2-2 0,0 3 0 15,-2 0 0-15,-1 2 0 16,2 1 0-16,1 3-2 0,0 3 1 16,-1 1-1-1,1 7 2-15,-1 2 0 0,-2-2-2 16,1 8 2-16,-1 3-1 0,0 1 0 15,0 4 0 1,-2 0 1-16,-2 2 0 0,0 1 0 16,1 5 1-16,-3-5-1 15,1 3 1-15,-1 1 0 0,-2 1 0 16,-3 1-1-1,2 1 0-15,-4 2-1 0,0 1 0 16,0 0 0-16,0-1 0 0,-1-1-1 16,2-1 1-1,-1-2 0-15,0 3 0 0,6-5 0 16,-1-1 0-16,2-2 1 15,2-3 0-15,4-3 1 0,0-5 1 16,0-5-3 0,8-4 0-16,3-7 1 0,2-6 1 15,6-10 0 1,10-3 0-16,7-10 0 0,14-3 0 15,12-9 2-15,15-7 0 0,15-4-1 16,11-5-2-16,15-3-2 16,4 0-5-16,14-2-13 0,-2 2-34 15,1-7-32 1,3 1-8-16,-5-9-2 0</inkml:trace>
  <inkml:trace contextRef="#ctx0" brushRef="#br0" timeOffset="3670.0734">9534 9478 36 0,'0'0'62'0,"-2"-13"-8"0,2 13-10 16,0-13-7-1,0 13-10-15,0-12-5 0,0 12-5 16,0-12-3-16,0 12-1 15,0-12-3-15,0 12-3 0,0 0-2 16,3-10-1 0,-3 10-2-16,0 0-2 0,0 0-1 15,0 5 0 1,0 6-2-16,0 6 1 0,0 6-1 15,0 6 2-15,0 10 0 0,0 4 1 16,0 8 0-16,2 3 1 16,1 8-1-16,-1 4 1 15,2 1-1-15,1 3 1 16,1 3-1-16,1 1 0 0,-1 0 0 15,-2 1 0 1,0-2 1-16,0 1-1 0,-2-4 1 16,0 1 0-16,-3-4 0 15,2 1 1-15,0-2-1 0,-1-2 1 16,0-3-1-16,-1-3 0 15,1 0 0-15,-2-1 1 16,0-3-1-16,-2-2 1 0,2-2 1 16,-4-1-2-1,0-1 2-15,-2-4-1 0,-1-2 0 16,-1-2 0-16,-5-1 0 15,-1-3-1-15,-3 1 1 16,-2-6 1-16,-1 0-2 0,0-2 0 16,-1-2 0-16,1-2 0 15,1-3 0-15,-1-2 0 0,-1-3-1 16,1 0 0-1,2-3-1-15,-1-3 1 0,-2 2 0 16,-1-4-1-16,-1 0 0 16,-1 0 1-16,-3-2 0 15,-6 1 1-15,-1-2-1 16,-9-2 1-16,-6-1 0 0,-10-1-1 15,-13-2 1-15,-13 1-1 0,-15 1 0 16,-19 2 1 0,-17 1-1-16,-22 5 0 0,-14 6-3 15,-16 2-9-15,-2 4-39 16,-2 12-31-16,0-6-9 15,11 2-4-15</inkml:trace>
  <inkml:trace contextRef="#ctx0" brushRef="#br0" timeOffset="5310.1062">5812 7107 6 0,'0'0'23'0,"-6"7"-3"0,6-7-1 15,0 11 1 1,0-11 1-16,3 14 3 0,-3-4-2 15,-6-1-1-15,-12-1-3 16,-7 1 0-16,-22 0-1 0,-13 2-3 16,-22-4-2-1,-12-2-5-15,-18 0-14 0,-7 0-29 16,-10-2-40-16,8 1-3 0</inkml:trace>
  <inkml:trace contextRef="#ctx0" brushRef="#br0" timeOffset="5990.1198">6019 8128 41 0,'9'0'43'0,"-9"0"-3"0,12 0-5 15,-12 0-4-15,0 0-6 16,-3 12-6-16,-13-3-2 0,-13 1-3 15,-15 3-1-15,-13 0-3 0,-19 1-1 16,-13-2-4 0,-16-4-5-16,-8 4-19 0,-7 0-50 15,-3-6-11 1,7-3-4-16</inkml:trace>
  <inkml:trace contextRef="#ctx0" brushRef="#br0" timeOffset="6590.1318">6031 9036 55 0,'0'0'62'16,"-10"9"-7"-16,-1-4-8 0,-3-2-10 16,-7 2-7-1,-9 0-9-15,-12 0-6 0,-13-1-4 16,-15 2-4-1,-14 1-4-15,-13 2-7 0,-11 6-30 16,-1 5-44-16,-11-3-7 0,6 1-5 16</inkml:trace>
  <inkml:trace contextRef="#ctx0" brushRef="#br0" timeOffset="7150.143">5909 10376 68 0,'-36'13'66'15,"-10"-1"-11"1,-11 5-6-16,-19 5-12 0,-19 5-8 15,-15 1-9-15,-18 4-8 0,-10 4-14 16,-14 9-45 0,-10-8-33-16,4 1-6 0,4-12-6 15</inkml:trace>
  <inkml:trace contextRef="#ctx0" brushRef="#br0" timeOffset="7870.1574">9749 6814 7 0,'0'0'67'16,"11"0"-5"-16,16-4-12 15,18 0-7-15,18-3-10 0,19-2-7 16,19 2-4-1,11-2-7-15,8 5-11 0,-4-3-17 16,2 0-45-16,-9 7-23 16,-20 0-8-16,-18 3 1 15</inkml:trace>
  <inkml:trace contextRef="#ctx0" brushRef="#br0" timeOffset="8560.1712">9691 7977 20 0,'0'-19'29'0,"0"19"-1"15,0-13 2 1,0 13 0-16,3-11-1 0,-3 11 0 16,0 0-4-16,0 0-5 0,0 0-3 15,0 0-5 1,0 0-3-16,-5-5-2 0,5 5-2 15,0 0 2-15,0 0-1 16,0 0 0-16,0 0 1 0,8 0 2 16,13 2-1-1,13-2 0-15,12-2 0 0,24-3-1 16,11 0 0-16,16 0 0 15,5-2-3-15,-1 0-2 16,-5 1-4-16,-8 4-9 0,-20 2-43 16,-15 2-31-16,-17 3-5 15,-19-4-5-15</inkml:trace>
  <inkml:trace contextRef="#ctx0" brushRef="#br0" timeOffset="9120.1824">9657 9101 51 0,'-21'0'76'0,"4"3"-7"16,17-3-12 0,0 0-13-16,17 7-12 0,31-7-12 15,17 0-8 1,20 0-2-16,15-2-2 0,12-3-2 15,6 2-4-15,1-1-5 0,-6 1-15 16,-18 3-45-16,-15 2-21 16,-14-2-9-16,-25 0-2 15</inkml:trace>
  <inkml:trace contextRef="#ctx0" brushRef="#br0" timeOffset="9630.1926">9613 10315 48 0,'0'0'92'16,"17"-1"-3"-16,15-7-41 0,28 1-12 15,16-5-6 1,35-3-10-16,19 4-9 0,21-6-11 15,27 2-40 1,10 5-42-16,8-3-7 0,7 0-6 16</inkml:trace>
  <inkml:trace contextRef="#ctx0" brushRef="#br0" timeOffset="26260.5252">1941 14400 14 0,'-14'1'86'0,"-2"-13"-13"15,16 12-21-15,-17 0-7 16,17 0-9-16,-8 0-8 16,8 0-9-16,0 0-4 0,15-5-4 15,11 0-2 1,8-2-2-16,7 1-3 0,10-3 1 15,6-1-1-15,1 0 0 16,0 2-1-16,-7-1-3 16,-7 3-2-16,-10-4-5 0,-5 7-18 15,-8 3-53-15,-9-5-13 16,-4-4-6-16,-7-3-4 0</inkml:trace>
  <inkml:trace contextRef="#ctx0" brushRef="#br0" timeOffset="26610.5321">2085 14079 78 0,'-11'0'88'16,"11"0"-1"-16,17 15-54 0,-16 1-5 15,1 6-7-15,6 5-3 16,0 7-2-16,2 4-4 15,2 3-1-15,2 2-2 0,-1 1 0 16,-1-2-2 0,-2-1 0-16,-3-4-1 0,-3-4-1 15,-1-6 0-15,-1-1-1 16,-2-4-1-16,0-5-4 15,0-3-2-15,0-14-7 16,7 12-32-16,11-12-49 0,-4-4-5 16,5-8-8-16,2-10 4 0</inkml:trace>
  <inkml:trace contextRef="#ctx0" brushRef="#br0" timeOffset="27360.5472">2803 14170 70 0,'0'0'82'0,"-16"-6"-34"15,6 4-10-15,0 2-4 16,-6 0-7-16,-1 6-8 0,-1 1-3 16,-2 2-3-1,3 0-1-15,0 0-1 0,5 1-2 16,1 0-2-16,11-10-1 0,-3 17-2 15,7-10-1 1,14 1 0-16,3 1-1 0,7 0-1 16,5 3 0-16,3 3 0 15,3-1 0-15,1 2-1 0,-4 2 0 16,-5 0 0-1,-2 2 0-15,-10-2 2 0,-7 1 1 16,-5-2-1 0,-7 1 1-16,-11 1 1 0,-10-5-1 15,-6-1 1-15,-6-2-1 0,-3-4-1 16,-4-2 0-16,-1-2 0 15,4-3-1-15,4 0 1 0,3-4-2 16,8-2 0 0,4 1-2-16,7-1-2 0,11 6-2 15,-8-13-6 1,8 13-18-16,14-9-52 0,0-1-12 15,0-1-7-15,4-5 1 16</inkml:trace>
  <inkml:trace contextRef="#ctx0" brushRef="#br0" timeOffset="27580.5516">2725 14195 90 0,'0'0'96'16,"15"-1"-7"-16,18-13-4 0,-23-6-72 16,39-1-7-1,11-2-12-15,-2 5-62 0,3-7-17 16,-1-3-7-1,-13 1-6-15</inkml:trace>
  <inkml:trace contextRef="#ctx0" brushRef="#br0" timeOffset="28340.5668">3503 14217 69 0,'-4'-12'92'15,"-1"2"-3"-15,5 10-43 0,-4-12-10 16,4 12-12-16,0 0-7 16,0 0-5-16,0 0-4 0,4 8-3 15,2 5 0 1,4 4-1-16,1 5-1 0,4 0 1 15,1 4 0 1,0 1-1-16,1 0 0 0,2 0 0 16,0-1 0-16,-2-4-1 0,0 0 1 15,-4-2 0-15,-1-2-1 16,0-3 1-16,-6-3 0 0,2-4 1 15,-8-8 0 1,0 0 0-16,0 0 1 0,11-12-2 16,-8-13 1-1,2-7 0-15,2-10 0 0,6-3-3 16,1-2 1-16,0 0-2 0,3 6-2 15,-2 2-4-15,-1 15-7 16,-6 0-37-16,-4 9-44 16,11 5-3-16,2-2-11 15,2 0 0-15</inkml:trace>
  <inkml:trace contextRef="#ctx0" brushRef="#br0" timeOffset="30290.6058">5696 13865 80 0,'0'0'86'0,"0"0"-33"15,-5 10-8 1,2 0-7-16,3 5-7 0,0 8-10 15,3 4-4-15,1 3-2 16,2 5-2-16,0 2-4 0,0-2-2 16,1-2-2-1,0-3 0-15,-2-5-3 0,-1-5 0 16,1-4-1-16,-3-6-2 0,-2-10-2 15,0 0-3 1,0 0-7-16,0-6-10 0,0-9-26 16,0 1-40-16,-6-7-6 15,0-5-5-15</inkml:trace>
  <inkml:trace contextRef="#ctx0" brushRef="#br0" timeOffset="30890.6178">5537 13923 23 0,'-9'-2'41'0,"9"2"8"15,-12-2 0 1,12 2-4-16,-8-4-7 0,8 4-6 15,0 0-6-15,0 0-5 16,-7-10-6-16,7 10-3 0,0 0-3 16,0-11 0-16,0 11-3 15,11-11-1-15,4 3 2 16,2-1-2-16,6 1-1 0,7-4 1 15,8 3-1 1,9-1-1-16,2 2-1 0,6 3 0 16,-2 1 0-16,1 2-1 15,-4 2-1-15,-6 0 0 16,-9 8 0-16,-6-1 0 0,-13 6 0 15,-9-2 0-15,-7 6 0 16,-5-1 1-16,-13 0 0 0,-7 2 0 16,-5-3 0-1,-4 2 0-15,-1-2-1 0,-1 1 1 16,4-4-1-1,9 3 0-15,4-1-1 0,11-2 1 16,8 4 0-16,10-1 0 16,14-1 0-16,6 1 1 0,4-2-1 15,1-1 0-15,-2-2 1 0,-5 2-1 16,-7 0 0-1,-11-1 0-15,-10 1 1 0,-10 0 0 16,-11-1 0-16,-3 1 0 16,-7-2 0-16,-1-1 0 15,1-3-1-15,2-1-1 16,8-1-4-16,2-4-3 0,10 0-9 15,0-2-28 1,9 2-42-16,15-7-7 0,5 0-6 16</inkml:trace>
  <inkml:trace contextRef="#ctx0" brushRef="#br0" timeOffset="31200.624">6294 13948 30 0,'6'14'91'16,"1"1"1"-16,0 1-5 15,-26 7-59-15,23-1-6 16,4 2 1-16,-2 0-6 15,2-2-6-15,-4 2-3 0,1-6-1 16,-1-2-2 0,-1-4-1-16,-2-2-3 0,-1-10-2 15,3 12-2-15,-3-12-8 0,0 0-23 16,0 0-54-1,0 0-5-15,0-17-8 0,7 2 6 16</inkml:trace>
  <inkml:trace contextRef="#ctx0" brushRef="#br0" timeOffset="31540.6308">6557 13868 59 0,'8'10'90'0,"-8"-10"-3"16,1 16-26-16,2-8-34 0,-1 5-5 15,3 4-5-15,-3-1-5 16,5 8-2-16,-1 0-2 16,1 2-1-16,-1 2-2 15,0-4 0-15,0-1-2 0,1-2-1 16,-1-2 1-1,-1-2-2-15,0-6-1 0,-1-3-1 16,-4-8-5-16,7 13-11 16,-7-13-60-16,0 0-12 0,0-11-7 15,-8-10-6-15</inkml:trace>
  <inkml:trace contextRef="#ctx0" brushRef="#br0" timeOffset="31690.6338">6435 13955 39 0,'0'0'96'0,"17"-9"-3"15,6-1-7-15,3-31-29 16,4 24-52-16,7 2-10 0,-2 3-43 16,0-5-36-16,1 3-7 0,-4-1-6 15</inkml:trace>
  <inkml:trace contextRef="#ctx0" brushRef="#br0" timeOffset="32070.6414">7672 13745 62 0,'0'0'93'0,"0"0"-2"0,-2 9-4 16,2-1-63-16,8 14-9 16,5 2-2-16,2 11-1 15,5 2-2-15,5 5-2 16,1 0-2-16,5 4-4 0,-4-4-6 15,6 2-31 1,0 0-53-16,-13-4-6 0,-3-6-7 16,-5-5 0-16</inkml:trace>
  <inkml:trace contextRef="#ctx0" brushRef="#br0" timeOffset="33600.672">2702 15731 39 0,'-2'-14'81'0,"-4"4"-1"0,-19 1-60 16,14 4-5-1,-1 2 2-15,-2 3-1 0,1 0-3 16,-4 5-2-16,2 7-3 0,0 6-1 15,-3 5 1 1,2 8 1-16,-3 6-2 0,6 5 0 16,2 2-1-16,7 1 0 15,2-2 1-15,10-6-1 0,10-8 2 16,11-9-2-1,7-11 2-15,5-9-1 0,3-12 0 16,2-12 1 0,-6-8-1-16,-2-5 0 0,-8-6-2 15,-13-3 0-15,-12 5-2 0,-6-1 1 16,-14 9-3-16,-13 8 0 15,-8 2-1-15,-2 11 0 0,-2 4-2 16,1 7 0 0,1 2-2-16,5 7-1 0,5 2-2 15,7 1-5 1,10 7-23-16,6 4-51 0,5-6-9 15,11-1-8-15</inkml:trace>
  <inkml:trace contextRef="#ctx0" brushRef="#br0" timeOffset="34290.6858">3105 15545 41 0,'0'0'96'0,"-10"0"-2"16,10 0-7-16,-11 0-57 15,11 0-9-15,0 0-7 16,-2 6-5-16,2-6-2 0,5 16-3 16,3-4 0-16,2 0 0 0,1 5 0 15,3 1 0 1,0 3-1-16,3-2 0 0,0 3 0 15,2 2-1-15,-3-3-1 16,3 2 0-16,-1 2 0 16,-1 0-1-16,0 0 0 15,-4-1 0-15,1-2 1 0,-4-1-1 16,1-3 0-16,-5-1 1 0,2-5 2 15,-8-12-2 1,7 12 3-16,-7-12-1 0,10-7 1 16,-6-9 0-1,1-10 0-15,-1-6 0 0,4-8 0 16,0-6 0-16,6-3-2 15,-3 1 1-15,0 0 0 0,3 4-3 16,-3 6-1 0,0 5-5-16,-1 7-8 0,-5 3-33 15,-2 5-49-15,12 1-4 0,-2 0-8 16,4 0 2-1</inkml:trace>
  <inkml:trace contextRef="#ctx0" brushRef="#br0" timeOffset="34880.6975">6123 15267 59 0,'0'0'95'0,"-13"-1"-3"15,13 1-5 1,-3 8-69-16,3 12-4 0,0 2 0 15,6 9-2-15,3 4-4 16,1 8-1-16,5 0-2 0,0 1-1 16,1-2-1-16,-4-5 0 15,1-5 0-15,-5-5-2 16,0-8-2-16,-4-5-2 0,-4-14-4 15,5 8-12 1,-5-8-54-16,-5-11-20 0,-1-8-7 16,-2-11-3-16</inkml:trace>
  <inkml:trace contextRef="#ctx0" brushRef="#br0" timeOffset="35560.7112">5836 15333 17 0,'-11'1'85'15,"2"1"-1"-15,-14-2-42 0,13 2-13 16,10-2-3-1,-8 3-6-15,8-3-6 0,-11 4-2 16,11-4-3 0,0 0-1-16,0 0 1 0,0 0-1 15,0 0 1-15,0 0-2 16,0 0 1-16,0 0-3 0,0 0 0 15,14-4 0 1,-4-3-1-16,5-2 0 0,7-5 0 16,8-1-1-16,9 1 0 0,8-5 0 15,10 1-1 1,6 3 0-16,5 1-1 0,5 2 0 15,-5 5-1-15,-5 4-1 16,-8 3 0-16,-8 0 1 0,-12 10-2 16,-13 5 1-1,-10 0 0-15,-10 4 0 0,-7 0 1 16,-9 5 0-16,-9-2 1 0,-6 4-1 15,-5-1 1 1,-4-4-1-16,-4 0 1 0,0 0-2 16,6-2 1-16,2-2-1 15,6-2 0-15,7-1 0 0,10-2 0 16,11 0 0-1,12-1 1-15,13 0 0 0,11-4 0 16,11 1 0 0,1 0 1-16,0-2 0 0,3 1-1 15,-10 0-1-15,-9 2 1 0,-12 3 0 16,-14 4 0-16,-11 2 1 15,-16 1 0-15,-10 4 1 16,-10 0-1-16,-7 0 1 16,-5-1 0-16,-3-3-2 0,4-6-1 15,4-1-3 1,11-2-5-16,4-7-14 0,16-3-55 15,17 0-15 1,0 0-7-16,28-11-4 0</inkml:trace>
  <inkml:trace contextRef="#ctx0" brushRef="#br0" timeOffset="35950.719">6837 15369 5 0,'0'0'96'0,"0"0"1"16,0 0-6-16,0 7-3 16,0 4-77-16,0 8-3 15,4 5 0-15,2 4 0 0,3 5-1 16,1 6 0-16,0 0-1 15,0 0 0-15,1-2-3 0,-3-2 0 16,0-6 0 0,-1 0-2-16,0-9-1 0,-2-5 0 15,-3-4-3-15,-2-11-1 16,5 11-5-16,-5-11-18 15,8 3-60-15,-2-11-9 16,-1-7-8-16,1-5-1 0</inkml:trace>
  <inkml:trace contextRef="#ctx0" brushRef="#br0" timeOffset="36290.7257">7092 15314 95 0,'0'0'100'0,"18"14"-6"16,-10-1-5-16,7 4-75 15,0 5-3-15,-1 7-2 0,1 0-2 16,-2 8-2 0,1-1-2-16,-3 1-1 0,-2-2 1 15,-1-2-2-15,-3-4 0 0,-3 0-1 16,1-8-2-1,-2-1-3-15,-1-8-3 0,2-1-9 16,-2-11-47-16,0 0-30 16,-7-3-4-16,1-16-6 15</inkml:trace>
  <inkml:trace contextRef="#ctx0" brushRef="#br0" timeOffset="36460.7291">6980 15412 6 0,'-13'-3'103'15,"13"3"1"1,0 0-7-16,25-14-3 0,-25 3-77 15,42-3-3-15,11-6-2 16,4-4-4-16,3 0-5 0,-3-4-8 16,4 11-24-1,-8 5-61-15,-9-10-6 0,-6 3-9 16,-12 3-5-16</inkml:trace>
  <inkml:trace contextRef="#ctx0" brushRef="#br0" timeOffset="37070.7413">8110 15311 20 0,'-10'0'95'15,"-5"0"-3"-15,-3 4-3 16,-3-4-42-16,-3 17-33 0,-1 12-2 15,-2 10-3-15,1 6 0 16,1 7-3-16,6 1 0 0,8 1-1 16,7-6 1-1,7-5 1-15,15-9-1 0,10-14 0 16,9-14 0-1,12-12 0-15,5-14-1 0,4-14 1 0,1-6-1 16,-7-7-1 0,-11-5-1-16,-9-3 0 0,-15 2 0 15,-13 5-1-15,-14 7-1 0,-20 9-1 16,-13 10-1-1,-11 11-4-15,0 11-8 0,-10 10-37 16,3 9-46 0,18 5-3-16,13-5-10 0</inkml:trace>
  <inkml:trace contextRef="#ctx0" brushRef="#br0" timeOffset="40100.802">10324 7989 18 0,'0'0'17'16,"0"0"-8"0,10-3 1-16,-10 3-1 0</inkml:trace>
  <inkml:trace contextRef="#ctx0" brushRef="#br0" timeOffset="44220.8844">10523 8000 16 0,'-13'-12'20'0,"8"1"0"0,5 11 0 16,-12-13-5-1,12 13 0-15,-5-10-6 0,5 10-1 16,0 0 0-16,0 0-5 15,-3 7-2-15,3-7 4 0,0 11 4 16,0-11 4 0,0 8 2-16,0-8 0 0,0 0 2 15,0 0-1-15,0 0 1 0,-7 0-4 16,7 0-5-1,0 0-3-15,0 0-1 0,0 0 2 16,0 0-2-16,0 0 1 16,0 0 0-16,0 0 2 15,10-1 0-15,-1-1-1 16,3 2-1-16,0 0 2 0,3 0-3 15,0 0 0 1,2 0-1-16,2 1 0 0,1 2-1 16,3-3 1-16,-2 0 1 0,3 0-1 15,0-2 0 1,2 0 0-16,-1-1 0 0,-1 1 0 15,1-1 0-15,-2 1-3 16,2-1 1-16,0 0 1 0,-2 2-2 16,3-2 1-1,-1 2-1-15,-1-1 1 0,0 0 0 16,3 0-1-16,-5 1 1 0,4 1 0 15,-1 0-1-15,0 0 1 16,3 0 0-16,-1 0 0 0,3 1-1 16,0-1 1-1,-3 0-1-15,1 0 0 0,-1 0 1 16,-2 0-1-1,-1-1 1-15,-1 1-1 0,-4 0 1 16,-1 0-1 0,0 1 1-16,0 3-1 0,-1-1 2 15,0-2-1-15,-1 3 1 0,-3-4-1 16,-2 2 1-16,0-2 1 15,-11 0 0-15,11 0 0 0,-11 0-1 16,0 0 0 0,0 0 0-16,0 0 0 0,0 0-1 15,-8 0 0 1,8 0 0-16,-16-7-1 0,7 6 0 15,-3-3 0-15,-5 1-1 16,-5-1-1-16,-4 2 1 0,-9-1-2 16,-7 3 1-16,-10 0-2 0,-8 0 1 15,-6 0-1 1,-6 5-2-16,1 4-9 0,-5 1-36 15,5 0-34 1,10-4-6-16,6-6-5 0</inkml:trace>
  <inkml:trace contextRef="#ctx0" brushRef="#br0" timeOffset="47650.953">9598 8056 0 0,'-16'-9'41'0,"16"9"-6"0,-12-8-4 16,12 8-5-1,-10-8-3-15,10 8-1 0,-3-11 0 16,3 11-2-16,0 0-4 15,0 0-2-15,-5-8-5 0,5 8-1 16,0 0-3 0,0 0 0-16,0 0-2 0,0 0-1 15,0 0 0-15,0 0 2 0,0 0 0 16,0 0 2-1,0 0-1-15,8 0 0 0,-8 0 0 16,18-2 0-16,-5-2 1 16,3 1-2-16,5-1-1 15,-1-2 0-15,3 1-1 16,1 0 0-16,3-1 0 0,-3 3-1 15,3 1-1 1,-2 2 1-16,1-3-1 0,-1 1 1 16,-1 2 0-16,1-3 0 0,0 1 0 15,-2 0 0-15,0-1 0 16,-2 3 0-16,-2 0 0 0,2 0 0 15,-3 0 0 1,-2 0-1-16,0 3 0 16,-4 1 0-1,2 2 1-15,-3-2-1 0,0 0 1 16,0-1-1-16,2 1 0 0,-2-3 1 15,1 3 0 1,0-3-1-16,1 4 1 0,3-1-1 16,1-1 1-16,-1 1-1 15,3-1 1-15,-3 2 0 0,3-5-1 16,2 3 1-1,-3-3 0-15,5 0 0 0,-3 0 1 16,0 0-2-16,3 0 0 16,0 0 1-16,2 0 1 15,-1 0-2-15,2 0 1 0,-2 0-1 16,2 2 1-16,0-2-1 15,0 0 1-15,-4 0 0 0,-1 0-1 16,-3 0 1 0,0 0-1-16,-2 0 1 0,-2 0-1 15,2 0 1-15,-1 0-1 16,3 0 0-16,1 3 0 15,3 1 0-15,0-2 1 16,1-2-1-16,-2 2 0 0,-1-1 0 16,0 2 1-16,-5-2-1 0,0-1 0 15,-3 0 0 1,-4 3 0-16,3-2 0 0,-2 3 1 15,0-3-1 1,3 1 0-16,4-2 1 0,2 2-1 16,1-2 1-16,3 0-1 15,0 0 1-15,1-2-1 0,-3-1 0 16,3-2 0-16,-3 2 2 0,-3-1-2 15,0 1 1 1,-1 0-1-16,1-1 1 0,-2 2-1 16,0 0 1-1,-2-1 0-15,2-1 0 0,1 2-1 16,0 0 1-16,0-1-1 15,2 3 1-15,1-1-1 0,-1 1 1 16,4 0-1 0,-3 0 0-16,2 0 1 0,0 0-1 15,-4 0 0-15,2 0 1 0,-2 0-1 16,-1 0 1-1,0 0-1-15,-1 1 0 0,-1 1 1 16,0 0-1-16,2 3 1 16,-2 0-1-16,2-1 0 0,-3 0 0 15,4 1-3 1,-5-4-12-16,4-1-47 0,-1 5-23 15,-6-5-8-15,-9 0-3 16</inkml:trace>
  <inkml:trace contextRef="#ctx0" brushRef="#br0" timeOffset="51751.0349">11632 8073 14 0,'0'0'44'0,"0"0"-5"15,0 0-3-15,-9-4-6 0,9 4-5 16,0 0-2-16,0 0-3 15,0 0-2-15,0 0-2 0,0 0-4 16,0 0-2 0,0 0-1-16,0 0-1 0,0 0-1 15,0 0 0 1,0 0 1-16,0 0-3 0,0 0 0 15,0 0 0-15,0 0-2 16,0 0-1-16,0 0 0 0,7-5-1 16,2 4 0-16,1 1 0 0,3-2 0 15,4 2 0 1,2 0 0-16,3 0 1 0,0-1 0 15,2 1-1 1,-1-2 1-16,3 1 0 0,0-1 0 16,-3 1-2-16,3-2 1 15,-1 2 1-15,1 1-1 0,-2 0-1 16,-2 0 0-16,2 1 1 0,-1 1-1 15,0 1 1 1,0-1-1-16,0 1 1 0,6 1-1 16,0 0 1-1,4-1 0-15,1 0 0 0,4 0-1 16,2 0 1-16,-1-2 0 15,3 0-1-15,-3-1 1 0,1 0-1 16,1 1 0 0,1-1 0-16,2 0 1 0,5 0-1 15,4 1 1-15,3 0-1 0,3-1 0 16,5 0 1-1,1 0-1-15,2 1 0 0,0 0 0 16,-1-1 0-16,-3 2 0 16,-3-2 0-16,-2 0 0 0,-3 0 2 15,-7 0-2 1,-4 0 0-16,-8 0 1 0,-1 0 0 15,-10 0 1 1,-5 0 0-16,-6 0 1 0,-4 0 0 16,-10 0 0-16,9 0 0 0,-9 0 0 15,0 0-1-15,0 0 0 16,0 0-1-16,0 0-1 0,0 0 1 15,0 0-1 1,0 0 0-16,0 0 1 0,0 0-2 16,0 0 1-1,0 0 0-15,0 0 0 0,0 0 0 16,0 0 0-16,0 0-1 0,9-3 1 15,-9 3 0-15,0 0 0 16,0 0 0-16,11 0 0 0,-11 0 1 16,0 0 0-1,0 0 0-15,0 0 0 0,0 0 1 16,0 0-1-1,0 0 1-15,0 0-1 0,0 0 1 16,0 0 0-16,8 0 0 16,-8 0 0-16,0 0 0 0,0 0 1 15,0 0-1-15,0 0-1 16,0 0 0-16,0 0 1 15,0 0-2-15,0 0 0 0,0 0 0 16,0 0 0 0,0 0 0-16,0 0 0 0,0 0 0 15,0 0 1-15,0 0-2 16,0 0 1-16,0 0 0 0,0 0 0 15,0 0 0 1,0 0 0-16,0 0 0 0,0 0 0 16,0 0 0-16,0 8 0 0,0-8 0 15,0 0 1 1,0 0-1-16,0 0 0 0,0 0 0 15,0 0 1-15,0 0 0 16,0 0-1-16,0 0 1 0,0 0 0 16,0 0 0-1,0 0-1-15,0 0 0 0,0 0 0 16,0 0 0-16,0 0 0 0,0 0-1 15,0 0-1 1,0 0-1-16,0 0-2 0,0 0-3 16,-5 0-8-16,5 0-38 15,-16 0-33-15,16 0-9 16,-12-17-5-16</inkml:trace>
  <inkml:trace contextRef="#ctx0" brushRef="#br0" timeOffset="53951.079">13511 8128 22 0,'0'0'37'0,"0"0"-3"15,5 5-3-15,-5-5-5 0,0 0-5 16,0 0-3-1,10 7-3-15,-10-7 0 0,17 7-3 16,-5-4 0-16,4 0-1 16,2 0 0-16,5-2-2 15,4-1 0-15,4 1-2 16,5-2 0-16,2 1-1 0,6-4-1 15,1-2 0 1,7-3-1-16,4 0 1 0,1-6-1 16,7 1 0-16,2-5 1 0,4-4 0 15,3-3-1 1,0-3 1-16,-2-2 0 0,0-5 0 15,-4-1 1-15,-3-4-1 16,-4 0 0-16,-3-3-1 0,-5 0 2 16,-5-2-2-1,-4 2 0-15,-7 1 0 0,-3-1-1 16,-5-1 0-16,-8-1-1 0,-2 2 0 15,-6-4-1 1,-1-5 0-16,-7-1 0 0,-3-8 0 16,2-4 1-16,-3-5-1 15,0-4 0-15,-4-4 0 0,2-2 0 16,-5-2-1-1,-1-6 1-15,0 3-1 0,-2-1-1 16,-2-2 1 0,-2-1 1-16,-3 3-1 0,4 2 0 15,-3-3 0-15,7 3 0 0,3-2 0 16,6 4 0-16,3 3 1 15,17-3-2-15,13-1 0 0,14-5 1 16,18-1 0 0,20 1 1-16,24-4 0 0,22 0 0 15,19-4-1 1,21 2 1-16,15-2 1 0,11-2 0 15,4 4-1-15,2-3 0 16,-4 8-3-16,-10-2 0 0,-8 5-2 16,-12 9-4-16,-20 9-8 0,-11 10-37 15,-11 18-38 1,-30 10-8-16,-18 8-1 0</inkml:trace>
  <inkml:trace contextRef="#ctx0" brushRef="#br0" timeOffset="55191.1038">14994 7683 7 0,'-9'-3'26'0,"9"3"-3"16,0 0-5-16,-9-6-4 0,9 6-2 15,-12-5-1 1,12 5-4-16,-15-2-1 0,8 2 1 16,-3 0 3-16,2 0 0 15,-1 0 3-15,9 0 2 16,-14-2 0-16,14 2 0 0,-9-4-2 15,9 4-2-15,0-11-1 16,3 1-1-16,7-1-1 0,3-2 0 16,4-1-1-1,5-3 3-15,7-3 1 0,4-2-1 16,3-1 1-1,6 0 0-15,5 0-1 0,1 2-2 16,5 3-1-16,1-2-2 16,0 5-1-16,1 4-1 0,0 3 0 15,-3 1-1-15,-1 7-1 0,-2 0 0 16,-3 0 0-1,0 9 0-15,-5 3-1 0,-1 4 1 16,-6 5-1 0,3 2 1-16,-6 6-1 0,-2 3 0 15,-2 5 0-15,-4 4 0 16,-2 3 1-16,-2 4-2 0,0 2 1 15,3 4 1 1,7 8 0-16,10-3 2 16,12 0 1-16,11-4-1 0,14-5 1 15,18-3 1 1,15-6 0-16,19-7 0 0,12-8 0 15,16-9-2-15,14-4 0 16,17-5-1-16,6 1-4 0,8-2-6 16,-6-6-21-1,1-2-50-15,-6 1-12 0,-14 0-7 16,-15-3-3-16</inkml:trace>
  <inkml:trace contextRef="#ctx0" brushRef="#br0" timeOffset="56701.134">14141 8170 29 0,'0'0'34'16,"0"0"-2"-16,-2-13-3 0,2 13-1 15,-2-8-4-15,2 8-5 0,-2-11-3 16,2 11-4-1,0-13-3-15,0 13-2 0,14-14-3 16,-4 7 0-16,3-2 1 16,7 4-1-16,0-4 0 0,2 3 1 15,4 0-1 1,2 2 1-16,2 2 1 0,0 0-1 15,2 2 0 1,-2 0 0-16,2 4-1 0,0 4-1 16,0 2 0-16,-2 2 0 0,1 4-1 15,-1 2-1-15,-2 1 1 16,1 3-1-16,-3 3 1 0,-1-1-1 15,-3 3 1 1,0 2 1-16,-1-1-2 0,1 2 1 16,-3 3-1-1,1-2 1-15,-2 3 0 0,3 0-1 16,1 3 1-16,-2 4 0 0,0-1 0 15,1 4 1-15,-3 2 0 16,-4 2 0-16,0 1-1 16,-4 3 1-16,0 2-1 15,-3 2 1-15,-1 2-2 0,-3 3 0 16,1 2 0-1,1 7-1-15,-1 2 0 0,0 4 0 16,-3 3-1-16,0 4 0 16,0 6 1-16,-2 2 0 0,1 4 0 15,-3 3 0-15,-3 0-1 16,-1 2 1-16,-2 0 1 15,-1 4-1-15,0-1 0 0,0 1 0 16,-1 2 0 0,2-1 0-16,5-2 0 0,3 1 1 15,5-5 0-15,11-4 1 16,11-3 3-16,10-5 1 15,15-7 0-15,11-5 1 16,14-5 1-16,10-7-3 0,12-5 1 16,5-4-2-16,6-11-1 0,2-3-2 15,2-7-3 1,-4-6-6-16,1-1-16 0,-6-4-46 15,-5-8-19-15,-1-7-6 16,-8-5-4-16</inkml:trace>
  <inkml:trace contextRef="#ctx0" brushRef="#br0" timeOffset="58071.1613">15048 11180 26 0,'-10'-12'44'0,"10"12"1"16,-6-9-6-1,6 9-6-15,0 0-7 0,-8-11-7 16,8 11-6-1,0 0-4-15,0 0-3 0,0 0-2 16,0 0-3-16,0 0 0 16,-9 0 0-16,9 0 0 0,-4 13-1 15,1-3 1 1,-1 4 0-16,2 2 1 0,-1 6 0 15,-3 6 2-15,-1 5-2 0,2 4 2 16,-1 1-1 0,0 3 0-16,0 1 0 0,2 3 0 15,1-3-1-15,3 4 0 16,0-3-1-16,4 0 0 0,0 4 0 15,1-1 0 1,2 6 0-16,0 2 0 0,-1 8 0 16,4 0 0-1,-3 2 1-15,4 7 0 0,3 2-1 16,0-1 2-16,2 3-1 0,2-2 1 15,1 0 0-15,2 1 0 16,-2 1-1-16,0 0 0 0,-4-2 0 16,1 7 0-1,-3-1 0-15,0 6 0 0,-4 3-1 16,2 1 1-1,0 3-1-15,1 0 0 0,2 5 0 16,4-1 0-16,5 3 0 0,2-2 2 16,6-2-1-16,7-4-1 15,6 1 2-15,7-3-1 0,8-3 1 16,6 0 1-1,10-6 0-15,7-5 0 0,10-2 0 16,6-3 3 0,3-7-2-16,1-2-2 0,0-6 0 15,-6-6-2-15,-8-6-2 16,-10-4-5-16,-12-5-8 0,-6-4-26 15,-2-5-42-15,-13-9-12 0,-8-8-4 16</inkml:trace>
  <inkml:trace contextRef="#ctx0" brushRef="#br0" timeOffset="58991.1798">16923 14615 67 0,'0'0'76'16,"0"0"-35"-1,-6-7-12-15,6 7-8 0,0 0-8 16,-9 0-5-16,9 0-3 15,-9 7 1-15,9-7-2 0,-11 15 1 16,5-3 0 0,-1 5-1-16,1 4 0 0,-1 4 0 15,-1 2 2 1,0 7-3-16,3 2 1 0,-3 3 0 15,1 7 0-15,2 1 0 0,-1 10 1 16,3 6 0-16,3 8 0 16,-1 4 1-16,5 4 1 0,5 5-1 15,0 5-1 1,4-1 1-16,3-3 0 0,-2-7-3 15,1-6 1 1,-2-11-2-16,0-9-1 0,-5-9-1 16,-3-13-4-16,0-5-18 15,-1-11-56-15,-4-14-11 0,0-13-8 16</inkml:trace>
  <inkml:trace contextRef="#ctx0" brushRef="#br0" timeOffset="60251.205">16899 14730 7 0,'-3'-10'48'0,"3"10"-12"0,0 0-1 15,9-7-3 1,5 2-1-16,5 1-1 0,8-7-5 16,6 4-2-16,10-4-1 15,6 0-3-15,8 0-4 0,3 1-5 16,0 0-1-1,4 0-4-15,-7 2-1 0,0 2 0 16,-11 1-1-16,-8 2 1 0,-8 1 0 16,-5 0 2-1,-8 1-1-15,-5 1 1 0,-12 0 0 16,11-2-1-1,-11 2-1-15,0 0-1 0,0 0-1 16,0 0 0-16,0 0-1 16,0 0 0-16,0 0-1 0,0 0 0 15,0 0-1 1,0 0 0-16,0 0 0 0,0 0 0 15,4 10-1-15,-4 2 1 0,1 8 0 16,1 3 0 0,2 6 1-16,1 8 0 0,2 3-1 15,-1 7 1-15,0 2-1 16,5 6 1-16,-2 4 0 0,0 3 0 15,-1 1-1 1,1 2 2-16,-2 2 0 0,0-1 1 16,-5-1-1-1,3-2 1-15,-1-3-2 0,0-3 1 16,-1-6 0-16,0-4-1 0,0-5 1 15,2-8-2-15,1-2 1 16,-2-3 0-16,2-5 0 0,0-3 0 16,-2-1 0-1,0-1 1-15,-1-4-1 0,1 2 1 16,-1-3 0-1,2 3 0-15,-3-5 0 0,2 3 0 16,-1-1 0-16,0 0 0 0,0-4 0 16,-1 1-1-16,1 0 1 15,-1-3-1-15,0 3 1 16,-1-1-1-16,0-1 1 15,2 0 0-15,-3 1-1 0,0-2 1 16,0-8-1 0,0 15 1-16,0-15-1 0,0 12 1 15,0-12-1-15,0 9 0 16,0-9 1-16,0 0-1 0,0 12 1 15,0-12 0-15,-7 8-1 16,7-8 1-16,0 0 1 16,-6 11-1-16,6-11 1 0,-12 4-1 15,2-2 1 1,-1-1-1-16,-5 0 1 0,-7 1-1 15,-4 1 1-15,-3-1-2 16,-3 1 1-16,-6 0 0 16,-2 1-1-16,-4-4 1 15,-2 1-1-15,-5-1 0 0,-1 0-1 16,-2-3 0-16,-3-4 0 0,2-2 1 15,1-4 0 1,6-1 0-16,6-4-2 0,6-1 0 16,12 2-3-1,4-6-7-15,16 3-35 0,8-1-40 16,9-8-11-16,10-3-6 15</inkml:trace>
  <inkml:trace contextRef="#ctx0" brushRef="#br0" timeOffset="61221.2243">16470 11601 12 0,'-2'10'51'16,"2"0"-4"-16,0 6-7 15,5 9-5-15,3 10-4 0,2 7-3 16,4 8-4-1,0 10-3-15,2 9-3 0,0-1-2 16,-2 4-3-16,-3-4-2 16,-2-7-2-16,-4-5-2 15,-1-8 0-15,-4-9-3 16,-1-9 0-16,-2-8-1 0,-2-4-1 15,3-6-4-15,2-12-2 0,-4 10-15 16,4-10-47 0,-3-10-21-16,4-10-5 0,2-11-4 15</inkml:trace>
  <inkml:trace contextRef="#ctx0" brushRef="#br0" timeOffset="62411.2482">16498 11540 52 0,'-13'-7'56'0,"13"7"-9"15,0 0-8-15,-9-4-10 16,9 4-9-16,0 0-3 16,9 0 0-16,7 0-2 0,15-1-2 15,8-8 0 1,14 1 2-16,11-6 0 0,13-4 2 15,4-3-5-15,7-3-3 0,-5 0-2 16,-7 2-1-16,-11 1-2 16,-11 4-1-16,-10 3 0 15,-13 4-1-15,-10 5-1 16,-8-1 1-16,-4 4-1 0,-9 2 0 15,0 0-1 1,0 0 0-16,0 0-1 0,0 0 0 16,0 0-1-16,0 0 1 15,0 0-1-15,0 5 1 16,0-5 0-16,0 14 0 0,-2-4 0 15,-1 4 1-15,0 1 0 16,-1 4 0-16,0 6 0 0,-2 4 0 16,1 7 1-1,3 6-1-15,0 8 0 0,1 6-1 16,0 5 0-16,1 7 0 15,2 4 1-15,0 0 0 16,2-1 0-16,-1 1 0 0,1-4 1 16,-1-2 0-16,-1-2 1 15,1-2 0-15,2-2 0 0,0 2 0 16,3 1 0-1,4-1 0-15,-1-1-1 0,2 0 1 16,-1-6 0-16,3-5-1 16,-3-6 0-16,1-9 0 15,-5-9 1-15,-1-4 0 16,-2-10 0-16,-3-3 0 0,-2-9 1 15,0 0-1-15,0 0 1 0,0 0 0 16,0 0 0 0,0 0 0-16,0 0-1 0,0 0 0 15,0 0 0 1,0 0-1-16,0 0-1 0,0 0 0 15,0 0-1-15,0 0 0 16,0 0 0-16,0 0-1 0,0 0 1 16,0 0-1-1,3 14 0-15,-2-5 1 0,-1 0 0 16,1 4 1-16,0 4 0 0,-2-1 0 15,2 3 0 1,-1-3 0-16,0 3 1 0,-3-5 0 16,-2 1-1-16,-3-3 1 15,-6-2 0-15,-2 2 0 0,-9-6 1 16,-5-3-1-1,-8-3 0-15,-10 0 1 0,-10-9-1 16,-10-4 0-16,-6-5 0 0,-2 1 0 16,2-3-1-1,3 0 0-15,10 2 1 0,7 1-1 16,11 3 0-16,12 2 1 15,12 1 0-15,6-1 0 0,7-3 0 16,4 2 0 0,2-3-1-16,4-6 1 0,4 3 0 15,4-10-1 1,1-5 1-16,4-8-1 0,-1-8 1 15,2-10 0-15,-4-5 0 0,1-5-2 16,-8-1-1-16,-3 0-2 16,2 11-5-16,-6-1-17 0,0 13-43 15,2 10-24 1,-1 1-8-16,7 5-4 0</inkml:trace>
  <inkml:trace contextRef="#ctx0" brushRef="#br0" timeOffset="63321.2663">18438 7848 10 0,'-9'-18'71'0,"8"3"-30"0,1 15-19 15,0 0-3-15,0 0-5 0,0 13 1 16,3 3-1-16,5 25 4 16,5 11 0-1,-2 11 4 1,4 10-1-16,-2 5 1 0,2 11-1 15,-4 0-3 1,3 7-3-16,-9-21-5 0,-2-1-1 0,0-8-2 16,0-5-1-1,-1-9-1-15,0-8-1 0,-1-9 0 16,1-7-1-16,-1-8-2 0,-1-10-2 15,0-10-9 1,3-4-26-16,-3-20-46 0,1-5-10 16,2-10-7-1</inkml:trace>
  <inkml:trace contextRef="#ctx0" brushRef="#br0" timeOffset="64101.282">18465 7839 33 0,'-5'-12'64'16,"1"4"-6"-16,2-4-10 0,2 12-7 15,0-14-8-15,0 14-7 16,12-15-7-16,-12 15-4 15,11-12-5-15,-1 7-1 16,-1 2-4-16,3-2-1 0,3 4 0 16,2-5-2-1,4 5 0-15,7-5 1 0,4 2 0 16,5-4 1-16,4-1 0 0,4-1 0 15,3-2 0 1,1-1 0-16,-1-4 0 0,-4 3-1 16,-6-1 0-16,-4 2 0 15,-4 2-1-15,-7 0 1 0,-6 3-1 16,-4 2-1-1,-4 0 1-15,-9 6-1 0,0 0 0 16,8-3 0-16,-8 3-1 0,0 0-1 16,0 0 0-1,0 0 1-15,0 0-2 0,3 4 2 16,-3-4-1-16,0 16 0 15,0-2 0-15,0 5 0 0,0 5 1 16,0 5-1 0,0 6 1-16,1 8-1 0,4 4 1 15,5 13 0 1,-1 10 2-16,1 3 0 15,-1 7 0-15,2 5 1 0,-5 4-1 16,0 8 0-16,-1 2 0 16,-5-2-1-16,1-1 0 0,0-4 0 15,1-2 0 1,-1-7-1-16,4-5 0 0,-1-9 1 15,1-11 0 1,-1-9-1-16,0-7 2 0,0-8-2 16,-1-7 0-16,1-3 1 15,-3-7 1-15,0-5-1 0,0-4 0 16,-1-8-1-16,0 0-2 0,0 0-6 15,0 0-30 1,-7-10-43-16,2-6-12 0,-4-4-7 16,1 0-4-1</inkml:trace>
  <inkml:trace contextRef="#ctx0" brushRef="#br0" timeOffset="64851.2969">18680 8702 56 0,'0'-9'82'16,"-3"1"-32"-1,3 8-7-15,0-10-10 0,0 10-8 16,0 0-5-16,0 0-6 0,-3 10-4 15,1 7-2 1,2 10-1-16,-1 9 0 0,-2 6 0 16,-2 8 1-16,5 6-2 15,0 2 2-15,0-1-3 0,0 0-1 16,5-6 0-1,0-3-1-15,1-4 0 0,1-8-1 16,-2-1 0-16,-3-5-1 0,4-3 1 16,-3-4 0-1,-1-5-1-15,-2-4 1 0,0-1-1 16,0-4 0-16,0-9 0 15,0 10 0-15,0-10 0 0,0 0 0 16,0 0 0 0,0 0-1-16,0 0 1 0,0 0-1 15,0 0 1 1,0 0-1-16,0 0 0 0,0 0 0 15,0 0 0-15,0 0 0 0,15 12 1 16,-2-10 0-16,6 1 1 16,10-1-1-16,9-2 1 15,11-2 0-15,8 2 0 16,5-8-1-16,6-1 1 0,-1-1-1 15,1-2 0 1,-7 2-1-16,-8 1 0 0,-6 1-4 16,-5 5-5-16,-11-1-26 15,-3-3-49-15,2 3-10 0,-6-8-6 16,0-6-4-16</inkml:trace>
  <inkml:trace contextRef="#ctx0" brushRef="#br0" timeOffset="65801.3159">17846 3606 58 0,'-30'-3'17'0,"30"3"2"0,0 0-2 16,0 14 0-16,1 4 2 0,11 8-1 15,-3 13 5-15,10 8 2 16,-6 14 1-16,7 6-2 0,-4 11-2 16,5 4-4-1,-8 5-3-15,4 4-2 0,-7-2-3 16,-4 1-2-1,-2-8 0-15,-2-1 0 0,-2-11-3 16,0-4 1-16,0-11-2 0,0-14 2 16,0-8-3-16,-2-15-1 15,2-3-4-15,0-15-10 16,9-10-25-16,5-10-47 15,-1-15-9-15,-5-7-7 0</inkml:trace>
  <inkml:trace contextRef="#ctx0" brushRef="#br0" timeOffset="67161.3431">17944 3575 49 0,'0'0'58'16,"-12"-2"-8"-16,12 2-10 16,-9-2-7-16,9 2-6 15,0 0-5-15,0 0-6 0,-8-3-2 16,8 3-2-1,0 0-1-15,0 0-3 0,2-8 1 16,-2 8-3-16,23-12 1 16,-3 5 1-16,13-5-2 15,9-3 1-15,15-4-2 16,14-5 2-16,13-4-3 0,6-2 2 15,4-2-3-15,-2-1 1 0,-2-1-1 16,-10 5 0 0,-9 4-2-16,-16 5 1 0,-12 6-1 15,-13 2-1-15,-12 4 1 16,-2 2-1-16,-16 6 0 15,8-7-1-15,-8 7 2 16,0 0-3-16,0 0 3 0,-10 0-2 16,10 0 0-1,-13 2 0-15,13-2 0 0,-15 19 0 16,8-6 1-16,-1 8-1 0,3 8-1 15,3 8 2 1,1 13-2-16,0 6 1 0,2 12 0 16,7 11 0-16,2 11 0 15,1 7 1-15,2 9-1 0,1 5 0 16,2 2 1-1,2 3 0-15,0-5 0 0,-1-5-1 16,0-2 3-16,1-9 0 0,-6-11 0 16,4-9 0-1,-2-7 1-15,-1-8 0 0,0-7-1 16,-4-6 0-16,2-4-1 15,-1-4-1-15,1-5 1 0,-3-5-1 16,0-5 0 0,-2 0 1-16,-1-7-1 0,1-5 2 15,-6-12-1 1,6 10 1-16,-6-10 0 0,0 0-1 15,0 0 1-15,0 0 0 0,0 0-1 16,0 0 0-16,0 0-1 16,0 0 1-16,0 0-2 0,0 0 1 15,0 0-1 1,1 10 1-16,-1-10-1 0,0 0 1 15,0 0 0 1,0 0-2-16,0 14 2 0,0-14 0 16,3 12-1-16,-3-12 1 15,3 15 0-15,-3-5 0 0,1-2 0 16,1 4 0-16,0 0 0 0,-1 1 0 15,-1 1 1 1,0 1-2-16,0 0 2 0,0-1 1 16,-2 3-2-1,-5-3 0-15,2-1 1 0,-6-1 1 16,-2 1-1-16,-4-4 1 15,-12-2 0-15,-3 0-1 0,-11-5 0 16,-4 1 0-16,-12 0-1 0,-1-3 0 16,-6 0 1-1,-1 0-1-15,2 6 0 0,-3-3 0 16,9 5 1-1,4-3-1-15,7 1 1 0,3 0-1 16,8 3 0-16,4-1 0 16,10-1 0-16,7 2 0 0,0 1-1 15,9-2 0 1,0 3 1-16,7-11 0 0,-5 13 0 15,5-13 0-15,0 9 1 0,0-9 0 16,0 0 1 0,0 0 0-16,0-12 0 0,0-10-1 15,-1-14 1-15,-1-13-2 16,-8-16 0-16,-1-20 0 15,-7-13 0-15,-6-11-3 16,-3-4 0-16,-11 1-3 0,4 5-3 16,0 7-6-1,14 14-33-15,8 16-34 0,4 4-18 16,9 6-5-16</inkml:trace>
  <inkml:trace contextRef="#ctx0" brushRef="#br0" timeOffset="73881.4776">9631 8031 35 0,'0'0'39'16,"-15"-3"-3"-16,15 3 0 15,-12-2-2-15,12 2-1 0,0 0-5 16,-8-3-4 0,8 3-5-16,0 0-4 0,-16-3-5 15,16 3-2 1,-10 0-2-16,10 0-2 0,-13 0-1 15,13 0 0-15,-16 0-1 0,4 0 1 16,0 0-1-16,1 0 0 16,-6 0 0-16,2 0 0 0,-3 0 0 15,-1 0 0 1,-1-5 0-16,0-1-1 0,-4 0 0 15,0 1-1 1,-1-3 1-16,-4 3-1 0,-2 0 0 16,0 0 0-16,-6 4 0 15,0-1 0-15,-1 2 0 0,-8 0 0 16,4 2 0-16,-2 2 0 15,-1 1 0-15,0 0 0 16,1-3 0-16,6 1-1 0,8 2-3 16,3-5-13-1,9 0-42-15,18 0-26 0,-12 0-4 16,12 0-3-1</inkml:trace>
  <inkml:trace contextRef="#ctx0" brushRef="#br0" timeOffset="75871.5174">7779 8745 42 0,'0'0'56'0,"0"0"0"15,0 0-8 1,0 0-12-16,16 4-10 0,6-4-6 16,6-3-2-16,5-2-1 15,3-2-3-15,1 0-6 16,0 0-2-16,-1 1-5 15,-9-2-5-15,0 4-14 0,-11 2-31 16,-3-1-33-16,-2 1-6 0,-11 2-3 16</inkml:trace>
  <inkml:trace contextRef="#ctx0" brushRef="#br0" timeOffset="76391.5278">7955 8586 39 0,'0'20'68'0,"-2"-8"-18"0,2 7-9 16,2 5-6-1,2 1-3-15,-1 6-5 0,3 0-7 16,-1-2-4 0,0-2-4-16,-2-5-3 0,0-4-3 15,1-2-4-15,-4-16-8 16,4 15-30-16,-4-15-43 0,0 0-7 15,10 5-5-15</inkml:trace>
  <inkml:trace contextRef="#ctx0" brushRef="#br0" timeOffset="76721.5344">7849 9060 0 0,'-14'5'78'0,"14"-5"6"15,-17 3-36-15,24-1-9 0,13-2-7 16,6 0-6-16,10-3-5 0,5-1-4 16,5-3-5-1,1 0-4-15,0 2-8 0,-7-3-6 16,0 8-20-1,-13 0-41-15,-4 0-19 0,-2 0-6 16,-8 3 4-16</inkml:trace>
  <inkml:trace contextRef="#ctx0" brushRef="#br0" timeOffset="78601.572">7624 8840 1 0,'0'25'11'0,"0"0"-1"0,0 0 0 16,0 2 1-16,3 1-2 0,0-4 0 15,3 4 0 1,-2-6-1-16,3 2 2 0,1-3 0 16,-1-1 3-1,1-3-1-15,2 0 0 0,4-3 0 16,1 1-2-16,9 2-1 15,-3-3 1-15,9 1-4 0,-3-5 0 16,8 4-1-16,0-7 0 16,2 5 0-16,-4-9 2 15,2 2 2-15,-2-3-4 0,-1-1 3 16,2-1-1-1,-2 0-1-15,1 0 0 0,-1-4-1 16,2 0-2-16,-3-3 2 16,3-1-2-16,-3-6 1 0,1 3 0 15,-3-5 1 1,-1 2 0-16,1-5-1 0,-4 1 0 15,2-3 0-15,-5-1 0 0,0 1-2 16,0-4 0 0,-1 2 0-16,-3-5-1 0,-1 1 1 15,-3-4-1-15,0 1 1 16,-3-4 1-16,-5-1 0 0,-1 0 3 15,-3-1-2 1,-2 0 1-16,-3 4 0 0,-6 1 0 16,-1 0-1-1,-1 4-1-15,-5 2 0 0,-1 4-2 16,-3-1 0-16,-4 5 0 0,-2 1-1 15,-4 1-1-15,-5 2 0 16,-2 4 0-16,-6 1 1 16,-1 4-1-16,-5 4 1 15,-2 0-1-15,-4 10 1 0,0 4-2 16,2 6 0-1,-2 4-2-15,3 4-4 0,7 7-17 16,5 4-42-16,3-1-18 0,9-4-4 16</inkml:trace>
  <inkml:trace contextRef="#ctx0" brushRef="#br0" timeOffset="79191.5837">8142 9324 0 0,'-5'-11'65'16,"5"11"-30"-16,0 0-1 16,0 0 1-16,-7 13-1 0,7 8-6 15,0 6-6 1,5 10-1-16,-1 4 1 0,3 5-3 15,1 3-3-15,-1-4-5 0,3-5-3 16,-4-7-4 0,1-4-4-16,-4-16-16 0,-3-13-56 15,0 0-13-15,8-10-5 16,-2-15-1-16</inkml:trace>
  <inkml:trace contextRef="#ctx0" brushRef="#br0" timeOffset="81391.6278">8118 8473 23 0,'0'0'50'0,"-11"0"-2"16,11 0-6-16,0 0-4 15,0 0-6-15,0 0-5 0,-7 5-5 16,7-5-5-1,0 0-4-15,0 0-1 0,0 0-4 16,0 0 0-16,-4-8-2 0,3-1 0 16,0-1-2-1,1-5-2-15,-2-4-1 0,2-5 0 16,-1-3 0-16,-1-3 0 15,1-5 0-15,-2 1 1 0,0 1-2 16,-1 1 1 0,-3 3 1-16,2 3-2 0,0 4 1 15,0 5 0 1,0 6 0-16,2 1-1 0,3 10 1 15,-7-13-1-15,7 13 1 0,0 0 0 16,-6-9-1-16,6 9 1 16,0 0-1-16,0 0 0 15,0 0-1-15,0 0 0 16,0 0 0-16,0 0 0 0,0 0 0 15,0 0 1 1,0 0-1-16,0 0 1 0,0 0 0 16,0 0 0-16,0 0 0 15,0 0 1-15,0 0-1 0,-9 1 0 16,9-1 1-16,0 0-1 15,-9 9 0-15,9-9 0 16,0 0 0-16,-9 6 0 0,9-6 0 16,0 0 0-1,0 0-1-15,0 0 1 0,0 0 0 16,0 0 0-1,0 0 0-15,0 0 0 0,0 0 0 16,0 0 0-16,0 0 0 0,0 0 0 0,0 0-4 16,-4 9-8-1,4-9-45-15,0 0-28 0,0 0-5 16,-9 3-3-1</inkml:trace>
  <inkml:trace contextRef="#ctx0" brushRef="#br0" timeOffset="82901.658">6865 8730 44 0,'0'0'85'0,"5"-6"-3"0,29-3-43 16,-8-1-11-1,2-2-10-15,7 0-4 0,-1 0-3 16,2 4-6-16,-4-2-3 15,-7 6-5-15,-5-1-5 16,-8 3-9-16,-3-1-16 0,-9 3-42 16,0 0-10-16,3-10-3 15</inkml:trace>
  <inkml:trace contextRef="#ctx0" brushRef="#br0" timeOffset="83201.664">7041 8508 45 0,'-8'0'76'0,"-2"3"-40"0,9 8-1 15,1 3 0 1,0 10-4-16,1-1-3 0,3 9-6 15,-1-2-4-15,3 3-4 16,0 0-4-16,2-1-2 0,-1-3-1 16,0-4-2-1,0-5-2-15,0-2 0 0,-2-4-1 16,0-3-1-16,-1-2-2 0,-4-9-4 15,9 10-9 1,-9-10-24-16,14 0-43 0,-1 0-9 16,1-5-4-16</inkml:trace>
  <inkml:trace contextRef="#ctx0" brushRef="#br0" timeOffset="83681.6736">7295 8558 22 0,'16'-8'43'0,"-6"4"5"16,3 4-5-1,-2-1-5-15,3 2-4 0,-2 3-5 16,1 4-5-16,-4 3-5 0,0 6-4 15,-2-3-2-15,-6 4-2 16,-1-1-1-16,0 2-2 0,-5-4 0 16,-6 1-1-1,1-2-1-15,-5-3-1 0,4-3-2 16,1-2-3-1,0-2-2-15,10-4-6 0,-10 8-8 16,10-8-17-16,-10 0-44 0,10 0-14 16,1-14-3-16</inkml:trace>
  <inkml:trace contextRef="#ctx0" brushRef="#br0" timeOffset="83791.6758">7354 8574 14 0,'18'-22'74'15,"4"-4"-3"-15,5 2-68 16,8 3-51-16,-4 0-15 15</inkml:trace>
  <inkml:trace contextRef="#ctx0" brushRef="#br0" timeOffset="84261.6852">7572 8386 46 0,'0'0'76'0,"0"0"-39"16,7 15-3-1,1-5-2-15,3 5-3 0,-2 2-6 16,3 0-3-16,-1 0-5 16,-1 0 1-16,-3-4-1 0,1-2-2 15,-8-11-1 1,9 6-3-16,-9-6 1 0,6-16-3 15,-2 0-1-15,2-6-2 0,3-4-2 16,0-4-1 0,0 0-3-16,0 0-4 0,5 7-18 15,1 7-49-15,-1-2-16 16,-3 4-6-16,2 6-4 0</inkml:trace>
  <inkml:trace contextRef="#ctx0" brushRef="#br0" timeOffset="85051.701">7234 9189 12 0,'0'-17'61'0,"-16"5"-40"0,15 1-4 16,1 11-1-1,0 0 1-15,-13-2 4 0,13 2 1 16,-18 10-4-16,6 2-1 15,-1 3-1-15,-2 7-1 0,2-3-3 16,-2 6-4-16,7-3-1 0,-5 5-2 16,8-4 0-1,0 2 2-15,5-5 0 0,3-5 1 16,3-1 2-1,10-7-1-15,-1-7 1 0,8-1-1 16,0-13 0-16,6-5 1 16,-3-5-1-16,-2-3-1 0,-3-5-2 15,-5 3-2 1,-8 1 0-16,-7 5 0 0,-3 3-2 15,-13 6 0-15,-5 4-1 0,-8 8 0 16,0 2-1 0,-3 5-1-16,3 6-1 0,0 2-2 15,7 2-3-15,4 1-4 16,10 1-12-16,0-3-17 0,7-14-43 15,16 16-10 1,0-13-3-16</inkml:trace>
  <inkml:trace contextRef="#ctx0" brushRef="#br0" timeOffset="85531.7105">7489 9085 26 0,'-4'-8'91'0,"-1"-1"-1"16,1 19-19-1,4-10-30-15,-8-5-12 0,8 5-8 16,0 0-10 0,0 0-3-16,-9-6-4 0,9 6-2 15,0 0 0-15,0 8-1 16,0 2-1-16,0 2 1 0,3 5 0 15,3 4 0-15,4 1 1 0,-1 5 0 16,2-3 0 0,1 3 0-16,0-3 1 0,1-5 0 15,-4-3 1 1,-1-3 1-16,-8-13 1 0,10 3-1 15,-6-9 1-15,-1-12-1 16,-2-7 0-16,4-8-1 0,0-6-1 16,2-4-2-1,2 0-1-15,0 4-2 0,-4 2-4 16,7 10-5-16,-9 0-18 0,0 5-51 15,3 14-14-15,-6 8-7 16,1-11-3-16</inkml:trace>
  <inkml:trace contextRef="#ctx0" brushRef="#br0" timeOffset="91891.8377">8064 8175 39 0,'0'0'61'0,"0"0"-4"16,0 0-3-16,0 0-11 16,0 0-11-16,0 0-11 0,0 0-5 15,0 0-4 1,0 0-1-16,0 0-2 0,0 0-1 15,0 0 0-15,0 0-2 16,0 0 0-16,0-5-2 16,0 5-1-16,0 0-1 0,3-12 0 15,-3 12 0-15,0 0-1 16,6-14 0-16,-6 14 0 0,7-11-1 15,-7 11 0 1,4-11 1-16,-4 11-1 0,7-15 0 16,-7 15 0-16,6-9 0 15,-6 9-1-15,0 0 1 16,0 0-1-16,0 0 1 0,8-5-1 15,-8 5 1-15,0 0 0 16,7 7 0-16,-7-7 1 0,8 17-1 16,-2-6 1-1,0 2 0-15,1 2 0 0,1-1 0 16,0 1 0-1,-2-3 0-15,1-3 0 0,-1 0 2 16,-6-9-1-16,7 10 2 16,-7-10-1-16,0 0 0 0,9-6 0 15,-7-2 0-15,4-4-1 0,-1-1 0 16,1-3-1-1,0-1-1-15,1 0 0 0,0 3 0 16,-3 2 0 0,1 0 0-16,-5 12 0 0,7-15 0 15,-7 15 0-15,1-10 0 16,-1 10-1-16,0 0 1 0,0 0-1 15,0 0 0 1,0 0 0-16,0 0-1 0,0 0 1 16,10 11 0-16,-5 0 1 0,-3 1-1 15,3 1 1 1,0 2 0-16,1-1 1 0,-1-1-1 15,3 1 0-15,-2-4 1 16,-1 1 0-16,-5-11 0 0,9 14 0 16,-9-14 0-1,0 0 0-15,11 8 1 0,-11-8 0 16,0 0 0-16,8-8-1 0,-3-1 1 15,-1-3-1 1,2-1-1-16,1-3 1 0,0 1-1 16,1-2 0-16,-3 2-1 15,4 1 1-15,-3 4 0 0,1-2 0 16,-7 12 0-1,7-13-1-15,-7 13 1 0,0 0 0 16,10-7-2 0,-10 7 1-16,9 0 0 0,-9 0 0 15,11 15 0-15,-2-5 1 0,-2 5 0 16,2-1 0-16,0 2 0 15,2 0 0-15,-4 2 1 0,2-2 0 16,-2-4 0 0,0-2 0-16,-7-10 1 0,7 14 0 15,-7-14 0 1,0 0 0-16,11-3 0 0,-7-8-1 15,1-2 1-15,1-2-1 16,0-4-1-16,-1-2 0 0,0 1 0 16,-2 3-1-16,0 0 0 0,-1 4 0 15,0 4-1 1,-2 9 0-16,0 0 1 0,0 0-1 15,8 10 1 1,-2 2 0-16,-1 0 1 0,1 1 0 16,0-1 0-16,0-3 1 15,-6-9 1-15,10 9-1 0,-10-9 1 16,0 0 0-16,6-6-1 0,-5-2 1 15,-1-4-1 1,0 3-1-16,-1-1 0 0,1 10 0 16,-3-13-1-1,3 13 0-15,0 0 1 0,10-7-1 16,12 4 1-16,14 1-1 15,10-6 2-15,13 0-1 0,6-3 1 16,4-2 0 0,0 2-1-16,-7-1-1 0,-13 2-3 15,-11 3-5-15,-23 1-15 0,-15 6-40 16,0 0-27-1,-19 6-8-15,-4 0-6 0</inkml:trace>
  <inkml:trace contextRef="#ctx0" brushRef="#br0" timeOffset="94661.8931">7732 8745 10 0,'-15'0'9'15,"3"4"1"-15,-2 1-1 16,3 4 1-16,1 3-1 0,0 0 1 16,4 4 0-1,-1 3 2-15,4-1 0 0,3 2 2 16,0 0-2-1,3 1 1-15,5-4-1 0,2 2 1 16,0-3 1-16,2-1 0 16,-1-2-2-16,-3-1 2 0,3-2-2 15,-7-1 0-15,-4-9-3 0,11 10-1 16,-11-10 0-1,0 0-3-15,13 9 2 0,-13-9-2 16,9 3-2 0,-9-3-6-16,12 2-8 0,-12-2-12 15,12 9-25-15,-12-9-29 16,0 0-5-16</inkml:trace>
  <inkml:trace contextRef="#ctx0" brushRef="#br0" timeOffset="141252.8249">8132 7535 8 0,'-12'-11'70'16,"12"11"-4"-16,-17-18-8 0,17 18-13 15,-13-11-11-15,13 11-10 16,-8-5-5-16,8 5-6 15,0 0-4-15,-7 5-1 16,7 7-2-16,0 1-1 0,2 5 1 16,1 6-1-1,1 4 0-15,2 6 2 0,1 2-2 16,0 2 0-16,1 0-1 0,-1 0 0 15,0-2-1 1,-1-3 0-16,-1-6-1 0,0-2 1 16,-1-7-2-16,-1-6-1 15,-3-12-3-15,0 0-3 0,8 2-6 16,-8-14-12-1,0-8-49-15,3 1-20 0,-2-5-4 16,0-3-3-16</inkml:trace>
  <inkml:trace contextRef="#ctx0" brushRef="#br0" timeOffset="141912.8382">7980 7533 75 0,'-10'-4'87'0,"10"4"-30"0,-11-8-12 15,11 8-10 1,-8-8-11-16,8 8-7 0,0-16-5 15,5 7-3 1,7-5 1-16,7-2-1 0,3-1 0 16,8-2-1-16,6 0 0 15,4-1-1-15,3 1 0 0,4 2-1 16,-1 2-2-16,0 4 0 0,-5 3-2 15,-2 3 1 1,-4 5-3-16,-4 0 1 0,-5 5 0 16,-6 6 0-1,-5 0 0-15,-5 3 0 0,-4 3 0 16,-6 0 0-16,-1 2 0 15,-10-1 0-15,-5-2-1 0,-3 1 0 16,-4-2 0-16,-1-2-1 0,-5-2 1 16,4-1-1-1,-2-1 0-15,3-1-1 0,3 0 1 16,2 0 0-1,3 0 0-15,1 2 0 0,6 1 1 16,1 1-2-16,6 0 2 16,2 4 0-16,2 1 2 0,7 1-2 15,1 1 2 1,8 3 0-16,1 0 1 0,4 2-1 15,-2-4 1-15,2 0-1 0,-4-2 0 16,-1-3 0 0,0-3 0-16,-6-3-1 0,-2-2 1 15,-10-7-2-15,14 8-1 16,-14-8-1-16,0 0-3 0,0 0-3 15,10 4-3 1,-10-4-5-16,0 0-13 0,11-3-38 16,-11 3-27-1,6-12-6-15,2 1-2 0</inkml:trace>
  <inkml:trace contextRef="#ctx0" brushRef="#br0" timeOffset="142202.8439">8699 7570 4 0,'0'0'89'16,"-19"-9"2"-16,5 9-4 0,-6 9-55 16,-2 8-6-16,4 3-5 15,-1 2-5-15,6 2-4 16,3 0-3-16,8-2-4 15,3-1-1-15,10-5-1 0,5-2 0 16,2-3 0 0,-2-1-1-16,-1 1 0 0,-4 2-1 15,-6-1 1-15,-5 1-1 16,-7 0 0-16,-7 3-4 0,0 0-7 15,-5-6-43-15,-1 0-35 16,9 0-6-16,0-8-5 16</inkml:trace>
  <inkml:trace contextRef="#ctx0" brushRef="#br0" timeOffset="149832.9965">18013 3964 57 0,'-3'-9'59'0,"3"9"-12"16,0 0-9-16,0 0-11 0,-10-5-6 15,10 5-8-15,0 0-2 16,-8 0 1-16,8 0-1 16,-9 0-2-16,9 0 0 0,-8 3 1 15,8-3-3 1,0 0 1-16,-10 0-1 0,10 0 0 15,0 0-1-15,0 0 0 16,10 0-1-16,2 0-1 16,4 0 0-16,3 0 1 15,7 0-1-15,0 2-1 0,5-2 0 16,-2-2 0-16,2-5 1 0,-2 3-2 15,-3-4 1 1,0 2-1-16,-10 2 0 0,1-2 0 16,-5 4-1-1,-12 2 0-15,13 0-1 0,-13 0 2 16,0 0-2-16,0 0 3 15,0 0-2-15,0 0 2 0,0 0-1 16,0 0 0-16,0 0 0 0,0 0-1 16,0 0 0-1,0 0-1-15,-7-3 1 0,7 3-1 16,0 0 0-1,-9 12 0-15,9-12 1 0,-3 18-1 16,0-6 1-16,2 3-1 16,0 0 1-16,0 6-1 0,-4 0 1 15,4-2 0 1,-2 6-1-16,-1-4 2 0,0 0-2 15,1-2 0-15,0-5 0 0,-1 0 1 16,3-3 0 0,0-2 0-16,1-9 0 0,0 0 1 15,0 0 0-15,0 0-1 16,0 0 1-16,0 0-1 0,0 0 1 15,0 0-2 1,0 0 1-16,0 0-1 0,5 0 1 16,-5 0-1-1,0 0 1-15,0 0 0 0,0 0-1 16,0 0 0-16,0 0 1 0,0 0-1 15,0 12 0-15,0-12 0 16,0 0-1-16,-7 5 0 16,7-5 0-16,0 0 1 15,0 0-1-15,11 7 2 0,1-7-2 16,8 1 2-16,1 0-1 15,2-1 1-15,2 0-1 16,-3 0 0-16,0 0 0 0,-5 0-1 16,-3 0 1-16,-2 1-1 15,-12-1 1-15,11 6 1 16,-11-6-1-16,0 0 0 15,0 0 1-15,-8 8-1 0,-2-8 1 16,-4 6-1 0,-3-1 1-16,0 1-1 0,-6 8 0 15,4-6 0-15,-1 2-1 16,2-3 1-16,3 2-1 0,4-3 1 15,11-6-1-15,-12 10 1 16,12-10 0-16,0 0 1 16,13 0-1-16,0-2 0 0,4-2 1 15,4-3-1 1,-2 3 1-16,2-1-1 0,0 1 0 15,-3 1-1-15,1 1 2 16,-7 2-2-16,-1-1 1 16,-11 1 0-16,11 0 0 15,-11 0 0-15,0 0 0 0,0 5 0 16,-7 2 0-16,-2 3 0 0,-5 4 0 15,-4 1 0 1,-1 3 1-16,-4-2-1 0,3 0-1 16,2-3 1-16,3-4 0 15,6 1 0-15,9-10 0 0,0 0-1 16,0 0-3-1,0 0-3-15,8 4-7 0,7-2-18 16,-15-2-44-16,17 8-23 0,-7-4-4 16,0-1-5-1</inkml:trace>
  <inkml:trace contextRef="#ctx0" brushRef="#br0" timeOffset="150403.008">18375 4489 65 0,'-13'-4'91'0,"13"4"-4"16,0 0-43-16,-2 10-16 15,2 1-4-15,2 4-10 0,4 2-2 16,-2 4 0 0,-2 1-1-16,-1 0-3 0,-1-3-1 15,0-1-3 1,0 1-3-16,-3-7-2 0,3 0-4 15,0-12-5-15,0 13-12 0,0-13-46 16,0 0-25-16,0 0-6 16,10-3-3-16</inkml:trace>
  <inkml:trace contextRef="#ctx0" brushRef="#br0" timeOffset="150813.0162">18376 4613 33 0,'-12'-4'93'0,"12"4"-3"0,-7-22-16 16,7 27-41-16,0 5-11 15,2 5-7-15,1-1-4 16,5 6-2-16,-1 0 0 0,1 2-1 16,1-3-1-16,2-4-1 15,-1-3 0-15,-1-1-1 0,0-5 1 16,0-1-1-1,0-5-1-15,1 0 0 0,-1-6-1 16,2-3 0-16,3-3-2 16,0-2 1-16,2-1-2 15,1-2 1-15,-4 0 0 16,-1 0 0-16,-3 1 0 0,-9 2 0 16,0 3 0-16,-13 2 0 0,-3 4-2 15,-6 2-4 1,2 3-10-16,-12 0-40 0,1-3-38 15,18 1-8 1,0-8-7-16</inkml:trace>
  <inkml:trace contextRef="#ctx0" brushRef="#br0" timeOffset="153073.0613">18557 8231 61 0,'0'0'85'0,"0"0"-2"15,0 0-42-15,0 0-11 16,6 4-13-16,12-2-6 0,4-1-4 16,8 1 1-1,0-2-1-15,2 0 0 0,-2-5 1 16,-2-1-1-1,-7 2 0-15,-2-2 0 0,-8 3-1 16,-11 3-1-16,13-2-1 0,-13 2-1 16,0 0 1-16,0 0-2 15,0 0-1-15,0 0 0 0,0 0-1 16,0 0 0-1,0 0 0-15,0 0 0 0,0 0 1 16,0 0-1 0,0 0 1-16,0 0 1 0,0 0-1 15,4 5 1-15,-2 5 0 0,-1 7 2 16,2 2-2-16,-3 7 2 15,2 5-1-15,0 1 1 0,1-2-2 16,-3 0 1 0,2-5 0-16,1-3 0 0,-2-5 0 15,0-6-1 1,-1-11 2-16,3 10-1 0,-3-10 0 15,0 0 1-15,0 0-1 16,0 0-1-16,0 0 0 0,-2-9 0 16,2 9-2-16,-5-8 1 0,5 8-2 15,-1-9 0 1,1 9 0-16,0 0 0 0,0 0 0 15,0 0 0 1,0 0 0-16,0 0 0 0,0 0 0 16,0 0 1-16,0 0-1 15,0 0 1-15,0 0 0 0,7 5 0 16,4-4-1-1,5 0 1-15,0-1 0 0,1 1 0 16,1-1 0-16,-1 0-1 0,-4 0 2 16,-2 0-1-1,-11 0 0-15,9 0 0 0,-9 0 1 16,0 0-1-16,-12 11 0 15,0-4 0-15,-2-2 0 0,0 2 1 16,-1-2-1 0,3-2 0-16,1 3-1 0,2-3 1 15,9-3 0-15,0 0 1 0,0 0-1 16,0 0 0-1,0 0 0-15,8 8 0 0,-8-8 0 16,17 7 1-16,-17-7-1 16,14 7-1-16,-14-7 1 0,8 11-1 15,-8-11 1 1,-7 15-1-16,-1-5 1 0,-3 1-1 15,-1 2 1 1,2-5 0-16,-1 2 0 0,1-2 1 16,10-8 0-16,-7 11-1 0,7-11 0 15,7 3 1-15,4-1-1 16,-1-1 1-16,4 1-2 0,0-1 2 15,-4 0-1 1,0 3 0-16,-10-4 0 0,7 5 0 16,-7-5 0-1,0 0 1-15,-4 12-1 0,4-12 1 16,-13 5-1-16,13-5 1 15,0 0-1-15,-8 5 0 0,8-5 0 16,0 0-1-16,0 0 1 0,9 0 0 16,-9 0 0-1,14 0 0-15,-14 0 0 0,10 0 0 16,-10 0 0-1,11 2 0-15,-11-2-1 0,2 8 1 16,-2-8-1-16,0 20 0 16,0-7 1-16,0 2-1 0,-2 2 1 15,2-1 0-15,-1-2 0 0,-1-4 1 16,2-2-1-1,0-8 1-15,-1 11 0 0,1-11 0 16,0 0-2 0,0 0-1-16,0 0-2 0,0 0-2 15,0 0-3-15,0 0-6 16,0 0-18-16,-1 14-39 0,1-14-22 15,0 0-6 1,0 0-3-16</inkml:trace>
  <inkml:trace contextRef="#ctx0" brushRef="#br0" timeOffset="155103.102">16535 11975 48 0,'0'0'79'0,"-11"3"-19"15,11-3-17-15,18-3-10 0,2-3-10 16,12-3-6-16,4 1-7 16,7-1 1-16,-2 1 0 15,3-1 0-15,-8 4-1 0,-5-3 0 16,-7 4 0-1,-8 1-1-15,-7 2 0 0,-9 1-2 16,0 0 0-16,0 0-1 16,0 0-1-16,0 0-2 15,0 0-1-15,0 0-1 0,0 0-1 16,0 0-1-16,0 0 0 15,0 0 0-15,10 8 0 0,-6 1 0 16,2 4 0 0,0 8 1-16,2 3 1 0,1 4 0 15,-2 1 1-15,0 2-1 16,-2-2 2-16,0-1-1 15,-5-4 0-15,0-5 1 16,0-2-1-16,-2-4 0 0,1-3 0 16,1-10 0-16,-3 10 0 0,3-10 0 15,0 0 0 1,0 0 0-16,0 0 0 0,0 0 0 15,0 0 0 1,0 0-1-16,0 0 1 0,0 0-1 16,0 0 0-16,0 0 0 15,0 0-1-15,0 0 0 0,0 0 0 16,0 0 0-1,0 0-1-15,0 0 1 0,0 0-1 16,0 0 1-16,0 0-1 0,6 3 1 16,-6-3-1-1,0 0 1-15,12 0 0 0,-12 0-1 16,13 2 1-16,-13-2 0 15,15 7-1-15,-6-2 0 0,-9-5 1 16,17 15-1 0,-11-7 1-16,-2 1 0 0,-2 2 0 15,-2-1 0-15,0-10 1 0,-6 17 0 16,6-17 0-1,-10 10 0-15,10-10 0 0,-10 6 0 16,10-6-1-16,0 0 0 16,0 0 0-16,0 0 0 0,5 0 0 15,-5 0-1 1,16 0 0-16,-7 0 0 0,-9 0 0 15,17 6 0-15,-17-6 0 16,9 14 1-16,-9-14-1 16,0 16 1-16,-4-5 1 0,4-11-1 15,-15 17 1-15,15-17-1 16,-13 10-3-16,13-10-3 0,0 9-9 15,0-9-38 1,6 10-37-16,8-5-8 0,-1 2-5 16</inkml:trace>
  <inkml:trace contextRef="#ctx0" brushRef="#br0" timeOffset="156653.133">16963 15113 57 0,'-22'-2'65'15,"3"-3"-6"-15,-3-1-11 0,8 1-11 16,-1 3-8 0,7-2-8-16,8 4-5 0,0 0-3 15,-4-9-5-15,4 9-3 0,17-7 0 16,2 0 0-16,3 2-1 15,2-4 0-15,1 1 1 0,4 0 0 16,0 0 0 0,-6 0-1-16,0 0-1 0,-4 3 0 15,-4 0-1 1,-3 2-1-16,-3 0-1 0,-9 3 0 15,9-2 1-15,-9 2-1 16,0 0 0-16,0 0 0 0,0 0 0 16,1 6 0-16,-1-6 1 0,2 18 0 15,-2-2 0 1,0 5 1-16,3 8 0 0,-2 6 1 15,0 4 0 1,1 3 0-16,-1 1 0 0,0-1 0 16,0-2 0-16,1-6-1 15,2-7 0-15,-1-4-1 0,-1-7 2 16,6-6-2-1,-8-10 1-15,11 6 0 0,-11-6 0 16,16-4 0-16,-9-4 0 0,-1-2 0 16,0 0-1-1,-2 1 0-15,-4 9-1 0,8-17 0 16,-8 17-1-16,0 0 0 15,0 0 0-15,0 0 0 0,0 0-1 16,0 0 1 0,4 10 0-16,-4 2 0 0,-2-1 0 15,-3 3 1-15,-4 1 1 0,4-2-1 16,-2 2-1-1,3-5 1-15,1 1 0 0,3-11 0 16,7 13 0-16,4-8 0 16,6-1 0-16,1 3 0 0,0 0 0 15,-1 0 0 1,-3 1 0-16,-4 5 1 0,-7 2-1 15,-3 0 1 1,-1 5-1-16,-6-5 0 0,-1 3 0 16,0-1 0-16,2 0-2 0,2-5-5 15,4 5-12-15,4-2-42 16,-4-15-31-16,15 14-8 15,-5-11-6-15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24:47.7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5254 4071 0 0,'-24'49'5'16,"-6"13"-2"-16,4 11 1 0,-5 9-2 15,3 10 2-15,-3 15-2 0,-1-1 1 16,5 9-2-1,-3 6 0-15,3-5 0 0,-2 7 2 16,6 5 0-16,0 1 1 16,4-4-2-16,5 5 2 15,3-2-2-15,3-4 2 16,6 7 0-16,1-10 0 0,7-8-1 15,4-4 0 1,5-5 0-16,6-14 1 0,0-6-2 16,9-11 3-16,-3-8-1 0,5-11 0 15,1-1 1 1,8-17 2-16,4-7 4 0,0-8 0 15,7-10 2-15,-1-9 3 16,8-7-1-16,1-14 2 0,7-7-2 16,-3-11 0-1,0-4-2-15,4-10-3 0,-1-11 0 16,0-7-2-16,3-12-3 0,1-9 0 15,-1-7 2 1,3-11-3-16,2-11 0 0,2-10 1 16,1-6 0-16,-1-3 0 15,-2-5 2-15,-4 2-1 0,-5 1 0 16,-8 5 0-1,-3 1 0-15,-10 7 0 0,-8 3-3 16,-7 3 2 0,-6 2-2-16,-8 1-1 0,-2-1-1 15,-4-2 0-15,-5-1 0 0,-4 5 0 16,-5 3 0-16,-9 5 0 15,-7 7 0-15,-8 9-1 0,-9 11 1 16,-11 18-2 0,-12 18 1-16,-10 17-2 0,-15 16 0 15,-12 21-2 1,-15 25 0-16,-13 22 0 0,-13 24-1 15,-9 23-3-15,-4 12-5 16,3 25-27-16,9 19-44 0,11 6-3 16,22 3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25:43.64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3133 3 0,'-15'-14'55'15,"-2"4"-48"1,-3 2 1-16,-7 3-5 0,-5-1-1 16,-8 3 1-16,-7 0-2 15,-6 0 1-15,-7 3 1 0,-4 0 0 16,-4 3 1-1,-3 1-1-15,-6 4 2 0,1 2 1 16,-3 4-3 0,-4 2 0-16,-1 4-2 0,-1 2 0 15,-4 3 0-15,-3 2-1 0,0 3 0 16,1-1 1-1,-4 7 2-15,4-5-2 0,1 5 1 16,2 3 1-16,5-2-1 16,2 3 2-16,7-2-1 0,1 5-1 15,4-4 0 1,3 8-1-16,0-6 0 0,4 2-1 15,1 3 0-15,3-5 0 16,1 5 0-16,4-3 1 16,2 3 0-16,-2-2 2 0,9-1-1 15,0 1 0-15,8-4 1 16,2 3-2-16,7-6 1 0,5 4-2 15,6-4 0 1,9-1 0-16,0 1-1 0,6-3 1 16,1 2 0-1,1-2 0-15,6 3 0 0,0-6 0 16,4 3 1-16,-2-5 0 0,5 5 2 15,-2-6 0-15,8 4 0 16,3 2 2-16,0-2 0 0,8 4-1 16,-3-5 1-1,9 4-1-15,-2-4 0 0,6 4-2 16,-3-6 2-1,1 0-1-15,3 1-1 0,2-6 0 16,7 0 1-16,-4-2-1 16,10-2 0-16,3-3-1 0,2 2 3 15,2-3-3-15,3-1 1 16,3-2 1-16,2 1 1 15,5-3 0-15,3 1-1 0,6-3 2 16,4-2-1 0,5-3-2-16,6-1 2 0,1-2-3 15,5-1 1-15,5 0-1 16,-1 0 0-16,1-1 0 15,1-4 0-15,-1 0 0 16,2 1 0-16,8-1 1 0,-5 0-2 16,2-2 1-16,2 1-1 0,2-2 1 15,-1 2-1 1,2 1 1-16,-3-2-1 0,-3 2 1 15,2 2-1 1,1-1 1-16,-7 1 0 0,0 1 0 16,3-1-1-16,-4 1 1 15,-2 2-1-15,6 0 1 16,-7 0-1-16,-1 0 0 0,2 0 0 0,-2 0 0 15,1 3 0 1,6-1 0-16,0 3 1 0,0 0-1 16,7 0 1-1,2 0 0-15,3 2-1 0,4-2 1 16,6-2-1-16,-7-1 0 15,12-2 0-15,4 0 0 0,2-1 2 16,0-3-2 0,8-4 0-16,2-1 0 0,2 0 1 15,8-2-1-15,-8-1 0 0,1-2 1 16,0-3-1-1,1-2 1-15,-6-1 0 0,-5-3 0 16,-4-3 2 0,-9-4 0-16,-6 0 1 0,-7-5 2 0,-12-2-2 15,-9-1 0 1,-11-2 1-16,-12 0-2 0,-12-3 0 15,-10 0-1 1,-15-2 1-16,-11 0-3 0,-10-4 1 16,-13-1 0-16,-11-5 0 0,-10 4-1 15,-15-3 0 1,-11-2 0-16,-11 2-1 0,-11-2 1 0,-14 2-1 15,-8 4 1 1,-13 2 0-16,-9-4 0 0,-8 4 0 16,-10 0 0-1,-11 3 0-15,-7 1 0 0,-5 0-1 16,-8 3 1-16,-6-1-1 0,-6 3 1 15,-6 2 0-15,-4 0 1 16,-3 6-1-16,-7-3 1 0,-5 4 0 16,0 2 0-1,-5 0-1-15,-2 1 2 0,-5 1-2 16,-1 0 1-1,-4 0 0-15,0 2 1 0,-10 0 1 16,-10 6 1-16,-8-1 0 16,-13 5 0-16,-13 6 1 0,-20 3 0 15,-17 5-1-15,-16 7 1 16,-11 7-2-16,-13 3-3 15,0 12-9-15,4 3-37 0,6 4-39 16,25 3-7 0,16 1-3-16</inkml:trace>
  <inkml:trace contextRef="#ctx0" brushRef="#br1" timeOffset="22210.2221">15163 2294 5 0,'0'0'15'0,"0"0"0"0,0 0 0 16,1 5 2-1,12 1-1-15,4-2 2 0,9 1-1 0,12 1-1 16,3 3-2 0,8-4-5-16,2 2-1 0,4-3-2 15,-2 2-3-15,1-1-5 0,-6-2-11 16,-6 1-17-1,-3-4-37-15,1 5 5 0</inkml:trace>
  <inkml:trace contextRef="#ctx0" brushRef="#br1" timeOffset="23090.2309">15184 2351 13 0,'0'0'19'0,"0"0"-5"15,0 0-4-15,-2 8-5 16,2-8-2-16,4 15 0 15,2-3 3-15,4 0-2 16,1 4 2-16,3-4 1 0,-2 2-1 16,6 1 0-1,-4 0 0-15,3-1 0 0,4-2-3 16,-7 0 2-16,6-4-1 0,-8 2 0 15,4 1 0-15,-7-4-2 16,4 0 2-16,-13-7-2 0,8 13 2 16,-8-13-2-1,2 9 1-15,-2-9 1 0,1 10-1 16,-1-10 0-1,0 11 0-15,0-11-1 0,-5 16 1 16,0-6-1 0,-4 4-1-16,0 0 0 0,-7 3 0 0,4 4 1 15,-8-2-1-15,2 4 2 16,-3-4-2-16,0 4 4 15,1-2-3-15,-3 3 2 0,5 3-2 16,-2-5 1 0,2 6-2-16,3-7 1 0,2 7-1 15,2-5-1-15,7 4 3 16,4-8 0-16,3-4 2 15,15-1 2-15,3-3-3 16,12-1 2-16,5-6-3 0,3-1-6 16,2-3-7-16,-1 0-22 0,2 7-35 15,-10-7-10 1</inkml:trace>
  <inkml:trace contextRef="#ctx0" brushRef="#br1" timeOffset="23810.2381">15921 2744 14 0,'-8'18'40'15,"1"-1"-6"-15,2 2-5 0,5 3-3 16,0-3-4-16,1-1-2 15,6-5-4-15,1 4-2 16,4-10-2-16,5 4-3 16,-1-8 0-16,5-2-3 0,1-1-7 15,3 0-10 1,-2-2-17-16,7-3-33 0,-6-2-16 15,0-3 4-15</inkml:trace>
  <inkml:trace contextRef="#ctx0" brushRef="#br1" timeOffset="23950.2394">16020 2481 29 0,'-9'-10'59'0,"9"10"-11"0,-8-20-93 16,8 20-17-16</inkml:trace>
  <inkml:trace contextRef="#ctx0" brushRef="#br1" timeOffset="24670.2467">16341 2822 18 0,'0'12'27'0,"0"0"-3"0,0 6 2 16,0-3 5-16,-1 8-5 0,-1-11-4 15,2 8 0 1,-1-8-3-16,1-3 0 0,0-9-3 16,0 10-3-16,0-10-4 15,0 0-1-15,0 0-1 0,0 0-2 16,0 0 0-1,6-6-1-15,-6 6-2 0,10-19 0 16,-3 3 0 0,4 0-2-16,-1-2 0 0,0 1-1 15,5 1 0-15,-3-2-1 0,0 6 2 16,-1 0-2-16,-1 5 1 15,-10 7 0-15,16-10 0 16,-16 10 0-16,13-3 0 16,-13 3 0-16,9 3-1 0,-9-3 2 15,10 24-1 1,-3-9 1-16,0 0 0 0,2 4 3 15,1-5-1-15,1 3 0 16,3-5 0-16,1 1 0 16,4-6 0-16,2-3-2 0,1-2-6 15,1-2-14-15,-2 0-36 16,7-3-26-16,-6 0-4 0</inkml:trace>
  <inkml:trace contextRef="#ctx0" brushRef="#br1" timeOffset="26030.2603">15202 3379 0 0,'0'0'12'16,"0"0"5"-16,0 0-1 15,0 0 3-15,0 0-1 0,-1-9 0 16,1 9-1-1,0 0-5-15,0 0-6 0,0 0-4 16,0 0-1-16,0 0-1 0,0 0 0 16,0 0 0-16,0 0 2 15,0 0-1-15,0 0 0 16,0 0 1-16,0 0 0 15,0 0 0-15,0 0 0 0,0 0 0 16,0 0 0 0,0 0 0-16,0 0-2 0,0 0-7 15,0 0-21 1,0 0-37-16</inkml:trace>
  <inkml:trace contextRef="#ctx0" brushRef="#br1" timeOffset="26630.2663">17127 2464 0 0,'0'0'33'16,"0"0"-2"-16,4 8-2 0,6-1-2 16,4-2-3-1,3 0-2-15,3 1-2 0,6-3-5 16,-2 0-4-16,1-1-3 0,-4-2-4 15,-1 2-3-15,-6-1-7 16,0-1-12-16,-14 0-16 16,11 7-26-16,-11-7-16 15</inkml:trace>
  <inkml:trace contextRef="#ctx0" brushRef="#br1" timeOffset="26940.2694">17087 2695 32 0,'22'1'43'0,"4"2"-1"0,10-3-4 0,5 2-8 15,-1-2-11 1,4 1-4-16,-7-1-10 0,1 0-6 15,-8 3-10 1,-2-3-9-16,-9 2-17 0,5 2-22 16,-12-3-14-1</inkml:trace>
  <inkml:trace contextRef="#ctx0" brushRef="#br1" timeOffset="27290.2729">17795 2556 6 0,'-1'15'33'0,"1"-2"4"0,6 0 3 16,8-1-2-1,14-4-7-15,-1 1-2 0,12-8-5 16,-1-1-4 0,7-7-5-16,-2-2-2 0,-2-4-4 15,-8-5-1-15,-7 0-1 16,-5-2-1-16,-10-1 0 15,-9 1-2-15,-5-2-1 0,-18 3-2 0,-8 1 0 16,-12 6-1 0,-9 3-1-16,-4 3-4 0,-6 6-8 15,8 5-17 1,6 16-46-16,4-7-8 0,11 7-5 15</inkml:trace>
  <inkml:trace contextRef="#ctx0" brushRef="#br1" timeOffset="29660.2966">14262 3725 65 0,'2'-13'50'15,"-2"13"-8"-15,0-12-6 0,0 12-6 16,0-11-6-1,0 11-4-15,0 0-6 0,0 0-3 16,-3-9-4-16,3 9-2 16,0 0-1-16,-5 7-2 15,2 5 0-15,0 2 0 16,-3 11 0-16,1 4 1 0,-1 9 3 15,-1 3-1-15,0 2 0 0,-2 5 1 16,0-1 0 0,-1 1 0-16,-1-5-1 0,0-5-1 15,-2-2 0-15,1-10 0 16,2 0-2-16,1-9-4 15,-1-3-6-15,8-4-11 16,0 1-51-16,2-11-19 0,2-5-7 16</inkml:trace>
  <inkml:trace contextRef="#ctx0" brushRef="#br1" timeOffset="30560.3056">14562 3805 32 0,'0'-9'33'0,"0"9"-9"16,0 0-6-16,0 0-8 0,0 0 0 15,0 0-1 1,7 14 3-16,-7 0 3 0,1 4 1 15,-1 4 5 1,0 3-1-16,-1 7 1 0,-1-3-3 16,-3 5 0-16,0 2-3 15,-2-1-4-15,1 1-3 0,-2-5-2 16,1 0 0-16,1-6-2 0,2 0-1 15,0-4 0 1,3-4-2-16,0-6-2 0,1-11-3 16,0 10-10-16,0-10-17 15,1-6-44-15,4-4-12 16,-1-6-5-16</inkml:trace>
  <inkml:trace contextRef="#ctx0" brushRef="#br1" timeOffset="31130.3113">14560 3892 4 0,'4'-11'42'16,"-4"11"0"0,0 0-3-16,0 0-3 0,3-8-7 15,-3 8-7-15,0 0-4 16,0 0-5-16,0 0-3 0,10 4-2 15,-10-4-3 1,8 18-1-16,-2-7 2 0,0 4-1 16,3 3 1-1,0 6 1-15,1 0-1 0,1 3 0 16,0-2 1-16,1 2 1 0,2 2-2 15,-1-4-1-15,2 1-1 16,-1-4 0-16,-1 2-1 0,2-7-1 16,-2 0 0-1,-4-2-1-15,2-6 0 0,-5 0 0 16,-6-9 0-1,11 11 1-15,-11-11-1 0,0 0 1 16,0 0 1-16,8 3-1 0,-8-3 1 16,3-6 1-16,0-5-1 15,1-7-1-15,4-6 1 0,0-9-1 16,2-9 1-1,1-9-2-15,1-4 0 0,0-6 0 16,0-2-2 0,-2 0-3-16,-1 5-3 0,3 8-14 15,-3 8-45-15,-3 6-24 16,5 5-5-16,-3 4-3 0</inkml:trace>
  <inkml:trace contextRef="#ctx0" brushRef="#br1" timeOffset="31800.318">15186 3902 57 0,'12'0'36'0,"10"0"-3"15,15 2-1-15,0 0-1 0,8-1-6 16,-4-1-6-1,7 2-5-15,-7-1-4 0,-1 1-2 16,-10-1-7-16,-10 0-9 0,-3 1-16 16,-7 3-36-1,-10-5-20-15,0 0-2 0</inkml:trace>
  <inkml:trace contextRef="#ctx0" brushRef="#br1" timeOffset="32100.321">15216 4167 58 0,'17'7'80'0,"9"-6"-37"15,10-1-17-15,9 0-2 0,0-4-4 16,6 1-8-16,-3 3-6 15,-2-2-6-15,-5 2-9 16,-3 0-9-16,-7 2-21 0,0 7-33 16,-9-6-9-1</inkml:trace>
  <inkml:trace contextRef="#ctx0" brushRef="#br1" timeOffset="32700.327">16043 3938 19 0,'-8'22'33'16,"0"5"0"-16,4-1 0 0,4 3-3 16,1 0-2-16,13 3-7 15,3-6-3-15,7-2-3 16,7-4-3-16,2-4-2 15,6-8 0-15,1-1-2 0,1-10 0 16,-1-9-1-16,1 0 0 16,-4-6-2-16,-5-3 0 15,-4-3 1-15,-7-2-2 0,-9-3-1 16,-8 0 0-16,-5-2 0 15,-14 2-2-15,-9 1 1 16,-6 4-2-16,-7 3 0 16,-4 6-1-16,-3 6 0 0,-4 4 0 15,3 5-2 1,4 9-1-16,2-1-4 0,6 7-6 15,6 1-14-15,10-1-39 0,9 7-17 16,8-3-5 0</inkml:trace>
  <inkml:trace contextRef="#ctx0" brushRef="#br1" timeOffset="33610.3361">16644 3832 10 0,'-13'2'39'0,"7"7"-5"15,-4 11 1 1,5 1-1-16,-2 7-1 0,1 1-3 16,0 2-1-16,4 1-4 15,2-1-6-15,2-3-3 0,6-3-3 16,1-7-2-16,1-1-1 0,0-6-2 15,6-4-2 1,-5-5 0-16,7-2 1 0,-4-2-3 16,4-7-1-1,-2-1-1-15,2-6 0 0,3 1-1 16,-5-5 0-16,2 2-1 15,-3-1 0-15,0-2-1 0,-4 4 1 16,-1-1-1-16,-1 2 0 16,-4 0 1-16,0 2-1 15,-1 6 2-15,-2-3-2 0,0 2 1 16,-2 9 0-1,1-12-1-15,-1 12-1 0,0 0 0 16,0 0-1-16,0 0 2 16,0 0-2-16,0 14 0 0,0-4 2 15,0 5 0 1,2-1 1-16,3 5 1 0,-2-2 1 15,2 1-1-15,1-3 3 0,1 5-3 16,0 1 1 0,2-5 0-16,2 4 0 0,-3-6 0 15,7 1 0-15,-4-3-1 16,1-1 0-16,-2 1 0 15,0-4 0-15,1-3 0 16,-3 0-2-16,2-3-1 0,-10-2-2 16,14 3-4-1,-14-3-2-15,10 0-9 0,-10 0-22 16,6-10-45-16,4 2-7 0,-6-1-1 15</inkml:trace>
  <inkml:trace contextRef="#ctx0" brushRef="#br1" timeOffset="33950.3395">17237 3687 18 0,'0'0'80'0,"0"0"2"16,9 19-28-16,-9-19-32 16,14 17-4-16,-7 2-2 0,1 5 0 15,0 8-4 1,-3 7 1-16,5 2-2 0,-3 5-3 15,-2 0-1-15,-1-6-2 0,-3 0-1 16,1-3 0-16,-2-7-1 16,1-4-1-16,-1-3-1 15,2-7-2-15,2-3-1 16,0-4-3-16,-4-9-6 0,12 2-4 15,-12-2-15 1,15 0-39-16,-14-11-23 0,6 0-2 16</inkml:trace>
  <inkml:trace contextRef="#ctx0" brushRef="#br1" timeOffset="34270.3427">17109 3776 27 0,'-22'1'90'16,"5"-1"-1"0,17 0-42-16,0 0-8 0,11-3-14 15,18-6-4-15,17-7-8 16,9 3-2-16,10-6-5 15,7-2-9-15,-2 1-34 0,-3-1-46 16,-1-2-7-16,-13-8-3 16</inkml:trace>
  <inkml:trace contextRef="#ctx0" brushRef="#br1" timeOffset="40380.4038">13760 5267 18 0,'0'0'41'0,"0"-10"-2"16,0 10 1-16,0 0-6 15,0 0-5-15,0 0-6 0,0 0-5 16,0-10-4 0,0 10-2-16,0 0-1 0,0 0-3 15,0 0-2-15,0 0 0 16,0 0-3-16,0 0 0 0,0 0-2 15,-7 3 0-15,7-3 0 16,-11 12-1-16,6-3 1 16,-1 3 0-16,-1 1 0 0,0 1 0 15,-3 4 0-15,4 0 0 16,-2 6 2-16,0 1 1 15,0 1-1-15,0 1 0 16,3 1 0-16,-3 4 1 0,5-5-1 16,1 3 2-16,2-4-3 0,0-1 0 15,4-5 1 1,5 2-1-16,1-6 2 0,4-5-1 15,2 0 1 1,4-3 2-16,-3-3-1 0,3-2-1 16,4-3 2-16,-6 0-2 15,1-3 0-15,-3-2-1 0,0 2-2 16,-1-3 1-1,-2 2-1-15,1-2 0 0,-2 3-2 16,3-5 0-16,-3 3-3 0,1-3-3 16,0 0-9-1,-13 8-19-15,14-21-45 0,-6 12-11 16,-1-1-5-16</inkml:trace>
  <inkml:trace contextRef="#ctx0" brushRef="#br1" timeOffset="40750.4075">14019 4827 58 0,'0'0'97'0,"0"-8"-3"0,0 8-7 0,0-10-65 15,0 10-5 1,0 0-6-16,0 0-2 0,0 0-3 16,-1-8-2-1,1 8-2-15,0 0-1 0,0 0-1 16,0 0-2-16,0 0 0 15,0 0-5-15,0 0-6 0,-11 8-13 16,11-8-46-16,-2 8-21 16,2-8-5-16,-2 13 3 15</inkml:trace>
  <inkml:trace contextRef="#ctx0" brushRef="#br1" timeOffset="42610.426">13931 4995 25 0,'-30'34'33'16,"-5"7"-2"-16,6-4 0 0,1 0-2 16,8-9-4-16,8-6-2 0,12-22-4 15,12 0-3 1,13-16-3-16,12-12-2 0,5-8-2 15,9-4-5-15,2 0-2 16,-2 0-1-16,-7 8-1 16,-11 12-1-16,-8 11 3 15,-25 9 0-15,-1 24 2 0,-23 10 1 16,-13 12 3-1,-16 13 0-15,-4 5 2 0,-8 1-1 16,2-4 3-16,7-10-3 0,12-9 0 16,8-12-2-1,18-12 0-15,18-18-2 0,11-3-4 16,23-17 1-16,9-5-2 15,7-3-1-15,9 2-3 0,3 4 1 16,-2 7-2 0,-5 8 3-16,-10 7 1 0,-8 16-2 15,-9 11 3 1,-16 12 1-16,-12 2 0 0,-12 12 2 15,-17-2 1-15,-11 0 0 0,-7-2 1 16,-4-7 1-16,-2-3-2 16,5-13 0-16,6-10-1 0,10-11-1 15,15-5-1 1,11-11-1-16,10-3-1 0,14-2 0 15,9-2-1 1,5 7 0-16,2 4-2 0,-1 2 3 16,-6 5 0-16,-7 10 0 0,-15 4 1 15,-5 3-1-15,-13 3-3 16,-8 1-19-16,-1 0-52 0,-9-8-12 15,8-12-5 1,-3-7-3-16</inkml:trace>
  <inkml:trace contextRef="#ctx0" brushRef="#br1" timeOffset="43230.4323">15165 5438 57 0,'0'0'83'0,"0"34"-17"0,0-16-27 16,0 8-14-16,0 8-6 15,-2 5 2-15,-4 4-2 0,-3-1-4 16,3 1-3 0,-6 0-2-16,2-9-1 0,-1-4-3 15,-2-8-1 1,2-6-5-16,2-2-5 0,9-14-8 15,-10 12-25-15,10-12-46 0,7-4-7 16,1-9-5-16</inkml:trace>
  <inkml:trace contextRef="#ctx0" brushRef="#br1" timeOffset="43610.4361">15349 5457 55 0,'0'0'83'15,"6"19"-39"-15,-1-4-5 0,1 7-6 16,2 0-1-16,2 5-8 15,1 3-4-15,-1 3-5 0,-3 1-3 16,-2 2-3-16,-2-2-1 16,6-2-2-16,-8-2-1 15,3-3-1-15,-2 0-1 0,0-10 0 16,-1 4 0-1,0-9-1-15,2 1-1 0,-3-3-1 16,0-10-2-16,2 11-4 16,-2-11-7-16,0 0-14 15,0 0-46-15,0-9-19 16,0-4-3-16,-1-5 2 0</inkml:trace>
  <inkml:trace contextRef="#ctx0" brushRef="#br1" timeOffset="44010.4401">15333 5576 19 0,'0'-8'78'0,"0"8"1"16,13-14-44-16,-13 14-10 15,18 0-5-15,-18 0-3 16,15 3-3-16,-6 10-2 0,4-2-1 15,1 4 1 1,1 4-1-16,3 3 0 0,-2 4-2 16,4 0-1-16,0 2 0 15,0-3-2-15,2 1-1 0,-4-2 1 16,3-3-2-1,-5-1 1-15,1-7 0 0,-5 0 0 16,-1-1 0-16,-1-5 1 0,-10-7 0 16,12 11 0-1,-12-11 0-15,12 2-1 0,-12-2 0 16,14-17-1-16,-3-3-1 15,1-6 1-15,5-11-3 0,-2-4 1 16,1-11-1 0,-4 3 0-16,1-6-1 0,-2 3-2 15,-6 3-1 1,-2 5-3-16,-2 7-2 0,0 7-4 15,-1 6-7-15,2 9-25 0,-2 15-50 16,14-11-5-16,-14 11-3 16</inkml:trace>
  <inkml:trace contextRef="#ctx0" brushRef="#br1" timeOffset="44420.4442">16329 5438 61 0,'-17'3'87'0,"5"-3"0"16,12 0-51-1,0 0-9-15,16 0-7 0,11 0-2 16,6 0-4 0,10 3-3-16,7-2-2 0,0 1-4 15,3-2 1-15,-6 1-1 16,-4-1-3-16,-5-4-1 0,-6-1-2 15,-9-1-3-15,-3-3-6 16,1 3-10-16,-7-8-26 16,-14 14-42-16,18-12-6 0,-18 12-6 15</inkml:trace>
  <inkml:trace contextRef="#ctx0" brushRef="#br1" timeOffset="44680.4468">16369 5632 45 0,'11'10'89'16,"34"1"-34"-16,3-5-2 15,13-2-7-15,9-4-10 16,6 0-17-16,-1-4-6 15,6-4-4-15,-6 6-3 0,-9-5-4 16,-4 5-7-16,-16-2-16 0,-6-5-59 16,-3 7-8-1,-9-3-8-15</inkml:trace>
  <inkml:trace contextRef="#ctx0" brushRef="#br1" timeOffset="47760.4776">17725 5283 37 0,'-9'0'38'0,"3"8"-7"16,1 9-2-16,-3 3 1 0,3 10 2 15,-3 2-2 1,6 3-5-16,-1 5-2 0,3 3-1 15,0-4-5 1,3 0-1-16,4-5-2 0,4-5-4 0,6-5-1 16,1-2 1-1,2-10-4-15,6-5 2 0,0-7-3 16,5 0-1-1,-2-10-4-15,0-9-8 0,3 0-31 16,-1-10-46-16,-9-9-7 0,-7-7-7 16</inkml:trace>
  <inkml:trace contextRef="#ctx0" brushRef="#br1" timeOffset="47890.4789">17712 4932 31 0,'-12'-4'75'0,"-1"1"-14"0,10-11-48 15,3 14-91-15,16-3-1 0</inkml:trace>
  <inkml:trace contextRef="#ctx0" brushRef="#br1" timeOffset="48530.4853">18339 5436 13 0,'0'0'85'0,"-7"-9"4"16,7 9-35-16,0 0-17 15,-5-9-11-15,5 9-9 16,7-2-4-16,5 1-8 15,3 1 2-15,4-1-5 0,2 1 1 0,4 0-3 16,0 2 2 0,0 3-1-16,-2 2 0 0,-10 4 0 15,-2 2 1 1,-11 5-1-16,0 2 1 0,-15 3 2 15,-4 2-1-15,-4 2 0 16,-5 1 0-16,6-1-1 0,2 1 1 16,6-7 1-16,13-1-1 0,6-5 1 15,18-2-1 1,7-8 0-16,12 1 1 0,6-6-1 15,8 0 0 1,4-2-1-16,-3-3-3 0,-2-4-3 16,-12 4-4-16,-2-1-4 15,-11 0-11-15,-7 1-21 0,0 5-42 16,-14-2-9-1,-9 2-3-15</inkml:trace>
  <inkml:trace contextRef="#ctx0" brushRef="#br1" timeOffset="50190.5018">14944 6506 11 0,'-3'-13'51'0,"3"13"-3"0,-10-17-4 15,10 17-5 1,-10-13-8-16,10 13-6 0,-14 0-9 15,2 8-3-15,0 9-6 16,-3 1-4-16,2 10-1 0,-2 6 0 16,3 2-1-16,1 6 2 15,2 0-2-15,6 0 1 16,3-6 0-16,3-2 1 15,8-9 1-15,3-5 0 16,2-8 2-16,7-6 0 0,1-6 1 16,4-5-1-1,0-9 1-15,3-9 1 0,1-3-1 16,-6-5 0-16,-1-1 0 15,-9-4-1-15,-3 3 1 0,-6 1-2 16,-8 3-2-16,-10 5 0 0,-10 7-2 16,-7 2 0-1,-4 5-1-15,-4 3 0 0,1 5 0 16,-2 2-2-16,8 2-3 15,1 3-3-15,11 3-10 16,7-1-17-16,10-7-45 16,-3 21-13-16,10-10-3 0</inkml:trace>
  <inkml:trace contextRef="#ctx0" brushRef="#br1" timeOffset="50740.5073">15294 6525 38 0,'-5'-7'80'0,"5"7"-1"16,-12 6-52-1,12 7-7-15,-1 4 0 0,1 3-1 16,0 2-2-1,3 3-5-15,2-4-1 0,3 0-3 16,2-5 0-16,2-3-1 0,0-6 0 16,4-3-1-16,-3-4 0 15,2-4-1-15,1-7-1 0,1-3 0 16,-2-3-2-1,-2-1 1-15,1-5-1 0,-2 0-1 16,-4 0 0 0,0 2-1-16,-5 1 0 0,0 3-1 15,-2 8 0-15,-1-2 0 16,0 11-2-16,0 0 2 0,0 13 0 15,0 4 0-15,0 5 1 0,0 4 1 16,5 0 1 0,3 6 1-16,0-4 0 0,5-2 0 15,2 0-1 1,5-9 2-16,-3-2-1 0,2-3 0 15,-1-4-3-15,-1-6-1 16,1 1-7-16,-7-3-10 0,3-11-50 16,-1 0-19-16,-4-7-10 15,-1 1-2-15</inkml:trace>
  <inkml:trace contextRef="#ctx0" brushRef="#br1" timeOffset="51000.51">15761 6478 52 0,'0'0'84'0,"7"20"-1"0,-10 0-50 16,8 5-8-16,3 3 0 0,5 5-2 16,-2-1-6-1,2 2-3-15,0 0-2 0,-1-1-4 16,1-5 0-16,-4 2-3 15,0-8-2-15,-2-2-1 0,-2-4-4 16,0-5-3 0,-5-11-9-16,4 11-33 0,-4-11-39 15,0-17-7 1,0-3-4-16</inkml:trace>
  <inkml:trace contextRef="#ctx0" brushRef="#br1" timeOffset="51180.5118">15563 6492 5 0,'0'0'85'0,"0"0"3"16,22-7-3-16,6 0-59 0,17 3-7 15,8-4-1-15,4 3-7 16,4-2-8-16,-4 2-24 0,-11 1-56 15,2-1-10 1,-9 2-4-16</inkml:trace>
  <inkml:trace contextRef="#ctx0" brushRef="#br1" timeOffset="51580.5158">16455 6488 49 0,'-14'3'86'0,"4"0"0"0,10-3-49 15,11 9-10 1,9-9-4-16,8 5-2 0,4-2-7 0,5 0-6 16,4-2-2-16,1 1-3 0,-3 1-2 15,-3-3-2 1,-3 2-3-16,-7-2-5 0,0 0-10 15,-7 0-25 1,-9 0-42-16,4 0-4 0,-4-2-2 16</inkml:trace>
  <inkml:trace contextRef="#ctx0" brushRef="#br1" timeOffset="51820.5182">16419 6704 41 0,'0'0'87'0,"11"12"-2"16,21-8-48 0,10 1-8-16,11-2-2 0,7-1-8 15,6-1-8 1,4-1-5-16,0 2-3 0,-4-2-5 15,-3 0-12-15,-10 5-49 0,-3-5-22 16,-4-2-5-16,-7-3-1 16</inkml:trace>
  <inkml:trace contextRef="#ctx0" brushRef="#br1" timeOffset="55010.5501">17790 6430 7 0,'-3'-12'83'0,"3"12"0"0,-14-14-36 16,14 14-16 0,-5 9-9-16,5 6-7 0,-3 9-6 15,3 6-6-15,0 9 1 16,5 4 0-16,1 3 3 0,2 1 0 15,1-5 1-15,1-2 0 0,-1-8 1 16,5-4 1 0,-2-10-2-16,6-7 0 0,-1-5-1 15,5-6 0 1,1 0-2-16,2-12-2 0,2 1-7 15,-1-9-15-15,-2-6-58 16,1 3-12-16,-8-12-7 0,-3-4-3 16</inkml:trace>
  <inkml:trace contextRef="#ctx0" brushRef="#br1" timeOffset="55140.5514">17858 6221 18 0,'-19'-7'79'15,"3"1"-7"-15,8-4-31 16,10 0-101-16,-2 10-16 15,23-4 2-15</inkml:trace>
  <inkml:trace contextRef="#ctx0" brushRef="#br1" timeOffset="55480.5548">18450 6599 25 0,'5'11'88'0,"-5"3"0"15,0 1-4 1,4 14-64-16,-3 2-4 0,2 6 1 16,-3-3-4-16,2 2-3 0,-4-6-1 15,2-3-4-15,0-3-1 16,0-9-3-16,0-3-4 0,0-12-9 15,0 0-43 1,6-5-32-16,-5-9-6 0,2-7-4 16</inkml:trace>
  <inkml:trace contextRef="#ctx0" brushRef="#br1" timeOffset="55670.5567">18612 6587 38 0,'14'2'92'15,"11"-2"-3"-15,5-2-5 0,8-3-64 16,5 1-7-16,-1-2-2 16,7-2-7-16,-12 1-12 15,3-8-42-15,-6 5-33 16,-9-5-9-16,-7-4-2 0</inkml:trace>
  <inkml:trace contextRef="#ctx0" brushRef="#br1" timeOffset="55910.5591">18826 6377 76 0,'0'39'93'16,"0"-1"-4"-16,2 4-50 0,0 3-8 0,-2-2-8 15,0-3-5 1,0-4-6-16,-2-2-2 0,-2-5-4 15,3-3-4 1,1-6-3-16,0-1-6 0,0-9-10 16,0-10-55-16,13 5-17 15,-1-5-8-15,1-10-2 0</inkml:trace>
  <inkml:trace contextRef="#ctx0" brushRef="#br1" timeOffset="56170.5616">19167 6382 61 0,'-3'21'95'16,"-3"4"-2"-16,4 1-6 0,2 8-68 16,0 2 0-16,6 1-2 0,-1-2-3 15,9-2-4-15,-1-1-2 16,3-9-2-16,2-3-1 0,-1-4-3 15,1-8-4 1,2-5-6-16,-5-6-24 0,-8-11-58 16,7-9-5-1,-7-13-7-15,-2-12-4 0</inkml:trace>
  <inkml:trace contextRef="#ctx0" brushRef="#br1" timeOffset="56290.5629">19183 6211 65 0,'-15'-3'91'0,"15"3"-5"0,-14-8-7 16,14-11-81-1,0 19-65-15,13-3-15 0,5 3-7 16</inkml:trace>
  <inkml:trace contextRef="#ctx0" brushRef="#br1" timeOffset="56840.5684">19552 6471 75 0,'-19'3'84'16,"19"-3"-33"-16,-14 8-11 15,14-8-9-15,0 0-9 0,0 0-8 16,8 6-1-16,6-6-3 0,8-2-2 15,0 0-1 1,7 0-2-16,-1 2 0 0,1 0-4 16,-3 0 2-16,-2 4-2 15,-4 3 0-15,-10 3-1 16,-4 0 1-16,-4 1 1 15,-2-1-1-15,-2 0 1 0,-4 0-1 16,2-1 0 0,-1 3 1-16,5-1-2 0,0 5 0 15,5 0 0-15,4 2-1 0,1 3 1 16,-3 4 1-16,-2-3 2 15,-6 2-2-15,-3-2 2 16,-9-2 0-16,-3-7 0 16,-5-1 0-16,1-4-1 0,0-4-3 15,3-4-3 1,6-2-4-16,11 2-13 0,-4-14-34 15,8 2-34 1,16-6-5-16,1-3-6 0</inkml:trace>
  <inkml:trace contextRef="#ctx0" brushRef="#br1" timeOffset="57050.5705">19998 6483 67 0,'0'0'95'0,"9"3"-4"15,23-4-5-15,-32 1-69 16,45-14-3-16,6 7-5 0,3-3-2 16,-2 5-14-1,-9-6-25-15,-11-2-52 0,-3-2-8 16,-14-8-5-1</inkml:trace>
  <inkml:trace contextRef="#ctx0" brushRef="#br1" timeOffset="57260.5726">20151 6257 54 0,'-12'35'96'0,"5"5"-3"16,0-7-5 0,3 11-58-16,-1 1-11 0,0 1-5 15,-3-3-5 1,0-3-1-16,3-4-3 0,-4-5-2 0,4-2-3 15,-2-6-3 1,5-5-4-16,-2-8-7 0,4-10-38 16,13 4-38-16,-4-10-6 0,5-11-6 15</inkml:trace>
  <inkml:trace contextRef="#ctx0" brushRef="#br1" timeOffset="57540.5754">20470 6311 32 0,'-10'18'92'0,"2"8"-1"16,1 1-3-16,1 0-64 15,3 9-6-15,2 7-1 16,2-4-1-16,5-1-3 15,6-1-3-15,5-7-3 0,0-3 1 16,7-9-3 0,-2-3 1-16,1-8-3 0,0-3-2 15,0-5-6-15,2-7-14 0,-2-2-66 16,-3-18-9-16,-3-7-6 15,-4-18-5-15</inkml:trace>
  <inkml:trace contextRef="#ctx0" brushRef="#br1" timeOffset="57660.5766">20514 6031 42 0,'-24'-3'88'0,"10"-1"-3"0,14 4-8 16,0 0-65-16,0 0-72 0,17 0-21 15,2 5-6-15</inkml:trace>
  <inkml:trace contextRef="#ctx0" brushRef="#br1" timeOffset="58030.5803">20934 6353 84 0,'0'0'97'0,"0"0"-5"15,0 0-6-15,0 10-68 16,0 6-6-16,-2 1-3 15,-4 3-3-15,2 2 0 0,-1 3-2 16,5-4 0 0,0-2 0-16,5-2 1 0,5-5-2 15,8 0 1-15,3-5 0 16,0-2-3-16,7-3-1 15,-1-2-3-15,3 0-5 16,-6-12-12-16,5-7-53 0,-6 2-20 16,0-8-6-16,-4-6-6 0</inkml:trace>
  <inkml:trace contextRef="#ctx0" brushRef="#br1" timeOffset="58220.5822">21182 6290 59 0,'-17'26'100'0,"0"5"-5"0,0 8-5 16,4 3-64-16,-2 13-5 0,3-1-6 15,3 4-5 1,2 0-5-16,1-3-3 0,-1 3-5 16,6-14-11-1,1-5-67-15,1-1-11 0,4-11-7 16,1-5-5-16</inkml:trace>
  <inkml:trace contextRef="#ctx0" brushRef="#br1" timeOffset="61770.6177">15147 7732 71 0,'-1'-14'72'16,"1"14"-17"-16,0-12-6 0,0 12-9 16,0-10-9-16,0 10-9 0,0 0-5 15,1-10-3 1,-1 10-4-16,0 0-2 0,-6 0-3 15,6 0-2 1,-16 16-2-16,3 0 0 0,0 7-1 0,-2 5 0 16,0 7 1-1,5 17 1 1,4 2 1-16,5 1 0 0,1 0 0 15,11-2 1 1,5-7 0-16,6-7 1 0,6-3-1 16,0-22-1-16,0-3 1 15,2-8-1-15,-1-3-3 16,0-8 0-16,-5-4-5 15,-2-8-3-15,-1-2-9 0,-8-5-18 16,-3-8-52 0,-1 6-9-16,-3-4-6 0</inkml:trace>
  <inkml:trace contextRef="#ctx0" brushRef="#br1" timeOffset="61960.6196">15244 7445 0 0,'-14'-9'91'0,"3"2"0"16,-2-2-7-16,13 9-14 0,-16-8-111 15,16 8-41 1,12-6-5-16,2 2-4 0</inkml:trace>
  <inkml:trace contextRef="#ctx0" brushRef="#br1" timeOffset="62470.6246">15870 7994 38 0,'-12'0'91'0,"12"0"0"16,-9-3-4-16,9 3-59 15,5-8-11-15,13 5-1 16,6 1-4-16,2-1-3 0,3 3-4 15,3 0-1 1,0 0-1-16,-4 6-2 0,-2 3 0 16,-13 5 0-16,-7 5 0 0,-6 2-1 15,-10 1 2 1,-5 7-1-16,-5-4 1 0,-1 4-1 15,-1-3 1-15,5-2 1 16,6-1-1-16,10-5 1 0,3-4 1 16,14-1-1-1,8-4-1-15,5-4 0 0,6 0-1 16,1-5-4-16,4 0-7 0,-5-4-13 15,-2-8-60 1,5 3-9-16,-5-5-8 0,-1-5-3 16</inkml:trace>
  <inkml:trace contextRef="#ctx0" brushRef="#br1" timeOffset="62800.628">16501 7688 63 0,'-11'2'96'0,"11"-2"-2"0,0 0-7 0,0 0-64 16,23 1-5-16,4-1-3 15,5 0-5-15,5 0-3 16,4 2-4-16,2 0-2 0,0 2-3 15,-4-3-3 1,-3 5-5-16,-2-5-10 0,-3 1-31 16,1 0-39-16,-8-2-7 15,-5 0-2-15</inkml:trace>
  <inkml:trace contextRef="#ctx0" brushRef="#br1" timeOffset="63010.6301">16559 7943 30 0,'-7'19'98'16,"8"-1"-3"-16,14-5-5 16,12 14-37-16,12-19-34 0,9-5-5 15,6 2-5-15,0-5-7 0,1 3-10 16,-7 5-49-1,1-8-31-15,-5 0-5 0,-9 0-8 16</inkml:trace>
  <inkml:trace contextRef="#ctx0" brushRef="#br1" timeOffset="63600.636">17887 7829 55 0,'0'-9'88'0,"0"-1"-2"15,-9 2-47-15,-1 5-9 16,-1 2-7-16,-4 1-7 0,-1 8-4 16,-2 8-2-16,2 5 1 0,6 15-1 31,9 1 2-31,4 1-3 15,12-2 0-15,8-3-1 16,8-5-2-16,4-7-2 16,6-7-7-16,-7-18-18 15,-3-12-68-15,3-1-4 0,-7-12-7 16,-6-14-5-16</inkml:trace>
  <inkml:trace contextRef="#ctx0" brushRef="#br1" timeOffset="63740.6373">17822 7473 1 0,'-20'0'92'15,"4"-2"-1"-15,7-1-7 0,9 3-9 16,32-14-84 0,-32 14-33-16,21-5-40 0,-11 5-6 15,4 0-4-15</inkml:trace>
  <inkml:trace contextRef="#ctx0" brushRef="#br1" timeOffset="64000.64">18308 7970 12 0,'9'43'101'0,"-2"-1"-2"15,-5-2-5-15,-2-6-4 16,0 0-75-16,-2 3-4 0,-1-3-4 15,-1-1-3 1,3-1-8-16,-6-10-19 0,-1 1-65 16,12-3-3-16,3-10-9 15,6-8-3-15</inkml:trace>
  <inkml:trace contextRef="#ctx0" brushRef="#br1" timeOffset="64410.6441">18896 7870 49 0,'0'0'97'0,"-8"0"-3"15,8 0-4-15,5-2-61 16,20 2-8-16,9 0-5 0,6 0-5 16,5 0-3-1,3 0-3-15,0 0-3 0,-6-3-4 16,-2 3-5-16,-13-6-8 0,-4-10-49 15,-8 6-28 1,-13-7-6-16,-2-4-4 0</inkml:trace>
  <inkml:trace contextRef="#ctx0" brushRef="#br1" timeOffset="64630.6463">19100 7590 65 0,'-1'26'96'0,"0"5"-4"0,1 1-4 15,-26 9-71-15,26-3 0 0,0 11 0 16,1-7-3-1,0 4-4-15,-1-1-1 0,1 0-2 16,1-1-1-16,0-4-3 16,1-5-2-16,2-3-3 0,-1-7-5 15,8-1-11 1,-1-1-64-16,3-20-11 0,3-6-7 15,0-20-4 1</inkml:trace>
  <inkml:trace contextRef="#ctx0" brushRef="#br1" timeOffset="64870.6487">19519 7712 88 0,'0'28'97'15,"-3"6"-4"-15,-2-1-5 0,3 9-73 16,-1 1 0-16,3 1-2 0,5-3 0 15,7-7-4 1,0-1-1-16,5-11-2 0,3-2-4 16,-1-8-5-16,7 0-12 15,-14-3-65-15,6-17-12 0,1-15-8 16,-8-14-7-1</inkml:trace>
  <inkml:trace contextRef="#ctx0" brushRef="#br1" timeOffset="64960.6496">19491 7439 30 0,'-13'-12'11'0,"13"12"-11"16,-6-17 0 0</inkml:trace>
  <inkml:trace contextRef="#ctx0" brushRef="#br1" timeOffset="65430.6543">19892 7795 22 0,'-20'6'80'16,"5"-3"3"-16,15-3-5 0,11 7-67 16,6-3-5-1,9 1-1-15,7 2 0 0,6 1 2 16,1 5-1-16,0 0 0 15,-5 4 2-15,-20 9 7 32,-16 2-2-32,-5 0 1 0,-14 0 0 15,-8-1 0-15,2-3-3 0,-3 0-2 16,5-3-2-16,17-10-5 15,7-2-1-15,9 4-1 16,2-2 1-16,5 1-1 16,-5-1 1-16,0 3 0 0,-6-2 0 15,-5 1-1 1,-7-2-2-16,-8-1-8 0,3-7-46 15,-1 5-31-15,-5-7-8 16,4-2-5-16</inkml:trace>
  <inkml:trace contextRef="#ctx0" brushRef="#br1" timeOffset="65750.6575">20410 7857 93 0,'15'-9'99'0,"15"2"-7"16,12 2-3-16,5-2-75 0,9 5-4 15,1-1-3-15,1 0-5 0,-5 2-8 16,-14-7-22-1,-12 6-59-15,-10-2-6 0,-11-7-6 16</inkml:trace>
  <inkml:trace contextRef="#ctx0" brushRef="#br1" timeOffset="65920.6592">20527 7660 84 0,'3'33'100'0,"0"1"-9"15,0 0-3 1,4 5-68-16,-6 2-7 0,3 1-6 15,-5-1-5-15,3 2-11 16,-2 2-64-16,5-15-16 0,6-3-5 16,-2-12-5-1</inkml:trace>
  <inkml:trace contextRef="#ctx0" brushRef="#br1" timeOffset="66360.6636">21301 7521 58 0,'-2'19'94'0,"-4"3"-2"16,-1 10-5-16,-8 8-68 0,10 5-4 15,2 4 0 1,3 0 0-16,5-2-2 16,4-6-2-16,8-6-2 15,1-7-1-15,2-9-3 0,1-6-4 16,-1-9-9-16,1-6-40 15,1-8-45-15,-14-14-5 16,-5-12-8-16</inkml:trace>
  <inkml:trace contextRef="#ctx0" brushRef="#br1" timeOffset="66830.6683">21638 7520 82 0,'0'0'95'0,"11"8"-5"16,-11-8-5-16,4 10-68 15,-4 5-9-15,-1 5 1 0,-3 3-3 16,0 2 1-16,-2 3-1 0,2 0-1 15,1-3-1 1,3-2 1-16,-1-2-1 0,9-3 0 16,4-4 0-16,2-2-1 15,5-4-1-15,-1-3-3 0,4-4-3 16,0-1-6-1,5-3-24-15,0-8-57 0,-8-11-7 16,-2-8-5 0</inkml:trace>
  <inkml:trace contextRef="#ctx0" brushRef="#br1" timeOffset="67000.67">21817 7536 94 0,'-3'34'99'16,"0"1"-6"-16,1 3-4 0,-1 4-73 15,3 0-4 1,0 2-3-16,0-1-3 0,0 2-4 15,0-2-5-15,5 0-13 16,-4 5-62-16,2-18-13 0,-3-4-7 16,0-9-5-16</inkml:trace>
  <inkml:trace contextRef="#ctx0" brushRef="#br1" timeOffset="67830.6783">20032 8221 76 0,'-11'0'82'0,"18"2"-34"15,-7-2-10 1,-2 14-4-16,-1-3-7 0,-2 2-7 15,-4 6-4-15,0 4-1 16,-3 1 1-16,-5-1-3 16,-1 3-4-16,-3-3-3 0,-1-2-6 15,0-5-9-15,6-2-38 16,4-3-39-16,0-7-6 15,12-4-6-15</inkml:trace>
  <inkml:trace contextRef="#ctx0" brushRef="#br1" timeOffset="68280.6828">21370 7220 52 0,'0'0'106'0,"-16"4"-6"0,16-4-7 0,-11-51-23 16,7 36-74-1,7 0-80-15,9 8-5 0,6-9-11 16,1 3-6-16</inkml:trace>
  <inkml:trace contextRef="#ctx0" brushRef="#br0" timeOffset="85500.855">3311 9910 31 0,'-15'-16'67'0,"3"3"1"0,-2 2-62 16,0-2 0-16,1 7-2 16,3-3 0-16,-2 5-1 0,-3-2 4 15,-5 4 0 1,3 2 1-16,-6 2 0 0,-1 4-2 15,0 7 1 1,-1 7-1-16,-5 4-2 0,-3 10-2 16,1 4-1-16,-5 9 0 0,5 3 0 15,-1 8 1-15,0 4-2 16,5-2 0-16,1 10 1 15,7 5 1-15,-1 3-1 16,-1 6 0-16,5 5 0 0,-2 4 0 16,0 6 0-16,-1 6 2 15,-2 2 0-15,-2 0-1 16,0 7 0-16,0-3 0 0,-3 5 0 15,-2 3-1-15,-1 0 2 16,2-1-3-16,0-2 0 0,3-6 2 16,6-2-1-1,2 3 0-15,7-8 2 0,1-2-1 16,6-2 0-1,3-3 0-15,0 1 0 0,0 5 0 16,6 0 1-16,-1-2-2 16,-1 3 0-16,-1-2 0 0,-2 6 1 15,1 2-1-15,0 2-1 0,0 0 1 16,1 0 1-1,0 1-1-15,2 0 0 0,-2 8 0 16,5-1 0 0,0 2 0-16,-2 3 0 0,2 2-1 15,-3 5 0-15,0 3 0 16,0 0 1-16,0-4-1 15,-2 1-1-15,1 2 1 16,2-4-1-16,1-5 1 0,3-5 0 16,2-2 0-16,2-3-1 0,2 1 1 15,0-6-1 1,2-5 1-16,0-5-2 0,0 2 1 15,0-3 1-15,4-1-1 16,-3-1 1-16,0-6 1 0,2-6-1 16,2-6 1-1,2-6 2-15,5-11-1 0,-2-8 0 16,2-12 0-16,5-9 0 0,2-11-1 15,1-7 3 1,1-9-2-16,0-6 1 0,0-11 1 16,2-10 1-16,2-7 0 15,-1-11 1-15,4-12 0 16,1-12 0-16,5-8 1 15,0-11-1-15,3-8-2 0,1-13 1 16,3-12-1 0,-2-5-1-16,3-7-1 0,-2-14 1 15,3-8-1-15,-5-11 0 0,0-9 1 16,-1-10-2-1,-1-12 2-15,1-9 0 0,-1-10-1 16,0-5 0-16,-3-3-1 16,0-4-2-16,-1-2 1 0,-5 1 0 15,-4 0-2 1,-8 2 1-16,-7 0 1 0,-8 1-1 15,-6 4 1-15,-8-5 1 16,-4 6 1-16,-11 5-1 16,-3 3-1-16,-9 7 1 0,-3 7-2 15,-6 9-2-15,-6 0 0 16,-4 13 0-16,-8 1-1 0,-4 6-1 15,-3 11 2 1,-4 6 0-16,-3 8 0 0,-2 13 0 16,-2 11 2-1,-5 15 1-15,-3 14-1 0,-3 17 1 16,-7 15-1-16,-5 20-1 0,-9 18 0 15,-4 17 0-15,-5 15-3 16,1 27-7-16,1 14-30 0,8 10-42 16,17 13-7-1,11-3-3-15</inkml:trace>
  <inkml:trace contextRef="#ctx0" brushRef="#br1" timeOffset="105051.0505">13376 10677 78 0,'0'-10'87'0,"0"10"-3"16,0 0-49-16,-4-10-14 16,4 10-4-16,0 0-4 0,0 0-2 15,0 0-3 1,0 0-1-16,0 0-2 0,0 0 2 15,0 0-1 1,4-2 0-16,-4 2-1 0,0 0-1 16,0 0 0-16,0 9 0 15,0 3-1-15,-4 1 0 0,-1 6-1 16,-2 3 0-16,-1 6 0 0,1 2 0 15,0 1-1 1,0 3 0-16,-2-2 0 0,6 1 0 16,-1-1-1-1,3 0 2-15,1-4-2 0,1-1 1 16,6-3 1-16,6-1-1 15,1 0 1-15,2-5 0 0,0-3 0 16,2-2 1-16,-1-1 0 16,-2-1-1-16,-1-4 0 15,-2-2 0-15,-3-2 0 0,0-1-2 16,-9-2-1-1,13 1-2-15,-13-1-3 0,12 3-4 16,-12-3-8-16,12 0-28 16,-12 0-44-16,10-12-6 0,-3-5-4 15</inkml:trace>
  <inkml:trace contextRef="#ctx0" brushRef="#br1" timeOffset="105241.0524">13435 10268 12 0,'-23'-22'95'0,"6"2"-4"16,3 4-4-1,3-1-7-15,-9 2-76 0,20 15-11 16,1-17-19-16,-1 17-56 0,25-7-6 15,-8 4-5-15</inkml:trace>
  <inkml:trace contextRef="#ctx0" brushRef="#br1" timeOffset="105851.0585">13968 11014 52 0,'0'0'88'0,"0"-13"-4"0,0 13-1 0,37 3-63 16,-31 10-7-16,3 8-1 16,0 5-1-16,0 6 0 15,-2 1 1-15,2 6-2 0,-1-4-2 16,-3 0-2-1,-2-4 1-15,-4-3-4 0,1-3-2 16,0-8-2-16,0-1-6 16,0-7-6-16,0-9-31 15,6 7-43-15,-6-7-8 16,13-17-4-16</inkml:trace>
  <inkml:trace contextRef="#ctx0" brushRef="#br1" timeOffset="106211.0621">14432 10812 43 0,'-11'5'85'0,"11"-5"0"16,-5 9-49-16,13-3-10 0,11-2 1 16,9-3-3-1,6 1-5-15,6-2-5 0,2 0-4 16,0 0-4-16,-1-4-2 15,-3-2-3-15,-4 1-4 0,-8 3-11 16,-3 2-21 0,3 0-50-16,-15 0-4 0,-1 0-7 15</inkml:trace>
  <inkml:trace contextRef="#ctx0" brushRef="#br1" timeOffset="106421.0641">14457 11130 51 0,'-1'18'95'0,"7"-6"-5"16,19-8-2-16,11-3-67 15,11-1-1-15,4 0-5 0,6-2-10 16,-3-7-16-16,1-2-66 0,-2 10-11 15,-5-5-6 1,-6 3-3-16</inkml:trace>
  <inkml:trace contextRef="#ctx0" brushRef="#br1" timeOffset="107021.0702">15883 10652 13 0,'0'0'78'0,"-16"8"4"16,7 4-3-16,1 8-60 0,2 6-4 16,2 5-1-1,2 9 1-15,1 0 2 0,2 0-3 16,5 1-1-16,7-7 0 15,2-2-2-15,2-7-3 0,2-8-1 16,-2-6-2 0,1-4-4-16,-2-7-7 0,5 0-23 15,4-4-55-15,-12-13-7 16,1-9-6-16,-4-10 0 15</inkml:trace>
  <inkml:trace contextRef="#ctx0" brushRef="#br1" timeOffset="107161.0716">15861 10372 8 0,'-20'-14'90'16,"5"3"-1"-16,1-2-11 0,12 2-27 16,2 11-127-16,11-12-10 15,6 10-5-15</inkml:trace>
  <inkml:trace contextRef="#ctx0" brushRef="#br1" timeOffset="107901.079">16378 10824 14 0,'-14'3'66'0,"4"-3"-9"0,10 0-1 16,-14 0-8-16,14 0-9 0,-9 0-11 15,9 0-7 1,0 0-4-16,0 0-3 0,0 0-2 16,0 0-3-16,0 0-1 15,7-3-4-15,7 1 0 16,4-3-1-16,1 1-2 15,5 1 1-15,2 0-1 0,2 3 0 16,-3 3-1-16,-3 3 0 0,-2 5 0 16,-4 2 0-1,-8 2-1-15,-2 2 2 0,-6-1 0 16,-2 1 0-16,-5-3 0 15,0-1 1-15,-2-3-1 0,2-1-1 16,7-9-1 0,-10 12 0-16,10-12-1 0,3 17 1 15,9-4-1 1,3 4-1-16,-2 5 2 0,3 4 1 15,-2 1 1-15,-4 2 0 0,-5 3 0 16,-5-5 1 0,-13-3 1-16,-5-3 0 0,-6-4 0 0,0-4-1 15,-4-4-1 1,0-6-4-16,5-2-9 0,-2-1-37 15,3-6-37 1,6-6-8-16,7-2-5 0</inkml:trace>
  <inkml:trace contextRef="#ctx0" brushRef="#br1" timeOffset="108261.0826">16928 10738 38 0,'-9'5'92'0,"9"-5"-1"16,10 4-5-16,35-4-58 15,-14 0-11-15,1-3 0 16,7-1-3-16,1-1-5 0,1-3-5 15,-3-1-4-15,-5 2-6 0,-6-5-11 16,-6-5-57 0,-9 4-15-16,-6-3-5 0,-5-5-3 15</inkml:trace>
  <inkml:trace contextRef="#ctx0" brushRef="#br1" timeOffset="108441.0844">17009 10456 6 0,'-3'24'90'0,"3"6"2"0,0 2-2 15,0 6-54 1,4 12-7-16,1 3-9 0,-3 0-4 16,3 1-6-16,-3-1-5 15,0 1-6-15,-2-12-11 0,0-9-51 16,0 5-23-1,-6-16-5-15,0-7-6 0</inkml:trace>
  <inkml:trace contextRef="#ctx0" brushRef="#br1" timeOffset="109031.0903">17770 10518 6 0,'-10'13'84'0,"0"5"3"0,0 3-2 16,10 6-60-1,-5 4-2-15,4 4 1 0,1 3-3 16,6-1-3 0,2-2-3-16,4-3-3 0,2-6-3 15,0-6 0-15,2-2-2 16,-3-5-1-16,0-7-1 15,0-2-3-15,0-2-2 0,-3-3-6 0,3-4-14 16,-2-1-61 0,-1-18-10-16,0-10-8 0,-1-14-5 15</inkml:trace>
  <inkml:trace contextRef="#ctx0" brushRef="#br1" timeOffset="109141.0914">17815 10206 12 0,'-16'-6'95'0,"3"1"-6"16,4 3-14-16,1-2-34 0,8 4-119 15,0 0-9 1,14-8-5-16</inkml:trace>
  <inkml:trace contextRef="#ctx0" brushRef="#br1" timeOffset="109691.0969">18195 10599 45 0,'0'0'86'16,"13"10"-2"-16,-13-10-3 0,11 17-64 15,-8-3-6-15,0 1 0 16,0 6-1-16,-2-3 0 0,1 0 0 16,-1-2 1-1,1-2 0-15,1-4-2 0,-3-10-1 16,12 12 0-16,-12-12-1 15,18 7-2-15,-5-2-1 16,1-3 0-16,2 0-1 0,2 0 0 16,2 0-5-1,0 0 0-15,-2-2-4 0,4 0-7 0,-6-8-16 16,-7-6-60-1,8-1-5-15,-7-6-7 0,-4-6 0 16</inkml:trace>
  <inkml:trace contextRef="#ctx0" brushRef="#br1" timeOffset="109891.0989">18405 10560 3 0,'0'28'90'16,"0"2"3"0,5 7-4-16,-4 3-47 0,12 9-8 15,-6 4-11 1,2 1-6-16,-4 3-5 0,-4-5-3 15,1-1-5-15,-2-7-3 16,0-1-9-16,-4-11-17 0,-2-4-61 16,5-8-5-1,6-11-5-15,4-5-5 0</inkml:trace>
  <inkml:trace contextRef="#ctx0" brushRef="#br1" timeOffset="110271.1027">18921 10628 22 0,'13'4'99'0,"6"-3"-1"0,7 0-7 15,2-33-10-15,7 29-66 16,1 3-5-16,3 0-3 0,3 5-5 15,-5-3-7 1,0 6-9-16,-9-3-26 0,-9 2-47 16,1 1-8-16,-4-5-6 15</inkml:trace>
  <inkml:trace contextRef="#ctx0" brushRef="#br1" timeOffset="110701.107">19643 10447 69 0,'0'0'90'0,"-1"8"-3"0,-7 4-3 16,0 11-72 0,-1 9-3-16,1 4 2 0,0 5 2 15,1 5-2 1,2-2-3-16,5 0 1 0,0-4-2 15,6-6 0 1,2-7-1-16,6-7 0 0,0-6-1 0,4-6 0 16,2-6-2-1,0-2-2-15,2-3-2 0,0-9-5 16,5 0-10-16,-7 1-58 0,4-13-18 15,-3-7-7 1,-4-10-6-16</inkml:trace>
  <inkml:trace contextRef="#ctx0" brushRef="#br1" timeOffset="110861.1086">19646 10219 17 0,'-22'-2'93'15,"5"-4"-1"-15,7-2-12 0,8-28-27 16,2 36-116-16,9-7-20 15,11-1-8-15,1 3-1 0</inkml:trace>
  <inkml:trace contextRef="#ctx0" brushRef="#br1" timeOffset="111661.1166">20137 10715 4 0,'0'0'84'15,"0"0"1"-15,-14 0-34 0,14 0-15 16,0 0-7 0,0 0-8-16,0 0-6 0,0 0-5 15,0 0-3-15,0 0 0 16,0 0-1-16,8 0 0 0,-8 0-1 15,18 0 1-15,-2 0-1 0,2 2-1 16,5-1 1 0,2 2-1-16,2-1-1 0,-2 3 0 15,-1 0-1 1,-3-1 0-16,-4 2-1 0,-5-2 0 15,-2 1-1-15,-10-5 1 16,10 10-1-16,-10-10 0 0,3 14 0 16,-3-2 1-1,-4 0-1-15,-4 4 1 0,-2 1 0 16,-1 1-1-16,-5 2 1 0,1-1 0 15,-2-1-1 1,3-2 1-16,2-2-1 0,2-1 1 16,4-3-1-16,2 1 1 15,4-11 1-15,2 14 1 0,8-6 0 16,9-1 0-1,7-2 1-15,4-1 0 0,10-2 0 16,3-1 0-16,6-1-2 0,-3 0 1 16,2-4-3-1,-7 0-2-15,1 3-5 0,-10-2-9 16,0-2-52-1,-3 5-24-15,-13 1-8 0,1 3-4 0</inkml:trace>
  <inkml:trace contextRef="#ctx0" brushRef="#br1" timeOffset="228672.2867">13173 12471 51 0,'0'-11'91'0,"0"11"-2"15,-4-12-40-15,4 12-10 0,0 0-10 16,-3-9-8 0,3 9-4-16,0 0-6 0,0 0-2 15,0 0-4 1,0 0-1-16,0 0-2 0,0 0 0 15,0 11 0-15,1 4-1 16,1 7 1-16,0 5 0 0,0 6 1 16,-1 6 0-1,-1 5 1-15,0 2 0 0,-5 0 0 16,-2-5-1-16,1 0 0 0,-3-4-1 15,-1-5 1 1,-2-3-1-16,0-6 0 0,0-4-1 16,2-4-1-16,0-3-2 15,0-3-2-15,10-9-3 0,-11 7-2 16,11-7-13-1,0 0-29-15,-13-9-41 0,13 9-5 16,4-20-6-16</inkml:trace>
  <inkml:trace contextRef="#ctx0" brushRef="#br1" timeOffset="229192.2919">13607 12443 32 0,'0'0'83'0,"0"0"-1"16,0 0-44-16,0 0-6 0,-1 6-6 16,1 5-3-1,0 4-4-15,0 6-4 0,0 4-3 16,0 2 0-16,-2 6-1 15,4 4-3-15,-2 0-1 0,1 2 0 16,-1-3-3-16,0-3 0 16,0-2-1-16,0-2 0 15,-1-5-1-15,1-5-1 0,-2-4-2 16,2-2-3-1,0-4-3-15,0-9-4 0,0 10-9 16,0-10-15-16,0 0-42 16,0 0-16-16,6-1-6 15</inkml:trace>
  <inkml:trace contextRef="#ctx0" brushRef="#br1" timeOffset="229812.2981">13630 12521 41 0,'3'-10'90'16,"-3"10"0"-1,0-8-6-15,0 8-61 0,0 0-6 16,0 0-3-16,0 0-3 0,0 0-5 15,5 4-2 1,3 5 0-16,1 2 0 0,5 4 1 16,0 2 0-16,5 3 1 15,0 2 0-15,3 2 0 0,-1 1-1 16,1 0-1-1,-1-3 1-15,1 2-1 0,-2-2 0 16,-1-2-2-16,-2-2 0 0,-1-1-1 16,-2-4 1-1,-1 1-1-15,0-2 1 0,-3-2-1 16,-1-1 0-1,0 1 0-15,-9-10 0 0,15 14 0 0,-15-14 0 16,13 13-1 0,-13-13 1-16,7 9 0 0,-7-9-1 15,0 0 0 1,0 0 1-16,9 10-1 0,-9-10 0 15,0 0 0-15,2 10 0 0,-2-10 1 16,0 0-1-16,3 12 0 16,-3-12 1-16,0 0 0 0,3 10 0 15,-3-10 1 1,0 0 1-16,0 0 1 0,0 0 0 15,9-10 0 1,-2-14 0-16,-1-8-1 0,3-12 0 16,2-12 0-16,4-6-1 15,0-6-1-15,1-1-1 0,0 4 1 16,-1 6-2-16,-2 8 1 15,-2 10-2-15,-1 6-2 16,0 10-3-16,-3 1-4 0,1 11-8 16,-3-2-38-1,-4 6-38-15,10-1-7 0,-2 2-5 16</inkml:trace>
  <inkml:trace contextRef="#ctx0" brushRef="#br1" timeOffset="230692.3069">14939 12498 51 0,'-11'0'85'0,"11"0"-27"16,-9 1-10-16,9-1-9 0,0 0-10 15,0 0-7-15,0 0-6 16,2 12-2-16,12-7-1 0,9 0 1 16,10 0-2-1,12-1 0-15,5-1-1 0,10-1-1 16,4-4-3-16,1 2-2 15,-1-5-1-15,-4-1-2 0,-6 0-3 16,-10-1-3-16,-5 2-3 16,-8-2-6-16,-2 2-14 15,-5 5-58-15,-4-8-9 0,-7 1-6 16,-5 0-3-1</inkml:trace>
  <inkml:trace contextRef="#ctx0" brushRef="#br1" timeOffset="231002.31">14964 12830 58 0,'1'11'99'0,"23"-5"-2"16,16-3-6-16,16-1-62 0,15-3-4 16,11 2 0-1,10-1-8-15,4-1-5 0,-5-2-4 16,-5 0-2-16,-12 0-2 0,-13-1-3 15,-11 4-2 1,-14 0-5-16,-9 0-6 0,-16 0-17 16,-11 0-64-16,0 0-4 15,6-10-7-15,-6-2-3 0</inkml:trace>
  <inkml:trace contextRef="#ctx0" brushRef="#br1" timeOffset="231572.3157">16440 12516 73 0,'-19'0'86'0,"-4"3"-3"16,-3 8-46-1,-2 7-18-15,6 6-3 0,-3 9 0 16,7 1-4-16,3 9-3 15,8-1-2-15,7 0 0 0,14-3 0 16,12-6-1-16,8-7 2 16,9-12 0-16,8-8 0 15,6-6 0-15,0-11 0 0,-1-7-1 16,-6-7 0-1,-10-2-1-15,-8-7 0 0,-16-1-1 16,-16-2-2-16,-14 4 0 16,-15 0-1-16,-16 5-1 0,-10 5-1 15,-6 7-3 1,-3 8-4-16,5 9-5 0,1 2-19 15,11 4-60-15,20 7-4 0,19 1-8 16,12-2-2 0</inkml:trace>
  <inkml:trace contextRef="#ctx0" brushRef="#br1" timeOffset="232232.3223">16896 12555 10 0,'-11'15'84'0,"0"4"4"16,3 5-3-16,6 2-48 0,1 6-18 15,6 6-2 1,8-1 0-16,2 1-1 0,6-8-2 15,1-2-2-15,5-8-1 0,-1-10-1 16,2-7-1-16,-1-5 0 16,0-12-4-16,-2-5 1 0,0-8-2 15,-3-5-2 1,-3-3 0-16,-7-2-1 0,-1-3 0 15,-6 5 0 1,-3 2-1-16,-1 5 1 0,-5 5-2 16,0 6 0-16,-1 5-1 15,5 12 0-15,-11-3 1 0,6 7-1 16,4 11 1-16,1 8 0 0,-1 6 1 15,8 7 0 1,0 3 2-16,6 4 0 0,2 0 0 16,3-1 1-1,-2-1-1-15,1-8 0 0,1-3 0 16,-4-6 0-16,1-5-1 15,0-7-2-15,3-8-3 0,-1-4-5 16,1-11-7-16,3-8-37 16,3-13-40-16,-7-10-7 15,-4-10-7-15</inkml:trace>
  <inkml:trace contextRef="#ctx0" brushRef="#br1" timeOffset="232462.3245">17474 12379 84 0,'8'21'97'0,"-5"0"-4"0,5-9-7 15,0 22-66-15,4 6 0 0,2 7-4 16,2 1-4 0,0 1-2-16,3 0-5 0,-2-2 0 15,0-3-2-15,-3-5-1 16,0-5-1-16,-2-7-3 15,0-5-3-15,-3-10-4 16,3-3-17-16,-12-9-57 0,9-11-12 16,-9-15-6-1,-5-14-5-15</inkml:trace>
  <inkml:trace contextRef="#ctx0" brushRef="#br1" timeOffset="232662.3265">17272 12424 12 0,'-27'-4'99'0,"9"1"1"0,18 3-5 0,18-11-4 16,24 2-74-1,24-1-3-15,20-4 0 0,12-4-2 16,9 0-4-16,7-2-3 0,-2 1-3 16,-6 1-2-1,-17 4-5-15,-14 4-8 0,-26-3-28 16,-25 10-52-16,-5 3-3 15,-19 0-9-15,-8 0-3 0</inkml:trace>
  <inkml:trace contextRef="#ctx0" brushRef="#br1" timeOffset="241432.4143">12740 14084 13 0,'0'0'60'0,"0"-18"-2"0,0 18-1 16,2-19-4-16,-2 19-11 15,3-14-11-15,-3 14-6 0,4-14-6 16,-4 14-5-16,0 0-3 0,2-9-4 16,-2 9-2-1,0 0-2-15,0 0 0 0,-3 8 0 16,-2 4 1-16,-1 0 0 15,-2 7 0-15,-3 2 0 16,-2 5 1-16,-3 5 0 16,0 1-2-16,1 2 0 0,2-1-1 15,1 1 0 1,3-2 1-16,4 3-2 0,4-5 1 15,1-1 0-15,9-2 0 0,6-1 1 16,3-1 0-16,1-4-1 16,2-2 0-16,5-3 0 15,-1-3 0-15,-3-3 0 16,0-4 0-16,-2-3 0 0,-2-3-2 15,-2 0-1 1,0-6-3-16,-3-6-2 0,1 0-7 16,-6-10-8-16,6-3-51 15,-7 1-24-15,0-5-6 16,0-1-4-16</inkml:trace>
  <inkml:trace contextRef="#ctx0" brushRef="#br1" timeOffset="241662.4166">12896 13740 1 0,'-12'-2'97'0,"1"-3"1"16,1 2-7-1,10 3-5-15,-17-17-72 0,17 17-11 16,1-12-12 0,8 0-54-16,0 12-25 0,6 0-7 15,-3 0-4 1</inkml:trace>
  <inkml:trace contextRef="#ctx0" brushRef="#br1" timeOffset="242232.4223">13393 14446 33 0,'-1'-14'95'16,"-2"2"-2"-16,-4-13-19 0,6 16-31 15,1 9-13-15,-2-12-9 0,2 12-8 16,0 0-3 0,-3 11-2-16,3 7-2 0,0 4-1 15,0 10-1-15,0 4 0 16,0 3 1-16,3 1-1 0,2 0 0 15,0-5-1 1,1-3 0-16,-1-6-2 0,-2-6-3 16,6-3-6-1,-5-7-15-15,-4-10-66 0,20 9-6 16,-6-10-7-16,-3-4-7 0</inkml:trace>
  <inkml:trace contextRef="#ctx0" brushRef="#br1" timeOffset="243822.4382">13743 14231 58 0,'-14'0'94'0,"5"-2"-1"15,9 2-5 1,14-10-62-16,16 7-4 0,10-4-5 16,8-2-3-1,7-1-4-15,2 0-2 0,1-2-3 16,-7 3-1-16,-9 1-2 15,-12-1-2-15,-6 6-3 0,-11-2-4 16,-13 5-5-16,11-4-6 0,-11 4-25 16,5 4-46-1,-5-4-7-15,-12-4-4 0</inkml:trace>
  <inkml:trace contextRef="#ctx0" brushRef="#br1" timeOffset="244082.4408">13917 13921 52 0,'0'0'90'0,"0"0"-2"15,0 0-4-15,-4 8-60 0,8 16-10 16,7 5-4 0,3 5 3-16,-1 11 0 0,4 4-4 15,-2 3-2-15,-1 0-1 16,-2 0-1-16,-6-2 0 0,-1-2-2 15,-2-5-1 1,-1-6-3-16,-1-2-1 0,-1-7-2 16,4-3-7-16,-1-9-9 0,10-11-57 15,2 0-14 1,4-5-10-16,2-4 0 0</inkml:trace>
  <inkml:trace contextRef="#ctx0" brushRef="#br1" timeOffset="244412.4441">14537 14096 70 0,'-3'12'95'0,"-2"0"-4"0,2 7-4 15,-2 4-65-15,5 1-7 0,0 6-1 16,5 1-2-1,4 2-3-15,5 0-2 0,1-3-1 16,5-1-1 0,1-3 1-16,1-4 0 0,0-5-1 15,-1 0-1-15,-1-6-3 16,-2-5-2-16,2-2-4 0,-2-6-6 15,7-6-38 1,5-10-44-16,-11-11-5 0,-5-10-6 16</inkml:trace>
  <inkml:trace contextRef="#ctx0" brushRef="#br1" timeOffset="244532.4453">14589 13905 1 0,'-29'-10'90'0,"6"-2"-1"16,12 5-6-1,6-4-21-15,5 11-138 0,24-14-9 16,1 10-5-16</inkml:trace>
  <inkml:trace contextRef="#ctx0" brushRef="#br1" timeOffset="244992.4499">15143 14261 29 0,'-14'2'89'0,"1"-2"-1"15,3-26-11 1,10 26-50-16,0 0-3 0,0 0-4 0,0 0-5 16,7 0-7-16,9 1-1 0,-2 1-2 15,3 1-4 1,1 2 0-16,0 4-2 0,-2 1 1 15,-6 3-1 1,-3 3 2-16,-6 2-1 0,-1 3 2 16,-7 1 2-16,-1 0 0 15,-4-1 0-15,3-1 1 0,1-3 1 16,5-3-1-1,3-2 1-15,2-4-1 0,13-1-2 16,5-5-3-16,7 2-6 0,1-4-24 16,2-1-59-1,10-3-6-15,3-5-6 0,2-3-6 16</inkml:trace>
  <inkml:trace contextRef="#ctx0" brushRef="#br1" timeOffset="245632.4563">15947 13995 14 0,'-22'6'88'15,"3"-3"2"-15,19-3-30 16,0 0-15-16,-4 12-10 16,15-10-9-16,19 1-7 0,2 1-3 15,9-3-4 1,4 3-1-16,4-1-3 0,3 1-2 15,-2-1-2-15,-4 2 0 16,-5-3-4-16,-5 3-3 16,-6-5-2-16,-4 3-5 0,-6-3-10 15,-2-1-44-15,-3 1-28 16,-4-2-5-16,-3 0-5 0</inkml:trace>
  <inkml:trace contextRef="#ctx0" brushRef="#br1" timeOffset="245862.4586">16092 14211 50 0,'-19'14'99'0,"13"-1"-5"0,6-13-5 16,27 16-60-1,12-11-6-15,11 3-5 0,10-5-4 16,9 2-6-1,3-3-5-15,1 1-1 0,-5 1-2 16,-8-1-2-16,-4 4-7 16,-16-5-23-16,-16 3-58 0,-1-2-4 15,-12-3-8-15,-11 0 2 16</inkml:trace>
  <inkml:trace contextRef="#ctx0" brushRef="#br1" timeOffset="247112.4711">17535 13953 57 0,'-9'-7'92'0,"-6"4"-3"0,0 32-12 16,-3-19-50-16,2 3-8 16,-1 7-2-16,1 6-2 0,5 7-2 15,5 7-2-15,6 2-2 0,3-1-1 16,9 0-1-1,3-2-2-15,4-7-1 0,3-5-1 16,1-5-1 0,4-9-1-16,-1-8-2 0,2-5-6 15,1 0-12-15,-9-7-65 16,5-18-9-16,-5-12-8 0,-12-15-6 15</inkml:trace>
  <inkml:trace contextRef="#ctx0" brushRef="#br1" timeOffset="247232.4723">17442 13721 45 0,'-30'-12'96'0,"9"4"-5"15,6-1-8 1,13 35-37-16,13-35-98 0,8 6-32 16,6-2-6-16,5 2-6 15</inkml:trace>
  <inkml:trace contextRef="#ctx0" brushRef="#br1" timeOffset="247882.4788">17939 14154 31 0,'-19'0'85'15,"-1"0"-21"-15,4 7-13 16,0-4-8-16,4 4-8 15,3-5-9-15,9-2-8 16,0 0-3-16,0 0-3 0,0 0 0 16,13 0-3-1,3-5 0-15,4 0-3 0,6 2-1 16,3 0-1-16,7 3-1 15,2 0 0-15,3 6-1 16,-2 3-1-16,-3 6-2 0,-4 0 1 16,-8 4-1-16,-8 1 0 15,-13-1 0-15,-5 1 1 0,-11-1-1 16,0-6 0-1,-2-2 2-15,0 0 0 0,2-3 0 16,13-8-1 0,0 0 1-16,2 12-1 0,11-7 0 15,0 1 0-15,-3 3 1 0,1 3-1 16,-10 2 2-16,-5 1-1 15,-16 3 1-15,-10-2 1 16,-4-1-2-16,-5 0-2 16,0-2-6-16,0-8-13 0,6-5-62 15,8 5-11 1,13-7-8-16,12 2-4 0</inkml:trace>
  <inkml:trace contextRef="#ctx0" brushRef="#br1" timeOffset="248312.4831">18599 14122 29 0,'17'8'101'0,"19"-4"-3"0,14-4-8 16,8-9-2 0,8 0-78-16,0-2-4 0,1-1-3 15,-9-2-3-15,-7 5-6 16,-14-4-10-16,-8-5-53 0,-14 4-21 15,-11-1-7 1,-6-2-5-16</inkml:trace>
  <inkml:trace contextRef="#ctx0" brushRef="#br1" timeOffset="248482.4848">18788 13796 48 0,'-5'21'96'0,"5"10"-1"0,0 4-5 16,0 13-59-1,2-2-7-15,-1 7-5 0,-1 4-6 16,0-3-4-1,-5 0-3-15,4 1-5 0,-1-6-7 16,4 2-25-16,15-10-59 0,-2-7-5 16,10-12-5-16,9-12-4 15</inkml:trace>
  <inkml:trace contextRef="#ctx0" brushRef="#br1" timeOffset="248882.4888">19663 13858 4 0,'-11'13'97'0,"-2"6"2"15,1 3-6 1,0 4-1-16,2 6-75 0,5 6-3 16,1 4-1-1,4 4-3-15,4-3-3 0,8-4-2 16,2-3 0-16,10-7-3 15,1-6 0-15,1-9-2 0,3-7-4 16,-2-7-2-16,3-7-8 0,-7-12-49 16,3-11-29-1,-9-12-8-15,-2-14-6 0</inkml:trace>
  <inkml:trace contextRef="#ctx0" brushRef="#br1" timeOffset="249012.4901">19619 13597 0 0,'-30'-7'93'0,"7"0"-1"16,12 0-6-16,11 7-11 15,0-15-99-15,10 15-57 0,15 2-6 16,2 3-6 0</inkml:trace>
  <inkml:trace contextRef="#ctx0" brushRef="#br1" timeOffset="249362.4936">20039 14039 11 0,'0'0'97'15,"-9"3"-2"-15,9-3-6 0,0 0-3 16,-2 13-71-1,5 2-7-15,4 3-3 0,0 4-1 16,2 2-1-16,0 1 0 0,0-1-1 16,0-5 1-16,0 0-1 15,0-9 2-15,3-3 1 0,-4-6 1 16,8-1-3-1,0-5 1-15,4-5-1 0,2 0-3 16,2-4-4 0,4-2-5-16,-2-5-13 0,4-5-51 15,-2 2-21-15,-5-1-6 0,-2-4-4 16</inkml:trace>
  <inkml:trace contextRef="#ctx0" brushRef="#br1" timeOffset="249522.4952">20326 13975 42 0,'-16'23'101'15,"1"9"-2"1,3 2-5-16,5 14-39 0,4-2-33 15,3 3-6-15,4-1-4 16,2 1-4-16,0 2-6 16,0-2-7-16,6 5-16 0,5-1-65 15,-4-13-8-15,0-7-7 16,3-9-6-16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30:52.70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4836 6609 37 0,'-11'-5'34'0,"0"3"-9"15,0 2-5-15,0 0-7 0,-2 0-4 16,0 0-4-16,-1 2-2 16,-4 4-2-16,0 1 0 15,-5 2-1-15,-2 0 0 0,-3 4 0 16,-4 6 0-1,1-1 1-15,-5 8-1 0,2-4 0 16,-2 8 1-16,-3-4 0 16,1 9 2-16,1-7 0 15,3 1 1-15,-2-1 0 0,5-1 1 16,-1-2-2-16,3-1 2 15,3 1-1-15,2-4-1 0,3 1-1 16,5-1-1 0,1 0 0-16,5-3-1 0,1 1 1 15,0-2 1 1,4 4-1-16,-2-1 2 0,2 3 3 15,-4-1 1-15,-1 5-1 16,-1 2 2-16,-3 0-1 0,-2 4-1 16,2-3 1-16,-4 2-4 0,5-3 1 15,-1 2-3 1,4-3 0-16,-5-1 0 0,6 0 1 15,-1 1 0 1,3-2-1-16,-1 2 3 0,-2 2-2 16,-1 0 0-16,1 3 0 15,0-1-1-15,-2-1 1 0,2 1-1 16,-3-1 0-1,2 6 0-15,-2-1 0 16,-2 0-1-16,3-1 0 0,-2-1 2 16,-1 1-2-1,1 4 1-15,-1-3 0 0,0-3-1 16,4 2 2-16,-3 0-1 15,1 2 1-15,-1 2 0 0,-2 0 0 16,1 0 0 0,-3-1 0-16,1 3-1 0,-1 2 1 15,0-1-1-15,1 2-1 0,0-1 1 16,3 2-1-1,0-1 0-15,3 3 0 0,-4-2 1 16,5 0-1-16,0 1 0 16,-1-1 1-16,2 2-1 0,-1-2 0 15,3 1 0 1,-1 2 0-16,-2 1 0 0,3 1 0 15,2-3 0 1,2 6 0-16,0-6 0 0,3 7-1 16,0-5 2-16,0-2-1 0,0 3 0 15,7-4 0-15,-3 2-1 16,2-5 1-16,-1 4 0 0,1 1 0 15,3-2 0 1,-1 2 0-16,1-2 0 0,0 5 0 16,2-1 0-1,-1 5-1-15,1-5 1 0,3 0 0 16,2 0 0-16,0-3 1 15,1 1 0-15,2 1 0 0,2-1 0 16,-2-2 0-16,2 2 0 0,-1-1-1 16,2-1 1-1,0 1-1-15,2 0-1 0,-2-4 1 16,0 2-1-1,2-2 1-15,2-2 0 0,-2 0 0 16,2-2-1-16,0 2 3 16,2-1-2-16,1 0 1 0,-2-2 1 15,6 3-1-15,-4-1 1 0,4 0-1 16,-3 0 1-1,2-1-2-15,-1 3 1 0,-2-5 0 16,-2 2-1 0,5 0 1-16,-2-1 0 0,-3-4-1 15,5 2 1-15,-5-4-1 16,5 2-1-16,0-1 1 0,1-1-1 15,-3 1 1 1,4-1-1-16,2 0 1 0,0-1-1 16,0 1 1-16,0-2 1 0,3-2 0 15,-3 0-1 1,5-4 0-16,-5-1 1 0,3-1-1 15,-3-4 1-15,1-2-1 16,0 0 0-16,0-3 0 0,0 0 1 16,-1-2-1-1,1 1 0-15,2-1 1 0,1 0 1 16,1-2-1-1,-1-1 0-15,5-1 0 0,-4 0 0 16,6 0 0-16,-5-5 0 0,5 4 0 16,-3-2-1-16,-1-3 1 15,2 3-1-15,-4-1 1 0,3-1-1 16,-3 0 0-1,6-1 1-15,-1-1 0 0,2 0-1 16,3-1 1 0,0 0 0-16,3 1 0 0,-1-2-1 15,1 2 1-15,-4-2-1 0,0 2 0 16,-1 0 1-16,-4 0-1 15,0 1 0-15,2-1 1 16,-2-1 0-16,4 1-1 16,1 0 1-16,2-1 0 0,3-2-1 15,4 0 1 1,-2-1-1-16,1-1 0 0,1 2 1 15,-2-2-1-15,-3 2 0 16,-1-2 1-16,-4 1-1 16,-2-4 0-16,-3 2 0 0,2 0 0 15,1-3 1-15,-2 3-1 16,5-4 0-16,-2 0 0 0,3-1 1 15,3 0 0 1,2-2-1-16,1-1 1 0,0-6 0 16,0 1 0-16,2-2 0 15,0-2 0-15,2-4 0 0,3-1 1 16,1-2-2-1,0 0 1-15,5-3 1 0,-3-1 0 16,4-1-1-16,0-3 0 0,-2 1 2 16,3-5-3-1,-3 0 1-15,0-4-1 0,-1-2 0 16,1 1 0-16,0-3 0 15,-5 1 0-15,1-1 0 0,-4 0 0 16,1-2 0 0,-2 1 0-16,-3 2-1 0,-3-2 1 15,-1 0 0-15,-5-2 0 0,-1-1 0 16,-5 1 0-1,-1-2 1-15,-2 1 2 0,-4-3-1 16,2 1 0-16,-2-3-1 16,1 2 1-16,0-1 0 15,-2 0 0-15,-1-3 2 16,-1-1-3-16,-2 0 2 0,-1-1-1 15,-4 1 2 1,-1-1-2-16,-5-1 0 0,0 0 0 16,-2 1 0-16,-4 1 0 0,-2 1-1 15,-2-2 0-15,-2 1 0 16,-4-3 1-16,0 1-1 15,-1 1 0-15,-1-3 1 16,-1 1-1-16,0-1 1 0,-4-2-1 16,-2 4 1-1,0-2-1-15,-3-1 1 0,-2 1-1 16,-2 2 0-16,0 0 0 15,-1-1 0-15,-2 4 0 16,-1-2 0-16,-1 0-1 0,-2-1 0 16,0 1 1-16,-3 2-1 15,-2-3-1-15,-3 3 1 0,0-1-1 16,-4 3 0-1,0 0 1-15,-2 0 0 0,0 0 0 16,-1 0 0-16,-2 1 1 16,-1 0 0-16,-2-1 0 15,2 1 1-15,-4 1-1 0,0-1 0 16,-3 4 0-16,1 1 0 15,-2 0-1-15,0-1 1 0,-1 0-1 16,0 2 0 0,0-1 0-16,2 0 2 0,-4 0-2 15,-1-1 0-15,2 3 1 16,-4 2-1-16,0-1 1 15,-1 2 0-15,-4 2-1 16,2 2 0-16,-6-2 0 0,2 3 0 16,0-1 0-16,-3 1 0 0,-2-1 0 15,0 4 0 1,0-2 0-16,-1 3-1 0,1 2 1 15,-2 1 1 1,0 0-1-16,1 6-1 0,0 0 1 16,-3-2 0-16,0 6 1 15,0-2 0-15,2 4-1 0,-3 1 1 16,-1 4 0-1,3-4-1-15,-2 4 1 0,4 2-1 16,-2 0 0-16,1 0 0 0,1 2 0 16,2 2 0-1,1-4-1-15,2 7 1 0,0 0 0 16,-1 5 0-16,0 1 0 15,2 4-1-15,-1 0 1 0,1 3 0 16,-2 5 1 0,2 5-1-16,3-4 0 0,2 3 1 15,-1-2-1-15,3 2 1 0,4 0-1 16,0-2 0-1,2 2 0-15,-3 0 1 0,-1 5-2 16,-1 2 0-16,-4 4 0 16,-2 5 1-16,-4 1-1 0,-4 8 1 15,-8 4 0 1,-2 5 0-16,-8 4 0 0,-9 5 1 15,-6 5-1-15,-6 7-2 16,-8 1-4-16,1 11-8 16,-1 7-31-16,6 3-39 0,12 1-13 15,7-8-8-15</inkml:trace>
  <inkml:trace contextRef="#ctx0" brushRef="#br1" timeOffset="12730.1273">13746 3263 33 0,'4'-8'48'16,"-1"-3"-2"-16,-3 11-6 0,5-14-5 16,-5 14-6-16,2-9-5 15,-2 9-7-15,0 0-4 0,0 0-3 16,0 0-4-1,0 0-2-15,0 0 0 0,0 0 0 16,2 19 1-16,-2 1 0 0,0 9 0 16,0 5 1-1,-1 9 0-15,-2 4 1 0,-4 4-2 16,-1 2 1-16,-2-2-2 15,-4-2 0-15,-1-5 0 0,1-4-1 16,0-10 0 0,0-4 0-16,0-8-1 0,3-8 0 15,11-10-5-15,-14 10-3 0,14-10-10 16,0 0-34-1,2-14-37-15,10-5-8 0,1-8-4 16</inkml:trace>
  <inkml:trace contextRef="#ctx0" brushRef="#br1" timeOffset="13150.1315">14291 3191 61 0,'0'21'82'0,"-5"1"-44"0,2 8-6 16,-2 2 1-1,0 2-6-15,-1 0-4 0,-1 0-8 16,1-2-3 0,-2-3-4-16,3-7-1 0,-1-1-2 15,4-7-2-15,-1-3-2 0,3-11-1 16,0 0-3-16,4 4-6 15,5-9-12-15,0-7-25 0,8-2-40 16,-7-3-5 0,-1-4 1-16</inkml:trace>
  <inkml:trace contextRef="#ctx0" brushRef="#br1" timeOffset="13550.1355">14298 3134 19 0,'0'-12'76'16,"0"12"2"-16,0-12-46 0,0 12-7 15,11 0-6 1,-2 6-4-16,-1 9-1 0,7 3-3 16,-2 6 2-16,3 3-2 15,2 3 1-15,0 4-3 0,1 1-1 16,-2 4 0-1,1-3-2-15,-2 2-2 0,1-3 1 16,-2 0-1-16,-1-4-2 0,-3-5 1 16,0-5 1-1,-4-4-1-15,-1-2 2 0,0-6 1 16,-6-9-1-16,0 0 0 15,12-12 1-15,-6-4-1 0,-1-11 0 16,3-10-1 0,1-8-2-16,1-7 0 0,-1-5 0 15,3-6-1-15,-3 5 0 0,0 2-1 16,-2 8-2-1,0 6-3-15,1 9-3 0,-2 10-6 16,8 10-16-16,0 10-49 16,4-1-17-16,1 4-6 15,4 0 8-15</inkml:trace>
  <inkml:trace contextRef="#ctx0" brushRef="#br1" timeOffset="13940.1394">15066 3171 3 0,'-17'8'79'16,"6"-16"-6"-16,11 8-28 15,-5 12-7-15,5-12-6 0,19 14-7 16,3-6-7 0,12-4-3-16,3 1-3 0,8-2-3 15,2 1-1-15,1-3-3 0,-3-1-1 16,1 0 0-16,-6 0-5 15,-6 0-2-15,-1-1-4 16,-5-1-6-16,-4 0-11 16,-3-2-21-16,0 4-39 0,-10-2-11 15,-11 2 3 1</inkml:trace>
  <inkml:trace contextRef="#ctx0" brushRef="#br1" timeOffset="14170.1417">15131 3405 42 0,'-15'8'87'16,"15"-8"-1"-16,-17 4-46 15,27 4-9-15,12-5-8 16,7 2-5-16,9-2-5 15,2 0-4-15,8 0-5 0,1-3-5 16,-1 4-6-16,-4-4-17 0,-6-3-54 16,2 3-9-1,-7-1-6-15</inkml:trace>
  <inkml:trace contextRef="#ctx0" brushRef="#br1" timeOffset="14530.1453">15885 3319 36 0,'-19'26'84'16,"2"1"-1"-16,3 2-48 0,9 3-7 15,7 0-4-15,12-8-3 16,11-1-2-16,6-11-6 0,12-7-1 15,4-6-2 1,6-11-2-16,1-11-1 0,0-6-2 16,-5-5-1-16,-5-8-1 0,-10 2 0 15,-7-3-2 1,-12 0 1-16,-13 5-2 0,-5 8-1 15,-18 5 1-15,-8 8-1 16,-10 9 0-16,-5 6-1 16,-6 4 0-16,-1 13-1 15,5-1-1-15,5 6-2 0,3 0-2 16,16 2-8-1,3-4-11-15,15-5-50 0,12 3-14 16,10-6-4-16</inkml:trace>
  <inkml:trace contextRef="#ctx0" brushRef="#br1" timeOffset="15080.1508">16535 3104 77 0,'-8'6'84'16,"-1"33"-25"-16,0-15-32 0,6 3-5 15,-1 8 1 1,4 2-2-16,0 3-2 0,6-2-5 16,6 1-3-16,3-6-2 0,9-12 0 15,4-2-1-15,0-13-3 16,6-6 1-16,-1-4-3 0,2-9 1 15,0-8-1 1,-2-8 0-16,-1-3-1 0,-7-2-1 16,-2-5 0-1,-6 2-1-15,-6 2 0 0,-3-1-1 16,-6 7 0-16,-2 6-1 15,-3 9 0-15,-5 2-2 0,-3 12 3 16,-5 7-1-16,4 8 0 16,-3 9 0-16,2 5 2 15,-1 10 0-15,6 0 0 0,1 7 2 16,7-5-1-1,0 2 0-15,12-3 0 0,3-6 1 16,3-5 0-16,4-5-1 16,6-7-1-16,-2-8-3 15,9 0-6-15,-6-9-6 0,7-5-36 16,0-5-37-16,-7-10-8 15,3-12-4-15</inkml:trace>
  <inkml:trace contextRef="#ctx0" brushRef="#br1" timeOffset="15280.1528">17287 3033 71 0,'4'14'81'0,"1"16"-30"0,0-4-24 0,2 5-2 15,3 6 0 1,-3 3-2-16,6 4-4 0,-5 0-5 15,2 0-4 1,-4-2-4-16,4-4-2 0,-4-5-5 16,0-4-3-16,0-9-10 15,0-11-45-15,5-3-27 0,-11-6-5 16,7-12-2-1</inkml:trace>
  <inkml:trace contextRef="#ctx0" brushRef="#br1" timeOffset="15430.1543">17079 3159 54 0,'0'0'89'0,"13"-10"-2"16,26 0-6 0,18-4-71-16,13 1-5 0,12 5-16 15,5 0-62-15,-6-4-10 0,-3-3-7 16</inkml:trace>
  <inkml:trace contextRef="#ctx0" brushRef="#br1" timeOffset="16420.1642">13611 5091 1 0,'0'0'83'0,"0"0"3"0,-18 10-42 0,14 16-5 15,-3 7-12 1,-1 10-6-16,-5 7-3 0,-2 4 1 16,-1 6-7-16,-2-4-2 0,-1-6 0 15,-1-3-3 1,4-5-3-16,0-8-2 0,5-6-5 15,-3-7-8-15,14-21-36 16,1 13-40-16,-1-13-5 16,15-14-5-16</inkml:trace>
  <inkml:trace contextRef="#ctx0" brushRef="#br1" timeOffset="16670.1667">13829 5199 26 0,'7'21'90'0,"-1"5"-2"16,-7 2-2 0,-7 6-71-16,-1 8 3 0,0 6-3 15,-3 1-1-15,-2 0-4 0,1-3-1 16,1-5-3-1,5-6-3-15,-4-3 0 0,6-11-7 16,-2-7-7-16,7-14-41 16,0 0-33-16,0-13-8 0,0-10-3 15</inkml:trace>
  <inkml:trace contextRef="#ctx0" brushRef="#br1" timeOffset="16970.1697">13798 5254 19 0,'14'-4'89'0,"-2"1"-1"0,5 1-2 15,2 3-63 1,5 12-6-16,3 9-3 0,2 7-2 16,0 6-1-1,1 8 0-15,2 2-2 0,-3 1 0 16,-1-2-1-16,-3-3 1 15,-4-10 0-15,-4-8 2 0,-2-7-3 16,-1-13 0-16,-3-8-1 0,-3-12 0 16,3-12-2-1,-5-3-1-15,4-14-4 0,-1-2-2 16,0-8-1-1,-1 2-2-15,-4 4-3 0,1 1-4 16,1 11-6-16,-2-1-18 16,-1 9-56-16,9 13-6 0,4 7-5 15</inkml:trace>
  <inkml:trace contextRef="#ctx0" brushRef="#br1" timeOffset="17350.1734">14951 5203 17 0,'-23'6'90'0,"7"-2"-2"15,2-1-1-15,14-3-62 0,0 0-7 16,19 9-4-1,7-6-2-15,4-1-2 0,6 1-2 16,6 1-3-16,3-3-2 0,-2 3-1 16,0-4-3-1,-6 0-1-15,-2 3-4 0,-6-3-6 16,-3 1-14-16,-6 4-43 15,-4-4-22-15,-7 0-5 0</inkml:trace>
  <inkml:trace contextRef="#ctx0" brushRef="#br1" timeOffset="17500.175">14914 5501 75 0,'7'21'88'0,"19"-6"-6"15,36-3-55 1,-8-2-6-16,9-4-6 0,7 0-9 15,0-6-14 1,4-4-49-16,-4 1-26 0,0-2-2 16,-9 0 4-16</inkml:trace>
  <inkml:trace contextRef="#ctx0" brushRef="#br1" timeOffset="21470.2147">16344 5049 18 0,'2'-20'52'0,"-1"11"-6"0,-1 9-8 15,0-13-10-15,0 13-7 0,0 0-5 16,0 0-7-1,-5 15-1-15,-3 9 0 0,-2 7 0 16,-1 9 0-16,-2 8 1 16,-1 7 1-16,1 5 0 0,3 0 2 15,4-4-2 1,3-5 1-16,5-7-1 0,6-10 0 15,11-5-2 1,5-12 2-16,7-9-2 0,4-4-1 16,3-6-1-16,6-4 0 0,-6-4-3 15,4-5-3-15,-6-2-3 16,-2-5-7-16,-6-2-9 0,-3-6-42 15,1 2-30 1,-11-10-5-16,0-7-2 0</inkml:trace>
  <inkml:trace contextRef="#ctx0" brushRef="#br1" timeOffset="21620.2162">16485 4727 11 0,'-18'-6'79'0,"8"0"-6"16,-1-6-16-1,11 2-106-15,9 10-28 0,5-2-1 16</inkml:trace>
  <inkml:trace contextRef="#ctx0" brushRef="#br1" timeOffset="22270.2227">16960 5329 3 0,'-2'-8'62'0,"2"8"-7"0,7-6-10 0,7 6-7 16,3-5-9 0,8 2-8-16,1-1-5 0,6 3-2 15,0-1-4-15,-2 2-1 0,0 0-4 16,-3 3-2-1,-3 1 0-15,-6 2-2 0,-4-2-1 16,-4 4 1-16,-10-8 0 16,1 17 0-16,-6-5 0 0,-11 2 0 15,-5 6 1 1,-6 1 0-16,-2 4 0 0,-2 1 0 15,1 1 0 1,3 2 0-16,7-3 1 0,6 3 1 16,6-8 0-16,8 0 1 0,10-5 0 15,12-6 0 1,6-1 0-16,8-7-1 0,2 1-1 15,3-3-7-15,5 0-11 16,-3-4-36-16,-6-8-35 0,2 0-6 16,-6-9-5-1</inkml:trace>
  <inkml:trace contextRef="#ctx0" brushRef="#br1" timeOffset="22610.2261">17527 5102 4 0,'2'10'85'0,"21"-8"3"0,7 1-46 15,11 1-7 1,3 0-3-16,6-1-10 0,-2-1-7 15,-1-2-7-15,-3 0-3 16,-10 0-4-16,-2-1-4 0,-11-4-3 16,-4-2-13-16,-1-9-35 15,-4 7-32-15,-7-10-5 16</inkml:trace>
  <inkml:trace contextRef="#ctx0" brushRef="#br1" timeOffset="22820.2282">17742 4824 0 0,'-4'25'80'0,"0"1"5"15,0 10-47-15,4 5-7 0,0 12 0 16,0 5-6-1,0 2-6-15,-2 1-6 0,2-3-5 16,0 0-6-16,0-10-16 16,-2-5-59-16,3-11-11 0,2-10-6 15</inkml:trace>
  <inkml:trace contextRef="#ctx0" brushRef="#br1" timeOffset="23960.2395">18576 5025 11 0,'0'0'48'0,"0"-8"-6"0,0 8-8 16,0 0-10-16,0 0-4 0,-13 11-4 15,8 7-2 1,-8 2-2-16,0 9 1 0,1 6 2 15,-3 2-2 1,2 9 0-16,3-6 0 0,2 2-3 16,4-1 1-1,3-6-1-15,8-4 1 0,7-7-2 0,3 0-1 16,5-8-1-1,2-5 0-15,3-4 2 0,0-7-5 16,2 0 0-16,2-7 1 0,-5-2-4 16,6-6-2-1,-6 0-2-15,0-2-3 0,1-3-5 16,-4-6-9-16,-1-3-44 15,1 5-28-15,-6-10-4 0,-2-2 5 16</inkml:trace>
  <inkml:trace contextRef="#ctx0" brushRef="#br1" timeOffset="24110.2411">18671 4589 61 0,'-4'-13'63'0,"4"-1"-26"0,12 10-109 15,0 2 0 1</inkml:trace>
  <inkml:trace contextRef="#ctx0" brushRef="#br1" timeOffset="24960.2496">19170 5312 33 0,'-9'0'43'0,"-3"0"-3"0,-2 0-5 16,5 0-5-1,-4 3-2-15,4-2-6 0,-1 1 0 16,10-2-6-16,-9 2-2 15,9-2-4-15,0 0 0 0,9-4-3 16,6 0 1-16,3-3 0 0,4 1-3 16,6-2 0-1,6 5 0-15,0-2-1 0,6 5-1 16,-5 0 0-1,-1 3-2-15,-5 5 0 0,-6 2-1 16,-5 3 1-16,-8 4 0 16,-8 0-2-16,-4 4 3 0,-10-3-1 15,-4 1 2-15,-4-2-2 0,4-2 1 16,-3 1 0-1,5-5-1-15,5 0 2 0,9-11-2 16,1 22-1 0,13-7 0-16,6 6 0 0,0 1 0 15,5 3 0-15,-5 4 1 16,-2 0-1-16,-4 1 1 0,-10 0 2 15,-6-4-2 1,-14-2 2-16,-4-6-1 0,-5-4 3 16,-3-4-4-16,1-4-2 0,-6-3-7 15,9 0-19 1,3 4-51-16,2-9-11 0,5-6-7 15</inkml:trace>
  <inkml:trace contextRef="#ctx0" brushRef="#br1" timeOffset="25480.2548">19893 5078 76 0,'-13'-6'87'0,"13"6"-34"15,0 0-11-15,16-3-12 16,4 3-9-16,12 2-7 0,8 4-5 16,9-3-2-1,4 5 1-15,3-4-3 0,1-1-1 16,-7-2-2-16,-4-1-5 15,-12 0-6-15,-4-1-19 16,-9-1-49-16,-15-9-14 0,-2-5-4 16</inkml:trace>
  <inkml:trace contextRef="#ctx0" brushRef="#br1" timeOffset="25700.257">20061 4908 73 0,'0'14'89'16,"0"-14"-5"-16,1 18-56 15,4 13-3-15,-4 8-3 0,0 10-6 16,-1 1-3 0,0 4-4-16,0-1-2 0,-2 0-2 15,-3-9 0 1,1-4-1-16,-1-8-1 0,3-8-5 15,-3-6-2-15,5-6-7 16,0-12-27-16,0 9-48 0,8-13-6 16,7-12-7-16</inkml:trace>
  <inkml:trace contextRef="#ctx0" brushRef="#br1" timeOffset="26220.2622">20880 4863 59 0,'-4'12'65'0,"4"-12"-37"15,-10 19-3-15,2 0-4 16,3 9 1-16,-6 4-1 0,6 8 1 15,-3 3 0 1,3 3-3-16,4 0-2 0,-1-3-4 16,5-2-1-16,3-3-3 0,6-8-1 15,4-3 1 1,4-6-3-16,4-6 1 0,5-3-2 15,1-5 0-15,-1-4-1 16,2-3-1-16,-2 0 0 0,-1-8-1 16,-3-2-3-1,-5-4-2-15,0 0-4 0,-7-8-10 16,2-4-48-1,2-1-27-15,-10-9-6 0,-2-8-3 16</inkml:trace>
  <inkml:trace contextRef="#ctx0" brushRef="#br1" timeOffset="26360.2636">21004 4543 23 0,'-13'-23'85'0,"5"2"-3"0,4-3-7 15,5 5-88-15,9 11-51 0,6-2-17 16,4 9-3-16</inkml:trace>
  <inkml:trace contextRef="#ctx0" brushRef="#br1" timeOffset="26810.2681">21446 5036 11 0,'8'-2'87'0,"-8"2"0"0,0 0-5 16,0 0-56-16,2 14-12 16,-4 1-5-16,-6 7-2 15,-1-1-1-15,-4 3 0 0,3 1 1 16,3-3 0-1,-1-3-1-15,3-4 0 0,5-2 1 16,0-5-1-16,0-8-2 16,16 11 2-16,0-8-3 0,4-1 1 15,2-2-1-15,4 0-1 16,-2 0-2-16,5-2-2 15,-2-3-3-15,3-4-5 0,-6-5-11 16,-1-5-55 0,0-1-17-16,-4-5-7 0</inkml:trace>
  <inkml:trace contextRef="#ctx0" brushRef="#br1" timeOffset="27210.2721">21701 4950 33 0,'-6'23'91'16,"6"7"-3"-16,-3 11-50 0,-2 10-4 15,1 6-5 1,-6 4-8-16,1 2-7 0,-3-3-2 16,2-3-2-16,1-7-2 15,1-9 0-15,3-8-2 0,-3-7-1 16,7-10 1-1,1-5-2-15,0-11 0 0,0 11 0 16,0-11-1-16,0 0-1 0,0 0 0 16,0 0-1-1,0 0-1-15,7 3 0 0,-7-3 0 16,10 0-1-16,-10 0 1 15,0 0 0-15,0 0 0 0,0 0 0 16,0 0 0 0,0 0 0-16,1-9 0 0,-1 9 0 15,0 0 0-15,0-8 0 0,0 8 0 16,0-10-1-1,0 10-1-15,5-12-1 0,-5 12-3 16,9-16-3-16,-5 4-11 16,3-2-52-16,-7 14-21 0,11-21-6 15,-5 10-1 1</inkml:trace>
  <inkml:trace contextRef="#ctx0" brushRef="#br1" timeOffset="29140.2914">15467 6786 44 0,'-9'5'64'0,"-2"-5"-13"0,11 0-9 16,-9 1-8-16,9-1-5 15,7 3-8-15,9 0-3 0,12-3-4 16,4 0 0 0,8 0-2-16,6 0 0 0,5 0-2 15,-1 0-2 1,-4-3-3-16,-1-2 1 0,-4 3-3 15,-9-3 0-15,-2 1-2 0,-3-1-1 16,-5 5-3-16,-6 0-2 16,2 0-7-16,-8 0-9 15,0 0-22-15,4 9-44 16,-14-9-6-16,0 0-3 0</inkml:trace>
  <inkml:trace contextRef="#ctx0" brushRef="#br1" timeOffset="29530.2953">15767 6497 45 0,'0'0'78'0,"-13"-3"1"0,11 9-46 16,2 18-6-16,8 6-5 16,0 11-5-16,4 10-1 0,2 7 1 15,-1 9-1-15,2 1-3 0,1-4-2 16,-3-4 0-1,-4-12-3-15,-3-3-1 0,-1-15-1 16,-2-4 0-16,-2-10-1 16,2-7 1-16,-3-9 0 15,0 0-1-15,0 0 0 16,0 0-1-16,0 0 0 0,0-6-1 15,0 6-2-15,0-18-1 0,0 18-3 16,-6-14-3 0,6 14-4-16,-4-10-5 0,4 10-7 15,0 0-23-15,-11-7-46 16,11 7-6-16,4 0-6 15</inkml:trace>
  <inkml:trace contextRef="#ctx0" brushRef="#br1" timeOffset="30300.303">16725 6621 27 0,'0'0'87'0,"-13"-14"-3"16,3 14-38-1,10 0-11-15,-17 12-10 0,8 9-5 16,5 3-7-16,-3 8-3 16,7 4-2-16,0 10 0 15,8-2 1-15,0 1-2 16,2-3 1-16,3-10-3 0,0-1 2 15,2-10-2-15,-2-3 1 0,2-9-2 16,0-6-2 0,4-3-4-16,4-8-7 0,-2-5-26 15,-1-4-53-15,6-10-6 16,-4-7-7-16</inkml:trace>
  <inkml:trace contextRef="#ctx0" brushRef="#br1" timeOffset="30480.3048">16770 6217 69 0,'-11'-14'89'16,"0"-1"-3"-16,11 15-6 15,-9-9-71-15,6 0-9 0,3 9-14 16,6 0-22-1,-6 0-45-15,9 21-6 0,1-4-4 16</inkml:trace>
  <inkml:trace contextRef="#ctx0" brushRef="#br1" timeOffset="30990.3098">17321 6619 7 0,'0'0'75'0,"-18"-10"2"15,3 29-6-15,3-6-55 0,-3 18-6 16,4 6-1-16,-2 13 1 15,4 8 4-15,4 8-1 16,5-1-1-16,2 5 1 0,4-9-2 16,7-6 0-1,0-14-2-15,6-9-1 0,3-15 1 16,5-13-1-16,1-4-2 15,-1-15 0-15,-1-8-1 0,-3-6-1 16,-5-7-1 0,-6 1-2-16,-5 2 0 0,-7 7-1 15,-12 2-2-15,-6 10 1 0,-5 9-1 16,0 5 0-1,0 14 0-15,3 4 0 0,3 7-1 16,7-4-2-16,10 3-6 16,3-7-23-16,7-2-52 15,9-1-6-15,2-14-4 16</inkml:trace>
  <inkml:trace contextRef="#ctx0" brushRef="#br1" timeOffset="31740.3174">17853 6660 17 0,'0'0'81'0,"0"0"5"16,12 0-42-16,9 0-12 0,19 2-4 16,7-2-4-1,10 0-2-15,7-1-6 0,6-2-4 16,-2-2-2-16,-3 0-3 15,-6-2 0-15,-10 4-4 16,-12 0 0-16,-9-3-2 16,-8 5 1-16,-9-1-2 0,-11 2-1 15,9 0-2-15,-9 0-4 0,0 0-3 16,-3 6-9-1,3-6-10-15,-10 1-39 0,10-1-23 16,-7 8-3 0</inkml:trace>
  <inkml:trace contextRef="#ctx0" brushRef="#br1" timeOffset="32150.3215">18141 6382 67 0,'3'13'89'0,"12"6"-2"0,1 7-55 16,6 5-4-1,1 11-3-15,1 2-3 0,-1 6-6 16,-5 1-2-16,-3 1-4 0,-4-2-1 15,-3-4-2 1,-6-3-2-16,-2-8 2 0,0-5-2 16,-5-5 0-16,1-5-1 15,-1-7 0-15,5-13 0 0,-9 15 0 16,9-15-1-1,0 0 0-15,-6 9 0 0,6-9 1 16,0 0-1 0,0 0-1-16,0 0 0 0,0 0 1 15,0 0-1-15,0 0-1 0,0-5 0 16,0 5-2-16,0-12-3 15,0 12-4-15,0-9-7 0,0 9-20 16,0 0-59 0,0 0-5-16,9-5-6 0,-9 5-4 15</inkml:trace>
  <inkml:trace contextRef="#ctx0" brushRef="#br1" timeOffset="35220.3522">18228 6560 6 0,'28'0'48'0,"3"5"-9"16,-4 4-9-1,0 2-5-15,-9 3-3 0,-6 1-5 16,-8-3-1-16,-11 0 0 15,-11 3-3-15,-12-6 1 0,-8 3-1 16,-7-9-4 0,-2-1-2-16,-3-2-1 0,5-4-1 15,4-6 1-15,11-5-2 0,6-1 0 16,18-4-2-1,7 2 0-15,18 0 0 0,16 0 0 16,10 4-1-16,12 2 1 16,8 7 1-16,6 0-1 0,-4 5 0 15,-4 5 1 1,-9 7 0-16,-15 5 0 0,-16 0 0 15,-23 10 0-15,-10-5 1 0,-24 3-1 16,-15 0 2 0,-10-3 0-16,-7-2-1 0,-3-6 0 15,2-4 0-15,9-10 0 16,11 0 0-16,10-12-2 15,15-2 0-15,18-6-1 16,13-4-1-16,20 2 1 0,13-2-2 16,17 4 0-1,10 5 1-15,8 4-1 0,-1 11 0 16,-2 3 1-16,-11 11-1 0,-10 5 2 15,-15 6 0 1,-22 6 1-16,-19 3 0 0,-25 4 1 16,-15-6 2-16,-12 1-1 15,-11-4 0-15,-3-4 0 0,-4-4-1 16,5-11 1-1,7-2-1-15,12-8 0 0,8-8-1 16,14-6 0-16,12-7-2 16,13-2 1-16,13-5-1 15,15 1 0-15,17 0-1 0,14 0 0 16,12 6-1-16,10 6 0 15,1 8 1-15,-1 4-1 0,-6 3 1 16,-8 8-1 0,-12 7 1-16,-19 8 0 0,-18 4 1 15,-20 5 0-15,-20 1 1 16,-16-1-1-16,-13 0 1 15,-10-3 0-15,-7-6 1 0,-5-6-1 16,2-2 1-16,5-15 0 16,10-2-1-16,6-12 1 0,14-4-1 15,9-10 0 1,16-5-1-16,13-2 0 0,10-5-1 15,23 2 1 1,14 1-1-16,18 1 0 0,12 10 0 16,11 6-1-16,2 8 1 15,1 10-1-15,-8 4 1 0,-11 11-1 16,-13 7 1-16,-18 9 0 0,-22-1 0 15,-19 5 1 1,-13 1 1-16,-22-2 0 0,-13-2 0 16,-13-2 1-1,-11-4 0-15,-4-8 0 0,2-5 0 16,2-8 0-16,10-6 0 15,10-9 0-15,12-8-1 0,15-9 0 16,15-6 0 0,11 0-2-16,18-4-1 0,17 0-3 15,8 3-6-15,14 6-34 0,6 9-35 16,-1-3-16-1,1 6-4-15</inkml:trace>
  <inkml:trace contextRef="#ctx0" brushRef="#br1" timeOffset="37140.3713">13724 8725 1 0,'10'-18'79'0,"-5"-1"0"0,-2 3-34 16,-3 3-11-1,-1 1-9-15,1 12-6 0,-17-14-5 16,3 14-5 0,-2 0-2-16,-4 6-2 0,-4 6 0 15,1 6-3-15,-3 6 1 16,1 7-2-16,-2 2 1 0,4 6 0 15,4 3 0-15,5-1 0 0,8 0 1 16,6-2 1 0,6-5 1-16,13-8 1 0,10-4 0 15,7-12 0 1,8-7 1-16,6-4 0 0,5-13 0 15,1-10-1-15,0-6 0 16,-3-5-2-16,-6-5 1 0,-10-1-2 16,-8-3 1-1,-13 1-2-15,-7 2-1 0,-9 5 2 16,-15 3-2-16,-8 7 0 0,-8 5 0 15,-5 9-2 1,-3 3 0-16,-1 9 0 0,-4 2-1 16,7 7-3-16,5 3-1 15,7 5-1-15,6 0-5 0,11 7-5 16,6-3-13-1,5-1-32-15,15 4-28 0,-1-6-4 16,7 1 2 0</inkml:trace>
  <inkml:trace contextRef="#ctx0" brushRef="#br1" timeOffset="38080.3808">14374 8685 4 0,'0'-11'79'0,"1"2"1"0,-2-4-33 15,1 13-12-15,0 0-13 16,0 0-6-16,-8 6-4 0,5 11-3 15,1 5-1-15,1 7-1 16,-1 5 2-16,2 0-1 16,0 1-1-16,4-2 0 0,1-2-1 15,4-4 0 1,1-7 1-16,1-5-1 0,3-6 0 15,0-4 1-15,0-5-2 16,1 0 0-16,-2-5-1 0,2-8 0 16,-3 2-2-1,1-6 0-15,-1-3 0 0,-2-1-1 16,0-4 0-16,-2 0-1 0,1-2 0 15,-2 4 0 1,-3-3 0-16,0 0 0 0,0 7-1 16,-1 1 1-16,-1 4-1 15,-1 4 0-15,-1 10 0 16,1-12 0-16,-1 12-1 15,0 0 0-15,7 4 0 0,-3 9 1 16,2 3-1 0,-1 5 2-16,2 2 0 0,-3 6 1 15,1 0 1-15,1 0-1 0,-1-3 1 16,0-1 0-16,0 1-1 15,2-6 1-15,0-1 0 16,4-4 0-16,-3-3 0 16,2-1 0-16,1-4 0 0,-2-3-1 15,-1-2-3 1,-8-2-3-16,16 0-6 0,-14-7-21 15,0-5-48-15,3 0-12 0,-2-6-7 16,1-3 1 0</inkml:trace>
  <inkml:trace contextRef="#ctx0" brushRef="#br1" timeOffset="38350.3835">14861 8630 62 0,'0'0'84'16,"13"0"-1"-16,-13 0-48 0,15 21-10 15,-8 0-6-15,2 3-1 16,-1 4-2-16,1 4-2 0,-3-3-2 16,4 4-3-1,-3-3 0-15,-3 1-3 0,2-4 0 16,-2-1-1-16,-1-5-1 15,-1-2-1-15,2-1-1 16,-1-5-2-16,-3-13-2 16,4 12-4-16,-4-12-8 0,6-8-54 15,-3-6-21-15,-2-9-6 0,-4-7-2 16</inkml:trace>
  <inkml:trace contextRef="#ctx0" brushRef="#br1" timeOffset="38510.3851">14765 8654 39 0,'0'0'90'0,"-9"-7"0"15,14-1-7-15,5-1-57 0,19-3-8 16,9 1-4 0,7-2-2-16,3 3-6 0,0-2-5 15,2 5-9 1,-10-2-22-16,-5 9-53 0,-1-1-6 15,-7 4-6-15</inkml:trace>
  <inkml:trace contextRef="#ctx0" brushRef="#br1" timeOffset="38970.3897">15842 8526 17 0,'-22'2'83'0,"4"-2"4"0,7 0-3 16,11 0-51-16,10 3-13 16,11 1-6-16,9 1-2 15,4-2-1-15,7 0-1 16,4 1-3-16,1 0-2 0,-2-2-1 15,-5-1 0 1,-4-1-2-16,-5 0-2 0,-5 0-3 16,-8 0-2-16,-1 0-9 15,-6-3-18-15,-10 3-47 16,12-4-10-16,-12 4-6 0</inkml:trace>
  <inkml:trace contextRef="#ctx0" brushRef="#br1" timeOffset="39200.392">15778 8753 61 0,'0'12'89'0,"14"-5"-1"0,36-3-49 15,0-2-6-15,11-2-4 0,9 0-10 16,2-3-6-1,0-2-6-15,-2 0-2 0,-6-3-4 16,-9 1-6 0,-5 5-8-16,-15-2-19 0,-11-1-51 15,4 5-6-15,-13 0-6 16</inkml:trace>
  <inkml:trace contextRef="#ctx0" brushRef="#br1" timeOffset="41140.4114">17034 8603 52 0,'1'-17'65'15,"-1"17"-9"1,2-14-9-16,-2 14-10 0,2-10-7 16,-2 10-7-16,0 0-6 15,-5 0-6-15,5 0-3 16,-14 14-2-16,5 1-1 15,2 4 0-15,-1 3 2 0,4 5-1 16,3 0 2 0,1 5-2-16,10-4 1 0,4-1 0 15,6-1 0-15,2-5-1 0,2-5 0 16,-1-2-1-1,1-4 0-15,-2-1-2 0,-1-6-3 16,-4-3-2-16,1-3-6 16,-3-9-10-16,-1-13-62 0,-1-4-13 15,-4-11-5 1,-6-12-5-16</inkml:trace>
  <inkml:trace contextRef="#ctx0" brushRef="#br1" timeOffset="41270.4127">17014 8214 55 0,'-23'-27'85'0,"5"5"-3"16,5 1-5-16,13 5-73 0,2 2-17 15,11 0-42 1,3 9-25-16,2 0-6 0</inkml:trace>
  <inkml:trace contextRef="#ctx0" brushRef="#br1" timeOffset="41540.4154">17588 8625 57 0,'6'24'86'0,"-1"1"0"15,0 3-5-15,-3 4-69 0,3-1-1 16,-2 4-1-1,2-4-1-15,-1-2-2 0,0-7-1 16,0-3-2 0,-1-5-5-16,2-2-11 0,-5-2-38 15,0-10-33-15,9-2-5 16,-1-11-6-16</inkml:trace>
  <inkml:trace contextRef="#ctx0" brushRef="#br1" timeOffset="41960.4196">17989 8522 12 0,'-15'3'85'0,"15"-3"5"16,0 0-5-16,10 0-53 15,20 0-10-15,10 1-4 16,9-1-2-16,1 0-1 16,5-1-6-16,-2-2-4 0,-3 0-3 15,-9-1-4 1,-5 0-3-16,-9-2-7 0,-5 1-13 15,-5 2-47-15,-8-8-16 0,-3-7-8 16,-6-6 5 0</inkml:trace>
  <inkml:trace contextRef="#ctx0" brushRef="#br1" timeOffset="42150.4214">18165 8350 76 0,'-12'32'93'15,"5"5"-7"-15,2 7-44 0,5 4-12 16,0 1-8-16,0-1-6 0,3-1-5 15,3-5-3-15,3 0-3 16,-4-8-2-16,1-6-5 0,1-3-11 16,-4 0-58-1,5-14-15-15,-8-11-6 0,11 0-6 16</inkml:trace>
  <inkml:trace contextRef="#ctx0" brushRef="#br1" timeOffset="44360.4436">19029 8369 71 0,'0'0'81'16,"-6"-8"-35"-1,6 8-9-15,-8 4-8 0,1 10-7 16,4 10-6-16,-3 4-4 16,3 6 0-16,0 5 1 15,3 3 1-15,3-2 1 16,4 1-2-16,4-7-2 0,1-5-1 15,3-2-3-15,2-8 0 0,2-5-1 16,3-4-1 0,-2-2-1-16,2-8-1 0,1 0-2 15,-2-8-4-15,6-3-12 16,-1-4-64-16,1-20-10 15,-2-12-10-15,-5-16-5 16</inkml:trace>
  <inkml:trace contextRef="#ctx0" brushRef="#br1" timeOffset="44550.4455">19133 7949 39 0,'-30'-2'85'16,"7"-2"-3"-16,3-1-4 15,-49-4-70-15,69 9-16 0,-19 2-18 16,19-2-43-1,31 19-12 1,-1 3-4 0</inkml:trace>
  <inkml:trace contextRef="#ctx0" brushRef="#br1" timeOffset="45060.4506">19604 8486 78 0,'-21'-5'85'16,"-5"21"-12"-16,6-16-45 0,6 0-8 15,-1 2-3 1,4 2-5-16,11-4-3 0,-4 11-2 16,11-2-3-16,8 3 0 15,9 0 1-15,4 3 1 16,6 4-1-16,1 3 1 15,2 0 0-15,-5 3-1 0,-6 1 1 16,-5 3 2 0,-11-1 0-16,-8-1 0 0,-11-2 1 15,-8-2 0-15,-10-3-1 0,-2-3 0 16,-4-5-1-1,0-4-1-15,1-2-1 0,4-6-2 16,4 0-1-16,4-4-3 16,7-3-1-16,0-1-4 0,13 8-4 15,-12-17-10 1,12 2-47-16,12 6-26 0,-1-3-7 15,6-2-3-15</inkml:trace>
  <inkml:trace contextRef="#ctx0" brushRef="#br1" timeOffset="45240.4524">19562 8526 68 0,'21'-15'91'0,"11"-1"-3"15,10-4-5-15,9 5-65 16,5 2-9-16,2 2-5 0,0 2-8 15,0 6-15-15,-11 4-47 16,-9 2-20-16,-6 2-5 0,-11-2-3 16</inkml:trace>
  <inkml:trace contextRef="#ctx0" brushRef="#br1" timeOffset="46880.4688">20606 8441 17 0,'0'0'63'15,"0"0"-1"-15,0 0-7 0,18 3-8 16,6 3-11-16,7-5-8 0,5 2-3 15,8-1-6 1,3-1-5-16,0-1-3 0,-1 0-3 16,-7 0-3-16,-5 0-1 15,-7 0-2-15,-5-3-1 0,-8 2-4 16,-14 1-4-1,15-3-11-15,-15 3-17 0,0-9-46 16,0 9-10 0,0 0-6-16</inkml:trace>
  <inkml:trace contextRef="#ctx0" brushRef="#br1" timeOffset="47250.4725">20845 8275 77 0,'0'0'81'0,"-9"0"-29"0,9 0-13 15,-2 18-10 1,2 4-9-16,1 10-5 0,4 11-2 16,-1 6-2-16,0 7 2 15,2 1-2-15,-1-2-1 0,0-4-3 16,-2-7 0-16,0-7-3 0,-2-11 1 15,0-9 0 1,-1-5 0-16,0-12 1 0,0 0 0 16,0 0 0-1,0 0-3-15,0 0-3 0,0 0-5 16,0 0-10-16,2-12-39 15,-2 12-35-15,3-17-8 0,-3 8-6 16</inkml:trace>
  <inkml:trace contextRef="#ctx0" brushRef="#br1" timeOffset="48810.4881">21513 8358 32 0,'0'-8'86'0,"0"8"-3"16,0 0-35-16,0 0-16 0,0 0-9 15,1-8-8 1,-1 8-4-16,-5 5-5 0,-1 6-1 16,-3 6-2-1,-3 4 1-15,1 7 1 0,-3 4-1 16,3 2 2-16,4 2 1 0,3-5-1 15,3 2-1-15,3-8 2 16,6-1-2-16,6-7 1 0,4-5 0 16,4-4-1-1,4-3-5-15,2-4-4 0,3-1-9 16,-1-4-38-1,-2-13-35-15,4-8-9 0,-4-12-7 16</inkml:trace>
  <inkml:trace contextRef="#ctx0" brushRef="#br1" timeOffset="48950.4895">21635 8053 12 0,'-25'-21'81'0,"4"4"-1"16,3 2-7 0,8 1-65-16,1 9-43 0,9 5-43 15,6 0-2-15</inkml:trace>
  <inkml:trace contextRef="#ctx0" brushRef="#br1" timeOffset="49640.4963">21916 8583 56 0,'-14'-5'87'0,"6"-1"-5"15,8 6-40-15,0 0-14 16,15-11-10-16,9 11-6 0,5 0-3 15,5-3-3 1,2 2-2-16,1 1 1 0,-2 0 0 16,-7 1-2-1,-6 5 0-15,-9-3-1 0,-3 2 1 16,-10-5 1-16,9 8-1 0,-9-8 1 15,0 14-1-15,0-5 1 16,0 1-1-16,0 4 0 16,0 2-1-16,-2 2 0 15,1 3 0-15,1 2 0 0,-1 2 0 16,1 1 0-1,0 3 1-15,0 0-2 0,0-3 0 16,1 3-2-16,-1-6-3 0,2 0-5 16,-2-9-15-1,0-14-54-15,-4 15-12 0,4-15-9 16,-15-12 1-16</inkml:trace>
  <inkml:trace contextRef="#ctx0" brushRef="#br1" timeOffset="49800.498">22008 8804 56 0,'4'-11'92'0,"16"5"-4"15,14-5-5-15,5 3-67 0,7 0-6 16,2-1-1-16,0 4-8 16,-4-5-19-16,-11 5-62 0,3-2-7 15,-9-2-7 1</inkml:trace>
  <inkml:trace contextRef="#ctx0" brushRef="#br1" timeOffset="50780.5078">19161 9704 0 0,'-24'11'84'0,"8"-2"8"0,15 7-28 0,12-12-24 15,20 4-10 1,14-5-6-16,10 2-4 0,6-3-4 16,0-1-7-1,4-1-3-15,-9-1-4 0,-7-1-4 16,-12-6-5-16,-9 2-14 15,-16 0-47-15,-1-10-19 0,-8-2-7 16,-3-10-3-16</inkml:trace>
  <inkml:trace contextRef="#ctx0" brushRef="#br1" timeOffset="51010.5101">19401 9385 22 0,'-8'12'86'0,"1"5"1"0,5 4-1 15,2 9-63 1,-1 8-5-16,1 3 2 0,2 8-2 15,1 1-2-15,0 3-3 0,-2-1-4 16,1-2-2 0,-2-6-2-16,0-5 0 0,0-4-1 15,-2-6-1-15,-2-6-2 16,1-6-4-16,3-1-2 0,0-16-7 15,5 10-33 1,13-10-42-16,-3-10-8 0,7-6-6 16</inkml:trace>
  <inkml:trace contextRef="#ctx0" brushRef="#br1" timeOffset="51350.5135">19985 9628 75 0,'-9'21'95'0,"-3"1"-3"15,12 6-49-15,-11 4-9 0,2 0-3 16,3 2-9 0,0-3-8-16,6-2-4 0,3-1-2 15,6-6-1 1,4-2 0-16,0-5-3 0,4-1-1 15,2-6-1-15,0-4-4 0,3-1-3 16,-1-4-5-16,5-8-14 16,-3-2-64-16,3-17-7 0,-3-11-6 15,-7-12-3 1</inkml:trace>
  <inkml:trace contextRef="#ctx0" brushRef="#br1" timeOffset="51460.5146">20069 9361 26 0,'-24'-19'85'0,"1"5"-1"0,7 3-11 16,16 11-67-16,-11-13-77 0,18 10-9 15,8 1-4 1</inkml:trace>
  <inkml:trace contextRef="#ctx0" brushRef="#br1" timeOffset="52120.5211">20530 9760 50 0,'0'0'84'0,"4"3"-44"16,12 10-4-1,4-3 0-15,7 7 1 0,4-1-5 16,1 7-8-16,1-1-8 0,-5 4-5 15,-2 0-2 1,-8 3-4-16,-7-1-1 0,-6 1-2 16,-5 0 0-16,-10 1 0 15,-5-2 0-15,-3-4 1 0,-4-6 0 16,0-5 1-1,-2-3 0-15,2-7 0 0,3-3-1 16,4-10 0-16,4-5 0 0,5-3 0 16,6-6-1-1,4-3-1-15,12-5 0 0,6-2-1 16,3 0 1-16,5-2-1 15,-3 2 0-15,0 0 0 0,-6 0 0 16,-7 4 1 0,-9 2-1-16,-5 4 0 0,-8 2 0 15,-6 2 0 1,-7 8 0-16,-5 3 0 0,-2 7 0 15,-2 2 0-15,6 12-2 0,-3 5-3 16,10 7-7-16,1 5-35 16,9 0-41-16,12-5-7 15,13-7-6-15</inkml:trace>
  <inkml:trace contextRef="#ctx0" brushRef="#br1" timeOffset="54820.5482">14898 11468 14 0,'2'-12'88'0,"-2"-1"0"0,0 13-4 16,-7-15-48-16,7 15-13 0,-16-3-8 16,3 3-3-1,-2 11-3-15,0 10-3 0,0 7 0 16,-3 5 0-1,7 6 0-15,1 5-2 0,5 2-1 16,5-3 0-16,1-1-1 16,9-3 0-16,4-10 0 0,2-3-1 15,4-6-2 1,2-12-5-16,9-4-20 0,5-4-56 15,-4-18-8-15,0-10-4 0,0-16-5 16</inkml:trace>
  <inkml:trace contextRef="#ctx0" brushRef="#br1" timeOffset="54930.5493">14959 11112 65 0,'-18'-16'69'0,"2"2"-44"16,12 0-25-1,1 1-82-15</inkml:trace>
  <inkml:trace contextRef="#ctx0" brushRef="#br1" timeOffset="55370.5537">15491 11594 55 0,'-11'0'89'15,"11"0"-1"-15,-5 24-11 16,9-24-53-16,12 3-9 0,5 0-4 15,0 2-4-15,3-1-2 0,-1 3-1 16,-2 4-2 0,-5 2-1-16,-8 6 0 0,-8 2 1 15,-5-3 2 1,-5 7 0-16,-4-4-1 0,0-2 0 15,-1-2 0-15,7-2 2 16,6-6-1-16,2-9 1 0,22 7-2 16,6-7-1-1,8 0-1-15,5-4-4 0,9-1-7 16,-1-5-30-16,-2-2-46 0,2-3-6 15,-4-6-7 1</inkml:trace>
  <inkml:trace contextRef="#ctx0" brushRef="#br1" timeOffset="55590.5559">15986 11567 77 0,'0'0'94'0,"0"0"-3"0,0 0-5 16,26 2-62-16,5-2-10 15,9-1-2-15,5-2-1 16,0 2-5-16,1-3-5 16,-4 2-7-16,-9-5-13 0,-13-7-66 15,-1 5-5 1,-13-8-5-16,-4-8-6 0</inkml:trace>
  <inkml:trace contextRef="#ctx0" brushRef="#br1" timeOffset="55750.5575">16203 11240 43 0,'-12'18'92'0,"11"4"1"0,-1 2-6 15,-2 4-48 1,2 5-24-16,-1 6 1 0,3 4-3 16,-1 2-3-16,0 6-4 15,0-2-5-15,1-1-7 16,1 0-23-16,-1 3-56 0,7-8-6 15,-1-9-6-15,5-7-4 16</inkml:trace>
  <inkml:trace contextRef="#ctx0" brushRef="#br1" timeOffset="56200.562">17045 11408 44 0,'-9'3'90'0,"-5"15"-1"16,-3 4-2-16,-7 3-61 15,7 4-7-15,0 3 1 0,0 3-2 16,6 0-4-16,6 0-4 0,4-5-2 15,11-3-2 1,9-4-1-16,4-3-5 0,7-7-4 16,1-7-11-1,10-8-52-15,-3-6-21 0,-6-14-10 16,-2-9-4-16</inkml:trace>
  <inkml:trace contextRef="#ctx0" brushRef="#br1" timeOffset="56340.5633">17042 11200 37 0,'-25'-7'92'16,"6"2"-6"-1,8 2-12-15,6 39-61 0,5-36-88 16,20 2-12-16,3-2-3 16</inkml:trace>
  <inkml:trace contextRef="#ctx0" brushRef="#br1" timeOffset="56970.5696">17370 11562 0 0,'0'0'82'0,"-10"0"-16"15,10 0-12-15,0 0-3 16,0 0-11-16,0 0-10 15,0 0-10-15,6 5-6 0,-6-5-3 16,0 0-4 0,12 0-2-16,-2-3-1 0,4-1-1 15,4 2 0-15,1-1 0 16,3 3-2-16,-1 0 1 15,0 0-1-15,-2 5 0 0,-3 3 0 16,-8 5 1-16,-6 2 0 16,-6 4 1-16,-8-1 0 0,-6 1 1 15,-1-2-1 1,-1-1 1-16,0-4-1 0,6-4-1 15,14-8-1 1,-4 13-1-16,14-6-1 0,12-2 0 16,8 4 0-16,2 6 1 15,-1 2-1-15,0 1 0 0,-9 3 1 16,-11 3 0-16,-11 2 1 0,-11-2 0 15,-13-2 0 1,-10-1-1-16,-4-4-2 0,-5-3-6 16,6 0-23-1,4-1-53-15,1-12-9 0,6-1-4 16,13-4-5-16</inkml:trace>
  <inkml:trace contextRef="#ctx0" brushRef="#br1" timeOffset="57440.5744">17927 11584 35 0,'21'5'93'0,"8"-2"-2"15,11-3-5-15,7 5-41 0,3-5-29 16,2 0-1-16,1-3-7 0,-6-2-8 16,-5 0-10-1,-13 1-42-15,-6-4-32 0,-3-3-7 16,-12-3-4-16</inkml:trace>
  <inkml:trace contextRef="#ctx0" brushRef="#br1" timeOffset="57680.5768">18066 11386 54 0,'10'25'93'0,"8"4"-1"16,-4 2-5-16,3 5-63 15,-1 8-1-15,-4 1-2 16,-3 3-5-16,-5-2-4 0,-4 1-3 15,0-4-2 1,-5-5-3-16,-1-6-3 0,-1-5-4 16,0-6-6-16,7-1-18 15,0-8-62-15,0-12-4 0,14 0-8 16,-2-12-3-16</inkml:trace>
  <inkml:trace contextRef="#ctx0" brushRef="#br1" timeOffset="58070.5807">18900 11464 14 0,'0'0'96'0,"-22"11"-1"16,3 3-4 0,-4 5-4-16,-1 10-72 0,8 6-5 15,2 4 0 1,6 3-1-16,8-2-1 0,2-3-3 15,9-4 0-15,6-7-2 16,3-6-3-16,4-4-3 0,-1-10-6 16,8-4-29-1,1-5-52-15,-5-15-3 0,0-11-8 16,-5-15-5-16</inkml:trace>
  <inkml:trace contextRef="#ctx0" brushRef="#br1" timeOffset="58190.5819">18988 11257 7 0,'-14'-11'87'16,"-1"-2"-3"-16,10 3-38 15,5 10-46-15,-5-13-81 0,14 7-7 16</inkml:trace>
  <inkml:trace contextRef="#ctx0" brushRef="#br1" timeOffset="58740.5874">19355 11630 67 0,'0'0'88'0,"14"-12"-4"0,-14 12-4 16,0 0-59-16,7 12-9 15,-8 2-2-15,-9 6-1 16,-1 2-1-16,-2 0 1 15,-2 1 0-15,3-3-1 0,0-3-1 16,3-5-1 0,5-2 0-16,4-10 0 0,4 11-1 15,11-7-1-15,2-2 0 16,4 3-2-16,4-3-3 15,4-2-4-15,-3 0-6 0,9 0-19 16,-3-4-58-16,-7-13-6 16,1-5-6-16,-7-10-2 0</inkml:trace>
  <inkml:trace contextRef="#ctx0" brushRef="#br1" timeOffset="58920.5892">19586 11580 69 0,'-8'26'94'0,"-1"3"-3"15,3 5-5-15,0-1-54 0,3 7-17 16,-3 3-3-16,1 2-3 0,-4 0-7 15,2-4-5 1,-2-5-13-16,4-9-60 0,5 1-12 16,0-10-9-16,6-9-3 15</inkml:trace>
  <inkml:trace contextRef="#ctx0" brushRef="#br1" timeOffset="59300.5929">19972 11439 1 0,'-5'12'94'0,"5"-2"1"16,10 1-4-1,11-7-7-15,6 3-69 0,20-1-3 16,5-2-1-16,7 0-5 0,0-1-2 16,3-3-6-16,-6 0-6 15,-4 0-22-15,-5-3-55 16,-24-5-6-16,-10-6-6 15,-13-7-3-15</inkml:trace>
  <inkml:trace contextRef="#ctx0" brushRef="#br1" timeOffset="59490.5949">20115 11318 83 0,'-12'26'95'0,"5"6"-4"16,3-3-6-16,-1 2-69 16,5 6 0-16,0-1-3 0,0 2-4 15,-2-3-3 1,0-2-2-16,-2-1-3 0,4 1-4 15,0-3-5-15,2-1-21 16,9-3-54-16,0-11-10 0,4-6-6 16,4-9-1-16</inkml:trace>
  <inkml:trace contextRef="#ctx0" brushRef="#br1" timeOffset="59760.5975">20651 11329 12 0,'6'15'92'0,"-6"5"1"16,-12 2-2-16,0 6-4 0,2 9-74 16,-3 5-2-1,4 4 2-15,1 4-1 0,6-6-1 16,2-1-2-1,10-8-1-15,6-4-2 0,-2-8-1 16,5-6-2-16,1-9-3 16,3-8-3-16,1-1-7 0,-3-17-11 15,-1-16-62-15,1-4-11 0,-2-17-9 16,-4-9-4-1</inkml:trace>
  <inkml:trace contextRef="#ctx0" brushRef="#br1" timeOffset="59880.5988">20761 11103 0 0,'-15'-15'93'0,"-1"3"0"0,4 7-7 0,4-2-6 15,8 7-75 1,0 0-21-16,0 0-61 0,1 8-11 16,5 2-5-16</inkml:trace>
  <inkml:trace contextRef="#ctx0" brushRef="#br1" timeOffset="60270.6027">21152 11143 55 0,'-4'25'92'16,"-6"10"0"-16,-5 9-5 15,-2 10-70-15,1 12 1 0,4 6 4 16,1 3-4-1,8-3-5-15,5-3-4 0,12-10-2 16,9-12-1 0,7-11-2-16,4-12 0 0,5-16-1 15,-2-8 0-15,2-13 0 0,-7-9-1 16,-10-4-1-16,-10-3-2 15,-12-2 1-15,-8 3-2 16,-12 6 1-16,-7 6 0 16,-4 10-1-16,-2 6 0 0,7 6 2 15,5 12-2 1,11 2-1-16,10 5-3 0,7-4-7 15,17 3-37-15,10-3-40 16,-3-7-7-16,4-6-6 0</inkml:trace>
  <inkml:trace contextRef="#ctx0" brushRef="#br1" timeOffset="60870.6087">15220 13121 82 0,'-22'0'94'0,"0"0"-5"15,6 0-42-15,16 0-14 0,-12 3-9 16,12-3-6-1,19 11-6-15,12-3-2 0,7-1-2 16,6 2-1-16,9 1 0 0,2-1 0 16,4-3-6-16,1 0-2 15,-2 0-7-15,-6-6-4 0,-1 4-15 16,-7 4-62-1,-3-8-6-15,-5-3-5 0,-13-5-3 16</inkml:trace>
  <inkml:trace contextRef="#ctx0" brushRef="#br1" timeOffset="61070.6107">15220 13393 24 0,'-36'22'98'0,"17"-2"-1"0,19-20-5 15,13 24-38 1,21-24-31-16,11 0-4 0,10-5-4 15,6-2-7-15,10 4-8 16,1-8-8-16,8 8-33 0,0-1-48 16,-11-3-6-16,-2 1-7 15</inkml:trace>
  <inkml:trace contextRef="#ctx0" brushRef="#br1" timeOffset="61470.6147">16633 13069 16 0,'-23'15'88'16,"-2"0"0"-16,-1 16-41 0,1 9-3 15,4 5-4-15,3 1-9 16,5 0-6-16,11-5-7 0,7-5-5 15,11-7-3 1,8-9-2-16,6-10-4 0,4-10-5 16,2-1-9-16,1-15-32 0,-7-9-48 15,3-7-6 1,-5-12-7-16</inkml:trace>
  <inkml:trace contextRef="#ctx0" brushRef="#br1" timeOffset="61580.6158">16614 12789 5 0,'-25'-18'93'16,"7"6"-1"-1,6 1-12-15,11-1-39 0,7 5-113 16,4 3-15-16,5 1-6 0</inkml:trace>
  <inkml:trace contextRef="#ctx0" brushRef="#br1" timeOffset="61780.6178">16921 13271 71 0,'4'58'99'0,"-4"-5"-5"16,-4-5-6-16,-5-8-56 15,1-7-14-15,4-2-8 0,2-3-6 16,3-3-7 0,3-8-17-16,5-3-66 0,13 2-6 15,5-9-7 1,11-7-3-16</inkml:trace>
  <inkml:trace contextRef="#ctx0" brushRef="#br1" timeOffset="62140.6213">17473 13191 13 0,'-14'10'100'0,"14"2"-3"16,7-4-4-1,18-4-4-15,7 0-79 0,4-1 0 16,2-1 0-16,2 1-3 16,3-1-5-16,-2-2-5 0,-4 0-5 15,-8-5-11-15,-8-12-65 0,-5 0-9 16,-8-8-5-1,-6-9-5-15</inkml:trace>
  <inkml:trace contextRef="#ctx0" brushRef="#br1" timeOffset="62270.6226">17647 12985 5 0,'-12'24'92'0,"6"10"1"15,0 3-4 1,6-37-23-16,-4 45-55 0,4 6 3 16,-1 2-5-16,0-2-2 0,-2-5-5 15,3 1-9 1,0-8-32-16,0-4-45 0,5-3-7 15,4-15-6-15</inkml:trace>
  <inkml:trace contextRef="#ctx0" brushRef="#br1" timeOffset="62610.6261">18278 13055 51 0,'-16'32'97'0,"-2"-1"-3"0,3 8-4 0,0 5-60 16,4 2-5 0,2 1-6-16,2-4-6 0,5-3-2 15,2-5-3 1,9-5-4-16,5-10-2 0,6-3-6 15,3-13-7-15,8-4-27 16,3-9-52-16,-8-18-6 0,0-16-8 16,-7-17 3-16</inkml:trace>
  <inkml:trace contextRef="#ctx0" brushRef="#br1" timeOffset="62710.627">18236 12743 41 0,'-22'-5'80'0,"6"3"-25"15,16 2-54-15,0 0-54 0,0 0-33 16</inkml:trace>
  <inkml:trace contextRef="#ctx0" brushRef="#br1" timeOffset="63060.6306">18621 13326 36 0,'-15'14'90'0,"0"-1"-2"15,6 4-1-15,-31 3-62 16,40 2-7-16,7 1-1 0,7 1-2 15,6 1-2 1,5 2-3-16,2-1-1 0,-2 0-2 16,-3-1-1-16,-8 1-1 15,-7-1-1-15,-8-3-3 16,-11-3-5-16,-4-1-8 15,-8-2-49-15,-4-16-28 16,3-5-9-16,-2-17-6 0</inkml:trace>
  <inkml:trace contextRef="#ctx0" brushRef="#br1" timeOffset="63190.6318">18589 13401 83 0,'40'-19'96'16,"5"0"-5"-16,6-1-8 16,-2-7-70-16,10 2-72 15,-4 11-23-15,-4 0-8 0,-7 2-6 16</inkml:trace>
  <inkml:trace contextRef="#ctx0" brushRef="#br1" timeOffset="63610.6361">19263 13135 51 0,'-10'17'99'16,"13"-3"-3"-16,21-7-5 0,16 19-32 16,11-22-48-1,8 1-2-15,4-5-1 0,1 0-4 16,1-3-4-16,-6-2-6 15,-5 1-10-15,-15 1-54 0,-7-12-20 16,-10-6-8 0,-9-6-5-16</inkml:trace>
  <inkml:trace contextRef="#ctx0" brushRef="#br1" timeOffset="63800.638">19595 12889 58 0,'-9'24'99'0,"5"4"-4"0,0 2-6 15,4 8-50 1,-2 2-21-16,2 6-4 0,0 1-3 15,2 1-4 1,-2-1-4-16,0-4-3 0,6 3-6 16,-5-12-18-16,1 2-66 0,12-10-3 15,4-11-9-15,2-8-3 16</inkml:trace>
  <inkml:trace contextRef="#ctx0" brushRef="#br1" timeOffset="64260.6426">20192 13118 43 0,'-17'1'93'0,"-2"15"0"0,1 6-6 15,6 9-56-15,0 7-12 16,4 7-1-16,3 4-5 0,5 0-2 16,4-2-2-16,10-6-2 0,8-7-1 15,5-5-2 1,4-8-4-16,1-8-8 0,6-4-20 15,7-9-62 1,-9-16-5-16,-3-12-5 0,-8-15-7 16</inkml:trace>
  <inkml:trace contextRef="#ctx0" brushRef="#br1" timeOffset="64350.6435">20169 12754 32 0,'-16'-11'62'15,"11"-6"-47"-15,5 17-15 0,14-3-74 16</inkml:trace>
  <inkml:trace contextRef="#ctx0" brushRef="#br1" timeOffset="64850.6485">20735 13247 65 0,'-7'12'94'0,"7"-3"-2"0,8 0-6 16,9-1-66-1,10 0-7-15,6-1-2 0,3 2 1 16,2-3-4-16,0 1-2 15,-3 0-2-15,-6 3-1 0,-9-1 0 16,-7 3-1-16,-9 3 0 16,-4 1 0-16,-7 4 0 15,-7 2 0-15,-4 7 1 0,-1 0 0 16,-5 2 2-1,1 6-3 1,1 1 1-16,4-2 0 16,7 0-3-16,3-7-3 0,8-2-4 15,-1-7-8-15,4-6-43 0,10-11-34 16,-13-3-7-1,15-19-6-15</inkml:trace>
  <inkml:trace contextRef="#ctx0" brushRef="#br1" timeOffset="64960.6496">20845 13537 80 0,'0'-15'97'16,"8"1"-5"-16,14 2-5 0,8 45-64 15,19-47-12 1,9 4-12-16,2-6-23 0,-2 6-61 16,10-1-6-16,-4 0-7 0</inkml:trace>
  <inkml:trace contextRef="#ctx0" brushRef="#br1" timeOffset="65400.654">21317 13176 89 0,'30'0'96'0,"13"0"-7"0,10 0-5 15,14-3-70-15,-3 1-7 16,3 2-6-16,-6 0-8 0,-3-1-22 15,-7 4-55 1,-19-4-7-16,-11-7-5 0</inkml:trace>
  <inkml:trace contextRef="#ctx0" brushRef="#br1" timeOffset="65630.6563">21553 12968 62 0,'-3'20'97'15,"1"4"-2"-15,2 3-6 0,0 10-60 16,4 3-12-1,-3 3-3-15,1 3-4 0,-2 0-2 16,0 3-3-16,0-3-2 16,0-5-3-16,0-1-5 0,2-8-3 15,9-1-12-15,1-9-54 16,16-22-20-1,6-19-6-15,7-17-3 16</inkml:trace>
  <inkml:trace contextRef="#ctx0" brushRef="#br1" timeOffset="65870.6587">22139 12827 25 0,'-29'32'101'15,"-1"8"-4"1,-3 1-4-16,10 43-28 0,2-33-46 15,7 4-2-15,10-4-5 16,5-3-1-16,11-4-3 0,9-5-2 16,4-8-1-1,4-6-3-15,5-6-1 0,-1-9-5 16,3-3-4-1,-3-10-8-15,3-18-61 0,-7-4-18 16,-1-15-8-16,-5-14-4 0</inkml:trace>
  <inkml:trace contextRef="#ctx0" brushRef="#br1" timeOffset="66750.6675">22563 13249 50 0,'-15'-3'86'16,"4"1"-2"0,1 7-34-16,10-5-25 0,-4 17-4 15,10-3-4-15,10 4-3 16,6 6-1-16,5 1 0 0,1 3-1 15,-1 3-4 1,-3 5-1-16,-6-2-2 0,-8 0-1 16,-10 0 0-16,-7-3-1 0,-13-1 1 15,-6-4-1 1,-9-7 0-16,-1-3 0 0,0-9 0 15,2-5 0-15,4-4 0 16,5-8-3-16,9-7 1 16,11-9 0-16,6-6-1 15,17-5 1-15,9-6-1 0,8-3 0 16,7 0-1-1,1 0 2-15,0 0-1 0,-7 5 1 16,-7 3-1-16,-13 8 1 0,-14 6-1 16,-13 7 0-1,-17 7 1-15,-11 5-1 0,-8 5-1 16,-3 9-2-16,1 4-2 15,5 7-5-15,7-1-7 0,21-2-46 16,16 2-30 0,8-4-7-16,15-6-4 0</inkml:trace>
  <inkml:trace contextRef="#ctx0" brushRef="#br1" timeOffset="67000.67">22245 12312 41 0,'-49'8'101'16,"10"-2"-3"-16,18-4-9 0,8-2-7 16,11-10-91-1,2 10-74-15,21 3-7 0,-6-1-8 16,4 3-3-16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32:48.1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14902 4060 26 0,'0'-13'56'0,"0"13"-2"0,7-17-8 15,-7 17 0-15,5-12-10 0,-5 12-8 16,4-12-7-16,-4 12-3 15,3-10-5-15,-3 10-2 0,0 0-3 16,0 0-1 0,0 0-3-16,0 0-1 0,0 0 0 15,0 0 0 1,0 0-1-16,0 0 1 0,0 0 0 15,0 0 0-15,0 0 1 0,0 0-1 16,0 0 0-16,1-8 0 16,-1 8 0-16,0 0-1 0,4-13 1 15,-4 13-2 1,1-8 1-16,-1 8 0 0,0 0 0 15,0 0 0 1,0 0-1-16,3-11 0 0,-3 11 1 16,0 0-1-16,0 0 0 15,0 0 0-15,0 0-1 0,0 0 1 16,0 0 0-16,0 0-1 0,0 0 0 15,0 0 0 1,0 0 0-16,0 0 0 0,0 0 1 16,0 0-1-1,0 5 0-15,0-5 0 0,0 0 2 16,0 0-2-16,0 0 2 15,0 0-2-15,0 0 1 0,0 0-1 16,0 0 0 0,0 0 0-16,0 0-5 0,0 0-7 15,13 0-44-15,0 2-36 0,-13-2-6 16,6-8-7-1</inkml:trace>
  <inkml:trace contextRef="#ctx0" brushRef="#br0" timeOffset="5750.0575">15033 4003 50 0,'0'0'84'0,"2"-10"-24"16,-2 10-12-1,3-9-11-15,-3 9-9 0,0 0-7 16,0 0-7-16,0 0-2 16,0 0-3-16,0 0-1 15,0 0-2-15,0 0 0 0,0 0-2 16,0 0-1-16,0 0-1 15,0 0 1-15,0 7-1 0,-2 2 1 16,-1 3-1 0,-2 1 1-16,0 4-1 0,1 1 1 15,1 3-1 1,-4 1 1-16,0 0-2 0,0 2 1 15,1-2-1-15,1 6 0 0,2-3 0 16,-1 3 0-16,4-6 0 16,0 6-1-16,5-3 1 0,2-2 1 15,3 1-1 1,6-6 1-16,2 3 0 0,3-4 1 15,3-1-1 1,2-5 1-16,2-2 0 0,0-2-1 16,2-5 1-16,-3 1-1 15,-1-3 0-15,-4-3 0 0,0-4-1 16,-5 5-1-16,-5-4-1 0,1 0-3 15,-13 6-3 1,16-13-5-16,-13 1-11 0,3-4-51 16,-3-1-23-1,-3-2-6-15,0-4-3 0</inkml:trace>
  <inkml:trace contextRef="#ctx0" brushRef="#br0" timeOffset="5970.0597">15189 3531 84 0,'-5'-17'96'0,"-2"3"-6"16,-1-1-5-16,4 5-77 0,-1-2-3 15,5 12-14-15,-2-14-15 0,2 14-53 16,0 0-12 0,4 5-7-16</inkml:trace>
  <inkml:trace contextRef="#ctx0" brushRef="#br0" timeOffset="6350.0635">15669 4296 83 0,'0'0'98'15,"0"0"-5"-15,7 20-5 0,-7-2-72 16,1 7-4-16,-1 4 0 16,0 5-4-16,0 3-1 0,-1-1-3 15,1-1 0 1,0-5-1-16,0 1-1 0,0-9-1 15,0 0-4 1,0-5-3-16,1-5-8 0,-1-12-24 16,0 0-54-16,0 0-6 0,9-9-7 15</inkml:trace>
  <inkml:trace contextRef="#ctx0" brushRef="#br0" timeOffset="6600.066">15932 4103 69 0,'0'0'98'0,"-12"0"-2"0,12 0-7 16,12 5-68-1,14 0-5-15,10-4-3 0,8 2-1 16,4-3-4 0,-1 0-3-16,4-5-4 0,-8-2-5 15,-2 1-6-15,-12-11-20 16,-13 9-62-16,1-7-4 0,-8-2-7 15</inkml:trace>
  <inkml:trace contextRef="#ctx0" brushRef="#br0" timeOffset="6830.0683">16121 3842 82 0,'0'25'102'0,"-2"0"-5"16,2 7-5-16,3-1-70 15,-3 6-4-15,2 6-5 16,-2 1-4-16,3 2-3 0,0-3-3 15,0 2-3 1,2-6-5-16,2 2-4 0,-1-11-12 16,-1-8-66-16,2 1-10 15,-1-9-6-15,-2-3-5 0</inkml:trace>
  <inkml:trace contextRef="#ctx0" brushRef="#br0" timeOffset="7180.0718">16724 3843 85 0,'1'17'99'0,"-1"1"-4"0,-4 30-9 15,-1-16-71-15,2 9 0 16,2-1-1-16,-1 6-2 0,2-1-3 15,4 0-1 1,3-7-4-16,5-3 2 0,-1-6-2 16,3-13-1-16,0 4-1 0,-1-15-3 15,4 2-6 1,-4-9-10-16,3-20-63 0,-3 1-15 15,-5-17-7-15,-2-7-8 16</inkml:trace>
  <inkml:trace contextRef="#ctx0" brushRef="#br0" timeOffset="7290.0729">16734 3641 87 0,'0'0'91'0,"-9"-12"-9"16,9 12-21-16,0 0-137 15,10-3-11-15,4 3-6 16</inkml:trace>
  <inkml:trace contextRef="#ctx0" brushRef="#br0" timeOffset="7720.0772">17107 4059 12 0,'0'0'94'0,"-11"1"-3"15,11-1-3-15,0 0-52 16,0 0-20-16,9 14-3 0,6-10-1 15,7 0-4 1,1 1-2-16,3 1-2 0,-1 3 2 16,-4 1-2-16,0 4 1 15,-12 3-1-15,-4 0 0 16,-8 6 0-16,-8 3-2 15,-2 0 2-15,-4-1-2 0,4-1 1 16,-1-1 0-16,11-5 0 0,6-1-1 16,12-12-1-1,11 0-1-15,6-5-6 0,12 0-17 16,1 1-61-1,2-9-10-15,-5-7-8 0,-3-2-4 16</inkml:trace>
  <inkml:trace contextRef="#ctx0" brushRef="#br0" timeOffset="8240.0824">17798 3851 68 0,'-13'1'96'16,"13"-1"-1"-16,0 0-5 0,25 10-71 15,11-2-4 1,8-1 0-16,6-1-3 0,5 0-3 15,6-3-5-15,-3 0-6 0,-3-3-5 16,-14-8-14-16,-10-12-61 16,-8 2-10-16,-16-4-10 15,-7-7-3-15</inkml:trace>
  <inkml:trace contextRef="#ctx0" brushRef="#br0" timeOffset="8400.084">17967 3717 13 0,'-4'32'95'15,"4"-1"-1"-15,6 1-4 16,2 2-54-16,3 7-10 15,-5-3-6-15,0 4-6 16,-2 1-4-16,-2-3-5 0,-2 1-4 16,-1-5-5-1,1-5-7-15,1-3-20 0,12-1-56 16,-2-15-6-16,9-12-9 15</inkml:trace>
  <inkml:trace contextRef="#ctx0" brushRef="#br0" timeOffset="8640.0864">18597 3645 76 0,'-17'26'97'16,"-7"7"-3"-16,7 8-7 15,3 10-70-15,4 7-3 0,6 1-1 0,5 0-1 16,16-3-3 0,3-7-4-16,11-17-2 0,-1-9-9 15,10-12-19 1,3-11-64-16,-6-15-6 0,1-20-7 15,-7-16-4-15</inkml:trace>
  <inkml:trace contextRef="#ctx0" brushRef="#br0" timeOffset="8770.0877">18662 3330 4 0,'-18'0'91'16,"4"0"0"-16,3 4-6 0,11-4-10 16,1 21-100-16,17 5-56 15,-3 0-8-15,3 6-4 16</inkml:trace>
  <inkml:trace contextRef="#ctx0" brushRef="#br0" timeOffset="9270.0927">19083 3886 16 0,'-26'6'92'16,"2"-2"-3"-16,3 0-3 0,1-1-59 15,11-1-8 1,9-2-4-16,0 0-6 0,0 0-1 16,14 5-4-16,9-2 1 0,4 0-2 15,3 2 0 1,-2 6-1-16,0 0-2 0,-7 5 1 15,-10 6 0-15,-3 1 0 16,-8 0-1-16,-8 0 3 0,-3-2-3 16,1-5 2-1,1-1-1-15,6-4 0 0,3 1 0 16,7 1-1-1,5 0 0-15,1 3-1 0,-4 4 1 16,-5 4 0-16,-6 3 1 0,-9 5-1 16,-12-3 2-1,-7-1-1-15,-6-3 0 0,0-3-7 16,5-3-33-16,4-2-46 15,2-14-8-15,9-3-7 0</inkml:trace>
  <inkml:trace contextRef="#ctx0" brushRef="#br0" timeOffset="9830.0983">19685 3713 22 0,'-10'7'96'16,"2"3"1"-16,8-10-4 15,8 12-53-15,11-7-12 16,11 3-6-16,7-1-6 0,7-6-5 15,9 4-2-15,1-2-3 0,4 0-2 16,-6-1-2 0,-3 1-1-16,-11-1-3 0,-8-1-2 15,-7 2-3 1,-9 1-7-16,-14-4-33 0,-8 6-46 15,0-6-6-15,-7 1-6 16</inkml:trace>
  <inkml:trace contextRef="#ctx0" brushRef="#br0" timeOffset="10320.1032">19814 4014 26 0,'-10'10'96'0,"10"-10"1"16,-1 12-9-16,1-12-56 0,29 17-9 16,13-13 1-16,10 5-6 0,9-4-7 15,1 1-4 1,6-1-4-16,-7-2-8 0,0 4-23 15,-1-4-62-15,-16-3-7 16,-8 0-7-16,-8-4 3 0</inkml:trace>
  <inkml:trace contextRef="#ctx0" brushRef="#br0" timeOffset="10860.1086">21140 3704 10 0,'0'0'88'16,"-8"0"8"-16,-4 6-7 15,0 7-56-15,-1 11-9 0,4 3-4 16,2 7-1-16,3 1-3 0,4 2-5 16,5-3-3-1,10-3-1-15,3-6-2 0,4-11-1 16,4-2-2-1,-2-12-3-15,3 0-8 0,-4-19-20 16,-9-3-62-16,0-7-5 16,-4-13-8-16,-8-8 2 0</inkml:trace>
  <inkml:trace contextRef="#ctx0" brushRef="#br0" timeOffset="10950.1095">21021 3414 85 0,'-24'-16'88'0,"15"3"-17"0,9 13-62 15,2-19-91-15,17 8-6 16</inkml:trace>
  <inkml:trace contextRef="#ctx0" brushRef="#br0" timeOffset="11360.1136">21587 3834 94 0,'8'-4'96'0,"-8"4"-4"15,0 0-5-15,0 0-76 0,-10 13-2 16,-1 6-4 0,-2 5-1-16,0 0-1 0,-1 1 2 15,5-2 0-15,2-3 1 16,5 1 0-16,4-8 0 15,11-4 0-15,6-5-2 0,4-4 1 16,8 0-3-16,0-2-2 16,3-4-4-16,-1-7-4 0,4 1-6 15,-7-13-19 1,-6 0-62-16,4-1-2 0,-4-8-9 15</inkml:trace>
  <inkml:trace contextRef="#ctx0" brushRef="#br0" timeOffset="11510.115">21853 3782 75 0,'-17'35'99'0,"3"5"-5"0,0-13-30 15,1 31-36 1,5 1-7-16,-3 4-6 0,5 2-8 16,-3-6-6-1,8 2-12-15,-2-2-60 0,3-14-22 16,11-12-6-16,-5-7-5 15</inkml:trace>
  <inkml:trace contextRef="#ctx0" brushRef="#br0" timeOffset="12430.1243">16095 2512 11 0,'4'15'90'0,"3"7"4"16,-2 7-4-16,5 4-61 0,-9 7 0 16,-1 1 0-16,0 6-9 15,-7-1-6-15,0-1-5 0,-4-7-1 16,-1-6-2-1,0-3-3-15,2-10-2 0,2-4-5 16,3-6-4 0,5-9-12-16,-5-14-60 0,5 0-13 15,5-8-6-15,5-5-5 0</inkml:trace>
  <inkml:trace contextRef="#ctx0" brushRef="#br0" timeOffset="12710.1271">16395 2440 67 0,'13'-5'94'0,"-13"5"-4"0,14-2-4 0,-41 6-69 16,27 14-1-16,2 6-2 15,0 7-1-15,-1 10-1 16,-1 1-1-16,0 5-1 0,0 1-2 15,-1-3-2 1,0-4-2-16,0-2 0 0,1-8-3 16,0-5-2-16,0-7-2 15,0-6-1-15,0-13-3 16,0 0-5-16,0 0-10 15,6-18-52-15,-6-6-18 0,0-3-9 16,1-5 0-16</inkml:trace>
  <inkml:trace contextRef="#ctx0" brushRef="#br0" timeOffset="13010.1301">16434 2449 44 0,'1'-10'94'16,"-1"10"-1"-16,0 0-5 0,11 2-61 15,3 14-5-15,-1 8-5 0,5 11-2 16,4 5-3-1,5 6-1-15,2 5-2 0,0-5 0 16,-2-3-1 0,-1-5 0-16,-4-8 0 0,-2-7-1 15,1-14 0-15,-2-9-1 16,1-12 0-16,3-18-2 0,4-11-1 15,1-11 0 1,2-14-2-16,1-10-2 0,-3 0-2 16,-4-7 1-16,-7 8-2 0,-4 10-2 15,-2 12-6 1,-10 6-10-16,5 16-44 0,5 17-34 15,-11 2-5-15,0 12-6 16</inkml:trace>
  <inkml:trace contextRef="#ctx0" brushRef="#br0" timeOffset="13890.1389">20969 2449 37 0,'0'-14'89'16,"-4"5"-3"0,-9 1-3-16,-2 8-66 0,-1 10-2 15,-1 5-4-15,-3 15 1 16,4 5-2-16,4 8 1 0,5 1-2 15,7 0 1 1,13-3-1-16,9-11 0 0,11-7-1 16,5-15-1-16,7-7 0 0,-2-9 1 15,1-15-3 1,-7-6-1-16,-8-8-1 0,-11-3-1 15,-16 4-1-15,-5 3-2 16,-16-2 0-16,-8 7 0 16,-3 3-2-16,-5 11 2 15,-2 3-1-15,4 11-1 0,2-2-2 16,7 2 0-1,4 2-6-15,8 6-8 0,-3 2-43 16,3-3-31-16,12-7-5 0,-1 11-6 16</inkml:trace>
  <inkml:trace contextRef="#ctx0" brushRef="#br0" timeOffset="14390.1439">21414 2443 20 0,'0'0'86'0,"0"0"1"0,-4 2-1 15,-29 8-67 1,33 11-1-16,0 4 1 0,5 4-1 15,4 1-1 1,4 1-2-16,3-5-3 0,6-2-1 16,0-7-3-16,1-10 0 0,-1-7-1 15,0-2 0-15,-1-13-5 16,0-3 1-16,-2-2-2 0,-3-9-1 15,-4 4 0 1,-2-1-1-16,-3 6 0 0,-3 1-2 16,-1 4 0-1,-3 15 0-15,0-9 0 0,0 14 1 16,0 12 0-16,0 6 1 15,4 2 0-15,1 5 3 0,2 0 0 16,-3 2 2-16,2-6-1 16,4-1 1-16,-5-8-1 15,2-1 0-15,-1-6 0 0,-3-2-1 16,-3-8-2-1,18 8-1-15,-6-8-3 0,1-2-5 16,4-2-8-16,-4-13-39 16,-2-3-36-16,9-8-8 15,-3-5-6-15</inkml:trace>
  <inkml:trace contextRef="#ctx0" brushRef="#br0" timeOffset="14590.1459">21923 2397 68 0,'13'2'98'15,"-4"8"-4"-15,5 2-4 16,2 5-68-16,-1 12-4 15,0-3-2-15,4 8-5 16,0 3-2-16,-3 6-2 0,1-4-2 16,-1-1-1-16,-3-1-1 0,-2-8-1 15,-2-2-1 1,-2-11-3-16,0 0-4 0,-7-16-16 15,0-15-60 1,0 2-12-16,-2-18-7 0,-4-5-5 16</inkml:trace>
  <inkml:trace contextRef="#ctx0" brushRef="#br0" timeOffset="14730.1473">21894 2409 78 0,'6'0'101'16,"22"-10"-5"-1,17 0-6-15,14-7-69 0,11-2-6 16,4-5-3-16,-1-3-8 15,1 8-13-15</inkml:trace>
  <inkml:trace contextRef="#ctx0" brushRef="#br1" timeOffset="21460.2146">6404 5825 18 0,'-12'-55'60'15,"-1"-4"-1"-15,-9 9-60 0,-2 4-2 16,0 7-2-16,-10 8 4 16,-6 4 3-16,-11 9 2 0,-1 5 0 15,-7 5 3 1,-8 8 1-16,3 0 1 0,-3 10 0 15,0 4-5 1,-2 8 0-16,-1 7-3 0,-1 6 0 16,-3 5 0-16,4 1 2 0,-4 7-2 15,-1 1 2-15,1 5-1 16,1-4 1-16,3 6-1 0,2 2 0 15,3-1 1 1,3 4-2-16,4 1 0 0,5 2-1 16,4 3 0-1,-1 2 1-15,3 0 1 0,2-6 0 16,2 10 1-16,5 0-1 15,0 1 0-15,1 4 3 0,1-3-4 16,10 3 1-16,-6 2-1 0,8-2 1 16,-3 3 0-1,4 2-1-15,3-1-1 0,2 2 1 16,0 4-1-1,1-1 0-15,1 1 0 0,4 8 0 16,-1-9-1-16,6-2 1 16,3-2 1-16,3-2 0 0,0-5 0 15,5 0 1-15,4-1-1 0,1-4 0 16,5 1 2-1,0 2 0-15,3-2 0 0,4 3 0 16,4-1 2 0,5 2-2-16,6 1 2 0,3-5 0 15,11 4-1-15,4-2-1 16,7-1 0-16,9-2 0 0,0-1-1 15,6-4 0 1,1-2-1-16,2 2 0 0,1-4 1 16,2-5-1-16,-1 5 0 0,-2 0 0 15,3 0 0 1,0 2 1-16,1 0-2 0,4 1 3 15,0-1-2-15,4 1-1 16,3-1 1-16,0-5 1 0,-1 4-1 16,-2 1 0-1,-1-3 0-15,-1 5-1 0,-8-3 0 16,-9 3 0-1,-5-4 0-15,-4 5 0 0,-7-5-1 16,2-7 1-16,-2 2 1 0,-2-5 0 16,1-2 1-16,3-1 0 15,4-6 1-15,0 0-1 16,3-4 0-16,-2 0 0 15,0-3-2-15,0-3 1 0,-3-2-1 16,1 0 1 0,0-2 0-16,-5-2 1 0,4 2-1 15,-1-2 1-15,2 2 0 0,-2-1-1 16,-3 4 0-16,2 0 0 15,-8 4-1-15,1 5 0 16,-11 4-1-16,-2 6 1 16,-4 5-1-16,-4 3 1 0,1 1 0 15,-5 2 1 1,0 0 0-16,1-5-1 0,1-2 0 15,1-1 1-15,2-9-1 16,4-2 0-16,-2-5-1 0,5-1 1 16,0-6 0-16,4 1 0 15,3-6 1-15,8-3-1 16,1-1 2-16,7-3-1 0,6-3 1 15,7-6 0 1,7-4 0-16,2-4-1 0,4-2 1 16,1-13 0-16,7-4-1 15,0-9 0-15,8-6 0 16,0-7 1-16,6-7-1 15,0-5 0-15,5-7 0 0,2-2 0 16,-2-9 0-16,5-4 0 0,-4-4 0 16,1-5 1-1,-1-3 0-15,4-4 0 0,-1-5-1 16,0-7 1-16,0-2-2 15,-3-4 1-15,-1-4 1 16,-4-4-2-16,-1-7 1 16,-3-6 0-16,-6 2 0 0,-3-2 1 15,-4-3 0-15,-4-5 0 0,-2 1 2 16,-5-2-1-1,-7 2-1-15,-5 1 0 0,-8-1 0 16,-6 2 1-16,-7 2-1 16,-10 5 0-16,-9 5 0 15,-8 0-1-15,-11 10 1 16,-6 2 0-16,-8 5 0 0,-13 4-1 15,-6 2-1 1,-8 3 0-16,-6 4 0 0,-11 3 0 16,-7 1-2-16,-7 3 0 0,-8 4 1 15,-10 3 0 1,-12 4 0-16,-8 1 0 0,-9 1 1 15,-7 3 0-15,-5 2 2 16,-5 1-1-16,-6 0-1 0,-3 1 0 16,-4 0 0-1,-6 0 0-15,2 2 0 0,-7-2-1 16,1-4 0-16,-2 0-1 15,-1-3 1-15,-2 0-1 16,5-4 0-16,-3-4 0 0,-2-7 0 16,2-2 0-16,0-5 0 15,1-3 2-15,-1-2 0 0,6-5 1 16,0-6 0-1,6 0 1-15,-2 0-1 0,7 0 1 16,-5 4 0-16,-2 5-2 16,-9 4 0-16,-12 11-1 15,-12 13 0-15,-18 10 0 0,-10 17 0 16,-20 15-3-16,-4 24-11 15,-13 13-42-15,-4 19-30 0,-21 25-6 32,12 26-4-32</inkml:trace>
  <inkml:trace contextRef="#ctx0" brushRef="#br0" timeOffset="29640.2964">16021 7589 27 0,'2'-10'58'0,"-2"-2"-3"16,4 2-11-16,-3-2-6 16,2 0-7-16,-2 3-6 0,-1-5-7 15,-1 4-4 1,-7-2-5-16,-2 1 0 0,-3-1-3 15,-4 4-2 1,-1 0-1-16,-2 1-2 0,-1 3 0 16,-2 2-1-16,0 2 1 0,1 5-2 15,-2 3 1-15,-3 9-1 16,0 7 1-16,-4 7-1 15,-4 10 0-15,2 8 0 16,0 6 0-16,2 10 0 0,6 5 0 16,4 4 0-1,9 0 1-15,6 0 0 0,6-7 1 16,17-7 0-16,11-10 2 15,12-14 0-15,6-15 1 0,16-17 0 16,9-11 0-16,9-21 1 16,7-11 1-16,1-12 0 15,-2-9 0-15,-10-7 0 0,-9-7-1 16,-18-3 1-1,-18-2-1-15,-20 4-2 0,-14 7 0 16,-24 9-2-16,-16 10 0 16,-12 10-1-16,-11 15-3 0,-3 12-4 15,-5 8-11-15,8 4-44 16,6 12-26-16,5 2-7 15,13 3-4-15</inkml:trace>
  <inkml:trace contextRef="#ctx0" brushRef="#br0" timeOffset="30610.3061">16441 7814 31 0,'-11'-6'52'0,"1"6"-11"15,0 0-7-15,10 0-5 16,-13 2-4-16,13-2-6 0,0 0-5 16,-6 9-2-1,6-9 0-15,0 0 0 0,7 6-1 16,2-4 0-16,3 1-3 15,3-1-2-15,6 2 0 16,1 0-2-16,8-1 0 0,7 3-1 16,6-2-1-16,5-1 0 15,9 0 0-15,6 0-1 0,7-2 2 16,6-1-2-1,9 0 1-15,5 0-1 0,6 0 0 16,4 0-1-16,8-5 1 16,5 3 0-16,8-4-1 15,9 4 1-15,6-3-1 0,8 2 1 16,12-1 1-16,6 1-1 15,11 1 1-15,8-1 0 0,4 2 0 16,4-4 1 0,1 3 1-16,3 2 0 0,-6-3 0 15,1 3 0-15,-9-1 2 16,-7 1-2-16,-11-1 1 15,-4 1 0-15,-15-2-1 16,-10-1-1-16,-12 0 1 0,-14-1-2 16,-13-1 1-16,-13 2-1 0,-15-2 0 15,-16 0-2 1,-11 2-1-16,-12 2-1 0,-11-1-2 15,-15 2-2 1,0 0-2-16,0 0-3 0,-9 2-7 16,-5-2-11-16,-2 0-40 15,6 1-23-15,-9-1-4 0</inkml:trace>
  <inkml:trace contextRef="#ctx0" brushRef="#br0" timeOffset="31200.312">21482 7489 73 0,'-26'-11'79'0,"-6"28"-15"0,-1-17-44 15,2 4-5-15,-5 7-7 16,3 8 1-16,-4 10-3 0,4 4 0 15,2 12-1 1,8 0 2-16,4 7 0 0,9 0 0 16,12 6 4-1,15-4 0-15,16-8-1 16,10-6 1-16,16-11-1 15,12-9 0-15,14-13-1 0,9-7 1 16,2-16-5-16,5-11 0 16,2-9-1-16,-5-10 0 15,-6-6 1-15,-14-8-1 0,-18-5-1 16,-23-1 0-1,-22 2-1-15,-24 3-2 0,-27 5 1 16,-24 12-2-16,-22 8 0 16,-17 14 0-16,-12 8-1 15,3 14-7-15,-3 4-13 0,11 11-61 16,17 17-9-16,20 3-6 15,21 9-4-15</inkml:trace>
  <inkml:trace contextRef="#ctx0" brushRef="#br0" timeOffset="34440.3444">15829 9361 44 0,'-14'-8'46'16,"1"-1"-6"-1,1 4-12-15,-7 2-5 0,0 3-4 16,-5 17-7-16,-2 7-3 16,-1 16-1-16,-2 10-1 0,-2 15 4 15,4 10-1-15,4 5 1 0,8 2 1 16,7-4 0-1,7-6 3-15,17-18 0 0,13-13-2 16,13-24-1 0,12-17 1-16,10-13 0 0,5-20 1 15,4-15-3-15,-5-8-2 16,-5-4-3-16,-13-4-1 0,-14-1-1 15,-18 1-2 1,-18 7-1-16,-17 5-3 0,-16 12-3 16,-15 6-3-16,-4 14-5 0,-10 6-22 15,-5 9-52 1,12 8-6-16,8 7-5 0</inkml:trace>
  <inkml:trace contextRef="#ctx0" brushRef="#br0" timeOffset="37330.3733">16242 9691 69 0,'0'0'78'0,"-32"-14"-37"15,32 14-8-15,0 0-9 0,-10-8-3 16,10 8-4-16,0 0-1 0,-9-4-4 16,9 4 0-1,0 0-4-15,-9 0-1 0,9 0-2 16,-14-4 0-1,14 4-2-15,-17-1-1 0,6 1 0 16,2 0-1-16,9 0 0 16,-18 1-1-16,18-1 0 0,-7 7 0 15,7-7 1-15,0 0 0 0,11 12 1 16,8-10 0-1,11-2 1-15,10 0 1 0,11 0-1 16,13-2-1 0,12-3 0-16,8 0 0 0,8-1 0 15,11-2 1-15,2 0-1 16,6 1 1-16,4 0-1 15,2-1 1-15,-1 1 0 16,0 2 1-16,-3 1-1 0,-6 1 0 16,-4 1 0-16,-12 2 0 0,-9 0 1 15,-13 0-1 1,-13-2 1-16,-11 4 0 0,-12-2 0 15,-9 0 2-15,-11 0-3 16,-4 0 1-16,-9 0 0 0,0 0-1 16,0 0 0-1,0 0-1-15,0 0 0 0,-7-7 0 16,7 7-1-1,-13-8 0-15,13 8 0 0,-17-9 0 16,17 9-1-16,-17-3 0 0,7 1 0 16,10 2 0-16,-17-2 0 15,17 2 0-15,-10 0 1 0,10 0-1 16,0 0 1-1,0 0-1-15,0 0 1 0,0 0-1 16,0 0 1 0,0 0-1-16,0 0 0 0,0 0 0 15,0 0 0-15,0 0 0 0,0 0 0 16,-10-4 0-16,10 4 0 15,0 0-1-15,-8 0 1 0,8 0-1 16,-11 4 1 0,11-4-1-16,-16 11 1 0,7-3 0 15,0 4-1 1,0 5 1-16,0 0 0 0,2 5-1 15,1 4 1-15,-1 4 0 16,1 2 0-16,2 5 0 0,-1 1 0 16,-1 3 0-16,1 8 0 0,-4 2 0 15,3 5 0 1,1 0-1-16,1 7 0 0,-1 2 1 15,2-2-1 1,3 0 2-16,0-2-1 0,-2-1 0 16,4-2 0-16,0-1 0 15,1-1 1-15,-1-2-1 0,-2-1 0 16,0 5 0-1,0-3 1-15,0 1-1 0,-5-1 1 16,1-8 1-16,1 2 0 0,-1-9-1 16,-2-1 1-1,0-8 0-15,3-5-1 0,-1-7 1 16,-2-2-1-16,1-2-1 15,0-6 1-15,5-9 0 0,-10 12 0 16,10-12-1 0,-9 5 1-16,9-5 1 0,-9 0-1 15,9 0 0-15,0 0 0 0,-6-6 0 16,6 6-1-1,0-11 1-15,0 11-1 0,4-17-1 16,7 6 1-16,4 2-1 16,6 1 1-16,3 1-1 0,8 0 0 15,3 2 0 1,5-1 1-16,1 3 0 0,7 1-1 15,3-1 1 1,1 3 0-16,6-3 0 0,1 2 0 16,3 1 0-16,4 0-1 0,5 1 1 15,1 5 0-15,-1-1 0 16,3 1 0-16,-4 2 0 0,0 2-1 15,1 0 1 1,-4 1 0-16,-3 0 0 0,-1 3 0 16,-1 0 0-1,-4-2 0-15,1 5 0 0,0-2 0 16,-3 3 0-16,1-1 0 15,-1-1 0-15,-4 0 0 0,-2-2 1 16,-5 1-1-16,-2-1 1 16,-6-3-1-16,-5 0 1 15,-7-3-1-15,-5-1 0 0,-8-1 0 16,0-2 0-1,-12-4 0-15,10 4 0 0,-10-4 1 16,0 0-1-16,0 0 1 16,0 0 1-16,0 0 0 0,0 0-1 15,5-6 1-15,-3-3-1 16,-1-4 0-16,-1 1-1 15,4-8 1-15,0-6-1 0,1-3-1 16,1-3 1 0,0-2 0-16,-1-3-1 0,2-4 1 15,1-4-2-15,2-3 1 16,-2-4-1-16,1-2 1 15,0-5-1-15,2-4 1 16,-3 0 0-16,3-1-1 0,0-1 3 16,-3 5-2-16,2 2 0 0,-3 2 1 15,-2 7-1 1,1 1 1-16,-4 3 0 0,-2 1-1 15,0 2 1 1,0-1 0-16,-3 1 1 0,-2-2-1 16,0-1 0-16,-4 0 0 15,0 1 1-15,-1 1-1 0,-4 2 0 16,1 2 0-1,1 1 0-15,-3 1 0 0,0 5 0 16,2-1 0-16,0 3 0 0,-1-1 0 16,2 4 0-16,0 1 0 15,2 1 0-15,1 4 0 16,2 2 0-16,0 4 0 15,1 3 0-15,5 2 0 0,1 10 0 16,-3-14 0 0,3 14-1-16,0 0 0 0,0 0 0 15,0 0-1-15,0 0 1 0,0 0-1 16,0 0 1-16,0 0-1 15,3 12 1-15,-3-12 1 16,19 14-1-16,-5-8 2 16,7 0-1-16,7-1 1 0,4 0-1 15,10-2 0 1,7 1 0-16,9-4 1 0,12 0-2 15,10 2 1-15,10-2 0 16,10 0 0-16,13-2 0 16,10-3 0-16,5-2 0 0,6-1 0 15,3-1 0-15,4-2 0 16,-2 0 1-16,-1 2-1 0,-7-3 1 15,-7 5-1 1,-6 2 1-16,-8-2-1 0,-11 1 1 16,-16 4-1-16,-11 0 0 15,-13-1 0-15,-15 3 1 16,-14-2 0-16,-8 2 0 15,-9 0 0-15,-13 0-1 0,0 0 1 16,0 0 0-16,0 0-1 0,-14-2 0 16,3 1 0-1,-3-2 0-15,4 0 0 0,-2 2 1 16,0-1-1-16,3-1 1 15,9 3-1-15,-9-3-1 16,9 3 0-16,0 0 0 16,0 0 0-16,0 0-1 0,0 0 0 15,0 0 0-15,0 0 1 0,0 0-1 16,0 0 1-1,0 0 0-15,0 0 0 0,0 0 0 16,0 0 0 0,0 0 0-16,0 0 1 0,-12 3-1 15,12-3 1-15,-15 9 0 16,4-3-1-16,1 4 1 0,-6 2 0 15,1 3-1 1,-4 5 1-16,0 5 0 0,4 1-1 16,2 4 1-16,7 1 0 0,6 1 0 15,16-3 0 1,11-1 1-16,16-10-1 0,14-6 0 16,15-8 1-16,8-6 0 15,2-15-1-15,-1-7 1 0,-11-9-1 16,-10-11 1-1,-18-2 0-15,-16-3-1 0,-23 2 0 16,-16 0 1 0,-17 8-2-16,-17 8 1 0,-7 8 0 15,-7 14-1-15,4 9 0 0,-1 7-2 16,9 18-5-16,7 4-9 15,18 14-26-15,18 3-22 0,7-5-29 16,24 10-10 0,10-7-3-16</inkml:trace>
  <inkml:trace contextRef="#ctx0" brushRef="#br0" timeOffset="55190.5519">15124 12909 3 0,'-23'-6'66'0,"-6"6"-35"15,6 10 0 1,-5 8-1-16,5 10-1 0,-6 5-3 15,6 9-3-15,2-1-4 16,5 8 0-16,10-7-1 0,6 0-1 16,11-11-1-1,9-11-1-15,11-10 0 0,7-10 1 16,3-7-1-16,0-13-2 15,0-3-1-15,-9-8-3 16,-7 0-2-16,-12-3-2 0,-11 6-2 16,-7 5-1-16,-13 2-2 15,-7 3-2-15,-1 7-6 0,-5-2-8 16,7 4-50-1,3 7-25-15,9-3-7 0,12 5-4 16</inkml:trace>
  <inkml:trace contextRef="#ctx0" brushRef="#br0" timeOffset="60510.605">15273 13115 49 0,'0'0'53'0,"-13"-10"0"0,13 10-8 0,-10-7-9 15,10 7-4-15,-11-8-7 16,11 8-4-16,-7-6-5 16,7 6-3-16,-9-4-4 0,9 4-1 15,0 0-3 1,-10 0 1-16,10 0-2 0,0 0-1 15,0 0 0-15,0 0 2 16,-7 7-2-16,7-7 2 16,14 9-1-16,9-4 1 15,10-1 0-15,11-1 1 0,14 2-1 16,9-2 1-16,9-3-2 0,8 0 0 15,-1 0 1 1,-4-5-2-16,-5-2 1 0,-6 3-2 16,-12-1 1-16,-9-1 0 15,-10 1-2-15,-8 3 1 16,-8-1 0-16,-7 1-1 15,-3 2 0-15,-11 0 1 0,0 0-2 16,0 0 1 0,0 0 0-16,0 0 0 0,0 0-1 15,0 0 0-15,0 0 0 0,0 0 1 16,0 0-1-16,0 0 0 15,0 0 1-15,0 0-1 16,0 0 0-16,0 0 1 16,0 0-1-16,0 0 1 0,0 0-1 15,0 0 0 1,0 0 0-16,0 0-1 0,0 0 1 15,0 0 0-15,0 0-1 0,0 0 0 16,0 0 0 0,0 0-1-16,-1 7 1 0,1-7 0 15,-5 20 0-15,0-2 0 16,4 5 0-16,-2 5 1 0,1 4 0 15,-2 6 0 1,3 2-1-16,-2 2 1 0,-1 1 0 16,2-2 0-1,-2-3 0-15,-2 2 0 0,1-5-1 16,-3 5 1-1,0-5 1-15,1-1-1 16,1-4 1-16,0-4-1 0,2-4 1 16,1-5 0-1,0-2 0-15,3-15 1 0,-1 10-1 16,1-10 1-16,0 0 0 15,0 0 0-15,0 0 0 16,0 0 0-16,0 0 0 16,0 0 0-16,0 0-1 0,0 0 0 15,0 0 0-15,0 0-1 0,0 0 1 16,0 0-1-1,0 0 0-15,0 0 0 0,0 0 0 16,0 0 0-16,0 0 0 16,0 0 0-16,0 0 0 15,0 0-1-15,0 0 1 16,0 0 0-16,9-5 0 0,1 1 0 15,9 0 0-15,8-1-1 0,5 0 1 16,8-2 0 0,11-2 0-16,2 1 0 0,0 1 0 15,-1 0 0 1,-5 4-1-16,-4-2 1 0,-7 3 0 15,-7 2-1-15,-9 0 1 16,-8 0 0-16,0-1-1 0,-12 1 1 16,12 0-1-1,-12 0 1-15,0 0 0 0,0 0 0 16,0 0 0-16,0 0 0 0,9 7 0 15,-9-7 0 1,0 0 0-16,0 0 1 0,0 0-1 16,0 0 0-16,0 0 0 15,0 0 1-15,0 0-1 0,0 0 0 16,0 0 0-1,0 0-1-15,0 0 0 0,0 0 0 16,0 9 0 0,-1 2 0-16,-2 8 0 0,1 6 1 15,-1 9 0-15,1 5 1 0,-3 11 0 16,1 6 1-16,-3 2-1 15,3-1 1-15,-1-1-2 0,1-2 0 16,0-6 0 0,-1-5-1-16,0-1 1 0,3-9-1 15,1-1 1 1,0-5-1-16,0-2 2 0,1-4 0 15,0-5-1-15,0-3 1 0,0-2 0 16,0-11-1-16,1 13 1 16,-1-13 0-16,0 0 0 15,0 0 0-15,0 0 1 16,0 0-1-16,0 0 0 0,0 0 0 15,0 0 0 1,0 0 0-16,0 0-1 0,0 0 0 16,0 0 0-16,0 0-1 15,17 0 1-15,-2 0 0 16,13 0 0-16,5-5 0 0,13 2 0 15,5-4 0-15,4 1 0 16,6-1 1-16,1-1-1 0,-2 0 0 16,-11 4 0-1,0-1 0-15,-12 0 1 0,-7 2-1 16,-7 2 0-1,-4 0 0-15,-4 1 0 0,-15 0 0 16,13 0 0-16,-13 0 0 16,0 0 0-16,0 0 1 0,0 0-2 15,0 0 1-15,0 0 0 0,0 0 0 16,0 0 0-1,0 0 0-15,0 0 0 0,0 0 0 16,0 0 0 0,0 0 0-16,0 0-1 0,0 0 1 15,0 0 0-15,0 0-1 16,0 0 0-16,0 0 0 0,0 15 0 15,-4-1 0-15,-3 8 1 0,3 12-1 16,-7 3 1 0,1 10 0-16,-2 9 1 0,-2 5-2 15,2 2 1 1,0-2 0-16,2-2-1 0,0-4 0 15,3-6 0-15,2-6 1 16,2-8-1-16,2-6 1 0,0-5 1 16,1-7-1-1,0-4 0-15,0-4 1 0,0-9-1 16,3 12 1-16,-3-12-1 0,0 0 1 15,0 0 0 1,0 0 0-16,0 0 0 0,0 0 0 16,0 0 0-16,0 0 0 15,0 0 0-15,0 0 0 0,0 0-1 16,0 0 1-1,0 0-1-15,0 0 0 0,0 0 1 16,0 0-1 0,0 0 0-16,0 0 0 0,0 0 0 15,0 0 0-15,17 0 0 0,-1 2-1 16,5 1 1-16,6 0 0 15,7 2 0-15,5-1 0 0,8 3 0 16,2-1 0 0,4-1 1-16,-6 2-1 0,0 0 0 15,-3-2 0 1,-4 0 1-16,-5-4-1 0,-6 2 0 15,-4-2 0-15,-6 1 0 0,-6-1 0 16,-3 0 0-16,-10-1 0 16,0 0 0-16,10 0 0 15,-10 0 0-15,0 0 0 16,0 0 0-16,0 0 1 0,0 0-1 15,0 0 0 1,0 0 0-16,0 0 0 0,0 0 0 16,0 0 0-16,0 0 0 15,0 0 1-15,0 0-1 16,0 0 0-16,0 0 0 0,0 0 1 15,0 0-2-15,0 0 2 16,0 0-2-16,0 0 1 0,0 0 0 16,0 0 0-1,0 0 0-15,0 0 0 0,-5 0 0 16,5 0 0-1,0 0 1-15,0 0-1 0,0 0 1 16,0 0 0-16,0-8-1 16,0-3 1-16,5-6-1 0,4-10 0 15,1-4 0-15,4-13 0 0,1-6 1 16,-2-6-1-1,2-5 0-15,-1-2 0 0,-1 4 1 16,-5 3-1 0,2 4 0-16,-7 5 0 0,-2 9 0 15,-1 1-1-15,0 7 1 16,0 5-1-16,-4 4 1 0,-3 3-1 15,0 4 1-15,5 4 0 0,-3 1-1 16,5 9 1 0,-5-10-1-16,5 10 0 0,0 0 0 15,0 0 0 1,0 0 0-16,0 0 0 0,0 0 0 15,0 0 0-15,0 0 1 16,0 5 0-16,0-5-1 0,0 0 1 16,0 0 0-1,0 0 1-15,3 10-1 0,-3-10 0 16,16 4 1-16,-2-5-1 0,10 1 1 15,3 0-1 1,9-1 1-16,1-6-1 0,6 0 1 16,3-1-1-16,-4 0 0 15,0-1 0-15,-7 2 1 0,-4 1-1 16,-9 2 0-1,-4 2 0-15,-4 0 0 0,-3 2 0 16,-11 0 0 0,10 0 0-16,-10 0 0 0,0 0 0 15,11 3-1-15,-11-3 1 0,0 0 0 16,0 0 0-16,0 0 0 15,0 0 0-15,0 0 0 16,0 0 0-16,0 0 0 16,0 0 0-16,0 0 1 0,0 0-1 15,0 0 1 1,0 0-1-16,0 0 2 0,0 0-1 15,0 0-1-15,10-11 1 0,-7-6 0 16,1-2 1-16,0-6-1 16,1-7 0-16,-3-3-1 15,-1-4 1-15,-1 1-1 16,-2-1 0-16,-3 2 0 0,-3 1-2 15,0 4 1 1,0 2 0-16,-2 3 0 0,0 5 1 16,1 3-1-1,-1 2 0-15,3 5 1 0,1 0 0 16,6 12-1-16,-10-13 1 0,10 13 0 15,0 0 0-15,0 0 0 16,0 0 0-16,0 0 0 0,0 0 0 16,0 0 0-1,0 0 0-15,0 0-1 0,0 0 2 16,0 0-1-1,0 0 0-15,0 0 0 0,0 0 0 16,0 0-1-16,0 0 2 16,0 0-1-16,0 0-1 0,0 0 1 15,0 0 0-15,0 0 0 0,0 0 0 16,0 0 0-1,0 0 0-15,0 0 0 0,0 0 0 16,0 0 0 0,0 0 0-16,0 0 0 0,0 0 0 15,11 0 0-15,-3 0 0 16,6 0 0-16,4 0 1 0,5 0-1 15,10-3 0-15,4-3 0 16,8-2 0-16,6-1 0 16,8-3 0-16,6 1 0 0,2 2 0 15,-2 0 0 1,-5-1 0-16,-7 3 0 0,-7 2 1 15,-10-1-1-15,-8 3 0 16,-13 2 1-16,-6 1-1 0,-9 0 0 16,0 0 1-1,0 0-1-15,0 0 0 0,0 0 0 16,0 0-1-16,0 0 1 0,0 0 0 15,0 0 0 1,0 0 0-16,0 0-1 0,0 0 1 16,0 0 0-16,0 0 1 15,0 0-1-15,0 0 0 16,0 0 0-16,0 0 1 15,0 0 0-15,0 0-1 0,0-14 0 16,0 2 0 0,-3-1 0-16,-1-8 0 0,-2-1-1 15,0-5 0-15,-2-4 0 0,0-2 0 16,-1-4 1-16,-1-4-1 15,1 1 0-15,0 0 1 16,-1 3 0-16,-1-4-1 16,1 9 1-16,0 2 1 0,1 3-1 15,2 5 0 1,-1 5 0-16,2 3 0 0,2 2 1 15,4 12-1-15,-4-14 0 0,4 14 0 16,-4-11 0-16,4 11 0 16,0 0-1-16,0 0 1 15,-3-8 0-15,3 8 0 16,0 0 0-16,0 0 0 0,0 0-1 15,0 0 1 1,0 0 0-16,0 0 0 0,0 0 0 16,0 0 1-16,0 0-1 15,0 0 0-15,0 0 0 0,0 0 0 16,0 0 1-16,-4-9-1 15,4 9 0-15,0 0-1 16,0 0 1-16,11-8 0 0,3 7 0 16,8 1 0-1,6 0-1-15,16 0 1 0,4 0 0 16,12 0 0-16,8 1 0 15,5 0 0-15,1-2 0 16,0 1 0-16,-6-1 0 16,-11-5 1-16,-6 2 0 0,-13 1-1 15,-10-1 1-15,-7 1 0 0,-10 1-1 16,-11 2 1-1,8-5-1-15,-8 5 0 0,0 0 0 16,0 0 0-16,0 0-1 16,0 0 1-16,0 0-1 15,0 0 0-15,0 5 1 16,0-5-1-16,0 0 0 0,-4 10 1 15,4-10-1-15,0 0 1 0,-4 9 0 16,4-9 0 0,0 0 0-16,0 0 1 0,0 0-1 15,0 0 1-15,0 0 0 16,0 0 0-16,0 0 0 15,-2-9 0-15,2-1-1 16,0-5 1-16,0-4 0 0,0-5-1 16,0-4-1-1,0-4 1-15,-1-4 0 0,-3 1-1 16,-4 1 1-16,1-1-1 0,-1 4 1 15,0 5 0 1,0 2 0-16,-1 2 0 0,2 7-1 16,-1 3 1-16,3 3 0 15,5 9 0-15,-8-12 0 0,8 12 0 16,0 0 0-1,0 0-1-15,0 0 1 0,-9-7-1 16,9 7 0-16,0 0 0 16,0 0 1-16,0 0-1 15,0 0 0-15,0 6 1 0,0-6 0 16,0 0 0-16,2 12 0 15,-2-12 0-15,9 6 0 0,1-4 0 16,5 0 1 0,6 1-1-16,8-3 1 0,9 1-1 15,12 1 0-15,6-2 0 16,13 0-1-16,3 2 1 15,7-1 0-15,-2 0 0 0,0 1 0 16,-10 1 1-16,-7-3-1 16,-10 0 1-16,-9 0 0 0,-10 0-1 15,-12 0 1 1,-5-5-1-16,-7 2 1 0,-7 3-1 15,12-4 1 1,-12 4-1-16,0 0 0 0,0 0 0 16,0 0 0-16,0 0-1 15,3-9 1-15,-3 9-1 0,0 0 0 16,0 0 1-16,0 0-1 0,0 0 0 15,0 0 0 1,0 0 0-16,0 0 0 0,0 0-1 16,9-9 1-1,-9 9-1-15,9-5 0 0,-9 5 1 16,0 0 0-16,8-6-1 15,-8 6 0-15,0 0 0 0,0 0 0 16,-5 5 0 0,-1 7 0-16,-2 4 1 0,2 6 0 15,5 6 1-15,4 2 2 0,15 3-1 16,14-4 1-1,10-1 1-15,11-6-1 0,12-10 0 16,3-5-1-16,2-7 0 16,-8-7 0-16,-11-10 0 0,-10-7-1 15,-19-6 0 1,-16-4-1-16,-12 0 2 0,-21-2-2 15,-16 3 1-15,-10 7 0 0,-9 4 0 16,-6 10-1 0,1 7-2-16,11 7-2 0,9 11-9 15,21 9-15-15,19-3-16 16,16 2-13-16,26 1-22 0,46 7-23 31,1-2-3-15</inkml:trace>
  <inkml:trace contextRef="#ctx0" brushRef="#br0" timeOffset="62310.623">14656 16725 31 0,'1'-19'90'0,"3"3"-4"15,-11-4-44 1,7 6-8-16,0-1-10 0,0 1-5 15,-5 2-7 1,-6 5-2-16,0 2-4 0,-2 4-1 16,-5 3 1-16,1 12-3 15,-5 8-1-15,1 7-1 0,-1 9 1 16,2 7 0-16,3 6 0 15,4 2 0-15,6 1 2 16,7-3 0-16,8-8 0 0,13-7 3 16,10-11-2-1,11-14 1-15,10-10-1 0,7-9 0 16,3-13 0-16,0-8-2 15,-2-8 0-15,-11-5 0 0,-11-3-1 16,-14 2 1 0,-11-1-2-16,-14 3-1 0,-17 7 0 15,-11 5 0-15,-9 7 0 0,-10 5-1 16,-1 8-1-1,-4 4-2-15,3 6-5 0,4 8-5 16,11 6-26-16,6 7-44 16,8-5-13-16,17 1-7 0</inkml:trace>
  <inkml:trace contextRef="#ctx0" brushRef="#br0" timeOffset="63460.6346">14979 16875 19 0,'-12'6'79'0,"-2"-6"-11"15,4 2-10 1,-3 1-14-16,13-3-11 0,-12 0-8 15,12 0-8-15,0 0-4 0,0 0-4 16,14 0 1 0,9 0-2-16,10 0-1 0,14 0-1 15,11 0 0-15,13 0-1 16,13-3 0-16,10 3-1 0,8 0 1 15,8 0 0 1,-1 3 0-16,-3-3-1 0,-1 2 0 16,-7-1 0-1,-9-2 0-15,-7 1-1 0,-13-2 0 16,-8-1-1-16,-11-1 0 0,-6 0-1 15,-14 1 0-15,-6 1 0 16,-8 1-1-16,-5 0 0 0,-11 1 0 16,10 0-1-1,-10 0 0-15,0 0 1 0,0 0-1 16,0 0 1-1,-6 0 0-15,6 0 0 0,0 0 1 16,0 0 0-16,0 0 0 16,0 0 0-16,0 0 0 0,0 0 0 15,0 0-1-15,0 0 1 0,0 0-1 16,0 0 1-1,0 0-1-15,0 0 1 0,0 0 0 16,0 0 0 0,0 0 0-16,0 0 0 0,1-12 0 15,-1 12 0-15,5-16-1 16,-1 4 1-16,1-8 0 0,0-1 0 15,1-6-1-15,-3-7 0 16,1-7 0-16,-2-7 0 16,0-6 0-16,-2-2-2 0,1 0 2 15,-6-1 0 1,1 4-1-16,1 1 1 0,0 7-1 15,0 7 0-15,0 3 1 16,-2 9-1-16,1 1 0 0,-1 5 0 16,-3 2 0-1,1 3 0-15,0 4 1 0,-1 1 0 16,8 10 0-16,-11-13 0 0,11 13 0 15,0 0-1 1,-8-8 1-16,8 8 0 0,0 0-1 16,4 0 1-1,19 0 0-15,14 1 0 0,23 1 0 16,19 1 1-16,22-2-1 15,15-2 1-15,16 0-1 0,7-5 0 16,-3-1-1 0,-5-4-2-16,-13 1-4 0,-19-5-7 15,-16 8-18-15,-20-6-32 0,-23 1-34 16,-8 0-6-1,-21-1-5-15</inkml:trace>
  <inkml:trace contextRef="#ctx0" brushRef="#br0" timeOffset="64270.6427">16455 16849 80 0,'0'0'89'0,"-5"-12"-34"15,5 12-15-15,0 0-11 0,9-9-7 16,-9 9-5 0,0 0-5-16,0 0-3 0,0 0-1 15,0 0 1 1,0 0-2-16,0 0-1 0,0 0-1 15,0 0-2-15,0 0 0 0,0 0-1 16,0 0-1-16,6 9 1 16,-2 5-2-16,-2 7 1 15,2 5 0-15,1 8 0 16,0 9 2-16,0 6-1 0,-2 3 1 15,-2 1 0 1,0 1 0-16,-1-6 1 0,0-2-2 16,-7-7 1-16,4-24-3 15,-1 6 0-15,1-6 0 16,-2 0-1-16,1-1 0 0,0 1 0 15,1-2 0-15,0 0-1 16,-1-4 3-16,-1 1 0 0,2-1 0 16,0-1-1-1,3-8 1-15,-7 15 0 0,7-15 0 16,-4 10 1-1,4-10 1-15,2 10 0 0,11-8 2 16,8-1-2-16,8-1 1 16,7-1-1-16,8-1 0 0,7-1-1 15,9-2-1-15,-8 5 2 16,27-5-4-16,6 2 0 15,8-2-3-15,4 1-3 0,0-1-6 16,4 1-18 0,-1 1-38-16,-20-7-30 0,101-3-3 15,-33-2-3 1</inkml:trace>
  <inkml:trace contextRef="#ctx0" brushRef="#br0" timeOffset="65270.6527">17845 16034 69 0,'-8'-10'54'0,"8"10"-5"0,-7-12-8 0,7 12-5 15,-8-11-8 1,8 11-5-16,-10-8-4 0,10 8-3 15,0 0-4 1,-6-10-2-16,6 10-4 0,0 0-1 16,0 0-3-16,0 0-1 15,0 0-1-15,4 15-1 0,2 4 1 16,3 9 2-16,-1 7 0 0,3 12 1 15,0 8 0 1,2 15 2-16,3 7-1 0,-2 8-1 16,2 3-1-1,-2 5-1-15,-3 2 1 0,-2 2 0 16,-3-1 0-16,-6-6 1 15,0-1-1-15,-9-8 2 0,2-43-1 16,1 1-1 0,-2-3 1-16,1 3-2 0,-2-6 0 15,1 2-1-15,0-6 1 0,1-1-2 16,-2-4 3-1,2-2 2-15,3-7-2 0,-1-1 0 16,3-4 0-16,2-10 0 16,-3 12 0-16,3-12 0 15,0 0-2-15,0 0 0 16,0 0 0-16,0-5 0 0,0 5 0 15,4-17 0-15,-4 17 0 0,6-14 0 16,-6 14 0 0,3-15 0-16,-3 15-2 0,2-9 2 15,-2 9-1 1,0 0 1-16,0 0-1 0,0 0 1 15,-4 0-1-15,4 0 1 16,0 0-1-16,-14 7 1 0,5-4 0 16,-4-1 0-1,-3 0 0-15,-3-2 0 0,-6 1 1 16,-3 0-2-16,-2-1 0 0,-3 0-5 15,2 1-8 1,-4 0-28-16,-9-1-32 0,23-3-24 16,-2-7-4-1</inkml:trace>
  <inkml:trace contextRef="#ctx0" brushRef="#br0" timeOffset="66350.6635">18075 16818 33 0,'-8'2'49'15,"-3"1"4"-15,11-3-2 0,-15 2-8 16,15-2-6 0,0 0-6-16,0 0-5 0,0 0-7 15,0 0-4-15,0 0-2 0,0 0-3 16,10 0-1-1,-1-2-1-15,5-1-1 0,1 0-1 16,5-3 0-16,2 3 0 16,-2 0-2-16,6 0 1 0,3 2-1 15,9-1-1 1,8 1-1-16,10 2 1 0,15 1-1 15,14 0 0-15,18 0 0 0,12-1 1 16,19-1-1 0,6 0 1-16,4-1-1 0,4 0 1 15,-6-3 1-15,-4 1-2 16,-14 0 0-16,-13-1 1 0,-21 0 0 15,-19 2 0 1,-16-1-2-16,-19 1 0 0,-12 2-5 16,-24 0 3-1,0 0-2-15,0 0 0 0,-19 0-4 16,2 0 0-16,-5 0 2 0,-1 0-2 15,-1 0 1-15,1-2-2 16,5-1 0-16,2 2-2 16,-1-2 4-16,6 0 0 15,1-2-1-15,10 5 2 0,-11-10 3 16,11 10 1-1,-6-11 2-15,6 11 0 0,-13-15 3 16,3 9-1-16,-7 2 1 16,-2 3 0-16,-8 1 1 15,-3 4-1-15,-6 7-1 0,1 4-1 16,-3 11 1-16,4 4-1 15,7 6 1-15,10 5 0 0,15 1 0 16,13-4 0 0,22-5 2-16,12-6-1 0,19-12 1 15,15-9-1 1,11-9-1-16,4-13 0 0,-5-8-1 15,-12-5 1-15,-10-4-2 0,-16 0 0 16,-20 1 2-16,-23 3-3 16,-18 4-1-16,-24 3-4 0,-9 8-6 15,-12 0-15 1,-2 11-41-16,-7 3-28 31,6 6-11-31,4 5-2 16</inkml:trace>
  <inkml:trace contextRef="#ctx0" brushRef="#br0" timeOffset="67330.6733">18021 16833 73 0,'0'0'94'15,"-5"23"-12"1,5-23-42-16,0 0-4 0,0 0-10 16,0-7-7-1,0 7-6-15,0 0-6 0,0-9-2 16,0 9-2-16,0 0-2 15,0 0-1-15,0 0 0 0,0 0-1 16,0 0 0 0,0 0-1-16,4 6-3 0,11-3-8 15,10 0-38-15,14-1-40 0,2-2-4 16,13 0-7-1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07T18:35:00.26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 5327 1 0,'74'7'6'0,"3"1"-2"16,2-5 1-16,0-3-2 0,2-1 1 15,0-9-1 1,2 0 0-16,0-7-1 0,0 1 2 15,-1-4-2-15,-2-1 0 0,-3 0 1 16,-4 0 1-16,-7 0 2 16,-4 1 5-16,-7-4 1 15,-1-3 2-15,-8-8 3 16,-3 0-1-16,1-9 0 0,-3-5 0 15,1-9-4 1,-2-6-1-16,0-1-3 0,-6-2-1 16,0-1-1-16,-4 2 0 0,-6 2 0 15,-4 2 0-15,-10 8 1 16,1 6 0-16,-11 4-1 15,0 6-1-15,-8 4-1 16,-5 2-2-16,-1 13-13 0,-4 4-41 16,2 1-24-1,4 0-3-15</inkml:trace>
  <inkml:trace contextRef="#ctx0" brushRef="#br0" timeOffset="860.0086">3809 4253 67 0,'0'-7'75'16,"-2"-4"-48"-1,2 0-3-15,-3-7-7 0,-1-7-3 16,-4-3-4-16,-2-5-1 16,-5-5-2-16,-4-5-1 0,-5-3 0 15,-5-2-2 1,-5-5-1-16,-4 2 0 0,-6-1-1 15,-1 2 1-15,-6 2-1 0,-6 5 0 16,-2 4-1 0,-3 5 1-16,-1 9 0 0,-2 3 0 15,0 7 0-15,0 4 0 16,2 7-2-16,1 4 0 0,1 2 1 15,-4 6-2 1,3 6 1-16,-5 6-2 0,-1 5 1 16,-1 8 0-16,-2 6 0 0,1 9 0 15,0 7 0 1,3 8 0-16,-1 10 0 0,0 4 0 15,4 7 0-15,2 9 0 16,4 4 0-16,3 4-1 16,8 3-1-16,4 7 1 15,11-2 0-15,11 3-1 0,12-3 1 16,8-8 1-1,19-5 0-15,7-14 1 0,13-9 1 16,8-16-1-16,12-12 2 0,8-13 2 16,7-18-2-1,8-9-1-15,9-6-9 0,5-8-38 16,10-15-31-16,14-9-4 15</inkml:trace>
  <inkml:trace contextRef="#ctx0" brushRef="#br0" timeOffset="2450.0245">5672 3464 10 0,'-32'9'16'0,"-6"-1"-1"16,3 7-4-16,-3-1-2 0,0 7-5 15,4 1-1 1,0 5-2-16,-1 0 3 0,2 4-1 15,1 5 3-15,-2 3 1 0,6 4 0 16,-2 3-1 0,10 8 2-16,-1-4-2 0,10 11 0 15,-2 0-4-15,10-1 0 16,3 4-1-16,0-2-2 0,5 5 1 15,4-3 0 1,8 1 0-16,-5 0-2 0,8-7 1 16,-2 7 2-16,7-4 1 0,-4 1-2 15,10-2 2 1,-4 0 0-16,2-1 2 0,1 0-1 15,2-1 1-15,1-5-1 16,2-4 0-16,2 0 1 0,-2-4 0 16,4-1-2-1,-4-7 0-15,9 3 2 0,2-2 0 16,1-3 1-1,2 1 0-15,1-5-1 0,0 3 2 16,-2-10-1-16,2 9-1 0,-8-12 0 16,-3-2-2-16,-1 0 0 15,-4-2 0-15,4-4 1 0,-4-1-2 16,6-3 1-1,-2-5 0-15,9 2 0 0,5-6 1 16,-1 0-1 0,5-2 0-16,-2-4 4 0,2-4 0 15,-4-4 3-15,6-5 1 16,-7-3 0-16,2-4-1 0,3-8 2 15,2-2-3-15,3-4-1 16,2-3-4-16,4-2 0 16,0-6-1-16,0-2 0 0,2-6 2 15,-4-4-1 1,-2-3 3-16,-3-6-1 0,-2-5-1 15,-5-3 1-15,-3-2 0 16,-7 0-2-16,1 2 0 16,-9-2-2-16,0 1 0 0,-6 0 1 15,-1 1-1-15,-4-2 0 16,-2 0 0-16,-7 2 0 0,-4 0 0 15,-4 5 0 1,-7 3-1-16,-4 0 1 0,-10 6 0 16,-9 5 0-1,-5 3 1-15,-7 3-1 0,-7 3 1 16,-5 2-2-16,-4 2 0 15,-8 3 1-15,-8 2-2 0,-3 3 1 16,-10 2 0-16,-11 9-3 0,-21 12 0 16,-16 12 0-1,-24 10-2-15,-21 17-2 0,-14 14-4 16,-13 16-13-1,0 17-34-15,1 2-26 0,24 4-7 16</inkml:trace>
  <inkml:trace contextRef="#ctx0" brushRef="#br0" timeOffset="3590.0359">9503 3759 0 0,'-37'26'7'0,"4"3"0"16,-5 9-1-16,4-1 1 15,0 12 1-15,7-2-1 16,2 13 1-16,6 3 0 0,5 6-1 16,5 6 1-1,1 4-3-15,5 4 1 0,2 2 0 16,1 9 2-16,2-6 2 15,8 1-1-15,6-4 2 0,6 0-1 16,9-5 1-16,4 3 1 16,12-5-4-16,2 2 0 15,9-5-1-15,6-2-2 0,1-3 0 16,5-6-1-1,-1-5 1-15,3-3-2 0,-1-10 2 16,0-5-3 0,-2-2 0-16,-1-4 2 0,-2 3-2 15,-4-9 0-15,-3 6-1 16,-1-2 2-16,-8-2 0 0,4-3 1 15,-7-7 2-15,-3-2 1 0,4-11 3 16,-4-3 2 0,6-9 2-16,-2-11 0 0,4-7-2 15,2-8 0 1,1-9-3-16,2-7-1 0,3-10-3 15,6-8-2-15,4-6-2 16,3-8 0-16,4-7-2 0,2-7 0 16,1-3-1-16,-3-1 1 0,-2 3-1 15,-8-3 0 1,-4 2 1-16,-7 1-2 0,-7-2 3 15,-7 1 0 1,0-2 0-16,-5 0 0 0,-5-7 0 16,-3 2 1-16,-7-3 0 15,-9 2 0-15,-13 2 0 0,-9 5-1 16,-24 4 0-1,-20 6 1-15,-23 10 0 0,-20 10-1 16,-28 15 0-16,-24 15 0 0,-23 16 0 16,-16 11-2-1,-4 12-7-15,-5 17-17 0,13 13-47 16,14 19-14-16,22-1-5 15</inkml:trace>
  <inkml:trace contextRef="#ctx0" brushRef="#br0" timeOffset="4990.0499">10999 7042 23 0,'0'-37'72'0,"14"2"-34"16,-18 1-4-16,-11 5-11 15,-8 3-8-15,-8 5-7 0,-6 4-2 16,-7 5-4-1,-6 5-1-15,-6 4-1 0,-5 3 0 16,-1 7 0-16,-4 8 0 0,0 3-1 16,-4 9 0-1,-3 4 1-15,-2 8-1 0,-1 2-2 16,-1 10 1-16,0-1 0 15,-2 11 0-15,2 2-1 0,1 0 0 16,0 6 0 0,2 2-1-16,4 6 1 0,1 1 1 15,7 5 0 1,4 5 0-16,9 2 0 0,8 7 1 15,8-2 0-15,10 3 1 0,6-3 1 16,8 3 0-16,7 2-1 16,3-5 2-16,9-1-2 0,7 1 4 15,3-4-2 1,8 5 0-16,4 4 0 0,12-5 1 15,1-1 0 1,10 1-1-16,6-6 1 0,3-2-1 16,0-5 0-16,2-6 0 0,-3-6 2 15,0-8-1-15,-1-6 0 16,-2-10 3-16,0-6-1 15,3-12 1-15,4-2-1 16,0-13 2-16,6-9 2 0,3-4-2 16,1-10 2-1,1-4-1-15,3-5-2 0,-1-1 2 16,0-5-2-16,1 2-1 15,-3-3-1-15,0 2-1 0,0-1 0 16,-1-4 0-16,4-4 2 16,2-7 1-16,2-3 1 15,3-8 0-15,4 0 0 0,3-8-1 16,0-3 2-1,-2-2-3-15,5-5-1 0,-4-3-1 16,-4-3-2-16,-1-3 0 16,-3-9 0-16,-1-2 0 0,-4-10-1 15,-2-8 0 1,-1-2 0-16,-7-7 1 0,-4-1 0 15,-13-5 1-15,-7 1 1 0,-17-4-1 16,-15 4 0 0,-15 4 1-16,-24 4-1 0,-23 9-1 15,-24 3 1-15,-25 12-2 16,-30 7 0-16,-27 11-1 15,-26 6 0-15,-20 9 0 16,-9 7-2-16,-7 11-2 0,5 5-5 16,17 11-16-16,14 9-38 0,22 1-24 15,21 6-6 1,18 3-3-16</inkml:trace>
  <inkml:trace contextRef="#ctx0" brushRef="#br0" timeOffset="6100.061">6901 6929 16 0,'-12'-27'72'0,"-7"5"-27"16,-8 2-7-1,-3 2-16-15,-8 4-9 0,-4 3-6 16,-5 5-5-16,-6 3 2 15,-6 3-4-15,-5 2 0 0,-6 8 0 16,-5 5 0-16,-6 4 0 0,-1 7 0 16,-6 3 0-1,0 7-3-15,0 3 2 0,2 2-1 16,4 8 1-1,3-1 0-15,4 9-1 0,4 3 0 16,6 6 0-16,6 3 0 16,4 6 0-16,0 4-1 0,12 6 2 15,0-2-2 1,8 8 2-16,5 1 0 0,10 3-1 15,2-3 2-15,11 2 0 0,4-3 2 16,4 0-1 0,8 6 0-16,10-10-1 0,7 0 1 15,4-1 0-15,8-3 1 16,2 0 0-16,11-1-1 15,2 2 1-15,7-4 0 16,1-2-1-16,0 2 2 0,7-3-1 16,2-4 0-16,3-6-1 0,-2-3 1 15,3-9 1 1,1-10-2-16,-3-6 0 0,4-14 0 15,-4-6 0-15,-7-7 4 16,7-9 2-16,-2-3 2 16,-2-17 1-16,1-4 1 15,0-17 1-15,4-3-2 0,1-9 0 16,1-6-3-1,1-3-3-15,-1 0-1 0,-2 0-2 16,1-3 0-16,-3 2-2 0,0-1 1 16,-5-2 1-1,3-8 0-15,-2-6 2 0,-4-5 1 16,4-8 0-16,0-4 0 15,0-8 1-15,-1-2-1 0,-5-4 0 16,-1 1-1 0,-4-1-1-16,-2 0 0 0,-9 2 0 15,-12 1 1-15,-9 9 0 16,-14 1 1-16,-10 7-2 15,-16 1 3-15,-23 9-3 0,-24 3 0 16,-26 11 0-16,-26 9-2 16,-26 10 0-16,-21 8-2 0,-12 15-4 15,-6 10-6 1,6 12-30-16,14 17-34 0,17 5-13 15,28 7-7 1</inkml:trace>
  <inkml:trace contextRef="#ctx0" brushRef="#br0" timeOffset="7190.0719">3012 7282 31 0,'-1'-51'32'0,"6"5"-1"0,-4 5-7 16,-11 6-7-1,-12 5-5-15,-11 8-4 0,-9 2-1 16,-7 6-2-16,-5 2 1 15,-7 5-1-15,-4 7-2 0,-3 2 0 16,-7 12-5 0,-1 6 1-16,-6 11-1 0,-3 4-1 15,-4 15 0 1,3 6 0-16,-2 7 0 0,6 9 0 15,5 9 1-15,6 4-1 0,6 10 1 16,10 12 1-16,6 3-1 16,7 5 0-16,6 9 2 0,5-6 0 15,3 9 3 1,8 5-1-16,8-8 2 0,5-1 0 15,6-3 1 1,11-10-1-16,10 3 0 0,9 2-1 16,8-9 0-16,6-5-2 0,7-7 1 15,2-6-1-15,11-8 1 16,0-10 1-16,11-11 1 0,11-13 3 15,6-14 0 1,3-10 1-16,4-15 0 0,2-7 0 16,4-21 3-1,10-9 1-15,-6-22-1 0,0-14 0 16,2-14 1-16,3-11-1 15,0-9-1-15,4-8 0 0,-3-6-2 16,-4-3-3-16,-2-4 1 0,-8 1-1 16,-9-6-2-1,-12 0-1-15,-13-4-1 0,-18-4-1 16,-25 1 2-1,-22 0-1-15,-27 2-1 0,-28 8-1 16,-29 14 1-16,-26 13 0 16,-24 22 0-16,-20 16-2 0,-8 28-7 15,-6 22-24 1,2 16-43-16,17 21-11 0,15 6-6 15</inkml:trace>
  <inkml:trace contextRef="#ctx0" brushRef="#br0" timeOffset="8390.0839">2699 11430 48 0,'16'-33'70'0,"-8"4"-40"0,4 5-4 16,-12 3-5-16,-5 5-4 0,-10 2-5 16,-6 1-1-1,-6 1-2-15,-4 2-2 0,-5 3-2 16,-1 3-1-1,-6 4 0-15,3 1-1 0,-1 12-2 16,-2 6-1-16,-3 8 0 16,5 6-1-16,-4 10 0 0,3 4 0 15,1 10 0 1,-1 2 0-16,7 9-2 0,0 7 1 15,5 4 1-15,2 8 0 0,5 5 1 16,2 2 0 0,5 8 1-16,3 7 0 0,6 0 1 15,3 2 1-15,2 1-2 16,1-3 1-16,2 1 0 0,5 4 0 15,6-5 0 1,3-5-1-16,8-4 1 0,9-5 1 16,8-9-1-16,13-4 0 0,7-16 0 15,13-9 0 1,9-15 1-16,6-11 0 0,7-12 3 15,4-8-3-15,3-9 1 16,-1-2-1-16,0-8 0 16,-1-8 0-16,1-2 0 15,4-3 1-15,-2-4-2 0,-2-4 0 16,-2-6 1-1,-4-8 0-15,-3-7 1 0,1-13 1 16,-11-11 0-16,-4-14 0 0,-10-15 0 16,-6-11 1-16,-9-15-1 15,-8-10 1-15,-15-12-2 16,-9-7-1-16,-17-3 1 15,-14-3-2-15,-23 5 0 0,-21 9-2 16,-23 14-1 0,-22 18 0-16,-20 28 0 0,-20 22-2 15,-14 29-2-15,-10 25-3 16,-1 21-11-16,-2 24-29 0,18 12-31 15,15 7-10-15,16 1-3 16</inkml:trace>
  <inkml:trace contextRef="#ctx0" brushRef="#br0" timeOffset="9330.0933">6629 11344 24 0,'0'-36'73'0,"-3"0"-20"0,-15 7-8 16,-7 7-13-16,-10 3-18 0,-9 4-6 15,-7 7-5 1,-8 5 0-16,-5 7-1 0,-3 10-1 15,-5 11 0-15,-3 11 0 16,-3 10-1-16,0 9 0 0,-1 14 0 16,1 0-2-1,2 20 0-15,5 6 0 0,7 10 1 16,9 3-1-1,8 6 1-15,13 6 0 0,9-2 1 16,14 5 0-16,10-7 2 0,8-5 1 16,14-6 0-16,8-3 2 15,11-6-1-15,6-5 1 16,8-3-1-16,7-4 1 15,5-6-1-15,4-3-1 0,4-12-1 16,5-5 1 0,2-10-3-16,0-11 3 0,-2-10 0 15,1-8 1-15,-2-11 1 16,-2-6 1-16,-1-8 2 15,3-11 0-15,-1-18 2 0,3-12 0 16,3-16 0-16,-2-12 0 16,2-17-1-16,1-17 0 0,0-12-2 15,-4-8-2 1,-3-5 0-16,-9-3-2 0,-9-5-1 15,-9-2 0-15,-6 4 1 16,-14 4-2-16,-10 5 0 16,-12 5 0-16,-8 8-1 0,-16 7-1 15,-11 15-1-15,-15 11-2 16,-16 16-3-16,-14 16-1 0,-18 21-3 15,-17 18-4 1,-5 16-12-16,-9 20-29 0,-2 9-30 16,11 10-5-16,14 1-1 15</inkml:trace>
  <inkml:trace contextRef="#ctx0" brushRef="#br0" timeOffset="10310.1031">10635 11562 1 0,'0'-34'82'0,"-9"-1"0"0,-7 2-3 16,-3 7-52-16,-2 2-6 15,-7 7-9-15,-4 3-6 0,-7 6-4 16,-6 6-1 0,-8 4-2-16,-3 11 1 0,-7 6-2 15,-5 11 1-15,-3 5 0 16,-6 11-1-16,-1 5 0 15,-3 13-1-15,2 6-1 0,5 11 0 16,1 7 1-16,9 8 0 16,6-3 0-16,10 10 0 0,4 10 1 15,9-3 0 1,11 1 2-16,9-1 0 0,10-5 1 15,6 0 0 1,12 1 0-16,12-12 1 0,7-7 1 16,14-9 0-16,6-6 1 0,9-11-1 15,9-8 1-15,3-12 0 16,10-9 1-16,0-11 0 0,7-7 1 15,1-11 1 1,6-9-1-16,2-17 1 0,4-12 0 16,6-13 0-1,4-12-1-15,7-15 1 0,9-10 0 16,4-13-2-16,6-9 1 15,3-9-2-15,1-4-2 0,3-8 1 16,-4-4-1-16,-9-7 0 0,-6-2 1 16,-12 0-1-1,-14 1 1-15,-20 1 0 0,-21 5-1 16,-27 10 1-1,-24 10 0-15,-27 15-2 0,-40 15-1 16,-35 25-2-16,-34 19-4 16,-35 31-5-16,-26 17-11 0,-19 29-45 15,-7 26-21 1,-3 12-5-16,11 9-5 0</inkml:trace>
  <inkml:trace contextRef="#ctx0" brushRef="#br0" timeOffset="11660.1166">10621 2373 52 0,'38'-7'84'0,"11"-8"-4"16,32-5-58-16,-11 0-4 16,6-2-1-16,-3 2-5 0,-5-5-9 15,-7 11-9 1,-12-3-16-16,-16 5-43 0,-11 12-17 0,-22 0-4 15</inkml:trace>
  <inkml:trace contextRef="#ctx0" brushRef="#br0" timeOffset="12240.1224">11887 1857 8 0,'-30'0'12'0,"-3"12"0"0,-2 0 1 16,-2 8 1-16,4 6 2 0,5-1 0 15,3 4 0 1,10 0-3-16,8-2 2 0,7-6 2 15,4-2 1-15,12-11-2 16,5-5 0-16,6-7-2 0,5-10 0 16,-1-10-1-1,0-3-3-15,1-7-4 0,-8 0-1 16,-3-4-1-1,-6 4 1-15,-4 2 2 0,-7 6 0 16,-3 4-2-16,-1 11 2 0,0 11-2 16,0 0 2-16,-5 28-1 15,5 11 0-15,7 16-3 0,3 12 1 16,4 14 1-1,3 5 1-15,3 8-1 0,2-3-3 16,2 1-7 0,-8-5-36-16,5-7-36 0,4-5-11 15,-3-13-6-15</inkml:trace>
  <inkml:trace contextRef="#ctx0" brushRef="#br1" timeOffset="35250.3525">14526 2537 27 0,'0'0'67'15,"-4"-16"-7"-15,4 16-8 16,-2-8-11-16,2 8-8 0,0 0-11 16,0 0-6-1,0 0-3-15,-3 7-2 0,3 12-2 16,0 4-2-16,0 4 3 15,0 7-3-15,0 2 3 16,0 2-1-16,0-1-2 16,-3-2-1-16,-3-1-1 0,1-7-1 15,-1 2-1-15,0-7 0 0,2-1-1 16,0-4-2-1,-1-5-1-15,5-12 0 0,-3 15-1 16,3-15-3-16,0 0-3 16,0 0-5-16,4-6-9 15,-1-5-20-15,-3-7-42 16,5 4-11-16,-1-4-4 0</inkml:trace>
  <inkml:trace contextRef="#ctx0" brushRef="#br1" timeOffset="35550.3555">14397 2498 38 0,'-17'-4'85'16,"17"4"-34"-16,-13-6-3 15,13 6-8-15,0 0-7 0,0 0-9 16,17-7-6-1,12 0-4-15,12-3-3 0,6 1 0 16,6-3-3 0,0-3-2-16,0 2-4 0,-5-1-5 15,-8 5-8-15,-11 0-13 0,-10-1-52 16,-11 4-15-16,-8 6-6 15</inkml:trace>
  <inkml:trace contextRef="#ctx0" brushRef="#br1" timeOffset="35910.3591">14898 2645 37 0,'0'30'86'0,"0"-4"0"15,-1 1-50 1,7-3-2-16,10 1-8 0,4-7-6 16,8-5-5-1,3-4-3-15,3-6-2 0,-1-3-1 16,0-4-1-16,-4-9-1 0,-9 0-2 15,-3-7-1-15,-10 0-1 16,-7-2 1-16,-7-2-2 0,-10-3 0 16,-3 9-1-1,-9 0 0-15,-1 0 0 0,-2 9 0 16,0 3-2-1,5 3-2-15,3 3-3 0,4 0-3 16,5 4-5-16,6 0-17 16,0 4-49-16,9 3-14 0,8-1-3 15</inkml:trace>
  <inkml:trace contextRef="#ctx0" brushRef="#br1" timeOffset="36250.3625">15483 2501 42 0,'3'20'88'0,"1"10"1"16,-3-21-31-16,2 32-36 15,-3 9 1-15,2-2 0 0,-1 1-7 16,-1-7-2-16,0-2-3 0,0-8-4 15,0-10-1 1,0-6-3-16,0-16-2 0,-3 8-2 16,3-8-3-1,-3-20-5-15,2 5-6 0,-4-14-14 16,0 1-24-16,2-2-35 15,-6-6-8-15,-1 0-1 0</inkml:trace>
  <inkml:trace contextRef="#ctx0" brushRef="#br1" timeOffset="36450.3645">15327 2471 16 0,'-12'-23'84'16,"7"3"-5"-1,9 10-15-15,11 1-22 0,16 6-12 16,9 3-11-16,6 3-6 16,2 8-2-16,2 2-3 0,-5 5 1 15,-7 2-4 1,-8 7 0-16,-13-4-1 0,-15 0 0 15,-8-3-2 1,-15-3 0-16,-5-1-4 0,-3-4-12 16,-4-2-54-16,0-10-21 0,6-8-6 15,4-6-4-15</inkml:trace>
  <inkml:trace contextRef="#ctx0" brushRef="#br1" timeOffset="37320.3732">16078 2776 58 0,'3'24'83'0,"-3"6"-1"15,14 2-55 1,-14-5-3-16,1 1-2 0,0-10-3 16,-1 0-3-16,0-18-4 15,0 0-2-15,2-12-1 16,-2-8 0-16,0-4-4 0,1-10 0 15,-1 1-2-15,0-10-2 16,3 3 0-16,2 2 0 0,3 4-1 16,7 2-1-1,0 6 0-15,7 7 1 0,0 9-1 16,2 9 1-16,2 5 0 15,-2 10 0-15,0 8 3 16,-5 9-1-16,-3 0 2 16,-6 5-1-16,-5-2 1 0,-2-3 0 15,-3-7 0-15,-1-1-1 0,-5-11 1 16,6-12-1-1,-14 5 0-15,10-13 0 0,1-8-2 16,3-9 1 0,0-1-2-16,6-8 2 0,6 4-3 15,5 1 0-15,6 3 0 16,0 4-2-16,1 10 2 0,1 5 0 15,-1 7 1 1,-2 10 0-16,-5 7 1 0,-3 4-1 16,-6 6 3-16,-3 0-1 0,-4-1 1 15,-1-3-1 1,0-3-1-16,-3-1-1 0,-1-8-1 15,4-11-4-15,-4 10-7 16,0-17-14-16,4-6-51 0,5-4-15 16,2-9-8-1,2-6-2-15</inkml:trace>
  <inkml:trace contextRef="#ctx0" brushRef="#br1" timeOffset="37480.3748">16699 2548 35 0,'7'21'92'0,"3"4"-3"16,-4 2-3-1,27 3-67-15,-26 3-1 0,-1-3-5 16,0 0-5 0,-1-5-5-16,1 0-8 0,-1-14-26 15,-5-11-50-15,10 5-8 0,-2-12-5 16</inkml:trace>
  <inkml:trace contextRef="#ctx0" brushRef="#br1" timeOffset="37870.3787">16936 2584 26 0,'20'25'89'0,"0"2"0"16,-3 1-4-16,27 3-64 16,-28 8-3-16,0-3-2 0,-4-3-5 15,-4-3-1-15,-1-4-1 16,-3-7-3-16,-3-7-3 0,-1-12-3 15,0 0-3 1,-14-11-2-16,2-11-5 0,-5-8-3 16,0-3-3-1,-3-4-2-15,0 1 3 0,2 0 1 16,1 10 4-16,8 2 3 0,5 6 7 15,4 18 6-15,10-10 2 16,10 11 3-16,7 7 0 0,5 5 0 16,5 2 0-1,1 4-2-15,0 7-2 0,-8-2 1 16,-9 2-2-1,-9 2 0-15,-10 3-3 0,-8-2 0 16,-11-1-3-16,-7-3-2 16,-2-8-5-16,-2-5-7 0,6-9-22 15,7-2-44-15,5-9-10 16,9-12-4-16</inkml:trace>
  <inkml:trace contextRef="#ctx0" brushRef="#br1" timeOffset="38290.3829">17256 2595 31 0,'11'15'92'16,"3"7"0"-16,-2 2-5 0,6 8-63 15,-5 1-3 1,0 1-5-16,-4 3-4 0,0-7-3 15,-3-1-3-15,-1-9-3 16,-2 0 0-16,-3-20-3 16,0 0 0-16,-11 0-3 15,3-16-2-15,-5-7-4 0,-6-7-2 16,-2-8-2-16,2-5 0 0,-1 7 1 15,9-3-1 1,3 5 5-16,8 4 3 0,9 9 6 16,10 9 4-1,14 10 3-15,3 2 2 0,3 11-1 16,-2 4 2-16,-1 6-1 15,-7 5 0-15,-10 0-4 0,-12 7 0 16,-7-2-1 0,-15 3-2-16,-7-3-2 0,-4 1-1 15,-3-5-4-15,2-6-5 0,1-4-6 16,12-9-24-1,14-8-42-15,-8 0-11 0,10-12-3 16</inkml:trace>
  <inkml:trace contextRef="#ctx0" brushRef="#br1" timeOffset="38520.3852">17589 2473 16 0,'0'30'91'0,"5"4"0"0,-1-1-3 15,9 2-61 1,4 3-5-16,3-4-3 0,5-4-4 16,4-7-5-1,-1-3-3-15,-1-10-9 0,4-1-20 16,-3-4-53-16,-10-8-15 0,2-7-3 15,-7-10-6-15</inkml:trace>
  <inkml:trace contextRef="#ctx0" brushRef="#br1" timeOffset="38920.3892">18068 2326 41 0,'-17'-2'75'0,"26"7"-47"15,-21 5 4-15,-7 4 1 0,1 2-3 16,-2 4-4 0,3 5-4-16,1 0-3 0,2 3-1 15,0-2-4 1,9 1-2-16,4-3-2 0,3-2-2 15,10-5-2-15,8-3-2 16,3-6 1-16,7-2-2 0,0-4-1 16,0-1-2-16,-2 6 1 0,-8 1-1 15,-4 3 0 1,-10 5 0-16,-3 3 1 0,-3 0 0 15,0 3 1 1,-3-1 0-16,1-3-1 0,2-3-1 16,2-1-4-16,14-4-9 15,-2-10-27-15,-2 1-44 0,12-1-8 16,-3-2-6-16</inkml:trace>
  <inkml:trace contextRef="#ctx0" brushRef="#br1" timeOffset="39280.3928">18674 2489 46 0,'7'31'96'0,"-6"8"-2"15,-1-9-5-15,-8 2-69 0,0-5 1 16,1-6-1-1,-1-1-4-15,8-20-6 0,-10 9-2 16,9-13-2-16,1-10-2 16,1-13-2-16,3-5 0 15,-2-1-3-15,2-6-2 16,-2 4-1-16,3 7-1 0,-2 5-1 15,2 11 0 1,-5 12 2-16,12 13 1 0,-3 11 1 16,2 4 1-16,5 4 3 0,2-4 1 15,3-2 2-15,6-6-1 16,2-8 0-16,-1-12 0 15,3-3 0-15,-9-14-1 16,-3-7-3-16,-5-3-1 0,-9-6-4 16,-5 1-4-1,-7-8-8-15,1 5-39 0,-1 3-35 16,-3 3-7-16,3-2-7 0</inkml:trace>
  <inkml:trace contextRef="#ctx0" brushRef="#br1" timeOffset="39530.3952">18981 2423 67 0,'12'36'96'0,"5"-7"-3"0,8 24-24 16,8-32-38-16,8-2-9 16,3-8-5-16,3-10-5 15,-2-3-1-15,-1-13-4 0,-10-5-2 16,-11-9-3-16,-13 3 0 15,-11-6-1-15,-15 6-1 0,-10 1-1 16,-6 3-1 0,-9 9-1-16,2 1-3 0,1 12-2 15,4 0-5 1,4 6-11-16,6 2-49 0,16 9-20 15,-1-1-5-15,9-4-3 16</inkml:trace>
  <inkml:trace contextRef="#ctx0" brushRef="#br1" timeOffset="39950.3995">19340 2342 82 0,'21'9'98'0,"3"7"-4"0,-3 2-5 16,-5 3-71-16,8 7-2 15,1-7-3-15,-6 5-3 16,-4 2-2-16,-5-3-3 0,-2 0 0 16,-4-11-1-1,-2-2-1-15,-2-12 0 0,0 0-2 16,-5-1 0-16,-5-19-2 15,0-3 1-15,-1-8-2 16,-2-2 1-16,3-1-2 16,4-3 2-16,-2 5-3 0,8-2 0 15,9 10 1-15,8 3 0 0,7 11 2 16,9 9-2-1,4 1 2-15,6 13 0 0,-3 7 2 16,-3 8 1-16,-6 2 1 16,-11 4-1-16,-11 1 0 15,-13 2 0-15,-19 3 2 16,-9-6-3-16,-9 2 0 0,-5-7-3 15,-3-3-10-15,2 0-23 0,7-4-51 16,2-11-9 0,8-7-8-16,7-2 0 0</inkml:trace>
  <inkml:trace contextRef="#ctx0" brushRef="#br1" timeOffset="40730.4073">20079 2187 37 0,'0'0'87'0,"0"0"-2"0,-5-3-50 16,-9 8-6-16,-2-1-4 0,-7 11-6 15,-5-5-4-15,-3 7-1 16,-1 0-2-16,0 2-1 0,7 0-3 16,0-2 1-1,10 2-3-15,4-8-1 0,11 3-2 16,6-6 0-1,11-4 1-15,6 7-1 0,3-5 0 16,3-2-2-16,0 1 0 16,-2 1-1-16,-5 3 1 0,-9-2-1 15,-9 10 0-15,-10-6-1 16,-12 14 2-16,-8 0-1 15,-4 1 1-15,-1 3 0 0,0-2 0 16,8 3 0 0,8-7 1-16,15 1 0 0,14-8-1 15,14-5 0-15,13 1-1 16,6-3 1-16,12 0-7 15,-2-8-9-15,4 2-52 0,-2 5-23 16,-11-8-8-16,-8 2-4 16</inkml:trace>
  <inkml:trace contextRef="#ctx0" brushRef="#br1" timeOffset="41410.4141">14427 3957 38 0,'0'0'82'0,"-1"-20"0"15,-1 33-62-15,2 9 3 0,0 9 1 16,-1 5 2-1,-1 8-4-15,-1 1-2 0,1-2-5 16,-2-3-4 0,-1-3 0-16,-2-8-4 0,1-10-1 15,0-2-4-15,6-17-4 0,-8 12-11 16,8-12-37-16,-7-7-38 15,7-9-6-15,3-9-5 0</inkml:trace>
  <inkml:trace contextRef="#ctx0" brushRef="#br1" timeOffset="41890.4189">14629 4025 18 0,'8'21'91'15,"-1"1"1"-15,-2 3-4 16,0 6-67-16,0-2 2 0,3 5-4 15,-5-5-1 1,3 1-4-16,-4-6-4 0,5-5-3 16,-2-1-1-16,0-7-1 15,-5-11-1-15,10 9 0 16,-10-9-1-16,3-6 0 0,-3-4-2 15,0-8 0-15,-4-5-2 16,-3-5-1-16,-5-7 0 16,0 2-1-16,-4-3 0 15,5 3 1-15,1 4 0 0,0 5 0 16,3 6 0-1,3 9 1-15,4 9 0 0,5 3 0 16,10 11 1-16,4 10-1 16,5 3 2-16,8 4 0 0,1 1 2 15,5-3 1-15,0-4 1 0,-2-6 2 16,-1-10-1-1,-2-9 1-15,-4-8 0 0,-3-9-1 16,-3-9-2 0,-9-4 0-16,-1-7-1 0,-7-7-3 15,-6-2 0-15,-3 0-3 16,-9 4-3-16,-3-1-4 0,3 11-11 15,-1 3-33-15,-2 12-42 0,15 17-5 16,0 0-7 0</inkml:trace>
  <inkml:trace contextRef="#ctx0" brushRef="#br1" timeOffset="42390.4238">15431 3981 29 0,'-11'7'94'0,"11"-7"-1"15,0 0-3-15,7 8-61 0,16-8-10 16,13 0-2 0,5 3-3-16,6-3-4 0,2-3-4 15,3 0-2-15,-6 1-2 16,1-2-2-16,-11-2-2 0,-5 2-3 15,-7-3-4 1,-5 7-11-16,-19 0-23 0,13-6-47 16,-13 6-7-1,9-2-2-15</inkml:trace>
  <inkml:trace contextRef="#ctx0" brushRef="#br1" timeOffset="42610.426">15546 4158 55 0,'-7'16'97'0,"7"-5"-2"0,18-4-6 15,-25-1-69-15,41-1-3 0,10-3-1 16,3-2-6-1,4 0-5-15,-5 0-7 0,4 0-11 16,-10 4-54 0,-3-4-23-16,-6-2-7 0,-8 0-5 15</inkml:trace>
  <inkml:trace contextRef="#ctx0" brushRef="#br1" timeOffset="43050.4305">16414 3971 33 0,'-30'9'91'0,"-1"3"0"0,0 6-44 16,7 10-9-1,2 2-5-15,6 5-9 0,6 1-7 16,10 0-3-16,12-4-4 15,12-4-1-15,11-8-3 0,6-8 0 16,5-8-1 0,8-5 0-16,-7-13-1 0,-2-7-1 15,-10-5 0-15,-5-3-1 0,-14-5 1 16,-9-3-2-1,-9 2 1-15,-14 0-2 0,-8 4 0 16,-7 7 0-16,-4 1-3 16,-7 8-1-16,0 7-3 0,0 4-3 15,4 5-5 1,-4 3-12-16,7 5-52 0,5 1-17 15,7 2-6-15,7 0 1 0</inkml:trace>
  <inkml:trace contextRef="#ctx0" brushRef="#br1" timeOffset="43650.4365">16663 3909 85 0,'0'15'93'0,"0"7"-5"15,6 7-57-15,5 8-6 0,0 1-1 16,7 0-5 0,2-4-4-16,5-7-3 0,1-2-3 15,3-15-1 1,0-7-2-16,-2-6 0 0,2-11-2 15,-3-7-1-15,-1-6-2 0,-4-3 1 16,0-8-1-16,-2 2 0 16,-5-1-1-16,0 1 0 0,-5 5 0 15,-2 4 0 1,-1 4-1-16,-3 9-1 0,-3 14 1 15,0 0-1 1,1 6 2-16,-2 15-1 0,1 2 2 16,0 6-1-16,0 5 2 15,0 2 1-15,4 1-1 0,2-5 2 16,1-1-3-16,1-8 1 15,5-2 0-15,-3-5-2 16,2-8-2-16,2-2-1 0,-3-6-9 16,2-3-9-1,-7-9-45-15,1-11-28 0,2-1-7 16,-1-13-4-16</inkml:trace>
  <inkml:trace contextRef="#ctx0" brushRef="#br1" timeOffset="43860.4386">17278 3754 67 0,'9'13'97'15,"1"5"-2"-15,1 5-6 0,1 6-69 16,5 0-2-16,1 4-5 16,0 2-2-16,1 1-5 15,0-5 0-15,-1-1-4 16,0-5 1-16,-3-3-3 0,-1-4-2 15,-6-6-5-15,1 0-11 0,-9-12-51 16,0 0-24 0,-9-8-7-16,-3-13-6 0</inkml:trace>
  <inkml:trace contextRef="#ctx0" brushRef="#br1" timeOffset="44000.44">17185 3791 38 0,'0'-12'95'15,"11"-3"-3"-15,21 5-6 0,12 3-67 16,19-8-3-16,5 4-1 0,3-2-8 15,1 1-18 1,-9 8-61-16,-7-8-17 0,-9 2-6 16,-16-5-2-16</inkml:trace>
  <inkml:trace contextRef="#ctx0" brushRef="#br1" timeOffset="52550.5254">14616 4933 10 0,'-6'-12'45'16,"6"12"1"-16,-4-10-4 16,4 10-9-16,0 0-4 0,-12-10-6 15,12 10-6 1,-12 0-4-16,12 0-3 0,-15 0-4 15,15 0 0-15,-10 5-2 0,10-5-1 16,-12 7 2 0,12-7 1-16,-13 9-1 0,13-9 1 15,-12 9 1-15,12-9 1 16,-12 9-1-16,12-9 1 0,0 0-1 15,0 0-1 1,0 0 0-16,0 0-1 0,12-9 1 16,5 2-3-1,9-1 0-15,3 0-1 0,5-1 0 16,6 4-1-16,0-3 0 0,0 8 1 15,0-2-2-15,-2 2 1 16,-7 0-2-16,-2 0 2 0,-6 2-1 16,-6 1 0-1,-3 0 1-15,-5 1-1 0,-9-4 0 16,6 10 0-1,-6-10 1-15,-1 12 0 0,1-12 0 16,-11 16-1-16,-2-5 1 16,1 3-1-16,-6-2 1 0,-1 1 0 15,-4 1-1-15,-1 1 0 16,0-2 0-16,3 0 0 15,2-3 0-15,1-1 0 0,6-4 1 16,12-5 0 0,-10 5-1-16,10-5 0 0,16 0 1 15,1 0-1-15,4 0 0 16,4 1 0-16,3 5 0 0,0 1-1 15,-1 4 1-15,-8 5 0 16,-2-1 0-16,-11 2 0 16,-6 2 1-16,-6-1 0 0,-11 2 0 15,-7-2 0 1,-7-2 2-16,-4-2-1 0,-1 1 0 15,1-6 0-15,4-5 1 16,1 0-2-16,9-3-1 16,4-1-2-16,6 0-5 15,11 0-4-15,-11-8-14 0,11 8-45 16,15-4-24-16,-1-1-6 0,3 2 0 15</inkml:trace>
  <inkml:trace contextRef="#ctx0" brushRef="#br1" timeOffset="53150.5315">15137 5219 3 0,'-3'21'85'0,"2"1"4"16,0-6-42-16,1 6-9 0,2-5-7 15,3 0-1 1,-3-8-9-16,-2-9-4 0,0 0-4 15,9 0-2-15,-6-9-4 0,-2-7-1 16,1-11-1 0,1-3-3-16,0-12-1 0,0-5 0 15,3-2-1-15,3-3 0 16,-1 2 1-16,4 3-1 0,2 4 1 15,-2 8-1 1,1 6 0-16,3 6-1 0,-2 5 0 16,0 6 1-1,-3 3 0-15,1 2 0 0,-1 5-1 16,1 2 1-16,2 7 0 0,-2 7 1 15,1 10 0-15,1 2 0 16,-1 6 0-16,-1 6 1 16,1 2-1-16,-2 4 1 15,-1 1 0-15,-1-2 0 0,-1-3 0 16,-3-2 1-1,0 2-1-15,-2-5 0 0,-3-4 1 16,3-4-1-16,-1-2 0 16,-2-3 1-16,4-4-2 0,-4-3-1 15,6-6 2-15,-6-9 0 16,8 11-5-16,-8-11 2 15,14 1-6-15,-14-1-3 0,13-1-7 16,-9-12-28 0,-4 1-42-16,1-1-12 0,-1-3-2 15</inkml:trace>
  <inkml:trace contextRef="#ctx0" brushRef="#br1" timeOffset="53340.5333">15126 5163 74 0,'0'0'97'0,"20"0"-4"16,20-6-5-16,11-4-72 16,5-3-5-16,8 2 0 15,-2-3-6-15,-1 6-8 0,-10-1-6 16,-3 5-28-16,-13 4-49 0,-16 0-8 15,-7 0-7 1</inkml:trace>
  <inkml:trace contextRef="#ctx0" brushRef="#br1" timeOffset="55590.5559">15978 5106 77 0,'-9'3'87'16,"9"-3"-39"-16,0 0-9 0,22-5-7 15,13 2-6-15,2-2-5 16,8 0-6-16,0-1-3 0,5 0-4 15,-5 5 0-15,-5-4-4 16,-7 5-2-16,-7-2-3 16,-5 2-4-16,-8 0-5 0,-2 0-8 15,-11 0-21 1,0 0-48-16,0 0-8 0,-10 0-2 15</inkml:trace>
  <inkml:trace contextRef="#ctx0" brushRef="#br1" timeOffset="55850.5585">16129 4873 6 0,'0'0'82'0,"0"9"2"16,4 3-2-1,-5 7-62-15,9 10-5 0,9 8-1 16,-1 8-1-16,1 3 2 15,-1 4-4-15,-1-3-1 0,-1-1-2 16,-3-7 1 0,-4-3-3-16,-3-9-1 0,0-9-1 15,0-3-3-15,-4-17-5 0,6 13-5 16,-6-13-35-1,0-9-43-15,3-5-6 0,3-8-6 16</inkml:trace>
  <inkml:trace contextRef="#ctx0" brushRef="#br1" timeOffset="56400.564">16826 4896 62 0,'-13'29'81'0,"5"-17"-31"0,3 5-9 16,-1 2-7 0,2 4-10-16,-2 2-5 0,3 3-4 15,3 2-2 1,0 0-2-16,1-1-1 0,2-2 1 15,5-5-1-15,1 2-1 0,4-5-2 16,1 0 0-16,2-6-2 16,4 1 0-16,0-2-2 0,1-4 0 15,-1 0-2 1,3-5-1-16,-4 0-2 0,-1-5-4 15,-2-4-5 1,-9-13-26-16,-1-3-48 0,-2-2-11 16,-2-14-5-16</inkml:trace>
  <inkml:trace contextRef="#ctx0" brushRef="#br1" timeOffset="56550.5655">16764 4676 51 0,'-4'-9'87'16,"2"1"-6"-16,2-6-29 15,0 14-125-15,17-13-9 0,0 12-5 16</inkml:trace>
  <inkml:trace contextRef="#ctx0" brushRef="#br1" timeOffset="57520.5752">17416 4924 14 0,'0'-11'79'0,"-9"6"-29"16,9 5-8-16,0 0-8 0,-14 0-11 15,14 0-5-15,-16 8-4 16,7 4-3-16,-3 2-1 0,-3 5-2 16,0 8 0-1,0 5-1-15,1 4 1 0,1 5-1 16,5 5-1-1,4 1 1-15,4 1-2 0,5-3 0 16,9-2 1-16,6-3 1 16,9-10-1-16,4-5 0 0,4-10 0 15,3-5-1-15,4-10 2 0,0-2-2 16,-3-12-2-1,-5-4-2-15,-7-1 0 0,-8-4-1 16,-9 2 0 0,-12-1-1-16,-11 5-2 0,-11 1 1 15,-9 6 0-15,-6 6 1 16,-1 3-1-16,2 5 1 0,2 4-3 15,11 9-3-15,5-2-8 16,13 5-32-16,6 5-41 16,13-11-4-16,2-4-7 15</inkml:trace>
  <inkml:trace contextRef="#ctx0" brushRef="#br1" timeOffset="59120.5912">17944 4951 65 0,'-14'0'76'0,"14"0"-14"0,0 0-12 15,10-5-11 1,16 1-15-16,7-1-6 0,15 1-7 15,6 2-2-15,9 1-2 0,3 1-2 16,-4 0 0-16,-2 0-4 16,-9 0-3-16,-10 0-5 0,-11 1-12 15,-11 6-51 1,-19-7-18-16,0 0-7 0,-1-11 4 15</inkml:trace>
  <inkml:trace contextRef="#ctx0" brushRef="#br1" timeOffset="59350.5935">18192 4734 32 0,'-13'2'86'0,"13"-2"1"15,0 0-40-15,-8 20-17 0,8 6-7 16,0 12-2-16,0 4-4 15,0 9-2-15,0-2-2 16,2 6-4-16,-1-3 0 16,0-4-4-16,-1-5 0 0,0-9-2 15,2-6-1-15,1-8-2 0,5-5-5 16,-8-15-5-1,18 12-30-15,0-10-47 0,-3-8-8 16,3-6-5-16</inkml:trace>
  <inkml:trace contextRef="#ctx0" brushRef="#br1" timeOffset="59860.5986">18919 4770 58 0,'-12'10'91'0,"2"17"-5"0,0-5-47 16,6 9-6-16,1 1-5 15,3 6-8-15,6 1-4 16,2 0-3-16,9-2-5 16,3-3-1-16,3-4-1 0,4-1-1 15,-3-12-1 1,2-1-1-16,-3-8-3 0,-2-8-3 15,-2 0-7-15,-4-12-36 0,-4-14-42 16,0-11-9 0,-10-15-6-16</inkml:trace>
  <inkml:trace contextRef="#ctx0" brushRef="#br1" timeOffset="59970.5996">18764 4498 41 0,'-25'-9'85'15,"4"4"-6"-15,11-2-17 0,44 7-122 16,-34 0-19-16,9 0-5 0</inkml:trace>
  <inkml:trace contextRef="#ctx0" brushRef="#br1" timeOffset="60590.6059">19251 4884 31 0,'-17'3'80'15,"4"-3"2"1,19 0-45-16,-6 0-10 0,21 0-10 16,3 0-6-16,4 0-3 15,5 0 1-15,4 0 0 0,-1-1-2 16,-3-1 2-16,-6 2-3 0,-7-3 2 15,-5 3-2 1,-6-1-1-16,-9 1-1 0,9 0 0 16,-9 0-2-1,0 0 1-15,0 0-2 0,0 7-1 16,0-7 0-16,-5 18 0 15,0-4 0-15,1 1-1 0,-2 5 4 16,2 4-2 0,-1 4 2-16,-2 2 0 0,0 5 2 15,4 0 0-15,-1 0 0 0,-3 1 0 16,0-2-2-1,2-2 1-15,-1-1-1 0,3-7 0 16,2-2-1-16,1-5-1 16,0-2-2-16,0-15-3 15,15 14-5-15,-15-14-12 16,15-3-56-16,-15 3-17 0,8-18-5 15,-8-1-3-15</inkml:trace>
  <inkml:trace contextRef="#ctx0" brushRef="#br1" timeOffset="60730.6073">19340 5141 33 0,'6'-5'89'16,"17"-5"-2"-16,8 1-6 0,5 3-69 16,1-3-10-1,3 4-33-15,2-1-46 0,-8-2-9 16,-3 2-1-16</inkml:trace>
  <inkml:trace contextRef="#ctx0" brushRef="#br1" timeOffset="63480.6348">20009 4746 43 0,'0'0'40'0,"-13"11"1"0,13-11-4 15,-9 6-4-15,9-6-2 16,0 0-4-16,2 12-4 15,12-12-5-15,5 0 0 16,8 0-3-16,7 5-2 0,8-5-3 16,4 0-3-1,3-2-1-15,0 2-2 0,-2 0 2 16,-4 0-4-16,-8 0-1 15,-6-3-3-15,-7 3-3 16,-8-4-5-16,0 4-11 0,-14 0-43 16,0 0-28-16,7 0-5 15</inkml:trace>
  <inkml:trace contextRef="#ctx0" brushRef="#br1" timeOffset="63870.6387">20007 5016 58 0,'0'0'66'15,"-7"12"-8"-15,7-12-5 16,19 6-14-16,7-3-9 0,12 2-6 15,8-1-4 1,9 0-3-16,4 4-3 0,6-3-3 16,-4 3-3-16,-2-4-3 15,-7 0-1-15,-6-1-2 16,-6 0-1-16,-10 0-1 15,-3-3-2-15,-8 0-4 0,-3-5-6 16,2 0-33-16,0-1-44 0,-11-5-8 16,1 1-5-1</inkml:trace>
  <inkml:trace contextRef="#ctx0" brushRef="#br1" timeOffset="64450.6445">21313 4682 74 0,'-10'-14'80'0,"-9"7"-49"0,2 5-9 16,-2 2 0-1,-4 2-1-15,-5 5-3 0,-1 8-2 16,-2 4-2-1,-1 8-2-15,4 7-3 0,3 4 2 16,5 2-2-16,6 8-1 0,9-3-1 16,4 0 0-16,14-2 1 15,10-4-2-15,12-8 0 16,8-6 1-16,11-9-1 15,9-11-1-15,8-5 0 0,9-17-2 16,5-7 1 0,-1-12-2-16,-5-5 2 0,-6-12-3 15,-12-3 1-15,-15-2-2 16,-16 1 0-16,-22 4 0 15,-19 5-1-15,-23 7 1 0,-18 5-2 16,-19 10 0-16,-18 12-4 16,-10-1-7-16,3 9-55 0,6 6-24 15,3 1-6 1,19 8-5-16</inkml:trace>
  <inkml:trace contextRef="#ctx0" brushRef="#br1" timeOffset="77070.7707">14448 6435 42 0,'5'-14'65'15,"-2"6"-9"-15,-2-6-9 0,4 6-11 16,-3-4-7-16,-2 12-5 0,3-12-5 16,-3 12-3-16,4-14-3 15,-4 14-3-15,1-10-2 16,-1 10-2-16,0 0-2 15,0 0-2-15,0 0 0 0,4 7-2 16,-2 6 0 0,0 3 1-16,0 6 0 0,-1 2 2 15,-1 8-2-15,0 0 2 16,-5 6-1-16,-2-1 0 0,-1 3 0 15,-4 4 0-15,0-2-1 16,-2 0 0-16,0-3 0 16,-1-2-1-16,0-2 0 0,5-4 0 15,0-6 0 1,1-5 0-16,2-3 1 0,4-5 0 15,3-3 1-15,0-9 1 16,18 5 0-16,2-5 1 0,8-3 0 16,4-3-1-16,5-2 0 15,5-1 0-15,-2 4-1 16,-3-2-1-16,-6 4 0 0,-3 0-1 15,-9 3-1 1,-3 0-1-16,-4 0-4 0,-12 0-2 16,12 2-8-16,-12-2-21 15,0 0-50-15,16-1-7 16,-6-4-7-16</inkml:trace>
  <inkml:trace contextRef="#ctx0" brushRef="#br1" timeOffset="78360.7836">15105 6820 32 0,'-10'1'82'16,"10"-1"-22"0,0 0-11-16,0 0-9 0,0 0-11 15,0 0-10-15,0 0-3 16,0 0-4-16,0 0-2 0,0 0-1 15,0 0-1 1,-9-3-1-16,9 3-2 0,0 0-2 16,-2-10 1-16,2 10-1 0,-5-20-1 15,5 6-1 1,-5-6 1-16,2-3-2 0,-2-4 2 15,1-2-2-15,1-2 1 16,-1 3-1-16,1-1 1 0,-1 5-1 16,4 1 0-1,0 3 0-15,1 7-1 0,4 2 1 16,-5 11-1-1,21-15 0-15,-6 10 0 0,6-1 1 16,2 4 0-16,6-2 0 0,-2-1 1 16,3 0-1-16,2 3 0 15,-4-4-2-15,2 5-3 0,-6 1-5 16,-1 0-10-1,-4 0-36-15,-6 0-32 0,1 0-7 16,-14 0-1 0</inkml:trace>
  <inkml:trace contextRef="#ctx0" brushRef="#br1" timeOffset="78570.7857">15147 6667 26 0,'0'0'89'15,"13"7"-4"-15,7-14-3 16,7-4-63-16,5 3-8 0,9-2-4 16,-1 0-11-16,-2 2-25 0,7 3-47 15,-17 1-8 1,-2 3-5-16</inkml:trace>
  <inkml:trace contextRef="#ctx0" brushRef="#br1" timeOffset="78720.7871">15190 6818 8 0,'-6'14'77'16,"6"-14"3"-16,4 8-36 0,16-5-17 16,11-3-12-1,6-2-15-15,1-5-29 0,8 4-43 16,-8-7-5-16</inkml:trace>
  <inkml:trace contextRef="#ctx0" brushRef="#br1" timeOffset="79060.7905">15613 6856 48 0,'12'22'90'16,"-1"-18"-4"-16,1 11-36 16,-1-3-12-16,2-7-7 15,-1-5-8-15,-3-7-5 16,0-8-6-16,-2-4-4 0,-2-5-4 15,-3-4-3 1,-2-3 0-16,-2-2-2 0,-6 1 0 16,-2 1 0-16,0 0 0 0,-4 6 0 15,2 0 0 1,2 7 0-16,2 5 0 0,2 3 0 15,6 10 0-15,0-12 0 16,6 11-1-16,10-2 1 0,4 0 1 16,4-1 0-1,6 0-1-15,-1-1-1 0,2 4-4 16,-2-4-5-1,1 3-26-15,-3 2-46 0,-10 0-9 16,-2 0-4-16</inkml:trace>
  <inkml:trace contextRef="#ctx0" brushRef="#br1" timeOffset="79190.7919">15779 6742 18 0,'30'-4'-14'0</inkml:trace>
  <inkml:trace contextRef="#ctx0" brushRef="#br1" timeOffset="79440.7944">16358 6546 31 0,'1'19'90'0,"2"0"1"16,-3 1-5-16,0 5-63 0,2 1-3 15,-2 4-2 1,3-4-4-16,-2 3-4 0,0-4-4 16,1-1-2-16,-1-2-2 15,1-4-5-15,-2-1-3 0,0-9-9 16,0-8-53-1,0 0-20-15,-3-9-6 0,-10-9-5 16</inkml:trace>
  <inkml:trace contextRef="#ctx0" brushRef="#br1" timeOffset="79580.7957">16138 6602 59 0,'-1'-14'95'0,"5"4"-4"16,13-5-5-16,13 5-66 16,4 1-6-16,9-3-9 0,1 0-22 15,-3 2-62 1,9 0-9-16,-6-1-7 0,2-2 4 15</inkml:trace>
  <inkml:trace contextRef="#ctx0" brushRef="#br1" timeOffset="80240.8024">15890 6767 8 0,'0'0'89'0,"12"-8"3"16,5-1-6-1,26-2-54-15,-17 0-10 0,8-2-4 16,-3 2-6-16,1-1-8 15,-4 4-12-15,-2-4-33 0,-8 10-42 16,0 0-7-16,-5-1-5 0</inkml:trace>
  <inkml:trace contextRef="#ctx0" brushRef="#br1" timeOffset="81010.8101">17469 6635 1 0,'0'15'80'0,"-2"3"2"16,2 3-3-1,-31 1-61-15,31 7-1 0,0-9-1 16,0 4 1-16,0-9-1 0,0-3-2 16,0-12-1-1,0 0-1-15,3-5-3 0,2-12 0 16,-1-1-3-16,6-7-1 15,1-5-4-15,2-2 0 16,1-3 0-16,-2 4-1 16,7 2 0-16,-4 4-1 0,0 7 1 15,3 6-1 1,0 10 0-16,-1 2 0 0,0 13 1 15,1 3 0-15,-4 6 1 0,2 5 0 16,-4 1 0-16,-2-2 1 16,-3-1 0-16,-3-3 1 0,-3-8 0 15,0-1 1 1,-1-13 0-16,0 0 0 0,0 0-1 15,0 0 2 1,0-18-3-16,6-3 0 0,4-3-1 16,4 2-1-16,3-2-1 0,5 4 0 15,3 4-1-15,0 8-1 16,-2 7 2-16,0 3-1 15,-5 11 2-15,-5 3-1 16,0 5 2-16,-9 3-1 0,0-2 2 16,-3 0-1-1,0-5 0-15,-1-2-2 0,0-6-2 16,0-9-6-16,0 0-8 15,8 2-37-15,-5-12-34 0,7-7-9 16,-1-7-5-16</inkml:trace>
  <inkml:trace contextRef="#ctx0" brushRef="#br1" timeOffset="81210.8121">18131 6560 51 0,'14'18'96'0,"-3"3"-4"16,-4-1-5-16,1 5-61 15,-4 3-7-15,2-4-5 16,-4 3-5-16,2-7-2 0,-2 0-2 15,1-4-3-15,-3-4-2 0,0-12-2 16,0 0-4 0,15 4-10-16,-11-14-34 0,-4-10-39 15,6-7-6-15,-6-9-5 16</inkml:trace>
  <inkml:trace contextRef="#ctx0" brushRef="#br1" timeOffset="81680.8167">18214 6489 83 0,'20'14'88'16,"-4"1"-1"-16,3 4-48 0,7 3-19 15,1 4-1-15,5 4-2 16,-2 1-2-16,1 0-3 16,-5 1-2-16,-4-4-4 15,-3-1 0-15,-5-5-2 0,-2-2 0 16,-5-6-1-1,-2-6 0-15,-5-8-2 0,0 0-1 16,0 0-2-16,-9-8-1 0,0-3-4 16,-4-6-2-16,-2-1-4 15,-5-2-1-15,-1-6-1 16,-1 4 2-16,-7-5 3 15,6 1 0-15,-3-1 4 0,4 0 4 16,0 2 5 0,6 0 3-16,6 5 2 0,8 2 0 15,8 1 2-15,14 7 0 16,14 0 1-16,9 7-3 15,12 3 0-15,7 7-2 0,1 7-2 16,0 6-1-16,-7 10-1 16,-11 1-1-16,-14 6 1 0,-17 3-1 15,-14 1 0 1,-15-4 1-16,-14 0 0 0,-9-4 0 15,-5-6-1-15,-4-6 0 16,-3-6-3-16,1-9-6 16,12-3-18-16,4-3-47 0,5-11-19 15,18-9-5-15,10-4-4 16</inkml:trace>
  <inkml:trace contextRef="#ctx0" brushRef="#br1" timeOffset="82300.823">19479 6554 33 0,'0'0'91'15,"0"0"-1"-15,-6 5-2 16,4 14-58-16,2 10-12 0,-1 2-3 15,-2 6-2 1,0 1 0-16,-5-5-3 0,3-2 0 16,2-9-1-16,-1-4 1 0,-1-10-2 15,5-8-1 1,0 0-2-16,-4-22 0 0,4-2-1 15,2-8-1-15,1-2-2 16,1-2-1-16,5 0 0 0,-1 6-1 16,2 6 0-1,1 11-1-15,3 9 1 0,3 12-1 16,3 13 1-1,4 9 0-15,1 2 0 0,-1 1 0 16,7-2 2-16,-3-4 0 0,0-8 1 16,-4-8 0-16,0-11 0 15,-4-4 1-15,-6-12 0 16,-3-6 0-16,-8-4-1 15,-3-6 0-15,-3-4-1 0,-6-6-2 16,-3-1-3 0,-2 2-9-16,1-5-19 0,2 0-55 15,11 11-10-15,7 8-9 16,6 9-3-16</inkml:trace>
  <inkml:trace contextRef="#ctx0" brushRef="#br1" timeOffset="82580.8258">20063 6709 61 0,'12'19'101'15,"2"-10"-4"1,5-12-6-16,5-8-60 0,8-9-8 16,2-8-7-16,2-4-5 0,-2-4-4 15,-6 0-4-15,-5 0-1 16,-15 9-1-16,-8-2-1 0,-14 14 0 15,-15 5 0 1,-5 10-1-16,-8 3 0 0,2 9 0 16,-3 9 0-1,9 3-1-15,1 3-4 0,12 2-2 16,10-6-6-16,11 1-31 15,16-2-45-15,3-11-5 0,7-5-9 16</inkml:trace>
  <inkml:trace contextRef="#ctx0" brushRef="#br1" timeOffset="82990.8299">20364 6418 4 0,'14'12'98'0,"-2"7"1"15,4-1-8 1,-3 3-2-16,5 4-75 0,-3 3-4 15,-1 0 0-15,-2 2-3 0,-4-5-1 16,0-6-1 0,-4 1 1-16,0-9-1 0,-3 0 0 15,-1-11 0-15,0 0-1 16,-5-11-1-16,-5-10 0 0,-2-8-2 15,-5-6-2 1,1-5-1-16,0-6-1 0,4 2 0 16,2 4 0-16,8 3 0 0,2 10 0 15,11 8 1 1,15 8 1-16,7 11 0 0,10 6 0 15,5 9 1-15,2 6-1 16,-3 7 1-16,-3 2 1 0,-9 5-1 16,-17 2 0-1,-11 2 1-15,-17-1 1 0,-12-3-1 16,-10-2 1-1,-3-5-1-15,-1-5 0 0,-1-8-2 16,7-6-2-16,1-9-7 0,11 0-11 16,6-4-42-16,6-7-31 15,10-4-6-15,8-5-6 0</inkml:trace>
  <inkml:trace contextRef="#ctx0" brushRef="#br1" timeOffset="83580.8358">21240 6207 18 0,'7'-16'83'0,"-6"0"3"0,-1 8-4 15,-40 1-65 1,31 6-2-16,0 1-2 0,-1 4 2 15,-1 7-3-15,-1 1 0 16,0 5 0-16,0 4-1 0,-4 1 0 16,1-1-2-16,-4 3-1 15,1-2 0-15,2 1-2 16,-2-6 0-16,3 2-2 0,1-2 1 15,4-5 0 1,2 4-2-16,8-16 0 0,-12 13-1 16,12-13 1-16,0 0-1 15,0 10 1-15,0-10-2 0,17 0 1 16,-4-2 0-1,3 0-1-15,-2 0 0 0,6-2 0 16,-8 4-1-16,3 0-1 0,-5 0 1 16,-10 0-1-1,12 11 1-15,-12-11-1 0,4 18 0 16,-4-3 1-16,-4 3 0 15,-8 3 0-15,-1 1 0 0,-3 4 0 16,-1 0 1 0,2 1-1-16,0-1 1 0,4-2 0 15,8-2-1 1,5-5 1-16,16-5-1 0,10-2 1 15,7-2-1-15,8-2 1 0,5-6-1 16,7 1 0-16,1-1-1 16,-1 0-3-16,-3-1-4 15,-2 1-8-15,-11-2-27 16,-7-7-45-16,0 6-11 0,-9-2-6 15</inkml:trace>
  <inkml:trace contextRef="#ctx0" brushRef="#br1" timeOffset="84530.8453">14761 7793 44 0,'0'0'91'0,"-9"-14"-1"16,9 14-4-16,-24 3-59 0,19 14-8 16,4 4-3-16,-2 8-3 0,2 7-1 15,-3 3-1 1,1 6-1-16,0-2 0 0,-1 0-1 15,0-3-1-15,-4-2-2 16,3-6 0-16,-4-3-2 0,2-7 0 16,1-3-3-1,-5-4-2-15,8-4-2 0,3-11-4 16,0 0-8-1,0 0-27-15,-7-15-52 0,15-6-4 16,-3-10-7-16,11-7 3 0</inkml:trace>
  <inkml:trace contextRef="#ctx0" brushRef="#br1" timeOffset="84780.8477">14928 7807 37 0,'17'-1'89'15,"-6"1"0"-15,0 6-1 16,-11 11-64-16,4 10-5 0,3 16 1 15,-2 9 1 1,0 3-4 0,-4 3-3-16,1 0-2 0,-2-2-3 15,0-6-2 1,0-6-1-16,-2-18-5 0,0-9-1 15,1-8-4-15,1-9-7 16,0 0-17-16,2-9-55 0,-1-20-12 16,-1-4-7-16,0-9-4 15</inkml:trace>
  <inkml:trace contextRef="#ctx0" brushRef="#br1" timeOffset="85060.8506">14971 7881 64 0,'7'-9'95'0,"4"9"-3"16,3 7-4-16,14 19-66 15,5 7-3 1,2 6-1-16,2 4-5 0,-1 5-2 16,0-5-1-1,2-1-1-15,-6-9 0 0,-9-17-3 16,-4-13 0-16,1-6-1 15,-1-17-1-15,1-6-1 0,-1-13 0 16,-7-7-1 0,3-7-2-16,-10-9-1 0,-2 0-1 15,-3-5-3 1,-3 8-7-16,-11-2-27 0,-1 11-55 15,10 6-4-15,2 9-7 0,3 9-5 16</inkml:trace>
  <inkml:trace contextRef="#ctx0" brushRef="#br1" timeOffset="85580.8558">16013 7888 6 0,'-18'6'92'0,"3"-3"2"16,4-1-4-16,11 7-47 0,0-9-17 15,12 13-6 1,9-7-6-16,7-1-4 0,5-1-3 15,6 0-2-15,2-1-2 16,0-3-1-16,-2 0-3 0,-3 0-3 16,-3 0-5-16,-7-9-11 0,-2 3-46 15,-1 2-24 1,-11-2-8-16,-12 6-2 0</inkml:trace>
  <inkml:trace contextRef="#ctx0" brushRef="#br1" timeOffset="85790.8579">16028 8100 75 0,'-19'22'96'0,"19"-13"-3"16,14-4-8-16,-28-3-65 15,44-2-6-15,12-2-4 16,8-5-3-16,1 0-7 15,-1-4-5-15,4 3-10 0,-6-5-27 16,-6 4-44 0,6-6-8-16,-10 1-5 0</inkml:trace>
  <inkml:trace contextRef="#ctx0" brushRef="#br1" timeOffset="86070.8607">16681 7945 32 0,'-13'37'95'0,"0"4"-3"15,8-1-3-15,5 3-57 16,12-6-7-16,11-3-3 0,17-21-10 16,8-9-1-16,4-6-3 15,-1-13-1-15,-1-9-2 16,-4-2-2-16,-14-4-1 0,-11-3-1 15,-17 1-1 1,-9 3 0-16,-16 5 0 0,-16 5-1 16,-6 7-1-16,-8 7-2 15,0 5-2-15,-2 9-3 16,10 9-7-16,5 2-28 15,6 5-44-15,22-1-9 0,8-5-3 16</inkml:trace>
  <inkml:trace contextRef="#ctx0" brushRef="#br1" timeOffset="86530.8653">17228 7856 22 0,'0'0'96'0,"-7"14"-1"15,0 1-4-15,0-27-27 16,6 38-49-16,1 8-3 15,4 0-1 1,4-1-2-16,8-6-1 0,5-9-1 16,5-3-1-16,0-12-1 0,-3-8-1 15,2-8-1 1,-2-9-1-16,1-3 0 0,-6-3-2 15,-1 1 0-15,-7 3 0 16,0 4-2-16,-5 6 1 0,-5 14 0 16,0 0 1-1,0 0 0-15,-3 25 1 16,-1 3 0-1,4 4 2-15,-1 0 0 16,5-2 0-16,4-4 0 0,1-3-2 16,4-2-3-16,-2-16-4 15,7-5-6-15,-4-3-11 0,4-14-47 16,6-1-25-1,-4-7-9-15,3-12-3 0</inkml:trace>
  <inkml:trace contextRef="#ctx0" brushRef="#br1" timeOffset="86720.8671">17733 7735 4 0,'11'-8'91'0,"-6"13"1"15,-1 12-2-15,0 31-33 0,1-23-43 16,5 5-1 0,0 4 2-16,4 4-1 15,0-1-5-15,1 2-2 16,-2-6-3-16,2 2-2 15,-3-8-5-15,-2 0-6 16,-7-13-23-16,-3-14-54 0,0 0-7 16,-8-3-7-16</inkml:trace>
  <inkml:trace contextRef="#ctx0" brushRef="#br1" timeOffset="86860.8686">17631 7836 85 0,'9'-17'97'0,"24"2"-5"15,18-1-6-15,19 1-72 0,6 2-5 16,13-1-5-1,-4-3-14-15,-3-2-64 0,-2 4-15 16,-15-3-5-16,-9-2-6 0</inkml:trace>
  <inkml:trace contextRef="#ctx0" brushRef="#br1" timeOffset="88590.8859">14856 8957 70 0,'0'-8'95'0,"0"8"-3"16,-9-14-5-16,-4 11-61 15,-1 3-7-15,-3 0-3 16,2 3-4-16,-5 4-4 0,3 0-2 15,3 1-1 1,3-1-1-16,3 2-1 0,8-9-1 16,4 15-1-16,10-7 1 15,8 3-1-15,6 3-1 16,5 1 1-16,5 5 0 15,-1 1-1-15,-3 1 1 0,0 1-1 16,-9 0 1-16,-7-1 0 0,-7-3 0 16,-8-2 1-1,-5-1 0-15,-10-3 0 0,-10-4 0 16,-8-3 0-16,-4-4 1 15,-4-2-1-15,-7 0 0 16,0-5-1-16,-2-2 0 16,4 2-1-16,7-3-2 0,3 2-1 15,9 1-4 1,8-2-5-16,16 7-8 0,-11-8-38 15,11 8-35-15,18-12-6 0,5 5-5 16</inkml:trace>
  <inkml:trace contextRef="#ctx0" brushRef="#br1" timeOffset="88830.8883">14905 8923 4 0,'-24'4'94'16,"6"-4"3"-1,18 0-6-15,0-8-5 0,20-5-69 16,18 1-7-16,9-3-4 15,6 3-8-15,1-6-13 16,4 1-66-16,4 4-7 0,-10 2-9 16,-7 3-3-16</inkml:trace>
  <inkml:trace contextRef="#ctx0" brushRef="#br1" timeOffset="89420.8942">15419 9078 3 0,'1'16'91'16,"-1"-1"3"-16,0 0-4 0,-5 3-5 16,35 2-70-16,-30 7-2 0,-6 2 0 15,2-1-1 1,-4-3-1-16,1-3-3 0,3-5-1 15,0-3 0 1,-1-4 0-16,5-10-1 0,0 0-1 16,0 0-1-16,-4-15-1 15,4-2 0-15,0-7 0 0,2-7-2 16,5-8-1-1,1-7-1-15,3-2 1 0,4-1-1 16,3-1 0-16,4 5-1 0,1 1 1 16,2 9 0-1,1 6-1-15,-1 11 1 0,-2 5 1 16,-1 7-1-16,-1 6 0 15,0 3 1-15,-2 9 0 0,0 8 0 16,1 4 0 0,-3 7 1-16,0 6 0 0,-5 4 0 15,-1 2 1 1,-6 3-1-16,0-2 0 0,-6-2 0 15,1-4-1-15,0-4 1 0,-1-6 0 16,-2-3-2-16,1-8 0 16,1-5-2-16,1-12-2 0,-1 14-6 15,1-14-15 1,-6-11-51-16,6 1-18 0,-7-7-6 15,-2-3-4 1</inkml:trace>
  <inkml:trace contextRef="#ctx0" brushRef="#br1" timeOffset="89580.8958">15557 9145 14 0,'0'0'99'0,"0"0"-2"15,8-14-6 1,18 3-3-16,9 2-73 0,8 2-5 16,0-3-5-1,2 6-12-15,-10-1-48 0,0-1-31 16,-3 3-8-16,-10 0-7 15</inkml:trace>
  <inkml:trace contextRef="#ctx0" brushRef="#br1" timeOffset="91290.9128">16383 8944 19 0,'0'0'87'16,"0"0"-9"-1,-13 6-21-15,13-6-12 0,0 0-10 16,0 0-11-16,0 0-6 15,4 4-2-15,-4-4-2 0,18 7-1 16,-1-7-1-16,8 3-2 16,4 3 0-16,6-2-1 15,5 0-1-15,4-3-2 0,-1 1-1 16,1-2-1-1,-2 1 0-15,-6-1-2 0,-1 0-1 16,-6-1-2-16,-4-2-3 16,-6 0-3-16,0 2-9 0,-8-4-34 15,-11 5-44 1,15-10-5-16,-15 10-6 0,11-10 4 15</inkml:trace>
  <inkml:trace contextRef="#ctx0" brushRef="#br1" timeOffset="91670.9166">16507 9129 4 0,'-13'9'91'15,"-1"-4"3"-15,6-1-4 0,3 6-40 16,5-10-18-16,12 15-3 0,11-10-9 16,10 0-4-1,12-1-4-15,4-1-3 0,7-1-1 16,1 1-3-16,1 1-2 15,-6-2-2-15,-9 2-2 0,-9 0-1 16,-9 3-3 0,-6-4-6-16,-5 4-9 0,-8 3-49 15,-6-10-23 1,11 2-7-16,-11-2-5 0</inkml:trace>
  <inkml:trace contextRef="#ctx0" brushRef="#br1" timeOffset="92730.9273">17672 8906 6 0,'6'-16'85'0,"-6"16"-9"16,7-10-12-16,-7 10-14 0,0 0-14 16,11-9-10-1,-11 9-9-15,0 0-4 0,0 0-5 16,0 0 0-16,-1 9-2 0,-2 4-1 15,0 7-1 1,0 4 1-16,1 3 1 0,2 6 0 16,0 1 1-16,0 0-1 15,1-3 0-15,3-3 0 0,1-8-1 16,3-4 0-1,-3-4 0-15,-5-12-1 0,14 12-1 16,-5-12-1-16,3 0-1 16,0-6-4-16,3 0-6 15,-3-14-18-15,3-4-60 0,3-3-8 16,-2-9-8-16,-4-10-5 15</inkml:trace>
  <inkml:trace contextRef="#ctx0" brushRef="#br1" timeOffset="92860.9286">17724 8540 19 0,'-22'-24'96'15,"1"7"-5"-15,3 0-5 16,6-5-7-16,12 11-91 0,0 11-61 16,7-16-12-16,7 10-7 0,3 3-3 15</inkml:trace>
  <inkml:trace contextRef="#ctx0" brushRef="#br1" timeOffset="93620.9361">18377 9034 80 0,'0'-12'91'0,"-1"2"-5"15,11 3-44-15,-10 7-11 16,-4-11-9-16,-6 10-5 0,0 1-6 16,-4 0-1-1,-1 8-4-15,-2 5 0 0,0 5-1 16,0 3 0-16,1 4-2 0,2-1 1 15,8 2-1 1,1-5 0-16,5-1 1 0,8-8 0 16,5-4 1-16,5-6-2 15,3-2 1-15,2-7 0 0,4-9-2 16,-2-1 0-1,1-3-1-15,-6 0-1 0,-1-4 0 16,-4 6-1 0,-1 0-1-16,-5 6 0 0,-9 12-1 15,13-7 2-15,-10 14 0 0,2 10 0 16,0 9 1-16,1 6 0 15,0 6 2-15,0 6 1 0,0 2 0 16,-3 0 0 0,-2-3 0-16,-1-3-1 0,0-7 1 15,0-2-2 1,-2-9-4-16,1-3-5 0,1-19-15 15,0 0-52-15,0 0-17 16,0 0-9-16,0-19-6 0</inkml:trace>
  <inkml:trace contextRef="#ctx0" brushRef="#br1" timeOffset="94270.9426">19022 8820 57 0,'-17'0'95'0,"2"0"-1"16,4 0-6-16,11 0-59 0,0 0-6 15,14 2-3-15,11-2-4 16,6 0-3-16,3 0-3 16,4 0-3-16,2 0-1 15,-3 0-2-15,-5 0-1 0,-6 0-1 16,-7 0-3-1,-3 0-1-15,-7 0-5 0,1 0-5 16,-10 0-22-16,0-11-58 16,0 11-4-16,5-19-6 15,-5 3-5-15</inkml:trace>
  <inkml:trace contextRef="#ctx0" brushRef="#br1" timeOffset="94510.9451">19182 8545 13 0,'-1'27'100'15,"1"4"-2"-15,2-2-5 16,5 3-4-16,-3 6-70 0,-1 4-5 16,0-1-2-16,-2-1-5 0,1 3-1 15,-2-4-2 1,0 0-2-16,-1-3 0 0,2-3-5 15,0-5-4 1,6 3-19-16,5-2-62 0,-1-13-6 16,3-6-7-16,-1-8-6 15</inkml:trace>
  <inkml:trace contextRef="#ctx0" brushRef="#br1" timeOffset="98980.9898">19812 8724 64 0,'2'-9'92'0,"0"0"-4"16,-2 9-39-1,-2-13-13-15,2 13-14 0,0 0-7 16,0 0-4-16,0 0-2 0,-3 17-3 15,-1 3-1 1,1 7 1-16,0 8-1 0,-2 4 2 16,3 4 0-16,2-2 0 15,1 5-1-15,5-9 1 0,4-3-1 16,5-8 0-1,1-4-1-15,6-9 1 0,0-4-1 16,0-5-1 0,2-4-2-16,2-2-2 0,0-9-5 15,1-2-9-15,-7-11-33 0,-4-4-47 16,5-10-3-16,-8-10-11 15,-2-8 0-15</inkml:trace>
  <inkml:trace contextRef="#ctx0" brushRef="#br1" timeOffset="99120.9911">19910 8414 78 0,'-22'-16'94'16,"5"1"-6"-16,3 5-5 0,4 9-65 16,10 1-21-16,-6-8-29 15,13 8-51-15,-7 0-6 16,10 9-6-16</inkml:trace>
  <inkml:trace contextRef="#ctx0" brushRef="#br1" timeOffset="99990.9999">20320 9015 25 0,'17'13'89'0,"-5"-5"-19"15,11 3-11-15,2 2-9 0,7 5-13 16,-2 1-13-1,-1 3-7-15,-4 1-7 0,-8 0-2 16,-7 4-5-16,-6-1 1 16,-4-1-2-16,-9-4 1 0,-6 1-1 15,-5-9 1 1,-3-5 1-16,-1-5-1 0,4-3-1 15,-1-14 0-15,10-4 0 16,0-8-1-16,8-2 0 16,3-3 0-16,5-5-1 0,7 3 0 15,-1-1 1-15,2 4 0 16,-4 1 0-16,-3 1 0 0,-4 3 0 15,-3 6-1 1,-6 2 1-16,-7 5-1 0,-2 5 0 16,-4 2-1-16,6 5-7 15,-4 2-22-15,5 4-56 16,13 5-5-16,7 1-8 0,12-2-2 15</inkml:trace>
  <inkml:trace contextRef="#ctx0" brushRef="#br1" timeOffset="127711.2771">14835 10119 10 0,'0'0'78'15,"8"-9"-19"-15,-8 9-11 0,0 0-5 16,0-12-9 0,0 12-7-16,0 0-7 0,-2-9-2 15,2 9-3-15,0 0-2 16,0 0-3-16,0 0-1 15,0 0-3-15,0 0-1 0,-8-5-2 16,8 5-1-16,0 0-1 16,0 0 0-16,0 0-1 0,-10 8 0 15,10-8-1 1,-7 14 1-16,1-2 0 0,1 2 0 15,0 1 0 1,1 2 1-16,-1 0-1 0,1 4 0 16,-1-2 0-16,4 0 1 0,-2 3-1 15,2-2 0-15,1-1 1 16,0 1-1-16,0-1 1 0,1-2-1 15,6 0 1 1,0 0 0-16,1-3 1 0,0-1 0 16,4-1 0-1,1-2 0-15,1-1 0 0,0-2 0 16,2 1 0-16,-4-5-2 15,0 1-1-15,-1-2-3 0,1-1-4 16,-4-2-5-16,5 1-25 0,0-4-41 16,-13 4-15-1,16-15-5-15</inkml:trace>
  <inkml:trace contextRef="#ctx0" brushRef="#br1" timeOffset="128331.2833">14895 9808 55 0,'0'0'96'0,"-2"-14"-2"15,1 6-5 1,1 8-55-16,-5-10-14 0,5 10-7 15,0 0-5 1,-4-10-8-16,4 10-7 0,0 0-14 16,0 0-39-16,2 8-30 0,5 2-5 15,-1-1-5-15</inkml:trace>
  <inkml:trace contextRef="#ctx0" brushRef="#br1" timeOffset="129581.2958">15360 10311 12 0,'-10'-10'82'16,"3"3"3"-1,7 7-41-15,-14-5-8 0,14 5-6 16,-9-3-9-16,9 3-5 15,0 0-7-15,0 0-4 0,0 0-1 16,0 0-1-16,0 0-1 16,7 4 0-16,-7-4 0 15,20 14 0-15,-7-4 2 0,6 2 0 16,1 2 1-1,0 3-1-15,1 0 0 0,0 1 1 16,-3 2-1-16,-2 1-1 16,-4 3 0-16,-3 0-1 0,-5 2 1 15,-3 0 0 1,-1-4-1-16,-4 1 1 0,-3-4-1 15,1-5 2-15,-2-2 0 0,8-12 0 16,-13 3 1 0,13-3-1-16,-9-12-1 0,6-5 1 15,2-5-2-15,1-5 0 16,0-4-2-16,5-1-2 0,0-1 1 15,5 0 1 1,-2 3-1-16,1 1 0 0,-4 4 1 16,0 1 0-16,-5 3 0 0,0 1-1 15,-7 3 0 1,-6 5 0-16,-1 3 0 0,-6 3-1 15,0 4-1-15,-3 4-3 16,6 3-6-16,0 3-13 16,6 2-49-16,9 8-17 15,2 0-7-15,6-2-2 0</inkml:trace>
  <inkml:trace contextRef="#ctx0" brushRef="#br1" timeOffset="130781.3078">15591 10493 35 0,'0'0'83'0,"0"0"-1"0,-11-3-40 0,11 3-10 15,-15 10-8 1,5 6-10-16,1 5-5 0,0 5-2 15,2 5 0 1,3 1 0-16,3 2 2 0,2-2 1 16,9-6 1-16,9-6 0 0,7-11-1 15,3-9-1-15,2-3 1 16,0-13-1-16,1-5-1 15,-5-4-1-15,-7-5-3 16,-5-2 0-16,-12 2-2 0,-3 2 0 16,-7 3-2-1,-6 4-3-15,0 7-4 0,-2 1-5 16,5 10-11-16,-1 5-48 15,11-2-21-15,-4 9-7 16,4-9-4-16</inkml:trace>
  <inkml:trace contextRef="#ctx0" brushRef="#br1" timeOffset="131481.3148">15811 10594 51 0,'0'-14'97'0,"0"1"-3"0,0-3-5 15,0 1-57-15,0-2-6 16,0 3-7-16,-4 2-7 0,-5 3-4 15,-6 1-4 1,-2 5-1-16,-7 1 0 0,2 2-3 16,-4 5-2-16,4 5-3 0,-1 1-3 15,5 4-8 1,4 0-25-16,-2-2-47 0,15 0-8 15,1-13-4-15</inkml:trace>
  <inkml:trace contextRef="#ctx0" brushRef="#br1" timeOffset="131981.3198">16035 10089 7 0,'-12'2'97'0,"12"-2"-1"16,-12 5-6-16,12-5-3 0,15 0-73 15,7-1-4 1,8-1-1-16,5-2-1 0,6 1-3 16,5-2-1-16,2 1-2 15,-2 1 0-15,-5 1-3 16,-6-1-1-16,-8 3-3 15,-7 0-4-15,-2 2-6 0,-9-1-12 16,4-1-38-16,-3 4-27 0,-10-4-5 16,0 0-2-1</inkml:trace>
  <inkml:trace contextRef="#ctx0" brushRef="#br1" timeOffset="132241.3223">16321 9772 80 0,'-9'0'91'0,"5"10"-3"0,0 7-4 16,24 7-73 0,-20 9-2-16,0 7 1 0,0 8 0 15,0 7-2-15,0 2-3 16,3 5 0-16,0-4-2 0,1 0-1 15,-1-3-1 1,-1-7-3-16,2-5-7 0,-4-8-29 16,0-9-47-16,4-6-6 0,-4-20-7 15</inkml:trace>
  <inkml:trace contextRef="#ctx0" brushRef="#br1" timeOffset="133931.3393">16830 9948 71 0,'0'0'78'0,"0"0"-32"16,6 0-5-16,4-2-6 16,6-5-10-16,4 0-9 0,0-1-3 15,10 0-1 1,-3 2-1-16,5 3-2 0,-2-1-1 15,-1 3-4-15,-2 1-2 0,-3 0-1 16,-5 5 0 0,-2-2-1-16,-5 2 0 0,-3 1 0 15,-9-6 0-15,12 15 0 16,-9-7 1-16,-3 4 0 0,0-1-1 15,-1 4 1 1,-7 2 0-16,-2 2 0 0,-7 3-1 16,0 2 1-16,-2 2-1 0,-2 2 0 15,-2-2-1 1,3 0 1-16,2-1 0 0,3-3 0 15,3 0 1-15,6-5 1 16,5-1 2-16,1-5-1 16,11 2 2-16,5-5-1 15,6-1 2-15,2-3-2 0,4-1 1 16,2 0-2-1,0-3-1-15,-1-1-5 0,-1 1-4 16,-3 0-10-16,-6-1-34 0,-6-3-37 16,1 0-7-16,-5-5-6 15</inkml:trace>
  <inkml:trace contextRef="#ctx0" brushRef="#br1" timeOffset="134441.3443">17455 10282 70 0,'13'26'92'16,"0"1"-3"-16,-5 1-44 0,4 5-9 15,-5-4-10 1,-3-3-6-16,2-3-4 0,-5-4-4 15,1-7-2-15,-1 0 0 16,-1-12-1-16,0 0-1 16,0 0-1-16,0 0 0 0,5-7-3 15,-4-8 0-15,0-4-1 16,-1-6-2-16,2-6-2 0,-1-4 0 15,3-3-1 1,0-2 0-16,7 1 0 0,0-3 1 16,5 6-1-1,1 0 1-15,4 5 0 0,0 3 0 16,4 7 0-16,-2 2 0 15,-2 7 0-15,-1 5-1 0,-1 7 1 16,0 4 0-16,-4 12 0 0,1 9-1 16,-3 4 2-1,-3 8-1-15,2 4 1 0,-5 3-1 16,1-1 2-1,-4 0-2-15,1-6 3 0,-2 0-1 16,0-4-1-16,-1-6-1 16,0-3-2-16,0-6-5 0,1 0-7 15,-3-8-21 1,0-10-52-16,0 9-7 0,0-9-8 15,0 0 6-15</inkml:trace>
  <inkml:trace contextRef="#ctx0" brushRef="#br1" timeOffset="134661.3466">17566 10294 8 0,'0'0'100'15,"3"10"-3"-15,21-6-4 16,5-4-5-16,3 0-74 0,13 0-5 16,0 0-4-1,6 1-16-15,-6 4-63 0,-1-5-16 16,-7-3-7-1,-10-9-4-15</inkml:trace>
  <inkml:trace contextRef="#ctx0" brushRef="#br1" timeOffset="135251.3524">18726 10131 25 0,'-13'5'95'0,"4"-1"-2"0,9-4-1 16,0 0-52-1,0 0-12-15,19 0-5 0,8 0-6 16,5-1-5-16,9-2-3 16,3 2-3-16,6-2-3 0,-3 2-2 15,1 1-4 1,-6 0-2-16,-4 2-6 0,-7 0-8 15,-3-1-45-15,-2 4-28 0,-13-4-7 16,-13-1-4 0</inkml:trace>
  <inkml:trace contextRef="#ctx0" brushRef="#br1" timeOffset="135431.3542">18720 10476 37 0,'23'13'100'16,"10"-9"-2"-16,12-4-6 0,6-87-21 15,5 82-59-15,7-1-3 16,0 1-4-16,-2 1-6 0,-7 0-8 16,-2 5-17-1,-8 7-55-15,-13-1-12 0,-9 1-7 16,-12-1-2-1</inkml:trace>
  <inkml:trace contextRef="#ctx0" brushRef="#br1" timeOffset="136451.3644">19905 10089 73 0,'-14'1'93'0,"-3"-1"-4"0,1 8-36 16,0-3-26-16,2 6-6 15,3 6-5-15,1 3-4 0,5 10-4 16,1 1-3 0,4 6 0-16,3 2 0 0,4 1 0 15,6-2-1-15,3-3 1 16,0-8-1-16,4-4 0 15,0-7-1-15,3-5-3 0,-2-9-6 16,5-2-10-16,-5-9-52 16,-2-15-23-16,2-11-8 0,-7-14-5 15</inkml:trace>
  <inkml:trace contextRef="#ctx0" brushRef="#br1" timeOffset="136561.3656">19892 9876 3 0,'-24'-16'92'0,"4"3"1"15,7 6-7-15,4-1-8 16,9 8-82-16,0 0-23 0,0 0-53 15,18 5-7 1,0 4-8-16</inkml:trace>
  <inkml:trace contextRef="#ctx0" brushRef="#br1" timeOffset="137051.3705">20389 10194 71 0,'-2'-16'91'0,"-6"6"-6"0,-6 8-3 15,-4 6-73-15,3 19-1 16,1 8-1-16,0 10 2 15,5 8 0-15,1 6 0 16,6 4 0-16,1 1-1 0,10-6 0 16,5-7-1-16,6-8 0 0,5-12-2 15,2-10-1 1,4-12 1-16,-1-5 0 0,-3-15-2 15,-4-7 0-15,-7-4-1 16,-9-3 0-16,-7 2-1 16,-9 2-1-16,-8 4 0 15,-5 6-1-15,-3 6 1 0,-1 6-2 16,2 4-2-1,2 7-5-15,11 12-25 0,11 3-52 16,0-7-7-16,5 0-9 0,10-5-2 16</inkml:trace>
  <inkml:trace contextRef="#ctx0" brushRef="#br1" timeOffset="137581.3758">20874 10251 63 0,'0'0'98'15,"0"0"-3"-15,0 0-5 0,27 0-66 16,11-5-5-1,10 1-5-15,5 1-1 0,3-4-4 16,3 1-3-16,-2 1-3 16,-6 0-3-16,-12-1-2 0,-8 3-4 15,-11-4-5 1,-6 3-10-16,-14 4-51 0,1-15-22 15,-6-5-6-15,-12-4-3 0</inkml:trace>
  <inkml:trace contextRef="#ctx0" brushRef="#br1" timeOffset="137751.3775">21103 9985 26 0,'-7'25'94'16,"1"1"0"-16,2 5-6 0,1 8-55 16,1 2-13-16,2 8-1 0,0 3-5 15,4-1-4 1,1 0-4-16,6-2-3 0,-1-5-5 15,2-6-7-15,0-7-28 16,-5-8-49-16,7-12-7 16,2-11-7-16</inkml:trace>
  <inkml:trace contextRef="#ctx0" brushRef="#br1" timeOffset="138351.3834">21444 9963 36 0,'0'0'91'0,"0"0"-3"0,-6-17-26 15,12 12-28 1,7 0-6-16,12-2-7 0,4 0-4 15,9 3-3-15,6 1-2 16,7 3-2-16,3 2-2 16,-3 7-2-16,0 6-1 0,-6 7-2 15,-6 4-2-15,-4 7 1 16,-11 5-2-16,-8 3 0 0,-10 4 0 15,-6 2 0 1,-7-1 0-16,-15 2 1 0,-8-5 0 16,-6-4 1-16,-6-7-1 15,-5-8 0-15,4-7-1 16,-4-8 0-16,5-8-1 15,5-9 0-15,8-6-1 0,10-3 0 16,4-2-1-16,8 1 1 0,7 0 1 16,8 3 1-1,11 5 0-15,6 3 1 0,8 5 0 16,0 2 0-1,4 4 0-15,-1 6 1 0,-4 4-1 16,1 3 0-16,-7 3 1 16,-4 2-2-16,-5 0 0 0,-4-3-1 15,0 0-2 1,-4-6-7-16,2 3-9 0,-4-5-49 15,-7-11-26-15,18-6-6 0,-6-10-6 16</inkml:trace>
  <inkml:trace contextRef="#ctx0" brushRef="#br1" timeOffset="138871.3886">22152 10012 38 0,'17'4'96'15,"-10"6"-1"1,0 4-6-16,2 38-39 0,-1-26-39 15,1 7 2-15,-3 6-1 16,3 3-2-16,-4 4-2 0,-3 0 0 16,0-3-2-1,-2-7 0-15,0-1-1 0,0-9-1 16,0-7 2-1,0-8-1-15,0-11 0 0,0 0-2 16,3-16 0-16,0-4-1 0,1-13-1 16,0-12 0-16,4-12-3 15,0-6 1-15,0-7-2 0,5 2 2 16,0 2 0-1,6 3-1-15,-2 10 1 0,4 10 0 16,0 12 0 0,-2 11 1-16,-2 6-1 0,-1 6 1 15,-3 7 0-15,-1 1 0 16,3 12 0-16,-4 4 1 0,1 9-1 15,3 4 0-15,1 8 0 0,-4 6 1 16,0 3-1 0,1 4 0-16,-5 0 0 0,0 0 0 15,-4-5 0 1,5-3 0-16,-4-6 0 0,2-2 0 15,0-10 0-15,0-4-1 16,1-6-3-16,-8-14-5 0,11 18-10 16,-11-18-37-16,-5-6-39 0,0-4-7 15,-4-3-6 1</inkml:trace>
  <inkml:trace contextRef="#ctx0" brushRef="#br1" timeOffset="139051.3904">22263 10234 10 0,'0'0'101'0,"7"-15"0"16,16 7-7-16,9-13-3 0,9 7-78 16,6 0-3-1,6 1-3-15,-1 1-5 0,-4-2-8 16,3 9-16-16,-13 5-56 15,-5-4-16-15,-6 1-7 0,-11 0-4 16</inkml:trace>
  <inkml:trace contextRef="#ctx0" brushRef="#br1" timeOffset="159991.5999">14446 11471 25 0,'-9'-3'56'0,"1"3"-7"15,8 0-6-15,0 0-9 0,0 0-8 16,0 0-6-1,0 0-5-15,17-10-2 0,2 6-1 16,6-2 1-16,2 1-1 16,5-2-1-16,1 2-3 0,0 1-1 15,-2 2-2 1,-5-1-1-16,-3 3-2 0,-7 0 0 15,0 0-2-15,-8 3 0 16,-8-3 0-16,10 14 1 16,-10-2 0-16,-3 2 0 0,-7 1 1 15,-4 6-1-15,-2 1 1 16,-5 5 1-16,-3-2-2 0,3 1 0 15,-1-3 0 1,2 0 1-16,4 1-2 0,4-5 0 16,5 1 2-16,5-1 0 15,2-2 1-15,6-4 2 16,6 0-1-16,3-3 0 0,3-3 1 15,1 1 0-15,2-5 0 16,-1-2-2-16,-1-1-2 0,1 0-3 16,-5 0-5-1,3-4-7-15,-5-1-25 0,-2-10-44 16,3 1-10-1,1-6-4-15</inkml:trace>
  <inkml:trace contextRef="#ctx0" brushRef="#br1" timeOffset="160411.6041">14932 11592 0 0,'12'14'80'15,"-3"8"4"-15,0 9-29 0,0-2-19 16,1 5-1 0,-3-2-8-16,-1 1-5 0,1-6-7 15,-4-1-3-15,0-8 0 16,-1-4 0-16,-2-4-2 0,0-10 0 15,0 0-2 1,0 0 0-16,7-15-1 0,-5-6-1 16,-1-6-1-16,3-9-2 0,2-5-2 15,1-4-1 1,2-2-1-16,4-2 0 0,1 6 0 15,0 4-1-15,1 9 1 16,-1 5-1-16,-1 8 0 0,-3 4 0 16,-10 13-1-1,16-3 1-15,-7 7 0 0,-3 9 0 16,5 7 1-16,-1 4 1 0,2 6 1 15,2 3 0 1,-3 6 0-16,0 0 0 0,0 0 0 16,-1 0 0-16,-2-3 0 15,-1-4-1-15,-1-4 0 0,0-6-2 16,1-2-2-1,-7-7-7-15,5 2-14 0,-4-3-51 16,-1-12-16 0,0 0-7-16,-14-13-2 0</inkml:trace>
  <inkml:trace contextRef="#ctx0" brushRef="#br1" timeOffset="160561.6056">15099 11647 13 0,'-7'-12'93'0,"7"2"-4"15,7 0-4 1,5 37-16-16,7-30-60 0,1-7-13 15,13-4-50-15,1 12-27 16,-1-1-7-16,1 2-5 0</inkml:trace>
  <inkml:trace contextRef="#ctx0" brushRef="#br1" timeOffset="161021.6102">15869 11540 17 0,'-20'3'83'16,"-1"-3"1"-16,1 3-37 0,9 2-7 15,-1-1-8-15,12-4-11 16,-9 13-8-16,9-13-1 0,6 16-2 15,8-8 1 1,4-3-1-16,7-1-1 0,1-1-1 16,5-2-1-16,-2-1-2 0,-2-1-3 15,-1 1-5 1,-4-6-6-16,-2 5-14 0,-7 1-46 15,1 0-19-15,-1-3-8 16,-5-2-2-16</inkml:trace>
  <inkml:trace contextRef="#ctx0" brushRef="#br1" timeOffset="161311.6131">15783 11794 81 0,'-13'10'90'0,"13"-10"-1"0,0-21-21 16,12 21-50 0,12 2-2-16,9 0 1 0,4 3-2 15,6-3-4-15,5 4-3 0,0-2-3 16,-2-1-2-16,-5 0 0 15,-7 1-1-15,-5-2-1 0,-8 0-3 16,-5-1-1 0,-4 2-5-16,-12-3-8 0,12 0-46 15,-3 0-27 1,-9 0-7-16,4-8-4 0</inkml:trace>
  <inkml:trace contextRef="#ctx0" brushRef="#br1" timeOffset="161981.6198">17053 11531 31 0,'0'0'86'0,"-18"-2"0"16,5-16-11-16,1 21-46 0,-5 11-6 15,3 5-3 1,-2 6-5-16,2 4-2 0,1 3-2 16,9 3-2-16,3-1 0 15,4-2-2-15,9-4-1 0,5-7-2 16,7-4-1-1,2-8 0-15,3-4-4 0,-2-5-4 16,4-10-14 0,0-4-56-16,-6-17-15 0,-7-9-8 15,-4-12-3-15</inkml:trace>
  <inkml:trace contextRef="#ctx0" brushRef="#br1" timeOffset="162121.6212">17003 11251 44 0,'-21'-1'80'15,"7"1"-7"1,4-2-14-16,10 2-115 0,0 0-21 15,8 0-3-15</inkml:trace>
  <inkml:trace contextRef="#ctx0" brushRef="#br1" timeOffset="162511.6251">17521 11607 18 0,'11'0'92'16,"-11"0"1"-16,0 0-6 16,0 11-3-16,-8 4-72 0,-1 6-6 15,-1 4-1-15,0 1 0 0,-1 1 1 16,2-2-1-1,1-3 0-15,6-7 0 0,2-2 0 16,0-13 0 0,16 9 0-16,0-11-1 0,1 2 0 15,4-7-3-15,3 0-2 16,3-1-6-16,-3-6-7 0,1-4-39 15,2 1-36 1,-9-8-7-16,-4-3-7 0</inkml:trace>
  <inkml:trace contextRef="#ctx0" brushRef="#br1" timeOffset="162671.6267">17670 11548 36 0,'-8'20'92'0,"-5"6"-1"16,6 7-6-16,-3 7-53 0,5 4-10 16,1 6-2-1,0 3-5-15,1 0-5 0,2-2-5 16,1-3-3-16,0-2-6 0,0-7-11 15,4-10-50 1,6 0-23-16,-3-12-7 0,3-10-5 16</inkml:trace>
  <inkml:trace contextRef="#ctx0" brushRef="#br1" timeOffset="162941.6293">18015 11552 24 0,'0'0'98'0,"-10"12"-1"15,10-12-7 1,18 1-1-16,3-1-78 0,11 2-2 15,3-2 1-15,4 0-2 16,3 0-4-16,-2 0-4 16,-3-2-5-16,-8 1-6 0,-11-8-27 15,-18 9-50-15,14-19-6 16,-14 1-6-16,-8-8-3 0</inkml:trace>
  <inkml:trace contextRef="#ctx0" brushRef="#br1" timeOffset="163131.6313">18134 11307 35 0,'-3'19'96'0,"3"7"1"15,0 1-8-15,5 16-35 16,0-7-32-16,1 6-3 0,-2 5-7 16,-2 0-4-1,0 2-2-15,-2 1-5 0,0-1-5 16,-4-6-7-16,4-9-55 15,0 1-23-15,0-14-7 16,2-11-7-16</inkml:trace>
  <inkml:trace contextRef="#ctx0" brushRef="#br1" timeOffset="163621.6362">18830 11480 69 0,'-12'12'94'0,"5"2"-2"0,-2 3-5 16,1 8-63-1,-3 7-4-15,2 3-3 0,3 5-2 16,1 1-4 0,5-5-2-16,4 0-2 0,8-7-1 15,7-4 0-15,3-4-2 0,4-9 1 16,0-4-3-16,4-4-1 15,-3-4-4-15,0-7-6 16,-5-13-10-16,-2-9-58 16,-3-4-16-16,-10-13-8 0,-5-7-4 15</inkml:trace>
  <inkml:trace contextRef="#ctx0" brushRef="#br1" timeOffset="163741.6374">18782 11267 10 0,'-26'-7'90'0,"9"4"-2"15,5 3-5-15,12 0-13 16,0 0-122-16,9 6-28 0,12-1-7 15,3-1-3 1</inkml:trace>
  <inkml:trace contextRef="#ctx0" brushRef="#br1" timeOffset="164211.6421">19268 11676 68 0,'-16'-1'90'0,"-3"-3"-4"15,0 0-5-15,19 4-66 16,-19 0-4-16,9 2-2 0,10-2-1 15,0 17-2 1,17-6 0-16,7 2 1 0,5 2 0 16,1 3 0-16,3 0 0 0,-2 3 0 15,-4-1-1 1,-12 1 0-16,-10 4 0 0,-7-1 0 15,-16-2-1-15,-6 0 0 16,-8-3 0-16,-3-3-1 0,0-1-1 16,0-6-1-1,5-5-4-15,7-4-3 0,6-6-7 16,7-8-16-16,7-8-59 0,6 3-9 15,7-8-6 1,8-3-4-16</inkml:trace>
  <inkml:trace contextRef="#ctx0" brushRef="#br1" timeOffset="164391.6439">19235 11684 0 0,'0'0'91'16,"2"-20"3"0,17 6-6-16,11-9-5 0,10 1-67 15,10-1-9-15,8 1-9 0,-2-3-19 16,0 4-60-16,10 7-7 15,-11-1-6-15,-5 6 1 0</inkml:trace>
  <inkml:trace contextRef="#ctx0" brushRef="#br1" timeOffset="178261.7826">15277 12780 71 0,'-3'-10'84'0,"3"10"-27"0,-14-10-19 15,14 10-11 1,0 0-8-16,-7-7-6 0,7 7 0 16,-15 15-3-16,4 1 0 0,2 9-1 15,-3 7 1 1,4 3 1-16,-1 2 0 0,4 1-1 15,4-2-1-15,0-2-1 16,5-5-1-16,7-6 0 16,0-3-1-16,5-9 0 15,-1-1-2-15,6-8-1 0,1-2-3 16,-1-11-5-16,4-1-19 0,1-9-61 15,-3-15-9 1,-3-15-6-16,-4-12-6 0</inkml:trace>
  <inkml:trace contextRef="#ctx0" brushRef="#br1" timeOffset="178391.7839">15264 12443 71 0,'-17'0'86'0,"0"0"-10"0,9 0-28 15,8 0-120-15,0 0-9 0,10 6-4 16</inkml:trace>
  <inkml:trace contextRef="#ctx0" brushRef="#br1" timeOffset="178931.7893">15704 12905 20 0,'-10'0'86'0,"10"0"-2"0,-12-16-22 16,12 16-32-1,9 0-6-15,8 2-4 0,5 0-8 16,-1 1-3-1,5 1-2-15,-1 1-1 0,0 0-1 16,-4 1-4-16,-7 1 1 16,-4 2-1-16,-4 1 1 0,-6 2 1 15,-4 0 1-15,-8 2 1 0,-2 0 0 16,-2 1 0-1,-4-1 1-15,2 2-1 0,-1-4-1 16,4 0 1 0,1 0-1-16,6 0-1 0,6-1 2 15,2-1-1-15,8 0 0 16,7 0 1-16,2-1-2 0,6 0 0 15,0-3 0 1,4-1-1-16,2 0-4 0,-6-3-2 16,2-2-6-16,-6-2-11 0,0-12-58 15,-2 1-14 1,-3-1-7-16,0-6-5 0</inkml:trace>
  <inkml:trace contextRef="#ctx0" brushRef="#br1" timeOffset="179261.7926">16249 12741 7 0,'-15'9'88'0,"5"0"3"15,10-9-2-15,-2 14-51 0,8-8-11 16,13-1-6-16,10 2-2 15,3-3-5-15,4 1-4 0,4-4-3 16,1 1-3 0,-3-2-3-16,-4 0-3 0,-7 0-5 15,-7-2-7 1,-5-2-20-16,-15 4-52 0,9-8-7 15,-9 8-6-15</inkml:trace>
  <inkml:trace contextRef="#ctx0" brushRef="#br1" timeOffset="179441.7943">16297 12939 17 0,'-16'17'94'0,"8"-2"1"0,8-15-5 16,11 9-48-16,18-4-17 15,9-5-5-15,6-7-8 0,10 0-10 16,0-9-13-16,8-2-53 15,-3 8-24-15,-5-1-6 16,-7 0-5-16</inkml:trace>
  <inkml:trace contextRef="#ctx0" brushRef="#br1" timeOffset="179981.7998">17147 12696 85 0,'-28'4'93'0,"5"0"-5"0,-11 1-45 16,19 3-12-1,9 4-9-15,6-2-6 0,10 2-5 16,10 2-3-16,6-1-1 0,4 1 0 15,3 2 0 1,-1-3-2-16,-2 1-2 0,-4-1 0 16,-7 3-1-16,-6-4 0 15,-10 1 0-15,-5 3 1 0,-14-1-1 16,-4-1 1-1,-10-1 1-15,-1-2-1 0,-6-5 0 16,-1 1 0 0,1-6-1-16,4-1-1 0,5-3-1 15,4-5-5-15,9 2-6 0,-3-9-23 16,0 5-58-16,17-1-4 15,1-5-8-15,1 2-2 0</inkml:trace>
  <inkml:trace contextRef="#ctx0" brushRef="#br1" timeOffset="180131.8013">17104 12726 97 0,'23'-14'101'0,"4"-2"-7"16,2-5-5-16,0-3-60 15,7 7-22-15,1-4-8 16,1 10-9-16,-7 0-21 0,-8-2-56 15,5 9-6 1,-4 3-8-16,-6 1 7 0</inkml:trace>
  <inkml:trace contextRef="#ctx0" brushRef="#br1" timeOffset="180611.806">17517 12750 20 0,'10'25'95'16,"-1"4"-1"-16,-5 0-4 15,-1 4-48-15,-3 0-14 16,-2 0-5-16,-1-4-8 16,-3-5-3-16,0-4-1 0,2-6-2 15,4-14-1-15,0 0-1 0,0 0-2 16,9-22-1-1,1-4 0-15,3-5-1 0,2-9-2 16,2-6-1-16,0-4 0 16,1 0 0-16,-3 0 1 15,3 4-1-15,-5 7 0 16,3 3 0-16,-3 10-1 0,-1 6 0 15,1 11 1 1,3 7-1-16,-2 5 0 0,3 11 0 16,0 7 0-16,-2 8 0 0,3 6 1 15,-4 8 1-15,0 0-1 16,-5 9 1-16,-4-2-1 15,-5-2 1-15,2-4 0 16,-4-4 1-16,2-8-1 0,0-5 0 16,2-4 0-1,3-7-1-15,4-7-1 0,5-4-3 16,2-2-3-16,2-3-5 0,3 0-21 15,0-1-49 1,-4-15-14-16,-4-4-8 0,-4-6-4 16</inkml:trace>
  <inkml:trace contextRef="#ctx0" brushRef="#br1" timeOffset="180791.8079">17644 12796 78 0,'-15'0'99'15,"15"0"-7"-15,19 0-4 0,11-1-67 16,17-5-6-16,10-3-2 15,6-2-3-15,2-1-5 0,-5-2-7 16,-1 4-11 0,-18 6-56-16,-10-8-19 0,-11 4-9 15,-10 0-5-15</inkml:trace>
  <inkml:trace contextRef="#ctx0" brushRef="#br1" timeOffset="184131.8413">14908 13929 0 0,'0'-10'69'16,"0"10"-9"-16,0-11-9 0,0 11-10 15,3-15-8-15,-3 15-3 0,6-17-4 16,-6 17-3-1,2-15-3-15,-2 15-3 0,0-12-2 16,0 12-3 0,0-9-2-16,0 9-3 0,0 0-2 15,0 0-2-15,-7 0 0 16,7 0-1-16,-17 7-1 0,7 2 0 15,-2 3 0 1,-1 3-1-16,-1 2 1 0,1 2 0 16,2 3 0-16,2 0 0 0,4 2 1 15,3 3 0 1,2-3 1-16,10 0-1 0,2-4 1 15,7 1 0-15,5-4 0 16,3-3 0-16,5-5 0 0,0-3 0 16,0-4-1-1,0-2 0-15,-3-5-2 0,-1-5-2 16,-5-1-2-16,-4-4-6 0,-5 1-7 15,-6-6-30 1,-3 1-46-16,1-1-6 0,-5-1-7 16</inkml:trace>
  <inkml:trace contextRef="#ctx0" brushRef="#br1" timeOffset="184331.8433">15012 13537 14 0,'-9'-11'100'0,"1"3"-5"0,2-2-5 15,3-4-11 1,0 4-84-16,8-1-62 0,8 8-19 15,4 0-7-15,4 3-7 16</inkml:trace>
  <inkml:trace contextRef="#ctx0" brushRef="#br1" timeOffset="185791.8579">15624 14030 52 0,'-1'-14'90'0,"-7"2"-21"15,8 12-14-15,-1-10-11 0,1 10-13 16,0 0-10-16,0-10-4 15,0 10-3-15,0 0-5 16,0 0-1-16,7-7-3 16,1 5-1-16,3 2-1 0,3 0-1 15,2 0 0 1,1 0-1-16,1 0 1 0,-2 0 0 15,-3 4-1-15,-2-1 0 16,-11-3 0-16,10 8 0 0,-10-8 0 16,-2 17 1-16,-7-5-2 15,-6 2 2-15,-6 0-1 16,-4 3 1-16,-2-2 0 0,-1-1-1 15,3-2-1 1,2 1 1-16,4-4-1 0,7 0 0 16,9 1 1-1,5-2-1-15,14 0 1 0,9 0 0 16,7 2 1-16,5 0-1 0,3 2 0 15,0 0 0-15,-6 0-3 16,-4 2 0-16,-11 3 1 0,-13 1-1 16,-8 3 0-1,-17 1 1-15,-11-1 1 0,-10 2-1 16,-8 0 3-1,-4-1 0-15,-1-4 0 0,1-4-1 16,9-2-1-16,9-4-2 16,5-4-4-16,16-1-8 0,13-3-27 15,0-12-47-15,23 1-10 0,8-5-7 16</inkml:trace>
  <inkml:trace contextRef="#ctx0" brushRef="#br1" timeOffset="186521.8652">16430 13800 87 0,'-16'3'93'0,"4"-1"-4"0,12-2-45 16,0 0-11-1,5 8-8-15,13-5-7 0,7-1-5 16,8 1-3-16,6-1-2 0,2 2-2 16,0-2-1-1,-1 2-3-15,-8-3-1 0,-2 2-3 16,-11-3-4-16,-3 2-8 15,-16-2-25-15,0 0-51 0,0 0-6 16,6-5-7 0</inkml:trace>
  <inkml:trace contextRef="#ctx0" brushRef="#br1" timeOffset="186721.8672">16418 14054 76 0,'-6'20'101'16,"11"-6"-5"-16,21-11-6 0,11-3-56 15,13-4-17 1,5-1-3-16,7-1-4 0,-3-5-8 16,1 5-6-16,-13-3-6 15,-4 9-13-15,-13 0-52 0,-11 0-19 16,-5 2-5-16,-14-2-5 15</inkml:trace>
  <inkml:trace contextRef="#ctx0" brushRef="#br1" timeOffset="187011.8701">17388 13701 71 0,'-17'24'99'16,"-3"1"-4"-16,1 9-5 16,3 3-71-16,0 5 1 15,7 0 0-15,3-1-4 16,6-1-4-16,8-5-3 0,6-6-2 15,3-7-2-15,6-7-2 0,0-9-4 16,5-3-8 0,-5-12-33-16,-3-12-50 0,5-12-6 15,-3-16-8-15,-3-11-4 16</inkml:trace>
  <inkml:trace contextRef="#ctx0" brushRef="#br1" timeOffset="187131.8713">17440 13436 1 0,'-20'-15'92'0,"4"5"-3"16,4 0-13-16,10 2-39 0,2 8-118 15,0 0-6 1,12 11-3-16</inkml:trace>
  <inkml:trace contextRef="#ctx0" brushRef="#br1" timeOffset="187331.8733">17664 13894 8 0,'6'27'102'0,"-1"5"-2"15,-1 2-5-15,0 1-4 0,-3 7-70 16,-2 2-11 0,1 2-1-16,-3 0-3 0,-5-1-6 15,-5-6-9 1,10-7-55-16,-5-1-28 0,-3-14-7 15,11-17-5-15</inkml:trace>
  <inkml:trace contextRef="#ctx0" brushRef="#br1" timeOffset="187791.8779">18249 13844 30 0,'0'10'103'0,"9"-5"-4"16,17-3-6-16,5-2-4 0,8-2-78 15,9-1-5-15,2 3-1 0,6-2-3 16,-5-5-6 0,-5 4-9-16,-10-2-39 0,-14-9-39 15,-5-6-7 1,-11-9-6-16</inkml:trace>
  <inkml:trace contextRef="#ctx0" brushRef="#br1" timeOffset="187991.8799">18428 13503 54 0,'-12'45'101'15,"7"8"-4"1,4 8-6-16,1 0-60 0,1 12-8 16,3 2-5-16,2-5-3 15,-1-1-4-15,0-22-8 0,-3-10-4 16,5-4-4-1,-2-16-13-15,4-12-60 0,5-3-13 16,-1-9-9-16,6-17-5 0</inkml:trace>
  <inkml:trace contextRef="#ctx0" brushRef="#br1" timeOffset="188201.8819">18945 13680 25 0,'-1'31'105'16,"-4"8"-3"-16,-4 0-6 0,1 2-4 15,4 2-76-15,1 4-3 0,3-4-4 16,7-5-1-16,8-9-3 16,9-7-3-16,7-7-4 15,1-13-8-15,9-2-32 16,6-11-51-16,-14-22-5 0,-4-13-8 15,-7-14-5 1</inkml:trace>
  <inkml:trace contextRef="#ctx0" brushRef="#br1" timeOffset="188321.8831">18970 13433 5 0,'-25'-8'91'15,"6"4"-1"-15,10 4-8 16,9 12-21-16,0-12-140 0,28 12-7 16,1-3-4-1</inkml:trace>
  <inkml:trace contextRef="#ctx0" brushRef="#br1" timeOffset="188741.8873">19415 13829 80 0,'-14'4'99'0,"-1"-4"-4"0,7 0-6 16,8 0-64 0,0 0-8-16,11-1-6 0,9-1-3 15,8 2-4 1,2 0-2-16,2 6-2 0,0 1 0 15,-3 6 1-15,-10 6-1 16,-11 3 1-16,-8 5 0 0,-17 4 1 16,-11 3 1-1,-3-2 0-15,0-1 1 0,2-2 1 16,8-5-1-16,12-4 0 0,11-6-1 15,21-7 0 1,16-2-1-16,7-2-2 0,7-3-1 16,6 0-4-16,-5-4-5 15,-2 4-9-15,-14-6-36 0,-11 3-38 16,-4 1-6-1,-13-3-7-15</inkml:trace>
  <inkml:trace contextRef="#ctx0" brushRef="#br1" timeOffset="192061.9205">14947 15376 5 0,'-5'-17'95'0,"-3"2"0"15,0 7-3-15,-3 4-49 0,-1 6-13 16,2 8-7 0,-2 6-9-16,4 6-2 0,3 2-3 15,5 3-2 1,5 3-1-16,11-3-2 0,4-4-1 15,10-3-5-15,2-10-4 0,4-3-7 16,-5-12-23-16,-8-7-56 16,1-12-7-16,-10-9-6 0</inkml:trace>
  <inkml:trace contextRef="#ctx0" brushRef="#br1" timeOffset="192151.9214">14917 15119 36 0,'-26'-24'88'16,"8"8"-2"-16,7 3-15 15,11 2-125-15,6 6-21 0,15 2-10 16</inkml:trace>
  <inkml:trace contextRef="#ctx0" brushRef="#br1" timeOffset="192501.925">15499 15371 90 0,'0'0'98'16,"5"-9"-5"0,-5 9-6-16,-43 15-74 0,35 3-2 15,-2 9-4-15,0 4 0 16,-3 0 0-16,3 1-2 0,1-3-1 15,3 0 0-15,1-7 0 0,5-3 0 16,0-5 0 0,11-6-2-16,4-3 0 0,6-5-1 15,3 0-3 1,4-8-4-16,2-1-8 0,-3-8-36 15,-6-5-42-15,5-3-8 16,-7-4-6-16</inkml:trace>
  <inkml:trace contextRef="#ctx0" brushRef="#br1" timeOffset="192651.9264">15603 15444 49 0,'-12'29'97'15,"0"6"-5"1,1 5-5-16,2 6-62 0,3 7-9 16,6 1-8-16,0-3-8 15,8 1-22-15,10-11-62 0,-4-7-6 16,5-14-8-1</inkml:trace>
  <inkml:trace contextRef="#ctx0" brushRef="#br1" timeOffset="192941.9293">16024 15277 0 0,'-21'18'100'0,"6"-2"1"15,10-4-5-15,5-12-5 16,25 7-77-16,9-7-2 0,11-2-3 15,7-3-2 1,7-6-4-16,-1 0-5 0,0 1-7 16,-15-4-11-1,-9-1-60-15,-11 10-14 0,-12-1-8 16,-11 6-4-16</inkml:trace>
  <inkml:trace contextRef="#ctx0" brushRef="#br1" timeOffset="193111.931">16108 15530 70 0,'0'11'101'0,"5"-4"-5"0,15-5-7 16,11 0-57-16,5-4-24 15,8-3-9-15,-2-10-25 0,1 5-61 16,9-1-6-1,-6-3-8-15</inkml:trace>
  <inkml:trace contextRef="#ctx0" brushRef="#br1" timeOffset="193941.9393">16955 15182 11 0,'2'-10'96'16,"-2"10"-3"-16,1-11-5 15,-1 11-49-15,0 0-13 0,-11 18-6 16,0 5-5-1,1 8-5-15,0 3-1 0,-2 10 1 16,4-3-2-16,3 2 0 0,5-2 0 16,8-7-2-1,9-7-1-15,6-8 0 0,9-5-2 16,3-10 0-16,3-4-3 15,-1-2-5-15,2-9-7 16,-6-12-26-16,-12-2-57 16,5-10-4-16,-6-10-8 0,-7-6 0 15</inkml:trace>
  <inkml:trace contextRef="#ctx0" brushRef="#br1" timeOffset="194061.9406">17052 14925 95 0,'-23'-9'98'15,"4"1"-6"-15,10 0-9 16,2-1-82-16,15 2-54 0,7 7-30 15,4 0-8 1,5 3-7-16</inkml:trace>
  <inkml:trace contextRef="#ctx0" brushRef="#br1" timeOffset="194661.9466">17594 15312 1 0,'-9'-4'92'0,"-5"1"1"0,1 21-10 16,-3-18-45 0,5 2-8-16,-2 1-10 0,0 0-5 15,4 0-4-15,9-3-3 16,-11 7-1-16,11-7-1 15,0 0 1-15,14 9-2 0,2-9 0 16,6 1 1-16,3-1-2 16,4 1 0-16,-1-1 0 0,4 2-2 15,-5 3 0 1,-3 2-1-16,-7 4 0 0,-4 2-1 15,-7 5 1-15,-6 4-1 16,-6 3 0-16,-10-1 0 16,-1 1 0-16,-5-3 1 15,-1-3-1-15,1-2 1 0,4-4 0 16,5-6 0-16,13-7 0 0,0 9 0 15,10-6 0 1,7-1 0-16,4 1 0 0,6 3-1 16,-3 1 1-1,-2 4-2-15,-5 2 2 0,-10 3-1 16,-9 3 1-16,-14 3-1 15,-9 1 1-15,-9-1 0 0,-6 2-1 16,-1-3 0-16,2-3-4 0,2-9-6 16,14 4-30-1,8-5-48-15,7-9-9 0,7-13-9 16,3-10-3-1</inkml:trace>
  <inkml:trace contextRef="#ctx0" brushRef="#br1" timeOffset="202152.0214">15851 16528 7 0,'0'0'89'0,"-10"-3"2"0,10 3-35 16,-11 0-13-16,11 0-14 15,-11 15-10-15,2-1-6 0,-3 5-3 16,4 5-1-16,-1 3 0 16,3 3-1-16,3 3-2 15,5-2 0-15,8-2-1 0,4-4 1 16,7-3-1-1,1-3-1-15,3-4 0 0,-2-3 0 16,1-4-1-16,-5-2-1 16,0-6-4-16,-3 0-4 15,0-8-11-15,-10-3-52 16,0-16-25-16,-1-9-8 0,-5-16-3 15</inkml:trace>
  <inkml:trace contextRef="#ctx0" brushRef="#br1" timeOffset="202282.0228">15872 16276 44 0,'-8'0'90'15,"8"0"-4"-15,-13 0-6 16,13 0-74-16,0 0-30 0,-12 5-54 16,12-5-8-16,9 9-3 0</inkml:trace>
  <inkml:trace contextRef="#ctx0" brushRef="#br1" timeOffset="202922.0292">16303 16668 77 0,'0'0'87'0,"0"0"-36"16,0 0-12-16,-5 9-10 0,5-9-10 16,0 0-8-1,12 13-1-15,2-7-2 0,9 0 0 16,2 6-1-1,5 0 0-15,1 2-3 0,0 1 0 16,-2 3-2-16,-8 0 1 0,-6 2 1 16,-10-2 0-16,-5 0 0 15,-9 1 2-15,-7-2 1 0,-10-2 0 16,-2-1-1-1,-3-4-1-15,-3-1-1 0,4-3-1 16,-1-6-4 0,8 0-5-16,-1-6-15 0,3-6-64 15,12-4-9-15,1-7-6 16,6-3-4-16</inkml:trace>
  <inkml:trace contextRef="#ctx0" brushRef="#br1" timeOffset="203062.0306">16365 16598 75 0,'17'-12'97'15,"2"0"-5"-15,2 3-9 16,36-4-76-16,-48 9-19 16,21 4-62-16,1 0-15 0,-2 3-8 15</inkml:trace>
  <inkml:trace contextRef="#ctx0" brushRef="#br1" timeOffset="203482.0348">17053 16520 77 0,'0'0'92'0,"0"0"-6"0,20-1-52 15,8-5-11-15,4 1-7 16,4-1-6-16,2 1-4 0,1-1-4 16,-2 1-4-16,-4 1-6 0,-5 4-23 15,3 1-52 1,-18 2-8-16,-2-5-2 0</inkml:trace>
  <inkml:trace contextRef="#ctx0" brushRef="#br1" timeOffset="203682.0368">17130 16682 6 0,'-13'15'96'0,"8"-6"2"16,5-9-8-1,11 0-40-15,10 1-32 0,5-1-3 16,4-1-4-16,2 1-9 15,1-4-8-15,3 4-9 0,-2-1-35 16,-11-1-38 0,9 1-9-16,-6-4-2 0</inkml:trace>
  <inkml:trace contextRef="#ctx0" brushRef="#br1" timeOffset="204052.0405">18076 16412 0 0,'-11'4'85'0,"-1"6"3"16,-1-5-3-1,1 13-62-15,3 7-2 0,1 6 0 16,2 4-2-16,-1 2-3 15,4 3-1-15,3-1-1 16,-1-2-6-16,3-4 0 0,5-4-2 16,1-5-2-16,2-5 0 15,2-6-1-15,1-4-2 0,0-9-3 16,3 0-2-1,-4-6-10-15,8-14-51 0,1-5-27 16,-9-13-8 0,-2-13-5-16</inkml:trace>
  <inkml:trace contextRef="#ctx0" brushRef="#br1" timeOffset="204182.0418">18068 16170 22 0,'-13'-3'78'0,"5"3"-16"0,8 0-57 15,0 0-81 1,3 10-3-16</inkml:trace>
  <inkml:trace contextRef="#ctx0" brushRef="#br1" timeOffset="204752.0475">18439 16528 49 0,'0'0'99'0,"-14"-1"-5"15,14 1-5 1,0 0-64-16,0 0-7 0,6 3-4 15,7 2-6-15,5 0-3 0,-1 0-2 16,6 1-1 0,0 0 0-16,-1-1-1 0,-1 1 0 15,-6-4 0-15,-1 1-1 16,-5 0 1-16,-9-3-1 15,11 5 1-15,-11-5 0 16,3 10 0-16,-3-10 0 0,0 17 1 16,0-2 0-16,0 1 0 0,0 3 1 15,-1 3-1 1,-1 4-1-16,1 1 0 0,-2 2 1 15,-2 3-1-15,0-3 0 16,1 0 0-16,0-1 0 16,1-1-1-16,0-5 3 15,2 0-3-15,-1-5-2 0,2-3-4 16,0-6-5-1,1 1-23-15,-1-9-51 0,0 0-13 16,2-14-8-16</inkml:trace>
  <inkml:trace contextRef="#ctx0" brushRef="#br1" timeOffset="204872.0487">18486 16777 62 0,'7'-3'93'16,"19"-2"-4"0,7-2-3-16,3-1-77 0,11 6-27 15,8 0-60 1,-4-6-8-16,-5-1-7 0</inkml:trace>
  <inkml:trace contextRef="#ctx0" brushRef="#br1" timeOffset="217122.1712">23129 4591 22 0,'4'13'30'0,"2"3"0"15,-2 6 1 1,2-2-1-16,0 3-6 0,-1-3-5 15,1-1-3 1,-1-1-6-16,-1-7 0 0,-2-1-4 16,-2-10-3-16,3 10-9 0,-3-10-18 15,0 0-40-15,9-3-15 16</inkml:trace>
  <inkml:trace contextRef="#ctx0" brushRef="#br1" timeOffset="217592.1759">22895 4640 20 0,'-28'38'47'0,"1"6"-8"0,14 0-8 0,5 1-6 15,11-6-5 1,23 3-1-16,9-14-1 0,16-1-7 15,10-15 0 1,10-7-1-16,6-8-2 0,8-13 0 16,-4-8-2-16,1-10-1 15,-10-3-2-15,-5-4-1 0,-13-2 1 16,-9-3 0-16,-16 0-2 0,-10 3 1 15,-15 1-1 1,-13 6 1-16,-14 4 0 0,-18 6-2 16,-17 8 0-1,-12 7-1-15,-16 11 1 0,-7 4 0 16,-5 14-1-16,0 6-2 15,9 9-3-15,7 3-11 0,23 6-28 16,22 6-36 0,24-4-5-16</inkml:trace>
  <inkml:trace contextRef="#ctx0" brushRef="#br1" timeOffset="219052.1905">21486 8635 27 0,'0'0'38'16,"0"0"-2"0,5-9-6-16,12 1-7 0,9 0-7 15,2-2-6-15,5-4-4 0,2 4-2 16,3-2 0-16,-7 8-2 15,0-4-1-15,-9 7-1 0,-6 0 1 16,-8 1-1 0,-8 0 3-16,4 10-2 0,-5 2 0 15,-5-1 0 1,-7 9 2-16,0-1 1 0,-4 4-2 15,1 0 1-15,-1 2 0 16,1 0 1-16,3-3 2 0,3 1 1 16,7-4 2-16,3-4 2 0,7-3 1 15,8-4-1 1,3-1 0-16,6-5-1 0,1 1-2 15,4-1-2 1,0-2-3-16,-2 0-3 0,-3 0-5 16,-2-3-5-16,-3-1-9 15,-4-3-20-15,2 1-36 0,-7-6-12 16,-4-5 5-16</inkml:trace>
  <inkml:trace contextRef="#ctx0" brushRef="#br1" timeOffset="219382.1938">21284 8891 52 0,'-5'58'50'16,"13"-10"-5"-1,23-11-8-15,24-15-7 0,21-15-2 16,18-16-4-16,15-17-7 16,15-20-3-16,6-10-6 0,2-13-3 15,-4-6 0 1,-18-7-1-16,-19-3 0 0,-20 1-1 15,-25 6-1 1,-32 6-1-16,-26 14 0 0,-29 13 1 16,-28 15-3-16,-21 17 1 0,-19 13 0 15,-5 21 0-15,-8 6-3 16,14 16-11-16,6 3-25 0,18 4-42 15,31 3-4 1,24-5-4-16</inkml:trace>
  <inkml:trace contextRef="#ctx0" brushRef="#br1" timeOffset="220182.2018">23019 9596 46 0,'-19'0'50'16,"19"0"-5"-16,-11 0-9 15,11 0-9-15,0 0-7 0,0 0-5 16,19-11-5 0,3 4-5-16,8-3-3 0,5 1 0 15,5-1 0-15,1 5 0 0,-2 2 0 16,-6 3-1-1,-4 2 0-15,-10 7 1 0,-10 9 0 16,-10 2 1-16,-8 4 1 16,-10-2 0-16,-6 0 0 0,3 0 0 15,-4-3-1 1,3-4 0-16,5-4-2 0,9-3 0 15,9-8-1 1,2 13 0-16,14-4 0 0,1-4 0 16,3 4 0-16,-2 1 1 0,-3 0-1 15,-5 4 1-15,-2-2 0 16,-9 5 0-16,-10-2-2 0,-3 0-4 15,-5-1-9 1,3 0-17-16,-3-7-34 0,7 1-19 16,0-8-1-1</inkml:trace>
  <inkml:trace contextRef="#ctx0" brushRef="#br1" timeOffset="220522.2052">22721 9725 5 0,'-16'39'76'15,"26"3"-24"-15,9-1-11 16,22-3-6-16,14-13-4 15,21-4-7-15,14-17-2 0,9-8-4 16,9-15-4 0,4-12-3-16,-9-8-3 0,-9-7-1 15,-15-5-1-15,-18-3-1 16,-23-3-2-16,-21 1 0 15,-23 5-2-15,-26 5 0 16,-25 10 1-16,-17 11-4 0,-18 14-1 16,-11 9-3-16,0 14-13 0,6 20-50 15,8-1-18 1,19 5-7-16</inkml:trace>
  <inkml:trace contextRef="#ctx0" brushRef="#br1" timeOffset="221262.2126">20008 11321 49 0,'-1'-13'80'15,"-2"1"-4"-15,3 12-41 0,-1-12-18 16,1 12-7-16,0 6-6 16,0 12-1-16,-1 6 1 15,-3 5 0-15,2 0 1 0,1-1 3 16,1 1 2-16,0-8 1 15,6-4 0-15,9-10-2 0,8-7-1 16,7-5 0 0,7-3-2-16,2-3-1 0,6-3-3 15,1-1-2-15,-2 1-7 16,-6-4-5-16,-4 1-11 15,-6-2-30-15,-7-8-30 16,-4 1-9-16,-9 0 2 0</inkml:trace>
  <inkml:trace contextRef="#ctx0" brushRef="#br1" timeOffset="221452.2145">20360 11289 20 0,'-24'41'82'0,"-5"10"-12"16,11 7-17-16,1 6-14 16,3 1-16-16,5-1-10 15,4-10-5-15,3-10-3 0,2-6 0 16,0-12-1-16,0-6-5 0,0-20-4 15,0 0-10 1,0-14-28-16,0-3-35 0,-9-13-7 16,0-9 0-1</inkml:trace>
  <inkml:trace contextRef="#ctx0" brushRef="#br1" timeOffset="221772.2177">19737 11639 35 0,'-17'78'83'0,"14"-3"-12"16,12-4-14-16,17-16-17 0,23-13-16 15,17-24-4 1,19-18-5-16,12-21-5 0,18-23 1 15,1-20-2-15,1-12-3 16,-10-11 0-16,-16-3-2 16,-21-6-1-16,-23 4-1 0,-33 7-1 15,-24 16-3-15,-30 15-2 16,-30 14 3-16,-20 23-2 0,-17 17-3 15,-8 18-1 1,-4 18-9-16,9 13-27 0,13 10-39 16,7 3-4-1,18 1-7-15</inkml:trace>
  <inkml:trace contextRef="#ctx0" brushRef="#br1" timeOffset="222252.2225">19529 12460 8 0,'-19'12'75'16,"6"3"-25"-16,13-1-5 15,6 1-8-15,15-3-5 0,11 0-5 16,9-2-5-16,1 2-5 0,4-1-3 15,-5 5-5 1,-6 2-2-16,-13 6-3 0,-14 6 0 16,-13 1-2-1,-15-1-2-15,-8-2-3 0,-6-6-7 16,-3-5-22-16,3-6-44 15,-2-12-12-15,6-14-5 0</inkml:trace>
  <inkml:trace contextRef="#ctx0" brushRef="#br1" timeOffset="222382.2238">19594 12518 75 0,'51'-42'83'15,"11"1"-19"-15,8 2-21 0,9 2-24 16,1 7-16-16,-2-1-17 16,-5 12-35-16,-6 10-29 0,-22 3-5 15</inkml:trace>
  <inkml:trace contextRef="#ctx0" brushRef="#br1" timeOffset="222682.2268">19390 12556 22 0,'0'61'69'15,"16"0"-3"-15,16-3-12 0,15-7-12 16,16-14-13-16,16-16-4 0,11-20-5 15,10-18-5-15,7-21-2 16,1-17-3-16,-1-13 0 0,-11-4-1 16,-17-8-3-1,-24 0-2-15,-21 2-2 0,-32 8-2 16,-27 9-1-1,-35 14-3-15,-23 13-3 0,-18 17-7 16,-16 11-14-16,-8 16-52 16,7 19-11-16,8 5-3 0</inkml:trace>
  <inkml:trace contextRef="#ctx0" brushRef="#br1" timeOffset="223272.2327">20254 13433 32 0,'-27'70'59'0,"7"5"1"16,6 2-4-1,11-4-10-15,3-11-12 0,22-16-9 16,9-19-8-16,11-12-5 16,5-28-3-16,3-15-1 0,-3-9-1 15,-7-1-3 1,-10-2-2-16,-13 7-2 0,-15 8 0 15,-10 7 0 1,-31 18 0 0,-9 12-2-16,-6 10-2 0,5 9-6 15,1 3-7-15,12 0-17 16,9 4-39-16,17-16-16 0,27-17-5 15</inkml:trace>
  <inkml:trace contextRef="#ctx0" brushRef="#br1" timeOffset="223612.2361">20025 13612 11 0,'-7'68'83'16,"13"-5"3"-16,25-10-34 0,26-10-13 15,18-20-11-15,18-21-9 0,10-19-5 16,2-22-3-1,2-14-3-15,-11-13-1 0,-12-7 0 16,-23 2-3 0,-27 2-1-16,-28 7-2 0,-24 8-1 15,-31 17-1-15,-22 11-1 16,-17 17-5-16,-12 9-4 0,-2 24-13 15,3 15-52 1,9 6-14-16,13 5-3 0</inkml:trace>
  <inkml:trace contextRef="#ctx0" brushRef="#br1" timeOffset="224192.2419">19158 14750 16 0,'0'0'78'0,"1"28"-8"0,21-31-28 16,19-4-15-16,10-4-8 0,5-2-1 15,8-2-2-15,-1 0-5 16,0 1-4-16,-11 4-3 0,-9 4-1 15,-12 6 1 1,-9 2 3-16,-8 10-2 0,-10 10 1 16,-4 8 0-1,-7 7-1-15,-4 5 1 0,0 4-1 16,-8 7 0-16,5-2-2 0,0-5-1 15,4 0-4-15,0-8-3 16,5-2-8-16,-4-9-11 16,4-12-46-16,4-1-19 15,1-14-6-15</inkml:trace>
  <inkml:trace contextRef="#ctx0" brushRef="#br1" timeOffset="224322.2432">19413 15095 24 0,'-5'-17'85'0,"10"-7"-1"15,17 4-27-15,16-15-22 0,14-8-19 16,15-1-6-16,7-1-3 15,2 0-1-15,-1 2-6 0,-5 6-7 16,-10 3-11 0,-15 0-39-16,-9 14-27 0,-22-4-5 15</inkml:trace>
  <inkml:trace contextRef="#ctx0" brushRef="#br1" timeOffset="224642.2464">19078 14839 52 0,'-51'84'83'0,"18"-2"-29"16,20 1-7-16,19-9-18 15,31-7-10-15,24-24-6 0,21-17-2 16,18-25 0-16,15-21-1 15,8-31-2-15,9-19 2 16,-3-17-2-16,-10-7-1 0,-17-5 0 16,-18 0-2-1,-32 10-1-15,-30 12-1 0,-28 17 1 16,-39 21-3-16,-27 22-1 15,-26 20 0-15,-19 23-2 0,-12 20-3 16,-1 15-4 0,7 11-8-16,17 11-23 0,17 7-41 15,17-1-13-15,22-4-2 0</inkml:trace>
  <inkml:trace contextRef="#ctx0" brushRef="#br1" timeOffset="225392.2539">19546 16401 1 0,'18'-14'83'0,"17"-3"0"0,12 8-36 15,6 1-20 1,8 6-8-16,-4 2-4 0,-1 10-5 15,-13 9-2-15,-10 6-2 16,-20 6 0-16,-13 0-1 16,-10-2 2-16,-14-2 0 0,-6-2-1 15,-4-7-1-15,-5-8-1 16,-1-8 0-16,2-6-2 0,6-15 1 15,6-11-2 1,7-9 0-16,9-9 0 0,9-3 0 16,4-6-2-1,10 4 1-15,-2 2-1 0,0 9 0 16,-2 9 0-16,-9 11 0 0,-9 9-1 15,-13 8 1-15,-13 7 0 16,-5 11 1-16,-7 6-1 0,-1 5-2 16,4 3-5-1,5 0-7-15,12-1-23 0,18-2-43 16,9-14-8-1,14-10-3-15</inkml:trace>
  <inkml:trace contextRef="#ctx0" brushRef="#br1" timeOffset="225742.2574">19419 16280 74 0,'-43'81'74'16,"6"7"-17"-16,14 11-12 0,10-3-13 16,13-2-10-16,13-6-8 0,16-16-1 15,12-21-4 1,14-20-1-16,14-24 1 0,10-24 0 15,10-24-1 1,8-22-2-16,2-16 1 0,-5-13-3 16,-9-6-1-16,-19-2-1 15,-17 2-4-15,-30 5-4 0,-22 13-2 16,-32 14-1-16,-27 17-1 0,-18 19 0 15,-15 21 0 1,-9 15 0-16,0 24 1 0,3 15-8 16,14 10-32-1,22 13-35-15,7 2-5 0,21 0 6 16</inkml:trace>
  <inkml:trace contextRef="#ctx0" brushRef="#br1" timeOffset="226072.2607">19389 16370 58 0,'-3'35'78'0,"3"5"-3"0,0-2-57 16,8 5-14-1,10 7-15-15,5-2-42 0,18-24-22 16,7-16-1-1</inkml:trace>
  <inkml:trace contextRef="#ctx0" brushRef="#br1" timeOffset="226922.2692">19497 16136 0 0,'-14'-11'67'0,"5"-2"-8"16,-1 3-16-16,2-1-15 0,8 11-9 16,-10-8-8-1,10 8-4-15,0 0 0 0,-11 15-2 16,9 6 1-16,2 1-1 0,4 7 2 15,5 1 0 1,6 3 2-16,0-4-2 0,6-3-1 16,1-8 0-16,-1-5-4 15,5-2-11-15,-6 3-40 0,7-12-31 16,0-2-7-1</inkml:trace>
  <inkml:trace contextRef="#ctx0" brushRef="#br1" timeOffset="251192.5119">9877 15305 48 0,'0'0'79'0,"-13"0"-20"16,13 0-26-1,-15 0-11-15,7 6-7 0,-2 3-4 16,1 8 0-1,2 3-2-15,1 3 2 0,1 4 0 16,3 0 1-16,2 0-1 16,5-4-1-16,4-3-2 0,3-1-1 15,3-5-1 1,2-3 0-16,1-6-3 0,2-3-3 15,-2-2-6-15,7-7-21 0,1-4-53 16,-8-15-10 0,-1-8-5-16</inkml:trace>
  <inkml:trace contextRef="#ctx0" brushRef="#br1" timeOffset="251332.5133">9817 15029 51 0,'-14'0'85'0,"14"0"-6"0,-9 0-20 16,23 0-126-16,-4 1-13 0,6 2-5 15</inkml:trace>
  <inkml:trace contextRef="#ctx0" brushRef="#br1" timeOffset="251962.5196">10334 15360 61 0,'1'-13'89'16,"-1"0"-4"-16,-2 5-49 0,2 8-10 16,-18-10-8-16,4 10-6 15,-3 7-6-15,1 6-2 0,-3 5-2 16,3 5 0-16,-2 2-1 0,3 2 1 15,5-1 1 1,4-3-1-16,5-3 2 0,1-7 1 16,0-13-1-1,14 8 2-15,2-11-1 0,-1-9 0 16,3-5 1-16,0-5-3 15,-2-5-2-15,-1 2 0 0,-3 0-1 16,-4 7-1-16,-3 0-1 16,-1 10 0-16,-4 8-1 15,3 6 1-15,-3 13 2 0,1 7-1 16,0 6 2-1,1 6 3-15,1 5 0 0,0 0 0 16,-2-3 0-16,1-2-1 16,-1-7 1-16,-1-4-1 15,0-7-1-15,0-7-1 16,0-13-3-16,0 0-4 0,0 0-6 15,19-11-42-15,-4-8-35 0,-3-9-7 16,2-6-5 0</inkml:trace>
  <inkml:trace contextRef="#ctx0" brushRef="#br1" timeOffset="252202.522">10599 15148 55 0,'0'0'95'16,"-3"9"-2"-16,3-9-6 15,12-4-71-15,12-1-4 0,4-5 1 16,4 4-5-1,0-5-7-15,6 2-8 0,-6-3-18 16,-3 1-50-16,-1 6-16 0,-10 1-6 16</inkml:trace>
  <inkml:trace contextRef="#ctx0" brushRef="#br1" timeOffset="252372.5237">10572 15388 81 0,'0'14'92'0,"11"-9"-5"0,15 1-41 15,12-8-26-15,7-9-8 0,12-5-7 16,-2-5-9-16,7 2-20 16,-2 1-51-16,-8-5-13 15,-8 2-5-15</inkml:trace>
  <inkml:trace contextRef="#ctx0" brushRef="#br1" timeOffset="253082.5308">11242 14972 14 0,'-16'-10'93'0,"16"10"-3"16,-5-17-1-16,8 5-54 16,14 2-11-16,2-2-4 15,10 1-6-15,-1 1-2 0,3 2-3 16,-1 1-2-16,-4 7-3 0,-7 4-2 15,-11 7-2 1,-8 6 0-16,-14 4-1 0,-10 3 1 16,-5 0-1-1,-3 1 0-15,0-4 0 0,6-2 1 16,9-2 0-16,10-1 0 15,14-3 0-15,15 0-1 0,12 0 1 16,8 3-1-16,2 1 1 0,-3 4-1 16,-10 2 1-1,-8 3-1-15,-19 0 0 0,-9 1 1 16,-19 2 0-1,-14-2 1-15,-6-2-1 0,-8-4-2 16,4-2-5-16,1-9-15 16,1-7-52-16,16 2-19 0,9-5-4 15,9-3-5 1</inkml:trace>
  <inkml:trace contextRef="#ctx0" brushRef="#br1" timeOffset="254462.5446">12316 14757 54 0,'-8'-14'82'0,"14"4"-33"0,-12-1-11 16,-3 4-7-1,-2 1-8-15,-1 5-8 0,-3 1-3 16,-1 12-4-16,-3 7-1 15,-2 3 0-15,1 9-2 0,0 2 0 16,3 1-1-16,3 1 0 0,3-8-1 16,5-1 1-1,5-7 0-15,3-6-1 0,8-12 2 16,9-2 0-1,0-9 0-15,5-9 1 0,1-1-1 16,0-6-1-16,-3-3-1 16,-1-1-1-16,-5 3 0 0,-7 2 0 15,-2 5-2 1,-5 4 0-16,-1 2 0 0,-1 14 0 15,0 0-1-15,0 0 1 0,6 14 0 16,-2 4 0 0,1 4 1-16,-1 7 0 0,0 3-1 15,-1 1 1-15,1-1 0 16,0-5 0-16,-3-1 0 0,0-6-1 15,-1-4 0 1,3-6 1-16,-3-10-2 0,0 0-1 16,0 0-2-1,12-10-1-15,-7-4-5 0,-2-8 0 16,1-4-5-16,-4-8-5 0,0-2-18 15,0-1-30-15,-12-1-14 16,-5 1 7-16,-4 3 15 16</inkml:trace>
  <inkml:trace contextRef="#ctx0" brushRef="#br1" timeOffset="254732.5473">12067 14688 57 0,'-57'27'67'0,"0"13"-13"0,5 11-11 16,7 10-9-16,14 9-6 0,12 4-7 16,16 2-4-16,16-6-5 15,23-8-3-15,19-18 0 16,18-13 0-16,14-20 0 15,11-13-2-15,7-26 2 0,3-14-2 16,-2-14 0 0,-8-8 0-16,-17-5-1 0,-17-1 0 15,-24-2-2-15,-27 4-1 16,-24 7-1-16,-30 10 0 15,-23 17-1-15,-21 11-2 0,-11 14-1 16,-6 8-2-16,5 11-7 16,6 10-39-16,16 4-37 0,21 4-8 15,17-3-5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6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3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0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95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1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0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2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9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5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6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2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8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3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2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2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7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5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2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6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3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2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1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6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7FEBDCE-4832-FA47-822F-34B1068A489C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A65401-8678-7D4D-8A58-820FFD698925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13D1705-209E-E04C-9807-F5E6D1A48D97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421364A-60B3-DD40-B2C0-C81EDEB111DD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F3F4CD1-D13B-2A4A-ACF1-9CD666A25ECB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0EF4C3-F95A-AB40-9FB2-786427AD7E2C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1E3997D-0CAB-B349-A653-293E08E18F34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66A483-C408-794B-B034-DB3163771E0A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855" y="6651556"/>
            <a:ext cx="1891145" cy="206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ED8C7C-20D8-814C-BC9A-FC9D1EF58FB4}" type="datetime1">
              <a:rPr lang="en-US" smtClean="0"/>
              <a:t>4/7/2016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wmf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0" Type="http://schemas.openxmlformats.org/officeDocument/2006/relationships/customXml" Target="../ink/ink1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5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customXml" Target="../ink/ink14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FF31E9-8A00-CE47-80EE-09E20B0EACD5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45984" y="298847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6518" y="15293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2141478" y="1263373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989078" y="2678184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Straight Connector 155"/>
          <p:cNvCxnSpPr/>
          <p:nvPr/>
        </p:nvCxnSpPr>
        <p:spPr>
          <a:xfrm rot="10800000">
            <a:off x="807558" y="1256001"/>
            <a:ext cx="28296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1010883" y="254171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647947" y="40308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4974873" y="637401"/>
            <a:ext cx="127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Emphasis: Nodes</a:t>
            </a:r>
            <a:endParaRPr lang="en-US" sz="1200" i="1" dirty="0"/>
          </a:p>
        </p:txBody>
      </p:sp>
      <p:grpSp>
        <p:nvGrpSpPr>
          <p:cNvPr id="135" name="Group 39"/>
          <p:cNvGrpSpPr/>
          <p:nvPr/>
        </p:nvGrpSpPr>
        <p:grpSpPr>
          <a:xfrm rot="16200000">
            <a:off x="1434618" y="1954915"/>
            <a:ext cx="160687" cy="1414811"/>
            <a:chOff x="4491677" y="3124200"/>
            <a:chExt cx="160687" cy="1414811"/>
          </a:xfrm>
        </p:grpSpPr>
        <p:grpSp>
          <p:nvGrpSpPr>
            <p:cNvPr id="271" name="Group 52"/>
            <p:cNvGrpSpPr/>
            <p:nvPr/>
          </p:nvGrpSpPr>
          <p:grpSpPr>
            <a:xfrm rot="5400000">
              <a:off x="416941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4" name="Straight Connector 2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Straight Connector 2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3421456" y="2652604"/>
            <a:ext cx="1088673" cy="1414811"/>
            <a:chOff x="3581400" y="2645351"/>
            <a:chExt cx="1088673" cy="1414811"/>
          </a:xfrm>
        </p:grpSpPr>
        <p:sp>
          <p:nvSpPr>
            <p:cNvPr id="32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2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0" name="Straight Connector 32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7" name="Straight Connector 346"/>
          <p:cNvCxnSpPr/>
          <p:nvPr/>
        </p:nvCxnSpPr>
        <p:spPr>
          <a:xfrm rot="5400000" flipH="1" flipV="1">
            <a:off x="-610941" y="2674499"/>
            <a:ext cx="2836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 flipH="1" flipV="1">
            <a:off x="2934285" y="1950252"/>
            <a:ext cx="14057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568017" y="4084702"/>
            <a:ext cx="1088673" cy="1414811"/>
            <a:chOff x="3581400" y="2645351"/>
            <a:chExt cx="1088673" cy="1414811"/>
          </a:xfrm>
        </p:grpSpPr>
        <p:sp>
          <p:nvSpPr>
            <p:cNvPr id="366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7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68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9" name="Straight Connector 36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2" name="Straight Connector 381"/>
          <p:cNvCxnSpPr/>
          <p:nvPr/>
        </p:nvCxnSpPr>
        <p:spPr>
          <a:xfrm rot="10800000">
            <a:off x="807557" y="4092995"/>
            <a:ext cx="18403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6" name="Group 385"/>
          <p:cNvGrpSpPr/>
          <p:nvPr/>
        </p:nvGrpSpPr>
        <p:grpSpPr>
          <a:xfrm>
            <a:off x="1989078" y="4084702"/>
            <a:ext cx="1088673" cy="1414811"/>
            <a:chOff x="3581400" y="2645351"/>
            <a:chExt cx="1088673" cy="1414811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389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3" name="Group 402"/>
          <p:cNvGrpSpPr/>
          <p:nvPr/>
        </p:nvGrpSpPr>
        <p:grpSpPr>
          <a:xfrm>
            <a:off x="3421456" y="4084704"/>
            <a:ext cx="1088673" cy="1414811"/>
            <a:chOff x="3581400" y="2645351"/>
            <a:chExt cx="1088673" cy="1414811"/>
          </a:xfrm>
        </p:grpSpPr>
        <p:sp>
          <p:nvSpPr>
            <p:cNvPr id="40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5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406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09" name="Straight Connector 40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0" name="Straight Connector 419"/>
          <p:cNvCxnSpPr/>
          <p:nvPr/>
        </p:nvCxnSpPr>
        <p:spPr>
          <a:xfrm rot="10800000">
            <a:off x="800583" y="5499515"/>
            <a:ext cx="2854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 rot="10800000">
            <a:off x="3131075" y="4092997"/>
            <a:ext cx="5236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7" name="Oval 426"/>
          <p:cNvSpPr/>
          <p:nvPr/>
        </p:nvSpPr>
        <p:spPr>
          <a:xfrm>
            <a:off x="3015191" y="40221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8" name="Straight Connector 427"/>
          <p:cNvCxnSpPr/>
          <p:nvPr/>
        </p:nvCxnSpPr>
        <p:spPr>
          <a:xfrm rot="10800000">
            <a:off x="2221645" y="2653145"/>
            <a:ext cx="1433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2B5B31-4057-4644-B7C2-50B6528C1629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886200" y="29720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181600" y="5246112"/>
          <a:ext cx="31750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041120" imgH="431640" progId="Equation.3">
                  <p:embed/>
                </p:oleObj>
              </mc:Choice>
              <mc:Fallback>
                <p:oleObj name="Equation" r:id="rId4" imgW="10411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46112"/>
                        <a:ext cx="3175000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30020" y="5257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important?</a:t>
            </a:r>
          </a:p>
          <a:p>
            <a:r>
              <a:rPr lang="en-US" dirty="0" smtClean="0"/>
              <a:t>Concept of source/load. (</a:t>
            </a:r>
            <a:r>
              <a:rPr lang="en-US" dirty="0" err="1" smtClean="0"/>
              <a:t>Thevenin</a:t>
            </a:r>
            <a:r>
              <a:rPr lang="en-US" dirty="0" smtClean="0"/>
              <a:t>…)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74873" y="637401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007451-CE58-0640-9214-E035EDB4030A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9A9555-72F9-9B45-AE42-A4BBF79A8B78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2369880" y="1308240"/>
              <a:ext cx="2058120" cy="1925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4120" y="1296360"/>
                <a:ext cx="2066760" cy="19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37440" y="593280"/>
              <a:ext cx="8987400" cy="5432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80" y="580320"/>
                <a:ext cx="8997480" cy="545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“Brownout”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622522" y="5943600"/>
            <a:ext cx="192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Battery/light bulbs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586699" y="2974978"/>
            <a:ext cx="3127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86696" y="1143001"/>
            <a:ext cx="3127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582774" y="166201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36"/>
          <p:cNvGrpSpPr/>
          <p:nvPr/>
        </p:nvGrpSpPr>
        <p:grpSpPr>
          <a:xfrm>
            <a:off x="208104" y="1766196"/>
            <a:ext cx="485775" cy="565091"/>
            <a:chOff x="1450977" y="1649287"/>
            <a:chExt cx="485775" cy="565091"/>
          </a:xfrm>
        </p:grpSpPr>
        <p:sp>
          <p:nvSpPr>
            <p:cNvPr id="83" name="Oval 82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5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70581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 flipH="1" flipV="1">
            <a:off x="126207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743200" y="962108"/>
            <a:ext cx="3451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>
            <a:off x="2685786" y="52477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V="1">
            <a:off x="1047407" y="4130017"/>
            <a:ext cx="45113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54"/>
          <p:cNvGrpSpPr/>
          <p:nvPr/>
        </p:nvGrpSpPr>
        <p:grpSpPr>
          <a:xfrm>
            <a:off x="3173105" y="1316953"/>
            <a:ext cx="160687" cy="1414811"/>
            <a:chOff x="4491655" y="3124200"/>
            <a:chExt cx="160687" cy="1414811"/>
          </a:xfrm>
        </p:grpSpPr>
        <p:grpSp>
          <p:nvGrpSpPr>
            <p:cNvPr id="12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54"/>
          <p:cNvGrpSpPr/>
          <p:nvPr/>
        </p:nvGrpSpPr>
        <p:grpSpPr>
          <a:xfrm>
            <a:off x="4635200" y="1357211"/>
            <a:ext cx="160687" cy="1414811"/>
            <a:chOff x="4491655" y="3124200"/>
            <a:chExt cx="160687" cy="1414811"/>
          </a:xfrm>
        </p:grpSpPr>
        <p:grpSp>
          <p:nvGrpSpPr>
            <p:cNvPr id="138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54"/>
          <p:cNvGrpSpPr/>
          <p:nvPr/>
        </p:nvGrpSpPr>
        <p:grpSpPr>
          <a:xfrm>
            <a:off x="5633505" y="1369220"/>
            <a:ext cx="160687" cy="1414811"/>
            <a:chOff x="4491655" y="3124200"/>
            <a:chExt cx="160687" cy="1414811"/>
          </a:xfrm>
        </p:grpSpPr>
        <p:grpSp>
          <p:nvGrpSpPr>
            <p:cNvPr id="15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54"/>
          <p:cNvGrpSpPr/>
          <p:nvPr/>
        </p:nvGrpSpPr>
        <p:grpSpPr>
          <a:xfrm>
            <a:off x="8068913" y="1328956"/>
            <a:ext cx="160687" cy="1414811"/>
            <a:chOff x="4491655" y="3124200"/>
            <a:chExt cx="160687" cy="1414811"/>
          </a:xfrm>
        </p:grpSpPr>
        <p:grpSp>
          <p:nvGrpSpPr>
            <p:cNvPr id="168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54"/>
          <p:cNvGrpSpPr/>
          <p:nvPr/>
        </p:nvGrpSpPr>
        <p:grpSpPr>
          <a:xfrm rot="5400000">
            <a:off x="1071845" y="435599"/>
            <a:ext cx="160687" cy="1414811"/>
            <a:chOff x="4491655" y="3124200"/>
            <a:chExt cx="160687" cy="1414811"/>
          </a:xfrm>
        </p:grpSpPr>
        <p:grpSp>
          <p:nvGrpSpPr>
            <p:cNvPr id="18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itle 1"/>
          <p:cNvSpPr txBox="1">
            <a:spLocks/>
          </p:cNvSpPr>
          <p:nvPr/>
        </p:nvSpPr>
        <p:spPr>
          <a:xfrm>
            <a:off x="637101" y="4569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461576" y="290702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461576" y="10802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423172" y="2970094"/>
            <a:ext cx="1436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1859594" y="290702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859594" y="108099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Left Brace 207"/>
          <p:cNvSpPr/>
          <p:nvPr/>
        </p:nvSpPr>
        <p:spPr>
          <a:xfrm rot="16200000">
            <a:off x="1074981" y="2447644"/>
            <a:ext cx="435639" cy="19864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61" name="Picture 5" descr="C:\Users\Peter Burke\AppData\Local\Microsoft\Windows\Temporary Internet Files\Content.IE5\OS54QNG3\MCj043264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4" y="3904451"/>
            <a:ext cx="1714500" cy="17145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D5B0C5-AA5C-2446-843B-411A1752F1DE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8120" y="164160"/>
              <a:ext cx="8478000" cy="569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" y="153360"/>
                <a:ext cx="8497440" cy="571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Fanout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5BCCEA-595C-564E-8216-978594010261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960" y="1149480"/>
              <a:ext cx="6351840" cy="467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60" y="1135440"/>
                <a:ext cx="6366960" cy="470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8F207C-0F0D-EC4E-BBFF-6E154A7E015A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one element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1595791" y="129485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588443" y="9749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573497" y="28180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1008851" y="30026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1466051" y="27931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1466049" y="13802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1008848" y="11707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83717" y="110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83717" y="294010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06254" y="1186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813649" y="26277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" name="Group 100"/>
          <p:cNvGrpSpPr/>
          <p:nvPr/>
        </p:nvGrpSpPr>
        <p:grpSpPr>
          <a:xfrm>
            <a:off x="1417878" y="983949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1068847" y="3132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2514600" y="916972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813649" y="16536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6254" y="33528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grpSp>
        <p:nvGrpSpPr>
          <p:cNvPr id="36" name="Group 70"/>
          <p:cNvGrpSpPr/>
          <p:nvPr/>
        </p:nvGrpSpPr>
        <p:grpSpPr>
          <a:xfrm>
            <a:off x="1472538" y="4623868"/>
            <a:ext cx="160687" cy="1414811"/>
            <a:chOff x="4491655" y="3124200"/>
            <a:chExt cx="160687" cy="1414811"/>
          </a:xfrm>
        </p:grpSpPr>
        <p:grpSp>
          <p:nvGrpSpPr>
            <p:cNvPr id="37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rot="16200000">
            <a:off x="1342798" y="612213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1342796" y="47092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62170" y="4700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662170" y="558949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16200000" flipH="1">
            <a:off x="1412870" y="4562264"/>
            <a:ext cx="49860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1302674" y="3977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3497" y="498267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2514600" y="4084067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I R</a:t>
            </a:r>
            <a:r>
              <a:rPr lang="en-US" sz="4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56482" y="5073294"/>
            <a:ext cx="634865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19400" y="5049448"/>
            <a:ext cx="425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chapter 2, text does not label each node.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resistor 1.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802119" y="1719355"/>
            <a:ext cx="34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is the voltage </a:t>
            </a:r>
            <a:r>
              <a:rPr lang="en-US" i="1" dirty="0" smtClean="0"/>
              <a:t>drop</a:t>
            </a:r>
            <a:r>
              <a:rPr lang="en-US" dirty="0" smtClean="0"/>
              <a:t> from a to b.</a:t>
            </a:r>
            <a:endParaRPr lang="en-US" dirty="0"/>
          </a:p>
        </p:txBody>
      </p:sp>
      <p:sp>
        <p:nvSpPr>
          <p:cNvPr id="82946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02650" y="5586413"/>
            <a:ext cx="6350" cy="3175"/>
          </a:xfrm>
          <a:custGeom>
            <a:avLst/>
            <a:gdLst>
              <a:gd name="T0" fmla="+- 0 23619 23619"/>
              <a:gd name="T1" fmla="*/ T0 w 16"/>
              <a:gd name="T2" fmla="+- 0 15526 15520"/>
              <a:gd name="T3" fmla="*/ 15526 h 7"/>
              <a:gd name="T4" fmla="+- 0 23624 23619"/>
              <a:gd name="T5" fmla="*/ T4 w 16"/>
              <a:gd name="T6" fmla="+- 0 15524 15520"/>
              <a:gd name="T7" fmla="*/ 15524 h 7"/>
              <a:gd name="T8" fmla="+- 0 23629 23619"/>
              <a:gd name="T9" fmla="*/ T8 w 16"/>
              <a:gd name="T10" fmla="+- 0 15522 15520"/>
              <a:gd name="T11" fmla="*/ 15522 h 7"/>
              <a:gd name="T12" fmla="+- 0 23634 23619"/>
              <a:gd name="T13" fmla="*/ T12 w 16"/>
              <a:gd name="T14" fmla="+- 0 15520 15520"/>
              <a:gd name="T15" fmla="*/ 15520 h 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7" extrusionOk="0">
                <a:moveTo>
                  <a:pt x="0" y="6"/>
                </a:moveTo>
                <a:cubicBezTo>
                  <a:pt x="5" y="4"/>
                  <a:pt x="10" y="2"/>
                  <a:pt x="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A32C72-1D0C-4848-B78F-BB4510D88735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11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0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2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205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178D3E-ED15-A746-9563-99357E1ECC94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Letters and numbers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66908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481699" y="2443656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itle 1"/>
          <p:cNvSpPr txBox="1">
            <a:spLocks/>
          </p:cNvSpPr>
          <p:nvPr/>
        </p:nvSpPr>
        <p:spPr>
          <a:xfrm>
            <a:off x="1768112" y="27484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562584" y="19986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561865" y="35861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2531407" y="260133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2368186" y="229416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3063693" y="2354614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0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693" y="2354614"/>
                        <a:ext cx="914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" name="Rectangle 264"/>
          <p:cNvSpPr/>
          <p:nvPr/>
        </p:nvSpPr>
        <p:spPr>
          <a:xfrm>
            <a:off x="1600200" y="501134"/>
            <a:ext cx="672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Both</a:t>
            </a:r>
            <a:r>
              <a:rPr lang="en-US" dirty="0" smtClean="0"/>
              <a:t> can be used to label nodes, resistors, voltages, currents, etc.</a:t>
            </a:r>
            <a:endParaRPr lang="en-US" dirty="0"/>
          </a:p>
        </p:txBody>
      </p:sp>
      <p:sp>
        <p:nvSpPr>
          <p:cNvPr id="266" name="Cloud 265"/>
          <p:cNvSpPr/>
          <p:nvPr/>
        </p:nvSpPr>
        <p:spPr>
          <a:xfrm rot="5400000">
            <a:off x="-430395" y="2120336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268" name="Straight Connector 267"/>
          <p:cNvCxnSpPr/>
          <p:nvPr/>
        </p:nvCxnSpPr>
        <p:spPr>
          <a:xfrm rot="10800000" flipH="1" flipV="1">
            <a:off x="1895293" y="395548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16200000">
            <a:off x="2352493" y="374593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16200000">
            <a:off x="2301696" y="2272737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10800000">
            <a:off x="1809569" y="2021912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39"/>
          <p:cNvGrpSpPr/>
          <p:nvPr/>
        </p:nvGrpSpPr>
        <p:grpSpPr>
          <a:xfrm>
            <a:off x="6787183" y="2607385"/>
            <a:ext cx="160687" cy="1414811"/>
            <a:chOff x="4491655" y="3124200"/>
            <a:chExt cx="160687" cy="1414811"/>
          </a:xfrm>
        </p:grpSpPr>
        <p:grpSp>
          <p:nvGrpSpPr>
            <p:cNvPr id="11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>
            <a:off x="6073596" y="29121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68068" y="2162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867349" y="3749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4" name="Straight Arrow Connector 153"/>
          <p:cNvCxnSpPr/>
          <p:nvPr/>
        </p:nvCxnSpPr>
        <p:spPr>
          <a:xfrm rot="16200000" flipH="1">
            <a:off x="6836891" y="2765061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6673670" y="245789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56" name="Object 2"/>
          <p:cNvGraphicFramePr>
            <a:graphicFrameLocks noChangeAspect="1"/>
          </p:cNvGraphicFramePr>
          <p:nvPr/>
        </p:nvGraphicFramePr>
        <p:xfrm>
          <a:off x="7381876" y="2518343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Equation" r:id="rId6" imgW="444240" imgH="393480" progId="Equation.3">
                  <p:embed/>
                </p:oleObj>
              </mc:Choice>
              <mc:Fallback>
                <p:oleObj name="Equation" r:id="rId6" imgW="444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6" y="2518343"/>
                        <a:ext cx="889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Cloud 156"/>
          <p:cNvSpPr/>
          <p:nvPr/>
        </p:nvSpPr>
        <p:spPr>
          <a:xfrm rot="5400000">
            <a:off x="3875089" y="2284065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0800000" flipH="1" flipV="1">
            <a:off x="6200777" y="4119214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6657977" y="390966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>
            <a:off x="6607180" y="2436466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6115053" y="2185641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itle 1"/>
          <p:cNvSpPr txBox="1">
            <a:spLocks/>
          </p:cNvSpPr>
          <p:nvPr/>
        </p:nvSpPr>
        <p:spPr>
          <a:xfrm>
            <a:off x="663750" y="4534924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6867349" y="4698653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9C3EBA-6DD5-0646-827E-3B0AE214833D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 notation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66908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9782" y="1229965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997703" y="31155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42587" y="3743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6868070" y="32896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874000" y="2948977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4" imgW="406080" imgH="431640" progId="Equation.3">
                  <p:embed/>
                </p:oleObj>
              </mc:Choice>
              <mc:Fallback>
                <p:oleObj name="Equation" r:id="rId4" imgW="4060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2948977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9"/>
          <p:cNvGrpSpPr/>
          <p:nvPr/>
        </p:nvGrpSpPr>
        <p:grpSpPr>
          <a:xfrm>
            <a:off x="6787183" y="2877363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tle 1"/>
          <p:cNvSpPr txBox="1">
            <a:spLocks/>
          </p:cNvSpPr>
          <p:nvPr/>
        </p:nvSpPr>
        <p:spPr>
          <a:xfrm>
            <a:off x="6073596" y="31821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rot="16200000" flipH="1">
            <a:off x="6836891" y="2796119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6673670" y="2488952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7" name="Cloud 156"/>
          <p:cNvSpPr/>
          <p:nvPr/>
        </p:nvSpPr>
        <p:spPr>
          <a:xfrm rot="5400000">
            <a:off x="3875089" y="2554043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58" name="Straight Connector 157"/>
          <p:cNvCxnSpPr/>
          <p:nvPr/>
        </p:nvCxnSpPr>
        <p:spPr>
          <a:xfrm rot="10800000" flipH="1" flipV="1">
            <a:off x="6200777" y="438919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6657977" y="417964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>
            <a:off x="6607180" y="2706444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6115053" y="2455619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itle 1"/>
          <p:cNvSpPr txBox="1">
            <a:spLocks/>
          </p:cNvSpPr>
          <p:nvPr/>
        </p:nvSpPr>
        <p:spPr>
          <a:xfrm>
            <a:off x="6867349" y="4968631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9" name="Group 39"/>
          <p:cNvGrpSpPr/>
          <p:nvPr/>
        </p:nvGrpSpPr>
        <p:grpSpPr>
          <a:xfrm>
            <a:off x="2396854" y="2879467"/>
            <a:ext cx="160687" cy="1414811"/>
            <a:chOff x="4491655" y="3124200"/>
            <a:chExt cx="160687" cy="1414811"/>
          </a:xfrm>
        </p:grpSpPr>
        <p:grpSp>
          <p:nvGrpSpPr>
            <p:cNvPr id="8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itle 1"/>
          <p:cNvSpPr txBox="1">
            <a:spLocks/>
          </p:cNvSpPr>
          <p:nvPr/>
        </p:nvSpPr>
        <p:spPr>
          <a:xfrm>
            <a:off x="1683267" y="318426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77739" y="2434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477020" y="4021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6200000" flipH="1">
            <a:off x="2446562" y="303714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>
            <a:off x="2283341" y="272997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9" name="Object 2"/>
          <p:cNvGraphicFramePr>
            <a:graphicFrameLocks noChangeAspect="1"/>
          </p:cNvGraphicFramePr>
          <p:nvPr/>
        </p:nvGraphicFramePr>
        <p:xfrm>
          <a:off x="2991547" y="2790425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6" imgW="444240" imgH="393480" progId="Equation.3">
                  <p:embed/>
                </p:oleObj>
              </mc:Choice>
              <mc:Fallback>
                <p:oleObj name="Equation" r:id="rId6" imgW="444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547" y="2790425"/>
                        <a:ext cx="889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Cloud 110"/>
          <p:cNvSpPr/>
          <p:nvPr/>
        </p:nvSpPr>
        <p:spPr>
          <a:xfrm rot="5400000">
            <a:off x="-515240" y="2556147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 rot="10800000" flipH="1" flipV="1">
            <a:off x="1810448" y="4391296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>
            <a:off x="2267648" y="418174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>
            <a:off x="2216851" y="2708548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1724724" y="2457723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 txBox="1">
            <a:spLocks/>
          </p:cNvSpPr>
          <p:nvPr/>
        </p:nvSpPr>
        <p:spPr>
          <a:xfrm>
            <a:off x="2477020" y="4970735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60B414-65C2-C44F-B6B4-B409269B0BA7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Power (sink/source)</a:t>
            </a:r>
          </a:p>
          <a:p>
            <a:pPr lvl="1"/>
            <a:r>
              <a:rPr lang="en-US" dirty="0" smtClean="0"/>
              <a:t>Current (</a:t>
            </a:r>
            <a:r>
              <a:rPr lang="en-US" dirty="0" err="1" smtClean="0"/>
              <a:t>postive</a:t>
            </a:r>
            <a:r>
              <a:rPr lang="en-US" dirty="0" smtClean="0"/>
              <a:t>/negative)</a:t>
            </a:r>
          </a:p>
          <a:p>
            <a:pPr lvl="1"/>
            <a:r>
              <a:rPr lang="en-US" dirty="0" smtClean="0"/>
              <a:t>Dependent sources</a:t>
            </a:r>
          </a:p>
          <a:p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pPr>
              <a:buNone/>
            </a:pPr>
            <a:r>
              <a:rPr lang="en-US" sz="3100" dirty="0" smtClean="0"/>
              <a:t>Today</a:t>
            </a:r>
          </a:p>
          <a:p>
            <a:r>
              <a:rPr lang="en-US" dirty="0" smtClean="0"/>
              <a:t>Examples</a:t>
            </a:r>
            <a:r>
              <a:rPr lang="en-US" sz="3100" dirty="0" smtClean="0"/>
              <a:t> (resistor circuits)</a:t>
            </a:r>
          </a:p>
          <a:p>
            <a:r>
              <a:rPr lang="en-US" sz="3100" dirty="0" err="1" smtClean="0"/>
              <a:t>Kirchoff’s</a:t>
            </a:r>
            <a:r>
              <a:rPr lang="en-US" sz="3100" dirty="0" smtClean="0"/>
              <a:t> laws</a:t>
            </a:r>
          </a:p>
          <a:p>
            <a:r>
              <a:rPr lang="en-US" sz="3100" dirty="0" smtClean="0"/>
              <a:t>Example applications of </a:t>
            </a:r>
            <a:r>
              <a:rPr lang="en-US" sz="3100" dirty="0" err="1" smtClean="0"/>
              <a:t>Kirchoff</a:t>
            </a:r>
            <a:r>
              <a:rPr lang="en-US" sz="3100" dirty="0" smtClean="0"/>
              <a:t> laws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1E6E7D-0E4A-8C4E-BB65-76EB5C54DFD4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03F6CB-A241-0D43-8E46-D671F5D73B33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4" imgW="558720" imgH="431640" progId="Equation.3">
                  <p:embed/>
                </p:oleObj>
              </mc:Choice>
              <mc:Fallback>
                <p:oleObj name="Equation" r:id="rId4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9DB372-EFBD-FD4F-998B-A143743E2AE0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741680" y="1201320"/>
              <a:ext cx="735840" cy="1310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7720" y="1189080"/>
                <a:ext cx="751680" cy="132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 flipH="1" flipV="1">
            <a:off x="365155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386091" y="190417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23911" y="20954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8989" y="1447800"/>
            <a:ext cx="2511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1200166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028302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876566" y="1771634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245443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083263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067180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905000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905380" y="1946216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743200" y="21375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14300" y="4762500"/>
            <a:ext cx="205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158664"/>
            <a:ext cx="442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</a:t>
            </a:r>
            <a:r>
              <a:rPr lang="en-US" dirty="0" smtClean="0"/>
              <a:t> (students)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43000" y="37338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43000" y="44196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1000" y="51054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57912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613477" y="358140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1790215" y="33433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1589139" y="429131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765877" y="405324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 flipH="1">
            <a:off x="158775" y="523155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335513" y="49934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H="1">
            <a:off x="1600200" y="562361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1776938" y="53855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9E131E-E852-3648-895C-BE99F0FE4668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23920" y="825840"/>
              <a:ext cx="7637040" cy="545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" y="822240"/>
                <a:ext cx="7648920" cy="547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43892" y="1531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769" y="1354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42304" y="5151058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308" y="1724099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876268" y="1688631"/>
            <a:ext cx="227012" cy="22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2514600"/>
            <a:ext cx="1524000" cy="15240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rot="16200000" flipV="1">
            <a:off x="899495" y="1890093"/>
            <a:ext cx="824464" cy="870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</p:cNvCxnSpPr>
          <p:nvPr/>
        </p:nvCxnSpPr>
        <p:spPr>
          <a:xfrm rot="5400000" flipH="1" flipV="1">
            <a:off x="2822107" y="1958072"/>
            <a:ext cx="782420" cy="777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1" idx="3"/>
          </p:cNvCxnSpPr>
          <p:nvPr/>
        </p:nvCxnSpPr>
        <p:spPr>
          <a:xfrm rot="5400000">
            <a:off x="902202" y="3835935"/>
            <a:ext cx="865503" cy="824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5"/>
          </p:cNvCxnSpPr>
          <p:nvPr/>
        </p:nvCxnSpPr>
        <p:spPr>
          <a:xfrm rot="16200000" flipH="1">
            <a:off x="2824816" y="3815415"/>
            <a:ext cx="865503" cy="8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6"/>
          </p:cNvCxnSpPr>
          <p:nvPr/>
        </p:nvCxnSpPr>
        <p:spPr>
          <a:xfrm flipV="1">
            <a:off x="3048000" y="3246852"/>
            <a:ext cx="1066800" cy="29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</p:cNvCxnSpPr>
          <p:nvPr/>
        </p:nvCxnSpPr>
        <p:spPr>
          <a:xfrm rot="5400000" flipH="1" flipV="1">
            <a:off x="1794858" y="2023458"/>
            <a:ext cx="982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2"/>
          </p:cNvCxnSpPr>
          <p:nvPr/>
        </p:nvCxnSpPr>
        <p:spPr>
          <a:xfrm rot="10800000">
            <a:off x="457200" y="32766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4"/>
          </p:cNvCxnSpPr>
          <p:nvPr/>
        </p:nvCxnSpPr>
        <p:spPr>
          <a:xfrm rot="5400000">
            <a:off x="1729374" y="4595226"/>
            <a:ext cx="1113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81000" y="3124200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907677" y="3124197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64098" y="4419907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1819" y="4323374"/>
            <a:ext cx="217357" cy="190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1579048" y="10744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83369" y="13961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968446" y="25649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320" y="40386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117863" y="506273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18159" y="41216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18159" y="24581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1F68FB-F900-D445-9A12-FC210E0D2FE8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00600" y="1084320"/>
              <a:ext cx="6980040" cy="387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800" y="1074240"/>
                <a:ext cx="7005600" cy="389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20BCAE-032E-6649-AA1D-2D72E68B173F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249" y="111400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5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(students)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171132" y="41166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932522" y="39429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3483099"/>
            <a:ext cx="6096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657601" y="1546608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941599" y="1546610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657601" y="4116682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60797" y="4092699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72661" y="1651327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657600" y="1780164"/>
            <a:ext cx="256023" cy="25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16290" y="4413626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54004" y="4124876"/>
            <a:ext cx="434701" cy="41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304125" y="139362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2513259" y="2948358"/>
            <a:ext cx="1069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362200" y="2413617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74331" y="2801484"/>
            <a:ext cx="775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1" y="3219101"/>
            <a:ext cx="53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426058" y="2816359"/>
            <a:ext cx="8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122858" y="2948357"/>
            <a:ext cx="1069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1FC0AF-86F7-9843-928B-46F35A3FAAE0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90400" y="759240"/>
              <a:ext cx="6704280" cy="5547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1400" y="751680"/>
                <a:ext cx="6728760" cy="556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thru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9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171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90"/>
          <p:cNvGrpSpPr/>
          <p:nvPr/>
        </p:nvGrpSpPr>
        <p:grpSpPr>
          <a:xfrm rot="5400000">
            <a:off x="1506059" y="818047"/>
            <a:ext cx="257175" cy="1488124"/>
            <a:chOff x="3382667" y="1835079"/>
            <a:chExt cx="257175" cy="148812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0"/>
          <p:cNvGrpSpPr/>
          <p:nvPr/>
        </p:nvGrpSpPr>
        <p:grpSpPr>
          <a:xfrm rot="5400000">
            <a:off x="1506059" y="2306171"/>
            <a:ext cx="257175" cy="1488124"/>
            <a:chOff x="3382667" y="1835079"/>
            <a:chExt cx="257175" cy="1488124"/>
          </a:xfrm>
        </p:grpSpPr>
        <p:sp>
          <p:nvSpPr>
            <p:cNvPr id="196" name="Rectangle 19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90"/>
          <p:cNvGrpSpPr/>
          <p:nvPr/>
        </p:nvGrpSpPr>
        <p:grpSpPr>
          <a:xfrm>
            <a:off x="3738247" y="1562111"/>
            <a:ext cx="257175" cy="1488124"/>
            <a:chOff x="3382667" y="1835079"/>
            <a:chExt cx="257175" cy="1488124"/>
          </a:xfrm>
        </p:grpSpPr>
        <p:sp>
          <p:nvSpPr>
            <p:cNvPr id="204" name="Rectangle 20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90"/>
          <p:cNvGrpSpPr/>
          <p:nvPr/>
        </p:nvGrpSpPr>
        <p:grpSpPr>
          <a:xfrm rot="5400000">
            <a:off x="2994184" y="818050"/>
            <a:ext cx="257175" cy="1488124"/>
            <a:chOff x="3382667" y="1835079"/>
            <a:chExt cx="257175" cy="1488124"/>
          </a:xfrm>
        </p:grpSpPr>
        <p:sp>
          <p:nvSpPr>
            <p:cNvPr id="208" name="Rectangle 20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90"/>
          <p:cNvGrpSpPr/>
          <p:nvPr/>
        </p:nvGrpSpPr>
        <p:grpSpPr>
          <a:xfrm rot="5400000">
            <a:off x="2994180" y="2306173"/>
            <a:ext cx="257175" cy="1488124"/>
            <a:chOff x="3382667" y="1835079"/>
            <a:chExt cx="257175" cy="1488124"/>
          </a:xfrm>
        </p:grpSpPr>
        <p:sp>
          <p:nvSpPr>
            <p:cNvPr id="212" name="Rectangle 21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90"/>
          <p:cNvGrpSpPr/>
          <p:nvPr/>
        </p:nvGrpSpPr>
        <p:grpSpPr>
          <a:xfrm>
            <a:off x="761996" y="3050231"/>
            <a:ext cx="257175" cy="1488124"/>
            <a:chOff x="3382667" y="1835079"/>
            <a:chExt cx="257175" cy="1488124"/>
          </a:xfrm>
        </p:grpSpPr>
        <p:sp>
          <p:nvSpPr>
            <p:cNvPr id="216" name="Rectangle 21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190"/>
          <p:cNvGrpSpPr/>
          <p:nvPr/>
        </p:nvGrpSpPr>
        <p:grpSpPr>
          <a:xfrm rot="5400000">
            <a:off x="1506055" y="3794293"/>
            <a:ext cx="257175" cy="1488124"/>
            <a:chOff x="3382667" y="1835079"/>
            <a:chExt cx="257175" cy="1488124"/>
          </a:xfrm>
        </p:grpSpPr>
        <p:sp>
          <p:nvSpPr>
            <p:cNvPr id="220" name="Rectangle 21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190"/>
          <p:cNvGrpSpPr/>
          <p:nvPr/>
        </p:nvGrpSpPr>
        <p:grpSpPr>
          <a:xfrm>
            <a:off x="2250117" y="3050229"/>
            <a:ext cx="257175" cy="1488124"/>
            <a:chOff x="3382667" y="1835079"/>
            <a:chExt cx="257175" cy="1488124"/>
          </a:xfrm>
        </p:grpSpPr>
        <p:sp>
          <p:nvSpPr>
            <p:cNvPr id="224" name="Rectangle 22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90"/>
          <p:cNvGrpSpPr/>
          <p:nvPr/>
        </p:nvGrpSpPr>
        <p:grpSpPr>
          <a:xfrm>
            <a:off x="3738242" y="3050228"/>
            <a:ext cx="257175" cy="1488124"/>
            <a:chOff x="3382667" y="1835079"/>
            <a:chExt cx="257175" cy="1488124"/>
          </a:xfrm>
        </p:grpSpPr>
        <p:sp>
          <p:nvSpPr>
            <p:cNvPr id="228" name="Rectangle 22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190"/>
          <p:cNvGrpSpPr/>
          <p:nvPr/>
        </p:nvGrpSpPr>
        <p:grpSpPr>
          <a:xfrm rot="5400000">
            <a:off x="2994180" y="3794290"/>
            <a:ext cx="257175" cy="1488124"/>
            <a:chOff x="3382667" y="1835079"/>
            <a:chExt cx="257175" cy="1488124"/>
          </a:xfrm>
        </p:grpSpPr>
        <p:sp>
          <p:nvSpPr>
            <p:cNvPr id="232" name="Rectangle 23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rot="5400000" flipH="1" flipV="1">
            <a:off x="476609" y="17167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Title 1"/>
          <p:cNvSpPr txBox="1">
            <a:spLocks/>
          </p:cNvSpPr>
          <p:nvPr/>
        </p:nvSpPr>
        <p:spPr>
          <a:xfrm>
            <a:off x="76200" y="149038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 rot="5400000" flipH="1" flipV="1">
            <a:off x="579290" y="327659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9" name="Title 1"/>
          <p:cNvSpPr txBox="1">
            <a:spLocks/>
          </p:cNvSpPr>
          <p:nvPr/>
        </p:nvSpPr>
        <p:spPr>
          <a:xfrm>
            <a:off x="176499" y="305023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0" y="249099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 rot="5400000" flipH="1" flipV="1">
            <a:off x="551517" y="276621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 flipH="1" flipV="1">
            <a:off x="1981201" y="29216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itle 1"/>
          <p:cNvSpPr txBox="1">
            <a:spLocks/>
          </p:cNvSpPr>
          <p:nvPr/>
        </p:nvSpPr>
        <p:spPr>
          <a:xfrm>
            <a:off x="1671758" y="2438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2062784" y="177528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2443498" y="168911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" name="Title 1"/>
          <p:cNvSpPr txBox="1">
            <a:spLocks/>
          </p:cNvSpPr>
          <p:nvPr/>
        </p:nvSpPr>
        <p:spPr>
          <a:xfrm>
            <a:off x="2277813" y="15771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 flipH="1" flipV="1">
            <a:off x="2087593" y="3267382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Title 1"/>
          <p:cNvSpPr txBox="1">
            <a:spLocks/>
          </p:cNvSpPr>
          <p:nvPr/>
        </p:nvSpPr>
        <p:spPr>
          <a:xfrm>
            <a:off x="1771383" y="3145928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2377439" y="2603667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0800000" flipH="1" flipV="1">
            <a:off x="2427768" y="2953546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Title 1"/>
          <p:cNvSpPr txBox="1">
            <a:spLocks/>
          </p:cNvSpPr>
          <p:nvPr/>
        </p:nvSpPr>
        <p:spPr>
          <a:xfrm>
            <a:off x="1703656" y="15452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rot="5400000" flipH="1" flipV="1">
            <a:off x="3873863" y="278891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Title 1"/>
          <p:cNvSpPr txBox="1">
            <a:spLocks/>
          </p:cNvSpPr>
          <p:nvPr/>
        </p:nvSpPr>
        <p:spPr>
          <a:xfrm>
            <a:off x="3801814" y="255890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66774" y="326029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5" name="Title 1"/>
          <p:cNvSpPr txBox="1">
            <a:spLocks/>
          </p:cNvSpPr>
          <p:nvPr/>
        </p:nvSpPr>
        <p:spPr>
          <a:xfrm>
            <a:off x="3858520" y="29983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2436409" y="461660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>
            <a:off x="2270724" y="45046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H="1" flipV="1">
            <a:off x="2014651" y="460951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Title 1"/>
          <p:cNvSpPr txBox="1">
            <a:spLocks/>
          </p:cNvSpPr>
          <p:nvPr/>
        </p:nvSpPr>
        <p:spPr>
          <a:xfrm>
            <a:off x="1848966" y="449757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rot="5400000" flipH="1" flipV="1">
            <a:off x="2335686" y="4281019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7" name="Title 1"/>
          <p:cNvSpPr txBox="1">
            <a:spLocks/>
          </p:cNvSpPr>
          <p:nvPr/>
        </p:nvSpPr>
        <p:spPr>
          <a:xfrm>
            <a:off x="2263637" y="40510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8B955B-F966-0646-A29E-6C54DDFD0C77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4160" y="643680"/>
              <a:ext cx="8010720" cy="547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60" y="632520"/>
                <a:ext cx="8030520" cy="550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3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0"/>
          <p:cNvGrpSpPr/>
          <p:nvPr/>
        </p:nvGrpSpPr>
        <p:grpSpPr>
          <a:xfrm>
            <a:off x="5147717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90"/>
          <p:cNvGrpSpPr/>
          <p:nvPr/>
        </p:nvGrpSpPr>
        <p:grpSpPr>
          <a:xfrm>
            <a:off x="6378667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90585" y="3050233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76302" y="1562901"/>
            <a:ext cx="2472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10800000">
            <a:off x="3666086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547173" y="1578152"/>
            <a:ext cx="402824" cy="1472873"/>
            <a:chOff x="3409473" y="1458273"/>
            <a:chExt cx="402824" cy="1472873"/>
          </a:xfrm>
        </p:grpSpPr>
        <p:sp>
          <p:nvSpPr>
            <p:cNvPr id="103" name="Rectangle 102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890585" y="1562109"/>
            <a:ext cx="2980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1371600" y="99060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H="1" flipV="1">
            <a:off x="1531745" y="139993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2408391" y="180232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Title 1"/>
          <p:cNvSpPr txBox="1">
            <a:spLocks/>
          </p:cNvSpPr>
          <p:nvPr/>
        </p:nvSpPr>
        <p:spPr>
          <a:xfrm>
            <a:off x="2443000" y="154041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866107" y="1723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5572125" y="1054894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H="1" flipV="1">
            <a:off x="5732270" y="146422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6504141" y="178327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6538750" y="15213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7833269" y="191834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3D98C3-B500-D04C-B600-028D36274B27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0840" y="75960"/>
              <a:ext cx="7889040" cy="630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280" y="66240"/>
                <a:ext cx="7908840" cy="632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732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(students)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in this circuit. (students)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5" name="Group 190"/>
          <p:cNvGrpSpPr/>
          <p:nvPr/>
        </p:nvGrpSpPr>
        <p:grpSpPr>
          <a:xfrm>
            <a:off x="3711823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5272086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464344" y="3050233"/>
            <a:ext cx="5606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61952" y="1562901"/>
            <a:ext cx="1310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6"/>
          <p:cNvGrpSpPr/>
          <p:nvPr/>
        </p:nvGrpSpPr>
        <p:grpSpPr>
          <a:xfrm rot="10800000">
            <a:off x="4566198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485775" y="1562109"/>
            <a:ext cx="3364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250121" y="1540410"/>
            <a:ext cx="899831" cy="1509823"/>
            <a:chOff x="2250121" y="1540410"/>
            <a:chExt cx="899831" cy="1509823"/>
          </a:xfrm>
        </p:grpSpPr>
        <p:grpSp>
          <p:nvGrpSpPr>
            <p:cNvPr id="4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200" name="Rectangle 19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4144713" y="170165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844033" y="154041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H="1" flipV="1">
            <a:off x="5118239" y="178327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588134" y="1521361"/>
            <a:ext cx="899831" cy="1509823"/>
            <a:chOff x="2250121" y="1540410"/>
            <a:chExt cx="899831" cy="1509823"/>
          </a:xfrm>
        </p:grpSpPr>
        <p:grpSp>
          <p:nvGrpSpPr>
            <p:cNvPr id="58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8058" y="1542792"/>
            <a:ext cx="899831" cy="1509823"/>
            <a:chOff x="2250121" y="1540410"/>
            <a:chExt cx="899831" cy="1509823"/>
          </a:xfrm>
        </p:grpSpPr>
        <p:grpSp>
          <p:nvGrpSpPr>
            <p:cNvPr id="65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8" name="Rectangle 6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02" y="1545173"/>
            <a:ext cx="899831" cy="1509823"/>
            <a:chOff x="2250121" y="1540410"/>
            <a:chExt cx="899831" cy="1509823"/>
          </a:xfrm>
        </p:grpSpPr>
        <p:grpSp>
          <p:nvGrpSpPr>
            <p:cNvPr id="72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28724" y="1545173"/>
            <a:ext cx="485775" cy="1509822"/>
            <a:chOff x="6422231" y="1545173"/>
            <a:chExt cx="485775" cy="1509822"/>
          </a:xfrm>
        </p:grpSpPr>
        <p:sp>
          <p:nvSpPr>
            <p:cNvPr id="93" name="Oval 92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3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6172200" y="198074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65F8D-9BCD-964F-B4D3-CB28AB685AAD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6520" y="872280"/>
              <a:ext cx="7474680" cy="506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240" y="868680"/>
                <a:ext cx="7498440" cy="508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ADDB66-1346-5145-9EB3-0A9E8EFF2291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72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92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0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02650" y="5586413"/>
            <a:ext cx="6350" cy="3175"/>
          </a:xfrm>
          <a:custGeom>
            <a:avLst/>
            <a:gdLst>
              <a:gd name="T0" fmla="+- 0 23619 23619"/>
              <a:gd name="T1" fmla="*/ T0 w 16"/>
              <a:gd name="T2" fmla="+- 0 15526 15520"/>
              <a:gd name="T3" fmla="*/ 15526 h 7"/>
              <a:gd name="T4" fmla="+- 0 23624 23619"/>
              <a:gd name="T5" fmla="*/ T4 w 16"/>
              <a:gd name="T6" fmla="+- 0 15524 15520"/>
              <a:gd name="T7" fmla="*/ 15524 h 7"/>
              <a:gd name="T8" fmla="+- 0 23629 23619"/>
              <a:gd name="T9" fmla="*/ T8 w 16"/>
              <a:gd name="T10" fmla="+- 0 15522 15520"/>
              <a:gd name="T11" fmla="*/ 15522 h 7"/>
              <a:gd name="T12" fmla="+- 0 23634 23619"/>
              <a:gd name="T13" fmla="*/ T12 w 16"/>
              <a:gd name="T14" fmla="+- 0 15520 15520"/>
              <a:gd name="T15" fmla="*/ 15520 h 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7" extrusionOk="0">
                <a:moveTo>
                  <a:pt x="0" y="6"/>
                </a:moveTo>
                <a:cubicBezTo>
                  <a:pt x="5" y="4"/>
                  <a:pt x="10" y="2"/>
                  <a:pt x="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4BD83E-2729-C64F-9B4A-3E16BAC23C2D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8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0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3905482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30334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96000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209" y="661472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lecture #2: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9AD12D-0DDA-654C-8704-E169E17FFF05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Closing the loop: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749824" y="2080413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834381" y="2743512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847002" y="168710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1749417" y="3555916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833974" y="4219015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846595" y="31626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0330" y="1292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40309" y="2781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4720" y="426914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81612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59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55672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11E7B13-E6B5-0849-8033-C356DEE67067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5040" y="550800"/>
              <a:ext cx="7736400" cy="521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080" y="539640"/>
                <a:ext cx="7765560" cy="523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5400000">
            <a:off x="1914376" y="39615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2121565" y="4502028"/>
            <a:ext cx="199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11554" y="35682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 loop to N-elements: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98127" y="1132792"/>
            <a:ext cx="257175" cy="1488124"/>
            <a:chOff x="2666999" y="1179425"/>
            <a:chExt cx="257175" cy="1488124"/>
          </a:xfrm>
        </p:grpSpPr>
        <p:sp>
          <p:nvSpPr>
            <p:cNvPr id="8" name="Rectangle 7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91635" y="11825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1635" y="2226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073409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+…+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sz="48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1391" y="2662622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1391" y="3228288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92514" y="2176574"/>
            <a:ext cx="257175" cy="1488124"/>
            <a:chOff x="2666999" y="1179425"/>
            <a:chExt cx="257175" cy="1488124"/>
          </a:xfrm>
        </p:grpSpPr>
        <p:sp>
          <p:nvSpPr>
            <p:cNvPr id="30" name="Rectangle 29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5400000">
            <a:off x="1914374" y="547112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998931" y="613422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090471" y="5162349"/>
            <a:ext cx="25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97607" y="4819449"/>
            <a:ext cx="4357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0415" y="32953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80415" y="44024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80415" y="59870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6371" y="4918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391" y="3720816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cd</a:t>
            </a:r>
            <a:r>
              <a:rPr lang="en-US" dirty="0" smtClean="0"/>
              <a:t> = “voltage drop” across element #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1391" y="4264456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xy</a:t>
            </a:r>
            <a:r>
              <a:rPr lang="en-US" dirty="0" smtClean="0"/>
              <a:t> = “voltage drop” across element # 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67C155-B49C-4446-9FF6-FC28F5F20C8A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9200" y="882360"/>
              <a:ext cx="7057080" cy="564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40" y="868680"/>
                <a:ext cx="7088040" cy="566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3194170" y="2818289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5375" y="332998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FA0C5B-E9B8-7640-A3DB-40CE775BAF55}" type="datetime1">
              <a:rPr lang="en-US" smtClean="0"/>
              <a:t>4/7/2016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653560" y="2816640"/>
              <a:ext cx="1239120" cy="77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8080" y="2805480"/>
                <a:ext cx="1265400" cy="79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A92EA1-819D-4849-B73F-BB1E310B7F28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743508-3BBD-E54B-8CDB-F84294B06B4B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1807102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808C94-BD6F-084E-B2BD-0DE13E2C625F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318E2-C5B8-784A-9CA8-B5B6F0ED41BB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parallel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3450879" y="119027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4120344" y="119027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3433278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84856" y="115973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389033" y="112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249529" y="413017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316329" y="3887408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351904" y="376228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351904" y="53022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3621129" y="42192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33963" y="3946525"/>
          <a:ext cx="23241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761760" imgH="457200" progId="Equation.3">
                  <p:embed/>
                </p:oleObj>
              </mc:Choice>
              <mc:Fallback>
                <p:oleObj name="Equation" r:id="rId4" imgW="761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3946525"/>
                        <a:ext cx="23241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54"/>
          <p:cNvGrpSpPr/>
          <p:nvPr/>
        </p:nvGrpSpPr>
        <p:grpSpPr>
          <a:xfrm>
            <a:off x="6324600" y="1190277"/>
            <a:ext cx="160687" cy="1414811"/>
            <a:chOff x="4491655" y="3124200"/>
            <a:chExt cx="160687" cy="1414811"/>
          </a:xfrm>
        </p:grpSpPr>
        <p:grpSp>
          <p:nvGrpSpPr>
            <p:cNvPr id="92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itle 1"/>
          <p:cNvSpPr txBox="1">
            <a:spLocks/>
          </p:cNvSpPr>
          <p:nvPr/>
        </p:nvSpPr>
        <p:spPr>
          <a:xfrm>
            <a:off x="5638800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514153" y="1190277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oup 54"/>
          <p:cNvGrpSpPr/>
          <p:nvPr/>
        </p:nvGrpSpPr>
        <p:grpSpPr>
          <a:xfrm>
            <a:off x="4710345" y="1190277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itle 1"/>
          <p:cNvSpPr txBox="1">
            <a:spLocks/>
          </p:cNvSpPr>
          <p:nvPr/>
        </p:nvSpPr>
        <p:spPr>
          <a:xfrm>
            <a:off x="4022529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4791232" y="1190277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514153" y="2605088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791232" y="2605088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2389033" y="254252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545258" y="5823466"/>
            <a:ext cx="44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ǁ R</a:t>
            </a:r>
            <a:r>
              <a:rPr lang="en-US" baseline="-25000" dirty="0" smtClean="0"/>
              <a:t>2</a:t>
            </a:r>
            <a:r>
              <a:rPr lang="en-US" dirty="0" smtClean="0"/>
              <a:t> is notation for “R</a:t>
            </a:r>
            <a:r>
              <a:rPr lang="en-US" baseline="-25000" dirty="0" smtClean="0"/>
              <a:t>1</a:t>
            </a:r>
            <a:r>
              <a:rPr lang="en-US" dirty="0" smtClean="0"/>
              <a:t> in parallel with R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E9459D-2528-7B4F-849F-52FEA687A1E8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47116A-DF43-D747-BC43-CC45C453DB24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1121127" y="4485743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121127" y="3263590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5460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257364" y="3167261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645570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133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90055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DA3208-53F4-B140-8EF4-B9BBFA02E837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75" name="Group 18"/>
          <p:cNvGrpSpPr/>
          <p:nvPr/>
        </p:nvGrpSpPr>
        <p:grpSpPr>
          <a:xfrm rot="5400000">
            <a:off x="4011614" y="759279"/>
            <a:ext cx="1088673" cy="1414811"/>
            <a:chOff x="3581400" y="2645351"/>
            <a:chExt cx="1088673" cy="1414811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 rot="5400000">
            <a:off x="4011614" y="1689315"/>
            <a:ext cx="1088673" cy="1414811"/>
            <a:chOff x="3581400" y="2645351"/>
            <a:chExt cx="1088673" cy="1414811"/>
          </a:xfrm>
        </p:grpSpPr>
        <p:sp>
          <p:nvSpPr>
            <p:cNvPr id="9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9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 rot="5400000">
            <a:off x="2404145" y="1205543"/>
            <a:ext cx="1088673" cy="1414811"/>
            <a:chOff x="3581400" y="2645351"/>
            <a:chExt cx="1088673" cy="1414811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8" name="Straight Connector 127"/>
          <p:cNvCxnSpPr/>
          <p:nvPr/>
        </p:nvCxnSpPr>
        <p:spPr>
          <a:xfrm rot="5400000">
            <a:off x="3383166" y="1620294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4798338" y="1620655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 flipH="1" flipV="1">
            <a:off x="5263356" y="1601906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 flipH="1" flipV="1">
            <a:off x="3655887" y="1601178"/>
            <a:ext cx="192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 rot="5400000">
            <a:off x="5981568" y="1197970"/>
            <a:ext cx="1088673" cy="1414811"/>
            <a:chOff x="3581400" y="2645351"/>
            <a:chExt cx="1088673" cy="1414811"/>
          </a:xfrm>
        </p:grpSpPr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9" name="Group 39"/>
            <p:cNvGrpSpPr/>
            <p:nvPr/>
          </p:nvGrpSpPr>
          <p:grpSpPr>
            <a:xfrm>
              <a:off x="3733820" y="2645351"/>
              <a:ext cx="160687" cy="1414811"/>
              <a:chOff x="449167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TextBox 153"/>
          <p:cNvSpPr txBox="1"/>
          <p:nvPr/>
        </p:nvSpPr>
        <p:spPr>
          <a:xfrm>
            <a:off x="187948" y="64557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76" name="Oval 75"/>
          <p:cNvSpPr/>
          <p:nvPr/>
        </p:nvSpPr>
        <p:spPr>
          <a:xfrm>
            <a:off x="2115956" y="15393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233310" y="153104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69083C-7B19-E74D-9EEF-2F9446517EEF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1733989" y="1374293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664025" y="1374293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53"/>
          <p:cNvGrpSpPr/>
          <p:nvPr/>
        </p:nvGrpSpPr>
        <p:grpSpPr>
          <a:xfrm rot="16200000">
            <a:off x="677488" y="1776898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39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1966555" y="2789104"/>
            <a:ext cx="2601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67277" y="1374293"/>
            <a:ext cx="2597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115"/>
          <p:cNvGrpSpPr/>
          <p:nvPr/>
        </p:nvGrpSpPr>
        <p:grpSpPr>
          <a:xfrm>
            <a:off x="4335726" y="1374293"/>
            <a:ext cx="1088673" cy="1414811"/>
            <a:chOff x="3581400" y="2645351"/>
            <a:chExt cx="1088673" cy="1414811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2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132"/>
          <p:cNvGrpSpPr/>
          <p:nvPr/>
        </p:nvGrpSpPr>
        <p:grpSpPr>
          <a:xfrm>
            <a:off x="3475653" y="1374293"/>
            <a:ext cx="1088673" cy="1414811"/>
            <a:chOff x="3581400" y="2645351"/>
            <a:chExt cx="1088673" cy="1414811"/>
          </a:xfrm>
        </p:grpSpPr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4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4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150"/>
          <p:cNvGrpSpPr/>
          <p:nvPr/>
        </p:nvGrpSpPr>
        <p:grpSpPr>
          <a:xfrm rot="16200000">
            <a:off x="717746" y="348456"/>
            <a:ext cx="1088673" cy="1414811"/>
            <a:chOff x="3581400" y="2645351"/>
            <a:chExt cx="1088673" cy="1414811"/>
          </a:xfrm>
        </p:grpSpPr>
        <p:sp>
          <p:nvSpPr>
            <p:cNvPr id="152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7" name="Group 39"/>
            <p:cNvGrpSpPr/>
            <p:nvPr/>
          </p:nvGrpSpPr>
          <p:grpSpPr>
            <a:xfrm>
              <a:off x="3733818" y="2645351"/>
              <a:ext cx="160687" cy="1414811"/>
              <a:chOff x="4491673" y="3124200"/>
              <a:chExt cx="160687" cy="1414811"/>
            </a:xfrm>
          </p:grpSpPr>
          <p:grpSp>
            <p:nvGrpSpPr>
              <p:cNvPr id="4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TextBox 167"/>
          <p:cNvSpPr txBox="1"/>
          <p:nvPr/>
        </p:nvSpPr>
        <p:spPr>
          <a:xfrm>
            <a:off x="187948" y="5115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108" name="Oval 107"/>
          <p:cNvSpPr/>
          <p:nvPr/>
        </p:nvSpPr>
        <p:spPr>
          <a:xfrm>
            <a:off x="429557" y="130507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81000" y="272654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6AD9E0-89CA-2C40-AC7A-17DA7160857F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187948" y="468124"/>
            <a:ext cx="237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303309" y="720520"/>
            <a:ext cx="4798126" cy="4153746"/>
            <a:chOff x="1091147" y="720520"/>
            <a:chExt cx="4798126" cy="4153746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2702372" y="17596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551867" y="1374293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399467" y="2789104"/>
              <a:ext cx="1088673" cy="1414811"/>
              <a:chOff x="3581400" y="2645351"/>
              <a:chExt cx="1088673" cy="1414811"/>
            </a:xfrm>
          </p:grpSpPr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3581400" y="303067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2" name="Group 39"/>
              <p:cNvGrpSpPr/>
              <p:nvPr/>
            </p:nvGrpSpPr>
            <p:grpSpPr>
              <a:xfrm>
                <a:off x="3733812" y="264535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2396479" y="72052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4" name="Group 52"/>
            <p:cNvGrpSpPr/>
            <p:nvPr/>
          </p:nvGrpSpPr>
          <p:grpSpPr>
            <a:xfrm>
              <a:off x="2524953" y="1287093"/>
              <a:ext cx="805211" cy="160687"/>
              <a:chOff x="457201" y="2514600"/>
              <a:chExt cx="9144001" cy="1824765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 flipH="1" flipV="1">
              <a:off x="2220155" y="1367632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3330166" y="136692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216267" y="1366901"/>
              <a:ext cx="10009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itle 1"/>
            <p:cNvSpPr txBox="1">
              <a:spLocks/>
            </p:cNvSpPr>
            <p:nvPr/>
          </p:nvSpPr>
          <p:spPr>
            <a:xfrm>
              <a:off x="3808357" y="72052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3" name="Group 39"/>
            <p:cNvGrpSpPr/>
            <p:nvPr/>
          </p:nvGrpSpPr>
          <p:grpSpPr>
            <a:xfrm rot="16200000">
              <a:off x="4259095" y="660029"/>
              <a:ext cx="160687" cy="1414811"/>
              <a:chOff x="4491675" y="3124200"/>
              <a:chExt cx="160687" cy="1414811"/>
            </a:xfrm>
          </p:grpSpPr>
          <p:grpSp>
            <p:nvGrpSpPr>
              <p:cNvPr id="114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8"/>
            <p:cNvGrpSpPr/>
            <p:nvPr/>
          </p:nvGrpSpPr>
          <p:grpSpPr>
            <a:xfrm>
              <a:off x="4800600" y="1366901"/>
              <a:ext cx="1088673" cy="1414811"/>
              <a:chOff x="3581400" y="2645351"/>
              <a:chExt cx="1088673" cy="1414811"/>
            </a:xfrm>
          </p:grpSpPr>
          <p:sp>
            <p:nvSpPr>
              <p:cNvPr id="181" name="Title 1"/>
              <p:cNvSpPr txBox="1">
                <a:spLocks/>
              </p:cNvSpPr>
              <p:nvPr/>
            </p:nvSpPr>
            <p:spPr>
              <a:xfrm>
                <a:off x="3581400" y="303067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82" name="Group 39"/>
              <p:cNvGrpSpPr/>
              <p:nvPr/>
            </p:nvGrpSpPr>
            <p:grpSpPr>
              <a:xfrm>
                <a:off x="3733812" y="264535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18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6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16200000" flipH="1">
                    <a:off x="5033239" y="2971805"/>
                    <a:ext cx="1820723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4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Title 1"/>
            <p:cNvSpPr txBox="1">
              <a:spLocks/>
            </p:cNvSpPr>
            <p:nvPr/>
          </p:nvSpPr>
          <p:spPr>
            <a:xfrm>
              <a:off x="3866976" y="275856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39"/>
            <p:cNvGrpSpPr/>
            <p:nvPr/>
          </p:nvGrpSpPr>
          <p:grpSpPr>
            <a:xfrm rot="16200000">
              <a:off x="4245417" y="2081698"/>
              <a:ext cx="160687" cy="1414811"/>
              <a:chOff x="4491677" y="3124200"/>
              <a:chExt cx="160687" cy="1414811"/>
            </a:xfrm>
          </p:grpSpPr>
          <p:grpSp>
            <p:nvGrpSpPr>
              <p:cNvPr id="200" name="Group 52"/>
              <p:cNvGrpSpPr/>
              <p:nvPr/>
            </p:nvGrpSpPr>
            <p:grpSpPr>
              <a:xfrm rot="5400000">
                <a:off x="416941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itle 1"/>
            <p:cNvSpPr txBox="1">
              <a:spLocks/>
            </p:cNvSpPr>
            <p:nvPr/>
          </p:nvSpPr>
          <p:spPr>
            <a:xfrm>
              <a:off x="2342961" y="420358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6" name="Group 39"/>
            <p:cNvGrpSpPr/>
            <p:nvPr/>
          </p:nvGrpSpPr>
          <p:grpSpPr>
            <a:xfrm rot="16200000">
              <a:off x="2844284" y="3496711"/>
              <a:ext cx="160687" cy="1414811"/>
              <a:chOff x="4491675" y="3124200"/>
              <a:chExt cx="160687" cy="1414811"/>
            </a:xfrm>
          </p:grpSpPr>
          <p:grpSp>
            <p:nvGrpSpPr>
              <p:cNvPr id="217" name="Group 52"/>
              <p:cNvGrpSpPr/>
              <p:nvPr/>
            </p:nvGrpSpPr>
            <p:grpSpPr>
              <a:xfrm rot="5400000">
                <a:off x="416941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216267" y="4204314"/>
              <a:ext cx="10009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35"/>
            <p:cNvSpPr/>
            <p:nvPr/>
          </p:nvSpPr>
          <p:spPr>
            <a:xfrm>
              <a:off x="1091147" y="128744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118427" y="414175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4974873" y="637401"/>
            <a:ext cx="127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Emphasis: Nodes</a:t>
            </a:r>
            <a:endParaRPr lang="en-US" sz="1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E2FC45-AC77-2840-B42E-27CFC8114E4B}" type="datetime1">
              <a:rPr lang="en-US" smtClean="0"/>
              <a:t>4/7/2016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906</Words>
  <Application>Microsoft Office PowerPoint</Application>
  <PresentationFormat>On-screen Show (4:3)</PresentationFormat>
  <Paragraphs>382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Review &amp; agenda</vt:lpstr>
      <vt:lpstr>Resistors</vt:lpstr>
      <vt:lpstr>Generalize: N resistors in parallel</vt:lpstr>
      <vt:lpstr>Generalize: N resistors in series</vt:lpstr>
      <vt:lpstr>Example problems</vt:lpstr>
      <vt:lpstr>Example problems</vt:lpstr>
      <vt:lpstr>Example problems</vt:lpstr>
      <vt:lpstr>Example problems</vt:lpstr>
      <vt:lpstr>Example problems</vt:lpstr>
      <vt:lpstr>Voltage divider</vt:lpstr>
      <vt:lpstr>Source/load</vt:lpstr>
      <vt:lpstr>“Brownout”</vt:lpstr>
      <vt:lpstr>“Fanout”</vt:lpstr>
      <vt:lpstr>Questions?</vt:lpstr>
      <vt:lpstr>Notation: one element</vt:lpstr>
      <vt:lpstr>Notation: two elements in series</vt:lpstr>
      <vt:lpstr>Letters and numbers</vt:lpstr>
      <vt:lpstr>Chapter 2 notation</vt:lpstr>
      <vt:lpstr>Questions?</vt:lpstr>
      <vt:lpstr>Kirchoff’s current law</vt:lpstr>
      <vt:lpstr>KCL examples</vt:lpstr>
      <vt:lpstr>KCL examples</vt:lpstr>
      <vt:lpstr>KCL examples</vt:lpstr>
      <vt:lpstr>KCL examples</vt:lpstr>
      <vt:lpstr>KCL examples</vt:lpstr>
      <vt:lpstr>KCL examples</vt:lpstr>
      <vt:lpstr>KCL examples</vt:lpstr>
      <vt:lpstr>Questions?</vt:lpstr>
      <vt:lpstr>Voltage addition in circuits</vt:lpstr>
      <vt:lpstr>Closing the loop:</vt:lpstr>
      <vt:lpstr>Generalize loop to N-elements:</vt:lpstr>
      <vt:lpstr>Kirchoff’s voltage law</vt:lpstr>
      <vt:lpstr>Questions?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454</cp:revision>
  <dcterms:created xsi:type="dcterms:W3CDTF">2010-03-26T00:11:49Z</dcterms:created>
  <dcterms:modified xsi:type="dcterms:W3CDTF">2016-04-08T00:40:00Z</dcterms:modified>
</cp:coreProperties>
</file>