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96" r:id="rId3"/>
    <p:sldId id="398" r:id="rId4"/>
    <p:sldId id="397" r:id="rId5"/>
    <p:sldId id="408" r:id="rId6"/>
    <p:sldId id="405" r:id="rId7"/>
    <p:sldId id="399" r:id="rId8"/>
    <p:sldId id="400" r:id="rId9"/>
    <p:sldId id="402" r:id="rId10"/>
    <p:sldId id="409" r:id="rId11"/>
    <p:sldId id="406" r:id="rId12"/>
    <p:sldId id="401" r:id="rId13"/>
    <p:sldId id="403" r:id="rId14"/>
    <p:sldId id="404" r:id="rId15"/>
    <p:sldId id="407" r:id="rId16"/>
    <p:sldId id="410" r:id="rId17"/>
    <p:sldId id="283" r:id="rId18"/>
    <p:sldId id="291" r:id="rId19"/>
    <p:sldId id="325" r:id="rId20"/>
  </p:sldIdLst>
  <p:sldSz cx="9144000" cy="6858000" type="screen4x3"/>
  <p:notesSz cx="6950075" cy="9167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7" autoAdjust="0"/>
    <p:restoredTop sz="94343" autoAdjust="0"/>
  </p:normalViewPr>
  <p:slideViewPr>
    <p:cSldViewPr snapToGrid="0" snapToObjects="1">
      <p:cViewPr>
        <p:scale>
          <a:sx n="84" d="100"/>
          <a:sy n="84" d="100"/>
        </p:scale>
        <p:origin x="-7376" y="-27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1" d="100"/>
        <a:sy n="201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-3522" y="-102"/>
      </p:cViewPr>
      <p:guideLst>
        <p:guide orient="horz" pos="2888"/>
        <p:guide pos="21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05B7173A-86B1-4F76-8A79-299130E6DC91}" type="datetimeFigureOut">
              <a:rPr lang="en-US" smtClean="0"/>
              <a:pPr/>
              <a:t>3/4/14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07831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07831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69A5CF54-364D-4CA1-BE5C-7DB89EA6F2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873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A3813B29-E825-4092-A924-7C57488C9D00}" type="datetimeFigureOut">
              <a:rPr lang="en-US" smtClean="0"/>
              <a:pPr/>
              <a:t>3/4/14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88975"/>
            <a:ext cx="4584700" cy="3438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54711"/>
            <a:ext cx="5560060" cy="4125516"/>
          </a:xfrm>
          <a:prstGeom prst="rect">
            <a:avLst/>
          </a:prstGeom>
        </p:spPr>
        <p:txBody>
          <a:bodyPr vert="horz" lIns="92437" tIns="46219" rIns="92437" bIns="4621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07831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07831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04085758-AB91-46AE-9D9A-A0B72B540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770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505200" y="6642556"/>
            <a:ext cx="21335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EECS 70A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©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2014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P. J. Burke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" y="6651557"/>
            <a:ext cx="6728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AC7840-B0D4-4BC2-A896-84E1991018A4}" type="datetime1">
              <a: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3/4/14</a:t>
            </a:fld>
            <a:endParaRPr lang="en-US" sz="800" kern="1200" baseline="0" dirty="0" smtClean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8824823" y="6651557"/>
            <a:ext cx="3191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A8CC2-F446-452E-BA16-D343FD8DEE82}" type="slidenum">
              <a:rPr lang="en-US" sz="8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70A: Network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6</a:t>
            </a:r>
          </a:p>
        </p:txBody>
      </p:sp>
      <p:sp>
        <p:nvSpPr>
          <p:cNvPr id="4" name="Rectangle 3"/>
          <p:cNvSpPr/>
          <p:nvPr/>
        </p:nvSpPr>
        <p:spPr>
          <a:xfrm>
            <a:off x="4883603" y="0"/>
            <a:ext cx="20724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Announcements: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Announcements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Apply KVL+ Ohm’s Law to Each Mesh</a:t>
            </a:r>
            <a:endParaRPr lang="en-US" sz="3200" dirty="0"/>
          </a:p>
        </p:txBody>
      </p:sp>
      <p:grpSp>
        <p:nvGrpSpPr>
          <p:cNvPr id="4" name="Group 3"/>
          <p:cNvGrpSpPr/>
          <p:nvPr/>
        </p:nvGrpSpPr>
        <p:grpSpPr>
          <a:xfrm>
            <a:off x="95439" y="1488263"/>
            <a:ext cx="4231228" cy="2387820"/>
            <a:chOff x="242196" y="2628452"/>
            <a:chExt cx="4231228" cy="2387820"/>
          </a:xfrm>
        </p:grpSpPr>
        <p:sp>
          <p:nvSpPr>
            <p:cNvPr id="5" name="TextBox 4"/>
            <p:cNvSpPr txBox="1"/>
            <p:nvPr/>
          </p:nvSpPr>
          <p:spPr>
            <a:xfrm>
              <a:off x="1400572" y="2628452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R1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784254" y="2628808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R4</a:t>
              </a:r>
              <a:endParaRPr lang="en-US" dirty="0">
                <a:latin typeface="Symbol" pitchFamily="18" charset="2"/>
              </a:endParaRPr>
            </a:p>
          </p:txBody>
        </p:sp>
        <p:grpSp>
          <p:nvGrpSpPr>
            <p:cNvPr id="7" name="Group 99"/>
            <p:cNvGrpSpPr/>
            <p:nvPr/>
          </p:nvGrpSpPr>
          <p:grpSpPr>
            <a:xfrm>
              <a:off x="242196" y="2997780"/>
              <a:ext cx="4231228" cy="2018492"/>
              <a:chOff x="242196" y="2997780"/>
              <a:chExt cx="4231228" cy="2018492"/>
            </a:xfrm>
          </p:grpSpPr>
          <p:grpSp>
            <p:nvGrpSpPr>
              <p:cNvPr id="8" name="Group 75"/>
              <p:cNvGrpSpPr/>
              <p:nvPr/>
            </p:nvGrpSpPr>
            <p:grpSpPr>
              <a:xfrm>
                <a:off x="700976" y="3078128"/>
                <a:ext cx="485775" cy="1488125"/>
                <a:chOff x="5172949" y="2484911"/>
                <a:chExt cx="485775" cy="1488125"/>
              </a:xfrm>
            </p:grpSpPr>
            <p:sp>
              <p:nvSpPr>
                <p:cNvPr id="97" name="Oval 96"/>
                <p:cNvSpPr/>
                <p:nvPr/>
              </p:nvSpPr>
              <p:spPr>
                <a:xfrm>
                  <a:off x="5172949" y="2945982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8" name="Title 1"/>
                <p:cNvSpPr txBox="1">
                  <a:spLocks/>
                </p:cNvSpPr>
                <p:nvPr/>
              </p:nvSpPr>
              <p:spPr>
                <a:xfrm>
                  <a:off x="5296205" y="290718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9" name="Title 1"/>
                <p:cNvSpPr txBox="1">
                  <a:spLocks/>
                </p:cNvSpPr>
                <p:nvPr/>
              </p:nvSpPr>
              <p:spPr>
                <a:xfrm>
                  <a:off x="5296205" y="316617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00" name="Straight Connector 99"/>
                <p:cNvCxnSpPr/>
                <p:nvPr/>
              </p:nvCxnSpPr>
              <p:spPr>
                <a:xfrm rot="5400000" flipH="1" flipV="1">
                  <a:off x="5148301" y="3702397"/>
                  <a:ext cx="541279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5400000" flipH="1" flipV="1">
                  <a:off x="5185301" y="2715447"/>
                  <a:ext cx="46107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78"/>
              <p:cNvGrpSpPr/>
              <p:nvPr/>
            </p:nvGrpSpPr>
            <p:grpSpPr>
              <a:xfrm rot="16200000">
                <a:off x="1570925" y="2370718"/>
                <a:ext cx="160687" cy="1414811"/>
                <a:chOff x="4491663" y="3124200"/>
                <a:chExt cx="160687" cy="1414811"/>
              </a:xfrm>
            </p:grpSpPr>
            <p:grpSp>
              <p:nvGrpSpPr>
                <p:cNvPr id="83" name="Group 52"/>
                <p:cNvGrpSpPr/>
                <p:nvPr/>
              </p:nvGrpSpPr>
              <p:grpSpPr>
                <a:xfrm rot="5400000">
                  <a:off x="4169401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86" name="Straight Connector 85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Straight Connector 86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Straight Connector 87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Straight Connector 88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Straight Connector 89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4" name="Straight Connector 83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93"/>
              <p:cNvGrpSpPr/>
              <p:nvPr/>
            </p:nvGrpSpPr>
            <p:grpSpPr>
              <a:xfrm rot="16200000">
                <a:off x="2985736" y="2371418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69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72" name="Straight Connector 71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Straight Connector 72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Straight Connector 76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Straight Connector 77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Straight Connector 78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Straight Connector 79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Straight Connector 80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Straight Connector 81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Group 111"/>
              <p:cNvGrpSpPr/>
              <p:nvPr/>
            </p:nvGrpSpPr>
            <p:grpSpPr>
              <a:xfrm rot="16200000">
                <a:off x="1574030" y="3858838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55" name="Group 54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58" name="Straight Connector 57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Straight Connector 58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traight Connector 59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61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62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63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Connector 64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Connector 66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7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6" name="Straight Connector 55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26"/>
              <p:cNvGrpSpPr/>
              <p:nvPr/>
            </p:nvGrpSpPr>
            <p:grpSpPr>
              <a:xfrm rot="16200000">
                <a:off x="2985736" y="3859186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41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44" name="Straight Connector 43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9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51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2" name="Straight Connector 41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Group 173"/>
              <p:cNvGrpSpPr/>
              <p:nvPr/>
            </p:nvGrpSpPr>
            <p:grpSpPr>
              <a:xfrm>
                <a:off x="2281447" y="3071797"/>
                <a:ext cx="160687" cy="1494983"/>
                <a:chOff x="2228173" y="2300571"/>
                <a:chExt cx="160687" cy="1494983"/>
              </a:xfrm>
            </p:grpSpPr>
            <p:grpSp>
              <p:nvGrpSpPr>
                <p:cNvPr id="25" name="Group 93"/>
                <p:cNvGrpSpPr/>
                <p:nvPr/>
              </p:nvGrpSpPr>
              <p:grpSpPr>
                <a:xfrm>
                  <a:off x="2228173" y="2300571"/>
                  <a:ext cx="160687" cy="1414811"/>
                  <a:chOff x="4491667" y="3124200"/>
                  <a:chExt cx="160687" cy="1414811"/>
                </a:xfrm>
              </p:grpSpPr>
              <p:grpSp>
                <p:nvGrpSpPr>
                  <p:cNvPr id="27" name="Group 52"/>
                  <p:cNvGrpSpPr/>
                  <p:nvPr/>
                </p:nvGrpSpPr>
                <p:grpSpPr>
                  <a:xfrm rot="5400000">
                    <a:off x="4169405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30" name="Straight Connector 29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Straight Connector 30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Straight Connector 31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Straight Connector 32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Straight Connector 33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Straight Connector 34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Straight Connector 35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" name="Straight Connector 36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Straight Connector 37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" name="Straight Connector 38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" name="Straight Connector 39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8" name="Straight Connector 27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6" name="Straight Connector 25"/>
                <p:cNvCxnSpPr/>
                <p:nvPr/>
              </p:nvCxnSpPr>
              <p:spPr>
                <a:xfrm rot="5400000">
                  <a:off x="2268608" y="3755116"/>
                  <a:ext cx="8087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" name="TextBox 13"/>
              <p:cNvSpPr txBox="1"/>
              <p:nvPr/>
            </p:nvSpPr>
            <p:spPr>
              <a:xfrm>
                <a:off x="2759558" y="4646940"/>
                <a:ext cx="4267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R5</a:t>
                </a:r>
                <a:endParaRPr lang="en-US" dirty="0">
                  <a:latin typeface="Symbol" pitchFamily="18" charset="2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790720" y="3611171"/>
                <a:ext cx="4267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R3</a:t>
                </a:r>
                <a:endParaRPr lang="en-US" dirty="0">
                  <a:latin typeface="Symbol" pitchFamily="18" charset="2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400572" y="4646940"/>
                <a:ext cx="4267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R2</a:t>
                </a:r>
                <a:endParaRPr lang="en-US" dirty="0">
                  <a:latin typeface="Symbol" pitchFamily="18" charset="2"/>
                </a:endParaRPr>
              </a:p>
            </p:txBody>
          </p:sp>
          <p:grpSp>
            <p:nvGrpSpPr>
              <p:cNvPr id="17" name="Group 75"/>
              <p:cNvGrpSpPr/>
              <p:nvPr/>
            </p:nvGrpSpPr>
            <p:grpSpPr>
              <a:xfrm>
                <a:off x="3528869" y="3083771"/>
                <a:ext cx="485775" cy="1488125"/>
                <a:chOff x="5172949" y="2484911"/>
                <a:chExt cx="485775" cy="1488125"/>
              </a:xfrm>
            </p:grpSpPr>
            <p:sp>
              <p:nvSpPr>
                <p:cNvPr id="20" name="Oval 19"/>
                <p:cNvSpPr/>
                <p:nvPr/>
              </p:nvSpPr>
              <p:spPr>
                <a:xfrm>
                  <a:off x="5172949" y="2945982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1" name="Title 1"/>
                <p:cNvSpPr txBox="1">
                  <a:spLocks/>
                </p:cNvSpPr>
                <p:nvPr/>
              </p:nvSpPr>
              <p:spPr>
                <a:xfrm>
                  <a:off x="5296205" y="290718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2" name="Title 1"/>
                <p:cNvSpPr txBox="1">
                  <a:spLocks/>
                </p:cNvSpPr>
                <p:nvPr/>
              </p:nvSpPr>
              <p:spPr>
                <a:xfrm>
                  <a:off x="5296205" y="316617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 rot="5400000" flipH="1" flipV="1">
                  <a:off x="5148301" y="3702397"/>
                  <a:ext cx="541279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rot="5400000" flipH="1" flipV="1">
                  <a:off x="5185301" y="2715447"/>
                  <a:ext cx="46107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" name="TextBox 17"/>
              <p:cNvSpPr txBox="1"/>
              <p:nvPr/>
            </p:nvSpPr>
            <p:spPr>
              <a:xfrm>
                <a:off x="4014644" y="3627482"/>
                <a:ext cx="458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5 v</a:t>
                </a:r>
                <a:endParaRPr lang="en-US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42196" y="3574728"/>
                <a:ext cx="5757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 v</a:t>
                </a:r>
                <a:endParaRPr lang="en-US" dirty="0"/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Mesh Analysis - Example</a:t>
            </a:r>
            <a:endParaRPr lang="en-US" sz="3200" dirty="0"/>
          </a:p>
        </p:txBody>
      </p:sp>
      <p:grpSp>
        <p:nvGrpSpPr>
          <p:cNvPr id="193" name="Group 192"/>
          <p:cNvGrpSpPr/>
          <p:nvPr/>
        </p:nvGrpSpPr>
        <p:grpSpPr>
          <a:xfrm>
            <a:off x="-45155" y="560460"/>
            <a:ext cx="4854222" cy="3774471"/>
            <a:chOff x="559949" y="1809913"/>
            <a:chExt cx="5028319" cy="3981598"/>
          </a:xfrm>
        </p:grpSpPr>
        <p:cxnSp>
          <p:nvCxnSpPr>
            <p:cNvPr id="8" name="Straight Connector 7"/>
            <p:cNvCxnSpPr/>
            <p:nvPr/>
          </p:nvCxnSpPr>
          <p:spPr>
            <a:xfrm rot="5400000" flipH="1" flipV="1">
              <a:off x="3483729" y="2495713"/>
              <a:ext cx="1371600" cy="0"/>
            </a:xfrm>
            <a:prstGeom prst="line">
              <a:avLst/>
            </a:prstGeom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4"/>
            <p:cNvGrpSpPr>
              <a:grpSpLocks noChangeAspect="1"/>
            </p:cNvGrpSpPr>
            <p:nvPr/>
          </p:nvGrpSpPr>
          <p:grpSpPr>
            <a:xfrm>
              <a:off x="4622982" y="3328270"/>
              <a:ext cx="506506" cy="1551614"/>
              <a:chOff x="5172949" y="2484911"/>
              <a:chExt cx="485775" cy="1488125"/>
            </a:xfrm>
            <a:scene3d>
              <a:camera prst="orthographicFront">
                <a:rot lat="0" lon="0" rev="10800000"/>
              </a:camera>
              <a:lightRig rig="threePt" dir="t"/>
            </a:scene3d>
          </p:grpSpPr>
          <p:sp>
            <p:nvSpPr>
              <p:cNvPr id="119" name="Oval 5"/>
              <p:cNvSpPr/>
              <p:nvPr/>
            </p:nvSpPr>
            <p:spPr>
              <a:xfrm>
                <a:off x="5172949" y="2945982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Title 1"/>
              <p:cNvSpPr txBox="1">
                <a:spLocks/>
              </p:cNvSpPr>
              <p:nvPr/>
            </p:nvSpPr>
            <p:spPr>
              <a:xfrm>
                <a:off x="5296205" y="290718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2500" lnSpcReduction="20000"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+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1" name="Title 1"/>
              <p:cNvSpPr txBox="1">
                <a:spLocks noChangeAspect="1"/>
              </p:cNvSpPr>
              <p:nvPr/>
            </p:nvSpPr>
            <p:spPr>
              <a:xfrm>
                <a:off x="5296205" y="316617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-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22" name="Straight Connector 8"/>
              <p:cNvCxnSpPr/>
              <p:nvPr/>
            </p:nvCxnSpPr>
            <p:spPr>
              <a:xfrm rot="5400000" flipH="1" flipV="1">
                <a:off x="5148301" y="3702397"/>
                <a:ext cx="54127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9"/>
              <p:cNvCxnSpPr/>
              <p:nvPr/>
            </p:nvCxnSpPr>
            <p:spPr>
              <a:xfrm rot="5400000" flipH="1" flipV="1">
                <a:off x="5185301" y="2715447"/>
                <a:ext cx="46107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5"/>
            <p:cNvGrpSpPr>
              <a:grpSpLocks noChangeAspect="1"/>
            </p:cNvGrpSpPr>
            <p:nvPr/>
          </p:nvGrpSpPr>
          <p:grpSpPr>
            <a:xfrm>
              <a:off x="1637076" y="2816490"/>
              <a:ext cx="118908" cy="1046963"/>
              <a:chOff x="4491661" y="3124200"/>
              <a:chExt cx="160687" cy="1414811"/>
            </a:xfrm>
            <a:scene3d>
              <a:camera prst="orthographicFront">
                <a:rot lat="0" lon="0" rev="5400000"/>
              </a:camera>
              <a:lightRig rig="threePt" dir="t"/>
            </a:scene3d>
          </p:grpSpPr>
          <p:grpSp>
            <p:nvGrpSpPr>
              <p:cNvPr id="101" name="Group 52"/>
              <p:cNvGrpSpPr/>
              <p:nvPr/>
            </p:nvGrpSpPr>
            <p:grpSpPr>
              <a:xfrm rot="5400000">
                <a:off x="416939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04" name="Straight Connector 1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2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2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2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2" name="Straight Connector 101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5" name="Group 144"/>
            <p:cNvGrpSpPr/>
            <p:nvPr/>
          </p:nvGrpSpPr>
          <p:grpSpPr>
            <a:xfrm>
              <a:off x="3490413" y="4349285"/>
              <a:ext cx="984086" cy="1046963"/>
              <a:chOff x="1642720" y="4346148"/>
              <a:chExt cx="984086" cy="1046963"/>
            </a:xfrm>
          </p:grpSpPr>
          <p:grpSp>
            <p:nvGrpSpPr>
              <p:cNvPr id="13" name="Group 30"/>
              <p:cNvGrpSpPr>
                <a:grpSpLocks noChangeAspect="1"/>
              </p:cNvGrpSpPr>
              <p:nvPr/>
            </p:nvGrpSpPr>
            <p:grpSpPr>
              <a:xfrm>
                <a:off x="1642720" y="4346148"/>
                <a:ext cx="118908" cy="1046963"/>
                <a:chOff x="4491663" y="3124200"/>
                <a:chExt cx="160687" cy="1414811"/>
              </a:xfrm>
              <a:scene3d>
                <a:camera prst="orthographicFront">
                  <a:rot lat="0" lon="0" rev="5400000"/>
                </a:camera>
                <a:lightRig rig="threePt" dir="t"/>
              </a:scene3d>
            </p:grpSpPr>
            <p:grpSp>
              <p:nvGrpSpPr>
                <p:cNvPr id="87" name="Group 52"/>
                <p:cNvGrpSpPr/>
                <p:nvPr/>
              </p:nvGrpSpPr>
              <p:grpSpPr>
                <a:xfrm rot="5400000">
                  <a:off x="4169401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90" name="Straight Connector 89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39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Straight Connector 97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Straight Connector 98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" name="Straight Connector 99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8" name="Straight Connector 87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" name="Straight Connector 13"/>
              <p:cNvCxnSpPr/>
              <p:nvPr/>
            </p:nvCxnSpPr>
            <p:spPr>
              <a:xfrm rot="5400000" flipH="1" flipV="1">
                <a:off x="2224724" y="4878948"/>
                <a:ext cx="804163" cy="0"/>
              </a:xfrm>
              <a:prstGeom prst="line">
                <a:avLst/>
              </a:prstGeom>
              <a:scene3d>
                <a:camera prst="orthographicFront">
                  <a:rot lat="0" lon="0" rev="5400000"/>
                </a:camera>
                <a:lightRig rig="threePt" dir="t"/>
              </a:scene3d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14"/>
            <p:cNvCxnSpPr/>
            <p:nvPr/>
          </p:nvCxnSpPr>
          <p:spPr>
            <a:xfrm rot="5400000" flipH="1" flipV="1">
              <a:off x="2213435" y="3337854"/>
              <a:ext cx="804163" cy="0"/>
            </a:xfrm>
            <a:prstGeom prst="line">
              <a:avLst/>
            </a:prstGeom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45"/>
            <p:cNvGrpSpPr>
              <a:grpSpLocks noChangeAspect="1"/>
            </p:cNvGrpSpPr>
            <p:nvPr/>
          </p:nvGrpSpPr>
          <p:grpSpPr>
            <a:xfrm>
              <a:off x="4261768" y="2822133"/>
              <a:ext cx="118908" cy="1046963"/>
              <a:chOff x="4491663" y="3124200"/>
              <a:chExt cx="160687" cy="1414811"/>
            </a:xfrm>
            <a:scene3d>
              <a:camera prst="orthographicFront">
                <a:rot lat="0" lon="0" rev="5400000"/>
              </a:camera>
              <a:lightRig rig="threePt" dir="t"/>
            </a:scene3d>
          </p:grpSpPr>
          <p:grpSp>
            <p:nvGrpSpPr>
              <p:cNvPr id="59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5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0" name="Straight Connector 59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/>
            <p:cNvCxnSpPr/>
            <p:nvPr/>
          </p:nvCxnSpPr>
          <p:spPr>
            <a:xfrm rot="5400000" flipH="1" flipV="1">
              <a:off x="2998019" y="3343497"/>
              <a:ext cx="804163" cy="0"/>
            </a:xfrm>
            <a:prstGeom prst="line">
              <a:avLst/>
            </a:prstGeom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1181819" y="4877111"/>
              <a:ext cx="1828800" cy="0"/>
            </a:xfrm>
            <a:prstGeom prst="line">
              <a:avLst/>
            </a:prstGeom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768440" y="2920158"/>
              <a:ext cx="804163" cy="0"/>
            </a:xfrm>
            <a:prstGeom prst="line">
              <a:avLst/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4456187" y="2901332"/>
              <a:ext cx="822960" cy="0"/>
            </a:xfrm>
            <a:prstGeom prst="line">
              <a:avLst/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9" name="Group 15"/>
            <p:cNvGrpSpPr>
              <a:grpSpLocks noChangeAspect="1"/>
            </p:cNvGrpSpPr>
            <p:nvPr/>
          </p:nvGrpSpPr>
          <p:grpSpPr>
            <a:xfrm>
              <a:off x="2936877" y="1976433"/>
              <a:ext cx="118908" cy="1046963"/>
              <a:chOff x="4491661" y="3124200"/>
              <a:chExt cx="160687" cy="1414811"/>
            </a:xfrm>
            <a:scene3d>
              <a:camera prst="orthographicFront">
                <a:rot lat="0" lon="0" rev="5400000"/>
              </a:camera>
              <a:lightRig rig="threePt" dir="t"/>
            </a:scene3d>
          </p:grpSpPr>
          <p:grpSp>
            <p:nvGrpSpPr>
              <p:cNvPr id="130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33" name="Straight Connector 1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2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2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2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4" name="Straight Connector 143"/>
            <p:cNvCxnSpPr/>
            <p:nvPr/>
          </p:nvCxnSpPr>
          <p:spPr>
            <a:xfrm rot="5400000" flipH="1" flipV="1">
              <a:off x="1175127" y="2501356"/>
              <a:ext cx="1371600" cy="0"/>
            </a:xfrm>
            <a:prstGeom prst="line">
              <a:avLst/>
            </a:prstGeom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6" name="Group 15"/>
            <p:cNvGrpSpPr>
              <a:grpSpLocks/>
            </p:cNvGrpSpPr>
            <p:nvPr/>
          </p:nvGrpSpPr>
          <p:grpSpPr>
            <a:xfrm>
              <a:off x="1092464" y="3361317"/>
              <a:ext cx="137160" cy="1508760"/>
              <a:chOff x="4491661" y="3124200"/>
              <a:chExt cx="160687" cy="1414811"/>
            </a:xfrm>
            <a:scene3d>
              <a:camera prst="orthographicFront">
                <a:rot lat="0" lon="0" rev="0"/>
              </a:camera>
              <a:lightRig rig="threePt" dir="t"/>
            </a:scene3d>
          </p:grpSpPr>
          <p:grpSp>
            <p:nvGrpSpPr>
              <p:cNvPr id="147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50" name="Straight Connector 1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2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2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2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6" name="Group 175"/>
            <p:cNvGrpSpPr>
              <a:grpSpLocks noChangeAspect="1"/>
            </p:cNvGrpSpPr>
            <p:nvPr/>
          </p:nvGrpSpPr>
          <p:grpSpPr>
            <a:xfrm>
              <a:off x="2507552" y="3323622"/>
              <a:ext cx="429326" cy="1569773"/>
              <a:chOff x="2110935" y="1536949"/>
              <a:chExt cx="402824" cy="1472873"/>
            </a:xfrm>
          </p:grpSpPr>
          <p:sp>
            <p:nvSpPr>
              <p:cNvPr id="177" name="Rectangle 176"/>
              <p:cNvSpPr/>
              <p:nvPr/>
            </p:nvSpPr>
            <p:spPr>
              <a:xfrm rot="2700000">
                <a:off x="2110935" y="2066370"/>
                <a:ext cx="402824" cy="402824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Title 1"/>
              <p:cNvSpPr txBox="1">
                <a:spLocks/>
              </p:cNvSpPr>
              <p:nvPr/>
            </p:nvSpPr>
            <p:spPr>
              <a:xfrm>
                <a:off x="2189612" y="1994149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sz="1600" b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kumimoji="0" lang="en-US" sz="1600" b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179" name="Title 1"/>
              <p:cNvSpPr txBox="1">
                <a:spLocks/>
              </p:cNvSpPr>
              <p:nvPr/>
            </p:nvSpPr>
            <p:spPr>
              <a:xfrm>
                <a:off x="2189612" y="2253139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sz="24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endParaRPr kumimoji="0" lang="en-US" sz="2400" b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180" name="Straight Connector 179"/>
              <p:cNvCxnSpPr/>
              <p:nvPr/>
            </p:nvCxnSpPr>
            <p:spPr>
              <a:xfrm rot="16200000" flipV="1">
                <a:off x="2080246" y="1765152"/>
                <a:ext cx="457200" cy="79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16200000" flipV="1">
                <a:off x="2081040" y="2780825"/>
                <a:ext cx="457200" cy="79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3" name="TextBox 182"/>
            <p:cNvSpPr txBox="1"/>
            <p:nvPr/>
          </p:nvSpPr>
          <p:spPr>
            <a:xfrm>
              <a:off x="2759536" y="2076904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CC00"/>
                  </a:solidFill>
                </a:rPr>
                <a:t>7 </a:t>
              </a:r>
              <a:r>
                <a:rPr lang="en-US" dirty="0" smtClean="0">
                  <a:solidFill>
                    <a:srgbClr val="00CC0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lang="en-US" dirty="0">
                <a:solidFill>
                  <a:srgbClr val="00CC00"/>
                </a:solidFill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1512100" y="2985667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CC00"/>
                  </a:solidFill>
                </a:rPr>
                <a:t>2 </a:t>
              </a:r>
              <a:r>
                <a:rPr lang="en-US" dirty="0" smtClean="0">
                  <a:solidFill>
                    <a:srgbClr val="00CC0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lang="en-US" dirty="0">
                <a:solidFill>
                  <a:srgbClr val="00CC00"/>
                </a:solidFill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4012612" y="2991310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CC00"/>
                  </a:solidFill>
                </a:rPr>
                <a:t>4 </a:t>
              </a:r>
              <a:r>
                <a:rPr lang="en-US" dirty="0" smtClean="0">
                  <a:solidFill>
                    <a:srgbClr val="00CC0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lang="en-US" dirty="0">
                <a:solidFill>
                  <a:srgbClr val="00CC00"/>
                </a:solidFill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3295759" y="4848349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CC00"/>
                  </a:solidFill>
                </a:rPr>
                <a:t>3 </a:t>
              </a:r>
              <a:r>
                <a:rPr lang="en-US" dirty="0" smtClean="0">
                  <a:solidFill>
                    <a:srgbClr val="00CC0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lang="en-US" dirty="0">
                <a:solidFill>
                  <a:srgbClr val="00CC00"/>
                </a:solidFill>
              </a:endParaRPr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559949" y="3888095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CC00"/>
                  </a:solidFill>
                </a:rPr>
                <a:t>1 </a:t>
              </a:r>
              <a:r>
                <a:rPr lang="en-US" dirty="0" smtClean="0">
                  <a:solidFill>
                    <a:srgbClr val="00CC0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lang="en-US" dirty="0">
                <a:solidFill>
                  <a:srgbClr val="00CC00"/>
                </a:solidFill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5129488" y="3946180"/>
              <a:ext cx="4587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CC00"/>
                  </a:solidFill>
                </a:rPr>
                <a:t>5 v</a:t>
              </a:r>
              <a:endParaRPr lang="en-US" dirty="0">
                <a:solidFill>
                  <a:srgbClr val="00CC00"/>
                </a:solidFill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2996727" y="3888095"/>
              <a:ext cx="4346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CC00"/>
                  </a:solidFill>
                </a:rPr>
                <a:t>2 </a:t>
              </a:r>
              <a:r>
                <a:rPr lang="en-US" dirty="0" err="1" smtClean="0">
                  <a:solidFill>
                    <a:srgbClr val="00CC00"/>
                  </a:solidFill>
                </a:rPr>
                <a:t>i</a:t>
              </a:r>
              <a:endParaRPr lang="en-US" dirty="0">
                <a:solidFill>
                  <a:srgbClr val="00CC00"/>
                </a:solidFill>
              </a:endParaRPr>
            </a:p>
          </p:txBody>
        </p:sp>
        <p:cxnSp>
          <p:nvCxnSpPr>
            <p:cNvPr id="191" name="Straight Arrow Connector 190"/>
            <p:cNvCxnSpPr/>
            <p:nvPr/>
          </p:nvCxnSpPr>
          <p:spPr>
            <a:xfrm rot="10800000">
              <a:off x="3400101" y="3250591"/>
              <a:ext cx="428177" cy="1588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TextBox 191"/>
            <p:cNvSpPr txBox="1"/>
            <p:nvPr/>
          </p:nvSpPr>
          <p:spPr>
            <a:xfrm>
              <a:off x="3538440" y="2955733"/>
              <a:ext cx="2375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i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Mesh Analysis with Current Sources</a:t>
            </a:r>
            <a:endParaRPr lang="en-US" sz="3200" dirty="0"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329" y="1219200"/>
            <a:ext cx="5537200" cy="1323621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CASE 1: current source only in one mesh.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already have the current for that mesh =&gt; no need to write KVL for that mesh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7" name="Group 106"/>
          <p:cNvGrpSpPr/>
          <p:nvPr/>
        </p:nvGrpSpPr>
        <p:grpSpPr>
          <a:xfrm>
            <a:off x="-17451" y="1947903"/>
            <a:ext cx="4002429" cy="2018492"/>
            <a:chOff x="242196" y="2628452"/>
            <a:chExt cx="4260082" cy="2387820"/>
          </a:xfrm>
        </p:grpSpPr>
        <p:sp>
          <p:nvSpPr>
            <p:cNvPr id="5" name="TextBox 4"/>
            <p:cNvSpPr txBox="1"/>
            <p:nvPr/>
          </p:nvSpPr>
          <p:spPr>
            <a:xfrm>
              <a:off x="1400572" y="2628452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784254" y="2628808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grpSp>
          <p:nvGrpSpPr>
            <p:cNvPr id="8" name="Group 75"/>
            <p:cNvGrpSpPr/>
            <p:nvPr/>
          </p:nvGrpSpPr>
          <p:grpSpPr>
            <a:xfrm>
              <a:off x="700976" y="3078128"/>
              <a:ext cx="485775" cy="1488125"/>
              <a:chOff x="5172949" y="2484911"/>
              <a:chExt cx="485775" cy="1488125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5172949" y="2945982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98" name="Title 1"/>
              <p:cNvSpPr txBox="1">
                <a:spLocks/>
              </p:cNvSpPr>
              <p:nvPr/>
            </p:nvSpPr>
            <p:spPr>
              <a:xfrm>
                <a:off x="5296205" y="290718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70000" lnSpcReduction="20000"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+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9" name="Title 1"/>
              <p:cNvSpPr txBox="1">
                <a:spLocks/>
              </p:cNvSpPr>
              <p:nvPr/>
            </p:nvSpPr>
            <p:spPr>
              <a:xfrm>
                <a:off x="5296205" y="316617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-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00" name="Straight Connector 99"/>
              <p:cNvCxnSpPr/>
              <p:nvPr/>
            </p:nvCxnSpPr>
            <p:spPr>
              <a:xfrm rot="5400000" flipH="1" flipV="1">
                <a:off x="5148301" y="3702397"/>
                <a:ext cx="54127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5185301" y="2715447"/>
                <a:ext cx="46107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78"/>
            <p:cNvGrpSpPr/>
            <p:nvPr/>
          </p:nvGrpSpPr>
          <p:grpSpPr>
            <a:xfrm rot="16200000">
              <a:off x="1570925" y="2370718"/>
              <a:ext cx="160687" cy="1414811"/>
              <a:chOff x="4491663" y="3124200"/>
              <a:chExt cx="160687" cy="1414811"/>
            </a:xfrm>
          </p:grpSpPr>
          <p:grpSp>
            <p:nvGrpSpPr>
              <p:cNvPr id="83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6" name="Straight Connector 8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4" name="Straight Connector 8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3"/>
            <p:cNvGrpSpPr/>
            <p:nvPr/>
          </p:nvGrpSpPr>
          <p:grpSpPr>
            <a:xfrm rot="16200000">
              <a:off x="2985736" y="2371418"/>
              <a:ext cx="160687" cy="1414811"/>
              <a:chOff x="4491665" y="3124200"/>
              <a:chExt cx="160687" cy="1414811"/>
            </a:xfrm>
          </p:grpSpPr>
          <p:grpSp>
            <p:nvGrpSpPr>
              <p:cNvPr id="6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72" name="Straight Connector 71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0" name="Straight Connector 69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11"/>
            <p:cNvGrpSpPr/>
            <p:nvPr/>
          </p:nvGrpSpPr>
          <p:grpSpPr>
            <a:xfrm rot="16200000">
              <a:off x="1574030" y="3858838"/>
              <a:ext cx="160687" cy="1414811"/>
              <a:chOff x="4491665" y="3124200"/>
              <a:chExt cx="160687" cy="1414811"/>
            </a:xfrm>
          </p:grpSpPr>
          <p:grpSp>
            <p:nvGrpSpPr>
              <p:cNvPr id="55" name="Group 54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58" name="Straight Connector 5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26"/>
            <p:cNvGrpSpPr/>
            <p:nvPr/>
          </p:nvGrpSpPr>
          <p:grpSpPr>
            <a:xfrm rot="16200000">
              <a:off x="2985736" y="3859186"/>
              <a:ext cx="160687" cy="1414811"/>
              <a:chOff x="4491667" y="3124200"/>
              <a:chExt cx="160687" cy="1414811"/>
            </a:xfrm>
          </p:grpSpPr>
          <p:grpSp>
            <p:nvGrpSpPr>
              <p:cNvPr id="41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44" name="Straight Connector 43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73"/>
            <p:cNvGrpSpPr/>
            <p:nvPr/>
          </p:nvGrpSpPr>
          <p:grpSpPr>
            <a:xfrm>
              <a:off x="2281447" y="3071797"/>
              <a:ext cx="160687" cy="1494983"/>
              <a:chOff x="2228173" y="2300571"/>
              <a:chExt cx="160687" cy="1494983"/>
            </a:xfrm>
          </p:grpSpPr>
          <p:grpSp>
            <p:nvGrpSpPr>
              <p:cNvPr id="25" name="Group 93"/>
              <p:cNvGrpSpPr/>
              <p:nvPr/>
            </p:nvGrpSpPr>
            <p:grpSpPr>
              <a:xfrm>
                <a:off x="2228173" y="2300571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27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30" name="Straight Connector 29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31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38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Connector 39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6" name="Straight Connector 25"/>
              <p:cNvCxnSpPr/>
              <p:nvPr/>
            </p:nvCxnSpPr>
            <p:spPr>
              <a:xfrm rot="5400000">
                <a:off x="2268608" y="3755116"/>
                <a:ext cx="8087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13"/>
            <p:cNvSpPr txBox="1"/>
            <p:nvPr/>
          </p:nvSpPr>
          <p:spPr>
            <a:xfrm>
              <a:off x="2759558" y="4646940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790720" y="3611171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7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400572" y="4646940"/>
              <a:ext cx="6495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014644" y="3627482"/>
              <a:ext cx="4876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 A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42196" y="3574728"/>
              <a:ext cx="5757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 v</a:t>
              </a:r>
              <a:endParaRPr lang="en-US" dirty="0"/>
            </a:p>
          </p:txBody>
        </p:sp>
        <p:grpSp>
          <p:nvGrpSpPr>
            <p:cNvPr id="102" name="Group 101"/>
            <p:cNvGrpSpPr>
              <a:grpSpLocks noChangeAspect="1"/>
            </p:cNvGrpSpPr>
            <p:nvPr/>
          </p:nvGrpSpPr>
          <p:grpSpPr>
            <a:xfrm>
              <a:off x="3519329" y="3072385"/>
              <a:ext cx="530352" cy="1497463"/>
              <a:chOff x="600075" y="1458273"/>
              <a:chExt cx="485775" cy="1371599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600075" y="1915473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4" name="Straight Arrow Connector 103"/>
              <p:cNvCxnSpPr/>
              <p:nvPr/>
            </p:nvCxnSpPr>
            <p:spPr>
              <a:xfrm rot="5400000" flipH="1" flipV="1">
                <a:off x="685801" y="2139311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>
                <a:stCxn id="103" idx="0"/>
              </p:cNvCxnSpPr>
              <p:nvPr/>
            </p:nvCxnSpPr>
            <p:spPr>
              <a:xfrm rot="16200000" flipV="1">
                <a:off x="613966" y="1686476"/>
                <a:ext cx="457200" cy="79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>
                <a:stCxn id="103" idx="4"/>
              </p:cNvCxnSpPr>
              <p:nvPr/>
            </p:nvCxnSpPr>
            <p:spPr>
              <a:xfrm rot="16200000" flipH="1">
                <a:off x="628651" y="2615559"/>
                <a:ext cx="428625" cy="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Mesh Analysis with Current Sources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9812"/>
            <a:ext cx="6733822" cy="860777"/>
          </a:xfrm>
        </p:spPr>
        <p:txBody>
          <a:bodyPr>
            <a:normAutofit fontScale="85000" lnSpcReduction="10000"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CASE 2: current source exits between two meshes. =&gt; create a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supermesh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Apply KVL to the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supermesh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Apply KCL to the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supermesh</a:t>
            </a:r>
            <a:endParaRPr lang="en-US" sz="1800" dirty="0" smtClean="0"/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225" y="2806075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v</a:t>
            </a:r>
            <a:endParaRPr lang="en-US" dirty="0"/>
          </a:p>
        </p:txBody>
      </p:sp>
      <p:grpSp>
        <p:nvGrpSpPr>
          <p:cNvPr id="121" name="Group 120"/>
          <p:cNvGrpSpPr/>
          <p:nvPr/>
        </p:nvGrpSpPr>
        <p:grpSpPr>
          <a:xfrm>
            <a:off x="510872" y="1859799"/>
            <a:ext cx="3674081" cy="2387820"/>
            <a:chOff x="510872" y="2345226"/>
            <a:chExt cx="3674081" cy="2387820"/>
          </a:xfrm>
        </p:grpSpPr>
        <p:sp>
          <p:nvSpPr>
            <p:cNvPr id="5" name="TextBox 4"/>
            <p:cNvSpPr txBox="1"/>
            <p:nvPr/>
          </p:nvSpPr>
          <p:spPr>
            <a:xfrm>
              <a:off x="1210468" y="2345226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94150" y="2345582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grpSp>
          <p:nvGrpSpPr>
            <p:cNvPr id="120" name="Group 119"/>
            <p:cNvGrpSpPr/>
            <p:nvPr/>
          </p:nvGrpSpPr>
          <p:grpSpPr>
            <a:xfrm>
              <a:off x="510872" y="2714552"/>
              <a:ext cx="3674081" cy="2018494"/>
              <a:chOff x="510872" y="2714552"/>
              <a:chExt cx="3674081" cy="2018494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2569454" y="4363714"/>
                <a:ext cx="532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210468" y="4363714"/>
                <a:ext cx="6495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  <p:grpSp>
            <p:nvGrpSpPr>
              <p:cNvPr id="7" name="Group 75"/>
              <p:cNvGrpSpPr/>
              <p:nvPr/>
            </p:nvGrpSpPr>
            <p:grpSpPr>
              <a:xfrm>
                <a:off x="510872" y="2794902"/>
                <a:ext cx="485775" cy="1488125"/>
                <a:chOff x="5172949" y="2484911"/>
                <a:chExt cx="485775" cy="1488125"/>
              </a:xfrm>
            </p:grpSpPr>
            <p:sp>
              <p:nvSpPr>
                <p:cNvPr id="95" name="Oval 94"/>
                <p:cNvSpPr/>
                <p:nvPr/>
              </p:nvSpPr>
              <p:spPr>
                <a:xfrm>
                  <a:off x="5172949" y="2945982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6" name="Title 1"/>
                <p:cNvSpPr txBox="1">
                  <a:spLocks/>
                </p:cNvSpPr>
                <p:nvPr/>
              </p:nvSpPr>
              <p:spPr>
                <a:xfrm>
                  <a:off x="5296205" y="290718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7" name="Title 1"/>
                <p:cNvSpPr txBox="1">
                  <a:spLocks/>
                </p:cNvSpPr>
                <p:nvPr/>
              </p:nvSpPr>
              <p:spPr>
                <a:xfrm>
                  <a:off x="5296205" y="316617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98" name="Straight Connector 97"/>
                <p:cNvCxnSpPr/>
                <p:nvPr/>
              </p:nvCxnSpPr>
              <p:spPr>
                <a:xfrm rot="5400000" flipH="1" flipV="1">
                  <a:off x="5148301" y="3702397"/>
                  <a:ext cx="541279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 rot="5400000" flipH="1" flipV="1">
                  <a:off x="5185301" y="2715447"/>
                  <a:ext cx="46107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Group 78"/>
              <p:cNvGrpSpPr/>
              <p:nvPr/>
            </p:nvGrpSpPr>
            <p:grpSpPr>
              <a:xfrm rot="16200000">
                <a:off x="1380821" y="2087490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81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84" name="Straight Connector 83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Straight Connector 84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Straight Connector 85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Straight Connector 86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Straight Connector 87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Straight Connector 88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Straight Connector 89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2" name="Straight Connector 81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93"/>
              <p:cNvGrpSpPr/>
              <p:nvPr/>
            </p:nvGrpSpPr>
            <p:grpSpPr>
              <a:xfrm rot="16200000">
                <a:off x="2795632" y="2088190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67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70" name="Straight Connector 69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70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Straight Connector 71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Straight Connector 72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Straight Connector 76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Straight Connector 77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Straight Connector 78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Straight Connector 79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8" name="Straight Connector 67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111"/>
              <p:cNvGrpSpPr/>
              <p:nvPr/>
            </p:nvGrpSpPr>
            <p:grpSpPr>
              <a:xfrm rot="16200000">
                <a:off x="1383926" y="3575610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53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56" name="Straight Connector 55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57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Straight Connector 58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traight Connector 59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61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62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63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Connector 64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Straight Connector 53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Group 126"/>
              <p:cNvGrpSpPr/>
              <p:nvPr/>
            </p:nvGrpSpPr>
            <p:grpSpPr>
              <a:xfrm rot="16200000">
                <a:off x="2795632" y="3575958"/>
                <a:ext cx="160687" cy="1414811"/>
                <a:chOff x="4491669" y="3124200"/>
                <a:chExt cx="160687" cy="1414811"/>
              </a:xfrm>
            </p:grpSpPr>
            <p:grpSp>
              <p:nvGrpSpPr>
                <p:cNvPr id="39" name="Group 52"/>
                <p:cNvGrpSpPr/>
                <p:nvPr/>
              </p:nvGrpSpPr>
              <p:grpSpPr>
                <a:xfrm rot="5400000">
                  <a:off x="4169407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42" name="Straight Connector 41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Straight Connector 42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Connector 43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6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9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51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Group 173"/>
              <p:cNvGrpSpPr/>
              <p:nvPr/>
            </p:nvGrpSpPr>
            <p:grpSpPr>
              <a:xfrm>
                <a:off x="3503037" y="2798267"/>
                <a:ext cx="160687" cy="1494983"/>
                <a:chOff x="2228175" y="2300571"/>
                <a:chExt cx="160687" cy="1494983"/>
              </a:xfrm>
            </p:grpSpPr>
            <p:grpSp>
              <p:nvGrpSpPr>
                <p:cNvPr id="23" name="Group 93"/>
                <p:cNvGrpSpPr/>
                <p:nvPr/>
              </p:nvGrpSpPr>
              <p:grpSpPr>
                <a:xfrm>
                  <a:off x="2228175" y="2300571"/>
                  <a:ext cx="160687" cy="1414811"/>
                  <a:chOff x="4491669" y="3124200"/>
                  <a:chExt cx="160687" cy="1414811"/>
                </a:xfrm>
              </p:grpSpPr>
              <p:grpSp>
                <p:nvGrpSpPr>
                  <p:cNvPr id="25" name="Group 52"/>
                  <p:cNvGrpSpPr/>
                  <p:nvPr/>
                </p:nvGrpSpPr>
                <p:grpSpPr>
                  <a:xfrm rot="5400000">
                    <a:off x="4169407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28" name="Straight Connector 27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Straight Connector 28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Straight Connector 29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Straight Connector 30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Straight Connector 31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Straight Connector 32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Straight Connector 33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Straight Connector 34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Straight Connector 35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" name="Straight Connector 36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Straight Connector 37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6" name="Straight Connector 25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4" name="Straight Connector 23"/>
                <p:cNvCxnSpPr/>
                <p:nvPr/>
              </p:nvCxnSpPr>
              <p:spPr>
                <a:xfrm rot="5400000">
                  <a:off x="2268608" y="3755116"/>
                  <a:ext cx="8087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" name="TextBox 13"/>
              <p:cNvSpPr txBox="1"/>
              <p:nvPr/>
            </p:nvSpPr>
            <p:spPr>
              <a:xfrm>
                <a:off x="3652435" y="3280744"/>
                <a:ext cx="532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7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168570" y="3071307"/>
                <a:ext cx="4876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5 A</a:t>
                </a:r>
                <a:endParaRPr lang="en-US" dirty="0"/>
              </a:p>
            </p:txBody>
          </p:sp>
          <p:grpSp>
            <p:nvGrpSpPr>
              <p:cNvPr id="18" name="Group 101"/>
              <p:cNvGrpSpPr>
                <a:grpSpLocks noChangeAspect="1"/>
              </p:cNvGrpSpPr>
              <p:nvPr/>
            </p:nvGrpSpPr>
            <p:grpSpPr>
              <a:xfrm>
                <a:off x="1903394" y="2795787"/>
                <a:ext cx="274320" cy="532504"/>
                <a:chOff x="600075" y="1458273"/>
                <a:chExt cx="485775" cy="942975"/>
              </a:xfrm>
            </p:grpSpPr>
            <p:sp>
              <p:nvSpPr>
                <p:cNvPr id="19" name="Oval 18"/>
                <p:cNvSpPr/>
                <p:nvPr/>
              </p:nvSpPr>
              <p:spPr>
                <a:xfrm>
                  <a:off x="600075" y="1915473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" name="Straight Arrow Connector 19"/>
                <p:cNvCxnSpPr/>
                <p:nvPr/>
              </p:nvCxnSpPr>
              <p:spPr>
                <a:xfrm rot="5400000" flipH="1" flipV="1">
                  <a:off x="685801" y="2139311"/>
                  <a:ext cx="314325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>
                  <a:stCxn id="19" idx="0"/>
                </p:cNvCxnSpPr>
                <p:nvPr/>
              </p:nvCxnSpPr>
              <p:spPr>
                <a:xfrm rot="16200000" flipV="1">
                  <a:off x="613966" y="1686476"/>
                  <a:ext cx="457200" cy="79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2" name="Group 173"/>
              <p:cNvGrpSpPr>
                <a:grpSpLocks noChangeAspect="1"/>
              </p:cNvGrpSpPr>
              <p:nvPr/>
            </p:nvGrpSpPr>
            <p:grpSpPr>
              <a:xfrm>
                <a:off x="1997089" y="3315656"/>
                <a:ext cx="103200" cy="960120"/>
                <a:chOff x="2228175" y="2300571"/>
                <a:chExt cx="160687" cy="1494983"/>
              </a:xfrm>
            </p:grpSpPr>
            <p:grpSp>
              <p:nvGrpSpPr>
                <p:cNvPr id="103" name="Group 93"/>
                <p:cNvGrpSpPr/>
                <p:nvPr/>
              </p:nvGrpSpPr>
              <p:grpSpPr>
                <a:xfrm>
                  <a:off x="2228177" y="2300571"/>
                  <a:ext cx="160687" cy="1414811"/>
                  <a:chOff x="4491671" y="3124200"/>
                  <a:chExt cx="160687" cy="1414811"/>
                </a:xfrm>
              </p:grpSpPr>
              <p:grpSp>
                <p:nvGrpSpPr>
                  <p:cNvPr id="105" name="Group 52"/>
                  <p:cNvGrpSpPr/>
                  <p:nvPr/>
                </p:nvGrpSpPr>
                <p:grpSpPr>
                  <a:xfrm rot="5400000">
                    <a:off x="4169409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108" name="Straight Connector 107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" name="Straight Connector 108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" name="Straight Connector 109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1" name="Straight Connector 110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" name="Straight Connector 111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" name="Straight Connector 112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" name="Straight Connector 113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" name="Straight Connector 114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6" name="Straight Connector 115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" name="Straight Connector 116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" name="Straight Connector 117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06" name="Straight Connector 105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4" name="Straight Connector 103"/>
                <p:cNvCxnSpPr/>
                <p:nvPr/>
              </p:nvCxnSpPr>
              <p:spPr>
                <a:xfrm rot="5400000">
                  <a:off x="2268608" y="3755116"/>
                  <a:ext cx="8087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9" name="TextBox 118"/>
              <p:cNvSpPr txBox="1"/>
              <p:nvPr/>
            </p:nvSpPr>
            <p:spPr>
              <a:xfrm>
                <a:off x="1532203" y="3558792"/>
                <a:ext cx="532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Mesh Analysis- Example</a:t>
            </a:r>
            <a:endParaRPr lang="en-US" sz="3200" dirty="0">
              <a:cs typeface="Times New Roman" pitchFamily="18" charset="0"/>
            </a:endParaRPr>
          </a:p>
        </p:txBody>
      </p:sp>
      <p:grpSp>
        <p:nvGrpSpPr>
          <p:cNvPr id="216" name="Group 215"/>
          <p:cNvGrpSpPr/>
          <p:nvPr/>
        </p:nvGrpSpPr>
        <p:grpSpPr>
          <a:xfrm>
            <a:off x="298585" y="657824"/>
            <a:ext cx="3741058" cy="3018287"/>
            <a:chOff x="695480" y="1385927"/>
            <a:chExt cx="4142770" cy="3483744"/>
          </a:xfrm>
        </p:grpSpPr>
        <p:grpSp>
          <p:nvGrpSpPr>
            <p:cNvPr id="202" name="Group 201"/>
            <p:cNvGrpSpPr>
              <a:grpSpLocks noChangeAspect="1"/>
            </p:cNvGrpSpPr>
            <p:nvPr/>
          </p:nvGrpSpPr>
          <p:grpSpPr>
            <a:xfrm>
              <a:off x="1732219" y="1385927"/>
              <a:ext cx="457200" cy="1400588"/>
              <a:chOff x="5172949" y="2484911"/>
              <a:chExt cx="485775" cy="1488125"/>
            </a:xfrm>
            <a:scene3d>
              <a:camera prst="orthographicFront">
                <a:rot lat="0" lon="0" rev="5400000"/>
              </a:camera>
              <a:lightRig rig="threePt" dir="t"/>
            </a:scene3d>
          </p:grpSpPr>
          <p:sp>
            <p:nvSpPr>
              <p:cNvPr id="203" name="Oval 202"/>
              <p:cNvSpPr/>
              <p:nvPr/>
            </p:nvSpPr>
            <p:spPr>
              <a:xfrm>
                <a:off x="5172949" y="2945982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Title 1"/>
              <p:cNvSpPr txBox="1">
                <a:spLocks/>
              </p:cNvSpPr>
              <p:nvPr/>
            </p:nvSpPr>
            <p:spPr>
              <a:xfrm>
                <a:off x="5296205" y="290718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62500" lnSpcReduction="20000"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+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05" name="Title 1"/>
              <p:cNvSpPr txBox="1">
                <a:spLocks/>
              </p:cNvSpPr>
              <p:nvPr/>
            </p:nvSpPr>
            <p:spPr>
              <a:xfrm>
                <a:off x="5296205" y="3166177"/>
                <a:ext cx="239263" cy="306101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FF0000"/>
                    </a:solidFill>
                  </a:rPr>
                  <a:t>-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06" name="Straight Connector 205"/>
              <p:cNvCxnSpPr/>
              <p:nvPr/>
            </p:nvCxnSpPr>
            <p:spPr>
              <a:xfrm rot="5400000" flipH="1" flipV="1">
                <a:off x="5148301" y="3702397"/>
                <a:ext cx="54127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 rot="5400000" flipH="1" flipV="1">
                <a:off x="5185301" y="2715447"/>
                <a:ext cx="46107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0" name="Group 209"/>
            <p:cNvGrpSpPr/>
            <p:nvPr/>
          </p:nvGrpSpPr>
          <p:grpSpPr>
            <a:xfrm>
              <a:off x="695480" y="2080333"/>
              <a:ext cx="3634705" cy="2789338"/>
              <a:chOff x="695480" y="2080333"/>
              <a:chExt cx="3634705" cy="2789338"/>
            </a:xfrm>
          </p:grpSpPr>
          <p:grpSp>
            <p:nvGrpSpPr>
              <p:cNvPr id="5" name="Group 3"/>
              <p:cNvGrpSpPr/>
              <p:nvPr/>
            </p:nvGrpSpPr>
            <p:grpSpPr>
              <a:xfrm>
                <a:off x="1159317" y="2080333"/>
                <a:ext cx="160687" cy="1414811"/>
                <a:chOff x="4491661" y="3124200"/>
                <a:chExt cx="160687" cy="1414811"/>
              </a:xfrm>
            </p:grpSpPr>
            <p:grpSp>
              <p:nvGrpSpPr>
                <p:cNvPr id="171" name="Group 52"/>
                <p:cNvGrpSpPr/>
                <p:nvPr/>
              </p:nvGrpSpPr>
              <p:grpSpPr>
                <a:xfrm rot="5400000">
                  <a:off x="4169399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74" name="Straight Connector 7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Straight Connector 8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Straight Connector 9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Straight Connector 10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Straight Connector 11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3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Connector 14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Straight Connector 15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Straight Connector 16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7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Straight Connector 18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72" name="Straight Connector 5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6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" name="Group 34"/>
              <p:cNvGrpSpPr/>
              <p:nvPr/>
            </p:nvGrpSpPr>
            <p:grpSpPr>
              <a:xfrm rot="16200000">
                <a:off x="1866539" y="2787728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143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46" name="Straight Connector 145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Straight Connector 146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Straight Connector 147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Straight Connector 42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Straight Connector 150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Straight Connector 152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Straight Connector 153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Straight Connector 155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4" name="Straight Connector 143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Group 49"/>
              <p:cNvGrpSpPr/>
              <p:nvPr/>
            </p:nvGrpSpPr>
            <p:grpSpPr>
              <a:xfrm>
                <a:off x="2579819" y="2080510"/>
                <a:ext cx="160687" cy="1414811"/>
                <a:chOff x="4491663" y="3124200"/>
                <a:chExt cx="160687" cy="1414811"/>
              </a:xfrm>
            </p:grpSpPr>
            <p:grpSp>
              <p:nvGrpSpPr>
                <p:cNvPr id="129" name="Group 52"/>
                <p:cNvGrpSpPr/>
                <p:nvPr/>
              </p:nvGrpSpPr>
              <p:grpSpPr>
                <a:xfrm rot="5400000">
                  <a:off x="4169401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32" name="Straight Connector 131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Straight Connector 132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Straight Connector 133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Straight Connector 56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Straight Connector 135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Straight Connector 136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Straight Connector 137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Straight Connector 138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Straight Connector 139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Straight Connector 140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Straight Connector 141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0" name="Straight Connector 129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64"/>
              <p:cNvGrpSpPr/>
              <p:nvPr/>
            </p:nvGrpSpPr>
            <p:grpSpPr>
              <a:xfrm>
                <a:off x="1158969" y="3454339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115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18" name="Straight Connector 117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Straight Connector 118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Straight Connector 70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Straight Connector 120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Straight Connector 121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Straight Connector 122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Straight Connector 123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Straight Connector 124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Straight Connector 125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Straight Connector 126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Straight Connector 127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4" name="Straight Connector 73"/>
              <p:cNvCxnSpPr/>
              <p:nvPr/>
            </p:nvCxnSpPr>
            <p:spPr>
              <a:xfrm rot="5400000" flipH="1" flipV="1">
                <a:off x="3916516" y="223326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5400000" flipH="1" flipV="1">
                <a:off x="3917227" y="2530463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 flipH="1" flipV="1">
                <a:off x="3916168" y="4420068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3916879" y="471727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>
              <a:xfrm>
                <a:off x="2422689" y="3494600"/>
                <a:ext cx="485775" cy="1371599"/>
                <a:chOff x="600075" y="1458273"/>
                <a:chExt cx="485775" cy="1371599"/>
              </a:xfrm>
            </p:grpSpPr>
            <p:sp>
              <p:nvSpPr>
                <p:cNvPr id="186" name="Oval 185"/>
                <p:cNvSpPr/>
                <p:nvPr/>
              </p:nvSpPr>
              <p:spPr>
                <a:xfrm>
                  <a:off x="600075" y="1915473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87" name="Straight Arrow Connector 186"/>
                <p:cNvCxnSpPr/>
                <p:nvPr/>
              </p:nvCxnSpPr>
              <p:spPr>
                <a:xfrm rot="5400000" flipH="1" flipV="1">
                  <a:off x="685801" y="2139311"/>
                  <a:ext cx="314325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/>
                <p:cNvCxnSpPr>
                  <a:stCxn id="186" idx="0"/>
                </p:cNvCxnSpPr>
                <p:nvPr/>
              </p:nvCxnSpPr>
              <p:spPr>
                <a:xfrm rot="16200000" flipV="1">
                  <a:off x="613966" y="1686476"/>
                  <a:ext cx="457200" cy="79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>
                  <a:stCxn id="186" idx="4"/>
                </p:cNvCxnSpPr>
                <p:nvPr/>
              </p:nvCxnSpPr>
              <p:spPr>
                <a:xfrm rot="16200000" flipH="1">
                  <a:off x="628651" y="2615559"/>
                  <a:ext cx="428625" cy="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0" name="Group 189"/>
              <p:cNvGrpSpPr>
                <a:grpSpLocks noChangeAspect="1"/>
              </p:cNvGrpSpPr>
              <p:nvPr/>
            </p:nvGrpSpPr>
            <p:grpSpPr>
              <a:xfrm>
                <a:off x="3799833" y="2683565"/>
                <a:ext cx="530352" cy="1624682"/>
                <a:chOff x="5172949" y="2484911"/>
                <a:chExt cx="485775" cy="1488125"/>
              </a:xfrm>
            </p:grpSpPr>
            <p:sp>
              <p:nvSpPr>
                <p:cNvPr id="191" name="Oval 190"/>
                <p:cNvSpPr/>
                <p:nvPr/>
              </p:nvSpPr>
              <p:spPr>
                <a:xfrm>
                  <a:off x="5172949" y="2945982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Title 1"/>
                <p:cNvSpPr txBox="1">
                  <a:spLocks/>
                </p:cNvSpPr>
                <p:nvPr/>
              </p:nvSpPr>
              <p:spPr>
                <a:xfrm>
                  <a:off x="5296205" y="290718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850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93" name="Title 1"/>
                <p:cNvSpPr txBox="1">
                  <a:spLocks/>
                </p:cNvSpPr>
                <p:nvPr/>
              </p:nvSpPr>
              <p:spPr>
                <a:xfrm>
                  <a:off x="5296205" y="316617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94" name="Straight Connector 193"/>
                <p:cNvCxnSpPr/>
                <p:nvPr/>
              </p:nvCxnSpPr>
              <p:spPr>
                <a:xfrm rot="5400000" flipH="1" flipV="1">
                  <a:off x="5148301" y="3702397"/>
                  <a:ext cx="541279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>
                <a:xfrm rot="5400000" flipH="1" flipV="1">
                  <a:off x="5185301" y="2715447"/>
                  <a:ext cx="46107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7" name="Straight Connector 196"/>
              <p:cNvCxnSpPr/>
              <p:nvPr/>
            </p:nvCxnSpPr>
            <p:spPr>
              <a:xfrm>
                <a:off x="1239125" y="4866199"/>
                <a:ext cx="2825884" cy="3472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flipV="1">
                <a:off x="2664783" y="2080333"/>
                <a:ext cx="1400226" cy="52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8" name="TextBox 207"/>
              <p:cNvSpPr txBox="1"/>
              <p:nvPr/>
            </p:nvSpPr>
            <p:spPr>
              <a:xfrm>
                <a:off x="695480" y="2591341"/>
                <a:ext cx="532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  <p:sp>
            <p:nvSpPr>
              <p:cNvPr id="209" name="TextBox 208"/>
              <p:cNvSpPr txBox="1"/>
              <p:nvPr/>
            </p:nvSpPr>
            <p:spPr>
              <a:xfrm>
                <a:off x="718058" y="3968599"/>
                <a:ext cx="532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5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</p:grpSp>
        <p:sp>
          <p:nvSpPr>
            <p:cNvPr id="211" name="TextBox 210"/>
            <p:cNvSpPr txBox="1"/>
            <p:nvPr/>
          </p:nvSpPr>
          <p:spPr>
            <a:xfrm>
              <a:off x="2648477" y="2568763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1666334" y="3144502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1689403" y="1564830"/>
              <a:ext cx="4587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 v</a:t>
              </a:r>
              <a:endParaRPr lang="en-US" dirty="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2864903" y="4021379"/>
              <a:ext cx="4876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 A</a:t>
              </a:r>
              <a:endParaRPr lang="en-US" dirty="0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4262451" y="3239848"/>
              <a:ext cx="5757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12 v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Mesh Analysis- Example</a:t>
            </a:r>
            <a:endParaRPr lang="en-US" sz="3200" dirty="0"/>
          </a:p>
        </p:txBody>
      </p:sp>
      <p:grpSp>
        <p:nvGrpSpPr>
          <p:cNvPr id="4" name="Group 3"/>
          <p:cNvGrpSpPr/>
          <p:nvPr/>
        </p:nvGrpSpPr>
        <p:grpSpPr>
          <a:xfrm>
            <a:off x="-64159" y="857948"/>
            <a:ext cx="4056964" cy="2278838"/>
            <a:chOff x="365781" y="321448"/>
            <a:chExt cx="4968946" cy="3078093"/>
          </a:xfrm>
        </p:grpSpPr>
        <p:grpSp>
          <p:nvGrpSpPr>
            <p:cNvPr id="5" name="Group 449"/>
            <p:cNvGrpSpPr/>
            <p:nvPr/>
          </p:nvGrpSpPr>
          <p:grpSpPr>
            <a:xfrm rot="5400000">
              <a:off x="2665292" y="-114698"/>
              <a:ext cx="670690" cy="1542982"/>
              <a:chOff x="785404" y="1743246"/>
              <a:chExt cx="670690" cy="1542982"/>
            </a:xfrm>
          </p:grpSpPr>
          <p:sp>
            <p:nvSpPr>
              <p:cNvPr id="72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5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73" name="Group 405"/>
              <p:cNvGrpSpPr/>
              <p:nvPr/>
            </p:nvGrpSpPr>
            <p:grpSpPr>
              <a:xfrm rot="5400000">
                <a:off x="604260" y="2434393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74" name="Straight Connector 73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" name="Group 88"/>
            <p:cNvGrpSpPr/>
            <p:nvPr/>
          </p:nvGrpSpPr>
          <p:grpSpPr>
            <a:xfrm>
              <a:off x="365781" y="911616"/>
              <a:ext cx="4968946" cy="2487925"/>
              <a:chOff x="365781" y="911616"/>
              <a:chExt cx="4968946" cy="2487925"/>
            </a:xfrm>
          </p:grpSpPr>
          <p:grpSp>
            <p:nvGrpSpPr>
              <p:cNvPr id="7" name="Group 3"/>
              <p:cNvGrpSpPr/>
              <p:nvPr/>
            </p:nvGrpSpPr>
            <p:grpSpPr>
              <a:xfrm>
                <a:off x="516211" y="1980844"/>
                <a:ext cx="160687" cy="1414811"/>
                <a:chOff x="4491663" y="3124200"/>
                <a:chExt cx="160687" cy="1414811"/>
              </a:xfrm>
            </p:grpSpPr>
            <p:grpSp>
              <p:nvGrpSpPr>
                <p:cNvPr id="58" name="Group 52"/>
                <p:cNvGrpSpPr/>
                <p:nvPr/>
              </p:nvGrpSpPr>
              <p:grpSpPr>
                <a:xfrm rot="5400000">
                  <a:off x="4169401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61" name="Straight Connector 6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7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8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9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Connector 10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11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Connector 12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13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Straight Connector 14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Connector 15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16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9" name="Straight Connector 4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Group 49"/>
              <p:cNvGrpSpPr/>
              <p:nvPr/>
            </p:nvGrpSpPr>
            <p:grpSpPr>
              <a:xfrm>
                <a:off x="2068460" y="1973070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44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47" name="Straight Connector 46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9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41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Connector 55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5" name="Straight Connector 44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Title 1"/>
              <p:cNvSpPr txBox="1">
                <a:spLocks/>
              </p:cNvSpPr>
              <p:nvPr/>
            </p:nvSpPr>
            <p:spPr>
              <a:xfrm>
                <a:off x="365781" y="227597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itchFamily="18" charset="2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10" name="Title 1"/>
              <p:cNvSpPr txBox="1">
                <a:spLocks/>
              </p:cNvSpPr>
              <p:nvPr/>
            </p:nvSpPr>
            <p:spPr>
              <a:xfrm>
                <a:off x="1322599" y="2268020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lang="en-US" baseline="-25000" dirty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848952" y="2398050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Arrow Connector 11"/>
              <p:cNvCxnSpPr/>
              <p:nvPr/>
            </p:nvCxnSpPr>
            <p:spPr>
              <a:xfrm rot="5400000" flipH="1" flipV="1">
                <a:off x="4934678" y="2621888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>
                <a:stCxn id="11" idx="0"/>
              </p:cNvCxnSpPr>
              <p:nvPr/>
            </p:nvCxnSpPr>
            <p:spPr>
              <a:xfrm rot="5400000" flipH="1" flipV="1">
                <a:off x="4885180" y="2191390"/>
                <a:ext cx="4133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>
                <a:stCxn id="11" idx="4"/>
              </p:cNvCxnSpPr>
              <p:nvPr/>
            </p:nvCxnSpPr>
            <p:spPr>
              <a:xfrm rot="5400000">
                <a:off x="4834682" y="3140983"/>
                <a:ext cx="51431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itle 1"/>
              <p:cNvSpPr txBox="1">
                <a:spLocks/>
              </p:cNvSpPr>
              <p:nvPr/>
            </p:nvSpPr>
            <p:spPr>
              <a:xfrm rot="16200000">
                <a:off x="4156548" y="227562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A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597087" y="3395655"/>
                <a:ext cx="4495548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" name="Group 209"/>
              <p:cNvGrpSpPr/>
              <p:nvPr/>
            </p:nvGrpSpPr>
            <p:grpSpPr>
              <a:xfrm rot="5400000">
                <a:off x="2436236" y="961458"/>
                <a:ext cx="969184" cy="1542982"/>
                <a:chOff x="2971800" y="1743238"/>
                <a:chExt cx="969184" cy="1542982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3455209" y="2286129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0" name="Straight Arrow Connector 39"/>
                <p:cNvCxnSpPr/>
                <p:nvPr/>
              </p:nvCxnSpPr>
              <p:spPr>
                <a:xfrm rot="5400000" flipH="1" flipV="1">
                  <a:off x="3540935" y="2509967"/>
                  <a:ext cx="314325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>
                  <a:stCxn id="39" idx="0"/>
                </p:cNvCxnSpPr>
                <p:nvPr/>
              </p:nvCxnSpPr>
              <p:spPr>
                <a:xfrm rot="5400000" flipH="1" flipV="1">
                  <a:off x="3426652" y="2014684"/>
                  <a:ext cx="54289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>
                  <a:stCxn id="39" idx="4"/>
                </p:cNvCxnSpPr>
                <p:nvPr/>
              </p:nvCxnSpPr>
              <p:spPr>
                <a:xfrm rot="5400000">
                  <a:off x="3440939" y="3029062"/>
                  <a:ext cx="51431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Title 1"/>
                <p:cNvSpPr txBox="1">
                  <a:spLocks/>
                </p:cNvSpPr>
                <p:nvPr/>
              </p:nvSpPr>
              <p:spPr>
                <a:xfrm rot="16200000">
                  <a:off x="2762805" y="2163701"/>
                  <a:ext cx="1088673" cy="670683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00B050"/>
                      </a:solidFill>
                      <a:latin typeface="Times New Roman" pitchFamily="18" charset="0"/>
                      <a:cs typeface="Times New Roman" pitchFamily="18" charset="0"/>
                    </a:rPr>
                    <a:t>5 A</a:t>
                  </a:r>
                  <a:endParaRPr kumimoji="0" lang="en-US" b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8" name="Group 49"/>
              <p:cNvGrpSpPr/>
              <p:nvPr/>
            </p:nvGrpSpPr>
            <p:grpSpPr>
              <a:xfrm>
                <a:off x="3585272" y="1984730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25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28" name="Straight Connector 27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31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" name="Straight Connector 18"/>
              <p:cNvCxnSpPr/>
              <p:nvPr/>
            </p:nvCxnSpPr>
            <p:spPr>
              <a:xfrm rot="10800000">
                <a:off x="596369" y="1973070"/>
                <a:ext cx="16324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665426" y="1984730"/>
                <a:ext cx="14256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5400000" flipH="1" flipV="1">
                <a:off x="3214874" y="1442343"/>
                <a:ext cx="1061454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5400000" flipH="1" flipV="1">
                <a:off x="1618245" y="1442699"/>
                <a:ext cx="10607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0800000">
                <a:off x="2149335" y="912327"/>
                <a:ext cx="79454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itle 1"/>
              <p:cNvSpPr txBox="1">
                <a:spLocks/>
              </p:cNvSpPr>
              <p:nvPr/>
            </p:nvSpPr>
            <p:spPr>
              <a:xfrm>
                <a:off x="3480849" y="2331876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7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itchFamily="18" charset="2"/>
                  <a:ea typeface="+mj-ea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Nodal Versus Mesh 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2522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The method that results in fewer number of equations is more suitable.</a:t>
            </a:r>
          </a:p>
          <a:p>
            <a:pPr lvl="1"/>
            <a:r>
              <a:rPr lang="en-US" sz="1400" dirty="0" smtClean="0"/>
              <a:t>Mesh analysis for networks with many series connected elements </a:t>
            </a:r>
          </a:p>
          <a:p>
            <a:pPr lvl="1"/>
            <a:r>
              <a:rPr lang="en-US" sz="1400" dirty="0" smtClean="0"/>
              <a:t>Nodal Analysis  for networks with many parallel connected elements</a:t>
            </a:r>
          </a:p>
          <a:p>
            <a:pPr>
              <a:buNone/>
            </a:pPr>
            <a:r>
              <a:rPr lang="en-US" sz="1400" dirty="0" smtClean="0"/>
              <a:t>	</a:t>
            </a:r>
            <a:r>
              <a:rPr lang="en-US" sz="1800" dirty="0" smtClean="0"/>
              <a:t>But  also depends on the type of the sources.</a:t>
            </a:r>
          </a:p>
          <a:p>
            <a:pPr lvl="1"/>
            <a:endParaRPr lang="en-US" sz="14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543969" y="3093755"/>
            <a:ext cx="2398030" cy="2499065"/>
            <a:chOff x="516203" y="200277"/>
            <a:chExt cx="3387355" cy="3226157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773332" y="913922"/>
              <a:ext cx="89227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73"/>
            <p:cNvGrpSpPr/>
            <p:nvPr/>
          </p:nvGrpSpPr>
          <p:grpSpPr>
            <a:xfrm>
              <a:off x="516211" y="200277"/>
              <a:ext cx="3387347" cy="3226157"/>
              <a:chOff x="516211" y="173383"/>
              <a:chExt cx="3387347" cy="3226157"/>
            </a:xfrm>
          </p:grpSpPr>
          <p:grpSp>
            <p:nvGrpSpPr>
              <p:cNvPr id="7" name="Group 3"/>
              <p:cNvGrpSpPr/>
              <p:nvPr/>
            </p:nvGrpSpPr>
            <p:grpSpPr>
              <a:xfrm>
                <a:off x="516211" y="1980844"/>
                <a:ext cx="160687" cy="1414811"/>
                <a:chOff x="4491663" y="3124200"/>
                <a:chExt cx="160687" cy="1414811"/>
              </a:xfrm>
            </p:grpSpPr>
            <p:grpSp>
              <p:nvGrpSpPr>
                <p:cNvPr id="62" name="Group 52"/>
                <p:cNvGrpSpPr/>
                <p:nvPr/>
              </p:nvGrpSpPr>
              <p:grpSpPr>
                <a:xfrm rot="5400000">
                  <a:off x="4169401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65" name="Straight Connector 6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7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Connector 8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9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Straight Connector 10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Connector 11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12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Straight Connector 13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Straight Connector 14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15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16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3" name="Straight Connector 4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5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Group 49"/>
              <p:cNvGrpSpPr/>
              <p:nvPr/>
            </p:nvGrpSpPr>
            <p:grpSpPr>
              <a:xfrm>
                <a:off x="2068460" y="1973070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48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51" name="Straight Connector 50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51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39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Connector 55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57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Straight Connector 58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traight Connector 45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9" name="Straight Connector 48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Title 1"/>
              <p:cNvSpPr txBox="1">
                <a:spLocks/>
              </p:cNvSpPr>
              <p:nvPr/>
            </p:nvSpPr>
            <p:spPr>
              <a:xfrm>
                <a:off x="1322599" y="2268020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lang="en-US" baseline="-25000" dirty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endParaRPr>
              </a:p>
            </p:txBody>
          </p:sp>
          <p:grpSp>
            <p:nvGrpSpPr>
              <p:cNvPr id="10" name="Group 450"/>
              <p:cNvGrpSpPr/>
              <p:nvPr/>
            </p:nvGrpSpPr>
            <p:grpSpPr>
              <a:xfrm rot="16200000">
                <a:off x="1125692" y="1204699"/>
                <a:ext cx="485775" cy="1542982"/>
                <a:chOff x="2185471" y="1743238"/>
                <a:chExt cx="485775" cy="1542982"/>
              </a:xfrm>
            </p:grpSpPr>
            <p:grpSp>
              <p:nvGrpSpPr>
                <p:cNvPr id="42" name="Group 439"/>
                <p:cNvGrpSpPr/>
                <p:nvPr/>
              </p:nvGrpSpPr>
              <p:grpSpPr>
                <a:xfrm>
                  <a:off x="2185471" y="2192942"/>
                  <a:ext cx="485775" cy="565091"/>
                  <a:chOff x="3259914" y="2192942"/>
                  <a:chExt cx="485775" cy="565091"/>
                </a:xfrm>
              </p:grpSpPr>
              <p:sp>
                <p:nvSpPr>
                  <p:cNvPr id="45" name="Oval 44"/>
                  <p:cNvSpPr/>
                  <p:nvPr/>
                </p:nvSpPr>
                <p:spPr>
                  <a:xfrm>
                    <a:off x="3259914" y="2231737"/>
                    <a:ext cx="485775" cy="485775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Title 1"/>
                  <p:cNvSpPr txBox="1">
                    <a:spLocks/>
                  </p:cNvSpPr>
                  <p:nvPr/>
                </p:nvSpPr>
                <p:spPr>
                  <a:xfrm>
                    <a:off x="3383170" y="219294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rmAutofit fontScale="55000" lnSpcReduction="20000"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+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47" name="Title 1"/>
                  <p:cNvSpPr txBox="1">
                    <a:spLocks/>
                  </p:cNvSpPr>
                  <p:nvPr/>
                </p:nvSpPr>
                <p:spPr>
                  <a:xfrm>
                    <a:off x="3383170" y="245193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-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147110" y="3001867"/>
                  <a:ext cx="56870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5400000" flipH="1" flipV="1">
                  <a:off x="2184109" y="1987488"/>
                  <a:ext cx="4885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Title 1"/>
              <p:cNvSpPr txBox="1">
                <a:spLocks/>
              </p:cNvSpPr>
              <p:nvPr/>
            </p:nvSpPr>
            <p:spPr>
              <a:xfrm>
                <a:off x="887038" y="122423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10 V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12" name="Group 164"/>
              <p:cNvGrpSpPr/>
              <p:nvPr/>
            </p:nvGrpSpPr>
            <p:grpSpPr>
              <a:xfrm>
                <a:off x="2934374" y="1856558"/>
                <a:ext cx="969184" cy="1542982"/>
                <a:chOff x="2971800" y="1743238"/>
                <a:chExt cx="969184" cy="1542982"/>
              </a:xfrm>
            </p:grpSpPr>
            <p:sp>
              <p:nvSpPr>
                <p:cNvPr id="37" name="Oval 36"/>
                <p:cNvSpPr/>
                <p:nvPr/>
              </p:nvSpPr>
              <p:spPr>
                <a:xfrm>
                  <a:off x="3455209" y="2286129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8" name="Straight Arrow Connector 37"/>
                <p:cNvCxnSpPr/>
                <p:nvPr/>
              </p:nvCxnSpPr>
              <p:spPr>
                <a:xfrm rot="5400000" flipH="1" flipV="1">
                  <a:off x="3540935" y="2509967"/>
                  <a:ext cx="314325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>
                  <a:stCxn id="37" idx="0"/>
                </p:cNvCxnSpPr>
                <p:nvPr/>
              </p:nvCxnSpPr>
              <p:spPr>
                <a:xfrm rot="5400000" flipH="1" flipV="1">
                  <a:off x="3426652" y="2014684"/>
                  <a:ext cx="54289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>
                  <a:stCxn id="37" idx="4"/>
                </p:cNvCxnSpPr>
                <p:nvPr/>
              </p:nvCxnSpPr>
              <p:spPr>
                <a:xfrm rot="5400000">
                  <a:off x="3440939" y="3029062"/>
                  <a:ext cx="51431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Title 1"/>
                <p:cNvSpPr txBox="1">
                  <a:spLocks/>
                </p:cNvSpPr>
                <p:nvPr/>
              </p:nvSpPr>
              <p:spPr>
                <a:xfrm rot="16200000">
                  <a:off x="2762805" y="2163701"/>
                  <a:ext cx="1088673" cy="670683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00B050"/>
                      </a:solidFill>
                      <a:latin typeface="Times New Roman" pitchFamily="18" charset="0"/>
                      <a:cs typeface="Times New Roman" pitchFamily="18" charset="0"/>
                    </a:rPr>
                    <a:t>3 A</a:t>
                  </a:r>
                  <a:endParaRPr kumimoji="0" lang="en-US" b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3" name="Straight Connector 12"/>
              <p:cNvCxnSpPr/>
              <p:nvPr/>
            </p:nvCxnSpPr>
            <p:spPr>
              <a:xfrm>
                <a:off x="597087" y="3395655"/>
                <a:ext cx="306851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Group 449"/>
              <p:cNvGrpSpPr/>
              <p:nvPr/>
            </p:nvGrpSpPr>
            <p:grpSpPr>
              <a:xfrm rot="5400000">
                <a:off x="2558768" y="945298"/>
                <a:ext cx="670690" cy="1542982"/>
                <a:chOff x="785404" y="1743246"/>
                <a:chExt cx="670690" cy="1542982"/>
              </a:xfrm>
            </p:grpSpPr>
            <p:sp>
              <p:nvSpPr>
                <p:cNvPr id="24" name="Title 1"/>
                <p:cNvSpPr txBox="1">
                  <a:spLocks/>
                </p:cNvSpPr>
                <p:nvPr/>
              </p:nvSpPr>
              <p:spPr>
                <a:xfrm rot="16200000">
                  <a:off x="576409" y="2163701"/>
                  <a:ext cx="1088673" cy="670683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00B050"/>
                      </a:solidFill>
                      <a:latin typeface="Times New Roman" pitchFamily="18" charset="0"/>
                      <a:cs typeface="Times New Roman" pitchFamily="18" charset="0"/>
                    </a:rPr>
                    <a:t>2 </a:t>
                  </a:r>
                  <a:r>
                    <a:rPr lang="en-US" dirty="0" smtClean="0">
                      <a:solidFill>
                        <a:srgbClr val="00B050"/>
                      </a:solidFill>
                      <a:latin typeface="Symbol" pitchFamily="18" charset="2"/>
                      <a:cs typeface="Times New Roman" pitchFamily="18" charset="0"/>
                    </a:rPr>
                    <a:t>W</a:t>
                  </a:r>
                  <a:endParaRPr kumimoji="0" lang="en-US" b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  <p:grpSp>
              <p:nvGrpSpPr>
                <p:cNvPr id="25" name="Group 405"/>
                <p:cNvGrpSpPr/>
                <p:nvPr/>
              </p:nvGrpSpPr>
              <p:grpSpPr>
                <a:xfrm rot="5400000">
                  <a:off x="604260" y="2434393"/>
                  <a:ext cx="1542982" cy="160687"/>
                  <a:chOff x="1809818" y="1385407"/>
                  <a:chExt cx="1542982" cy="160687"/>
                </a:xfrm>
              </p:grpSpPr>
              <p:cxnSp>
                <p:nvCxnSpPr>
                  <p:cNvPr id="26" name="Straight Connector 25"/>
                  <p:cNvCxnSpPr/>
                  <p:nvPr/>
                </p:nvCxnSpPr>
                <p:spPr>
                  <a:xfrm rot="5400000" flipH="1" flipV="1">
                    <a:off x="2340101" y="1425668"/>
                    <a:ext cx="160331" cy="80521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/>
                  <p:cNvCxnSpPr/>
                  <p:nvPr/>
                </p:nvCxnSpPr>
                <p:spPr>
                  <a:xfrm rot="5400000" flipH="1" flipV="1">
                    <a:off x="2239094" y="1405537"/>
                    <a:ext cx="80521" cy="40261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/>
                  <p:cNvCxnSpPr/>
                  <p:nvPr/>
                </p:nvCxnSpPr>
                <p:spPr>
                  <a:xfrm rot="16200000" flipH="1">
                    <a:off x="2259580" y="1425668"/>
                    <a:ext cx="160331" cy="80521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/>
                  <p:cNvCxnSpPr/>
                  <p:nvPr/>
                </p:nvCxnSpPr>
                <p:spPr>
                  <a:xfrm rot="5400000" flipH="1" flipV="1">
                    <a:off x="2501143" y="1425668"/>
                    <a:ext cx="160331" cy="80521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/>
                  <p:cNvCxnSpPr/>
                  <p:nvPr/>
                </p:nvCxnSpPr>
                <p:spPr>
                  <a:xfrm rot="16200000" flipH="1">
                    <a:off x="2420622" y="1425668"/>
                    <a:ext cx="160331" cy="80521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/>
                  <p:cNvCxnSpPr/>
                  <p:nvPr/>
                </p:nvCxnSpPr>
                <p:spPr>
                  <a:xfrm rot="10800000">
                    <a:off x="2903394" y="1465928"/>
                    <a:ext cx="449406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31"/>
                  <p:cNvCxnSpPr/>
                  <p:nvPr/>
                </p:nvCxnSpPr>
                <p:spPr>
                  <a:xfrm rot="5400000" flipH="1" flipV="1">
                    <a:off x="2662185" y="1425668"/>
                    <a:ext cx="160331" cy="80521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/>
                  <p:cNvCxnSpPr/>
                  <p:nvPr/>
                </p:nvCxnSpPr>
                <p:spPr>
                  <a:xfrm rot="16200000" flipH="1">
                    <a:off x="2581664" y="1425668"/>
                    <a:ext cx="160331" cy="80521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/>
                  <p:cNvCxnSpPr/>
                  <p:nvPr/>
                </p:nvCxnSpPr>
                <p:spPr>
                  <a:xfrm rot="16200000" flipH="1">
                    <a:off x="2742706" y="1425312"/>
                    <a:ext cx="160331" cy="80521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/>
                  <p:cNvCxnSpPr/>
                  <p:nvPr/>
                </p:nvCxnSpPr>
                <p:spPr>
                  <a:xfrm rot="5400000" flipH="1" flipV="1">
                    <a:off x="2843002" y="1485347"/>
                    <a:ext cx="80521" cy="40261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/>
                  <p:cNvCxnSpPr/>
                  <p:nvPr/>
                </p:nvCxnSpPr>
                <p:spPr>
                  <a:xfrm rot="10800000">
                    <a:off x="1809818" y="1465928"/>
                    <a:ext cx="449406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5" name="Group 209"/>
              <p:cNvGrpSpPr/>
              <p:nvPr/>
            </p:nvGrpSpPr>
            <p:grpSpPr>
              <a:xfrm rot="5400000">
                <a:off x="1533153" y="-113516"/>
                <a:ext cx="969184" cy="1542982"/>
                <a:chOff x="2971800" y="1743238"/>
                <a:chExt cx="969184" cy="1542982"/>
              </a:xfrm>
            </p:grpSpPr>
            <p:sp>
              <p:nvSpPr>
                <p:cNvPr id="19" name="Oval 18"/>
                <p:cNvSpPr/>
                <p:nvPr/>
              </p:nvSpPr>
              <p:spPr>
                <a:xfrm>
                  <a:off x="3455209" y="2286129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" name="Straight Arrow Connector 19"/>
                <p:cNvCxnSpPr/>
                <p:nvPr/>
              </p:nvCxnSpPr>
              <p:spPr>
                <a:xfrm rot="5400000" flipH="1" flipV="1">
                  <a:off x="3540935" y="2509967"/>
                  <a:ext cx="314325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>
                  <a:stCxn id="19" idx="0"/>
                </p:cNvCxnSpPr>
                <p:nvPr/>
              </p:nvCxnSpPr>
              <p:spPr>
                <a:xfrm rot="5400000" flipH="1" flipV="1">
                  <a:off x="3426652" y="2014684"/>
                  <a:ext cx="54289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>
                  <a:stCxn id="19" idx="4"/>
                </p:cNvCxnSpPr>
                <p:nvPr/>
              </p:nvCxnSpPr>
              <p:spPr>
                <a:xfrm rot="5400000">
                  <a:off x="3440939" y="3029062"/>
                  <a:ext cx="51431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Title 1"/>
                <p:cNvSpPr txBox="1">
                  <a:spLocks/>
                </p:cNvSpPr>
                <p:nvPr/>
              </p:nvSpPr>
              <p:spPr>
                <a:xfrm rot="16200000">
                  <a:off x="2762805" y="2163701"/>
                  <a:ext cx="1088673" cy="670683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00B050"/>
                      </a:solidFill>
                      <a:latin typeface="Times New Roman" pitchFamily="18" charset="0"/>
                      <a:cs typeface="Times New Roman" pitchFamily="18" charset="0"/>
                    </a:rPr>
                    <a:t>5 A</a:t>
                  </a:r>
                  <a:endParaRPr kumimoji="0" lang="en-US" b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3186768" y="1377722"/>
                <a:ext cx="95767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 flipH="1" flipV="1">
                <a:off x="56185" y="1440660"/>
                <a:ext cx="1080369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0800000">
                <a:off x="597088" y="898886"/>
                <a:ext cx="64916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6" name="Group 75"/>
          <p:cNvGrpSpPr/>
          <p:nvPr/>
        </p:nvGrpSpPr>
        <p:grpSpPr>
          <a:xfrm>
            <a:off x="3121354" y="2948510"/>
            <a:ext cx="5596772" cy="1066867"/>
            <a:chOff x="-213482" y="914560"/>
            <a:chExt cx="6597725" cy="1426922"/>
          </a:xfrm>
        </p:grpSpPr>
        <p:sp>
          <p:nvSpPr>
            <p:cNvPr id="77" name="Title 1"/>
            <p:cNvSpPr txBox="1">
              <a:spLocks/>
            </p:cNvSpPr>
            <p:nvPr/>
          </p:nvSpPr>
          <p:spPr>
            <a:xfrm rot="16200000">
              <a:off x="-422477" y="129865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noProof="0" dirty="0" smtClean="0">
                  <a:latin typeface="Times New Roman" pitchFamily="18" charset="0"/>
                  <a:cs typeface="Times New Roman" pitchFamily="18" charset="0"/>
                </a:rPr>
                <a:t>2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78" name="Group 94"/>
            <p:cNvGrpSpPr/>
            <p:nvPr/>
          </p:nvGrpSpPr>
          <p:grpSpPr>
            <a:xfrm>
              <a:off x="301696" y="914560"/>
              <a:ext cx="6082547" cy="1426922"/>
              <a:chOff x="301696" y="874219"/>
              <a:chExt cx="6082547" cy="1426922"/>
            </a:xfrm>
          </p:grpSpPr>
          <p:grpSp>
            <p:nvGrpSpPr>
              <p:cNvPr id="79" name="Group 3"/>
              <p:cNvGrpSpPr/>
              <p:nvPr/>
            </p:nvGrpSpPr>
            <p:grpSpPr>
              <a:xfrm>
                <a:off x="1665684" y="885802"/>
                <a:ext cx="160687" cy="1414811"/>
                <a:chOff x="4491661" y="3124200"/>
                <a:chExt cx="160687" cy="1414811"/>
              </a:xfrm>
            </p:grpSpPr>
            <p:grpSp>
              <p:nvGrpSpPr>
                <p:cNvPr id="156" name="Group 52"/>
                <p:cNvGrpSpPr/>
                <p:nvPr/>
              </p:nvGrpSpPr>
              <p:grpSpPr>
                <a:xfrm rot="5400000">
                  <a:off x="4169399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59" name="Straight Connector 7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Straight Connector 8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Straight Connector 9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Straight Connector 10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Straight Connector 11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Straight Connector 13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Straight Connector 14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Straight Connector 15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Straight Connector 16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Straight Connector 17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Straight Connector 18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57" name="Straight Connector 5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6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0" name="Group 49"/>
              <p:cNvGrpSpPr/>
              <p:nvPr/>
            </p:nvGrpSpPr>
            <p:grpSpPr>
              <a:xfrm>
                <a:off x="3086186" y="885979"/>
                <a:ext cx="160687" cy="1414811"/>
                <a:chOff x="4491663" y="3124200"/>
                <a:chExt cx="160687" cy="1414811"/>
              </a:xfrm>
            </p:grpSpPr>
            <p:grpSp>
              <p:nvGrpSpPr>
                <p:cNvPr id="142" name="Group 52"/>
                <p:cNvGrpSpPr/>
                <p:nvPr/>
              </p:nvGrpSpPr>
              <p:grpSpPr>
                <a:xfrm rot="5400000">
                  <a:off x="4169401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45" name="Straight Connector 144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Straight Connector 146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Straight Connector 147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Straight Connector 149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Straight Connector 150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Straight Connector 61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Straight Connector 62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3" name="Straight Connector 142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1" name="Straight Connector 80"/>
              <p:cNvCxnSpPr/>
              <p:nvPr/>
            </p:nvCxnSpPr>
            <p:spPr>
              <a:xfrm rot="10800000">
                <a:off x="550793" y="895445"/>
                <a:ext cx="568010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Title 1"/>
              <p:cNvSpPr txBox="1">
                <a:spLocks/>
              </p:cNvSpPr>
              <p:nvPr/>
            </p:nvSpPr>
            <p:spPr>
              <a:xfrm>
                <a:off x="914400" y="1180929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7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itchFamily="18" charset="2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83" name="Title 1"/>
              <p:cNvSpPr txBox="1">
                <a:spLocks/>
              </p:cNvSpPr>
              <p:nvPr/>
            </p:nvSpPr>
            <p:spPr>
              <a:xfrm>
                <a:off x="2340327" y="1180929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lang="en-US" baseline="-25000" dirty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endParaRPr>
              </a:p>
            </p:txBody>
          </p:sp>
          <p:sp>
            <p:nvSpPr>
              <p:cNvPr id="84" name="Title 1"/>
              <p:cNvSpPr txBox="1">
                <a:spLocks/>
              </p:cNvSpPr>
              <p:nvPr/>
            </p:nvSpPr>
            <p:spPr>
              <a:xfrm>
                <a:off x="3246515" y="1259538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5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lang="en-US" baseline="-25000" dirty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endParaRPr>
              </a:p>
            </p:txBody>
          </p:sp>
          <p:grpSp>
            <p:nvGrpSpPr>
              <p:cNvPr id="85" name="Group 504"/>
              <p:cNvGrpSpPr/>
              <p:nvPr/>
            </p:nvGrpSpPr>
            <p:grpSpPr>
              <a:xfrm>
                <a:off x="1208624" y="879897"/>
                <a:ext cx="2057400" cy="559236"/>
                <a:chOff x="1219200" y="1549182"/>
                <a:chExt cx="2057400" cy="559236"/>
              </a:xfrm>
            </p:grpSpPr>
            <p:grpSp>
              <p:nvGrpSpPr>
                <p:cNvPr id="136" name="Group 491"/>
                <p:cNvGrpSpPr/>
                <p:nvPr/>
              </p:nvGrpSpPr>
              <p:grpSpPr>
                <a:xfrm>
                  <a:off x="1219200" y="1549182"/>
                  <a:ext cx="706952" cy="559236"/>
                  <a:chOff x="6151051" y="1663521"/>
                  <a:chExt cx="706952" cy="559236"/>
                </a:xfrm>
              </p:grpSpPr>
              <p:cxnSp>
                <p:nvCxnSpPr>
                  <p:cNvPr id="140" name="Straight Arrow Connector 139"/>
                  <p:cNvCxnSpPr/>
                  <p:nvPr/>
                </p:nvCxnSpPr>
                <p:spPr>
                  <a:xfrm rot="5400000">
                    <a:off x="6461748" y="1884853"/>
                    <a:ext cx="264501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2">
                    <a:schemeClr val="accent2"/>
                  </a:lnRef>
                  <a:fillRef idx="0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1" name="Title 1"/>
                  <p:cNvSpPr txBox="1">
                    <a:spLocks/>
                  </p:cNvSpPr>
                  <p:nvPr/>
                </p:nvSpPr>
                <p:spPr>
                  <a:xfrm>
                    <a:off x="6151051" y="1663521"/>
                    <a:ext cx="706952" cy="559236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rm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i="1" dirty="0" smtClean="0">
                        <a:solidFill>
                          <a:srgbClr val="FF33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i</a:t>
                    </a:r>
                    <a:r>
                      <a:rPr lang="en-US" i="1" baseline="-25000" dirty="0" smtClean="0">
                        <a:solidFill>
                          <a:srgbClr val="FF33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endParaRPr kumimoji="0" lang="en-US" b="0" i="1" u="none" strike="noStrike" kern="1200" cap="none" spc="0" normalizeH="0" baseline="-2500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itchFamily="18" charset="0"/>
                      <a:ea typeface="+mj-ea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37" name="Group 497"/>
                <p:cNvGrpSpPr/>
                <p:nvPr/>
              </p:nvGrpSpPr>
              <p:grpSpPr>
                <a:xfrm>
                  <a:off x="2569648" y="1549182"/>
                  <a:ext cx="706952" cy="559236"/>
                  <a:chOff x="6151051" y="1663521"/>
                  <a:chExt cx="706952" cy="559236"/>
                </a:xfrm>
              </p:grpSpPr>
              <p:cxnSp>
                <p:nvCxnSpPr>
                  <p:cNvPr id="138" name="Straight Arrow Connector 137"/>
                  <p:cNvCxnSpPr/>
                  <p:nvPr/>
                </p:nvCxnSpPr>
                <p:spPr>
                  <a:xfrm rot="5400000">
                    <a:off x="6461748" y="1884853"/>
                    <a:ext cx="264501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2">
                    <a:schemeClr val="accent2"/>
                  </a:lnRef>
                  <a:fillRef idx="0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9" name="Title 1"/>
                  <p:cNvSpPr txBox="1">
                    <a:spLocks/>
                  </p:cNvSpPr>
                  <p:nvPr/>
                </p:nvSpPr>
                <p:spPr>
                  <a:xfrm>
                    <a:off x="6151051" y="1663521"/>
                    <a:ext cx="706952" cy="559236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rm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i="1" dirty="0" smtClean="0">
                        <a:solidFill>
                          <a:srgbClr val="FF33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i</a:t>
                    </a:r>
                    <a:r>
                      <a:rPr lang="en-US" i="1" baseline="-25000" dirty="0" smtClean="0">
                        <a:solidFill>
                          <a:srgbClr val="FF33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endParaRPr kumimoji="0" lang="en-US" b="0" i="1" u="none" strike="noStrike" kern="1200" cap="none" spc="0" normalizeH="0" baseline="-2500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itchFamily="18" charset="0"/>
                      <a:ea typeface="+mj-ea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86" name="Group 333"/>
              <p:cNvGrpSpPr/>
              <p:nvPr/>
            </p:nvGrpSpPr>
            <p:grpSpPr>
              <a:xfrm>
                <a:off x="301696" y="874219"/>
                <a:ext cx="485775" cy="1371599"/>
                <a:chOff x="600075" y="1458273"/>
                <a:chExt cx="485775" cy="1371599"/>
              </a:xfrm>
            </p:grpSpPr>
            <p:sp>
              <p:nvSpPr>
                <p:cNvPr id="132" name="Oval 131"/>
                <p:cNvSpPr/>
                <p:nvPr/>
              </p:nvSpPr>
              <p:spPr>
                <a:xfrm>
                  <a:off x="600075" y="1915473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3" name="Straight Arrow Connector 132"/>
                <p:cNvCxnSpPr/>
                <p:nvPr/>
              </p:nvCxnSpPr>
              <p:spPr>
                <a:xfrm rot="5400000" flipH="1" flipV="1">
                  <a:off x="685801" y="2139311"/>
                  <a:ext cx="314325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>
                  <a:stCxn id="132" idx="0"/>
                </p:cNvCxnSpPr>
                <p:nvPr/>
              </p:nvCxnSpPr>
              <p:spPr>
                <a:xfrm rot="16200000" flipV="1">
                  <a:off x="613966" y="1686476"/>
                  <a:ext cx="457200" cy="79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>
                  <a:stCxn id="132" idx="4"/>
                </p:cNvCxnSpPr>
                <p:nvPr/>
              </p:nvCxnSpPr>
              <p:spPr>
                <a:xfrm rot="16200000" flipH="1">
                  <a:off x="628651" y="2615559"/>
                  <a:ext cx="428625" cy="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7" name="Straight Connector 86"/>
              <p:cNvCxnSpPr/>
              <p:nvPr/>
            </p:nvCxnSpPr>
            <p:spPr>
              <a:xfrm>
                <a:off x="550792" y="2293524"/>
                <a:ext cx="567938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518020" y="2268018"/>
                <a:ext cx="5497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9" name="Group 49"/>
              <p:cNvGrpSpPr/>
              <p:nvPr/>
            </p:nvGrpSpPr>
            <p:grpSpPr>
              <a:xfrm>
                <a:off x="6150016" y="886330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118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21" name="Straight Connector 120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Straight Connector 121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Straight Connector 122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Straight Connector 123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Straight Connector 124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Straight Connector 125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Straight Connector 126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Straight Connector 127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9" name="Straight Connector 128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Straight Connector 129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1" name="Straight Connector 130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9" name="Straight Connector 118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0" name="Title 1"/>
              <p:cNvSpPr txBox="1">
                <a:spLocks/>
              </p:cNvSpPr>
              <p:nvPr/>
            </p:nvSpPr>
            <p:spPr>
              <a:xfrm>
                <a:off x="5295570" y="1192763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lang="en-US" baseline="-25000" dirty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endParaRPr>
              </a:p>
            </p:txBody>
          </p:sp>
          <p:sp>
            <p:nvSpPr>
              <p:cNvPr id="91" name="Title 1"/>
              <p:cNvSpPr txBox="1">
                <a:spLocks/>
              </p:cNvSpPr>
              <p:nvPr/>
            </p:nvSpPr>
            <p:spPr>
              <a:xfrm rot="16200000">
                <a:off x="4200864" y="1298124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5</a:t>
                </a:r>
                <a:r>
                  <a:rPr lang="en-US" noProof="0" dirty="0" smtClean="0">
                    <a:latin typeface="Times New Roman" pitchFamily="18" charset="0"/>
                    <a:cs typeface="Times New Roman" pitchFamily="18" charset="0"/>
                  </a:rPr>
                  <a:t> A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92" name="Group 333"/>
              <p:cNvGrpSpPr/>
              <p:nvPr/>
            </p:nvGrpSpPr>
            <p:grpSpPr>
              <a:xfrm rot="10800000">
                <a:off x="5024289" y="895445"/>
                <a:ext cx="485775" cy="1371599"/>
                <a:chOff x="600075" y="1458273"/>
                <a:chExt cx="485775" cy="1371599"/>
              </a:xfrm>
            </p:grpSpPr>
            <p:sp>
              <p:nvSpPr>
                <p:cNvPr id="114" name="Oval 113"/>
                <p:cNvSpPr/>
                <p:nvPr/>
              </p:nvSpPr>
              <p:spPr>
                <a:xfrm>
                  <a:off x="600075" y="1915473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5" name="Straight Arrow Connector 114"/>
                <p:cNvCxnSpPr/>
                <p:nvPr/>
              </p:nvCxnSpPr>
              <p:spPr>
                <a:xfrm rot="5400000" flipH="1" flipV="1">
                  <a:off x="685801" y="2139311"/>
                  <a:ext cx="314325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>
                  <a:stCxn id="114" idx="0"/>
                </p:cNvCxnSpPr>
                <p:nvPr/>
              </p:nvCxnSpPr>
              <p:spPr>
                <a:xfrm rot="16200000" flipV="1">
                  <a:off x="613966" y="1686476"/>
                  <a:ext cx="457200" cy="794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>
                  <a:stCxn id="114" idx="4"/>
                </p:cNvCxnSpPr>
                <p:nvPr/>
              </p:nvCxnSpPr>
              <p:spPr>
                <a:xfrm rot="16200000" flipH="1">
                  <a:off x="628651" y="2615559"/>
                  <a:ext cx="428625" cy="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3" name="Group 49"/>
              <p:cNvGrpSpPr/>
              <p:nvPr/>
            </p:nvGrpSpPr>
            <p:grpSpPr>
              <a:xfrm>
                <a:off x="4084514" y="874219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100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03" name="Straight Connector 102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Straight Connector 104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Straight Connector 105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Straight Connector 108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Straight Connector 109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Straight Connector 110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Straight Connector 111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Straight Connector 112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1" name="Straight Connector 100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4" name="Group 491"/>
              <p:cNvGrpSpPr/>
              <p:nvPr/>
            </p:nvGrpSpPr>
            <p:grpSpPr>
              <a:xfrm>
                <a:off x="3537891" y="913716"/>
                <a:ext cx="706952" cy="559236"/>
                <a:chOff x="6151051" y="1663521"/>
                <a:chExt cx="706952" cy="559236"/>
              </a:xfrm>
            </p:grpSpPr>
            <p:cxnSp>
              <p:nvCxnSpPr>
                <p:cNvPr id="98" name="Straight Arrow Connector 97"/>
                <p:cNvCxnSpPr/>
                <p:nvPr/>
              </p:nvCxnSpPr>
              <p:spPr>
                <a:xfrm rot="5400000">
                  <a:off x="6461748" y="1884853"/>
                  <a:ext cx="264501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99" name="Title 1"/>
                <p:cNvSpPr txBox="1">
                  <a:spLocks/>
                </p:cNvSpPr>
                <p:nvPr/>
              </p:nvSpPr>
              <p:spPr>
                <a:xfrm>
                  <a:off x="6151051" y="1663521"/>
                  <a:ext cx="706952" cy="559236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i="1" dirty="0" smtClean="0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r>
                    <a:rPr lang="en-US" i="1" baseline="-25000" dirty="0" smtClean="0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kumimoji="0" lang="en-US" b="0" i="1" u="none" strike="noStrike" kern="1200" cap="none" spc="0" normalizeH="0" baseline="-2500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95" name="Group 497"/>
              <p:cNvGrpSpPr/>
              <p:nvPr/>
            </p:nvGrpSpPr>
            <p:grpSpPr>
              <a:xfrm>
                <a:off x="5648682" y="899399"/>
                <a:ext cx="706952" cy="559236"/>
                <a:chOff x="6151051" y="1663521"/>
                <a:chExt cx="706952" cy="559236"/>
              </a:xfrm>
            </p:grpSpPr>
            <p:cxnSp>
              <p:nvCxnSpPr>
                <p:cNvPr id="96" name="Straight Arrow Connector 95"/>
                <p:cNvCxnSpPr/>
                <p:nvPr/>
              </p:nvCxnSpPr>
              <p:spPr>
                <a:xfrm rot="5400000">
                  <a:off x="6461748" y="1884853"/>
                  <a:ext cx="264501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97" name="Title 1"/>
                <p:cNvSpPr txBox="1">
                  <a:spLocks/>
                </p:cNvSpPr>
                <p:nvPr/>
              </p:nvSpPr>
              <p:spPr>
                <a:xfrm>
                  <a:off x="6151051" y="1663521"/>
                  <a:ext cx="706952" cy="559236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i="1" dirty="0" smtClean="0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r>
                    <a:rPr lang="en-US" i="1" baseline="-25000" dirty="0" smtClean="0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  <a:endParaRPr kumimoji="0" lang="en-US" b="0" i="1" u="none" strike="noStrike" kern="1200" cap="none" spc="0" normalizeH="0" baseline="-2500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170" name="Group 169"/>
          <p:cNvGrpSpPr/>
          <p:nvPr/>
        </p:nvGrpSpPr>
        <p:grpSpPr>
          <a:xfrm>
            <a:off x="4427368" y="4270004"/>
            <a:ext cx="3462902" cy="2456198"/>
            <a:chOff x="301696" y="1422190"/>
            <a:chExt cx="4575104" cy="3512564"/>
          </a:xfrm>
        </p:grpSpPr>
        <p:grpSp>
          <p:nvGrpSpPr>
            <p:cNvPr id="171" name="Group 3"/>
            <p:cNvGrpSpPr/>
            <p:nvPr/>
          </p:nvGrpSpPr>
          <p:grpSpPr>
            <a:xfrm>
              <a:off x="1665686" y="1555087"/>
              <a:ext cx="160687" cy="1414811"/>
              <a:chOff x="4491663" y="3124200"/>
              <a:chExt cx="160687" cy="1414811"/>
            </a:xfrm>
          </p:grpSpPr>
          <p:grpSp>
            <p:nvGrpSpPr>
              <p:cNvPr id="364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367" name="Straight Connector 366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8" name="Straight Connector 367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9" name="Straight Connector 368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Straight Connector 5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1" name="Straight Connector 370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2" name="Straight Connector 371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3" name="Straight Connector 372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4" name="Straight Connector 373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5" name="Straight Connector 374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6" name="Straight Connector 375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7" name="Straight Connector 376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65" name="Straight Connector 364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6" name="Straight Connector 365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2" name="Group 19"/>
            <p:cNvGrpSpPr/>
            <p:nvPr/>
          </p:nvGrpSpPr>
          <p:grpSpPr>
            <a:xfrm rot="16200000">
              <a:off x="2378773" y="847671"/>
              <a:ext cx="160687" cy="1414811"/>
              <a:chOff x="4491665" y="3124200"/>
              <a:chExt cx="160687" cy="1414811"/>
            </a:xfrm>
          </p:grpSpPr>
          <p:grpSp>
            <p:nvGrpSpPr>
              <p:cNvPr id="350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353" name="Straight Connector 35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Straight Connector 35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5" name="Straight Connector 6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6" name="Straight Connector 35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Straight Connector 35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8" name="Straight Connector 35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9" name="Straight Connector 35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0" name="Straight Connector 35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1" name="Straight Connector 36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2" name="Straight Connector 36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3" name="Straight Connector 36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51" name="Straight Connector 35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Straight Connector 35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3" name="Group 34"/>
            <p:cNvGrpSpPr/>
            <p:nvPr/>
          </p:nvGrpSpPr>
          <p:grpSpPr>
            <a:xfrm rot="16200000">
              <a:off x="2372906" y="2262480"/>
              <a:ext cx="160687" cy="1414811"/>
              <a:chOff x="4491667" y="3124200"/>
              <a:chExt cx="160687" cy="1414811"/>
            </a:xfrm>
          </p:grpSpPr>
          <p:grpSp>
            <p:nvGrpSpPr>
              <p:cNvPr id="336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339" name="Straight Connector 338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Straight Connector 8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Straight Connector 340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Straight Connector 341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Straight Connector 342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Straight Connector 343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Straight Connector 344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Straight Connector 345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7" name="Straight Connector 346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8" name="Straight Connector 347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9" name="Straight Connector 348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7" name="Straight Connector 336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4" name="Group 49"/>
            <p:cNvGrpSpPr/>
            <p:nvPr/>
          </p:nvGrpSpPr>
          <p:grpSpPr>
            <a:xfrm>
              <a:off x="3086188" y="1555264"/>
              <a:ext cx="160687" cy="1414811"/>
              <a:chOff x="4491665" y="3124200"/>
              <a:chExt cx="160687" cy="1414811"/>
            </a:xfrm>
          </p:grpSpPr>
          <p:grpSp>
            <p:nvGrpSpPr>
              <p:cNvPr id="322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325" name="Straight Connector 9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6" name="Straight Connector 325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7" name="Straight Connector 326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8" name="Straight Connector 327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9" name="Straight Connector 328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0" name="Straight Connector 329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1" name="Straight Connector 330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2" name="Straight Connector 331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Straight Connector 332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Straight Connector 333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Straight Connector 334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3" name="Straight Connector 322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Straight Connector 323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5" name="Group 64"/>
            <p:cNvGrpSpPr/>
            <p:nvPr/>
          </p:nvGrpSpPr>
          <p:grpSpPr>
            <a:xfrm>
              <a:off x="1665338" y="2929093"/>
              <a:ext cx="160687" cy="1414811"/>
              <a:chOff x="4491667" y="3124200"/>
              <a:chExt cx="160687" cy="1414811"/>
            </a:xfrm>
          </p:grpSpPr>
          <p:grpSp>
            <p:nvGrpSpPr>
              <p:cNvPr id="308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311" name="Straight Connector 310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2" name="Straight Connector 311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Straight Connector 312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Straight Connector 313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5" name="Straight Connector 314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6" name="Straight Connector 315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7" name="Straight Connector 316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8" name="Straight Connector 317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Straight Connector 318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Straight Connector 319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Straight Connector 320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9" name="Straight Connector 308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11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6" name="Group 79"/>
            <p:cNvGrpSpPr/>
            <p:nvPr/>
          </p:nvGrpSpPr>
          <p:grpSpPr>
            <a:xfrm rot="16200000">
              <a:off x="3787712" y="848019"/>
              <a:ext cx="160687" cy="1414811"/>
              <a:chOff x="4491667" y="3124200"/>
              <a:chExt cx="160687" cy="1414811"/>
            </a:xfrm>
          </p:grpSpPr>
          <p:grpSp>
            <p:nvGrpSpPr>
              <p:cNvPr id="294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97" name="Straight Connector 296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Straight Connector 297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Straight Connector 298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Straight Connector 299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Straight Connector 300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Straight Connector 301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Straight Connector 302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Straight Connector 303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Straight Connector 304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Straight Connector 305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7" name="Straight Connector 306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95" name="Straight Connector 12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Straight Connector 295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7" name="Group 94"/>
            <p:cNvGrpSpPr/>
            <p:nvPr/>
          </p:nvGrpSpPr>
          <p:grpSpPr>
            <a:xfrm rot="16200000">
              <a:off x="3787712" y="2261936"/>
              <a:ext cx="160687" cy="1414811"/>
              <a:chOff x="4491669" y="3124200"/>
              <a:chExt cx="160687" cy="1414811"/>
            </a:xfrm>
          </p:grpSpPr>
          <p:grpSp>
            <p:nvGrpSpPr>
              <p:cNvPr id="280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83" name="Straight Connector 28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4" name="Straight Connector 28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5" name="Straight Connector 28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Straight Connector 28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7" name="Straight Connector 28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8" name="Straight Connector 28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9" name="Straight Connector 28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Straight Connector 28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1" name="Straight Connector 29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2" name="Straight Connector 29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3" name="Straight Connector 29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81" name="Straight Connector 28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8" name="Group 109"/>
            <p:cNvGrpSpPr/>
            <p:nvPr/>
          </p:nvGrpSpPr>
          <p:grpSpPr>
            <a:xfrm>
              <a:off x="4495129" y="1555614"/>
              <a:ext cx="160687" cy="1414811"/>
              <a:chOff x="4491667" y="3124200"/>
              <a:chExt cx="160687" cy="1414811"/>
            </a:xfrm>
          </p:grpSpPr>
          <p:grpSp>
            <p:nvGrpSpPr>
              <p:cNvPr id="266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9" name="Straight Connector 268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Straight Connector 269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1" name="Straight Connector 270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Straight Connector 271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Straight Connector 272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Straight Connector 273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Straight Connector 274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Straight Connector 275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Straight Connector 276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Straight Connector 277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Straight Connector 278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67" name="Straight Connector 266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24"/>
            <p:cNvGrpSpPr/>
            <p:nvPr/>
          </p:nvGrpSpPr>
          <p:grpSpPr>
            <a:xfrm rot="16200000">
              <a:off x="2372554" y="3636482"/>
              <a:ext cx="160687" cy="1414811"/>
              <a:chOff x="4491671" y="3124200"/>
              <a:chExt cx="160687" cy="1414811"/>
            </a:xfrm>
          </p:grpSpPr>
          <p:grpSp>
            <p:nvGrpSpPr>
              <p:cNvPr id="252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55" name="Straight Connector 254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6" name="Straight Connector 255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7" name="Straight Connector 256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Straight Connector 257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9" name="Straight Connector 258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Straight Connector 259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Straight Connector 260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2" name="Straight Connector 261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Straight Connector 262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Straight Connector 263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5" name="Straight Connector 264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3" name="Straight Connector 252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0" name="Group 139"/>
            <p:cNvGrpSpPr/>
            <p:nvPr/>
          </p:nvGrpSpPr>
          <p:grpSpPr>
            <a:xfrm rot="16200000">
              <a:off x="3794117" y="3636824"/>
              <a:ext cx="160687" cy="1414811"/>
              <a:chOff x="4491673" y="3124200"/>
              <a:chExt cx="160687" cy="1414811"/>
            </a:xfrm>
          </p:grpSpPr>
          <p:grpSp>
            <p:nvGrpSpPr>
              <p:cNvPr id="238" name="Group 52"/>
              <p:cNvGrpSpPr/>
              <p:nvPr/>
            </p:nvGrpSpPr>
            <p:grpSpPr>
              <a:xfrm rot="5400000">
                <a:off x="416941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41" name="Straight Connector 240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2" name="Straight Connector 241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3" name="Straight Connector 242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Straight Connector 243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Straight Connector 244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Straight Connector 245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7" name="Straight Connector 246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8" name="Straight Connector 247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9" name="Straight Connector 248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0" name="Straight Connector 249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1" name="Straight Connector 250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39" name="Straight Connector 238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1" name="Group 154"/>
            <p:cNvGrpSpPr/>
            <p:nvPr/>
          </p:nvGrpSpPr>
          <p:grpSpPr>
            <a:xfrm>
              <a:off x="3086729" y="2968812"/>
              <a:ext cx="160687" cy="1414811"/>
              <a:chOff x="4491667" y="3124200"/>
              <a:chExt cx="160687" cy="1414811"/>
            </a:xfrm>
          </p:grpSpPr>
          <p:grpSp>
            <p:nvGrpSpPr>
              <p:cNvPr id="224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27" name="Straight Connector 226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Straight Connector 227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Straight Connector 228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Straight Connector 229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1" name="Straight Connector 230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2" name="Straight Connector 231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3" name="Straight Connector 232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Straight Connector 233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Straight Connector 234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Straight Connector 235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Straight Connector 236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5" name="Straight Connector 224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2" name="Group 169"/>
            <p:cNvGrpSpPr/>
            <p:nvPr/>
          </p:nvGrpSpPr>
          <p:grpSpPr>
            <a:xfrm>
              <a:off x="4494783" y="2929614"/>
              <a:ext cx="160687" cy="1414811"/>
              <a:chOff x="4491669" y="3124200"/>
              <a:chExt cx="160687" cy="1414811"/>
            </a:xfrm>
          </p:grpSpPr>
          <p:grpSp>
            <p:nvGrpSpPr>
              <p:cNvPr id="210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13" name="Straight Connector 21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Straight Connector 21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Straight Connector 21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Straight Connector 21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7" name="Straight Connector 21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Straight Connector 21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0" name="Straight Connector 21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Straight Connector 22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1" name="Straight Connector 21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3" name="Straight Connector 182"/>
            <p:cNvCxnSpPr/>
            <p:nvPr/>
          </p:nvCxnSpPr>
          <p:spPr>
            <a:xfrm rot="10800000">
              <a:off x="550793" y="1555614"/>
              <a:ext cx="120092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0800000">
              <a:off x="544585" y="4343358"/>
              <a:ext cx="128108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5" name="Group 436"/>
            <p:cNvGrpSpPr/>
            <p:nvPr/>
          </p:nvGrpSpPr>
          <p:grpSpPr>
            <a:xfrm>
              <a:off x="914400" y="1850214"/>
              <a:ext cx="1088673" cy="2074721"/>
              <a:chOff x="6248400" y="2050694"/>
              <a:chExt cx="1088673" cy="2074721"/>
            </a:xfrm>
          </p:grpSpPr>
          <p:sp>
            <p:nvSpPr>
              <p:cNvPr id="208" name="Title 1"/>
              <p:cNvSpPr txBox="1">
                <a:spLocks/>
              </p:cNvSpPr>
              <p:nvPr/>
            </p:nvSpPr>
            <p:spPr>
              <a:xfrm>
                <a:off x="6248400" y="2050694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9" name="Title 1"/>
              <p:cNvSpPr txBox="1">
                <a:spLocks/>
              </p:cNvSpPr>
              <p:nvPr/>
            </p:nvSpPr>
            <p:spPr>
              <a:xfrm>
                <a:off x="6248400" y="34547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8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86" name="Group 439"/>
            <p:cNvGrpSpPr/>
            <p:nvPr/>
          </p:nvGrpSpPr>
          <p:grpSpPr>
            <a:xfrm>
              <a:off x="2340327" y="1850214"/>
              <a:ext cx="1088673" cy="2074721"/>
              <a:chOff x="6248400" y="2050694"/>
              <a:chExt cx="1088673" cy="2074721"/>
            </a:xfrm>
          </p:grpSpPr>
          <p:sp>
            <p:nvSpPr>
              <p:cNvPr id="206" name="Title 1"/>
              <p:cNvSpPr txBox="1">
                <a:spLocks/>
              </p:cNvSpPr>
              <p:nvPr/>
            </p:nvSpPr>
            <p:spPr>
              <a:xfrm>
                <a:off x="6248400" y="2050694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7" name="Title 1"/>
              <p:cNvSpPr txBox="1">
                <a:spLocks/>
              </p:cNvSpPr>
              <p:nvPr/>
            </p:nvSpPr>
            <p:spPr>
              <a:xfrm>
                <a:off x="6248400" y="34547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9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87" name="Group 442"/>
            <p:cNvGrpSpPr/>
            <p:nvPr/>
          </p:nvGrpSpPr>
          <p:grpSpPr>
            <a:xfrm>
              <a:off x="3788127" y="1828800"/>
              <a:ext cx="1088673" cy="2074721"/>
              <a:chOff x="6248400" y="2050694"/>
              <a:chExt cx="1088673" cy="2074721"/>
            </a:xfrm>
          </p:grpSpPr>
          <p:sp>
            <p:nvSpPr>
              <p:cNvPr id="204" name="Title 1"/>
              <p:cNvSpPr txBox="1">
                <a:spLocks/>
              </p:cNvSpPr>
              <p:nvPr/>
            </p:nvSpPr>
            <p:spPr>
              <a:xfrm>
                <a:off x="6248400" y="2050694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5" name="Title 1"/>
              <p:cNvSpPr txBox="1">
                <a:spLocks/>
              </p:cNvSpPr>
              <p:nvPr/>
            </p:nvSpPr>
            <p:spPr>
              <a:xfrm>
                <a:off x="6248400" y="34547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10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88" name="Group 457"/>
            <p:cNvGrpSpPr/>
            <p:nvPr/>
          </p:nvGrpSpPr>
          <p:grpSpPr>
            <a:xfrm>
              <a:off x="1916059" y="2821039"/>
              <a:ext cx="2493800" cy="671206"/>
              <a:chOff x="5523966" y="1153632"/>
              <a:chExt cx="2493800" cy="671206"/>
            </a:xfrm>
          </p:grpSpPr>
          <p:sp>
            <p:nvSpPr>
              <p:cNvPr id="202" name="Title 1"/>
              <p:cNvSpPr txBox="1">
                <a:spLocks/>
              </p:cNvSpPr>
              <p:nvPr/>
            </p:nvSpPr>
            <p:spPr>
              <a:xfrm>
                <a:off x="5523966" y="1154155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3" name="Title 1"/>
              <p:cNvSpPr txBox="1">
                <a:spLocks/>
              </p:cNvSpPr>
              <p:nvPr/>
            </p:nvSpPr>
            <p:spPr>
              <a:xfrm>
                <a:off x="6929093" y="11536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89" name="Group 458"/>
            <p:cNvGrpSpPr/>
            <p:nvPr/>
          </p:nvGrpSpPr>
          <p:grpSpPr>
            <a:xfrm>
              <a:off x="1916059" y="4263548"/>
              <a:ext cx="2493800" cy="671206"/>
              <a:chOff x="5523966" y="1153632"/>
              <a:chExt cx="2493800" cy="671206"/>
            </a:xfrm>
          </p:grpSpPr>
          <p:sp>
            <p:nvSpPr>
              <p:cNvPr id="200" name="Title 1"/>
              <p:cNvSpPr txBox="1">
                <a:spLocks/>
              </p:cNvSpPr>
              <p:nvPr/>
            </p:nvSpPr>
            <p:spPr>
              <a:xfrm>
                <a:off x="5523966" y="1154155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11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1" name="Title 1"/>
              <p:cNvSpPr txBox="1">
                <a:spLocks/>
              </p:cNvSpPr>
              <p:nvPr/>
            </p:nvSpPr>
            <p:spPr>
              <a:xfrm>
                <a:off x="6929093" y="11536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12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90" name="Group 461"/>
            <p:cNvGrpSpPr/>
            <p:nvPr/>
          </p:nvGrpSpPr>
          <p:grpSpPr>
            <a:xfrm>
              <a:off x="1916059" y="1422190"/>
              <a:ext cx="2493800" cy="671206"/>
              <a:chOff x="5523966" y="1153632"/>
              <a:chExt cx="2493800" cy="671206"/>
            </a:xfrm>
          </p:grpSpPr>
          <p:sp>
            <p:nvSpPr>
              <p:cNvPr id="198" name="Title 1"/>
              <p:cNvSpPr txBox="1">
                <a:spLocks/>
              </p:cNvSpPr>
              <p:nvPr/>
            </p:nvSpPr>
            <p:spPr>
              <a:xfrm>
                <a:off x="5523966" y="1154155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199" name="Title 1"/>
              <p:cNvSpPr txBox="1">
                <a:spLocks/>
              </p:cNvSpPr>
              <p:nvPr/>
            </p:nvSpPr>
            <p:spPr>
              <a:xfrm>
                <a:off x="6929093" y="11536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cxnSp>
          <p:nvCxnSpPr>
            <p:cNvPr id="191" name="Straight Connector 190"/>
            <p:cNvCxnSpPr/>
            <p:nvPr/>
          </p:nvCxnSpPr>
          <p:spPr>
            <a:xfrm rot="5400000" flipH="1" flipV="1">
              <a:off x="171018" y="1929184"/>
              <a:ext cx="74713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 rot="5400000">
              <a:off x="156300" y="3949930"/>
              <a:ext cx="78898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3" name="Group 282"/>
            <p:cNvGrpSpPr/>
            <p:nvPr/>
          </p:nvGrpSpPr>
          <p:grpSpPr>
            <a:xfrm>
              <a:off x="301696" y="2234982"/>
              <a:ext cx="485775" cy="1371599"/>
              <a:chOff x="600075" y="1458273"/>
              <a:chExt cx="485775" cy="1371599"/>
            </a:xfrm>
          </p:grpSpPr>
          <p:sp>
            <p:nvSpPr>
              <p:cNvPr id="194" name="Oval 193"/>
              <p:cNvSpPr/>
              <p:nvPr/>
            </p:nvSpPr>
            <p:spPr>
              <a:xfrm>
                <a:off x="600075" y="1915473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5" name="Straight Arrow Connector 194"/>
              <p:cNvCxnSpPr/>
              <p:nvPr/>
            </p:nvCxnSpPr>
            <p:spPr>
              <a:xfrm rot="5400000" flipH="1" flipV="1">
                <a:off x="685801" y="2139311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>
                <a:stCxn id="194" idx="0"/>
              </p:cNvCxnSpPr>
              <p:nvPr/>
            </p:nvCxnSpPr>
            <p:spPr>
              <a:xfrm rot="16200000" flipV="1">
                <a:off x="613966" y="1686476"/>
                <a:ext cx="457200" cy="79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>
                <a:stCxn id="194" idx="4"/>
              </p:cNvCxnSpPr>
              <p:nvPr/>
            </p:nvCxnSpPr>
            <p:spPr>
              <a:xfrm rot="16200000" flipH="1">
                <a:off x="628651" y="2615559"/>
                <a:ext cx="428625" cy="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 81"/>
          <p:cNvGrpSpPr/>
          <p:nvPr/>
        </p:nvGrpSpPr>
        <p:grpSpPr>
          <a:xfrm>
            <a:off x="3613796" y="2543202"/>
            <a:ext cx="1376847" cy="1957096"/>
            <a:chOff x="3401176" y="2255626"/>
            <a:chExt cx="1376847" cy="1957096"/>
          </a:xfrm>
        </p:grpSpPr>
        <p:grpSp>
          <p:nvGrpSpPr>
            <p:cNvPr id="4" name="Group 45"/>
            <p:cNvGrpSpPr/>
            <p:nvPr/>
          </p:nvGrpSpPr>
          <p:grpSpPr>
            <a:xfrm>
              <a:off x="3488924" y="2255626"/>
              <a:ext cx="1289099" cy="1957096"/>
              <a:chOff x="6991230" y="2385199"/>
              <a:chExt cx="1289099" cy="1957096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7985055" y="2497527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973835" y="386063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5" name="Group 35"/>
              <p:cNvGrpSpPr/>
              <p:nvPr/>
            </p:nvGrpSpPr>
            <p:grpSpPr>
              <a:xfrm rot="5400000">
                <a:off x="6598033" y="2966075"/>
                <a:ext cx="1831977" cy="795342"/>
                <a:chOff x="2009773" y="2063194"/>
                <a:chExt cx="1831977" cy="795342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2428874" y="2063194"/>
                  <a:ext cx="993775" cy="257175"/>
                </a:xfrm>
                <a:prstGeom prst="rect">
                  <a:avLst/>
                </a:prstGeom>
                <a:solidFill>
                  <a:srgbClr val="FFC000"/>
                </a:solidFill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3508375" y="2525158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0800000">
                  <a:off x="3422650" y="2191783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10800000">
                  <a:off x="2009774" y="2191785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5400000" flipH="1" flipV="1">
                  <a:off x="1676398" y="2525161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Oval 43"/>
              <p:cNvSpPr/>
              <p:nvPr/>
            </p:nvSpPr>
            <p:spPr>
              <a:xfrm>
                <a:off x="6991230" y="2385199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6991230" y="4217175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401176" y="233708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446060" y="379860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156255" y="1415541"/>
            <a:ext cx="1438274" cy="3146793"/>
            <a:chOff x="6156255" y="1415541"/>
            <a:chExt cx="1438274" cy="3146793"/>
          </a:xfrm>
        </p:grpSpPr>
        <p:sp>
          <p:nvSpPr>
            <p:cNvPr id="27" name="TextBox 26"/>
            <p:cNvSpPr txBox="1"/>
            <p:nvPr/>
          </p:nvSpPr>
          <p:spPr>
            <a:xfrm>
              <a:off x="7299255" y="2717566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88035" y="4080673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grpSp>
          <p:nvGrpSpPr>
            <p:cNvPr id="29" name="Group 28"/>
            <p:cNvGrpSpPr/>
            <p:nvPr/>
          </p:nvGrpSpPr>
          <p:grpSpPr>
            <a:xfrm rot="5400000">
              <a:off x="5912233" y="3186114"/>
              <a:ext cx="1831977" cy="795342"/>
              <a:chOff x="2009773" y="2063194"/>
              <a:chExt cx="1831977" cy="795342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2428874" y="2063194"/>
                <a:ext cx="993775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rot="5400000" flipH="1" flipV="1">
                <a:off x="3508375" y="2525158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0800000">
                <a:off x="3422650" y="2191783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0800000">
                <a:off x="2009774" y="2191785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676398" y="2525161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Straight Arrow Connector 46"/>
            <p:cNvCxnSpPr/>
            <p:nvPr/>
          </p:nvCxnSpPr>
          <p:spPr>
            <a:xfrm flipV="1">
              <a:off x="6578539" y="2337087"/>
              <a:ext cx="51758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8" name="Title 1"/>
            <p:cNvSpPr txBox="1">
              <a:spLocks/>
            </p:cNvSpPr>
            <p:nvPr/>
          </p:nvSpPr>
          <p:spPr>
            <a:xfrm>
              <a:off x="6156255" y="1415541"/>
              <a:ext cx="1143000" cy="92154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4400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4400" i="1" baseline="-25000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ab</a:t>
              </a:r>
              <a:endParaRPr kumimoji="0" lang="en-US" sz="440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6305430" y="2605238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305430" y="4437214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227967" y="268397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235362" y="4124833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571500" y="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104339" y="1611107"/>
            <a:ext cx="1584023" cy="2883058"/>
            <a:chOff x="647462" y="1416218"/>
            <a:chExt cx="1584023" cy="2883058"/>
          </a:xfrm>
        </p:grpSpPr>
        <p:grpSp>
          <p:nvGrpSpPr>
            <p:cNvPr id="59" name="Group 61"/>
            <p:cNvGrpSpPr/>
            <p:nvPr/>
          </p:nvGrpSpPr>
          <p:grpSpPr>
            <a:xfrm flipH="1">
              <a:off x="647462" y="1988417"/>
              <a:ext cx="1351398" cy="2310859"/>
              <a:chOff x="4717573" y="4200792"/>
              <a:chExt cx="1351398" cy="2310859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5758751" y="4299276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762477" y="6142319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63" name="Group 89"/>
              <p:cNvGrpSpPr/>
              <p:nvPr/>
            </p:nvGrpSpPr>
            <p:grpSpPr>
              <a:xfrm flipH="1">
                <a:off x="4838280" y="4432449"/>
                <a:ext cx="997934" cy="1957096"/>
                <a:chOff x="4838286" y="1493594"/>
                <a:chExt cx="997934" cy="1957096"/>
              </a:xfrm>
            </p:grpSpPr>
            <p:grpSp>
              <p:nvGrpSpPr>
                <p:cNvPr id="67" name="Group 28"/>
                <p:cNvGrpSpPr/>
                <p:nvPr/>
              </p:nvGrpSpPr>
              <p:grpSpPr>
                <a:xfrm rot="5400000">
                  <a:off x="4522560" y="2074478"/>
                  <a:ext cx="1831977" cy="795342"/>
                  <a:chOff x="2009773" y="2063194"/>
                  <a:chExt cx="1831977" cy="795342"/>
                </a:xfrm>
              </p:grpSpPr>
              <p:sp>
                <p:nvSpPr>
                  <p:cNvPr id="72" name="Rectangle 71"/>
                  <p:cNvSpPr/>
                  <p:nvPr/>
                </p:nvSpPr>
                <p:spPr>
                  <a:xfrm>
                    <a:off x="2428874" y="2063194"/>
                    <a:ext cx="993775" cy="257175"/>
                  </a:xfrm>
                  <a:prstGeom prst="rect">
                    <a:avLst/>
                  </a:prstGeom>
                  <a:solidFill>
                    <a:srgbClr val="FFC000"/>
                  </a:solidFill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3" name="Straight Connector 72"/>
                  <p:cNvCxnSpPr/>
                  <p:nvPr/>
                </p:nvCxnSpPr>
                <p:spPr>
                  <a:xfrm rot="5400000" flipH="1" flipV="1">
                    <a:off x="3508375" y="2525158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 rot="10800000">
                    <a:off x="3422650" y="2191783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 rot="10800000">
                    <a:off x="2009774" y="2191785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 rot="5400000" flipH="1" flipV="1">
                    <a:off x="1676398" y="2525161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8" name="Oval 67"/>
                <p:cNvSpPr/>
                <p:nvPr/>
              </p:nvSpPr>
              <p:spPr>
                <a:xfrm>
                  <a:off x="4915749" y="1493594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Oval 68"/>
                <p:cNvSpPr/>
                <p:nvPr/>
              </p:nvSpPr>
              <p:spPr>
                <a:xfrm>
                  <a:off x="4915749" y="3325570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4838286" y="1572335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+</a:t>
                  </a:r>
                  <a:endParaRPr lang="en-US" dirty="0"/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4845681" y="3013189"/>
                  <a:ext cx="2551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-</a:t>
                  </a:r>
                  <a:endParaRPr lang="en-US" dirty="0"/>
                </a:p>
              </p:txBody>
            </p:sp>
          </p:grpSp>
          <p:grpSp>
            <p:nvGrpSpPr>
              <p:cNvPr id="64" name="Group 100"/>
              <p:cNvGrpSpPr/>
              <p:nvPr/>
            </p:nvGrpSpPr>
            <p:grpSpPr>
              <a:xfrm rot="16200000">
                <a:off x="4708082" y="4210283"/>
                <a:ext cx="517588" cy="498606"/>
                <a:chOff x="1835341" y="1760299"/>
                <a:chExt cx="517588" cy="498606"/>
              </a:xfrm>
            </p:grpSpPr>
            <p:cxnSp>
              <p:nvCxnSpPr>
                <p:cNvPr id="65" name="Straight Arrow Connector 64"/>
                <p:cNvCxnSpPr/>
                <p:nvPr/>
              </p:nvCxnSpPr>
              <p:spPr>
                <a:xfrm rot="16200000" flipH="1">
                  <a:off x="2103627" y="2009603"/>
                  <a:ext cx="498602" cy="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/>
                <p:cNvCxnSpPr/>
                <p:nvPr/>
              </p:nvCxnSpPr>
              <p:spPr>
                <a:xfrm flipV="1">
                  <a:off x="1835341" y="1760299"/>
                  <a:ext cx="517586" cy="3"/>
                </a:xfrm>
                <a:prstGeom prst="straightConnector1">
                  <a:avLst/>
                </a:prstGeom>
                <a:ln>
                  <a:tailEnd type="none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0" name="Title 1"/>
            <p:cNvSpPr txBox="1">
              <a:spLocks/>
            </p:cNvSpPr>
            <p:nvPr/>
          </p:nvSpPr>
          <p:spPr>
            <a:xfrm>
              <a:off x="1142812" y="1416218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I=5 A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356880" y="-11430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7" name="Group 56"/>
          <p:cNvGrpSpPr/>
          <p:nvPr/>
        </p:nvGrpSpPr>
        <p:grpSpPr>
          <a:xfrm>
            <a:off x="1600200" y="1187122"/>
            <a:ext cx="485775" cy="1371599"/>
            <a:chOff x="600075" y="1458273"/>
            <a:chExt cx="485775" cy="1371599"/>
          </a:xfrm>
        </p:grpSpPr>
        <p:sp>
          <p:nvSpPr>
            <p:cNvPr id="77" name="Oval 76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7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7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2507552" y="1077111"/>
            <a:ext cx="402824" cy="1472873"/>
            <a:chOff x="2110935" y="1536949"/>
            <a:chExt cx="402824" cy="1472873"/>
          </a:xfrm>
        </p:grpSpPr>
        <p:sp>
          <p:nvSpPr>
            <p:cNvPr id="67" name="Rectangle 66"/>
            <p:cNvSpPr/>
            <p:nvPr/>
          </p:nvSpPr>
          <p:spPr>
            <a:xfrm rot="2700000">
              <a:off x="2110935" y="2066370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2189612" y="199414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189612" y="225313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>
            <a:xfrm rot="16200000" flipV="1">
              <a:off x="2080246" y="1765152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V="1">
              <a:off x="2081040" y="2780825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3462364" y="1077111"/>
            <a:ext cx="402824" cy="1472873"/>
            <a:chOff x="3409473" y="1458273"/>
            <a:chExt cx="402824" cy="1472873"/>
          </a:xfrm>
        </p:grpSpPr>
        <p:sp>
          <p:nvSpPr>
            <p:cNvPr id="85" name="Rectangle 84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8" name="Group 28"/>
          <p:cNvGrpSpPr/>
          <p:nvPr/>
        </p:nvGrpSpPr>
        <p:grpSpPr>
          <a:xfrm>
            <a:off x="5046590" y="682283"/>
            <a:ext cx="485775" cy="1889957"/>
            <a:chOff x="1576218" y="1143005"/>
            <a:chExt cx="485775" cy="1889957"/>
          </a:xfrm>
        </p:grpSpPr>
        <p:sp>
          <p:nvSpPr>
            <p:cNvPr id="19" name="Oval 18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1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5883031" y="660027"/>
            <a:ext cx="485775" cy="1889957"/>
            <a:chOff x="6295456" y="1352289"/>
            <a:chExt cx="485775" cy="1889957"/>
          </a:xfrm>
        </p:grpSpPr>
        <p:sp>
          <p:nvSpPr>
            <p:cNvPr id="26" name="Oval 25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 rot="5400000">
            <a:off x="6428317" y="1690495"/>
            <a:ext cx="1073614" cy="214249"/>
            <a:chOff x="457201" y="2514600"/>
            <a:chExt cx="9144001" cy="1824765"/>
          </a:xfrm>
        </p:grpSpPr>
        <p:cxnSp>
          <p:nvCxnSpPr>
            <p:cNvPr id="45" name="Straight Connector 44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4343400" y="956012"/>
            <a:ext cx="257175" cy="1488124"/>
            <a:chOff x="3382667" y="1835079"/>
            <a:chExt cx="257175" cy="1488124"/>
          </a:xfrm>
        </p:grpSpPr>
        <p:sp>
          <p:nvSpPr>
            <p:cNvPr id="59" name="Rectangle 5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Straight Connector 62"/>
          <p:cNvCxnSpPr/>
          <p:nvPr/>
        </p:nvCxnSpPr>
        <p:spPr>
          <a:xfrm rot="5400000" flipH="1" flipV="1">
            <a:off x="6629400" y="1870412"/>
            <a:ext cx="1371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7848600" y="1004385"/>
            <a:ext cx="160687" cy="1414811"/>
            <a:chOff x="4491655" y="3124200"/>
            <a:chExt cx="160687" cy="1414811"/>
          </a:xfrm>
        </p:grpSpPr>
        <p:grpSp>
          <p:nvGrpSpPr>
            <p:cNvPr id="65" name="Group 52"/>
            <p:cNvGrpSpPr/>
            <p:nvPr/>
          </p:nvGrpSpPr>
          <p:grpSpPr>
            <a:xfrm rot="5400000">
              <a:off x="416939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914400" y="934314"/>
            <a:ext cx="485775" cy="1509822"/>
            <a:chOff x="6422231" y="1545173"/>
            <a:chExt cx="485775" cy="1509822"/>
          </a:xfrm>
        </p:grpSpPr>
        <p:sp>
          <p:nvSpPr>
            <p:cNvPr id="96" name="Oval 95"/>
            <p:cNvSpPr/>
            <p:nvPr/>
          </p:nvSpPr>
          <p:spPr>
            <a:xfrm rot="10800000">
              <a:off x="6422231" y="2059908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7" name="Group 126"/>
            <p:cNvGrpSpPr/>
            <p:nvPr/>
          </p:nvGrpSpPr>
          <p:grpSpPr>
            <a:xfrm>
              <a:off x="6664324" y="1545173"/>
              <a:ext cx="1588" cy="1509822"/>
              <a:chOff x="6664324" y="1545173"/>
              <a:chExt cx="1588" cy="1509822"/>
            </a:xfrm>
          </p:grpSpPr>
          <p:cxnSp>
            <p:nvCxnSpPr>
              <p:cNvPr id="98" name="Straight Arrow Connector 97"/>
              <p:cNvCxnSpPr/>
              <p:nvPr/>
            </p:nvCxnSpPr>
            <p:spPr>
              <a:xfrm rot="16200000" flipH="1" flipV="1">
                <a:off x="6507955" y="2320257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96" idx="0"/>
              </p:cNvCxnSpPr>
              <p:nvPr/>
            </p:nvCxnSpPr>
            <p:spPr>
              <a:xfrm rot="5400000">
                <a:off x="6410462" y="2800339"/>
                <a:ext cx="50931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96" idx="4"/>
              </p:cNvCxnSpPr>
              <p:nvPr/>
            </p:nvCxnSpPr>
            <p:spPr>
              <a:xfrm rot="5400000" flipH="1" flipV="1">
                <a:off x="6407751" y="1802541"/>
                <a:ext cx="51473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0" name="Group 89"/>
          <p:cNvGrpSpPr/>
          <p:nvPr/>
        </p:nvGrpSpPr>
        <p:grpSpPr>
          <a:xfrm>
            <a:off x="5470606" y="2356186"/>
            <a:ext cx="485775" cy="1488125"/>
            <a:chOff x="5172949" y="2484911"/>
            <a:chExt cx="485775" cy="1488125"/>
          </a:xfrm>
        </p:grpSpPr>
        <p:sp>
          <p:nvSpPr>
            <p:cNvPr id="93" name="Oval 9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1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>
            <a:off x="2290981" y="2665091"/>
            <a:ext cx="828170" cy="1665051"/>
            <a:chOff x="3877909" y="2302750"/>
            <a:chExt cx="828170" cy="1665051"/>
          </a:xfrm>
        </p:grpSpPr>
        <p:grpSp>
          <p:nvGrpSpPr>
            <p:cNvPr id="105" name="Group 5"/>
            <p:cNvGrpSpPr/>
            <p:nvPr/>
          </p:nvGrpSpPr>
          <p:grpSpPr>
            <a:xfrm>
              <a:off x="3877917" y="2427870"/>
              <a:ext cx="160687" cy="1414811"/>
              <a:chOff x="4491663" y="3124200"/>
              <a:chExt cx="160687" cy="1414811"/>
            </a:xfrm>
          </p:grpSpPr>
          <p:grpSp>
            <p:nvGrpSpPr>
              <p:cNvPr id="111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4" name="Straight Connector 113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2" name="Straight Connector 111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6" name="Oval 105"/>
            <p:cNvSpPr/>
            <p:nvPr/>
          </p:nvSpPr>
          <p:spPr>
            <a:xfrm>
              <a:off x="3905189" y="230275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3896230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Arrow Connector 107"/>
            <p:cNvCxnSpPr/>
            <p:nvPr/>
          </p:nvCxnSpPr>
          <p:spPr>
            <a:xfrm flipH="1" flipV="1">
              <a:off x="4038600" y="3256055"/>
              <a:ext cx="60491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5400000">
              <a:off x="4350206" y="3549368"/>
              <a:ext cx="58662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Oval 109"/>
            <p:cNvSpPr/>
            <p:nvPr/>
          </p:nvSpPr>
          <p:spPr>
            <a:xfrm>
              <a:off x="4580959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736164" y="4516374"/>
            <a:ext cx="719567" cy="1684990"/>
            <a:chOff x="736520" y="1601230"/>
            <a:chExt cx="719567" cy="1684990"/>
          </a:xfrm>
        </p:grpSpPr>
        <p:grpSp>
          <p:nvGrpSpPr>
            <p:cNvPr id="126" name="Group 525"/>
            <p:cNvGrpSpPr/>
            <p:nvPr/>
          </p:nvGrpSpPr>
          <p:grpSpPr>
            <a:xfrm rot="16200000">
              <a:off x="662664" y="1675088"/>
              <a:ext cx="706952" cy="559236"/>
              <a:chOff x="5620837" y="2038275"/>
              <a:chExt cx="706952" cy="559236"/>
            </a:xfrm>
          </p:grpSpPr>
          <p:cxnSp>
            <p:nvCxnSpPr>
              <p:cNvPr id="141" name="Straight Arrow Connector 140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42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27" name="Group 449"/>
            <p:cNvGrpSpPr/>
            <p:nvPr/>
          </p:nvGrpSpPr>
          <p:grpSpPr>
            <a:xfrm>
              <a:off x="785404" y="1743240"/>
              <a:ext cx="670684" cy="1542982"/>
              <a:chOff x="785404" y="1743240"/>
              <a:chExt cx="670684" cy="1542982"/>
            </a:xfrm>
          </p:grpSpPr>
          <p:sp>
            <p:nvSpPr>
              <p:cNvPr id="128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129" name="Group 405"/>
              <p:cNvGrpSpPr/>
              <p:nvPr/>
            </p:nvGrpSpPr>
            <p:grpSpPr>
              <a:xfrm rot="5400000">
                <a:off x="604254" y="2434387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130" name="Straight Connector 129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143" name="Straight Connector 142"/>
          <p:cNvCxnSpPr/>
          <p:nvPr/>
        </p:nvCxnSpPr>
        <p:spPr>
          <a:xfrm>
            <a:off x="1376277" y="4650175"/>
            <a:ext cx="72343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375565" y="6193157"/>
            <a:ext cx="71588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5" name="Group 144"/>
          <p:cNvGrpSpPr/>
          <p:nvPr/>
        </p:nvGrpSpPr>
        <p:grpSpPr>
          <a:xfrm>
            <a:off x="2971800" y="4650175"/>
            <a:ext cx="969184" cy="1542982"/>
            <a:chOff x="2971800" y="1743238"/>
            <a:chExt cx="969184" cy="1542982"/>
          </a:xfrm>
        </p:grpSpPr>
        <p:sp>
          <p:nvSpPr>
            <p:cNvPr id="146" name="Oval 145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Arrow Connector 146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146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stCxn id="146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3810000" y="4650175"/>
            <a:ext cx="955385" cy="1542983"/>
            <a:chOff x="3810000" y="1743238"/>
            <a:chExt cx="955385" cy="1542983"/>
          </a:xfrm>
        </p:grpSpPr>
        <p:sp>
          <p:nvSpPr>
            <p:cNvPr id="152" name="Rectangle 151"/>
            <p:cNvSpPr/>
            <p:nvPr/>
          </p:nvSpPr>
          <p:spPr>
            <a:xfrm rot="2700000">
              <a:off x="4362561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Title 1"/>
            <p:cNvSpPr txBox="1">
              <a:spLocks/>
            </p:cNvSpPr>
            <p:nvPr/>
          </p:nvSpPr>
          <p:spPr>
            <a:xfrm>
              <a:off x="4441238" y="223549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54" name="Title 1"/>
            <p:cNvSpPr txBox="1">
              <a:spLocks/>
            </p:cNvSpPr>
            <p:nvPr/>
          </p:nvSpPr>
          <p:spPr>
            <a:xfrm>
              <a:off x="4441238" y="249448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55" name="Straight Connector 154"/>
            <p:cNvCxnSpPr/>
            <p:nvPr/>
          </p:nvCxnSpPr>
          <p:spPr>
            <a:xfrm rot="5400000" flipH="1" flipV="1">
              <a:off x="4314742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rot="5400000" flipH="1" flipV="1">
              <a:off x="43131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itle 1"/>
            <p:cNvSpPr txBox="1">
              <a:spLocks/>
            </p:cNvSpPr>
            <p:nvPr/>
          </p:nvSpPr>
          <p:spPr>
            <a:xfrm rot="16200000">
              <a:off x="3601005" y="215914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4724400" y="4650175"/>
            <a:ext cx="995797" cy="1542983"/>
            <a:chOff x="4724400" y="1743238"/>
            <a:chExt cx="995797" cy="1542983"/>
          </a:xfrm>
        </p:grpSpPr>
        <p:sp>
          <p:nvSpPr>
            <p:cNvPr id="159" name="Rectangle 158"/>
            <p:cNvSpPr/>
            <p:nvPr/>
          </p:nvSpPr>
          <p:spPr>
            <a:xfrm rot="2700000">
              <a:off x="5317373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0" name="Straight Connector 159"/>
            <p:cNvCxnSpPr/>
            <p:nvPr/>
          </p:nvCxnSpPr>
          <p:spPr>
            <a:xfrm rot="5400000" flipH="1" flipV="1">
              <a:off x="5269554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rot="5400000" flipH="1" flipV="1">
              <a:off x="52695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/>
            <p:nvPr/>
          </p:nvCxnSpPr>
          <p:spPr>
            <a:xfrm rot="5400000" flipH="1" flipV="1">
              <a:off x="5356931" y="2523540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63" name="Title 1"/>
            <p:cNvSpPr txBox="1">
              <a:spLocks/>
            </p:cNvSpPr>
            <p:nvPr/>
          </p:nvSpPr>
          <p:spPr>
            <a:xfrm rot="16200000">
              <a:off x="4515405" y="216832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1676400" y="4507137"/>
            <a:ext cx="994846" cy="1686020"/>
            <a:chOff x="1676400" y="1600200"/>
            <a:chExt cx="994846" cy="1686020"/>
          </a:xfrm>
        </p:grpSpPr>
        <p:grpSp>
          <p:nvGrpSpPr>
            <p:cNvPr id="165" name="Group 451"/>
            <p:cNvGrpSpPr/>
            <p:nvPr/>
          </p:nvGrpSpPr>
          <p:grpSpPr>
            <a:xfrm>
              <a:off x="1676400" y="1743238"/>
              <a:ext cx="994846" cy="1542982"/>
              <a:chOff x="1676400" y="1743238"/>
              <a:chExt cx="994846" cy="1542982"/>
            </a:xfrm>
          </p:grpSpPr>
          <p:grpSp>
            <p:nvGrpSpPr>
              <p:cNvPr id="169" name="Group 450"/>
              <p:cNvGrpSpPr/>
              <p:nvPr/>
            </p:nvGrpSpPr>
            <p:grpSpPr>
              <a:xfrm>
                <a:off x="2185471" y="1743238"/>
                <a:ext cx="485775" cy="1542982"/>
                <a:chOff x="2185471" y="1743238"/>
                <a:chExt cx="485775" cy="1542982"/>
              </a:xfrm>
            </p:grpSpPr>
            <p:grpSp>
              <p:nvGrpSpPr>
                <p:cNvPr id="171" name="Group 439"/>
                <p:cNvGrpSpPr/>
                <p:nvPr/>
              </p:nvGrpSpPr>
              <p:grpSpPr>
                <a:xfrm>
                  <a:off x="2185471" y="2192942"/>
                  <a:ext cx="485775" cy="565091"/>
                  <a:chOff x="3259914" y="2192942"/>
                  <a:chExt cx="485775" cy="565091"/>
                </a:xfrm>
              </p:grpSpPr>
              <p:sp>
                <p:nvSpPr>
                  <p:cNvPr id="174" name="Oval 173"/>
                  <p:cNvSpPr/>
                  <p:nvPr/>
                </p:nvSpPr>
                <p:spPr>
                  <a:xfrm>
                    <a:off x="3259914" y="2231737"/>
                    <a:ext cx="485775" cy="485775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5" name="Title 1"/>
                  <p:cNvSpPr txBox="1">
                    <a:spLocks/>
                  </p:cNvSpPr>
                  <p:nvPr/>
                </p:nvSpPr>
                <p:spPr>
                  <a:xfrm>
                    <a:off x="3383170" y="219294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rmAutofit fontScale="92500" lnSpcReduction="20000"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+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76" name="Title 1"/>
                  <p:cNvSpPr txBox="1">
                    <a:spLocks/>
                  </p:cNvSpPr>
                  <p:nvPr/>
                </p:nvSpPr>
                <p:spPr>
                  <a:xfrm>
                    <a:off x="3383170" y="245193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-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cxnSp>
              <p:nvCxnSpPr>
                <p:cNvPr id="172" name="Straight Connector 171"/>
                <p:cNvCxnSpPr/>
                <p:nvPr/>
              </p:nvCxnSpPr>
              <p:spPr>
                <a:xfrm rot="5400000" flipH="1" flipV="1">
                  <a:off x="2147110" y="3001867"/>
                  <a:ext cx="56870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5400000" flipH="1" flipV="1">
                  <a:off x="2184109" y="1987488"/>
                  <a:ext cx="4885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0" name="Title 1"/>
              <p:cNvSpPr txBox="1">
                <a:spLocks/>
              </p:cNvSpPr>
              <p:nvPr/>
            </p:nvSpPr>
            <p:spPr>
              <a:xfrm rot="16200000">
                <a:off x="1467405" y="2116590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V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66" name="Group 525"/>
            <p:cNvGrpSpPr/>
            <p:nvPr/>
          </p:nvGrpSpPr>
          <p:grpSpPr>
            <a:xfrm rot="16200000">
              <a:off x="1675635" y="1674058"/>
              <a:ext cx="706952" cy="559236"/>
              <a:chOff x="5620837" y="2038275"/>
              <a:chExt cx="706952" cy="559236"/>
            </a:xfrm>
          </p:grpSpPr>
          <p:cxnSp>
            <p:nvCxnSpPr>
              <p:cNvPr id="167" name="Straight Arrow Connector 166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68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</p:grpSp>
      <p:grpSp>
        <p:nvGrpSpPr>
          <p:cNvPr id="177" name="Group 525"/>
          <p:cNvGrpSpPr/>
          <p:nvPr/>
        </p:nvGrpSpPr>
        <p:grpSpPr>
          <a:xfrm rot="16200000">
            <a:off x="3812342" y="4646109"/>
            <a:ext cx="706952" cy="559236"/>
            <a:chOff x="5620837" y="2038275"/>
            <a:chExt cx="706952" cy="559236"/>
          </a:xfrm>
        </p:grpSpPr>
        <p:cxnSp>
          <p:nvCxnSpPr>
            <p:cNvPr id="178" name="Straight Arrow Connector 177"/>
            <p:cNvCxnSpPr/>
            <p:nvPr/>
          </p:nvCxnSpPr>
          <p:spPr>
            <a:xfrm rot="10800000" flipH="1">
              <a:off x="5797097" y="2539225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79" name="Title 1"/>
            <p:cNvSpPr txBox="1">
              <a:spLocks/>
            </p:cNvSpPr>
            <p:nvPr/>
          </p:nvSpPr>
          <p:spPr>
            <a:xfrm>
              <a:off x="5620837" y="2038275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Symbol &amp; circuit library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65678" y="1555087"/>
            <a:ext cx="160687" cy="1414811"/>
            <a:chOff x="4491655" y="3124200"/>
            <a:chExt cx="160687" cy="1414811"/>
          </a:xfrm>
        </p:grpSpPr>
        <p:grpSp>
          <p:nvGrpSpPr>
            <p:cNvPr id="5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 rot="16200000">
            <a:off x="2378773" y="847681"/>
            <a:ext cx="160687" cy="1414811"/>
            <a:chOff x="4491655" y="3124200"/>
            <a:chExt cx="160687" cy="1414811"/>
          </a:xfrm>
        </p:grpSpPr>
        <p:grpSp>
          <p:nvGrpSpPr>
            <p:cNvPr id="2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 rot="16200000">
            <a:off x="2372906" y="2262492"/>
            <a:ext cx="160687" cy="1414811"/>
            <a:chOff x="4491655" y="3124200"/>
            <a:chExt cx="160687" cy="1414811"/>
          </a:xfrm>
        </p:grpSpPr>
        <p:grpSp>
          <p:nvGrpSpPr>
            <p:cNvPr id="3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Straight Connector 3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3086178" y="1555264"/>
            <a:ext cx="160687" cy="1414811"/>
            <a:chOff x="4491655" y="3124200"/>
            <a:chExt cx="160687" cy="1414811"/>
          </a:xfrm>
        </p:grpSpPr>
        <p:grpSp>
          <p:nvGrpSpPr>
            <p:cNvPr id="5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1665326" y="2929093"/>
            <a:ext cx="160687" cy="1414811"/>
            <a:chOff x="4491655" y="3124200"/>
            <a:chExt cx="160687" cy="1414811"/>
          </a:xfrm>
        </p:grpSpPr>
        <p:grpSp>
          <p:nvGrpSpPr>
            <p:cNvPr id="6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7" name="Straight Connector 6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 rot="16200000">
            <a:off x="3787712" y="848031"/>
            <a:ext cx="160687" cy="1414811"/>
            <a:chOff x="4491655" y="3124200"/>
            <a:chExt cx="160687" cy="1414811"/>
          </a:xfrm>
        </p:grpSpPr>
        <p:grpSp>
          <p:nvGrpSpPr>
            <p:cNvPr id="8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 rot="16200000">
            <a:off x="3787712" y="2261950"/>
            <a:ext cx="160687" cy="1414811"/>
            <a:chOff x="4491655" y="3124200"/>
            <a:chExt cx="160687" cy="1414811"/>
          </a:xfrm>
        </p:grpSpPr>
        <p:grpSp>
          <p:nvGrpSpPr>
            <p:cNvPr id="96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7" name="Straight Connector 9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4495117" y="1555614"/>
            <a:ext cx="160687" cy="1414811"/>
            <a:chOff x="4491655" y="3124200"/>
            <a:chExt cx="160687" cy="1414811"/>
          </a:xfrm>
        </p:grpSpPr>
        <p:grpSp>
          <p:nvGrpSpPr>
            <p:cNvPr id="11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2" name="Straight Connector 11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/>
        </p:nvGrpSpPr>
        <p:grpSpPr>
          <a:xfrm rot="16200000">
            <a:off x="2372554" y="3636498"/>
            <a:ext cx="160687" cy="1414811"/>
            <a:chOff x="4491655" y="3124200"/>
            <a:chExt cx="160687" cy="1414811"/>
          </a:xfrm>
        </p:grpSpPr>
        <p:grpSp>
          <p:nvGrpSpPr>
            <p:cNvPr id="126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39"/>
          <p:cNvGrpSpPr/>
          <p:nvPr/>
        </p:nvGrpSpPr>
        <p:grpSpPr>
          <a:xfrm rot="16200000">
            <a:off x="3794117" y="3636842"/>
            <a:ext cx="160687" cy="1414811"/>
            <a:chOff x="4491655" y="3124200"/>
            <a:chExt cx="160687" cy="1414811"/>
          </a:xfrm>
        </p:grpSpPr>
        <p:grpSp>
          <p:nvGrpSpPr>
            <p:cNvPr id="141" name="Group 52"/>
            <p:cNvGrpSpPr/>
            <p:nvPr/>
          </p:nvGrpSpPr>
          <p:grpSpPr>
            <a:xfrm rot="5400000">
              <a:off x="416940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4" name="Straight Connector 14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2" name="Straight Connector 14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54"/>
          <p:cNvGrpSpPr/>
          <p:nvPr/>
        </p:nvGrpSpPr>
        <p:grpSpPr>
          <a:xfrm>
            <a:off x="3086717" y="2968812"/>
            <a:ext cx="160687" cy="1414811"/>
            <a:chOff x="4491655" y="3124200"/>
            <a:chExt cx="160687" cy="1414811"/>
          </a:xfrm>
        </p:grpSpPr>
        <p:grpSp>
          <p:nvGrpSpPr>
            <p:cNvPr id="15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59" name="Straight Connector 1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7" name="Straight Connector 1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 169"/>
          <p:cNvGrpSpPr/>
          <p:nvPr/>
        </p:nvGrpSpPr>
        <p:grpSpPr>
          <a:xfrm>
            <a:off x="4494769" y="2929614"/>
            <a:ext cx="160687" cy="1414811"/>
            <a:chOff x="4491655" y="3124200"/>
            <a:chExt cx="160687" cy="1414811"/>
          </a:xfrm>
        </p:grpSpPr>
        <p:grpSp>
          <p:nvGrpSpPr>
            <p:cNvPr id="171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74" name="Straight Connector 17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2" name="Straight Connector 17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of Nodal Analysis</a:t>
            </a:r>
          </a:p>
          <a:p>
            <a:r>
              <a:rPr lang="en-US" dirty="0" smtClean="0"/>
              <a:t>Mesh Analysis</a:t>
            </a:r>
          </a:p>
          <a:p>
            <a:pPr lvl="1"/>
            <a:r>
              <a:rPr lang="en-US" dirty="0" smtClean="0"/>
              <a:t>Introduction</a:t>
            </a:r>
          </a:p>
          <a:p>
            <a:pPr lvl="2"/>
            <a:r>
              <a:rPr lang="en-US" dirty="0" smtClean="0"/>
              <a:t>What is a Mesh?</a:t>
            </a:r>
          </a:p>
          <a:p>
            <a:pPr lvl="2"/>
            <a:r>
              <a:rPr lang="en-US" dirty="0" smtClean="0"/>
              <a:t>Mesh Current</a:t>
            </a:r>
          </a:p>
          <a:p>
            <a:pPr lvl="1"/>
            <a:r>
              <a:rPr lang="en-US" dirty="0" smtClean="0"/>
              <a:t>Method</a:t>
            </a:r>
          </a:p>
          <a:p>
            <a:r>
              <a:rPr lang="en-US" dirty="0" smtClean="0"/>
              <a:t>Mesh Analysis with Current Source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Voltage(review)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725049" y="1534916"/>
            <a:ext cx="1362065" cy="3345580"/>
            <a:chOff x="-128958" y="1197618"/>
            <a:chExt cx="1362065" cy="3345580"/>
          </a:xfrm>
        </p:grpSpPr>
        <p:sp>
          <p:nvSpPr>
            <p:cNvPr id="44" name="Title 1"/>
            <p:cNvSpPr txBox="1">
              <a:spLocks/>
            </p:cNvSpPr>
            <p:nvPr/>
          </p:nvSpPr>
          <p:spPr>
            <a:xfrm>
              <a:off x="0" y="314093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5" name="Title 1"/>
            <p:cNvSpPr txBox="1">
              <a:spLocks/>
            </p:cNvSpPr>
            <p:nvPr/>
          </p:nvSpPr>
          <p:spPr>
            <a:xfrm>
              <a:off x="-128958" y="1265614"/>
              <a:ext cx="854007" cy="47783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6" name="Title 1"/>
            <p:cNvSpPr txBox="1">
              <a:spLocks/>
            </p:cNvSpPr>
            <p:nvPr/>
          </p:nvSpPr>
          <p:spPr>
            <a:xfrm>
              <a:off x="-128958" y="2577235"/>
              <a:ext cx="854007" cy="47783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7" name="Group 49"/>
            <p:cNvGrpSpPr/>
            <p:nvPr/>
          </p:nvGrpSpPr>
          <p:grpSpPr>
            <a:xfrm>
              <a:off x="89808" y="1197618"/>
              <a:ext cx="1143299" cy="3345580"/>
              <a:chOff x="89808" y="1197618"/>
              <a:chExt cx="1143299" cy="3345580"/>
            </a:xfrm>
          </p:grpSpPr>
          <p:sp>
            <p:nvSpPr>
              <p:cNvPr id="49" name="Title 1"/>
              <p:cNvSpPr txBox="1">
                <a:spLocks/>
              </p:cNvSpPr>
              <p:nvPr/>
            </p:nvSpPr>
            <p:spPr>
              <a:xfrm>
                <a:off x="89808" y="18880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sz="24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2400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en-US" sz="2400" b="0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50" name="Group 39"/>
              <p:cNvGrpSpPr/>
              <p:nvPr/>
            </p:nvGrpSpPr>
            <p:grpSpPr>
              <a:xfrm>
                <a:off x="824096" y="1462421"/>
                <a:ext cx="160687" cy="1414811"/>
                <a:chOff x="4491665" y="3124200"/>
                <a:chExt cx="160687" cy="1414811"/>
              </a:xfrm>
            </p:grpSpPr>
            <p:grpSp>
              <p:nvGrpSpPr>
                <p:cNvPr id="72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75" name="Straight Connector 74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Straight Connector 76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Straight Connector 77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Straight Connector 78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Straight Connector 79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Straight Connector 80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Straight Connector 81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Straight Connector 82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Straight Connector 83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Straight Connector 84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3" name="Straight Connector 72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" name="Group 54"/>
              <p:cNvGrpSpPr/>
              <p:nvPr/>
            </p:nvGrpSpPr>
            <p:grpSpPr>
              <a:xfrm>
                <a:off x="824098" y="2822387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58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61" name="Straight Connector 60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61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62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63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Connector 64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Connector 66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7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Straight Connector 68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Connector 69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70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9" name="Straight Connector 58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2" name="TextBox 51"/>
              <p:cNvSpPr txBox="1"/>
              <p:nvPr/>
            </p:nvSpPr>
            <p:spPr>
              <a:xfrm>
                <a:off x="937833" y="1197618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897812" y="2685742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932223" y="4173866"/>
                <a:ext cx="2824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  <p:cxnSp>
            <p:nvCxnSpPr>
              <p:cNvPr id="55" name="Straight Arrow Connector 54"/>
              <p:cNvCxnSpPr/>
              <p:nvPr/>
            </p:nvCxnSpPr>
            <p:spPr>
              <a:xfrm rot="16200000" flipH="1">
                <a:off x="304503" y="1488952"/>
                <a:ext cx="320036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 rot="16200000" flipH="1">
                <a:off x="304503" y="2800573"/>
                <a:ext cx="320036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/>
              <p:nvPr/>
            </p:nvCxnSpPr>
            <p:spPr>
              <a:xfrm rot="16200000" flipH="1">
                <a:off x="304503" y="4034952"/>
                <a:ext cx="320036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48" name="Title 1"/>
            <p:cNvSpPr txBox="1">
              <a:spLocks/>
            </p:cNvSpPr>
            <p:nvPr/>
          </p:nvSpPr>
          <p:spPr>
            <a:xfrm>
              <a:off x="-128958" y="3811614"/>
              <a:ext cx="854007" cy="47783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86" name="Title 1"/>
          <p:cNvSpPr txBox="1">
            <a:spLocks/>
          </p:cNvSpPr>
          <p:nvPr/>
        </p:nvSpPr>
        <p:spPr>
          <a:xfrm>
            <a:off x="575934" y="5135941"/>
            <a:ext cx="200624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voltage drop across resistor 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Nodal Analysis(Review)</a:t>
            </a:r>
            <a:endParaRPr lang="en-US" dirty="0"/>
          </a:p>
        </p:txBody>
      </p:sp>
      <p:sp>
        <p:nvSpPr>
          <p:cNvPr id="4" name="Title 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457200" lvl="0" indent="-457200">
              <a:spcBef>
                <a:spcPct val="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Based on KCL, Use node voltages as circuits variables.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Define a reference node.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Label remaining nodes. (n-1 nodes)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Apply KCL + ohm to all nodes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supernodes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257300" lvl="2" indent="-457200">
              <a:spcBef>
                <a:spcPct val="0"/>
              </a:spcBef>
              <a:buFont typeface="+mj-lt"/>
              <a:buAutoNum type="arabicPeriod"/>
            </a:pP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Express all I’s in terms of 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v’s</a:t>
            </a:r>
            <a:endParaRPr lang="en-US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Apply KVL to loops with voltage source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Solve the n-1 simultaneous equations, to find V’s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 Ohm’s law to find the currents.</a:t>
            </a:r>
          </a:p>
          <a:p>
            <a:pPr marL="457200" lvl="0" indent="-457200">
              <a:spcBef>
                <a:spcPct val="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ct val="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ct val="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 smtClean="0">
                <a:cs typeface="Times New Roman" pitchFamily="18" charset="0"/>
              </a:rPr>
              <a:t>Apply KCL + Ohm to All Nodes and </a:t>
            </a:r>
            <a:r>
              <a:rPr lang="en-US" sz="3200" dirty="0" err="1" smtClean="0">
                <a:cs typeface="Times New Roman" pitchFamily="18" charset="0"/>
              </a:rPr>
              <a:t>Supernodes</a:t>
            </a:r>
            <a:r>
              <a:rPr lang="en-US" sz="3200" dirty="0" smtClean="0">
                <a:cs typeface="Times New Roman" pitchFamily="18" charset="0"/>
              </a:rPr>
              <a:t/>
            </a:r>
            <a:br>
              <a:rPr lang="en-US" sz="3200" dirty="0" smtClean="0">
                <a:cs typeface="Times New Roman" pitchFamily="18" charset="0"/>
              </a:rPr>
            </a:br>
            <a:endParaRPr lang="en-US" sz="3200" dirty="0"/>
          </a:p>
        </p:txBody>
      </p:sp>
      <p:grpSp>
        <p:nvGrpSpPr>
          <p:cNvPr id="288" name="Group 287"/>
          <p:cNvGrpSpPr/>
          <p:nvPr/>
        </p:nvGrpSpPr>
        <p:grpSpPr>
          <a:xfrm>
            <a:off x="205603" y="1212528"/>
            <a:ext cx="4274308" cy="3002385"/>
            <a:chOff x="301696" y="1422190"/>
            <a:chExt cx="4575104" cy="3512564"/>
          </a:xfrm>
        </p:grpSpPr>
        <p:grpSp>
          <p:nvGrpSpPr>
            <p:cNvPr id="49" name="Group 3"/>
            <p:cNvGrpSpPr/>
            <p:nvPr/>
          </p:nvGrpSpPr>
          <p:grpSpPr>
            <a:xfrm>
              <a:off x="1665678" y="1555087"/>
              <a:ext cx="160687" cy="1414811"/>
              <a:chOff x="4491655" y="3124200"/>
              <a:chExt cx="160687" cy="1414811"/>
            </a:xfrm>
          </p:grpSpPr>
          <p:grpSp>
            <p:nvGrpSpPr>
              <p:cNvPr id="50" name="Group 52"/>
              <p:cNvGrpSpPr/>
              <p:nvPr/>
            </p:nvGrpSpPr>
            <p:grpSpPr>
              <a:xfrm rot="5400000">
                <a:off x="416939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53" name="Straight Connector 5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1" name="Straight Connector 5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 19"/>
            <p:cNvGrpSpPr/>
            <p:nvPr/>
          </p:nvGrpSpPr>
          <p:grpSpPr>
            <a:xfrm rot="16200000">
              <a:off x="2378773" y="847681"/>
              <a:ext cx="160687" cy="1414811"/>
              <a:chOff x="4491655" y="3124200"/>
              <a:chExt cx="160687" cy="1414811"/>
            </a:xfrm>
          </p:grpSpPr>
          <p:grpSp>
            <p:nvGrpSpPr>
              <p:cNvPr id="65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8" name="Straight Connector 6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6" name="Straight Connector 6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Group 34"/>
            <p:cNvGrpSpPr/>
            <p:nvPr/>
          </p:nvGrpSpPr>
          <p:grpSpPr>
            <a:xfrm rot="16200000">
              <a:off x="2372906" y="2262492"/>
              <a:ext cx="160687" cy="1414811"/>
              <a:chOff x="4491655" y="3124200"/>
              <a:chExt cx="160687" cy="1414811"/>
            </a:xfrm>
          </p:grpSpPr>
          <p:grpSp>
            <p:nvGrpSpPr>
              <p:cNvPr id="80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1" name="Straight Connector 8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49"/>
            <p:cNvGrpSpPr/>
            <p:nvPr/>
          </p:nvGrpSpPr>
          <p:grpSpPr>
            <a:xfrm>
              <a:off x="3086178" y="1555264"/>
              <a:ext cx="160687" cy="1414811"/>
              <a:chOff x="4491655" y="3124200"/>
              <a:chExt cx="160687" cy="1414811"/>
            </a:xfrm>
          </p:grpSpPr>
          <p:grpSp>
            <p:nvGrpSpPr>
              <p:cNvPr id="95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98" name="Straight Connector 9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6" name="Straight Connector 9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Group 64"/>
            <p:cNvGrpSpPr/>
            <p:nvPr/>
          </p:nvGrpSpPr>
          <p:grpSpPr>
            <a:xfrm>
              <a:off x="1665326" y="2929093"/>
              <a:ext cx="160687" cy="1414811"/>
              <a:chOff x="4491655" y="3124200"/>
              <a:chExt cx="160687" cy="1414811"/>
            </a:xfrm>
          </p:grpSpPr>
          <p:grpSp>
            <p:nvGrpSpPr>
              <p:cNvPr id="110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1" name="Straight Connector 11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" name="Group 79"/>
            <p:cNvGrpSpPr/>
            <p:nvPr/>
          </p:nvGrpSpPr>
          <p:grpSpPr>
            <a:xfrm rot="16200000">
              <a:off x="3787712" y="848031"/>
              <a:ext cx="160687" cy="1414811"/>
              <a:chOff x="4491655" y="3124200"/>
              <a:chExt cx="160687" cy="1414811"/>
            </a:xfrm>
          </p:grpSpPr>
          <p:grpSp>
            <p:nvGrpSpPr>
              <p:cNvPr id="125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28" name="Straight Connector 12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6" name="Straight Connector 12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9" name="Group 94"/>
            <p:cNvGrpSpPr/>
            <p:nvPr/>
          </p:nvGrpSpPr>
          <p:grpSpPr>
            <a:xfrm rot="16200000">
              <a:off x="3787712" y="2261950"/>
              <a:ext cx="160687" cy="1414811"/>
              <a:chOff x="4491655" y="3124200"/>
              <a:chExt cx="160687" cy="1414811"/>
            </a:xfrm>
          </p:grpSpPr>
          <p:grpSp>
            <p:nvGrpSpPr>
              <p:cNvPr id="140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43" name="Straight Connector 14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4" name="Group 109"/>
            <p:cNvGrpSpPr/>
            <p:nvPr/>
          </p:nvGrpSpPr>
          <p:grpSpPr>
            <a:xfrm>
              <a:off x="4495117" y="1555614"/>
              <a:ext cx="160687" cy="1414811"/>
              <a:chOff x="4491655" y="3124200"/>
              <a:chExt cx="160687" cy="1414811"/>
            </a:xfrm>
          </p:grpSpPr>
          <p:grpSp>
            <p:nvGrpSpPr>
              <p:cNvPr id="155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58" name="Straight Connector 15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6" name="Straight Connector 15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9" name="Group 124"/>
            <p:cNvGrpSpPr/>
            <p:nvPr/>
          </p:nvGrpSpPr>
          <p:grpSpPr>
            <a:xfrm rot="16200000">
              <a:off x="2372554" y="3636498"/>
              <a:ext cx="160687" cy="1414811"/>
              <a:chOff x="4491655" y="3124200"/>
              <a:chExt cx="160687" cy="1414811"/>
            </a:xfrm>
          </p:grpSpPr>
          <p:grpSp>
            <p:nvGrpSpPr>
              <p:cNvPr id="170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73" name="Straight Connector 17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1" name="Straight Connector 17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4" name="Group 139"/>
            <p:cNvGrpSpPr/>
            <p:nvPr/>
          </p:nvGrpSpPr>
          <p:grpSpPr>
            <a:xfrm rot="16200000">
              <a:off x="3794117" y="3636842"/>
              <a:ext cx="160687" cy="1414811"/>
              <a:chOff x="4491655" y="3124200"/>
              <a:chExt cx="160687" cy="1414811"/>
            </a:xfrm>
          </p:grpSpPr>
          <p:grpSp>
            <p:nvGrpSpPr>
              <p:cNvPr id="185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88" name="Straight Connector 18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Straight Connector 18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Straight Connector 19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9" name="Group 154"/>
            <p:cNvGrpSpPr/>
            <p:nvPr/>
          </p:nvGrpSpPr>
          <p:grpSpPr>
            <a:xfrm>
              <a:off x="3086717" y="2968812"/>
              <a:ext cx="160687" cy="1414811"/>
              <a:chOff x="4491655" y="3124200"/>
              <a:chExt cx="160687" cy="1414811"/>
            </a:xfrm>
          </p:grpSpPr>
          <p:grpSp>
            <p:nvGrpSpPr>
              <p:cNvPr id="200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03" name="Straight Connector 20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Straight Connector 20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Straight Connector 20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Straight Connector 20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Connector 20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21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1" name="Straight Connector 20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4" name="Group 169"/>
            <p:cNvGrpSpPr/>
            <p:nvPr/>
          </p:nvGrpSpPr>
          <p:grpSpPr>
            <a:xfrm>
              <a:off x="4494769" y="2929614"/>
              <a:ext cx="160687" cy="1414811"/>
              <a:chOff x="4491655" y="3124200"/>
              <a:chExt cx="160687" cy="1414811"/>
            </a:xfrm>
          </p:grpSpPr>
          <p:grpSp>
            <p:nvGrpSpPr>
              <p:cNvPr id="215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18" name="Straight Connector 21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0" name="Straight Connector 21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Straight Connector 22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Straight Connector 22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Straight Connector 22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Straight Connector 22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Straight Connector 22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Straight Connector 22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6" name="Straight Connector 21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9" name="Straight Connector 228"/>
            <p:cNvCxnSpPr/>
            <p:nvPr/>
          </p:nvCxnSpPr>
          <p:spPr>
            <a:xfrm rot="10800000">
              <a:off x="550793" y="1555614"/>
              <a:ext cx="120092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0800000">
              <a:off x="544585" y="4343358"/>
              <a:ext cx="128108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1" name="Group 436"/>
            <p:cNvGrpSpPr/>
            <p:nvPr/>
          </p:nvGrpSpPr>
          <p:grpSpPr>
            <a:xfrm>
              <a:off x="914400" y="1850214"/>
              <a:ext cx="1088673" cy="2074721"/>
              <a:chOff x="6248400" y="2050694"/>
              <a:chExt cx="1088673" cy="2074721"/>
            </a:xfrm>
          </p:grpSpPr>
          <p:sp>
            <p:nvSpPr>
              <p:cNvPr id="232" name="Title 1"/>
              <p:cNvSpPr txBox="1">
                <a:spLocks/>
              </p:cNvSpPr>
              <p:nvPr/>
            </p:nvSpPr>
            <p:spPr>
              <a:xfrm>
                <a:off x="6248400" y="2050694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33" name="Title 1"/>
              <p:cNvSpPr txBox="1">
                <a:spLocks/>
              </p:cNvSpPr>
              <p:nvPr/>
            </p:nvSpPr>
            <p:spPr>
              <a:xfrm>
                <a:off x="6248400" y="34547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8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234" name="Group 439"/>
            <p:cNvGrpSpPr/>
            <p:nvPr/>
          </p:nvGrpSpPr>
          <p:grpSpPr>
            <a:xfrm>
              <a:off x="2340327" y="1850214"/>
              <a:ext cx="1088673" cy="2074721"/>
              <a:chOff x="6248400" y="2050694"/>
              <a:chExt cx="1088673" cy="2074721"/>
            </a:xfrm>
          </p:grpSpPr>
          <p:sp>
            <p:nvSpPr>
              <p:cNvPr id="235" name="Title 1"/>
              <p:cNvSpPr txBox="1">
                <a:spLocks/>
              </p:cNvSpPr>
              <p:nvPr/>
            </p:nvSpPr>
            <p:spPr>
              <a:xfrm>
                <a:off x="6248400" y="2050694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36" name="Title 1"/>
              <p:cNvSpPr txBox="1">
                <a:spLocks/>
              </p:cNvSpPr>
              <p:nvPr/>
            </p:nvSpPr>
            <p:spPr>
              <a:xfrm>
                <a:off x="6248400" y="34547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9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237" name="Group 442"/>
            <p:cNvGrpSpPr/>
            <p:nvPr/>
          </p:nvGrpSpPr>
          <p:grpSpPr>
            <a:xfrm>
              <a:off x="3788127" y="1828800"/>
              <a:ext cx="1088673" cy="2074721"/>
              <a:chOff x="6248400" y="2050694"/>
              <a:chExt cx="1088673" cy="2074721"/>
            </a:xfrm>
          </p:grpSpPr>
          <p:sp>
            <p:nvSpPr>
              <p:cNvPr id="238" name="Title 1"/>
              <p:cNvSpPr txBox="1">
                <a:spLocks/>
              </p:cNvSpPr>
              <p:nvPr/>
            </p:nvSpPr>
            <p:spPr>
              <a:xfrm>
                <a:off x="6248400" y="2050694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39" name="Title 1"/>
              <p:cNvSpPr txBox="1">
                <a:spLocks/>
              </p:cNvSpPr>
              <p:nvPr/>
            </p:nvSpPr>
            <p:spPr>
              <a:xfrm>
                <a:off x="6248400" y="34547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10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240" name="Group 457"/>
            <p:cNvGrpSpPr/>
            <p:nvPr/>
          </p:nvGrpSpPr>
          <p:grpSpPr>
            <a:xfrm>
              <a:off x="1916059" y="2821039"/>
              <a:ext cx="2493800" cy="671206"/>
              <a:chOff x="5523966" y="1153632"/>
              <a:chExt cx="2493800" cy="671206"/>
            </a:xfrm>
          </p:grpSpPr>
          <p:sp>
            <p:nvSpPr>
              <p:cNvPr id="241" name="Title 1"/>
              <p:cNvSpPr txBox="1">
                <a:spLocks/>
              </p:cNvSpPr>
              <p:nvPr/>
            </p:nvSpPr>
            <p:spPr>
              <a:xfrm>
                <a:off x="5523966" y="1154155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42" name="Title 1"/>
              <p:cNvSpPr txBox="1">
                <a:spLocks/>
              </p:cNvSpPr>
              <p:nvPr/>
            </p:nvSpPr>
            <p:spPr>
              <a:xfrm>
                <a:off x="6929093" y="11536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243" name="Group 458"/>
            <p:cNvGrpSpPr/>
            <p:nvPr/>
          </p:nvGrpSpPr>
          <p:grpSpPr>
            <a:xfrm>
              <a:off x="1916059" y="4263548"/>
              <a:ext cx="2493800" cy="671206"/>
              <a:chOff x="5523966" y="1153632"/>
              <a:chExt cx="2493800" cy="671206"/>
            </a:xfrm>
          </p:grpSpPr>
          <p:sp>
            <p:nvSpPr>
              <p:cNvPr id="244" name="Title 1"/>
              <p:cNvSpPr txBox="1">
                <a:spLocks/>
              </p:cNvSpPr>
              <p:nvPr/>
            </p:nvSpPr>
            <p:spPr>
              <a:xfrm>
                <a:off x="5523966" y="1154155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11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45" name="Title 1"/>
              <p:cNvSpPr txBox="1">
                <a:spLocks/>
              </p:cNvSpPr>
              <p:nvPr/>
            </p:nvSpPr>
            <p:spPr>
              <a:xfrm>
                <a:off x="6929093" y="11536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12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246" name="Group 461"/>
            <p:cNvGrpSpPr/>
            <p:nvPr/>
          </p:nvGrpSpPr>
          <p:grpSpPr>
            <a:xfrm>
              <a:off x="1916059" y="1422190"/>
              <a:ext cx="2493800" cy="671206"/>
              <a:chOff x="5523966" y="1153632"/>
              <a:chExt cx="2493800" cy="671206"/>
            </a:xfrm>
          </p:grpSpPr>
          <p:sp>
            <p:nvSpPr>
              <p:cNvPr id="247" name="Title 1"/>
              <p:cNvSpPr txBox="1">
                <a:spLocks/>
              </p:cNvSpPr>
              <p:nvPr/>
            </p:nvSpPr>
            <p:spPr>
              <a:xfrm>
                <a:off x="5523966" y="1154155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48" name="Title 1"/>
              <p:cNvSpPr txBox="1">
                <a:spLocks/>
              </p:cNvSpPr>
              <p:nvPr/>
            </p:nvSpPr>
            <p:spPr>
              <a:xfrm>
                <a:off x="6929093" y="1153632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cxnSp>
          <p:nvCxnSpPr>
            <p:cNvPr id="281" name="Straight Connector 280"/>
            <p:cNvCxnSpPr/>
            <p:nvPr/>
          </p:nvCxnSpPr>
          <p:spPr>
            <a:xfrm rot="5400000" flipH="1" flipV="1">
              <a:off x="171018" y="1929184"/>
              <a:ext cx="74713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/>
            <p:nvPr/>
          </p:nvCxnSpPr>
          <p:spPr>
            <a:xfrm rot="5400000">
              <a:off x="156300" y="3949930"/>
              <a:ext cx="78898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3" name="Group 282"/>
            <p:cNvGrpSpPr/>
            <p:nvPr/>
          </p:nvGrpSpPr>
          <p:grpSpPr>
            <a:xfrm>
              <a:off x="301696" y="2234982"/>
              <a:ext cx="485775" cy="1371599"/>
              <a:chOff x="600075" y="1458273"/>
              <a:chExt cx="485775" cy="1371599"/>
            </a:xfrm>
          </p:grpSpPr>
          <p:sp>
            <p:nvSpPr>
              <p:cNvPr id="284" name="Oval 283"/>
              <p:cNvSpPr/>
              <p:nvPr/>
            </p:nvSpPr>
            <p:spPr>
              <a:xfrm>
                <a:off x="600075" y="1915473"/>
                <a:ext cx="485775" cy="485775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5" name="Straight Arrow Connector 284"/>
              <p:cNvCxnSpPr/>
              <p:nvPr/>
            </p:nvCxnSpPr>
            <p:spPr>
              <a:xfrm rot="5400000" flipH="1" flipV="1">
                <a:off x="685801" y="2139311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>
                <a:stCxn id="284" idx="0"/>
              </p:cNvCxnSpPr>
              <p:nvPr/>
            </p:nvCxnSpPr>
            <p:spPr>
              <a:xfrm rot="16200000" flipV="1">
                <a:off x="613966" y="1686476"/>
                <a:ext cx="457200" cy="79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Straight Connector 286"/>
              <p:cNvCxnSpPr>
                <a:stCxn id="284" idx="4"/>
              </p:cNvCxnSpPr>
              <p:nvPr/>
            </p:nvCxnSpPr>
            <p:spPr>
              <a:xfrm rot="16200000" flipH="1">
                <a:off x="628651" y="2615559"/>
                <a:ext cx="428625" cy="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89" name="Title 1"/>
          <p:cNvSpPr txBox="1">
            <a:spLocks/>
          </p:cNvSpPr>
          <p:nvPr/>
        </p:nvSpPr>
        <p:spPr>
          <a:xfrm rot="16200000">
            <a:off x="-456344" y="216047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noProof="0" dirty="0" smtClean="0">
                <a:latin typeface="Times New Roman" pitchFamily="18" charset="0"/>
                <a:cs typeface="Times New Roman" pitchFamily="18" charset="0"/>
              </a:rPr>
              <a:t>3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Nodal Analysis-Example</a:t>
            </a:r>
            <a:endParaRPr lang="en-US" sz="3200" dirty="0"/>
          </a:p>
        </p:txBody>
      </p:sp>
      <p:grpSp>
        <p:nvGrpSpPr>
          <p:cNvPr id="152" name="Group 151"/>
          <p:cNvGrpSpPr/>
          <p:nvPr/>
        </p:nvGrpSpPr>
        <p:grpSpPr>
          <a:xfrm>
            <a:off x="-180624" y="837143"/>
            <a:ext cx="5015941" cy="3933785"/>
            <a:chOff x="44113" y="1085501"/>
            <a:chExt cx="5231475" cy="4149102"/>
          </a:xfrm>
        </p:grpSpPr>
        <p:grpSp>
          <p:nvGrpSpPr>
            <p:cNvPr id="213" name="Group 212"/>
            <p:cNvGrpSpPr/>
            <p:nvPr/>
          </p:nvGrpSpPr>
          <p:grpSpPr>
            <a:xfrm>
              <a:off x="522883" y="1085501"/>
              <a:ext cx="4196419" cy="4149102"/>
              <a:chOff x="522883" y="1085501"/>
              <a:chExt cx="4196419" cy="4149102"/>
            </a:xfrm>
          </p:grpSpPr>
          <p:grpSp>
            <p:nvGrpSpPr>
              <p:cNvPr id="198" name="Group 197"/>
              <p:cNvGrpSpPr/>
              <p:nvPr/>
            </p:nvGrpSpPr>
            <p:grpSpPr>
              <a:xfrm>
                <a:off x="522883" y="1158507"/>
                <a:ext cx="4196419" cy="4076096"/>
                <a:chOff x="1186827" y="1337586"/>
                <a:chExt cx="4196419" cy="4076096"/>
              </a:xfrm>
            </p:grpSpPr>
            <p:grpSp>
              <p:nvGrpSpPr>
                <p:cNvPr id="167" name="Group 166"/>
                <p:cNvGrpSpPr/>
                <p:nvPr/>
              </p:nvGrpSpPr>
              <p:grpSpPr>
                <a:xfrm>
                  <a:off x="4161757" y="1337586"/>
                  <a:ext cx="402824" cy="1472873"/>
                  <a:chOff x="2110935" y="1536949"/>
                  <a:chExt cx="402824" cy="1472873"/>
                </a:xfrm>
                <a:scene3d>
                  <a:camera prst="orthographicFront">
                    <a:rot lat="0" lon="0" rev="5400000"/>
                  </a:camera>
                  <a:lightRig rig="threePt" dir="t"/>
                </a:scene3d>
              </p:grpSpPr>
              <p:sp>
                <p:nvSpPr>
                  <p:cNvPr id="168" name="Rectangle 167"/>
                  <p:cNvSpPr/>
                  <p:nvPr/>
                </p:nvSpPr>
                <p:spPr>
                  <a:xfrm rot="2700000">
                    <a:off x="2110935" y="2066370"/>
                    <a:ext cx="402824" cy="40282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Title 1"/>
                  <p:cNvSpPr txBox="1">
                    <a:spLocks/>
                  </p:cNvSpPr>
                  <p:nvPr/>
                </p:nvSpPr>
                <p:spPr>
                  <a:xfrm>
                    <a:off x="2189612" y="1994149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sz="1600" b="1" dirty="0" smtClean="0">
                        <a:solidFill>
                          <a:srgbClr val="FF33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+</a:t>
                    </a:r>
                    <a:endParaRPr kumimoji="0" lang="en-US" sz="1600" b="1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itchFamily="18" charset="0"/>
                      <a:ea typeface="+mj-ea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70" name="Title 1"/>
                  <p:cNvSpPr txBox="1">
                    <a:spLocks/>
                  </p:cNvSpPr>
                  <p:nvPr/>
                </p:nvSpPr>
                <p:spPr>
                  <a:xfrm>
                    <a:off x="2189612" y="2253139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sz="2400" dirty="0" smtClean="0">
                        <a:solidFill>
                          <a:srgbClr val="FF33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endParaRPr kumimoji="0" lang="en-US" sz="2400" b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Times New Roman" pitchFamily="18" charset="0"/>
                      <a:ea typeface="+mj-ea"/>
                      <a:cs typeface="Times New Roman" pitchFamily="18" charset="0"/>
                    </a:endParaRPr>
                  </a:p>
                </p:txBody>
              </p:sp>
              <p:cxnSp>
                <p:nvCxnSpPr>
                  <p:cNvPr id="171" name="Straight Connector 170"/>
                  <p:cNvCxnSpPr/>
                  <p:nvPr/>
                </p:nvCxnSpPr>
                <p:spPr>
                  <a:xfrm rot="16200000" flipV="1">
                    <a:off x="2080246" y="1765152"/>
                    <a:ext cx="457200" cy="794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1"/>
                  <p:cNvCxnSpPr/>
                  <p:nvPr/>
                </p:nvCxnSpPr>
                <p:spPr>
                  <a:xfrm rot="16200000" flipV="1">
                    <a:off x="2081040" y="2780825"/>
                    <a:ext cx="457200" cy="794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92" name="Straight Connector 191"/>
                <p:cNvCxnSpPr/>
                <p:nvPr/>
              </p:nvCxnSpPr>
              <p:spPr>
                <a:xfrm rot="5400000" flipH="1" flipV="1">
                  <a:off x="2805741" y="2078308"/>
                  <a:ext cx="804163" cy="0"/>
                </a:xfrm>
                <a:prstGeom prst="line">
                  <a:avLst/>
                </a:prstGeom>
                <a:scene3d>
                  <a:camera prst="orthographicFront">
                    <a:rot lat="0" lon="0" rev="54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5" name="Group 194"/>
                <p:cNvGrpSpPr/>
                <p:nvPr/>
              </p:nvGrpSpPr>
              <p:grpSpPr>
                <a:xfrm>
                  <a:off x="1186827" y="1998794"/>
                  <a:ext cx="4196419" cy="3414888"/>
                  <a:chOff x="1186827" y="1998794"/>
                  <a:chExt cx="4196419" cy="3414888"/>
                </a:xfrm>
              </p:grpSpPr>
              <p:grpSp>
                <p:nvGrpSpPr>
                  <p:cNvPr id="5" name="Group 4"/>
                  <p:cNvGrpSpPr>
                    <a:grpSpLocks noChangeAspect="1"/>
                  </p:cNvGrpSpPr>
                  <p:nvPr/>
                </p:nvGrpSpPr>
                <p:grpSpPr>
                  <a:xfrm>
                    <a:off x="1186827" y="2902639"/>
                    <a:ext cx="506506" cy="1551613"/>
                    <a:chOff x="5172949" y="2484911"/>
                    <a:chExt cx="485775" cy="1488125"/>
                  </a:xfrm>
                </p:grpSpPr>
                <p:sp>
                  <p:nvSpPr>
                    <p:cNvPr id="6" name="Oval 5"/>
                    <p:cNvSpPr/>
                    <p:nvPr/>
                  </p:nvSpPr>
                  <p:spPr>
                    <a:xfrm>
                      <a:off x="5172949" y="2945982"/>
                      <a:ext cx="485775" cy="485775"/>
                    </a:xfrm>
                    <a:prstGeom prst="ellipse">
                      <a:avLst/>
                    </a:prstGeom>
                    <a:solidFill>
                      <a:srgbClr val="FFC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" name="Title 1"/>
                    <p:cNvSpPr txBox="1">
                      <a:spLocks/>
                    </p:cNvSpPr>
                    <p:nvPr/>
                  </p:nvSpPr>
                  <p:spPr>
                    <a:xfrm>
                      <a:off x="5296205" y="2907187"/>
                      <a:ext cx="239263" cy="306101"/>
                    </a:xfrm>
                    <a:prstGeom prst="rect">
                      <a:avLst/>
                    </a:prstGeom>
                  </p:spPr>
                  <p:txBody>
                    <a:bodyPr vert="horz" lIns="91440" tIns="45720" rIns="91440" bIns="45720" rtlCol="0" anchor="ctr">
                      <a:normAutofit fontScale="92500" lnSpcReduction="20000"/>
                    </a:bodyPr>
                    <a:lstStyle/>
                    <a:p>
                      <a:pPr lvl="0" algn="ctr">
                        <a:spcBef>
                          <a:spcPct val="0"/>
                        </a:spcBef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8" name="Title 1"/>
                    <p:cNvSpPr txBox="1">
                      <a:spLocks noChangeAspect="1"/>
                    </p:cNvSpPr>
                    <p:nvPr/>
                  </p:nvSpPr>
                  <p:spPr>
                    <a:xfrm>
                      <a:off x="5296205" y="3166177"/>
                      <a:ext cx="239263" cy="306101"/>
                    </a:xfrm>
                    <a:prstGeom prst="rect">
                      <a:avLst/>
                    </a:prstGeom>
                  </p:spPr>
                  <p:txBody>
                    <a:bodyPr vert="horz" lIns="91440" tIns="45720" rIns="91440" bIns="45720" rtlCol="0" anchor="ctr">
                      <a:noAutofit/>
                    </a:bodyPr>
                    <a:lstStyle/>
                    <a:p>
                      <a:pPr lvl="0" algn="ctr">
                        <a:spcBef>
                          <a:spcPct val="0"/>
                        </a:spcBef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cxnSp>
                  <p:nvCxnSpPr>
                    <p:cNvPr id="9" name="Straight Connector 8"/>
                    <p:cNvCxnSpPr/>
                    <p:nvPr/>
                  </p:nvCxnSpPr>
                  <p:spPr>
                    <a:xfrm rot="5400000" flipH="1" flipV="1">
                      <a:off x="5148301" y="3702397"/>
                      <a:ext cx="541279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" name="Straight Connector 9"/>
                    <p:cNvCxnSpPr/>
                    <p:nvPr/>
                  </p:nvCxnSpPr>
                  <p:spPr>
                    <a:xfrm rot="5400000" flipH="1" flipV="1">
                      <a:off x="5185301" y="2715447"/>
                      <a:ext cx="461071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" name="Group 10"/>
                  <p:cNvGrpSpPr>
                    <a:grpSpLocks noChangeAspect="1"/>
                  </p:cNvGrpSpPr>
                  <p:nvPr/>
                </p:nvGrpSpPr>
                <p:grpSpPr>
                  <a:xfrm>
                    <a:off x="2990722" y="2911423"/>
                    <a:ext cx="541759" cy="1529658"/>
                    <a:chOff x="600075" y="1458273"/>
                    <a:chExt cx="485775" cy="1371599"/>
                  </a:xfrm>
                </p:grpSpPr>
                <p:sp>
                  <p:nvSpPr>
                    <p:cNvPr id="12" name="Oval 11"/>
                    <p:cNvSpPr/>
                    <p:nvPr/>
                  </p:nvSpPr>
                  <p:spPr>
                    <a:xfrm>
                      <a:off x="600075" y="1915473"/>
                      <a:ext cx="485775" cy="485775"/>
                    </a:xfrm>
                    <a:prstGeom prst="ellipse">
                      <a:avLst/>
                    </a:prstGeom>
                    <a:solidFill>
                      <a:srgbClr val="FFC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13" name="Straight Arrow Connector 12"/>
                    <p:cNvCxnSpPr/>
                    <p:nvPr/>
                  </p:nvCxnSpPr>
                  <p:spPr>
                    <a:xfrm rot="5400000" flipH="1" flipV="1">
                      <a:off x="685801" y="2139311"/>
                      <a:ext cx="314325" cy="1588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2">
                      <a:schemeClr val="accent2"/>
                    </a:lnRef>
                    <a:fillRef idx="0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" name="Straight Connector 13"/>
                    <p:cNvCxnSpPr>
                      <a:stCxn id="12" idx="0"/>
                    </p:cNvCxnSpPr>
                    <p:nvPr/>
                  </p:nvCxnSpPr>
                  <p:spPr>
                    <a:xfrm rot="16200000" flipV="1">
                      <a:off x="613966" y="1686476"/>
                      <a:ext cx="457200" cy="794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Straight Connector 14"/>
                    <p:cNvCxnSpPr>
                      <a:stCxn id="12" idx="4"/>
                    </p:cNvCxnSpPr>
                    <p:nvPr/>
                  </p:nvCxnSpPr>
                  <p:spPr>
                    <a:xfrm rot="16200000" flipH="1">
                      <a:off x="628651" y="2615559"/>
                      <a:ext cx="428625" cy="1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" name="Group 15"/>
                  <p:cNvGrpSpPr>
                    <a:grpSpLocks noChangeAspect="1"/>
                  </p:cNvGrpSpPr>
                  <p:nvPr/>
                </p:nvGrpSpPr>
                <p:grpSpPr>
                  <a:xfrm>
                    <a:off x="1911511" y="2397663"/>
                    <a:ext cx="118908" cy="1046963"/>
                    <a:chOff x="4491655" y="3124200"/>
                    <a:chExt cx="160687" cy="1414811"/>
                  </a:xfrm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p:grpSpPr>
                <p:grpSp>
                  <p:nvGrpSpPr>
                    <p:cNvPr id="17" name="Group 52"/>
                    <p:cNvGrpSpPr/>
                    <p:nvPr/>
                  </p:nvGrpSpPr>
                  <p:grpSpPr>
                    <a:xfrm rot="5400000">
                      <a:off x="4169397" y="3751260"/>
                      <a:ext cx="805211" cy="160687"/>
                      <a:chOff x="457201" y="2514600"/>
                      <a:chExt cx="9144001" cy="1824765"/>
                    </a:xfrm>
                  </p:grpSpPr>
                  <p:cxnSp>
                    <p:nvCxnSpPr>
                      <p:cNvPr id="20" name="Straight Connector 19"/>
                      <p:cNvCxnSpPr/>
                      <p:nvPr/>
                    </p:nvCxnSpPr>
                    <p:spPr>
                      <a:xfrm rot="5400000" flipH="1" flipV="1">
                        <a:off x="22900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" name="Straight Connector 20"/>
                      <p:cNvCxnSpPr/>
                      <p:nvPr/>
                    </p:nvCxnSpPr>
                    <p:spPr>
                      <a:xfrm rot="10800000">
                        <a:off x="457201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" name="Straight Connector 21"/>
                      <p:cNvCxnSpPr/>
                      <p:nvPr/>
                    </p:nvCxnSpPr>
                    <p:spPr>
                      <a:xfrm rot="5400000" flipH="1" flipV="1">
                        <a:off x="1143001" y="2743201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" name="Straight Connector 22"/>
                      <p:cNvCxnSpPr/>
                      <p:nvPr/>
                    </p:nvCxnSpPr>
                    <p:spPr>
                      <a:xfrm rot="16200000" flipH="1">
                        <a:off x="13756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" name="Straight Connector 23"/>
                      <p:cNvCxnSpPr/>
                      <p:nvPr/>
                    </p:nvCxnSpPr>
                    <p:spPr>
                      <a:xfrm rot="5400000" flipH="1" flipV="1">
                        <a:off x="41188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5" name="Straight Connector 24"/>
                      <p:cNvCxnSpPr/>
                      <p:nvPr/>
                    </p:nvCxnSpPr>
                    <p:spPr>
                      <a:xfrm rot="16200000" flipH="1">
                        <a:off x="32044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6" name="Straight Connector 25"/>
                      <p:cNvCxnSpPr/>
                      <p:nvPr/>
                    </p:nvCxnSpPr>
                    <p:spPr>
                      <a:xfrm rot="10800000">
                        <a:off x="8686802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" name="Straight Connector 26"/>
                      <p:cNvCxnSpPr/>
                      <p:nvPr/>
                    </p:nvCxnSpPr>
                    <p:spPr>
                      <a:xfrm rot="5400000" flipH="1" flipV="1">
                        <a:off x="59476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" name="Straight Connector 27"/>
                      <p:cNvCxnSpPr/>
                      <p:nvPr/>
                    </p:nvCxnSpPr>
                    <p:spPr>
                      <a:xfrm rot="16200000" flipH="1">
                        <a:off x="50332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" name="Straight Connector 28"/>
                      <p:cNvCxnSpPr/>
                      <p:nvPr/>
                    </p:nvCxnSpPr>
                    <p:spPr>
                      <a:xfrm rot="16200000" flipH="1">
                        <a:off x="6862039" y="2967763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0" name="Straight Connector 29"/>
                      <p:cNvCxnSpPr/>
                      <p:nvPr/>
                    </p:nvCxnSpPr>
                    <p:spPr>
                      <a:xfrm rot="5400000" flipH="1" flipV="1">
                        <a:off x="8001002" y="3649526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8" name="Straight Connector 17"/>
                    <p:cNvCxnSpPr/>
                    <p:nvPr/>
                  </p:nvCxnSpPr>
                  <p:spPr>
                    <a:xfrm rot="5400000" flipH="1" flipV="1">
                      <a:off x="4419421" y="3276600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" name="Straight Connector 18"/>
                    <p:cNvCxnSpPr/>
                    <p:nvPr/>
                  </p:nvCxnSpPr>
                  <p:spPr>
                    <a:xfrm rot="5400000" flipH="1" flipV="1">
                      <a:off x="4420132" y="4386611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1" name="Group 30"/>
                  <p:cNvGrpSpPr>
                    <a:grpSpLocks noChangeAspect="1"/>
                  </p:cNvGrpSpPr>
                  <p:nvPr/>
                </p:nvGrpSpPr>
                <p:grpSpPr>
                  <a:xfrm>
                    <a:off x="1917154" y="3927321"/>
                    <a:ext cx="118908" cy="1046963"/>
                    <a:chOff x="4491655" y="3124200"/>
                    <a:chExt cx="160687" cy="1414811"/>
                  </a:xfrm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p:grpSpPr>
                <p:grpSp>
                  <p:nvGrpSpPr>
                    <p:cNvPr id="32" name="Group 52"/>
                    <p:cNvGrpSpPr/>
                    <p:nvPr/>
                  </p:nvGrpSpPr>
                  <p:grpSpPr>
                    <a:xfrm rot="5400000">
                      <a:off x="4169399" y="3751260"/>
                      <a:ext cx="805211" cy="160687"/>
                      <a:chOff x="457201" y="2514600"/>
                      <a:chExt cx="9144001" cy="1824765"/>
                    </a:xfrm>
                  </p:grpSpPr>
                  <p:cxnSp>
                    <p:nvCxnSpPr>
                      <p:cNvPr id="35" name="Straight Connector 34"/>
                      <p:cNvCxnSpPr/>
                      <p:nvPr/>
                    </p:nvCxnSpPr>
                    <p:spPr>
                      <a:xfrm rot="5400000" flipH="1" flipV="1">
                        <a:off x="22900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6" name="Straight Connector 35"/>
                      <p:cNvCxnSpPr/>
                      <p:nvPr/>
                    </p:nvCxnSpPr>
                    <p:spPr>
                      <a:xfrm rot="10800000">
                        <a:off x="457201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" name="Straight Connector 36"/>
                      <p:cNvCxnSpPr/>
                      <p:nvPr/>
                    </p:nvCxnSpPr>
                    <p:spPr>
                      <a:xfrm rot="5400000" flipH="1" flipV="1">
                        <a:off x="1143001" y="2743201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8" name="Straight Connector 37"/>
                      <p:cNvCxnSpPr/>
                      <p:nvPr/>
                    </p:nvCxnSpPr>
                    <p:spPr>
                      <a:xfrm rot="16200000" flipH="1">
                        <a:off x="13756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9" name="Straight Connector 38"/>
                      <p:cNvCxnSpPr/>
                      <p:nvPr/>
                    </p:nvCxnSpPr>
                    <p:spPr>
                      <a:xfrm rot="5400000" flipH="1" flipV="1">
                        <a:off x="41188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0" name="Straight Connector 39"/>
                      <p:cNvCxnSpPr/>
                      <p:nvPr/>
                    </p:nvCxnSpPr>
                    <p:spPr>
                      <a:xfrm rot="16200000" flipH="1">
                        <a:off x="32044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1" name="Straight Connector 40"/>
                      <p:cNvCxnSpPr/>
                      <p:nvPr/>
                    </p:nvCxnSpPr>
                    <p:spPr>
                      <a:xfrm rot="10800000">
                        <a:off x="8686802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2" name="Straight Connector 41"/>
                      <p:cNvCxnSpPr/>
                      <p:nvPr/>
                    </p:nvCxnSpPr>
                    <p:spPr>
                      <a:xfrm rot="5400000" flipH="1" flipV="1">
                        <a:off x="59476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3" name="Straight Connector 42"/>
                      <p:cNvCxnSpPr/>
                      <p:nvPr/>
                    </p:nvCxnSpPr>
                    <p:spPr>
                      <a:xfrm rot="16200000" flipH="1">
                        <a:off x="50332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4" name="Straight Connector 43"/>
                      <p:cNvCxnSpPr/>
                      <p:nvPr/>
                    </p:nvCxnSpPr>
                    <p:spPr>
                      <a:xfrm rot="16200000" flipH="1">
                        <a:off x="6862039" y="2967763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5" name="Straight Connector 44"/>
                      <p:cNvCxnSpPr/>
                      <p:nvPr/>
                    </p:nvCxnSpPr>
                    <p:spPr>
                      <a:xfrm rot="5400000" flipH="1" flipV="1">
                        <a:off x="8001002" y="3649526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33" name="Straight Connector 32"/>
                    <p:cNvCxnSpPr/>
                    <p:nvPr/>
                  </p:nvCxnSpPr>
                  <p:spPr>
                    <a:xfrm rot="5400000" flipH="1" flipV="1">
                      <a:off x="4419421" y="3276600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Straight Connector 33"/>
                    <p:cNvCxnSpPr/>
                    <p:nvPr/>
                  </p:nvCxnSpPr>
                  <p:spPr>
                    <a:xfrm rot="5400000" flipH="1" flipV="1">
                      <a:off x="4420132" y="4386611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1" name="Straight Connector 90"/>
                  <p:cNvCxnSpPr/>
                  <p:nvPr/>
                </p:nvCxnSpPr>
                <p:spPr>
                  <a:xfrm rot="5400000" flipH="1" flipV="1">
                    <a:off x="2499164" y="4460121"/>
                    <a:ext cx="804163" cy="0"/>
                  </a:xfrm>
                  <a:prstGeom prst="line">
                    <a:avLst/>
                  </a:prstGeom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/>
                  <p:cNvCxnSpPr/>
                  <p:nvPr/>
                </p:nvCxnSpPr>
                <p:spPr>
                  <a:xfrm rot="5400000" flipH="1" flipV="1">
                    <a:off x="2487875" y="2919027"/>
                    <a:ext cx="804163" cy="0"/>
                  </a:xfrm>
                  <a:prstGeom prst="line">
                    <a:avLst/>
                  </a:prstGeom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4" name="Group 93"/>
                  <p:cNvGrpSpPr>
                    <a:grpSpLocks noChangeAspect="1"/>
                  </p:cNvGrpSpPr>
                  <p:nvPr/>
                </p:nvGrpSpPr>
                <p:grpSpPr>
                  <a:xfrm>
                    <a:off x="1873946" y="3408990"/>
                    <a:ext cx="141405" cy="1245039"/>
                    <a:chOff x="4491655" y="3124200"/>
                    <a:chExt cx="160687" cy="1414811"/>
                  </a:xfrm>
                  <a:scene3d>
                    <a:camera prst="orthographicFront">
                      <a:rot lat="0" lon="0" rev="18600000"/>
                    </a:camera>
                    <a:lightRig rig="threePt" dir="t"/>
                  </a:scene3d>
                </p:grpSpPr>
                <p:grpSp>
                  <p:nvGrpSpPr>
                    <p:cNvPr id="95" name="Group 52"/>
                    <p:cNvGrpSpPr/>
                    <p:nvPr/>
                  </p:nvGrpSpPr>
                  <p:grpSpPr>
                    <a:xfrm rot="5400000">
                      <a:off x="4169399" y="3751260"/>
                      <a:ext cx="805211" cy="160687"/>
                      <a:chOff x="457201" y="2514600"/>
                      <a:chExt cx="9144001" cy="1824765"/>
                    </a:xfrm>
                  </p:grpSpPr>
                  <p:cxnSp>
                    <p:nvCxnSpPr>
                      <p:cNvPr id="98" name="Straight Connector 97"/>
                      <p:cNvCxnSpPr/>
                      <p:nvPr/>
                    </p:nvCxnSpPr>
                    <p:spPr>
                      <a:xfrm rot="5400000" flipH="1" flipV="1">
                        <a:off x="22900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9" name="Straight Connector 98"/>
                      <p:cNvCxnSpPr/>
                      <p:nvPr/>
                    </p:nvCxnSpPr>
                    <p:spPr>
                      <a:xfrm rot="10800000">
                        <a:off x="457201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0" name="Straight Connector 99"/>
                      <p:cNvCxnSpPr/>
                      <p:nvPr/>
                    </p:nvCxnSpPr>
                    <p:spPr>
                      <a:xfrm rot="5400000" flipH="1" flipV="1">
                        <a:off x="1143001" y="2743201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1" name="Straight Connector 100"/>
                      <p:cNvCxnSpPr/>
                      <p:nvPr/>
                    </p:nvCxnSpPr>
                    <p:spPr>
                      <a:xfrm rot="16200000" flipH="1">
                        <a:off x="13756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2" name="Straight Connector 101"/>
                      <p:cNvCxnSpPr/>
                      <p:nvPr/>
                    </p:nvCxnSpPr>
                    <p:spPr>
                      <a:xfrm rot="5400000" flipH="1" flipV="1">
                        <a:off x="41188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3" name="Straight Connector 102"/>
                      <p:cNvCxnSpPr/>
                      <p:nvPr/>
                    </p:nvCxnSpPr>
                    <p:spPr>
                      <a:xfrm rot="16200000" flipH="1">
                        <a:off x="32044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4" name="Straight Connector 103"/>
                      <p:cNvCxnSpPr/>
                      <p:nvPr/>
                    </p:nvCxnSpPr>
                    <p:spPr>
                      <a:xfrm rot="10800000">
                        <a:off x="8686802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5" name="Straight Connector 104"/>
                      <p:cNvCxnSpPr/>
                      <p:nvPr/>
                    </p:nvCxnSpPr>
                    <p:spPr>
                      <a:xfrm rot="5400000" flipH="1" flipV="1">
                        <a:off x="59476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6" name="Straight Connector 105"/>
                      <p:cNvCxnSpPr/>
                      <p:nvPr/>
                    </p:nvCxnSpPr>
                    <p:spPr>
                      <a:xfrm rot="16200000" flipH="1">
                        <a:off x="50332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7" name="Straight Connector 106"/>
                      <p:cNvCxnSpPr/>
                      <p:nvPr/>
                    </p:nvCxnSpPr>
                    <p:spPr>
                      <a:xfrm rot="16200000" flipH="1">
                        <a:off x="6862039" y="2967763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8" name="Straight Connector 107"/>
                      <p:cNvCxnSpPr/>
                      <p:nvPr/>
                    </p:nvCxnSpPr>
                    <p:spPr>
                      <a:xfrm rot="5400000" flipH="1" flipV="1">
                        <a:off x="8001002" y="3649526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96" name="Straight Connector 95"/>
                    <p:cNvCxnSpPr/>
                    <p:nvPr/>
                  </p:nvCxnSpPr>
                  <p:spPr>
                    <a:xfrm rot="5400000" flipH="1" flipV="1">
                      <a:off x="4419421" y="3276600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" name="Straight Connector 96"/>
                    <p:cNvCxnSpPr/>
                    <p:nvPr/>
                  </p:nvCxnSpPr>
                  <p:spPr>
                    <a:xfrm rot="5400000" flipH="1" flipV="1">
                      <a:off x="4420132" y="4386611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09" name="Straight Connector 108"/>
                  <p:cNvCxnSpPr/>
                  <p:nvPr/>
                </p:nvCxnSpPr>
                <p:spPr>
                  <a:xfrm rot="5400000" flipH="1" flipV="1">
                    <a:off x="2216571" y="3292920"/>
                    <a:ext cx="1188720" cy="0"/>
                  </a:xfrm>
                  <a:prstGeom prst="line">
                    <a:avLst/>
                  </a:prstGeom>
                  <a:scene3d>
                    <a:camera prst="orthographicFront">
                      <a:rot lat="0" lon="0" rev="18600000"/>
                    </a:camera>
                    <a:lightRig rig="threePt" dir="t"/>
                  </a:scene3d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6" name="Group 45"/>
                  <p:cNvGrpSpPr>
                    <a:grpSpLocks noChangeAspect="1"/>
                  </p:cNvGrpSpPr>
                  <p:nvPr/>
                </p:nvGrpSpPr>
                <p:grpSpPr>
                  <a:xfrm>
                    <a:off x="4536202" y="2403306"/>
                    <a:ext cx="118908" cy="1046963"/>
                    <a:chOff x="4491655" y="3124200"/>
                    <a:chExt cx="160687" cy="1414811"/>
                  </a:xfrm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p:grpSpPr>
                <p:grpSp>
                  <p:nvGrpSpPr>
                    <p:cNvPr id="47" name="Group 52"/>
                    <p:cNvGrpSpPr/>
                    <p:nvPr/>
                  </p:nvGrpSpPr>
                  <p:grpSpPr>
                    <a:xfrm rot="5400000">
                      <a:off x="4169399" y="3751260"/>
                      <a:ext cx="805211" cy="160687"/>
                      <a:chOff x="457201" y="2514600"/>
                      <a:chExt cx="9144001" cy="1824765"/>
                    </a:xfrm>
                  </p:grpSpPr>
                  <p:cxnSp>
                    <p:nvCxnSpPr>
                      <p:cNvPr id="50" name="Straight Connector 49"/>
                      <p:cNvCxnSpPr/>
                      <p:nvPr/>
                    </p:nvCxnSpPr>
                    <p:spPr>
                      <a:xfrm rot="5400000" flipH="1" flipV="1">
                        <a:off x="22900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1" name="Straight Connector 50"/>
                      <p:cNvCxnSpPr/>
                      <p:nvPr/>
                    </p:nvCxnSpPr>
                    <p:spPr>
                      <a:xfrm rot="10800000">
                        <a:off x="457201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2" name="Straight Connector 51"/>
                      <p:cNvCxnSpPr/>
                      <p:nvPr/>
                    </p:nvCxnSpPr>
                    <p:spPr>
                      <a:xfrm rot="5400000" flipH="1" flipV="1">
                        <a:off x="1143001" y="2743201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3" name="Straight Connector 52"/>
                      <p:cNvCxnSpPr/>
                      <p:nvPr/>
                    </p:nvCxnSpPr>
                    <p:spPr>
                      <a:xfrm rot="16200000" flipH="1">
                        <a:off x="13756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4" name="Straight Connector 53"/>
                      <p:cNvCxnSpPr/>
                      <p:nvPr/>
                    </p:nvCxnSpPr>
                    <p:spPr>
                      <a:xfrm rot="5400000" flipH="1" flipV="1">
                        <a:off x="41188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5" name="Straight Connector 54"/>
                      <p:cNvCxnSpPr/>
                      <p:nvPr/>
                    </p:nvCxnSpPr>
                    <p:spPr>
                      <a:xfrm rot="16200000" flipH="1">
                        <a:off x="32044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6" name="Straight Connector 55"/>
                      <p:cNvCxnSpPr/>
                      <p:nvPr/>
                    </p:nvCxnSpPr>
                    <p:spPr>
                      <a:xfrm rot="10800000">
                        <a:off x="8686802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7" name="Straight Connector 56"/>
                      <p:cNvCxnSpPr/>
                      <p:nvPr/>
                    </p:nvCxnSpPr>
                    <p:spPr>
                      <a:xfrm rot="5400000" flipH="1" flipV="1">
                        <a:off x="59476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8" name="Straight Connector 57"/>
                      <p:cNvCxnSpPr/>
                      <p:nvPr/>
                    </p:nvCxnSpPr>
                    <p:spPr>
                      <a:xfrm rot="16200000" flipH="1">
                        <a:off x="50332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9" name="Straight Connector 58"/>
                      <p:cNvCxnSpPr/>
                      <p:nvPr/>
                    </p:nvCxnSpPr>
                    <p:spPr>
                      <a:xfrm rot="16200000" flipH="1">
                        <a:off x="6862039" y="2967763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0" name="Straight Connector 59"/>
                      <p:cNvCxnSpPr/>
                      <p:nvPr/>
                    </p:nvCxnSpPr>
                    <p:spPr>
                      <a:xfrm rot="5400000" flipH="1" flipV="1">
                        <a:off x="8001002" y="3649526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48" name="Straight Connector 47"/>
                    <p:cNvCxnSpPr/>
                    <p:nvPr/>
                  </p:nvCxnSpPr>
                  <p:spPr>
                    <a:xfrm rot="5400000" flipH="1" flipV="1">
                      <a:off x="4419421" y="3276600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" name="Straight Connector 48"/>
                    <p:cNvCxnSpPr/>
                    <p:nvPr/>
                  </p:nvCxnSpPr>
                  <p:spPr>
                    <a:xfrm rot="5400000" flipH="1" flipV="1">
                      <a:off x="4420132" y="4386611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0" name="Straight Connector 109"/>
                  <p:cNvCxnSpPr/>
                  <p:nvPr/>
                </p:nvCxnSpPr>
                <p:spPr>
                  <a:xfrm rot="5400000" flipH="1" flipV="1">
                    <a:off x="3272459" y="2924670"/>
                    <a:ext cx="804163" cy="0"/>
                  </a:xfrm>
                  <a:prstGeom prst="line">
                    <a:avLst/>
                  </a:prstGeom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9" name="Straight Connector 128"/>
                  <p:cNvCxnSpPr/>
                  <p:nvPr/>
                </p:nvCxnSpPr>
                <p:spPr>
                  <a:xfrm rot="5400000" flipH="1" flipV="1">
                    <a:off x="3245003" y="4453562"/>
                    <a:ext cx="1920240" cy="0"/>
                  </a:xfrm>
                  <a:prstGeom prst="line">
                    <a:avLst/>
                  </a:prstGeom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0" name="Group 129"/>
                  <p:cNvGrpSpPr/>
                  <p:nvPr/>
                </p:nvGrpSpPr>
                <p:grpSpPr>
                  <a:xfrm>
                    <a:off x="4896994" y="2875940"/>
                    <a:ext cx="486252" cy="1596506"/>
                    <a:chOff x="3409473" y="1458273"/>
                    <a:chExt cx="402824" cy="1472873"/>
                  </a:xfrm>
                  <a:scene3d>
                    <a:camera prst="orthographicFront">
                      <a:rot lat="0" lon="0" rev="10800000"/>
                    </a:camera>
                    <a:lightRig rig="threePt" dir="t"/>
                  </a:scene3d>
                </p:grpSpPr>
                <p:sp>
                  <p:nvSpPr>
                    <p:cNvPr id="131" name="Rectangle 130"/>
                    <p:cNvSpPr/>
                    <p:nvPr/>
                  </p:nvSpPr>
                  <p:spPr>
                    <a:xfrm rot="2700000">
                      <a:off x="3409473" y="1987694"/>
                      <a:ext cx="402824" cy="402824"/>
                    </a:xfrm>
                    <a:prstGeom prst="rect">
                      <a:avLst/>
                    </a:prstGeom>
                    <a:solidFill>
                      <a:srgbClr val="FFC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132" name="Straight Connector 131"/>
                    <p:cNvCxnSpPr/>
                    <p:nvPr/>
                  </p:nvCxnSpPr>
                  <p:spPr>
                    <a:xfrm rot="16200000" flipV="1">
                      <a:off x="3378784" y="1686476"/>
                      <a:ext cx="457200" cy="794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Straight Connector 132"/>
                    <p:cNvCxnSpPr/>
                    <p:nvPr/>
                  </p:nvCxnSpPr>
                  <p:spPr>
                    <a:xfrm rot="16200000" flipV="1">
                      <a:off x="3379578" y="2702149"/>
                      <a:ext cx="457200" cy="794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Straight Arrow Connector 133"/>
                    <p:cNvCxnSpPr/>
                    <p:nvPr/>
                  </p:nvCxnSpPr>
                  <p:spPr>
                    <a:xfrm rot="5400000" flipH="1" flipV="1">
                      <a:off x="3449031" y="2203521"/>
                      <a:ext cx="314325" cy="1588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2">
                      <a:schemeClr val="accent2"/>
                    </a:lnRef>
                    <a:fillRef idx="0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76" name="Group 75"/>
                  <p:cNvGrpSpPr>
                    <a:grpSpLocks noChangeAspect="1"/>
                  </p:cNvGrpSpPr>
                  <p:nvPr/>
                </p:nvGrpSpPr>
                <p:grpSpPr>
                  <a:xfrm>
                    <a:off x="4583012" y="3420808"/>
                    <a:ext cx="141405" cy="1245039"/>
                    <a:chOff x="4491655" y="3124200"/>
                    <a:chExt cx="160687" cy="1414811"/>
                  </a:xfrm>
                  <a:scene3d>
                    <a:camera prst="orthographicFront">
                      <a:rot lat="0" lon="0" rev="3000000"/>
                    </a:camera>
                    <a:lightRig rig="threePt" dir="t"/>
                  </a:scene3d>
                </p:grpSpPr>
                <p:grpSp>
                  <p:nvGrpSpPr>
                    <p:cNvPr id="77" name="Group 52"/>
                    <p:cNvGrpSpPr/>
                    <p:nvPr/>
                  </p:nvGrpSpPr>
                  <p:grpSpPr>
                    <a:xfrm rot="5400000">
                      <a:off x="4169397" y="3751260"/>
                      <a:ext cx="805211" cy="160687"/>
                      <a:chOff x="457201" y="2514600"/>
                      <a:chExt cx="9144001" cy="1824765"/>
                    </a:xfrm>
                  </p:grpSpPr>
                  <p:cxnSp>
                    <p:nvCxnSpPr>
                      <p:cNvPr id="80" name="Straight Connector 79"/>
                      <p:cNvCxnSpPr/>
                      <p:nvPr/>
                    </p:nvCxnSpPr>
                    <p:spPr>
                      <a:xfrm rot="5400000" flipH="1" flipV="1">
                        <a:off x="22900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1" name="Straight Connector 80"/>
                      <p:cNvCxnSpPr/>
                      <p:nvPr/>
                    </p:nvCxnSpPr>
                    <p:spPr>
                      <a:xfrm rot="10800000">
                        <a:off x="457201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" name="Straight Connector 81"/>
                      <p:cNvCxnSpPr/>
                      <p:nvPr/>
                    </p:nvCxnSpPr>
                    <p:spPr>
                      <a:xfrm rot="5400000" flipH="1" flipV="1">
                        <a:off x="1143001" y="2743201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3" name="Straight Connector 82"/>
                      <p:cNvCxnSpPr/>
                      <p:nvPr/>
                    </p:nvCxnSpPr>
                    <p:spPr>
                      <a:xfrm rot="16200000" flipH="1">
                        <a:off x="13756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4" name="Straight Connector 83"/>
                      <p:cNvCxnSpPr/>
                      <p:nvPr/>
                    </p:nvCxnSpPr>
                    <p:spPr>
                      <a:xfrm rot="5400000" flipH="1" flipV="1">
                        <a:off x="41188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5" name="Straight Connector 84"/>
                      <p:cNvCxnSpPr/>
                      <p:nvPr/>
                    </p:nvCxnSpPr>
                    <p:spPr>
                      <a:xfrm rot="16200000" flipH="1">
                        <a:off x="32044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6" name="Straight Connector 85"/>
                      <p:cNvCxnSpPr/>
                      <p:nvPr/>
                    </p:nvCxnSpPr>
                    <p:spPr>
                      <a:xfrm rot="10800000">
                        <a:off x="8686802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7" name="Straight Connector 86"/>
                      <p:cNvCxnSpPr/>
                      <p:nvPr/>
                    </p:nvCxnSpPr>
                    <p:spPr>
                      <a:xfrm rot="5400000" flipH="1" flipV="1">
                        <a:off x="59476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8" name="Straight Connector 87"/>
                      <p:cNvCxnSpPr/>
                      <p:nvPr/>
                    </p:nvCxnSpPr>
                    <p:spPr>
                      <a:xfrm rot="16200000" flipH="1">
                        <a:off x="50332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9" name="Straight Connector 88"/>
                      <p:cNvCxnSpPr/>
                      <p:nvPr/>
                    </p:nvCxnSpPr>
                    <p:spPr>
                      <a:xfrm rot="16200000" flipH="1">
                        <a:off x="6862039" y="2967763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0" name="Straight Connector 89"/>
                      <p:cNvCxnSpPr/>
                      <p:nvPr/>
                    </p:nvCxnSpPr>
                    <p:spPr>
                      <a:xfrm rot="5400000" flipH="1" flipV="1">
                        <a:off x="8001002" y="3649526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78" name="Straight Connector 77"/>
                    <p:cNvCxnSpPr/>
                    <p:nvPr/>
                  </p:nvCxnSpPr>
                  <p:spPr>
                    <a:xfrm rot="5400000" flipH="1" flipV="1">
                      <a:off x="4419421" y="3276600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" name="Straight Connector 78"/>
                    <p:cNvCxnSpPr/>
                    <p:nvPr/>
                  </p:nvCxnSpPr>
                  <p:spPr>
                    <a:xfrm rot="5400000" flipH="1" flipV="1">
                      <a:off x="4420132" y="4386611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35" name="Straight Connector 134"/>
                  <p:cNvCxnSpPr/>
                  <p:nvPr/>
                </p:nvCxnSpPr>
                <p:spPr>
                  <a:xfrm rot="5400000" flipH="1" flipV="1">
                    <a:off x="3170490" y="3309852"/>
                    <a:ext cx="1188720" cy="0"/>
                  </a:xfrm>
                  <a:prstGeom prst="line">
                    <a:avLst/>
                  </a:prstGeom>
                  <a:scene3d>
                    <a:camera prst="orthographicFront">
                      <a:rot lat="0" lon="0" rev="3000000"/>
                    </a:camera>
                    <a:lightRig rig="threePt" dir="t"/>
                  </a:scene3d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Group 136"/>
                  <p:cNvGrpSpPr/>
                  <p:nvPr/>
                </p:nvGrpSpPr>
                <p:grpSpPr>
                  <a:xfrm rot="16200000">
                    <a:off x="2067505" y="1371732"/>
                    <a:ext cx="160687" cy="1414811"/>
                    <a:chOff x="4491655" y="3124200"/>
                    <a:chExt cx="160687" cy="1414811"/>
                  </a:xfrm>
                </p:grpSpPr>
                <p:grpSp>
                  <p:nvGrpSpPr>
                    <p:cNvPr id="138" name="Group 52"/>
                    <p:cNvGrpSpPr/>
                    <p:nvPr/>
                  </p:nvGrpSpPr>
                  <p:grpSpPr>
                    <a:xfrm rot="5400000">
                      <a:off x="4169401" y="3751260"/>
                      <a:ext cx="805211" cy="160687"/>
                      <a:chOff x="457201" y="2514600"/>
                      <a:chExt cx="9144001" cy="1824765"/>
                    </a:xfrm>
                  </p:grpSpPr>
                  <p:cxnSp>
                    <p:nvCxnSpPr>
                      <p:cNvPr id="141" name="Straight Connector 140"/>
                      <p:cNvCxnSpPr/>
                      <p:nvPr/>
                    </p:nvCxnSpPr>
                    <p:spPr>
                      <a:xfrm rot="5400000" flipH="1" flipV="1">
                        <a:off x="22900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2" name="Straight Connector 141"/>
                      <p:cNvCxnSpPr/>
                      <p:nvPr/>
                    </p:nvCxnSpPr>
                    <p:spPr>
                      <a:xfrm rot="10800000">
                        <a:off x="457201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3" name="Straight Connector 142"/>
                      <p:cNvCxnSpPr/>
                      <p:nvPr/>
                    </p:nvCxnSpPr>
                    <p:spPr>
                      <a:xfrm rot="5400000" flipH="1" flipV="1">
                        <a:off x="1143001" y="2743201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4" name="Straight Connector 143"/>
                      <p:cNvCxnSpPr/>
                      <p:nvPr/>
                    </p:nvCxnSpPr>
                    <p:spPr>
                      <a:xfrm rot="16200000" flipH="1">
                        <a:off x="13756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5" name="Straight Connector 144"/>
                      <p:cNvCxnSpPr/>
                      <p:nvPr/>
                    </p:nvCxnSpPr>
                    <p:spPr>
                      <a:xfrm rot="5400000" flipH="1" flipV="1">
                        <a:off x="41188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6" name="Straight Connector 145"/>
                      <p:cNvCxnSpPr/>
                      <p:nvPr/>
                    </p:nvCxnSpPr>
                    <p:spPr>
                      <a:xfrm rot="16200000" flipH="1">
                        <a:off x="32044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7" name="Straight Connector 146"/>
                      <p:cNvCxnSpPr/>
                      <p:nvPr/>
                    </p:nvCxnSpPr>
                    <p:spPr>
                      <a:xfrm rot="10800000">
                        <a:off x="8686802" y="3429001"/>
                        <a:ext cx="914400" cy="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8" name="Straight Connector 147"/>
                      <p:cNvCxnSpPr/>
                      <p:nvPr/>
                    </p:nvCxnSpPr>
                    <p:spPr>
                      <a:xfrm rot="5400000" flipH="1" flipV="1">
                        <a:off x="5947638" y="2971802"/>
                        <a:ext cx="1820726" cy="914399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49" name="Straight Connector 148"/>
                      <p:cNvCxnSpPr/>
                      <p:nvPr/>
                    </p:nvCxnSpPr>
                    <p:spPr>
                      <a:xfrm rot="16200000" flipH="1">
                        <a:off x="5033239" y="2971801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50" name="Straight Connector 149"/>
                      <p:cNvCxnSpPr/>
                      <p:nvPr/>
                    </p:nvCxnSpPr>
                    <p:spPr>
                      <a:xfrm rot="16200000" flipH="1">
                        <a:off x="6862039" y="2967763"/>
                        <a:ext cx="1820725" cy="9144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51" name="Straight Connector 150"/>
                      <p:cNvCxnSpPr/>
                      <p:nvPr/>
                    </p:nvCxnSpPr>
                    <p:spPr>
                      <a:xfrm rot="5400000" flipH="1" flipV="1">
                        <a:off x="8001002" y="3649526"/>
                        <a:ext cx="914400" cy="457200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39" name="Straight Connector 138"/>
                    <p:cNvCxnSpPr/>
                    <p:nvPr/>
                  </p:nvCxnSpPr>
                  <p:spPr>
                    <a:xfrm rot="5400000" flipH="1" flipV="1">
                      <a:off x="4419421" y="3276600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" name="Straight Connector 139"/>
                    <p:cNvCxnSpPr/>
                    <p:nvPr/>
                  </p:nvCxnSpPr>
                  <p:spPr>
                    <a:xfrm rot="5400000" flipH="1" flipV="1">
                      <a:off x="4420132" y="4386611"/>
                      <a:ext cx="3048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91" name="Straight Connector 190"/>
                  <p:cNvCxnSpPr/>
                  <p:nvPr/>
                </p:nvCxnSpPr>
                <p:spPr>
                  <a:xfrm rot="5400000" flipH="1" flipV="1">
                    <a:off x="1054169" y="2501331"/>
                    <a:ext cx="804163" cy="0"/>
                  </a:xfrm>
                  <a:prstGeom prst="line">
                    <a:avLst/>
                  </a:prstGeom>
                  <a:scene3d>
                    <a:camera prst="orthographicFront">
                      <a:rot lat="0" lon="0" rev="0"/>
                    </a:camera>
                    <a:lightRig rig="threePt" dir="t"/>
                  </a:scene3d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Straight Connector 193"/>
                  <p:cNvCxnSpPr/>
                  <p:nvPr/>
                </p:nvCxnSpPr>
                <p:spPr>
                  <a:xfrm rot="5400000" flipH="1" flipV="1">
                    <a:off x="4719338" y="2482505"/>
                    <a:ext cx="822960" cy="0"/>
                  </a:xfrm>
                  <a:prstGeom prst="line">
                    <a:avLst/>
                  </a:prstGeom>
                  <a:scene3d>
                    <a:camera prst="orthographicFront">
                      <a:rot lat="0" lon="0" rev="0"/>
                    </a:camera>
                    <a:lightRig rig="threePt" dir="t"/>
                  </a:scene3d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04" name="Title 1"/>
              <p:cNvSpPr txBox="1">
                <a:spLocks/>
              </p:cNvSpPr>
              <p:nvPr/>
            </p:nvSpPr>
            <p:spPr>
              <a:xfrm rot="16200000">
                <a:off x="971464" y="1294496"/>
                <a:ext cx="1088673" cy="670683"/>
              </a:xfrm>
              <a:prstGeom prst="rect">
                <a:avLst/>
              </a:prstGeom>
              <a:scene3d>
                <a:camera prst="orthographicFront">
                  <a:rot lat="0" lon="0" rev="16200000"/>
                </a:camera>
                <a:lightRig rig="threePt" dir="t"/>
              </a:scene3d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0.2 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6" name="TextBox 205"/>
              <p:cNvSpPr txBox="1"/>
              <p:nvPr/>
            </p:nvSpPr>
            <p:spPr>
              <a:xfrm>
                <a:off x="3571148" y="1248303"/>
                <a:ext cx="3651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00CC00"/>
                    </a:solidFill>
                  </a:rPr>
                  <a:t>i</a:t>
                </a:r>
                <a:r>
                  <a:rPr lang="en-US" baseline="-25000" dirty="0" smtClean="0">
                    <a:solidFill>
                      <a:srgbClr val="00CC00"/>
                    </a:solidFill>
                  </a:rPr>
                  <a:t>1</a:t>
                </a:r>
                <a:endParaRPr lang="en-US" dirty="0">
                  <a:solidFill>
                    <a:srgbClr val="00CC00"/>
                  </a:solidFill>
                </a:endParaRPr>
              </a:p>
            </p:txBody>
          </p:sp>
        </p:grpSp>
        <p:grpSp>
          <p:nvGrpSpPr>
            <p:cNvPr id="212" name="Group 211"/>
            <p:cNvGrpSpPr/>
            <p:nvPr/>
          </p:nvGrpSpPr>
          <p:grpSpPr>
            <a:xfrm>
              <a:off x="44113" y="1983188"/>
              <a:ext cx="5231475" cy="3036098"/>
              <a:chOff x="44113" y="1983188"/>
              <a:chExt cx="5231475" cy="3036098"/>
            </a:xfrm>
          </p:grpSpPr>
          <p:sp>
            <p:nvSpPr>
              <p:cNvPr id="199" name="Title 1"/>
              <p:cNvSpPr txBox="1">
                <a:spLocks/>
              </p:cNvSpPr>
              <p:nvPr/>
            </p:nvSpPr>
            <p:spPr>
              <a:xfrm rot="16200000">
                <a:off x="-164882" y="3128185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5 V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0" name="Title 1"/>
              <p:cNvSpPr txBox="1">
                <a:spLocks/>
              </p:cNvSpPr>
              <p:nvPr/>
            </p:nvSpPr>
            <p:spPr>
              <a:xfrm rot="16200000">
                <a:off x="917457" y="3170248"/>
                <a:ext cx="1088673" cy="670683"/>
              </a:xfrm>
              <a:prstGeom prst="rect">
                <a:avLst/>
              </a:prstGeom>
              <a:scene3d>
                <a:camera prst="orthographicFront">
                  <a:rot lat="0" lon="0" rev="16200000"/>
                </a:camera>
                <a:lightRig rig="threePt" dir="t"/>
              </a:scene3d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0.5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1" name="Title 1"/>
              <p:cNvSpPr txBox="1">
                <a:spLocks/>
              </p:cNvSpPr>
              <p:nvPr/>
            </p:nvSpPr>
            <p:spPr>
              <a:xfrm rot="16200000">
                <a:off x="2988987" y="3537139"/>
                <a:ext cx="1088673" cy="670683"/>
              </a:xfrm>
              <a:prstGeom prst="rect">
                <a:avLst/>
              </a:prstGeom>
              <a:scene3d>
                <a:camera prst="orthographicFront">
                  <a:rot lat="0" lon="0" rev="16200000"/>
                </a:camera>
                <a:lightRig rig="threePt" dir="t"/>
              </a:scene3d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0.2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2" name="Title 1"/>
              <p:cNvSpPr txBox="1">
                <a:spLocks/>
              </p:cNvSpPr>
              <p:nvPr/>
            </p:nvSpPr>
            <p:spPr>
              <a:xfrm rot="16200000">
                <a:off x="760052" y="4139608"/>
                <a:ext cx="1088673" cy="670683"/>
              </a:xfrm>
              <a:prstGeom prst="rect">
                <a:avLst/>
              </a:prstGeom>
              <a:scene3d>
                <a:camera prst="orthographicFront">
                  <a:rot lat="0" lon="0" rev="16200000"/>
                </a:camera>
                <a:lightRig rig="threePt" dir="t"/>
              </a:scene3d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 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3" name="Title 1"/>
              <p:cNvSpPr txBox="1">
                <a:spLocks/>
              </p:cNvSpPr>
              <p:nvPr/>
            </p:nvSpPr>
            <p:spPr>
              <a:xfrm rot="16200000">
                <a:off x="3390073" y="2218883"/>
                <a:ext cx="1088673" cy="670683"/>
              </a:xfrm>
              <a:prstGeom prst="rect">
                <a:avLst/>
              </a:prstGeom>
              <a:scene3d>
                <a:camera prst="orthographicFront">
                  <a:rot lat="0" lon="0" rev="16200000"/>
                </a:camera>
                <a:lightRig rig="threePt" dir="t"/>
              </a:scene3d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0.5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5" name="Title 1"/>
              <p:cNvSpPr txBox="1">
                <a:spLocks/>
              </p:cNvSpPr>
              <p:nvPr/>
            </p:nvSpPr>
            <p:spPr>
              <a:xfrm rot="16200000">
                <a:off x="805527" y="2192183"/>
                <a:ext cx="1088673" cy="670683"/>
              </a:xfrm>
              <a:prstGeom prst="rect">
                <a:avLst/>
              </a:prstGeom>
              <a:scene3d>
                <a:camera prst="orthographicFront">
                  <a:rot lat="0" lon="0" rev="16200000"/>
                </a:camera>
                <a:lightRig rig="threePt" dir="t"/>
              </a:scene3d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207" name="TextBox 206"/>
              <p:cNvSpPr txBox="1"/>
              <p:nvPr/>
            </p:nvSpPr>
            <p:spPr>
              <a:xfrm>
                <a:off x="4763909" y="3284175"/>
                <a:ext cx="5116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CC00"/>
                    </a:solidFill>
                  </a:rPr>
                  <a:t>2V</a:t>
                </a:r>
                <a:r>
                  <a:rPr lang="en-US" baseline="-25000" dirty="0" smtClean="0">
                    <a:solidFill>
                      <a:srgbClr val="00CC00"/>
                    </a:solidFill>
                  </a:rPr>
                  <a:t>0</a:t>
                </a:r>
                <a:endParaRPr lang="en-US" dirty="0">
                  <a:solidFill>
                    <a:srgbClr val="00CC00"/>
                  </a:solidFill>
                </a:endParaRPr>
              </a:p>
            </p:txBody>
          </p:sp>
          <p:sp>
            <p:nvSpPr>
              <p:cNvPr id="208" name="TextBox 207"/>
              <p:cNvSpPr txBox="1"/>
              <p:nvPr/>
            </p:nvSpPr>
            <p:spPr>
              <a:xfrm>
                <a:off x="3486177" y="2712612"/>
                <a:ext cx="8790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+   V</a:t>
                </a:r>
                <a:r>
                  <a:rPr lang="en-US" baseline="-25000" dirty="0" smtClean="0">
                    <a:solidFill>
                      <a:srgbClr val="FF0000"/>
                    </a:solidFill>
                  </a:rPr>
                  <a:t>0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 -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09" name="TextBox 208"/>
              <p:cNvSpPr txBox="1"/>
              <p:nvPr/>
            </p:nvSpPr>
            <p:spPr>
              <a:xfrm>
                <a:off x="1851142" y="2836791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i</a:t>
                </a:r>
                <a:r>
                  <a:rPr lang="en-US" baseline="-25000" dirty="0" smtClean="0">
                    <a:solidFill>
                      <a:srgbClr val="FF0000"/>
                    </a:solidFill>
                  </a:rPr>
                  <a:t>1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11" name="Straight Arrow Connector 210"/>
              <p:cNvCxnSpPr/>
              <p:nvPr/>
            </p:nvCxnSpPr>
            <p:spPr>
              <a:xfrm rot="5400000">
                <a:off x="1682008" y="3145228"/>
                <a:ext cx="172333" cy="16593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Mesh Analysis-Introduction</a:t>
            </a:r>
            <a:br>
              <a:rPr lang="en-US" sz="2800" dirty="0" smtClean="0"/>
            </a:br>
            <a:r>
              <a:rPr lang="en-US" sz="3200" dirty="0" smtClean="0"/>
              <a:t>What is a Mesh?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4311" y="1878130"/>
            <a:ext cx="4532489" cy="425873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	A loop is a closed path with no node passed more than once.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r>
              <a:rPr lang="en-US" sz="2400" dirty="0" smtClean="0"/>
              <a:t>	A mesh is a loop that does not contain any other loops within it.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46267" y="1971690"/>
            <a:ext cx="3233426" cy="3233421"/>
            <a:chOff x="5072374" y="1585921"/>
            <a:chExt cx="3233426" cy="3233421"/>
          </a:xfrm>
        </p:grpSpPr>
        <p:grpSp>
          <p:nvGrpSpPr>
            <p:cNvPr id="5" name="Group 190"/>
            <p:cNvGrpSpPr/>
            <p:nvPr/>
          </p:nvGrpSpPr>
          <p:grpSpPr>
            <a:xfrm>
              <a:off x="5072378" y="1714509"/>
              <a:ext cx="257175" cy="1488124"/>
              <a:chOff x="3382667" y="1835079"/>
              <a:chExt cx="257175" cy="1488124"/>
            </a:xfrm>
          </p:grpSpPr>
          <p:sp>
            <p:nvSpPr>
              <p:cNvPr id="50" name="Rectangle 49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190"/>
            <p:cNvGrpSpPr/>
            <p:nvPr/>
          </p:nvGrpSpPr>
          <p:grpSpPr>
            <a:xfrm rot="5400000">
              <a:off x="5816439" y="970449"/>
              <a:ext cx="257175" cy="1488124"/>
              <a:chOff x="3382667" y="1835079"/>
              <a:chExt cx="257175" cy="1488124"/>
            </a:xfrm>
          </p:grpSpPr>
          <p:sp>
            <p:nvSpPr>
              <p:cNvPr id="47" name="Rectangle 46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8" name="Straight Connector 47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190"/>
            <p:cNvGrpSpPr/>
            <p:nvPr/>
          </p:nvGrpSpPr>
          <p:grpSpPr>
            <a:xfrm rot="5400000">
              <a:off x="5816439" y="2458573"/>
              <a:ext cx="257175" cy="1488124"/>
              <a:chOff x="3382667" y="1835079"/>
              <a:chExt cx="257175" cy="1488124"/>
            </a:xfrm>
          </p:grpSpPr>
          <p:sp>
            <p:nvSpPr>
              <p:cNvPr id="44" name="Rectangle 43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190"/>
            <p:cNvGrpSpPr/>
            <p:nvPr/>
          </p:nvGrpSpPr>
          <p:grpSpPr>
            <a:xfrm>
              <a:off x="6560499" y="1714509"/>
              <a:ext cx="257175" cy="1488124"/>
              <a:chOff x="3382667" y="1835079"/>
              <a:chExt cx="257175" cy="1488124"/>
            </a:xfrm>
          </p:grpSpPr>
          <p:sp>
            <p:nvSpPr>
              <p:cNvPr id="41" name="Rectangle 40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190"/>
            <p:cNvGrpSpPr/>
            <p:nvPr/>
          </p:nvGrpSpPr>
          <p:grpSpPr>
            <a:xfrm>
              <a:off x="8048625" y="1714511"/>
              <a:ext cx="257175" cy="1488124"/>
              <a:chOff x="3382667" y="1835079"/>
              <a:chExt cx="257175" cy="1488124"/>
            </a:xfrm>
          </p:grpSpPr>
          <p:sp>
            <p:nvSpPr>
              <p:cNvPr id="38" name="Rectangle 37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190"/>
            <p:cNvGrpSpPr/>
            <p:nvPr/>
          </p:nvGrpSpPr>
          <p:grpSpPr>
            <a:xfrm rot="5400000">
              <a:off x="7304564" y="970452"/>
              <a:ext cx="257175" cy="1488124"/>
              <a:chOff x="3382667" y="1835079"/>
              <a:chExt cx="257175" cy="1488124"/>
            </a:xfrm>
          </p:grpSpPr>
          <p:sp>
            <p:nvSpPr>
              <p:cNvPr id="35" name="Rectangle 34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90"/>
            <p:cNvGrpSpPr/>
            <p:nvPr/>
          </p:nvGrpSpPr>
          <p:grpSpPr>
            <a:xfrm rot="5400000">
              <a:off x="7304560" y="2458575"/>
              <a:ext cx="257175" cy="1488124"/>
              <a:chOff x="3382667" y="1835079"/>
              <a:chExt cx="257175" cy="1488124"/>
            </a:xfrm>
          </p:grpSpPr>
          <p:sp>
            <p:nvSpPr>
              <p:cNvPr id="32" name="Rectangle 31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90"/>
            <p:cNvGrpSpPr/>
            <p:nvPr/>
          </p:nvGrpSpPr>
          <p:grpSpPr>
            <a:xfrm>
              <a:off x="5072374" y="3202631"/>
              <a:ext cx="257175" cy="1488124"/>
              <a:chOff x="3382667" y="1835079"/>
              <a:chExt cx="257175" cy="1488124"/>
            </a:xfrm>
          </p:grpSpPr>
          <p:sp>
            <p:nvSpPr>
              <p:cNvPr id="29" name="Rectangle 28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0" name="Straight Connector 29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90"/>
            <p:cNvGrpSpPr/>
            <p:nvPr/>
          </p:nvGrpSpPr>
          <p:grpSpPr>
            <a:xfrm rot="5400000">
              <a:off x="5816435" y="3946695"/>
              <a:ext cx="257175" cy="1488124"/>
              <a:chOff x="3382667" y="1835079"/>
              <a:chExt cx="257175" cy="1488124"/>
            </a:xfrm>
          </p:grpSpPr>
          <p:sp>
            <p:nvSpPr>
              <p:cNvPr id="26" name="Rectangle 25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90"/>
            <p:cNvGrpSpPr/>
            <p:nvPr/>
          </p:nvGrpSpPr>
          <p:grpSpPr>
            <a:xfrm>
              <a:off x="6560495" y="3202629"/>
              <a:ext cx="257175" cy="1488124"/>
              <a:chOff x="3382667" y="1835079"/>
              <a:chExt cx="257175" cy="1488124"/>
            </a:xfrm>
          </p:grpSpPr>
          <p:sp>
            <p:nvSpPr>
              <p:cNvPr id="23" name="Rectangle 22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90"/>
            <p:cNvGrpSpPr/>
            <p:nvPr/>
          </p:nvGrpSpPr>
          <p:grpSpPr>
            <a:xfrm>
              <a:off x="8048620" y="3202628"/>
              <a:ext cx="257175" cy="1488124"/>
              <a:chOff x="3382667" y="1835079"/>
              <a:chExt cx="257175" cy="1488124"/>
            </a:xfrm>
          </p:grpSpPr>
          <p:sp>
            <p:nvSpPr>
              <p:cNvPr id="20" name="Rectangle 19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90"/>
            <p:cNvGrpSpPr/>
            <p:nvPr/>
          </p:nvGrpSpPr>
          <p:grpSpPr>
            <a:xfrm rot="5400000">
              <a:off x="7304560" y="3946692"/>
              <a:ext cx="257175" cy="1488124"/>
              <a:chOff x="3382667" y="1835079"/>
              <a:chExt cx="257175" cy="1488124"/>
            </a:xfrm>
          </p:grpSpPr>
          <p:sp>
            <p:nvSpPr>
              <p:cNvPr id="17" name="Rectangle 16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Mesh Analysis-Introduction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Mesh Current vs. Element Current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5511" y="1792302"/>
            <a:ext cx="3821289" cy="2289224"/>
          </a:xfrm>
        </p:spPr>
        <p:txBody>
          <a:bodyPr>
            <a:normAutofit/>
          </a:bodyPr>
          <a:lstStyle/>
          <a:p>
            <a:r>
              <a:rPr lang="en-US" sz="1600" dirty="0" smtClean="0"/>
              <a:t>The current through a mesh is known as mesh current. </a:t>
            </a:r>
          </a:p>
          <a:p>
            <a:r>
              <a:rPr lang="en-US" sz="1600" dirty="0" smtClean="0"/>
              <a:t>Direction of the mesh current is arbitrary-conventionally assumed to be clockwise.</a:t>
            </a:r>
          </a:p>
          <a:p>
            <a:r>
              <a:rPr lang="en-US" sz="1600" dirty="0" smtClean="0"/>
              <a:t>The current through an element can be the same as mesh current or the subtraction of two mesh currents.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pSp>
        <p:nvGrpSpPr>
          <p:cNvPr id="253" name="Group 252"/>
          <p:cNvGrpSpPr/>
          <p:nvPr/>
        </p:nvGrpSpPr>
        <p:grpSpPr>
          <a:xfrm>
            <a:off x="443566" y="1568769"/>
            <a:ext cx="3493585" cy="3260069"/>
            <a:chOff x="443566" y="1309122"/>
            <a:chExt cx="3493585" cy="3260069"/>
          </a:xfrm>
        </p:grpSpPr>
        <p:grpSp>
          <p:nvGrpSpPr>
            <p:cNvPr id="247" name="Group 246"/>
            <p:cNvGrpSpPr/>
            <p:nvPr/>
          </p:nvGrpSpPr>
          <p:grpSpPr>
            <a:xfrm>
              <a:off x="1092947" y="1309122"/>
              <a:ext cx="1203203" cy="482222"/>
              <a:chOff x="1092947" y="1309122"/>
              <a:chExt cx="1203203" cy="482222"/>
            </a:xfrm>
          </p:grpSpPr>
          <p:sp>
            <p:nvSpPr>
              <p:cNvPr id="244" name="TextBox 243"/>
              <p:cNvSpPr txBox="1"/>
              <p:nvPr/>
            </p:nvSpPr>
            <p:spPr>
              <a:xfrm rot="10800000">
                <a:off x="1092947" y="142201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  <p:sp>
            <p:nvSpPr>
              <p:cNvPr id="245" name="TextBox 244"/>
              <p:cNvSpPr txBox="1"/>
              <p:nvPr/>
            </p:nvSpPr>
            <p:spPr>
              <a:xfrm rot="10800000">
                <a:off x="2040952" y="1412960"/>
                <a:ext cx="2551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</a:t>
                </a:r>
                <a:endParaRPr lang="en-US" dirty="0"/>
              </a:p>
            </p:txBody>
          </p:sp>
          <p:sp>
            <p:nvSpPr>
              <p:cNvPr id="246" name="TextBox 245"/>
              <p:cNvSpPr txBox="1"/>
              <p:nvPr/>
            </p:nvSpPr>
            <p:spPr>
              <a:xfrm>
                <a:off x="1567159" y="1309122"/>
                <a:ext cx="394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2</a:t>
                </a:r>
                <a:endParaRPr lang="en-US" dirty="0"/>
              </a:p>
            </p:txBody>
          </p:sp>
        </p:grpSp>
        <p:grpSp>
          <p:nvGrpSpPr>
            <p:cNvPr id="252" name="Group 251"/>
            <p:cNvGrpSpPr/>
            <p:nvPr/>
          </p:nvGrpSpPr>
          <p:grpSpPr>
            <a:xfrm>
              <a:off x="443566" y="1619343"/>
              <a:ext cx="3493585" cy="2949848"/>
              <a:chOff x="443566" y="1619343"/>
              <a:chExt cx="3493585" cy="2949848"/>
            </a:xfrm>
          </p:grpSpPr>
          <p:grpSp>
            <p:nvGrpSpPr>
              <p:cNvPr id="233" name="Group 232"/>
              <p:cNvGrpSpPr/>
              <p:nvPr/>
            </p:nvGrpSpPr>
            <p:grpSpPr>
              <a:xfrm>
                <a:off x="946673" y="1619343"/>
                <a:ext cx="2990478" cy="2949848"/>
                <a:chOff x="1665326" y="1474743"/>
                <a:chExt cx="2990478" cy="2949848"/>
              </a:xfrm>
            </p:grpSpPr>
            <p:grpSp>
              <p:nvGrpSpPr>
                <p:cNvPr id="53" name="Group 52"/>
                <p:cNvGrpSpPr/>
                <p:nvPr/>
              </p:nvGrpSpPr>
              <p:grpSpPr>
                <a:xfrm>
                  <a:off x="1665678" y="1555087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54" name="Group 52"/>
                  <p:cNvGrpSpPr/>
                  <p:nvPr/>
                </p:nvGrpSpPr>
                <p:grpSpPr>
                  <a:xfrm rot="5400000">
                    <a:off x="4169399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57" name="Straight Connector 56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8" name="Straight Connector 57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" name="Straight Connector 58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" name="Straight Connector 59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" name="Straight Connector 60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" name="Straight Connector 61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" name="Straight Connector 62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Straight Connector 63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" name="Straight Connector 64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" name="Straight Connector 65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" name="Straight Connector 66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5" name="Straight Connector 54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Connector 55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8" name="Group 67"/>
                <p:cNvGrpSpPr/>
                <p:nvPr/>
              </p:nvGrpSpPr>
              <p:grpSpPr>
                <a:xfrm rot="16200000">
                  <a:off x="2378773" y="847681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69" name="Group 52"/>
                  <p:cNvGrpSpPr/>
                  <p:nvPr/>
                </p:nvGrpSpPr>
                <p:grpSpPr>
                  <a:xfrm rot="5400000">
                    <a:off x="4169401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72" name="Straight Connector 71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" name="Straight Connector 72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" name="Straight Connector 73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" name="Straight Connector 74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" name="Straight Connector 75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" name="Straight Connector 76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" name="Straight Connector 77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" name="Straight Connector 78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" name="Straight Connector 79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" name="Straight Connector 80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" name="Straight Connector 81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0" name="Straight Connector 69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70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3" name="Group 82"/>
                <p:cNvGrpSpPr/>
                <p:nvPr/>
              </p:nvGrpSpPr>
              <p:grpSpPr>
                <a:xfrm rot="16200000">
                  <a:off x="2372906" y="2262492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84" name="Group 52"/>
                  <p:cNvGrpSpPr/>
                  <p:nvPr/>
                </p:nvGrpSpPr>
                <p:grpSpPr>
                  <a:xfrm rot="5400000">
                    <a:off x="4169403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87" name="Straight Connector 86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" name="Straight Connector 87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" name="Straight Connector 88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" name="Straight Connector 89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" name="Straight Connector 90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" name="Straight Connector 91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" name="Straight Connector 92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" name="Straight Connector 93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" name="Straight Connector 94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" name="Straight Connector 95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" name="Straight Connector 96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5" name="Straight Connector 84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Straight Connector 85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8" name="Group 97"/>
                <p:cNvGrpSpPr/>
                <p:nvPr/>
              </p:nvGrpSpPr>
              <p:grpSpPr>
                <a:xfrm>
                  <a:off x="3086178" y="1555264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99" name="Group 52"/>
                  <p:cNvGrpSpPr/>
                  <p:nvPr/>
                </p:nvGrpSpPr>
                <p:grpSpPr>
                  <a:xfrm rot="5400000">
                    <a:off x="4169401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102" name="Straight Connector 101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" name="Straight Connector 102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" name="Straight Connector 103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" name="Straight Connector 104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6" name="Straight Connector 105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" name="Straight Connector 106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" name="Straight Connector 107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" name="Straight Connector 108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" name="Straight Connector 109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1" name="Straight Connector 110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" name="Straight Connector 111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00" name="Straight Connector 99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Straight Connector 100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3" name="Group 112"/>
                <p:cNvGrpSpPr/>
                <p:nvPr/>
              </p:nvGrpSpPr>
              <p:grpSpPr>
                <a:xfrm>
                  <a:off x="1665326" y="2929093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114" name="Group 52"/>
                  <p:cNvGrpSpPr/>
                  <p:nvPr/>
                </p:nvGrpSpPr>
                <p:grpSpPr>
                  <a:xfrm rot="5400000">
                    <a:off x="4169403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117" name="Straight Connector 116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" name="Straight Connector 117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" name="Straight Connector 118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" name="Straight Connector 119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1" name="Straight Connector 120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" name="Straight Connector 121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" name="Straight Connector 122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" name="Straight Connector 123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" name="Straight Connector 124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6" name="Straight Connector 125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" name="Straight Connector 126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5" name="Straight Connector 114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Straight Connector 115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8" name="Group 127"/>
                <p:cNvGrpSpPr/>
                <p:nvPr/>
              </p:nvGrpSpPr>
              <p:grpSpPr>
                <a:xfrm rot="16200000">
                  <a:off x="3787712" y="848031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129" name="Group 52"/>
                  <p:cNvGrpSpPr/>
                  <p:nvPr/>
                </p:nvGrpSpPr>
                <p:grpSpPr>
                  <a:xfrm rot="5400000">
                    <a:off x="4169403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132" name="Straight Connector 131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Straight Connector 132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Straight Connector 133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Straight Connector 134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6" name="Straight Connector 135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" name="Straight Connector 136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" name="Straight Connector 137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9" name="Straight Connector 138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" name="Straight Connector 139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1" name="Straight Connector 140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" name="Straight Connector 141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30" name="Straight Connector 129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1" name="Straight Connector 130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3" name="Group 142"/>
                <p:cNvGrpSpPr/>
                <p:nvPr/>
              </p:nvGrpSpPr>
              <p:grpSpPr>
                <a:xfrm rot="16200000">
                  <a:off x="3787712" y="2261950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144" name="Group 52"/>
                  <p:cNvGrpSpPr/>
                  <p:nvPr/>
                </p:nvGrpSpPr>
                <p:grpSpPr>
                  <a:xfrm rot="5400000">
                    <a:off x="4169405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147" name="Straight Connector 146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Straight Connector 147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Straight Connector 148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Straight Connector 149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Straight Connector 150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Straight Connector 151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" name="Straight Connector 152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" name="Straight Connector 153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" name="Straight Connector 154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6" name="Straight Connector 155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" name="Straight Connector 156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5" name="Straight Connector 144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8" name="Group 157"/>
                <p:cNvGrpSpPr/>
                <p:nvPr/>
              </p:nvGrpSpPr>
              <p:grpSpPr>
                <a:xfrm>
                  <a:off x="4495117" y="1555614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159" name="Group 52"/>
                  <p:cNvGrpSpPr/>
                  <p:nvPr/>
                </p:nvGrpSpPr>
                <p:grpSpPr>
                  <a:xfrm rot="5400000">
                    <a:off x="4169403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162" name="Straight Connector 161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Straight Connector 162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Straight Connector 163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" name="Straight Connector 164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6" name="Straight Connector 165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" name="Straight Connector 166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" name="Straight Connector 167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9" name="Straight Connector 168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" name="Straight Connector 169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1" name="Straight Connector 170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" name="Straight Connector 171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0" name="Straight Connector 159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Straight Connector 160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3" name="Group 172"/>
                <p:cNvGrpSpPr/>
                <p:nvPr/>
              </p:nvGrpSpPr>
              <p:grpSpPr>
                <a:xfrm rot="16200000">
                  <a:off x="2372554" y="3636498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174" name="Group 52"/>
                  <p:cNvGrpSpPr/>
                  <p:nvPr/>
                </p:nvGrpSpPr>
                <p:grpSpPr>
                  <a:xfrm rot="5400000">
                    <a:off x="4169407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177" name="Straight Connector 176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Straight Connector 177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Straight Connector 178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Straight Connector 179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Straight Connector 180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2" name="Straight Connector 181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Straight Connector 182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4" name="Straight Connector 183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5" name="Straight Connector 184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6" name="Straight Connector 185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Straight Connector 186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75" name="Straight Connector 174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Straight Connector 175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8" name="Group 187"/>
                <p:cNvGrpSpPr/>
                <p:nvPr/>
              </p:nvGrpSpPr>
              <p:grpSpPr>
                <a:xfrm rot="16200000">
                  <a:off x="3794117" y="3636842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189" name="Group 52"/>
                  <p:cNvGrpSpPr/>
                  <p:nvPr/>
                </p:nvGrpSpPr>
                <p:grpSpPr>
                  <a:xfrm rot="5400000">
                    <a:off x="4169409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192" name="Straight Connector 191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3" name="Straight Connector 192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4" name="Straight Connector 193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5" name="Straight Connector 194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6" name="Straight Connector 195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Straight Connector 196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Straight Connector 197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Straight Connector 198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0" name="Straight Connector 199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1" name="Straight Connector 200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2" name="Straight Connector 201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90" name="Straight Connector 189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Straight Connector 190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3" name="Group 202"/>
                <p:cNvGrpSpPr/>
                <p:nvPr/>
              </p:nvGrpSpPr>
              <p:grpSpPr>
                <a:xfrm>
                  <a:off x="3086717" y="2968812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204" name="Group 52"/>
                  <p:cNvGrpSpPr/>
                  <p:nvPr/>
                </p:nvGrpSpPr>
                <p:grpSpPr>
                  <a:xfrm rot="5400000">
                    <a:off x="4169403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207" name="Straight Connector 206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8" name="Straight Connector 207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9" name="Straight Connector 208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0" name="Straight Connector 209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1" name="Straight Connector 210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2" name="Straight Connector 211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3" name="Straight Connector 212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4" name="Straight Connector 213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5" name="Straight Connector 214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6" name="Straight Connector 215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7" name="Straight Connector 216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05" name="Straight Connector 204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Connector 205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8" name="Group 217"/>
                <p:cNvGrpSpPr/>
                <p:nvPr/>
              </p:nvGrpSpPr>
              <p:grpSpPr>
                <a:xfrm>
                  <a:off x="4494769" y="2929614"/>
                  <a:ext cx="160687" cy="1414811"/>
                  <a:chOff x="4491655" y="3124200"/>
                  <a:chExt cx="160687" cy="1414811"/>
                </a:xfrm>
              </p:grpSpPr>
              <p:grpSp>
                <p:nvGrpSpPr>
                  <p:cNvPr id="219" name="Group 52"/>
                  <p:cNvGrpSpPr/>
                  <p:nvPr/>
                </p:nvGrpSpPr>
                <p:grpSpPr>
                  <a:xfrm rot="5400000">
                    <a:off x="4169405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222" name="Straight Connector 221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3" name="Straight Connector 222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4" name="Straight Connector 223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5" name="Straight Connector 224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6" name="Straight Connector 225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7" name="Straight Connector 226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8" name="Straight Connector 227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9" name="Straight Connector 228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0" name="Straight Connector 229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1" name="Straight Connector 230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2" name="Straight Connector 231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20" name="Straight Connector 219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Straight Connector 220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34" name="Group 233"/>
              <p:cNvGrpSpPr/>
              <p:nvPr/>
            </p:nvGrpSpPr>
            <p:grpSpPr>
              <a:xfrm>
                <a:off x="2429937" y="1881455"/>
                <a:ext cx="651907" cy="1033145"/>
                <a:chOff x="5337610" y="1763730"/>
                <a:chExt cx="651907" cy="1033145"/>
              </a:xfrm>
            </p:grpSpPr>
            <p:sp>
              <p:nvSpPr>
                <p:cNvPr id="235" name="Title 1"/>
                <p:cNvSpPr txBox="1">
                  <a:spLocks/>
                </p:cNvSpPr>
                <p:nvPr/>
              </p:nvSpPr>
              <p:spPr>
                <a:xfrm>
                  <a:off x="5486400" y="1910568"/>
                  <a:ext cx="503117" cy="670683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sz="2000" dirty="0" smtClean="0"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sz="2000" baseline="-25000" dirty="0" smtClean="0"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kumimoji="0" lang="en-US" sz="2000" b="0" u="none" strike="noStrike" kern="1200" cap="none" spc="0" normalizeH="0" baseline="-25000" noProof="0" dirty="0">
                    <a:ln>
                      <a:noFill/>
                    </a:ln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  <p:grpSp>
              <p:nvGrpSpPr>
                <p:cNvPr id="236" name="Group 218"/>
                <p:cNvGrpSpPr/>
                <p:nvPr/>
              </p:nvGrpSpPr>
              <p:grpSpPr>
                <a:xfrm rot="10800000">
                  <a:off x="5337610" y="1763730"/>
                  <a:ext cx="300082" cy="1033145"/>
                  <a:chOff x="3990084" y="2094849"/>
                  <a:chExt cx="300082" cy="1033145"/>
                </a:xfrm>
              </p:grpSpPr>
              <p:sp>
                <p:nvSpPr>
                  <p:cNvPr id="237" name="TextBox 236"/>
                  <p:cNvSpPr txBox="1"/>
                  <p:nvPr/>
                </p:nvSpPr>
                <p:spPr>
                  <a:xfrm>
                    <a:off x="3990084" y="2758662"/>
                    <a:ext cx="30008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+</a:t>
                    </a:r>
                    <a:endParaRPr lang="en-US" dirty="0"/>
                  </a:p>
                </p:txBody>
              </p:sp>
              <p:sp>
                <p:nvSpPr>
                  <p:cNvPr id="238" name="TextBox 237"/>
                  <p:cNvSpPr txBox="1"/>
                  <p:nvPr/>
                </p:nvSpPr>
                <p:spPr>
                  <a:xfrm>
                    <a:off x="4031304" y="2094849"/>
                    <a:ext cx="25519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-</a:t>
                    </a:r>
                    <a:endParaRPr lang="en-US" dirty="0"/>
                  </a:p>
                </p:txBody>
              </p:sp>
            </p:grpSp>
          </p:grpSp>
          <p:grpSp>
            <p:nvGrpSpPr>
              <p:cNvPr id="239" name="Group 238"/>
              <p:cNvGrpSpPr/>
              <p:nvPr/>
            </p:nvGrpSpPr>
            <p:grpSpPr>
              <a:xfrm>
                <a:off x="443566" y="1881455"/>
                <a:ext cx="548706" cy="1033146"/>
                <a:chOff x="5486400" y="1758570"/>
                <a:chExt cx="548706" cy="1033146"/>
              </a:xfrm>
            </p:grpSpPr>
            <p:sp>
              <p:nvSpPr>
                <p:cNvPr id="240" name="Title 1"/>
                <p:cNvSpPr txBox="1">
                  <a:spLocks/>
                </p:cNvSpPr>
                <p:nvPr/>
              </p:nvSpPr>
              <p:spPr>
                <a:xfrm>
                  <a:off x="5486400" y="1910568"/>
                  <a:ext cx="503117" cy="670683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sz="2000" dirty="0" smtClean="0"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sz="2000" baseline="-25000" dirty="0" smtClean="0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kumimoji="0" lang="en-US" sz="2000" b="0" u="none" strike="noStrike" kern="1200" cap="none" spc="0" normalizeH="0" baseline="-25000" noProof="0" dirty="0">
                    <a:ln>
                      <a:noFill/>
                    </a:ln>
                    <a:effectLst/>
                    <a:uLnTx/>
                    <a:uFillTx/>
                    <a:latin typeface="Times New Roman" pitchFamily="18" charset="0"/>
                    <a:ea typeface="+mj-ea"/>
                    <a:cs typeface="Times New Roman" pitchFamily="18" charset="0"/>
                  </a:endParaRPr>
                </a:p>
              </p:txBody>
            </p:sp>
            <p:grpSp>
              <p:nvGrpSpPr>
                <p:cNvPr id="241" name="Group 218"/>
                <p:cNvGrpSpPr/>
                <p:nvPr/>
              </p:nvGrpSpPr>
              <p:grpSpPr>
                <a:xfrm rot="10800000">
                  <a:off x="5735023" y="1758570"/>
                  <a:ext cx="300083" cy="1033146"/>
                  <a:chOff x="3592670" y="2100008"/>
                  <a:chExt cx="300083" cy="1033146"/>
                </a:xfrm>
              </p:grpSpPr>
              <p:sp>
                <p:nvSpPr>
                  <p:cNvPr id="242" name="TextBox 241"/>
                  <p:cNvSpPr txBox="1"/>
                  <p:nvPr/>
                </p:nvSpPr>
                <p:spPr>
                  <a:xfrm>
                    <a:off x="3592671" y="2100008"/>
                    <a:ext cx="30008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+</a:t>
                    </a:r>
                    <a:endParaRPr lang="en-US" dirty="0"/>
                  </a:p>
                </p:txBody>
              </p:sp>
              <p:sp>
                <p:nvSpPr>
                  <p:cNvPr id="243" name="TextBox 242"/>
                  <p:cNvSpPr txBox="1"/>
                  <p:nvPr/>
                </p:nvSpPr>
                <p:spPr>
                  <a:xfrm>
                    <a:off x="3592670" y="2763822"/>
                    <a:ext cx="25519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-</a:t>
                    </a:r>
                    <a:endParaRPr lang="en-US" dirty="0"/>
                  </a:p>
                </p:txBody>
              </p:sp>
            </p:grpSp>
          </p:grpSp>
          <p:grpSp>
            <p:nvGrpSpPr>
              <p:cNvPr id="248" name="Group 247"/>
              <p:cNvGrpSpPr/>
              <p:nvPr/>
            </p:nvGrpSpPr>
            <p:grpSpPr>
              <a:xfrm>
                <a:off x="2543582" y="3143583"/>
                <a:ext cx="1203203" cy="482222"/>
                <a:chOff x="1092947" y="1309122"/>
                <a:chExt cx="1203203" cy="482222"/>
              </a:xfrm>
            </p:grpSpPr>
            <p:sp>
              <p:nvSpPr>
                <p:cNvPr id="249" name="TextBox 248"/>
                <p:cNvSpPr txBox="1"/>
                <p:nvPr/>
              </p:nvSpPr>
              <p:spPr>
                <a:xfrm rot="10800000">
                  <a:off x="1092947" y="1422012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+</a:t>
                  </a:r>
                  <a:endParaRPr lang="en-US" dirty="0"/>
                </a:p>
              </p:txBody>
            </p:sp>
            <p:sp>
              <p:nvSpPr>
                <p:cNvPr id="250" name="TextBox 249"/>
                <p:cNvSpPr txBox="1"/>
                <p:nvPr/>
              </p:nvSpPr>
              <p:spPr>
                <a:xfrm rot="10800000">
                  <a:off x="2040952" y="1412960"/>
                  <a:ext cx="2551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-</a:t>
                  </a:r>
                  <a:endParaRPr lang="en-US" dirty="0"/>
                </a:p>
              </p:txBody>
            </p:sp>
            <p:sp>
              <p:nvSpPr>
                <p:cNvPr id="251" name="TextBox 250"/>
                <p:cNvSpPr txBox="1"/>
                <p:nvPr/>
              </p:nvSpPr>
              <p:spPr>
                <a:xfrm>
                  <a:off x="1567159" y="1309122"/>
                  <a:ext cx="3946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V</a:t>
                  </a:r>
                  <a:r>
                    <a:rPr lang="en-US" baseline="-25000" dirty="0" smtClean="0"/>
                    <a:t>4</a:t>
                  </a:r>
                  <a:endParaRPr lang="en-US" dirty="0"/>
                </a:p>
              </p:txBody>
            </p:sp>
          </p:grp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cs typeface="Times New Roman" pitchFamily="18" charset="0"/>
              </a:rPr>
              <a:t>Mesh Analysis-Method</a:t>
            </a:r>
            <a:endParaRPr lang="en-US" sz="3200" dirty="0"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864" y="1112835"/>
            <a:ext cx="4916311" cy="1223961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Assign mesh currents i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,i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,…i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n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Apply KVL+ Ohm’s law to each mesh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Solve the equations for i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,i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,…i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n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 smtClean="0"/>
          </a:p>
          <a:p>
            <a:endParaRPr lang="en-US" baseline="-25000" dirty="0" smtClean="0"/>
          </a:p>
          <a:p>
            <a:endParaRPr lang="en-US" baseline="30000" dirty="0" smtClean="0"/>
          </a:p>
        </p:txBody>
      </p:sp>
      <p:grpSp>
        <p:nvGrpSpPr>
          <p:cNvPr id="101" name="Group 100"/>
          <p:cNvGrpSpPr/>
          <p:nvPr/>
        </p:nvGrpSpPr>
        <p:grpSpPr>
          <a:xfrm>
            <a:off x="-40029" y="1849511"/>
            <a:ext cx="4231228" cy="2387820"/>
            <a:chOff x="242196" y="2628452"/>
            <a:chExt cx="4231228" cy="2387820"/>
          </a:xfrm>
        </p:grpSpPr>
        <p:sp>
          <p:nvSpPr>
            <p:cNvPr id="208" name="TextBox 207"/>
            <p:cNvSpPr txBox="1"/>
            <p:nvPr/>
          </p:nvSpPr>
          <p:spPr>
            <a:xfrm>
              <a:off x="1400572" y="2628452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2784254" y="2628808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 </a:t>
              </a:r>
              <a:r>
                <a:rPr lang="en-US" dirty="0" smtClean="0">
                  <a:latin typeface="Symbol" pitchFamily="18" charset="2"/>
                </a:rPr>
                <a:t>W</a:t>
              </a:r>
              <a:endParaRPr lang="en-US" dirty="0">
                <a:latin typeface="Symbol" pitchFamily="18" charset="2"/>
              </a:endParaRPr>
            </a:p>
          </p:txBody>
        </p:sp>
        <p:grpSp>
          <p:nvGrpSpPr>
            <p:cNvPr id="100" name="Group 99"/>
            <p:cNvGrpSpPr/>
            <p:nvPr/>
          </p:nvGrpSpPr>
          <p:grpSpPr>
            <a:xfrm>
              <a:off x="242196" y="2997788"/>
              <a:ext cx="4231228" cy="2018484"/>
              <a:chOff x="242196" y="2997788"/>
              <a:chExt cx="4231228" cy="2018484"/>
            </a:xfrm>
          </p:grpSpPr>
          <p:grpSp>
            <p:nvGrpSpPr>
              <p:cNvPr id="108" name="Group 75"/>
              <p:cNvGrpSpPr/>
              <p:nvPr/>
            </p:nvGrpSpPr>
            <p:grpSpPr>
              <a:xfrm>
                <a:off x="700976" y="3078128"/>
                <a:ext cx="485775" cy="1488125"/>
                <a:chOff x="5172949" y="2484911"/>
                <a:chExt cx="485775" cy="1488125"/>
              </a:xfrm>
            </p:grpSpPr>
            <p:sp>
              <p:nvSpPr>
                <p:cNvPr id="109" name="Oval 108"/>
                <p:cNvSpPr/>
                <p:nvPr/>
              </p:nvSpPr>
              <p:spPr>
                <a:xfrm>
                  <a:off x="5172949" y="2945982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0" name="Title 1"/>
                <p:cNvSpPr txBox="1">
                  <a:spLocks/>
                </p:cNvSpPr>
                <p:nvPr/>
              </p:nvSpPr>
              <p:spPr>
                <a:xfrm>
                  <a:off x="5296205" y="290718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1" name="Title 1"/>
                <p:cNvSpPr txBox="1">
                  <a:spLocks/>
                </p:cNvSpPr>
                <p:nvPr/>
              </p:nvSpPr>
              <p:spPr>
                <a:xfrm>
                  <a:off x="5296205" y="316617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112" name="Straight Connector 111"/>
                <p:cNvCxnSpPr/>
                <p:nvPr/>
              </p:nvCxnSpPr>
              <p:spPr>
                <a:xfrm rot="5400000" flipH="1" flipV="1">
                  <a:off x="5148301" y="3702397"/>
                  <a:ext cx="541279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 rot="5400000" flipH="1" flipV="1">
                  <a:off x="5185301" y="2715447"/>
                  <a:ext cx="46107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4" name="Group 78"/>
              <p:cNvGrpSpPr/>
              <p:nvPr/>
            </p:nvGrpSpPr>
            <p:grpSpPr>
              <a:xfrm rot="16200000">
                <a:off x="1570925" y="2370726"/>
                <a:ext cx="160687" cy="1414811"/>
                <a:chOff x="4491655" y="3124200"/>
                <a:chExt cx="160687" cy="1414811"/>
              </a:xfrm>
            </p:grpSpPr>
            <p:grpSp>
              <p:nvGrpSpPr>
                <p:cNvPr id="115" name="Group 52"/>
                <p:cNvGrpSpPr/>
                <p:nvPr/>
              </p:nvGrpSpPr>
              <p:grpSpPr>
                <a:xfrm rot="5400000">
                  <a:off x="4169399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18" name="Straight Connector 117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Straight Connector 118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Straight Connector 119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Straight Connector 120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Straight Connector 121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Straight Connector 122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Straight Connector 123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Straight Connector 124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Straight Connector 125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Straight Connector 126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Straight Connector 127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9" name="Group 93"/>
              <p:cNvGrpSpPr/>
              <p:nvPr/>
            </p:nvGrpSpPr>
            <p:grpSpPr>
              <a:xfrm rot="16200000">
                <a:off x="2985736" y="2371428"/>
                <a:ext cx="160687" cy="1414811"/>
                <a:chOff x="4491655" y="3124200"/>
                <a:chExt cx="160687" cy="1414811"/>
              </a:xfrm>
            </p:grpSpPr>
            <p:grpSp>
              <p:nvGrpSpPr>
                <p:cNvPr id="130" name="Group 52"/>
                <p:cNvGrpSpPr/>
                <p:nvPr/>
              </p:nvGrpSpPr>
              <p:grpSpPr>
                <a:xfrm rot="5400000">
                  <a:off x="4169401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33" name="Straight Connector 132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Straight Connector 133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Straight Connector 134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Straight Connector 135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Straight Connector 136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Straight Connector 137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Straight Connector 138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Straight Connector 139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Straight Connector 140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Straight Connector 141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Straight Connector 142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1" name="Straight Connector 130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4" name="Group 111"/>
              <p:cNvGrpSpPr/>
              <p:nvPr/>
            </p:nvGrpSpPr>
            <p:grpSpPr>
              <a:xfrm rot="16200000">
                <a:off x="1574030" y="3858848"/>
                <a:ext cx="160687" cy="1414811"/>
                <a:chOff x="4491655" y="3124200"/>
                <a:chExt cx="160687" cy="1414811"/>
              </a:xfrm>
            </p:grpSpPr>
            <p:grpSp>
              <p:nvGrpSpPr>
                <p:cNvPr id="145" name="Group 52"/>
                <p:cNvGrpSpPr/>
                <p:nvPr/>
              </p:nvGrpSpPr>
              <p:grpSpPr>
                <a:xfrm rot="5400000">
                  <a:off x="4169401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48" name="Straight Connector 147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Straight Connector 148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Straight Connector 149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Straight Connector 150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Straight Connector 152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Straight Connector 153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Straight Connector 155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Straight Connector 156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Straight Connector 157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6" name="Straight Connector 145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26"/>
              <p:cNvGrpSpPr/>
              <p:nvPr/>
            </p:nvGrpSpPr>
            <p:grpSpPr>
              <a:xfrm rot="16200000">
                <a:off x="2985736" y="3859198"/>
                <a:ext cx="160687" cy="1414811"/>
                <a:chOff x="4491655" y="3124200"/>
                <a:chExt cx="160687" cy="1414811"/>
              </a:xfrm>
            </p:grpSpPr>
            <p:grpSp>
              <p:nvGrpSpPr>
                <p:cNvPr id="160" name="Group 52"/>
                <p:cNvGrpSpPr/>
                <p:nvPr/>
              </p:nvGrpSpPr>
              <p:grpSpPr>
                <a:xfrm rot="5400000">
                  <a:off x="4169403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163" name="Straight Connector 162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Straight Connector 163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Straight Connector 164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Straight Connector 165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Straight Connector 166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Straight Connector 167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Straight Connector 168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Straight Connector 169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Straight Connector 170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1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Straight Connector 172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61" name="Straight Connector 160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4" name="Group 173"/>
              <p:cNvGrpSpPr/>
              <p:nvPr/>
            </p:nvGrpSpPr>
            <p:grpSpPr>
              <a:xfrm>
                <a:off x="2281435" y="3071797"/>
                <a:ext cx="160687" cy="1494983"/>
                <a:chOff x="2228161" y="2300571"/>
                <a:chExt cx="160687" cy="1494983"/>
              </a:xfrm>
            </p:grpSpPr>
            <p:grpSp>
              <p:nvGrpSpPr>
                <p:cNvPr id="175" name="Group 93"/>
                <p:cNvGrpSpPr/>
                <p:nvPr/>
              </p:nvGrpSpPr>
              <p:grpSpPr>
                <a:xfrm>
                  <a:off x="2228171" y="2300571"/>
                  <a:ext cx="160687" cy="1414811"/>
                  <a:chOff x="4491665" y="3124200"/>
                  <a:chExt cx="160687" cy="1414811"/>
                </a:xfrm>
              </p:grpSpPr>
              <p:grpSp>
                <p:nvGrpSpPr>
                  <p:cNvPr id="177" name="Group 52"/>
                  <p:cNvGrpSpPr/>
                  <p:nvPr/>
                </p:nvGrpSpPr>
                <p:grpSpPr>
                  <a:xfrm rot="5400000">
                    <a:off x="4169403" y="3751260"/>
                    <a:ext cx="805211" cy="160687"/>
                    <a:chOff x="457201" y="2514600"/>
                    <a:chExt cx="9144001" cy="1824765"/>
                  </a:xfrm>
                </p:grpSpPr>
                <p:cxnSp>
                  <p:nvCxnSpPr>
                    <p:cNvPr id="180" name="Straight Connector 179"/>
                    <p:cNvCxnSpPr/>
                    <p:nvPr/>
                  </p:nvCxnSpPr>
                  <p:spPr>
                    <a:xfrm rot="5400000" flipH="1" flipV="1">
                      <a:off x="22900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Straight Connector 180"/>
                    <p:cNvCxnSpPr/>
                    <p:nvPr/>
                  </p:nvCxnSpPr>
                  <p:spPr>
                    <a:xfrm rot="10800000">
                      <a:off x="457201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2" name="Straight Connector 181"/>
                    <p:cNvCxnSpPr/>
                    <p:nvPr/>
                  </p:nvCxnSpPr>
                  <p:spPr>
                    <a:xfrm rot="5400000" flipH="1" flipV="1">
                      <a:off x="1143001" y="2743201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Straight Connector 182"/>
                    <p:cNvCxnSpPr/>
                    <p:nvPr/>
                  </p:nvCxnSpPr>
                  <p:spPr>
                    <a:xfrm rot="16200000" flipH="1">
                      <a:off x="13756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4" name="Straight Connector 183"/>
                    <p:cNvCxnSpPr/>
                    <p:nvPr/>
                  </p:nvCxnSpPr>
                  <p:spPr>
                    <a:xfrm rot="5400000" flipH="1" flipV="1">
                      <a:off x="41188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5" name="Straight Connector 184"/>
                    <p:cNvCxnSpPr/>
                    <p:nvPr/>
                  </p:nvCxnSpPr>
                  <p:spPr>
                    <a:xfrm rot="16200000" flipH="1">
                      <a:off x="32044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6" name="Straight Connector 185"/>
                    <p:cNvCxnSpPr/>
                    <p:nvPr/>
                  </p:nvCxnSpPr>
                  <p:spPr>
                    <a:xfrm rot="10800000">
                      <a:off x="8686802" y="3429001"/>
                      <a:ext cx="914400" cy="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Straight Connector 186"/>
                    <p:cNvCxnSpPr/>
                    <p:nvPr/>
                  </p:nvCxnSpPr>
                  <p:spPr>
                    <a:xfrm rot="5400000" flipH="1" flipV="1">
                      <a:off x="5947638" y="2971802"/>
                      <a:ext cx="1820726" cy="914399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8" name="Straight Connector 187"/>
                    <p:cNvCxnSpPr/>
                    <p:nvPr/>
                  </p:nvCxnSpPr>
                  <p:spPr>
                    <a:xfrm rot="16200000" flipH="1">
                      <a:off x="5033239" y="2971801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9" name="Straight Connector 188"/>
                    <p:cNvCxnSpPr/>
                    <p:nvPr/>
                  </p:nvCxnSpPr>
                  <p:spPr>
                    <a:xfrm rot="16200000" flipH="1">
                      <a:off x="6862039" y="2967763"/>
                      <a:ext cx="1820725" cy="9144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Straight Connector 189"/>
                    <p:cNvCxnSpPr/>
                    <p:nvPr/>
                  </p:nvCxnSpPr>
                  <p:spPr>
                    <a:xfrm rot="5400000" flipH="1" flipV="1">
                      <a:off x="8001002" y="3649526"/>
                      <a:ext cx="914400" cy="45720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78" name="Straight Connector 177"/>
                  <p:cNvCxnSpPr/>
                  <p:nvPr/>
                </p:nvCxnSpPr>
                <p:spPr>
                  <a:xfrm rot="5400000" flipH="1" flipV="1">
                    <a:off x="4419421" y="3276600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78"/>
                  <p:cNvCxnSpPr/>
                  <p:nvPr/>
                </p:nvCxnSpPr>
                <p:spPr>
                  <a:xfrm rot="5400000" flipH="1" flipV="1">
                    <a:off x="4420132" y="4386611"/>
                    <a:ext cx="3048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76" name="Straight Connector 175"/>
                <p:cNvCxnSpPr/>
                <p:nvPr/>
              </p:nvCxnSpPr>
              <p:spPr>
                <a:xfrm rot="5400000">
                  <a:off x="2268608" y="3755116"/>
                  <a:ext cx="8087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1" name="TextBox 210"/>
              <p:cNvSpPr txBox="1"/>
              <p:nvPr/>
            </p:nvSpPr>
            <p:spPr>
              <a:xfrm>
                <a:off x="2759558" y="4646940"/>
                <a:ext cx="532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  <p:sp>
            <p:nvSpPr>
              <p:cNvPr id="212" name="TextBox 211"/>
              <p:cNvSpPr txBox="1"/>
              <p:nvPr/>
            </p:nvSpPr>
            <p:spPr>
              <a:xfrm>
                <a:off x="1790720" y="3611171"/>
                <a:ext cx="5325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7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  <p:sp>
            <p:nvSpPr>
              <p:cNvPr id="213" name="TextBox 212"/>
              <p:cNvSpPr txBox="1"/>
              <p:nvPr/>
            </p:nvSpPr>
            <p:spPr>
              <a:xfrm>
                <a:off x="1400572" y="4646940"/>
                <a:ext cx="6495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 </a:t>
                </a:r>
                <a:r>
                  <a:rPr lang="en-US" dirty="0" smtClean="0">
                    <a:latin typeface="Symbol" pitchFamily="18" charset="2"/>
                  </a:rPr>
                  <a:t>W</a:t>
                </a:r>
                <a:endParaRPr lang="en-US" dirty="0">
                  <a:latin typeface="Symbol" pitchFamily="18" charset="2"/>
                </a:endParaRPr>
              </a:p>
            </p:txBody>
          </p:sp>
          <p:grpSp>
            <p:nvGrpSpPr>
              <p:cNvPr id="214" name="Group 75"/>
              <p:cNvGrpSpPr/>
              <p:nvPr/>
            </p:nvGrpSpPr>
            <p:grpSpPr>
              <a:xfrm>
                <a:off x="3528869" y="3083771"/>
                <a:ext cx="485775" cy="1488125"/>
                <a:chOff x="5172949" y="2484911"/>
                <a:chExt cx="485775" cy="1488125"/>
              </a:xfrm>
            </p:grpSpPr>
            <p:sp>
              <p:nvSpPr>
                <p:cNvPr id="215" name="Oval 214"/>
                <p:cNvSpPr/>
                <p:nvPr/>
              </p:nvSpPr>
              <p:spPr>
                <a:xfrm>
                  <a:off x="5172949" y="2945982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16" name="Title 1"/>
                <p:cNvSpPr txBox="1">
                  <a:spLocks/>
                </p:cNvSpPr>
                <p:nvPr/>
              </p:nvSpPr>
              <p:spPr>
                <a:xfrm>
                  <a:off x="5296205" y="290718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17" name="Title 1"/>
                <p:cNvSpPr txBox="1">
                  <a:spLocks/>
                </p:cNvSpPr>
                <p:nvPr/>
              </p:nvSpPr>
              <p:spPr>
                <a:xfrm>
                  <a:off x="5296205" y="3166177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218" name="Straight Connector 217"/>
                <p:cNvCxnSpPr/>
                <p:nvPr/>
              </p:nvCxnSpPr>
              <p:spPr>
                <a:xfrm rot="5400000" flipH="1" flipV="1">
                  <a:off x="5148301" y="3702397"/>
                  <a:ext cx="541279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/>
                <p:cNvCxnSpPr/>
                <p:nvPr/>
              </p:nvCxnSpPr>
              <p:spPr>
                <a:xfrm rot="5400000" flipH="1" flipV="1">
                  <a:off x="5185301" y="2715447"/>
                  <a:ext cx="461071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0" name="TextBox 219"/>
              <p:cNvSpPr txBox="1"/>
              <p:nvPr/>
            </p:nvSpPr>
            <p:spPr>
              <a:xfrm>
                <a:off x="4014644" y="3627482"/>
                <a:ext cx="458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5 v</a:t>
                </a:r>
                <a:endParaRPr lang="en-US" dirty="0"/>
              </a:p>
            </p:txBody>
          </p:sp>
          <p:sp>
            <p:nvSpPr>
              <p:cNvPr id="221" name="TextBox 220"/>
              <p:cNvSpPr txBox="1"/>
              <p:nvPr/>
            </p:nvSpPr>
            <p:spPr>
              <a:xfrm>
                <a:off x="242196" y="3574728"/>
                <a:ext cx="5757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10 v</a:t>
                </a:r>
                <a:endParaRPr lang="en-US" dirty="0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2573</TotalTime>
  <Words>595</Words>
  <Application>Microsoft Macintosh PowerPoint</Application>
  <PresentationFormat>On-screen Show (4:3)</PresentationFormat>
  <Paragraphs>242</Paragraphs>
  <Slides>19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EECS 70A: Network Analysis</vt:lpstr>
      <vt:lpstr>Today’s Agenda</vt:lpstr>
      <vt:lpstr>Node Voltage(review)</vt:lpstr>
      <vt:lpstr>Nodal Analysis(Review)</vt:lpstr>
      <vt:lpstr>Apply KCL + Ohm to All Nodes and Supernodes </vt:lpstr>
      <vt:lpstr>Nodal Analysis-Example</vt:lpstr>
      <vt:lpstr>Mesh Analysis-Introduction What is a Mesh?  </vt:lpstr>
      <vt:lpstr>Mesh Analysis-Introduction Mesh Current vs. Element Current</vt:lpstr>
      <vt:lpstr>Mesh Analysis-Method</vt:lpstr>
      <vt:lpstr>Apply KVL+ Ohm’s Law to Each Mesh</vt:lpstr>
      <vt:lpstr>Mesh Analysis - Example</vt:lpstr>
      <vt:lpstr>Mesh Analysis with Current Sources</vt:lpstr>
      <vt:lpstr>Mesh Analysis with Current Sources</vt:lpstr>
      <vt:lpstr>Mesh Analysis- Example</vt:lpstr>
      <vt:lpstr>Mesh Analysis- Example</vt:lpstr>
      <vt:lpstr>Nodal Versus Mesh Analysis</vt:lpstr>
      <vt:lpstr>Symbol library</vt:lpstr>
      <vt:lpstr>Symbol library</vt:lpstr>
      <vt:lpstr>Symbol &amp; circuit library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70A: Network Analysis</dc:title>
  <dc:creator>First Last</dc:creator>
  <cp:lastModifiedBy>Peter Burke</cp:lastModifiedBy>
  <cp:revision>717</cp:revision>
  <dcterms:created xsi:type="dcterms:W3CDTF">2010-03-26T00:11:49Z</dcterms:created>
  <dcterms:modified xsi:type="dcterms:W3CDTF">2014-03-05T00:08:21Z</dcterms:modified>
</cp:coreProperties>
</file>