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ink/ink7.xml" ContentType="application/inkml+xml"/>
  <Override PartName="/ppt/notesSlides/notesSlide14.xml" ContentType="application/vnd.openxmlformats-officedocument.presentationml.notesSlide+xml"/>
  <Override PartName="/ppt/ink/ink8.xml" ContentType="application/inkml+xml"/>
  <Override PartName="/ppt/notesSlides/notesSlide15.xml" ContentType="application/vnd.openxmlformats-officedocument.presentationml.notesSlide+xml"/>
  <Override PartName="/ppt/ink/ink9.xml" ContentType="application/inkml+xml"/>
  <Override PartName="/ppt/notesSlides/notesSlide16.xml" ContentType="application/vnd.openxmlformats-officedocument.presentationml.notesSlide+xml"/>
  <Override PartName="/ppt/ink/ink1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1.xml" ContentType="application/inkml+xml"/>
  <Override PartName="/ppt/notesSlides/notesSlide19.xml" ContentType="application/vnd.openxmlformats-officedocument.presentationml.notesSlide+xml"/>
  <Override PartName="/ppt/ink/ink1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96" r:id="rId3"/>
    <p:sldId id="398" r:id="rId4"/>
    <p:sldId id="397" r:id="rId5"/>
    <p:sldId id="408" r:id="rId6"/>
    <p:sldId id="405" r:id="rId7"/>
    <p:sldId id="399" r:id="rId8"/>
    <p:sldId id="400" r:id="rId9"/>
    <p:sldId id="402" r:id="rId10"/>
    <p:sldId id="409" r:id="rId11"/>
    <p:sldId id="406" r:id="rId12"/>
    <p:sldId id="411" r:id="rId13"/>
    <p:sldId id="401" r:id="rId14"/>
    <p:sldId id="403" r:id="rId15"/>
    <p:sldId id="404" r:id="rId16"/>
    <p:sldId id="407" r:id="rId17"/>
    <p:sldId id="410" r:id="rId18"/>
    <p:sldId id="412" r:id="rId19"/>
    <p:sldId id="413" r:id="rId20"/>
    <p:sldId id="283" r:id="rId21"/>
    <p:sldId id="291" r:id="rId22"/>
    <p:sldId id="325" r:id="rId23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8" autoAdjust="0"/>
    <p:restoredTop sz="94343" autoAdjust="0"/>
  </p:normalViewPr>
  <p:slideViewPr>
    <p:cSldViewPr snapToGrid="0" snapToObjects="1">
      <p:cViewPr varScale="1">
        <p:scale>
          <a:sx n="76" d="100"/>
          <a:sy n="76" d="100"/>
        </p:scale>
        <p:origin x="7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38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7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8:30:32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3181 8949 37 0,'-9'8'61'0,"9"-8"0"0,0 0-8 16,0 0-10-16,0 0-12 15,0 0-11-15,0 0-4 16,0 0-5-16,0 0-2 16,0 0-2-16,0 0-1 0,0 0-2 15,0 0 0-15,0-5-1 16,0 5 1-16,-4-15 0 15,-1 7-2-15,1-3 1 0,-3-1-1 16,1-1 2-16,0 0-2 16,1 0-1-16,-3-3 1 0,3-2-1 15,0 1 0-15,2-2 0 16,1-2-1-16,1-1 0 15,1 0 0-15,0 1 0 16,0 0 0-16,0 0 1 16,0-1 1-16,0 3 0 0,0 1 0 15,-3-3-1-15,0-1 1 16,-1-2 0-16,2 0-1 15,-1-3-1-15,1-2-1 16,0-1 0-16,2-1 1 16,0 1-1-16,0-3 1 0,6 1-1 15,-2-1 0-15,4 2 0 16,-1-4 1-16,3 2-1 0,2-1 0 15,1 0 0-15,2-2 0 16,-1 0 1-16,4 0 0 16,-3 1 0-16,4 0 0 15,1 1 1-15,-2 1-1 16,3 0 1-16,0-1 0 0,-1 0-1 15,6 0 0-15,0 0 1 16,1-2-1-16,2-3 2 16,4 0-1-16,-1 0 0 15,5 1 1-15,1 1 0 0,0 1 0 16,2 0-1-16,0 4 0 15,-1 2 0-15,-2-2 0 16,5 3 0-16,-1 0 0 16,2 0-1-16,0 1 1 0,3 2 0 15,-2-1 0-15,6 4 0 16,-2 0-1-16,1 4 1 15,0 3 0-15,0 3 0 0,-1 4 0 16,2 1 0-16,-2 4-1 16,-2 1 1-16,0 3-1 0,-4 0 1 15,0 2 0 1,-1 3-1-16,-4-1 1 15,1 0-1-15,-6 4 1 0,1 1-1 0,-2 2 1 16,-2 0-1 0,-2 5 0-16,1 4 1 0,-1 2-1 15,-1 5 0 1,-1 4 0-16,0 2 0 0,2 1 1 0,-4 3-1 15,2 0 1 1,-3 0-1-16,1-2 1 16,-1 2-1-16,-4 1 0 15,2 2 1-15,-2-1-1 0,-3 5 0 16,-1 1 0-16,-3 2 2 0,-2 4-2 15,-1 0 0 1,-5 4 1-16,-1-1 0 16,-2-4-1-16,0-1 2 15,-1-3-1-15,-6-3 0 16,-4-4 1-16,1-3 0 0,-4-4 0 0,-2-1-1 15,-6 0 1 1,-3 1 0-16,-6 0-1 16,-2-1 0-16,-5 1 0 15,-5 1 0-15,-2-3 0 0,-7 3-1 16,-5-3 0-16,-6 1 0 15,-6-1 0-15,-6 1 0 16,-9 0 0-16,-8 0-1 0,0 3 1 0,-4-3 0 16,4-1 0-1,3-1 0-15,9-5 1 16,8-2-1-16,11-5-1 15,12-5 0-15,11-1-1 0,9-6-2 16,10-2-2 0,7-3-2-16,12 0-5 0,-2-14-6 0,11 1-26 15,3 1-27 1,6-9-23-16,7-4-8 15</inkml:trace>
  <inkml:trace contextRef="#ctx0" brushRef="#br0" timeOffset="317.0245">4024 8532 67 0,'0'-14'94'16,"0"14"-4"-16,-9-7-5 16,-2 7-66-16,-5 7-5 15,-2 6-4-15,-7 7-1 0,-1 6-3 16,-9 8-1-16,0 6 0 15,-3 4 0-15,2 2 0 0,0 0 0 16,4-2-1-16,2-1 0 0,7-7 0 16,3-3 0-1,13-7-1-15,4 0 0 0,7-4 1 16,13 0 0-1,16-8 0-15,11 1 1 0,13-4-1 16,9 0 0-16,10-1-1 16,2-1-2-16,4 3-4 15,-5-2-5-15,1 16-24 16,-14 3-51-16,-10-4-12 0,-7 1-10 15,-13-2-3-15</inkml:trace>
  <inkml:trace contextRef="#ctx0" brushRef="#br0" timeOffset="2015.1655">3323 12975 41 0,'7'18'86'15,"-4"-2"-2"-15,3 5-48 16,-1-5-2-16,1 1-9 0,-3-8-3 15,1 3-6-15,-4-12-2 16,6 11-1-16,-6-11-1 16,0 0-3-16,0 0 1 15,0 0-3-15,0-11-1 0,0 0-2 16,-2-2 0-16,-4-3-2 15,0-4 0-15,-2-3 0 16,-1-4-1-16,0 1 1 16,2-4-1-16,-2-2 1 0,1-1-1 15,1-1 1-15,0-4-2 16,3 0 1-16,-1-1 0 15,1-1-1-15,1-2 0 16,0 0 1-16,-1-1 0 0,0 2-1 16,-1-1 0-16,-1 2 1 15,2-3-1-15,0-1 0 16,0 2 0-16,0 0 0 15,3-3 1-15,1-1-1 0,1 0 0 16,6-1 1-16,6 3-1 16,1-2 0-16,5 0 0 15,6-2 1-15,1 2 1 16,7 0-1-16,3-1 0 0,4 1 0 15,0-2 0-15,7 0 1 16,0 2-1-16,-1 0 0 0,2 3-1 16,2-1 1-16,1 5-1 15,-1-2 1-15,1 4-1 0,3 2 0 16,1 1-1-1,4 5 0-15,2-3 1 16,3 6-1-16,2 1 0 16,1 6 1-16,-1 2-1 0,0 7 0 15,0 1 2-15,-4 4-1 16,1 5 1-16,-3 0-1 0,0 7 0 0,-1 3 0 15,-1 4 0 1,4 1 1-16,-4 4 0 16,1 7 1-16,-3 6-1 15,-2 2 1-15,-5 6 0 16,0 2 0-16,-6 9 1 0,-2 2-2 15,-2 1 0-15,-3 3 0 0,-2-3 0 16,-2 5-1 0,-3-3 0-16,-1 0 0 15,-2-2 0-15,-4-1 0 0,-1 4 0 16,-5-5 0-16,0 1 0 15,-5-5 1-15,-1-1 0 16,-6-4-1-16,0-1 1 16,-3-4 0-16,-1-6 0 0,-4 1 0 0,-7-6 0 15,-3 4 1 1,-5-3-1-16,-2-2 0 15,-8 0 0-15,-5-1 0 0,-6 2-1 16,-7 0 1-16,-7 3-2 16,-9-1 1-16,-11 3-1 15,-11 3 1-15,-9 5-1 16,-11 1 0-16,-10 5 0 0,-8 1 0 15,-4 2 1-15,-4 2 0 16,4-3 1-16,6-1 0 16,5-8 0-16,14-3 0 15,13-6 0-15,15-5 0 0,14-10 0 16,17-6-2-16,13-1-1 15,7-5-1-15,13-2-1 16,10-1-3-16,0 0-4 16,0-12-5-16,16 5-21 0,-2-5-28 15,5-5-31-15,9-1-6 16,0-5-4-16</inkml:trace>
  <inkml:trace contextRef="#ctx0" brushRef="#br0" timeOffset="2325.1911">4058 12825 38 0,'3'-16'92'15,"-3"2"-1"-15,-6 3-6 16,-5 6-57-16,-4 4-11 16,-1 2-3-16,-2 12-4 0,-3 8 0 15,3 8-2-15,-4 5-1 16,-1 9 1-16,4 2 1 15,0 5-1-15,1 3 0 16,7-2 0-16,4-1-1 16,5-5 0-16,6-4-1 0,15-8-1 15,7-8 0-15,16-8-1 16,9-12 1-16,8-2-2 15,11-3-2-15,1-8-2 0,7 4-6 16,-6-4-10-16,9 7-44 16,1 2-35-16,-13 3-6 15,-3-1-8-15</inkml:trace>
  <inkml:trace contextRef="#ctx0" brushRef="#br0" timeOffset="3677.3137">7176 8955 48 0,'-3'38'93'16,"2"-9"-1"-16,-4-7-3 0,21-10-66 16,-16-12 0-16,-7 12-2 15,7-12-5-15,-14-15-3 16,6-7-5-16,0-7-2 0,0-9-3 15,-2-7 0-15,0-6-3 16,4-8 2-16,-5-2-2 16,5-4 1-16,-1 0-1 15,2-7 0-15,2 0-1 0,4-4 1 16,5-2 0-16,7 1-1 15,9-4 0-15,7-3 1 16,12-3 1-16,6 1-1 16,9 1 2-16,4 0-1 15,6 6 1-15,6-3-1 0,5 5 1 16,2 5-1-16,6 4 1 15,4 7-1-15,4 4 0 16,1 5-1-16,6 6 1 0,-2 5 0 16,-1 9 0-16,0 6-1 15,-3 12 1-15,-4 7-1 16,-5 9 0-16,-4 11 0 15,-6 14 0-15,-3 10 0 0,-7 12 1 16,-4 9-1-16,-11 7 0 16,-1 8 1-16,-8 6 0 15,-8 4-1-15,-7 4 0 16,-7-1 1-16,-9-3 0 0,-7 0 1 15,-3-2-1-15,-4-4 1 16,-9-3 0-16,-5-4 0 16,-3 0 1-16,-6-5-1 15,-4 1 0-15,-4-4 0 0,-4-3-1 16,-4-1 1-16,-8-6-1 15,-5 0 0-15,-9-2 0 16,-6-3 0-16,-8 0 0 16,-7-4 0-16,-8 0 0 0,-2-2 0 15,-8-1 0-15,-1-5 0 16,3-6 0-16,6 0-1 15,7-9 1-15,9-2-1 16,14-5-1-16,11-1 0 0,18-8-2 16,12-4-3-16,14-4-2 15,11-10-4-15,10-1-9 16,7-6-26-16,9-9-35 0,10 1-17 15,1-2-5-15,1-2 0 16</inkml:trace>
  <inkml:trace contextRef="#ctx0" brushRef="#br0" timeOffset="3953.3386">7933 8751 31 0,'-32'14'92'0,"1"8"1"15,-9 2-4-15,5 10-56 16,1 5-6-16,3 2-2 15,1 6-5-15,8 0-4 16,6-1-3-16,10 0-3 0,6-8 0 16,14-6-3-16,14-3 0 0,6-10-2 0,11-5 0 15,6-10-1 1,6-2-1-16,-1-2-2 15,2-3-1-15,-7-1-5 16,1 2-4-16,-6-3-10 16,-2 7-35-16,-4 7-43 15,-9 2-4-15,-2 1-8 0</inkml:trace>
  <inkml:trace contextRef="#ctx0" brushRef="#br0" timeOffset="5141.4483">7218 13373 54 0,'14'14'89'0,"0"0"0"0,-3-2-48 16,-1-3-2-1,0-1-8-15,-10-8-3 16,14 8-7-16,-14-8-5 16,3-17-3-16,-3-5-2 0,-2-8-2 15,-3-10-2-15,-2-9-2 16,-2-10-3-16,-3-8-1 15,-4-5 1-15,1-6-1 16,-3 0 0-16,-1 0 0 0,-1 1 0 16,0 2-1-16,3 1 1 15,1 4 0-15,4 3 0 16,2 4 0-16,5 0-1 0,5 0 1 15,3-3-1-15,13-1 0 16,6 0 1-16,14-3 0 16,7-1 0-16,12-2 0 15,11 1 0-15,8 1 1 0,16 0-1 16,3 4 0-16,8 1 0 15,0 7 0-15,8 2-1 16,-3 11 1-16,4 3-1 16,-2 9 0-16,-5 5 0 0,-1 9 0 15,-5 6 0-15,-3 10 0 16,-4 1 1-16,-6 16-1 15,-7 8 0-15,-7 11 1 16,-3 8 0-16,-8 12 0 0,-6 8 1 16,-7 8-2-16,-6 6 1 15,-6 7-1-15,-7 2 1 16,-8 2-1-16,-4 3 1 0,-11-3-1 15,-4 0 0-15,-8-3 0 16,-5-4 1-16,-7-1-1 16,-5-1 0-16,-3-3 0 15,-3-1 1-15,-3-1-1 0,2-6 0 16,-7-2-1-16,4 0 1 15,-9-7 1-15,-8-3-1 16,-8-4 1-16,-11-4 0 16,-14-6-1-16,-6-2 1 0,-10-4-1 15,-8-6 1-15,2-4-1 16,4-5-1-16,11-6 0 15,13-7 0-15,16-3-2 16,11-1-1-16,20-6-3 0,10-9-4 16,16 4-8-16,6-4-24 15,9-6-30-15,11 3-24 16,-1 0-7-16,5 0-1 0</inkml:trace>
  <inkml:trace contextRef="#ctx0" brushRef="#br0" timeOffset="5449.4792">8104 12980 84 0,'-12'-6'95'16,"2"4"-4"-16,-1 2-5 0,0 2-66 15,-6 14-3-15,-2 3-4 16,-6 8 0-16,0 5-2 15,0 4-1-15,-1 5-1 16,4 0-1-16,6-2-1 0,2-1-1 16,9-5-2-16,5-4 0 15,5-5 0-15,12-3 0 16,10-4-1-16,9-8 1 0,8-4-2 15,8-2-1-15,4-1-2 16,7 1-5-16,2 4-6 16,-6 1-25-16,-3 7-49 15,-6 15-12-15,-13 9-9 0,-12 17-4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9:11:27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7950 7937 43 0,'-1'15'45'15,"-9"-6"4"-15,2 4 0 16,8-13-5-16,-16 14-9 15,16-14-11-15,-12 0-6 16,12 0-6-16,-7-9-3 16,5-3-2-16,-2-6-4 0,2-7 0 15,1-4-1-15,1-9 0 0,0-6 0 16,0-4 0-16,0-2 0 0,0-3 0 31,0 2 0-31,2-2 1 0,0 2-1 16,3 2-1-16,-1 2 0 15,3-2 2-15,2-2-3 16,4-3 1-16,-1-3 2 0,5-4-2 15,2 0 0-15,1-4 1 0,4 5 1 16,-4 0-1 0,1 4 0-16,-1 5-1 0,-1 5 1 15,0 5 0-15,0 2-1 16,-1 3 0-16,1 2 0 0,1 3 0 15,2-1 1-15,2 2-1 16,1 1 0-16,4 1 0 16,-2 1 0-16,5 3 0 0,-2 2-1 15,0 2 1 1,2 4-1-16,-2 4 1 15,2 0-1-15,-2 5 0 0,2 2 1 16,1 3 0-16,2 2-1 0,3 0 1 16,0 4 0-1,2 3-1-15,-1 3 1 0,-2 4 0 16,3 1 0-16,-3 3-1 15,-3 3 0-15,-1 0 1 16,-3 1 0-16,-1 2-1 0,-2 1 1 16,-2 1-1-1,-2-1 1-15,-6 3 0 0,1 2 1 16,-3 1-1-16,-2 3 1 0,-4 0-1 15,-2 2 1 1,-1 0-1-16,-4 3 0 0,2-1 0 16,-3-3 0-16,-1 2 0 15,-1-2-1-15,-1-1 1 16,-1-1 0-16,-1-1-1 0,-2-5 1 15,-1 0 0 1,1-1-1-16,-4-1 1 0,3-2-1 16,-2 1 0-16,3-2 0 0,-3 0 0 15,1 2 0 1,1-2 2-16,-4 1-1 0,1-2 0 15,-3-2 1-15,-4 1 0 16,-3-1 0-16,-5 0-1 0,-4 1 0 16,-9 1 0-1,-3-1-1-15,-7 3 0 0,-1 3 0 16,-7 2-1-16,-3-1 1 15,-2 3 0-15,-4-1 0 0,-1 1 0 16,2-1 0-16,0-2-1 16,5-1 1-16,4-6 0 15,7-2-1-15,9-5-2 0,10-5-1 16,7-1-2-16,10-7-2 15,12 0-3-15,0-7-3 0,13-4-6 16,4-5-6 0,7 0-6-16,-3-3-8 0,7-3-20 15,4 4-27-15,-2-4-4 16</inkml:trace>
  <inkml:trace contextRef="#ctx0" brushRef="#br0" timeOffset="317.0146">8443 7449 68 0,'-17'-7'83'15,"-2"7"-22"1,-1 0-18-16,-4 2-12 16,3 9-11-16,-4 0-5 0,1 7-4 15,0 5-1-15,-1 5-2 16,1 4 0-16,0 3-1 15,2 0-1-15,-1 2-1 16,3 1 0-16,1-1 0 0,6-4 0 16,3-2 0-16,6-1 0 15,4-3 1-15,11-3 0 16,12-5 0-16,14-4 0 0,13-5 0 15,7-3 1-15,13-1-3 16,4-5-4-16,9 4-6 16,-4-5-23-16,-4 3-52 0,-4 9-13 15,-13-6-7-15,-6-3-4 16</inkml:trace>
  <inkml:trace contextRef="#ctx0" brushRef="#br0" timeOffset="7488.2817">9344 6235 69 0,'0'0'81'16,"-11"2"-35"-16,11-2-6 16,-9 14-6-16,7-1-7 0,-2 6-9 15,1 2-2-15,3 0-3 16,0 4 0-16,6 0-1 0,3-1-4 15,4-4 0-15,4-4-3 16,1-6 0-16,3-3-2 16,1-5-1-16,-3-2-2 0,3-8-6 15,-6-6-11 1,1-5-28-16,-1-1-42 0,-7-5-7 15,-5-1-5-15</inkml:trace>
  <inkml:trace contextRef="#ctx0" brushRef="#br0" timeOffset="7656.2904">9421 6039 63 0,'0'0'84'15,"-7"-19"-8"-15,2-13-37 16,5 32-71-16,0 0-40 15,0 0-9-15,6 8 4 16</inkml:trace>
  <inkml:trace contextRef="#ctx0" brushRef="#br0" timeOffset="8418.327">9643 6341 61 0,'-9'0'34'0,"9"0"-3"0,0 0-2 0,0 0 3 15,13-2-4 1,-13 2-2-16,13 0-3 0,-13 0-2 15,13 2-1-15,-8 7-2 16,3 4-4-16,-1 1-2 0,2 2-3 16,1 4-1-1,1-3 0-15,-1 3-4 16,0-4-5-16,3 0-22 0,4-1-56 15,-8-9-9-15,-9-6-6 16,12-3 1-16</inkml:trace>
  <inkml:trace contextRef="#ctx0" brushRef="#br0" timeOffset="9196.3597">13719 5653 59 0,'-15'0'87'0,"0"0"-3"16,0 10-46 0,4 5-7-16,-1 8-8 0,4 7-6 15,2 4-1-15,5 2-3 16,1 2-1-16,8-5-1 15,3-2-3-15,7-5-2 0,-2-6 0 16,6-6-3-16,-2-6 0 16,3-8-4-16,0-3-4 15,-1-6-8-15,-3-16-20 0,-5-11-50 16,5-1-11-16,-7-10-6 15</inkml:trace>
  <inkml:trace contextRef="#ctx0" brushRef="#br0" timeOffset="9304.3678">13664 5424 33 0,'-20'0'81'0,"4"0"-2"0,7 0-19 16,22 4-107-16,-13-4-29 16,14 13-2-1</inkml:trace>
  <inkml:trace contextRef="#ctx0" brushRef="#br0" timeOffset="9565.375">14155 5789 58 0,'10'20'91'15,"-4"4"-2"-15,3 0-6 0,-3 7-69 16,2 2-3 0,-1 2-6-16,-4-5-14 0,6-9-58 15,-4 6-18-15,1-11-7 0,2-8 0 16</inkml:trace>
  <inkml:trace contextRef="#ctx0" brushRef="#br0" timeOffset="9881.3868">14594 5513 27 0,'0'0'93'0,"0"0"-2"15,6 4-3 1,19-4-66-16,4-1-3 0,11-9 0 16,-1 3-3-16,2-6-10 0,6 3-13 15,-10 6-51 1,-3-8-26-16,-7 5-12 0,-4-3-1 0</inkml:trace>
  <inkml:trace contextRef="#ctx0" brushRef="#br0" timeOffset="10041.3938">14767 5695 78 0,'0'12'94'16,"15"-7"-7"-16,10-6-4 16,3-13-73-1,13 7-13-15,2-4-56 0,11-7-22 0,1 0-11 16,0-5-2-16</inkml:trace>
  <inkml:trace contextRef="#ctx0" brushRef="#br0" timeOffset="10532.415">15730 5454 55 0,'18'0'97'15,"6"-6"-3"-15,9-1-7 0,4-33-44 16,7 27-39 0,5 4-7-16,1-7-16 15,-4 3-55-15,-2 5-16 0,-8-2-7 16,-8 0 0-16</inkml:trace>
  <inkml:trace contextRef="#ctx0" brushRef="#br0" timeOffset="10864.4257">16403 4945 27 0,'0'0'89'15,"8"-3"0"-15,-8 3-2 16,0 0-66-16,11 11-5 15,-4 12 0-15,-3 4 0 16,0 7-2-16,-4 8-2 0,1 2-4 16,-1 1-1-1,0-4-3-15,-3-2 0 0,-3-6-1 16,2-6-2-16,0-3-2 0,4-8-4 15,0-16-7 1,4 18-24-16,4-10-49 16,-8-8-10-16,19 0-5 0</inkml:trace>
  <inkml:trace contextRef="#ctx0" brushRef="#br0" timeOffset="11588.4828">16233 5026 16 0,'0'0'84'0,"-13"0"1"0,-6-2-41 15,19 2-8-15,0 0-8 16,13-3-4-16,4 3-7 15,6 0-3-15,6 0-1 0,4 0-1 16,0 0-4-16,-2 4 0 16,-1 0-4-16,-3 1-1 15,-6 3-1-15,-6 2-2 0,-7 4 1 16,-2 3 0-16,-6 1 1 15,-4 0-1-15,-5-1 1 16,-5 4-1-16,-3-4 1 16,-1 0-1-16,1-5 0 0,1 1 0 15,5-4-2-15,3 1 2 16,6 2-1-16,3 0 0 15,11 0 1-15,6 5-1 16,2 2 0-16,1 0 1 0,-2 4-1 16,0-3 1-16,-5 2 1 15,-6-1 0-15,-8 0 0 16,-4-4-1-16,-8-1 2 15,-4-3-1-15,0-6 0 0,-4 1-3 16,5-4-3-16,-2-3-6 16,17-1-10-16,-14 0-32 0,14 0-36 15,6-8-10-15,5 3-5 16</inkml:trace>
  <inkml:trace contextRef="#ctx0" brushRef="#br0" timeOffset="12049.5002">16674 5201 46 0,'8'1'94'0,"-6"13"-3"16,3 5-4-16,1 5-68 15,1 5-3-15,0 0 0 0,0 2 0 16,-1-7-5-16,0-3-1 16,-2-5-1-16,-1-4-2 15,-3-12-1-15,0 0-1 0,1-12 0 16,-1-10-3-1,0-7 0-15,-1-8-1 0,1-8-3 16,0-6 1 0,1 0 1-16,6-2-1 0,1 5 0 0,3 6 1 15,-1 7 0-15,2 6-2 16,-1 13 2-16,2 5 0 15,2 8 2-15,-2 4-2 0,4 11 0 16,-4 8 1-16,2 3-1 16,3 6 1-1,0 5 0-15,0 5 0 0,-1-1 0 16,-1 1-1-16,-3-5 1 0,-1 0 0 15,4-6-2 1,-8-2-2-16,1-4-3 0,-1-9-6 0,-1 3-15 16,-7-16-41-1,-7 13-28-15,-3-13-6 0,-7-5-3 16</inkml:trace>
  <inkml:trace contextRef="#ctx0" brushRef="#br0" timeOffset="12154.507">16904 5269 38 0,'-3'-13'95'0,"5"-1"-4"15,17 1-6-15,-17 0-56 0,38-7-27 16,10-2-70-16,11 2-15 0,-3-6-9 15,-3 1 0 1</inkml:trace>
  <inkml:trace contextRef="#ctx0" brushRef="#br0" timeOffset="13376.56">16700 5275 0 0,'0'0'90'0,"0"0"0"15,31 0-39-15,10-8-8 16,10-9-10-16,6 2-12 16,8-2-37-16,3-2-61 0,-6-1-9 15,-3-2-6-15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9:13:47.4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22746 2738 31 0,'0'0'75'16,"-17"-5"-31"-16,10 2-9 16,7 3-8-16,-20 1-7 15,7 6-5-15,-3 2-2 0,2 1 2 16,-2-1-3-16,1 2 0 15,2-3 0-15,5 0 1 16,8-8-3-16,-9 5 0 0,14-7-2 16,9-1-2-16,6-6 1 15,8 1 1-15,0-4-3 16,3 3-2-16,1 4 1 15,-5-2-1-15,-5 7 1 0,-9 0-1 16,-13 0 1-16,1 18 0 16,-8-5 0-16,-13 3 1 15,-3-6-1-15,-1 5-1 16,1-5-1-16,0 1-4 15,13 5-19-15,8-6-55 0,12-10-15 16,20 0-6-16,6-16-6 0</inkml:trace>
  <inkml:trace contextRef="#ctx0" brushRef="#br1" timeOffset="11180.8515">5873 3047 30 0,'-7'-45'83'15,"-2"0"-3"-15,-2 1-5 0,-5 4-72 16,-5 4 0-16,-2 5-2 16,0 5 1-16,-12 1-2 15,-3 5 0-15,-14 5 1 16,-5 4 0-16,-12 7 2 0,-4 4-1 15,-8 4 2-15,-6 8 0 16,1 11 0-16,-4 7-1 16,2 8-1-16,1 5 0 0,2 2-1 15,4 10-1-15,4 0 0 0,3 4 0 16,7-1 0-1,4-1 0-15,8 1 0 16,6-4 0-16,7 2-1 0,12 2 0 16,5-2-1-16,12 3 1 15,6-1 0-15,7 4 1 16,10 3-1-16,11 0 1 15,9 1 2-15,8-2-1 0,8 1 2 16,13-1 0-16,7-5 1 16,12 1-1-16,8-6 0 15,7 1 2-15,14-4-3 0,6-4 1 16,11-1-2-16,3-1 1 15,17-1-1-15,4-3 0 16,10 0-1-16,10-5 1 16,8 3 2-16,13-3-1 0,11-2 0 15,12-4 0-15,9-2 0 16,8-5 1-16,11-2-1 15,9-4 0-15,8-5-1 0,6-3 1 16,11 1-1-16,9-4 1 16,9-2-1-16,8 0 1 0,12-4 0 15,6 0 0 1,8 0 1-16,5-5-1 0,4-5 0 15,6 1 0 1,3-3 0-16,43-5-2 0,-33-2 0 16,10 0 0-16,3-2 0 15,2-2 1-15,39-1-1 16,-34-3 0-16,-1 0 0 0,-37-1 1 0,35 1 0 15,-6-5 0 1,-1-1 1-16,-5-3-1 16,-38-1 2-16,24-1-2 15,-6-2-1-15,-6-2 1 0,-14-1 0 16,-12 0 0-16,-17-3-1 15,-8 1 0-15,-24-3 0 16,-11-3 1-16,-22 1 0 0,-22-5 1 16,-20-3-2-16,-20 4 2 0,-26-4-1 15,-21-4 1 1,-22-1 0-16,-20 3 0 0,-21-7 0 15,-19 2-2-15,-20-2 2 16,-16-3-2 0,-25 1 2-16,-22 2-3 0,-21-3 2 15,-25 5-1-15,-25 2 0 0,-24 5 1 16,-26 2-1-1,-24 6 0-15,-28 5-1 0,-24 2 1 16,-29 9-1-16,-25 0 1 16,-25 6-1-16,-30 1 1 15,-33 12 0-15,-31 1 1 0,-30 6-1 16,-31 7 1-16,-19 5-1 15,-30 7-1-15,-16 9 1 0,-21 9-3 16,-1 8-8 0,-8 9-35-16,3 0-33 0,13 5-14 15,4-6-6-15</inkml:trace>
  <inkml:trace contextRef="#ctx0" brushRef="#br1" timeOffset="12643.9666">6191 453 19 0,'-27'-26'70'0,"-9"1"3"15,-38-21-49-15,29 22-7 16,0 6-6-16,-7 1-1 16,-4 6 0-16,0-2-1 0,-7 9 1 15,-2-5-3 1,0 9-1-16,-1 10-1 0,-3 0-1 15,-2 8-2 1,1 2-4-16,4 2 0 0,-1-1-1 16,6 4 0-16,3 4 1 15,5 0-1-15,3 3 0 16,6-1 1-16,44-31 3 15,-31 36 1-15,-1-2 1 16,14 3-1-16,-3 35 2 0,24-36 0 16,15-5 1-16,8-1-1 15,12-3 1-15,9 4 0 16,11-5 0-16,11 2 0 15,11-7 0-15,11 3-1 16,12-6 1-16,13 2 0 16,10-5-2-16,12 2 0 0,11-5-1 15,10 5 0-15,8-5-1 16,9 0-1-16,10 1 1 15,9 1-1-15,7-2 0 0,9 0 1 16,10-1 0-16,9 0 1 16,9 4-1-16,7-3 0 15,7-1 0-15,9 2-1 0,4-3 1 0,8-1-1 16,6 3 0-1,5-4 0-15,6 1-1 16,7 5 1-16,6-1 0 16,5 0 0-16,4 1 0 0,7 3 0 15,2 1 0-15,3-3 0 0,4 2 0 16,2 0 1-1,4 0-1-15,1-2 1 16,3 2-1-16,5-1 1 0,-1-2-1 16,2 1 0-16,0-2 0 15,13-1-1-15,-10-3 1 16,-6-1-1-16,-2-6 2 15,-3 0-2-15,-5-2 2 0,-4-2-1 16,-9-5 1-16,-7-3 1 16,-8 0 0-16,-12-3-1 0,-12-3 1 15,-15-3 0-15,-14-3 0 16,-19-1 0-16,-12-2 0 15,-41-4 1-15,-3-3-1 16,-19-1 0-16,-21-1-1 16,-25-3-1-16,-23 0 0 0,-28-2-1 15,-24-1 1-15,-30-1 0 16,-22-2-2-16,-31 2 1 15,-28-1 1-15,-27-2 3 16,-21 1-3-16,-28 2 1 16,-27-5 1-16,-22 3-1 15,-25 0 0-15,-23 1 1 0,-27 3 0 16,-20-3-1-1,-18 2 0-15,-15 1 1 0,-18 3 0 16,-16 0 1-16,-12 0-1 0,-16 2 3 16,-12 2 1-1,-12-2 0-15,-13 5 0 16,-10 0-2-16,-10 1 1 0,-9 2 1 15,-17 7-1-15,-14 3-2 16,-9 5-2-16,-10 5-1 16,-16 6 1-16,-12 7 1 15,-14 10-2-15,-11 9 0 0,-10 10-2 16,-3 13-3-1,-5 6-8-15,-2 16-39 0,2 10-30 16,-2 7-17-16,4 12-6 0</inkml:trace>
  <inkml:trace contextRef="#ctx0" brushRef="#br1" timeOffset="16964.2763">2908 5975 58 0,'0'0'79'0,"19"3"-36"15,-19 14-3-15,1 9-9 0,-1 6-5 0,0 11-5 16,0 6 0 0,-6 6-1-16,0 4-4 15,-4 0-2-15,-1-3-3 16,-4-5-3-16,1-5-2 15,-1-7-1-15,3-8-3 0,1-8 0 16,4-6-4-16,-1-8-4 16,8-9-18-16,0 0-47 15,0-9-19-15,2-11-7 16,4-9-4-16</inkml:trace>
  <inkml:trace contextRef="#ctx0" brushRef="#br1" timeOffset="17286.2983">3231 6036 69 0,'0'0'82'0,"0"0"-1"0,-22 19-55 0,-3 5-14 15,-9 0 3-15,0 5 1 0,-3 0 0 31,2 2-1-31,2-6-4 0,6-1-2 16,5-4-1-16,9-3 0 0,8 0-1 16,5-2-1-16,11-1-1 15,11 1 0 1,3 1 0-16,11 1-1 0,1 1 0 15,4 0-1-15,-1-1-1 0,-1 0-2 16,-3-2-3 0,-4 2-2-16,-6-3-7 0,-7-4-11 15,-1 1-15-15,-1 0-41 16,-7-7-16-16,0 1-4 15</inkml:trace>
  <inkml:trace contextRef="#ctx0" brushRef="#br1" timeOffset="17693.3311">3802 6029 50 0,'0'0'79'0,"0"0"-1"15,-18-3-57-15,3 16-3 16,-11 1 0-16,0 12-1 0,-8-1-2 16,2 10-2-16,-4 1 0 15,3 7-1-15,6 2-1 16,5-4-1-16,7 3 0 15,8-3-2-15,7-2-1 0,8-5 1 16,11-6-2-16,9-3 0 16,3-8-2-16,4-3-1 15,3-2-5-15,1-9-7 16,1 0-21-16,-5-2-47 0,-4-3-15 15,1-10-8-15,-9-5 3 16</inkml:trace>
  <inkml:trace contextRef="#ctx0" brushRef="#br1" timeOffset="17985.3514">4074 6146 75 0,'0'0'92'0,"0"0"-2"16,7 6-5-16,-7 9-72 0,0 6-2 15,-3 8 0 1,-3 5 0-16,-1 7-2 0,1 3-1 16,0-3-2-16,3 0 0 15,2-5 0-15,1-5-1 16,7-10 0-16,10-7 0 15,6-5-1-15,5-6-1 0,4 0 0 16,6-3-2-16,3 0-5 0,0-6-7 16,10 4-46-1,0-1-34-15,-2-3-8 0,0-2-6 16</inkml:trace>
  <inkml:trace contextRef="#ctx0" brushRef="#br1" timeOffset="18715.3974">5702 6149 39 0,'-15'-4'82'0,"-10"-1"-2"16,1 5-52-16,-13 5-4 16,2 10-5-16,-9 8 1 15,0 6-5-15,3 4-1 0,2 5-3 16,7 1-1-16,7 0-1 15,12-4 0-15,11-8 0 0,7-8-2 16,15-7 1 0,8-12-2-16,5-7 0 0,7-12-1 15,-1-8 0-15,5-6-2 0,-8-2 0 16,-5-3-2 0,-3 1 0-16,-7 6-1 0,-7 4 1 15,-7 8-1-15,-3 7 0 16,-4 12-1-16,0 0 2 15,-4 23 0-15,1 5 0 0,0 5 0 16,2 6 1 0,1 4 0-16,4-1 0 15,6-3 1-15,3-6-1 0,2-6 0 16,1-8 0-16,3-6-1 0,-2-10-2 15,1-3-4 1,-7-16-6-16,2-3-20 0,-12-10-40 16,-1-10-23-16,-6-8-6 0,-10 0-4 15</inkml:trace>
  <inkml:trace contextRef="#ctx0" brushRef="#br1" timeOffset="19007.42">5441 6172 82 0,'-60'40'94'0,"8"9"-5"16,7 11-49-1,19 8-10-15,18 2-7 16,16-7-2-16,25-7-5 0,22-15-4 15,17-16-3-15,20-19-1 16,9-13-1-16,6-19 0 0,-5-17-2 16,-10-10-2-16,-14-9 0 15,-24-3-2-15,-24-1 1 16,-28 2-2-16,-20 10 0 15,-24 4 0-15,-22 15-1 16,-10 7 0-16,-3 15 0 16,-1 8-2-16,8 8-1 0,13 11-2 15,13 9-4-15,14 1-5 16,23 5-9-16,8-1-29 15,22-10-38-15,15 3-6 16,8-11-5-16</inkml:trace>
  <inkml:trace contextRef="#ctx0" brushRef="#br1" timeOffset="19448.4569">6209 6128 80 0,'5'37'97'15,"-5"3"-3"-15,0 5-6 0,0 4-71 16,-1 5-1-16,-4-4-2 15,1-8-4-15,0-6-2 0,2-8-2 16,1-5-3 0,1-11 0-16,0-12-4 0,0 0-1 15,10-12-4-15,-4-12-4 16,1-6-8-16,-2-11-4 15,1-3 0-15,-2 1 2 0,-1 0 2 16,-2 7 5-16,0 8 6 16,2 12 9-16,-3 16 8 15,12 0 6-15,-2 15 2 16,7 7 1-16,3 6 0 0,6 2-1 15,1 1-2-15,6-7-2 16,1-2-2-16,-2-10-1 16,0-7-1-16,1-8-1 15,-4-11-2-15,-4-8-1 0,-3-7-1 16,-11-6-2-16,-1 0-1 15,-4-5 0-15,-6 2-2 16,-6 0-1-16,-2 4-2 16,-1 5-1-16,1 3-5 0,-3 6-5 15,7 5-17-15,3 2-37 16,1 13-29-16,-2-9-7 15,9 4-4-15</inkml:trace>
  <inkml:trace contextRef="#ctx0" brushRef="#br1" timeOffset="19597.4682">6806 6034 3 0,'21'31'98'0,"-2"3"-1"15,-2 8-3-15,-3 3-7 16,0 11-69-16,-2 4-6 16,2 1-7-16,-1-6-6 15,0 3-17-15,-2-7-58 0,0-11-14 0,1-11-8 16,1-14-4-1</inkml:trace>
  <inkml:trace contextRef="#ctx0" brushRef="#br1" timeOffset="20551.5456">3321 619 6 0,'0'0'79'0,"0"0"6"16,0 0-4-16,0 0-66 0,-26 21 0 16,24-4 1-16,-1 7 0 15,-1-4 1-15,2 4-3 16,-1 0-1-16,-1-2-2 0,-5 6-1 15,9-28-1-15,-1 20-1 16,0-1-3-16,1-19-2 16,0 0 0-16,0 0-2 15,0 0-1-15,0 0-1 16,3-7 0-16,4-3-1 0,1-1 1 15,20-26 0 1,-9 11-2-16,1 16 1 0,0 0 1 16,2 5 2-16,2-2 2 15,0 7 1-15,1-2 0 16,-2 2 1-16,2 2 1 15,-3 1-1-15,-1 1 0 16,-21-4-2-16,22 0-2 0,1 0-1 16,-23 0-4-16,7-21-6 15,3 0-15-15,-10-4-45 16,-2-3-23-16,-4 3-6 15,2-3-2-15</inkml:trace>
  <inkml:trace contextRef="#ctx0" brushRef="#br1" timeOffset="20717.5556">3593 434 43 0,'16'0'92'0,"5"1"-2"0,1 13-7 15,1 0-58 1,2 13-8-16,3 2-10 0,27 41-13 16,-28-25-50-16,-2 2-32 0,5 5-4 15,-3 0-4 1</inkml:trace>
  <inkml:trace contextRef="#ctx0" brushRef="#br1" timeOffset="22112.6567">3848 7624 14 0,'-5'12'82'16,"0"4"3"-16,-2 18-37 16,0-2-24-16,2 2-2 15,-4 7 3-15,0-3-6 0,-2 1-4 16,0-5-4-1,1-5-3-15,0-5 0 16,3-7-4-16,2-5-4 16,5-12-10-16,0 0-41 0,0-8-34 15,4-12-6-15,2-4-5 16</inkml:trace>
  <inkml:trace contextRef="#ctx0" brushRef="#br1" timeOffset="22317.6694">4130 7533 1 0,'9'24'89'16,"-7"4"2"-16,0 8-4 0,-2 5-63 15,0 6 1-15,0 2-3 16,-1-3-5-16,1 2-5 15,0-11-4 1,0-5-3-16,1-10-3 16,4-11-8-16,-5-11-11 15</inkml:trace>
  <inkml:trace contextRef="#ctx0" brushRef="#br1" timeOffset="25195.89">4259 7512 74 0,'0'0'82'0,"0"0"-33"16,-4-9-14-16,4 9-12 0,0 4-8 15,0 8-7-15,6 2-2 16,3 7-1-16,4 2 1 0,1 3 1 16,4 2 1-16,1-2 2 0,2 0-1 15,-2-1-1 1,-2-4 1-16,-1-4-1 0,-1 1 0 15,-3-5-1 1,-2-4 1-16,-2-2 0 0,-8-7 0 16,16-3-1-16,-6-14-1 15,5-12 0-15,0-9-1 16,4-8-1-16,1-7 0 0,-1-6-3 15,2 1-3 1,-6 5-3-16,1 12-8 0,-4-1-12 16,0 15-38-16,5 10-30 15,-3 6-7-15,5 8-4 16</inkml:trace>
  <inkml:trace contextRef="#ctx0" brushRef="#br1" timeOffset="25502.9153">5153 7561 25 0,'-17'9'90'16,"6"-2"1"-16,6-20-29 0,12 13-27 16,13-1-8-16,13-4-7 15,5-3-2-15,10-1-6 0,3 1-4 16,0-4-5-16,2 4-6 15,-3 1-9-15,-6 5-10 16,-12 1-21-16,-8-2-43 16,1 3-8-16,-12 4-4 0</inkml:trace>
  <inkml:trace contextRef="#ctx0" brushRef="#br1" timeOffset="25720.9329">5288 7761 11 0,'-17'13'90'16,"10"-1"2"-16,7-12-5 0,27 16-56 16,-10-11-9-16,9 1-6 15,6-2-3-15,3-1-3 16,9-1-7-16,0-2-5 15,4-1-8-15,-5-1-11 16,-3-4-29-16,-1 3-39 0,-8-3-5 16,-3-3-2-16</inkml:trace>
  <inkml:trace contextRef="#ctx0" brushRef="#br1" timeOffset="26111.9618">5992 7596 64 0,'-10'19'83'0,"0"15"-32"16,4-6-24 0,6-1-2-16,5 4-1 0,11-5-2 15,7-3-6-15,8-6-2 16,8-8-3-16,5-8-1 15,5-4-1-15,-2-10 0 16,-2-11-3-16,-5-2-1 0,-10-6-1 16,-7-1 0-16,-16 1-2 15,-7 0 0-15,-17 6-2 16,-10 3 1-16,-10 6-1 0,-6 7-1 15,-1 8 1-15,-5 2-1 0,5 8-1 16,2 3-3 0,9 7 0-16,6-1-4 0,9 4-3 15,11-3-3-15,6-1-16 16,15 1-42-16,3-6-18 15,9-5-2-15</inkml:trace>
  <inkml:trace contextRef="#ctx0" brushRef="#br1" timeOffset="26598.9967">6531 7456 23 0,'-15'12'83'16,"3"5"1"-16,1 26-29 0,1-11-29 16,5 4-2-1,5 5-3-15,2 1-1 16,10 1-4-16,8-4-3 0,1-5-1 15,7-7-2-15,1-9-3 16,2-5-1-16,2-10 0 16,-1-3-1-16,1-12-1 15,-2-3-1-15,-4-7 0 0,-1-6 0 0,-7-2-2 16,-2-1 1-1,-7-4-1-15,-4 4-1 16,-5 3 0-16,-1 0 0 0,-1 8-1 0,-4 3 0 16,5 17-1-1,-9-10 0-15,9 10 1 16,-7 16-1-16,6 4 1 0,1 5 0 15,2 4 0-15,3 3 1 0,4 1 1 16,4 0 0 0,2-4 1-16,3 0-1 15,-1-5 1-15,3-5-1 16,-2-3 0-16,3-5-2 0,0-3-3 15,-4-8-5-15,4 0-14 0,-10-8-44 16,3-14-25-16,0-7-7 16,-2-10-2-16</inkml:trace>
  <inkml:trace contextRef="#ctx0" brushRef="#br1" timeOffset="26797.0111">7177 7453 26 0,'7'12'89'15,"2"8"-1"-15,-1 2-2 16,0 4-64-16,5 8-3 0,4 3 0 15,1 4-3 1,-2-6-4-16,3 3-2 0,-3-4-3 16,3-5-2-16,-3-3-1 15,-1-4-3-15,-4-7-2 16,2-2-4-16,-13-13-10 0,11-3-52 0,-8-10-21 15,-8-8-9 1,-13-12-3-16</inkml:trace>
  <inkml:trace contextRef="#ctx0" brushRef="#br1" timeOffset="26948.0244">7058 7517 44 0,'-17'-11'96'0,"17"11"-3"16,5-16-3-16,20 7-52 16,15-1-20-16,12-1-5 0,6 0-2 15,3-6-5-15,0 7-7 16,-5-6-21-16,-6 1-56 15,-5 6-11-15,-12-4-10 16,-10 2-3-16</inkml:trace>
  <inkml:trace contextRef="#ctx0" brushRef="#br1" timeOffset="31185.3347">3509 8973 3 0,'12'-12'34'15,"5"-3"0"-15,4 1-1 0,4-3-3 16,2 1-3-16,9-3-4 16,0 4-3-16,6-1-3 15,4 3-2-15,5 5-1 16,2 3-2-16,2 5-2 0,0 3-1 15,-5 11-2-15,1 3 1 16,-5 8-2-16,-4 6 0 16,-10 3 0-16,-7 4-1 0,-8 3 1 15,-4 1 0-15,-11 4-1 16,-3 0 0-16,-13 2 0 15,-8 0 0-15,-8-3-1 0,-5-1 0 16,-7-4-2-16,-5-2-1 16,-6-8-1-16,-2-5-1 15,-1-9-2-15,1-7-2 16,5-9 0-16,2-7-1 15,7-10 0-15,9-5 0 16,7-7 0-16,13-2 0 0,8-1 2 16,8 1 1-16,10 2 2 0,7 2 1 15,7 10 0 1,2 3 1-16,5 11 0 15,-3 2 2-15,6 11-1 0,-3 7 2 16,0 6-2-16,-3 6-1 16,0 0 2-16,3 2-1 15,-4-4 2-15,2-3 0 0,-2-4 0 16,2-6-1-16,2-4-5 15,0-3-4-15,1-5-12 16,-6 2-33-16,1-8-32 16,-1-1-7-16,-2-5-3 15</inkml:trace>
  <inkml:trace contextRef="#ctx0" brushRef="#br1" timeOffset="31793.3805">4580 9269 52 0,'8'12'77'0,"6"17"-27"0,-4 0-4 15,6 5-12-15,-8-10-7 16,-2-3-5-16,0-4-4 0,-3-7-5 16,-3-10-1-16,2 10-1 0,-2-10-1 15,0-9-1 1,-1-4-2-16,-2-9-2 0,1-1-3 15,1-9-2 1,1-5-3-16,1-4-1 16,4-2-3-16,6-3 1 0,1 1-1 0,4 1-2 15,2 2 3 1,2 5-1-16,-1 4 2 15,1 6 1-15,-2 1 1 0,-1 4 0 16,-2 6 1-16,0 5 0 0,-4 5 0 16,-1 4 0-1,4 2 1-15,-1 8 0 16,1 6 1-16,0 4 1 15,6 6 1-15,-1 2 1 0,3 3 0 16,0 3 1-16,0 3 0 0,-3-2 0 16,0 2 0-16,-2 1-2 15,1-1 1-15,-5 3 0 16,-3-4-1-16,0 1 1 15,-2-1-1-15,-1-4 0 16,-2-1 0-16,-2-4 1 16,2-5-5-16,-1-4-2 0,3-6-5 15,-7-10-19-15,0 0-44 0,17-9-17 16,-16-12-4-16</inkml:trace>
  <inkml:trace contextRef="#ctx0" brushRef="#br1" timeOffset="31930.3912">4806 9203 69 0,'0'-17'79'16,"17"2"-2"-16,-21 4-60 0,31 2-6 0,14 3-8 15,-2 1-14 1,3 1-48-16,2 7-16 0,-9 0-4 15</inkml:trace>
  <inkml:trace contextRef="#ctx0" brushRef="#br1" timeOffset="34327.5672">5712 9104 0 0,'-12'-5'74'0,"12"5"-15"15,0 0-14-15,0 0-11 16,12-6-8-16,12 6-9 0,10-1-3 16,2 1-3-16,7 2-1 15,2 1 2-15,4-1-3 0,-1-1-2 16,-2-1 0-16,-9 0-2 0,-4 0-2 15,-5-1-1 1,-2-2-4-16,-4 1-6 0,-5-3-12 16,-4 1-19-1,1 4-38-15,-14 0-10 0,12 0-2 16</inkml:trace>
  <inkml:trace contextRef="#ctx0" brushRef="#br1" timeOffset="34670.5925">5811 9322 70 0,'0'0'86'0,"6"0"-29"16,18 2-20-16,13-1-12 16,13-1 1-16,2 0-3 0,7-1-8 15,1 1-6-15,0 0-2 16,-5 0-2-16,-4 1-2 15,-5 3-3-15,-9 1-5 0,-2 2-12 16,-5 5-39-16,-9-4-28 16,3-5-7-16,-6-3-3 0</inkml:trace>
  <inkml:trace contextRef="#ctx0" brushRef="#br1" timeOffset="35368.648">6949 9140 12 0,'-14'-12'64'0,"2"12"-13"0,0 10-12 16,7 9-4-16,2 5-5 15,3 10-6-15,4 0-6 16,6 7-2-16,4-4-1 15,2 1-3-15,3-6-1 0,2-6-2 16,1-9-2-16,3-9 0 16,2-6-4-16,3-4-5 15,2-10-15-15,0-1-45 16,-4-16-22-16,0-9-6 15,-10-11-2-15</inkml:trace>
  <inkml:trace contextRef="#ctx0" brushRef="#br1" timeOffset="35482.6593">7064 8803 35 0,'-22'-13'76'15,"6"-1"-1"-15,1 28-32 16,15-14-37-16,0 0-25 16,0 0-30-16,7 11-27 0,3 8 1 15</inkml:trace>
  <inkml:trace contextRef="#ctx0" brushRef="#br1" timeOffset="35827.6836">7766 9327 11 0,'7'17'78'0,"-2"2"0"15,-7 3-43 1,3 7-8-16,3 3-3 15,0 1-7-15,-1-1-5 16,-1-2-5-16,1-4-7 0,-1-5-8 16,1-7-32-16,7-6-37 0,-10-8-5 15,13-7 0-15</inkml:trace>
  <inkml:trace contextRef="#ctx0" brushRef="#br1" timeOffset="36389.726">8161 9143 17 0,'0'0'77'16,"0"0"-19"-16,15 0-15 15,7 0-6-15,9 2-5 16,7 0-6-16,7 2-3 0,4-4-6 16,4 0-5-16,-2 0-3 15,-2 0-4-15,-6-2-5 16,-6-3-6-16,-7 4-10 0,-11-2-35 0,-9-6-34 15,-1 1-4 1,-9-6-3-16</inkml:trace>
  <inkml:trace contextRef="#ctx0" brushRef="#br1" timeOffset="36650.7462">8346 8881 22 0,'-5'15'78'0,"2"4"4"16,3-9-37-16,2 20-19 15,2 5-2-15,5 7-1 16,-6 4-4-16,4 1-3 0,-5 0-5 16,1-1-5-16,-3-5-1 0,0-2-1 15,0-5-2-15,-2-5-4 16,1-5-5-1,-3-6-6-15,4-3-22 0,10 3-43 16,1-14-12-16,3-4-3 0</inkml:trace>
  <inkml:trace contextRef="#ctx0" brushRef="#br1" timeOffset="36921.7696">8962 8975 0 0,'-7'15'85'16,"0"10"6"-16,-1-1-5 15,6 10-55-15,-3 4-5 16,5 3 0-16,0-2-8 15,2-2-4-15,3-4-3 16,2-4-4-16,4-9-1 0,2-3 0 16,1-5-1-16,5-10-3 15,3-2-5-15,0-7-11 16,2-12-50-16,7-7-24 0,-9-14-6 15,-5-8-6-15</inkml:trace>
  <inkml:trace contextRef="#ctx0" brushRef="#br1" timeOffset="37047.7786">9037 8753 35 0,'-22'-17'85'15,"7"5"-3"-15,0 0-4 16,5 3-56-16,10 9-18 16,0 0-23-16,0 14-37 0,6 1-25 15,6 6-2-15</inkml:trace>
  <inkml:trace contextRef="#ctx0" brushRef="#br1" timeOffset="37439.8077">9426 9210 76 0,'1'-10'85'16,"-1"10"-30"-16,23-11-17 0,-6 8-9 15,3 3-8-15,1 0-6 16,-2 6-6-16,2 1-4 0,-5 5-1 15,-5 3-1 1,-8 6 1-16,-3-4 0 0,-4 5 0 16,-6-3 2-16,1 0 1 15,0-4 1-15,5-1-1 16,3-2 1-16,6-5-1 15,14-1-2-15,8 1-1 0,8-1-3 16,4-1-4-16,3 5-14 0,2 3-46 16,-7-10-26-1,-1-1-6-15,-9-2-5 0</inkml:trace>
  <inkml:trace contextRef="#ctx0" brushRef="#br1" timeOffset="37997.8431">10076 9004 76 0,'-16'1'87'16,"16"-1"0"-16,0 0-51 16,6 2-10-16,20-2-6 15,11 0-2-15,6 0 0 0,3 0-3 16,6 0-7-16,-3 0-3 15,-2 0-5-15,-6-3-4 16,-9 2-8-16,-10-4-17 16,-12-3-50-16,0-1-11 0,-10-8-7 15</inkml:trace>
  <inkml:trace contextRef="#ctx0" brushRef="#br1" timeOffset="38172.8546">10237 8704 19 0,'-3'21'88'16,"3"-5"0"-16,3 8-3 15,1 1-57-15,8 8-8 16,-1 9-4-16,0 3-1 0,-2 6-3 16,-3-2-4-16,3-2-3 15,-3-1-6-15,1-2-9 0,-2-5-20 16,-2-10-49-16,11-4-9 15,2-12-8-15</inkml:trace>
  <inkml:trace contextRef="#ctx0" brushRef="#br1" timeOffset="38670.8888">11071 8910 58 0,'-3'33'89'0,"0"2"-3"0,-2-3-33 15,4 5-24 1,1 3-5-16,3-2-7 16,5-8-4-16,1-6-3 0,4-5 0 15,0-9-4-15,4-10-4 0,-1-5-6 16,2-12-12-1,-6-12-32-15,-3-12-38 16,-2-10-6-16,-7-7-7 0</inkml:trace>
  <inkml:trace contextRef="#ctx0" brushRef="#br1" timeOffset="38747.8965">11083 8626 70 0,'-14'-23'77'0,"4"21"-20"0,7-8-46 16,3 10-60-16,8-2-22 16,4 2-4-16</inkml:trace>
  <inkml:trace contextRef="#ctx0" brushRef="#br1" timeOffset="39228.9428">11578 8935 22 0,'-23'4'80'0,"2"-1"0"0,1 1-32 16,4 0-15-16,16-4-12 15,-9 9-8-15,15-4-6 16,14 1-4-16,5 2 0 0,4 0 0 15,-3 4 0-15,7 0 0 16,-8 5 1-16,-2 2 1 16,-13 3 2-16,-6 2 1 15,-4-2 0-15,-9 0 1 0,-1-1-1 16,-1-2 0-16,0 0-3 15,7-3 0-15,4-1-3 16,10 1-1-16,7 1-1 16,2 0 0-16,-1 0 2 0,-1 3-1 15,-9 1 0-15,-8 1 0 16,-8-3 0-16,-13 0 1 15,-6-2-2-15,-5-6-3 0,5 0-6 16,-7-4-13-16,14-7-37 16,10 0-26-16,10 0-11 15,7-9-1-15</inkml:trace>
  <inkml:trace contextRef="#ctx0" brushRef="#br1" timeOffset="39571.9693">12181 8943 16 0,'-21'7'88'16,"21"-7"3"0,0 0-3-16,28 5-60 15,14-1-5-15,6-4-2 16,10 0 1-16,-2 0-8 15,1-5-6-15,-1 2-5 0,-10-2-3 16,-9-1-6-16,-15 1-14 16,-6-8-50-16,-2 1-17 15,-14-7-9-15,0-4-3 0</inkml:trace>
  <inkml:trace contextRef="#ctx0" brushRef="#br1" timeOffset="39750.9854">12359 8700 6 0,'0'39'84'16,"0"-1"5"-16,0 4-4 0,-6 4-56 0,1 7-3 16,1 2-6-1,-5-1-5-15,-3 1-4 16,-1-5-3-16,2 4-6 15,-6-5-12-15,9-3-26 0,6-3-46 16,2-16-7-16,3-7-6 16</inkml:trace>
  <inkml:trace contextRef="#ctx0" brushRef="#br1" timeOffset="40362.0363">13226 8844 6 0,'-21'0'75'0,"21"0"-9"16,-14 13-13-16,14-13-13 15,18 15-12-15,7-3-7 16,11 3-3-16,4 1 1 15,4 4-5-15,-3-5-2 0,-5 5-4 16,-8 0 0-16,-14 5-2 16,-11-1-2-16,-11-3 2 15,-13-1-3-15,-10-1-5 0,-5-7-12 16,-2-5-38-16,3-1-32 15,-6-10-5-15,10-10-8 16</inkml:trace>
  <inkml:trace contextRef="#ctx0" brushRef="#br1" timeOffset="40486.0487">13246 8897 12 0,'41'-25'89'15,"7"1"-2"-15,-1 1-3 16,3 2-43-16,3 2-26 16,-2 2-25-16,-4 0-53 0,-3 9-20 15,-18 1-5-15,-5 2 4 16</inkml:trace>
  <inkml:trace contextRef="#ctx0" brushRef="#br1" timeOffset="40892.0815">13738 8736 24 0,'22'24'87'0,"-3"9"-1"16,2-1-34-16,-2 8-9 0,-5 1-12 16,-7 2-9-1,-7-2-5-15,0-7-2 0,-8-5-2 16,-3-3-3-16,-4-9-1 15,2-10-2-15,-1-7-1 16,6-9 0-16,3-10-3 16,5-7-1-16,1-8-1 0,10-5-3 15,5-5 0-15,9-7-1 16,6 2 0-16,4 2 0 15,6 5-1-15,2 5 0 0,-2 6 2 16,-3 9 0-16,-2 9 1 16,-5 8 0-16,-3 3 0 0,-5 16 0 15,-5 7 2 1,-3 8-1-16,-1 10 1 0,-6 7 1 15,-3 7 0-15,-3 2 0 0,-2 1 0 16,-2-2-2 0,-6-3-2-16,-5-6-8 15,4-3-20-15,-1-9-42 0,-8-18-18 16,1-6-6-16,-5-9-5 15</inkml:trace>
  <inkml:trace contextRef="#ctx0" brushRef="#br1" timeOffset="41062.0954">13827 8983 43 0,'23'-15'88'0,"18"1"0"0,15-5-7 16,7 5-60-16,10 6-13 16,-1-1-8-16,3 6-32 15,-3-1-46-15,-10 4-7 0,-10-1-5 16</inkml:trace>
  <inkml:trace contextRef="#ctx0" brushRef="#br1" timeOffset="41549.1333">15129 8739 48 0,'24'1'88'0,"6"-1"-1"16,10-34-13-16,8 33-52 0,1 0-7 15,3 1-3-15,-1 0-4 0,-5-1-5 16,-9 1-10-1,-12-3-22-15,-12-4-52 16,-9-5-5-16,-5-8-6 0</inkml:trace>
  <inkml:trace contextRef="#ctx0" brushRef="#br1" timeOffset="41749.151">15279 8529 69 0,'-5'31'88'0,"2"3"-1"15,3 12-52-15,0 4-6 0,0 9-3 16,-7-2-7-16,3-1-4 15,0-5-6-15,-2-5-2 16,2-9-2-16,0-4-3 16,4-9-2-16,0-8-6 0,8-5-13 15,-8-11-42-15,22 2-25 0,-1-10-6 16,3-15-6-16</inkml:trace>
  <inkml:trace contextRef="#ctx0" brushRef="#br1" timeOffset="42071.1735">16049 8433 61 0,'-14'20'82'0,"-1"2"-2"0,-2 9-48 0,1 12-9 15,5 2-4 1,4 5-3-16,5-4 0 15,4-4-2-15,6-9-3 16,6-1 0-16,7-13 0 0,2-7-2 16,3-9-5-16,0-3-3 15,2-8-11-15,-4-9-31 0,-3-14-43 16,-1-10-7-16,-10-11-6 15</inkml:trace>
  <inkml:trace contextRef="#ctx0" brushRef="#br1" timeOffset="42182.1805">16069 8224 19 0,'-20'-29'82'16,"6"4"-1"-1,2 5-4-15,5 5-56 0,7 15-19 16,0 0-24-16,5 6-37 0,2 12-21 16,2 9-3-1</inkml:trace>
  <inkml:trace contextRef="#ctx0" brushRef="#br1" timeOffset="42529.2097">16518 8580 17 0,'15'-12'84'0,"-1"4"2"0,-4 5-3 16,-29 3-48-16,18 14-15 16,-2 8-7-16,-3 8-2 15,-5 3 0-15,1 4 0 0,-2-3-3 16,2-1 1-16,3-4-2 15,6-7-1-15,1-5 0 0,11-5-1 16,4-5-1-16,6-7-3 16,4 0-6-16,-3-15-17 15,0-9-55-15,4-9-14 16,-4-14-5-16,-2-3-6 0</inkml:trace>
  <inkml:trace contextRef="#ctx0" brushRef="#br1" timeOffset="42685.2253">16670 8480 41 0,'-16'31'90'0,"-3"4"0"15,6 2-5-15,-1 11-60 0,-4 11-7 16,1 4-2-16,-3 7-4 16,1 0-3-16,-2 1-5 15,6 4-14-15,-3 2-34 16,7-9-39-16,11-8-8 0,3-10-7 15</inkml:trace>
  <inkml:trace contextRef="#ctx0" brushRef="#br1" timeOffset="43463.2893">5636 10318 49 0,'-17'0'64'0,"-2"0"-13"0,8 1-11 16,0 3-8-16,11-4-5 16,-1 13-9-16,19-6-3 15,12 5-4-15,10-3-2 16,8 1 1-16,10 1-2 15,3-3-3-15,0 0-2 16,0-3-5-16,-2-2-5 0,-8 1-13 16,-4-5-25-16,-10 1-39 0,-2 1-7 0,-8-1 1 15</inkml:trace>
  <inkml:trace contextRef="#ctx0" brushRef="#br1" timeOffset="43657.3052">5681 10585 1 0,'-42'12'87'16,"17"-1"4"-16,15-11-5 16,20 0-49-16,28-1-16 0,12-2-6 15,19 0-2-15,7 1-1 16,9 2-6-16,3-2-6 15,1 15-9-15,-14 0-16 0,-4 4-47 16,-4 7-17-16,-14-2-4 0</inkml:trace>
  <inkml:trace contextRef="#ctx0" brushRef="#br1" timeOffset="45160.4045">7367 10301 29 0,'0'-8'87'0,"-14"0"-23"15,14 8-12 1,0 0-15-16,0-10-9 0,0 10-11 15,0 0-5-15,0 0-6 16,10 6-3-16,-4 3-2 16,5 2 0-16,-2 4 1 0,5 5 1 15,0 1 1-15,0 2 1 16,0 2 0-16,0 0 1 0,0 0 1 15,-3 0-1-15,0 0-1 16,-1-3 1-16,-1-1-1 16,-2-4-1-16,-1-2 0 0,1-4 1 15,-4-3 0 1,-3-8 1-16,0 0 0 0,12 0 0 15,-5-14-1-15,5-8-1 0,0-9 0 16,7-8 0-16,0-3-3 16,6-6 1-1,-4 0-2-15,1 5 0 0,-3 6-1 16,-4 3-2-16,-1 12-5 0,-5 6-5 15,1 10-8 1,-10 6-29-16,11 2-36 16,-5 10-13-16,3 3-4 0</inkml:trace>
  <inkml:trace contextRef="#ctx0" brushRef="#br1" timeOffset="45426.4209">7980 10415 24 0,'15'-12'84'0,"-15"12"0"16,0 0-42-16,9 10-8 15,-6 7-6-15,-2 2-9 0,-1 6-2 16,-1 1-1-1,-1 4-5-15,-1-4-1 0,-2-2-3 16,0 1-2-16,-1-6-3 16,0-1-6-16,2-7-6 15,4-2-14-15,0 1-43 16,0-10-23-16,22-4-5 0,-3-9 2 15</inkml:trace>
  <inkml:trace contextRef="#ctx0" brushRef="#br1" timeOffset="45700.4399">8328 10348 78 0,'-11'5'91'0,"11"-5"-5"16,5 0-49-16,11 2-15 16,12 1-3-16,-1-1-3 15,5 0-5-15,3 3-8 0,-3-4-8 16,1 5-12-16,-4-1-25 0,-10 1-43 15,-1-2-6 1,-3-2-3-16</inkml:trace>
  <inkml:trace contextRef="#ctx0" brushRef="#br1" timeOffset="45974.4606">8864 10251 17 0,'-12'5'76'0,"1"2"3"15,-2 8-48 1,5 4-9-16,1 4 4 0,7 2 1 15,2-1-2 1,15-3-3-16,10-3-4 16,10-4-2-16,7-8-2 0,1-4 0 0,3-4-4 15,0-8-3 1,-6-5-2-16,-7-3-1 15,-12-4-1-15,-13-2 0 16,-10-1-1-16,-13 1-1 16,-11 3 0-16,-8 3-2 0,-6 4-3 15,-9 6-5-15,5 8-10 16,-5 6-36-16,7 1-33 15,10 10-8-15,7 1-5 0</inkml:trace>
  <inkml:trace contextRef="#ctx0" brushRef="#br1" timeOffset="46422.4965">7186 10922 59 0,'15'4'89'15,"30"-4"-36"-15,28 0-12 0,31 0 0 16,23-2-2-16,29-3-11 0,17 0-6 16,12 0-7-1,3 1-4-15,-4 1-4 16,-9 3-1-16,-19 0-2 0,-18 2-2 0,-19 3 1 15,-19-2-3 1,-16 2-1-16,-21-4-5 16,-12 3-6-16,-23-2-14 15,-14 0-49-15,-14-2-18 0,-9 13-5 16,-20-6-3-16</inkml:trace>
  <inkml:trace contextRef="#ctx0" brushRef="#br1" timeOffset="47075.5486">7633 11215 48 0,'0'0'82'15,"0"0"-20"-15,0 0-19 16,29-5-9-16,1 0-10 0,8 0-4 0,2-1-4 15,9 1-3 1,-2 3-4-16,-3 0-3 16,-8 2-1-16,-6 0-2 15,-8 0 0-15,-6 1-2 0,-4 3 0 16,-12-4 0-16,8 14 0 15,-4-6 0-15,-3 6 0 16,-1 6 1-16,-1 1 0 16,-5 6 1-16,-4 5 1 0,-1 6 1 15,-2 3 0-15,-4 4 1 16,-3-1-1-16,0 2 1 15,-1-1-1-15,1-2-1 0,4-4 0 16,1-5-2-16,2-6 0 16,4-4 0-16,3-6-2 15,3-6-1-15,3-1-2 16,0-11-4-16,7 11-9 0,-7-11-34 15,14-8-30-15,-6-6-13 0,-4-8-6 16</inkml:trace>
  <inkml:trace contextRef="#ctx0" brushRef="#br1" timeOffset="47262.5612">7662 11578 73 0,'-8'0'91'0,"8"0"-2"16,21-9-6-16,13 5-63 0,12 3-10 15,6-1 0 1,3 1-3-16,0-2-7 0,2 3-13 15,-6 0-36-15,-9 0-36 16,-1 0-5-16,-10-5-6 0</inkml:trace>
  <inkml:trace contextRef="#ctx0" brushRef="#br1" timeOffset="48062.6214">8459 11500 42 0,'6'10'84'16,"10"2"-31"-16,-1-1-3 16,8-1-5-16,2-6-9 15,3-1-10-15,-1-3-6 16,-2-2-3-16,-2 1-4 0,-4-6-3 15,-5 1-3-15,-5-2-1 16,-6 0-2-16,-3-4 0 16,-1 3-2-16,-3-5-1 0,-2 2 0 15,1-2 0-15,0 0-1 16,0 3-1-16,3 1 1 15,2-1-1-15,7 4 0 16,7 0 0-16,4 0 0 0,7 5 0 16,1 2 0-1,0 0 0-15,1 8 1 0,-4 3 1 16,-6 4 0-16,-4 5 1 15,-5 0 0-15,-3 3 1 16,-1-3 1-16,3 1 1 16,5-4 1-16,11 1-1 0,10-4 0 15,9-4 0-15,7-1-1 16,4 0-1-16,5-1-3 15,-2-4-5-15,0 8-12 0,-15-6-41 16,-6-6-32-16,-5 0-7 16,-5 0-8-16</inkml:trace>
  <inkml:trace contextRef="#ctx0" brushRef="#br1" timeOffset="48659.6691">9783 10969 3 0,'-15'3'90'0,"15"-3"3"0,9 0-4 16,22 0-49-1,13-3-15-15,7 1-5 0,6-2 3 16,2 1-10-16,4-2-5 16,-6 0-2-16,-6 3-3 15,-11 1 0-15,-10 0-1 0,-8-2-1 16,-5 3-1-16,-7-1-1 15,0-1-3-15,-10 2-8 16,0 0-30-16,14-11-38 16,-14-6-14-16,-2-4-5 15</inkml:trace>
  <inkml:trace contextRef="#ctx0" brushRef="#br1" timeOffset="48860.6809">10115 10706 61 0,'-1'29'94'0,"1"1"-4"16,4 5-3-16,2 7-68 15,-2 6-2-15,-2 4-2 0,-2 2-3 16,0-3-3-16,-3-5-3 16,-4-3-4-16,4-4-6 15,-4-8-16-15,4-11-54 16,9-3-13-16,4-17-10 0,11-6-4 15</inkml:trace>
  <inkml:trace contextRef="#ctx0" brushRef="#br1" timeOffset="49574.7354">10993 10580 67 0,'0'0'81'0,"0"0"-28"16,0 0-13 0,8 10-8-16,1 8-7 0,4 7-7 15,1 3 0 1,3 4-1-16,-1 3-5 0,0-2 0 15,-1-5-2-15,-2-4-2 16,-3-2 1-16,-2-8-1 16,-8-14-1-16,16 0 1 15,-8-10-1-15,5-15-1 0,4-9-1 16,5-8-1-16,7-7-2 0,1-5-1 15,0 2 0 1,0 2 0-16,-4 7-1 16,-4 9-2-16,-4 6-2 0,-6 14-3 0,-12 14-5 15,16-4-12-15,-16 4-34 16,2 12-35-1,5 5-5-15,-2 2-5 0</inkml:trace>
  <inkml:trace contextRef="#ctx0" brushRef="#br1" timeOffset="49799.7472">11524 10657 75 0,'4'10'96'16,"0"2"-3"-16,-2-2-7 16,10 5-62-16,-3 9-10 0,4 3-1 0,0 4-5 15,0 1-3 1,2 1-2-16,0 1-3 0,3-1-3 16,-3-8-7-1,1 1-17-15,-3-2-48 0,-8-10-16 16,-5-6-7-16,-8-2-3 15</inkml:trace>
  <inkml:trace contextRef="#ctx0" brushRef="#br1" timeOffset="50029.7635">10859 11098 24 0,'-27'7'90'0,"17"-2"3"15,41-7-1 1,33-1-58-16,29 2-12 0,20-5-1 16,13 5 0-16,8-3-6 0,7-1-5 15,-3 2-5 1,-30 3-5-16,-17 8-1 15,-19 1-5-15,-22-1-4 0,-7 4-14 0,-22 3-48 16,-11-5-20 0,-10-10-6-16,-7 13-2 15</inkml:trace>
  <inkml:trace contextRef="#ctx0" brushRef="#br1" timeOffset="51213.8496">11153 11578 39 0,'0'0'83'0,"-23"-14"-23"16,23 14-13-16,-4-11-6 16,4 11-10-16,12-17-7 15,6 9-7-15,8-3-4 0,2 0-2 16,4-1-1-16,3 4-1 15,1 5-4 1,-5 0-1-16,-2 3-2 0,-4 3-2 16,-6 7 1-16,-4 2-1 0,-6 4 1 15,-3 3 0 1,-7 5 1-16,-5 1 1 0,-7 4 0 15,-3-3 0-15,-2 2 0 16,0-2 0-16,2-2 0 0,5-4 1 16,7-6 0-1,9-2 0-15,14-5 0 16,13-2-1-16,8-2 1 0,7-3 0 15,7 2-3-15,4-2-4 16,3 5-8-16,-7-3-29 16,-4-2-41-16,1-7-12 15,-9-5-9-15,-5-4-1 0</inkml:trace>
  <inkml:trace contextRef="#ctx0" brushRef="#br1" timeOffset="51813.897">12857 11093 84 0,'-21'0'93'0,"5"0"-3"15,6-11-36-15,10 11-25 16,11-6-9-16,13 6-5 0,10-2-6 0,5-1-1 15,7 0-2 1,3 3-1-16,2-1-1 16,-2-1-2-16,-4 2-1 15,-5 0-2-15,-6-1-3 0,-1 1-4 16,-4 0-9-16,-11-4-32 0,0-4-39 15,-6 3-8 1,-7-10-4-16</inkml:trace>
  <inkml:trace contextRef="#ctx0" brushRef="#br1" timeOffset="52006.9157">12981 10830 77 0,'-8'16'90'0,"8"3"-1"15,-2-1-5-15,8 6-69 16,6 6-8-16,0 8 1 0,0 0 1 15,-2 4 1-15,-1 0-3 16,-2-3-2-16,-1 1-5 16,-5-6-4-16,3 3-18 15,2-2-48-15,-4-14-19 0,7-10-5 16,2-11-6-16</inkml:trace>
  <inkml:trace contextRef="#ctx0" brushRef="#br1" timeOffset="52940.9857">14134 10502 19 0,'1'-15'88'0,"-1"2"-2"16,5 0-29-16,-5 13-22 0,8-14-9 15,-8 14-9-15,15 2-5 0,-3 10-2 16,2 7-2 0,1 6-1-16,4 5 2 0,0 4 1 15,-1 6-1-15,0-2-1 0,-4 1-1 16,-1-7-1-1,-3-3 0-15,-3-7 1 0,-3-5 1 16,1-9-1-16,-5-8 1 16,9-5-2-16,-3-13 0 15,4-10-1-15,3-4-1 16,2-7-1-16,3-1-2 15,-2-1-1-15,1 1-2 0,0 8-2 16,-6 6-4-16,1 9-4 16,-3 2-9-16,3 10-28 15,0 7-40-15,0 1-9 16,1 4-7-16</inkml:trace>
  <inkml:trace contextRef="#ctx0" brushRef="#br1" timeOffset="53112.0009">14682 10605 54 0,'8'19'95'0,"-2"0"-3"16,-2 0-6-16,-6 3-56 15,2 4-14-15,0 4-1 16,5 6-6-16,0-2-4 16,0 0-2-16,0-2-4 0,0-6-3 15,0 0-8-15,-2-11-21 16,-3-4-50-16,-1-2-9 15,-8-7-7-15</inkml:trace>
  <inkml:trace contextRef="#ctx0" brushRef="#br1" timeOffset="53391.0205">14126 11047 33 0,'-12'7'94'16,"12"-7"-1"-16,12 2-4 0,25 1-45 15,24-6-24 1,21-3-5-16,13-4 0 0,10 2-4 16,6 1-3-1,0 0-2-15,-7 6-4 0,-11 1-1 16,-16 6-4-16,-19 3-4 0,-11 3-8 15,-16 1-13 1,-12-1-49-16,-7 3-17 0,-12-3-5 16,-7 2-2-16</inkml:trace>
  <inkml:trace contextRef="#ctx0" brushRef="#br1" timeOffset="53868.0544">14343 11378 3 0,'-19'6'84'0,"-1"0"2"16,4 5-3-16,2 2-53 0,6 3-4 15,8 1 0-15,10 1-5 16,17 0-2-16,6-1-3 16,7 2-2-16,2-1-3 15,4 0-2-15,-4 2-2 16,-6-3-1-16,-11 0-1 0,-11 2 0 15,-14-3-1-15,-11 0 0 16,-14-4 0-16,-11-1 0 0,-6-4 0 16,-3-1-1-1,-6-5-2-15,1-1 0 0,4-4-1 0,6 0-2 16,10-2-1-1,7 2-4-15,7-2-2 16,16 6-4-16,-2-9-8 0,13 7-32 16,14 0-33-16,1-6-11 15,4-4-6-15</inkml:trace>
  <inkml:trace contextRef="#ctx0" brushRef="#br1" timeOffset="54078.0706">14375 11447 87 0,'-19'-11'93'16,"12"0"-2"-16,9-7-37 0,20 1-20 16,14 5-9-1,10-5-9-15,9 6-6 0,2-2-2 16,11 6-4-16,-6-1-5 0,-2 8-10 15,-15 0-39 1,-10 0-36-16,-10 0-8 0,-8-9-6 16</inkml:trace>
  <inkml:trace contextRef="#ctx0" brushRef="#br1" timeOffset="54848.1242">15868 11058 27 0,'0'0'91'0,"0"0"2"0,11 0-6 16,23 0-56-1,15-1-13-15,9 0 0 0,7 1-2 16,4-4-5-1,1-1-5-15,-4 1-3 0,-5 0-3 16,-9 2-3-16,-11-2-6 0,-5 3-8 16,-9-8-17-16,-9 1-47 15,-3 6-11-15,-15 2-5 0</inkml:trace>
  <inkml:trace contextRef="#ctx0" brushRef="#br1" timeOffset="55062.145">16191 10834 17 0,'-15'12'83'0,"12"3"5"0,-1 3-3 16,15 7-57-16,-9 7-10 15,-1 7 0-15,-1 3 2 16,0 2-1-16,-1-2-5 15,1-3-4-15,-4-5-2 0,-1-5-3 16,2-8-1-16,0-1 0 16,0-9-4-16,3-11-5 15,0 12-8-15,0-12-39 16,0 0-35-16,13-11-7 0,2-1-7 15</inkml:trace>
  <inkml:trace contextRef="#ctx0" brushRef="#br1" timeOffset="55576.1838">17112 10790 18 0,'-22'-9'80'15,"-1"4"2"-15,1-13-24 16,5 18-31 0,0 7-9-16,8 6 0 15,3 5-2-15,6 0 1 0,13 4-2 16,7 1-1-16,10 1 0 15,6 2-1-15,1-1-2 16,1 1-3-16,-4-3-2 0,-6-1-2 16,-7-1 0-16,-11 0-1 15,-10-1 1-15,-9-3 1 16,-11 1-1-16,-4-3 0 15,-6 2-3-15,-3-5-4 0,3 1-11 16,-10-4-38-16,0-15-35 16,4-5-9-16,-2-11-9 0</inkml:trace>
  <inkml:trace contextRef="#ctx0" brushRef="#br1" timeOffset="55693.1912">16880 10856 67 0,'37'-29'94'0,"19"2"-5"16,4-2-6-1,6 5-60-15,-1 0-19 0,8 11-20 16,1 8-59-16,-11-4-12 0,-9 5-6 15,-14-1 4-15</inkml:trace>
  <inkml:trace contextRef="#ctx0" brushRef="#br1" timeOffset="56469.2485">18345 10836 51 0,'0'0'91'16,"0"0"-3"-16,26 0-5 0,9-4-62 15,11-1-10-15,10 2-3 16,4 1 0-16,2-3-1 0,-3 3-4 16,-6 2-5-1,-12 0-6-15,-5 1-11 0,-11 5-35 0,-10-6-32 16,0 0-7-1,-15 0-3-15</inkml:trace>
  <inkml:trace contextRef="#ctx0" brushRef="#br1" timeOffset="56695.2656">18541 10606 31 0,'-8'18'87'15,"7"-5"1"-15,2 5-2 16,6 6-65-16,0 5-6 0,4 7 0 15,-3 4-1-15,2 3-2 16,-3-1-4-16,2 1-2 0,-4-3-4 16,-2 0-8-16,-3-9-11 0,0-2-53 15,3-5-16 1,0-12-6-16,-3-12-4 15</inkml:trace>
  <inkml:trace contextRef="#ctx0" brushRef="#br1" timeOffset="58021.3659">19599 10272 22 0,'0'0'63'16,"4"-12"-4"-16,-4 12-11 15,0 0-15-15,11-9-8 16,-11 9-10-16,0 0-6 0,0 0-1 16,9 5-1-16,-5 6 2 15,0 4-1-15,2 7 2 16,1 4 2-16,2 6 0 0,-1 2-1 0,4 3-1 15,-4-1 1 1,3 0-3-16,0-5-1 16,-1-2-2-16,0-7 0 15,-2-3-2-15,1-5 0 16,-3-5 0-16,-6-9-1 15,8 11 0-15,-8-11 0 0,0 0 0 0,0 0 0 16,0 0-1 0,10 7 1-16,-10-7-1 15,0 0 1-15,0 0-1 0,0 0 0 0,0 0 0 16,0 0-1-1,0 0 0-15,0 0 0 16,0 0 0-16,0 0 0 16,0 0 0-16,0 0 0 0,0 0 0 0,0 0 0 15,0 0 0 1,0 0 0-16,0 0-1 15,0 0 2-15,0 0-2 16,2 8 1-16,-2-8 0 0,0 0 1 16,1 9-1-16,-1-9 1 15,0 0 0-15,0 0 1 0,0 0 0 16,0 0 1-16,0 0 1 0,0 0-1 15,0 0 0 1,8-14 0-16,-2-5 0 0,3-6 0 16,4-8-2-1,1-4 0-15,5-6-1 16,0-1 0-16,-2 3-1 0,-1-2-1 15,-4 4-2-15,0 7-2 16,-5 5-4-16,0 8-12 16,-3 5-32-16,-1-1-29 15,-3 15-16-15,14-7-5 0</inkml:trace>
  <inkml:trace contextRef="#ctx0" brushRef="#br1" timeOffset="58240.38">20220 10542 58 0,'10'18'91'16,"-1"2"-5"-1,-2-1-4-15,0 3-69 0,-1 5-5 0,2 2 0 16,-4-1-2-1,1-1-2-15,-3 1-5 16,-2-7-12-16,2-2-50 16,6-1-22-16,-8-9-7 0,0-9 0 15</inkml:trace>
  <inkml:trace contextRef="#ctx0" brushRef="#br1" timeOffset="58493.3993">19441 10909 43 0,'-37'12'95'0,"19"-4"-1"0,24-8-5 15,51 0-60 1,10-1-11-16,21-1-1 0,22-3-4 15,10-2-5-15,7 3-2 16,0-2-3-16,-7 4-2 16,-11 2-4-16,-16 2-6 15,-17 1-10-15,-13 4-42 0,-12 3-30 16,-17-4-6-16,-10 1-6 0</inkml:trace>
  <inkml:trace contextRef="#ctx0" brushRef="#br1" timeOffset="60282.538">19761 11260 20 0,'-10'-2'18'31,"0"1"0"-31,-7 1 0 0,5 0 1 16,-5 0 2-16,6 0 0 15,-3 0 3-15,1 0 3 16,5 0-1-16,8 0 1 0,-12-2-3 16,12 2-3-16,0 0-3 15,0 0-2-15,14-9-2 16,8 3-2-16,12 1-1 15,6 0-1-15,10-2-3 0,4 5-1 16,7 0 0-16,-2 2-2 0,-3 2 0 16,-8 6-2-1,-11 3 0-15,-11 3-1 0,-10 1 1 16,-14 2 0-16,-7 3 0 0,-15-1 1 15,-7-2-1 1,-5 0 1-16,-2-1 0 16,-1-3-1-16,5-3-1 15,6-1 0-15,13-2 0 0,10 1-1 16,6 4 0-16,18 1 0 15,7 3 0-15,5 3 1 16,3 0-1-16,-1 2 0 0,-4 0 1 16,-8-3 0-16,-12 2 1 15,-14-4 0-15,-20-2 0 16,-11-1 0-16,-11-2 1 15,-6-3-1-15,-5 2 1 0,-2-1-3 16,0-4-4-16,9 0-4 16,5-5-10-16,14 3-31 15,8 1-29-15,20-4-17 16,0 0-6-16</inkml:trace>
  <inkml:trace contextRef="#ctx0" brushRef="#br1" timeOffset="62188.6776">4533 13123 49 0,'-15'0'57'0,"4"0"-6"0,1 0-10 15,10 0-9 1,-12 2-8-16,12-2-7 0,0 0-4 16,6 12-2-16,9-8-2 0,9 1-1 15,3-3 2 1,9 0 1-16,4-2-1 0,10 0 0 15,0-8-1 1,4-1-1-16,-2 1-2 0,-1-2-2 16,-2 1-1-16,-4 1-7 0,-5 2-3 15,-10 1-6 1,-2 2-9-16,-12 3-18 0,-5 0-43 0,-11 0-9 15,0 0-3 1</inkml:trace>
  <inkml:trace contextRef="#ctx0" brushRef="#br1" timeOffset="63015.7392">4924 13162 14 0,'6'-11'25'0,"-6"11"-10"0,5-8-7 0,-5 8-5 16,0 0 0 0,0 0-1-16,2-10 2 15,-2 10 2-15,0 0 3 16,-7-6 3-16,0 5 2 0,-7 2 1 15,-5-1 1-15,-5 1-1 16,-10 6-2-16,-10 5 0 16,-10 3-2-16,-9 4 1 15,-6 5-2-15,-3 1 0 16,-1 4-1-16,5 0-2 0,5-1 2 15,11-1-2-15,11 1-1 16,15-4 1-16,14-3 3 16,12-4 2-16,18-3 0 15,17-2 1-15,14-1 1 0,11-5 0 0,10-1-2 16,6 2-1-1,-1-2-4-15,-1 3-2 16,-8 3-2-16,-13 2-1 0,-13 1 0 16,-13 6 0-16,-16 1-1 15,-12 1 2-15,-40 5 0 31,-10-1 1-31,-11-1-1 0,-10-1 0 16,-5-2-2-16,0-4-1 16,3-1-5-16,5-6-7 15,36-2-10-15,6-2-24 0,14-7-38 16,13 0-11-16,20-9-5 15</inkml:trace>
  <inkml:trace contextRef="#ctx0" brushRef="#br1" timeOffset="63392.7626">4967 13600 7 0,'3'15'86'16,"4"4"11"-1,2-5-4-15,5 1-66 16,12-6-2-1,8-2 0-15,6-7-1 16,7-9-5-16,1-8-4 16,-8-10-11-16,-8-1-1 0,-10 3 0 15,-18 1-1-15,-8 5 0 0,-17 5-1 16,-11 6 0-1,-6 5-1-15,-7 6-1 0,-1 6 0 16,1 8-3-16,5 3-2 16,12 4-5-16,5-5-6 15,17 7-23-15,19-11-50 31,11-10-8-31,7-5-3 16</inkml:trace>
  <inkml:trace contextRef="#ctx0" brushRef="#br1" timeOffset="63630.781">5395 13164 44 0,'10'0'91'16,"1"2"-1"-16,-4 11-3 0,0 8-61 15,3 13-11 1,-5 4 2-16,0 8-2 0,-2 3-4 16,-3 2-2-16,0 1-2 0,0-3-2 15,0-3-1-15,0-2-1 31,0-7-2-31,2-4-4 16,2-8-6-16,9 1-29 0,4-12-42 16,-1-14-14-1,4-6-9-15,1-19 5 16</inkml:trace>
  <inkml:trace contextRef="#ctx0" brushRef="#br1" timeOffset="64160.8256">5692 13483 77 0,'0'0'95'16,"10"10"-3"-16,-10-10-5 15,21 17-68-15,-3-1-9 16,3 5 2-16,-1 0-2 0,1 4-1 16,-1-2-1-1,-1 0-1 1,-4-7 0-16,-2 1 0 15,-4-7-1-15,-9-10 1 0,15 7-1 16,-6-7 0-16,0-10-2 16,3-3 0-16,-3-5-1 0,1 1-1 15,5-2-1-15,-5 2-1 16,1 0 0-16,-3 2-1 15,-2 3 0-15,1 3-1 16,-7 9 0-16,14-5-1 16,-2 5 1-16,1 7 1 15,8 0-1-15,3 0 2 0,9-3 0 16,10-2 0-16,6-2 0 15,9-10 1-15,-1-3 0 16,1-7 1-16,-5-4-1 0,-1-3 0 16,-8 1 0-16,-16 0 0 0,-13 4-2 15,-15 5 1 1,-8 7-2-16,-15 9 1 15,-11 5-2-15,-6 11 1 0,-4 11 0 16,4 4 1-16,4 3-1 0,10 2 2 16,13-1 0-1,13-1 1-15,15-7 0 16,20-4-2-16,23-1-6 0,15 1-10 15,5-4-28 1,15-12-36-16,11-1-18 16,5-6-5-16,3-1-3 15</inkml:trace>
  <inkml:trace contextRef="#ctx0" brushRef="#br1" timeOffset="64726.869">7770 13183 43 0,'9'10'87'0,"-2"7"2"16,-3-30-12-16,4 36-57 15,3 10-2-15,1 4 3 0,1 2-1 16,1 0-1-16,2-3-5 16,-3-3-4-16,1-8-1 15,-2-3-2-15,0-4 0 16,-4-6 0-16,-8-12-1 0,14 5 0 15,-14-5 0-15,18-14-1 16,-9-3-1-16,1-6 0 16,4-4-2-16,-3-5 1 15,1-3-2-15,1-7 1 0,-5 4-1 16,1-2 0-16,-4 6-2 15,-3 5-3-15,1 5-3 0,-3 7-5 16,0 17-9-16,0 0-24 16,7 10-44-16,-3 9-11 15,2 8-8-15,4 4 6 0</inkml:trace>
  <inkml:trace contextRef="#ctx0" brushRef="#br1" timeOffset="64944.8848">8284 13481 52 0,'13'8'95'0,"-5"-3"-4"15,-8-5-4-15,48 20-59 0,-43-2-11 16,2 4-2-16,-5 0-4 16,-2 9-2-1,-1 0-1 1,1-2-2-16,1-3-2 15,1-1-2-15,5-7-4 16,6-7-5-16,9 1-14 0,2-12-51 16,-1-9-21-16,8-11-7 15,2-6-1-15</inkml:trace>
  <inkml:trace contextRef="#ctx0" brushRef="#br1" timeOffset="65362.914">9122 13101 82 0,'-18'2'91'0,"2"-2"-5"15,16 0-39 1,0 0-18-16,0 0-8 0,16 1-4 16,6-1-2-16,10 0-3 15,5 0-2-15,8-3-1 16,1-2-2-16,9 1-2 15,-3-1-2-15,0 0 1 0,-7-1-4 16,-1 2 1-16,-8 1-2 16,-4 0-2-16,-6-1-4 15,-1 4-6-15,-8-2-8 16,-3 2-30-16,-5 8-34 0,-9-8-11 15,-2 10-5-15</inkml:trace>
  <inkml:trace contextRef="#ctx0" brushRef="#br1" timeOffset="65569.9287">9053 13323 91 0,'-14'8'98'16,"14"-8"-5"-16,17-19-6 15,22 11-66-15,14 0-10 16,11 0-2-16,8 0-3 0,0 1-5 15,4 3-6-15,-5 1-10 16,-2-1-48-16,-6 4-26 16,-12 0-7-16,-6-3-5 0</inkml:trace>
  <inkml:trace contextRef="#ctx0" brushRef="#br1" timeOffset="66202.9721">10621 13091 6 0,'0'0'100'15,"-2"10"-2"-15,21-10-4 0,19-8-4 16,18-1-72-16,14 1-7 16,7 1 0-16,7-2-4 15,-4 0-1-15,-2 1-4 16,-12 3-2-16,-12 3-3 0,-16 0-7 15,-6 4-11-15,-16 8-47 0,-16-10-22 16,5 9-10 0,-5-9-5-16</inkml:trace>
  <inkml:trace contextRef="#ctx0" brushRef="#br1" timeOffset="66958.0285">12044 12897 49 0,'0'0'88'0,"0"0"-29"0,0 0-9 16,26-8-8-16,11 2-9 0,8-4-7 15,10-1-4 1,1-1-5-16,8-1-8 15,-2 1-4-15,-2 3-2 0,-10 4-1 0,-4 0-1 16,-11 3 0 0,-5 2-1-16,-10 0 0 0,-2 7 0 15,-6 1 0 1,-7 6 1-16,-5 3-1 0,-7 4 0 0,-9 4 1 15,-9 4 0 1,-3-1 1-16,-6 3 0 16,-6 1 0-16,-3-4 0 15,4 0 1-15,3-6 0 0,6-1 0 16,7-6 0-16,6 0 0 15,7-5 2-15,10-10 0 0,12 11-1 16,11-11 1-16,10 0 0 0,8-1-1 16,5 1 0-1,3 0-2-15,4-1-1 16,0-1-2-16,-6 2-3 0,-5 0-4 0,-5 2-6 15,0 4-24 1,-4 0-38-16,-9-6-21 16,2 0-6-16,-3-4-4 15</inkml:trace>
  <inkml:trace contextRef="#ctx0" brushRef="#br1" timeOffset="67117.0414">12986 13150 10 0,'0'0'104'16,"12"0"-3"-16,-12 0-6 0,0 0-3 0,0 0-67 16,0 0-14-1,0 0-4-15,0 0-5 16,-1 12-3-16,-2-3-5 15,-2-1-8-15,5 6-39 16,2 1-36-16,-2-15-9 16,13 9-6-16</inkml:trace>
  <inkml:trace contextRef="#ctx0" brushRef="#br1" timeOffset="67848.1061">13798 12775 17 0,'-20'4'79'16,"4"4"-26"-16,-2 0-6 15,11 2-3-15,3-1-5 16,8 2-9-16,14-2-6 0,6 0-5 15,12 0-2-15,8 1-1 16,2 0-5-16,1-1-4 16,-3 1-2-16,-7-1-1 15,-8 1-1-15,-10 5 1 0,-12 0-1 16,-10 1 0-16,-17-1 2 15,-8-1-1-15,-5 2 1 0,-7-2-1 16,2 0-2 0,-3-5-2-16,7-3-4 0,0-6-12 15,13-1-46-15,9-4-28 0,2-12-9 16,4-4-6-16</inkml:trace>
  <inkml:trace contextRef="#ctx0" brushRef="#br1" timeOffset="67972.1161">13824 12791 85 0,'30'-20'95'16,"8"-3"-5"-16,9 0-7 0,5-1-65 15,7 10-15-15,1-2-9 0,2 9-18 16,-3 7-51-16,-9 0-13 16,-15 0-8-16</inkml:trace>
  <inkml:trace contextRef="#ctx0" brushRef="#br1" timeOffset="68317.1392">14534 12567 83 0,'21'-3'95'16,"0"-1"-5"-16,-3 3-4 15,41 2-63-15,-42 18-9 16,-2 7-5-16,-3 8-1 0,-3 6-1 15,-5 2 1-15,-2 0-1 16,-1-5 1-16,-1-4-3 16,0-10 2-16,0-6 0 0,0-17-1 15,15 0 0-15,3-17-1 16,11-11 0-16,12-8-1 15,5-6-2-15,10-3-2 0,3-6-3 16,2 4-3-16,-6 2-6 16,-3 15-17-16,-19 7-43 15,-10 5-23-15,-12 7-9 16,-18 7-5-16</inkml:trace>
  <inkml:trace contextRef="#ctx0" brushRef="#br1" timeOffset="68852.1795">13391 13183 10 0,'18'-3'85'0,"0"2"-1"15,-2 0-3-15,7 1-53 16,-7 2-10-16,0 6-6 16,-9 0-2-16,-5 4-2 15,-2-3 1-15,-8-1 0 16,-6-1 0-16,-4-2 1 0,-1-2-3 15,0-3 1-15,-1-1-3 0,4-6-1 16,1-3-1-16,6-2 0 16,3 0-1-1,4 2 0-15,2 0-1 0,0 10 0 16,11-11 0-16,-11 11-1 0,17 0 1 15,-17 0-1 1,11 9-1-16,-9 2-2 0,-1 4-10 16,-5 3-43-16,4-18-30 0,-2 9-8 15,2-9-6-15</inkml:trace>
  <inkml:trace contextRef="#ctx0" brushRef="#br1" timeOffset="77325.7892">6764 15475 39 0,'-14'9'84'15,"-5"4"-1"-15,1 20-58 0,1 9-2 16,5 9 0-1,1 3 1-15,4 6-2 0,7-3-5 16,5-3-3-16,9-11-3 0,4-6-3 16,7-11 0-16,3-7-2 15,2-9-4 1,0-10-10-16,7-13-49 0,-3-8-32 15,-5-22-5-15,-3-18-6 0</inkml:trace>
  <inkml:trace contextRef="#ctx0" brushRef="#br1" timeOffset="77412.7943">6834 15091 19 0,'-18'-8'70'0,"5"-1"-29"0,13 9-40 0,0 0-76 16</inkml:trace>
  <inkml:trace contextRef="#ctx0" brushRef="#br1" timeOffset="77653.8147">7220 15720 84 0,'7'53'97'15,"-3"-5"-6"-15,0-3-5 16,-4 4-76-16,2-2-4 0,0-1 0 0,1-6 0 15,1-5-4 1,-2-7-6-16,9-3-23 16,5-5-52-16,-2-18-14 15,5-8-7-15</inkml:trace>
  <inkml:trace contextRef="#ctx0" brushRef="#br1" timeOffset="77912.8389">7604 15445 77 0,'-4'13'96'15,"10"-1"-4"-15,17-6-6 0,18-2-75 16,7 2-3-16,4-1-1 16,8 1-3-16,-5-5-11 15,5-1-37-15,-5 3-43 16,-14-3-7-16,-9-2-5 15</inkml:trace>
  <inkml:trace contextRef="#ctx0" brushRef="#br1" timeOffset="78101.8542">7676 15734 90 0,'0'17'97'0,"23"-6"-5"16,13-11-6-16,19 0-79 15,8 0-3-15,5 0-5 0,9 4-16 16,-11 3-58-16,1-7-15 0,-3 0-8 15,-10 0 3 1</inkml:trace>
  <inkml:trace contextRef="#ctx0" brushRef="#br1" timeOffset="78604.8901">8827 15530 41 0,'0'0'96'0,"0"0"-3"0,12-14-12 15,16 14-54 1,9 0-9-16,10 3-1 0,6 2-11 16,1-5-9-16,8 5-39 15,-1 3-43-15,-9-8-8 16,-9 0-6-16</inkml:trace>
  <inkml:trace contextRef="#ctx0" brushRef="#br1" timeOffset="98925.4096">8939 15071 51 0,'-27'0'93'0,"6"0"-4"16,-2-2-40-1,23 2-12-15,0 0-12 0,22 0-10 16,13 2-4-16,8 1-4 0,4 0 0 15,7 0-3 1,3 3-7-16,-7-3-13 16,-2-3-46-16,-7 6-26 0,-20-4-8 15,-2 1-3-15</inkml:trace>
  <inkml:trace contextRef="#ctx0" brushRef="#br1" timeOffset="99881.4865">9557 14875 5 0,'-15'-11'76'0,"15"11"-22"16,0 0-10-16,0 0-10 15,9-3-5-15,11 3-9 16,7 6-7-16,3-1-2 16,3 3-1-16,-1 2-3 0,2 5-1 15,-7-2-2-15,-3 3-2 16,-13-3 0-16,-4 6-1 15,-7-5 2-15,-5 4 1 0,-7-7 1 16,-1 2 0 0,-2-1 1-16,-2-2 0 15,4 1-1-15,0-1 0 0,5 0 0 0,3 1-1 16,5-2 1-16,2 5-1 15,8 1-1 1,6-2 2-16,1 2-2 16,3-3-1-16,1 1-3 0,-2-3-6 0,2 2-8 15,-5-7-24 1,-6-5-43-16,2 0-12 15,-2-4-5-15</inkml:trace>
  <inkml:trace contextRef="#ctx0" brushRef="#br1" timeOffset="100116.5064">10104 15140 78 0,'0'0'99'0,"0"0"-7"15,0 0-6-15,0 0-69 16,1 10-6-16,-1-10-4 16,0 9-5-16,0-9-6 0,0 13-7 15,0-3-19-15,3 0-48 16,-3-10-14-16,14 0-7 15</inkml:trace>
  <inkml:trace contextRef="#ctx0" brushRef="#br1" timeOffset="100617.5404">10319 14875 18 0,'0'0'77'16,"-3"-8"1"-16,3 8-39 0,0 5-9 16,4 6-5-16,10 7-7 15,2-1-5-15,8 10-1 16,1-1 1-16,-1 5 0 15,3 0-3-15,-6 1-1 0,-4-2-2 16,-9 1 0-16,-6-2-2 16,-4-2 1-16,-7-2-1 15,-5-5-1-15,-4-2-3 0,-2-8-5 16,1 1-22-16,-1-5-48 15,-1-9-17-15,1-16-7 16,0-11 1-16</inkml:trace>
  <inkml:trace contextRef="#ctx0" brushRef="#br1" timeOffset="100728.5515">10356 14862 63 0,'43'-17'93'0,"5"-1"-7"16,4 0-7-16,4 11-81 0,-7 2-32 15,-5 5-42-15,-1 0-9 16,-15 5-6-16</inkml:trace>
  <inkml:trace contextRef="#ctx0" brushRef="#br1" timeOffset="101372.5955">10879 14825 22 0,'0'0'86'16,"0"0"0"-16,8 0-2 0,5 16-61 16,-3 6-8-1,5 7 0-15,-1 5 0 0,4 6-1 16,-2 2-1-16,2 0-2 15,0-1-4-15,0-3 1 0,-3-6-1 16,0-3 1-16,-4-8-2 16,-2-4 2-16,1-12-1 15,-3-5-1-15,8-8 1 16,4-13-1-16,4-7-2 0,10-10 0 15,4-5 0 1,7-3-2-16,1-1 0 0,2 3-1 16,-5 4-2-16,-6 6-2 15,-1 9-6-15,-13 4-9 16,0 8-43-16,-7 7-34 0,-15 6-7 15,0 0-6-15</inkml:trace>
  <inkml:trace contextRef="#ctx0" brushRef="#br1" timeOffset="102116.6543">8988 15538 17 0,'-20'0'45'15,"6"2"-13"-15,0 6-4 16,14-8-4-16,-10 11-1 15,10-11-2-15,0 11 2 16,0-11-2-16,9 9 2 0,1-6-2 16,9-2-2-16,3 1-3 15,7 0-3-15,7-1-3 16,9-1-3-16,8 0-1 15,9 0 0-15,9 0-1 0,9 0 0 16,9-2 0-16,11-1-1 16,12-1-1-16,13 0-1 15,12-4 0-15,16 0 1 16,14-3-1-16,12-1 2 0,5-4 0 15,8 1 1-15,-3-2 1 16,-8 4-1-16,-12 0 1 0,-18 4-1 16,-20 1 0-1,-17 1-2-15,-17 5-1 0,-19 1-1 16,-18 1-1-16,-13 0-2 0,-10 3-3 15,-14-3-7-15,-2 7-28 16,-7-3-38 0,-14-4-19-16,0 0-6 0</inkml:trace>
  <inkml:trace contextRef="#ctx0" brushRef="#br1" timeOffset="104336.8307">9513 15961 69 0,'0'0'62'0,"0"0"-9"0,0 0-10 15,22 1-10-15,8-1-8 16,7 1-6-16,7-1-6 15,2 0 0-15,5 3-5 0,-2-3-3 16,-3 3-2-16,-9-2 0 16,-7 2-1-16,-9-3 0 15,-5 1 1-15,-5 0 0 16,-11-1 0-16,12 0 0 0,-12 0 1 0,0 0 0 15,0 0-2 1,0 0 0-16,0 0 0 16,0 0-1-16,0 0 0 15,0 0 1-15,0 0-2 16,0 0 0-16,0 0 0 0,0 0 0 15,0 0 0-15,0 0 0 16,0 0-2-16,0 0 2 16,0 0 0-16,-5 3-1 0,5-3 1 15,0 0 0-15,0 0 0 0,0 0-1 16,-11 12 1-16,11-12-1 15,-3 10 1-15,1 2 0 16,-3 3 0-16,2 7 1 16,-2 6 1-16,-2 6 2 0,0 7-1 15,-2 5 1 1,-3 4 0-16,2 0 1 15,-2-1-1-15,-1-2 0 0,1-5-1 0,2-6 0 16,1-7 0 0,3-6-2-16,1-7-2 15,5-1-4-15,0-15-10 0,5 6-40 16,6-6-28-16,-4-14-15 0,0-4-6 15</inkml:trace>
  <inkml:trace contextRef="#ctx0" brushRef="#br1" timeOffset="104723.8604">9725 16233 33 0,'-15'0'91'0,"6"0"-1"0,9 0-36 16,0 0-18-1,9-3-9-15,17 2-8 16,11 0-7-16,7 1-2 16,8 0-7-16,-2 0-8 15,10 0-39-15,-4 4-41 0,-8-4-9 16,-7-3-5-16</inkml:trace>
  <inkml:trace contextRef="#ctx0" brushRef="#br1" timeOffset="105704.9404">10470 16385 41 0,'13'20'63'15,"-1"0"-5"1,7 2-14-16,-2-4-10 15,3-2-9-15,1-3-5 0,-5-3-2 0,1-6-3 16,-3-4-2 0,-1 0-4-16,-3-9 0 15,0-4-3-15,-3-8 0 16,-1-3-2-16,-3-5-1 0,-1-5 0 15,-1-3-2-15,-1 0 0 16,1-3-1-16,1 1 1 16,0 3-1-16,4-1 0 15,4 5 0-15,8-1 1 0,4 5 0 16,5 3 1-16,4 6 0 15,0 1 2-15,-1 5-2 16,-2 9-1-16,-4 4 0 16,-4 7 0-16,-6 10-1 0,-8 6 0 15,-6 3-1-15,0 8 2 16,-3 0 0-16,-4-1 0 15,2 0 1-15,2-4 1 16,3-1 0-16,3-6 2 0,12-2-1 0,7-6 0 16,7-2 0-1,7-5-1-15,5-2 0 16,4 0-3-16,-2-4-5 15,3 5-16-15,-8-5-44 0,-5-8-27 16,1-5-7-16,-9-9-6 16</inkml:trace>
  <inkml:trace contextRef="#ctx0" brushRef="#br1" timeOffset="106390.9953">12669 15486 7 0,'0'0'86'0,"0"0"0"0,13 9-45 15,5-2-7-15,7-2-2 0,6 1-10 16,2-3-8-16,3 0-5 16,-2-3-3-1,2 0-1-15,-3 0-2 0,-2-6-2 16,-3 4-4-16,-6-5-6 15,-1 3-22-15,-4 4-49 16,-5-2-9-16,-12 2-4 16</inkml:trace>
  <inkml:trace contextRef="#ctx0" brushRef="#br1" timeOffset="106626.0116">12712 15698 1 0,'27'6'90'0,"8"-3"1"0,4 16-17 15,7-16-45-15,8 1-5 16,-7 4-7-16,1-5-8 15,-9 6-11-15,-8-4-17 16,-8-2-53-16,-3 4-16 16,-10-7-5-16</inkml:trace>
  <inkml:trace contextRef="#ctx0" brushRef="#br1" timeOffset="108675.1655">13878 15552 14 0,'-9'0'95'0,"9"0"0"15,0-7-4 1,22 7-56-16,11 0-10 0,11 0-4 15,6 0-5 1,7 0-5-16,3 0-2 0,0 0-2 16,-5 0-3-16,-9 3 0 0,-7-3-1 15,-10 3-1 1,-8-2-1-16,-4 0 1 15,-7-1-2-15,-10 0 0 0,11 1-2 16,-11-1-4-16,0 0-9 16,0 0-27-16,-8 0-44 15,8 0-12-15,0 0-7 16</inkml:trace>
  <inkml:trace contextRef="#ctx0" brushRef="#br1" timeOffset="109718.247">14908 15059 38 0,'-15'0'59'15,"15"0"-6"1,-11-2-9-16,11 2-9 15,0 0-6-15,0 0-5 16,6-8-5-16,8 3-6 16,5-1-2-16,7 2-5 0,3-1-1 15,4 1-1-15,1 1-1 0,-2 3-1 16,-3 0-1-1,-4-2 0-15,-6 2-1 16,-3 5 0-16,-6-1 0 0,-10-4 0 16,8 15 1-16,-8-7-1 15,-2 3 0-15,-6 4 1 16,-2 0-1-16,-4 5 0 0,-3 3 0 15,-3 2 0-15,-1 0 0 16,-1-1 1-16,0 2-1 16,4-4 1-16,1 0 1 15,5-4 1-15,9-3 2 0,5-3 0 16,13-3 2-16,7-2-1 15,5-1 1-15,6-2-1 16,2-1-1-16,0 0-4 0,-3-3-3 16,-4 2-8-16,-10-2-14 0,-3 0-43 15,1-1-25 1,-16 1-7-16,10-3-2 0</inkml:trace>
  <inkml:trace contextRef="#ctx0" brushRef="#br1" timeOffset="109985.2653">15504 15366 45 0,'11'11'101'0,"-11"-11"-7"16,0 0-5-16,6-30-42 0,-6 30-38 16,0 0-7-1,0 0-5-15,0 0-12 0,0 0-22 16,0 0-51-16,0 0-7 0,9-3-4 15</inkml:trace>
  <inkml:trace contextRef="#ctx0" brushRef="#br1" timeOffset="110486.3028">15796 15086 75 0,'-7'-6'73'15,"7"6"-21"1,0 0-9-16,5 0-9 15,7 4-10-15,8 2-7 16,4 4-3-16,4-1-2 0,0 7-2 16,0 3-2-16,-1 0 0 15,-5 5-1-15,-7-1 0 16,-6 3-1-16,-9 0-1 0,-5 0 0 15,-14-2 0-15,-4 0 0 16,-7-3-1-16,-4-5-2 0,0-3-3 16,1-8-5-1,4-1-13-15,-1-4-42 0,4-15-32 16,8-6-5-16,3-5-5 15</inkml:trace>
  <inkml:trace contextRef="#ctx0" brushRef="#br1" timeOffset="110608.3108">15755 15102 33 0,'32'-20'94'16,"6"-1"-2"-16,8 1-7 0,6 6-62 15,1-1-17-15,4 8-31 16,3 2-54-16,-11 0-9 16,-7 3-5-16</inkml:trace>
  <inkml:trace contextRef="#ctx0" brushRef="#br1" timeOffset="111143.3577">14981 15620 51 0,'-10'10'93'0,"18"-7"-3"15,9-2-52-15,26-1-8 16,21 2-2-16,17-1-3 16,15-1-6-16,12 0-5 0,9 3-5 15,-1-1-2-15,-1 1-3 16,-10 0-4-16,-7 1-6 15,-16-4-16-15,-15-3-53 16,-3-2-18-16,-22-5-6 16,-10-4-6-16</inkml:trace>
  <inkml:trace contextRef="#ctx0" brushRef="#br1" timeOffset="111843.4138">14947 15957 26 0,'-13'4'91'16,"5"-3"1"-16,27 0-46 16,-11 2-12-16,10 0-6 0,10 1-7 15,2 0-8-15,9 0-2 16,1 1-2-16,4-1-3 15,-1 3-2-15,-6-3 0 16,-7 1-1-16,-6-1 0 0,-5-2-1 16,-7 2 0-1,-12-4-1-15,12 4 1 0,-12-4-1 0,0 0 0 16,0 9 0-1,0-9-1-15,-1 19 1 16,-3-5 1-16,0 4-1 16,-2 4 2-16,0 3 0 0,-1 3 0 15,1 3 0-15,1-1 0 16,1 1-1-16,0 0 0 15,2-3 0-15,1 0 0 0,0-4-2 0,1-1-1 16,0-3-1 0,2-5-4-16,-2-5-5 15,0-10-20-15,4 12-41 16,-9-14-23-16,-3-13-7 0,-6-2-2 15</inkml:trace>
  <inkml:trace contextRef="#ctx0" brushRef="#br1" timeOffset="111945.4235">15109 16273 65 0,'-3'-11'100'0,"3"3"-6"16,14-5-6-16,29-2-64 15,-7 7-11-15,3-4-7 16,9 5-4-16,-5-1-14 16,8-1-47-16,-2 7-30 0,-10-5-8 15,-6 0-6-15</inkml:trace>
  <inkml:trace contextRef="#ctx0" brushRef="#br1" timeOffset="113225.5155">16457 16056 11 0,'-4'36'90'0,"0"-3"3"0,6-3-37 16,-2-6-14-16,1-1-9 15,-1-9-8-15,1-4-4 16,-1-10-5-16,0 0-4 0,8-7-3 16,-6-9-2-16,3-8-2 15,0-7-2-15,2-13-2 0,0-10 0 16,1-12-1-1,0-5 1-15,2-5-1 0,2-3 1 16,-2 4-1-16,6 4 1 16,1 7-1-16,3 8 0 15,0 13 0-15,0 9 0 16,2 7 0-16,-1 10-1 0,-1 7 1 15,2 8 0-15,-2 9-1 0,-2 14 1 16,-1 9 0 0,0 11 0-16,0 8 0 15,-5 10 0-15,-1 5 1 0,-7 4 0 16,-3-4 0-16,-1 0 0 15,0-7 0-15,-4-3 0 16,-3-10 0-16,2-5 0 16,0-11 0-16,2-6-2 15,1-2 0-15,0-10-3 0,2-10-5 16,0 0-16-16,0 0-44 15,1-5-25-15,-1-11-8 0,0-1-4 16</inkml:trace>
  <inkml:trace contextRef="#ctx0" brushRef="#br1" timeOffset="113394.5306">16551 15750 73 0,'-7'-9'101'0,"7"-3"-4"16,11 2-6-16,13 3-64 0,9-5-12 0,8 3-6 15,0 2-3 1,6 7-9-16,-12-1-43 16,1 1-42-16,-4 0-9 15,-13 0-7-15</inkml:trace>
  <inkml:trace contextRef="#ctx0" brushRef="#br1" timeOffset="120285.033">18586 14705 16 0,'-4'-10'92'0,"-5"4"1"0,-4 3-6 16,-5 7-50-16,4 13-13 16,-2 10-5-16,8 9-6 15,1 6-1-15,6 8-3 16,9 1-2-16,10 1 0 0,4-6-2 15,7-3-1-15,5-10 0 16,-3-8 0-16,4-8-1 16,-2-9-1-16,-6-8-6 0,2-2-12 15,-10-11-55-15,-1-21-21 16,0-16-8-16,-7-13-5 15</inkml:trace>
  <inkml:trace contextRef="#ctx0" brushRef="#br1" timeOffset="120427.043">18726 14344 41 0,'-16'-15'92'0,"3"6"-3"0,13 9-6 15,-9 20-45 1,10-10-41-16,5 2-33 0,1 5-47 16,5 2-4-16,2 2-6 15</inkml:trace>
  <inkml:trace contextRef="#ctx0" brushRef="#br1" timeOffset="120832.0781">19193 14857 43 0,'-8'8'93'15,"8"-8"-4"-15,15 0-1 16,4 0-66-16,6 0-8 15,2 5-1-15,3-3-3 16,-3 5-4-16,-2 1-1 0,-9 7-1 16,-13 4 0-16,-5 7 1 0,-16 2 0 15,-4 2 2 1,-4 2-1-16,0 0 1 15,1-4-1-15,4 0 0 0,10-4-1 16,11-6-3-16,12-2 0 16,10-5-3-16,11 2-6 15,-1-9-14-15,6-4-58 16,9 1-15-16,-7-8-8 0,-2-6-5 15</inkml:trace>
  <inkml:trace contextRef="#ctx0" brushRef="#br1" timeOffset="121350.1191">19865 14758 17 0,'6'7'91'0,"14"-7"-2"15,5 0-3-15,5 0-55 16,7 1-12-16,5 1-6 15,1 0-4-15,-2 4-7 0,-5-6-7 16,-4 4-15-16,-11 3-49 16,-8-6-18-16,-13-1-6 0</inkml:trace>
  <inkml:trace contextRef="#ctx0" brushRef="#br1" timeOffset="121506.1281">19903 14900 30 0,'2'13'90'16,"13"-6"-3"-16,11 20-13 0,10-24-48 15,4-3-8 1,10 0-21-16,-8 4-64 0,7-4-17 16,-6-4-5-16</inkml:trace>
  <inkml:trace contextRef="#ctx0" brushRef="#br1" timeOffset="121997.1664">20357 14729 67 0,'8'8'92'0,"14"-8"-4"16,15 0-4 0,-24-5-70-16,36-2-12 15,11 4-17-15,1 3-58 16,-7-7-13-16,-3 0-6 0</inkml:trace>
  <inkml:trace contextRef="#ctx0" brushRef="#br1" timeOffset="122639.2125">20832 14272 8 0,'0'0'77'0,"0"0"3"16,5 3-44-16,22-3-12 0,1 0 0 15,2 0-6-15,-1 2-7 16,-4 3-2-1,-4 0 1-15,-3 2-2 0,-13 3 1 0,-5 4 1 16,-9 1 1 0,-6 2 0-16,-2 0 1 15,-4 6 2-15,-1 0-1 0,3 1-2 16,2-1-1-16,9 0-1 0,6-3-2 15,4 1 0 1,11-6-2-16,8-1 0 16,6-4-2-16,3-3-1 0,3 1-4 15,-3-8-6-15,3 6-16 16,-9-3-52-16,-6-8-17 15,0-7-8-15,-6-7-7 16</inkml:trace>
  <inkml:trace contextRef="#ctx0" brushRef="#br1" timeOffset="122810.2297">21282 14433 12 0,'6'10'98'0,"-5"1"-2"16,0 3-5-16,-1-33-25 15,-2 29-50-15,-2 7-4 16,-2 1-5-16,3 2-7 15,-5-5-8-15,8-1-38 0,4 0-40 16,-4-14-8-16,11-3-6 16</inkml:trace>
  <inkml:trace contextRef="#ctx0" brushRef="#br1" timeOffset="123094.2521">21502 14254 61 0,'18'-1'101'0,"2"1"-4"16,3-2-6-16,-1 5-55 0,2 10-15 16,-3 4-6-16,-2 7-5 15,-7 1-3-15,-8 4-3 16,-4 5-1-16,0 2 0 0,-10-2-2 15,-2 0-1-15,-4-5-3 16,-3-4-4-16,-1-10-6 16,2-2-19-16,-5-8-47 0,1-12-17 15,0-14-7-15,0-6-2 16</inkml:trace>
  <inkml:trace contextRef="#ctx0" brushRef="#br1" timeOffset="123214.2605">21426 14344 13 0,'20'-28'96'0,"12"1"0"16,10 4-4-1,30 1-45-15,-17 7-18 0,2-2-11 16,-1 7-11-16,-6-3-14 15,-5 6-42-15,-8 7-39 16,-17 3-7-16,-13 7-6 0</inkml:trace>
  <inkml:trace contextRef="#ctx0" brushRef="#br1" timeOffset="123487.2824">20908 14838 91 0,'-57'25'103'0,"15"-10"-7"16,24-6-5-16,21 3-64 0,31-7-12 15,23-5-4-15,20 0-2 16,16 0-3-16,5-4-2 16,7 0-3-16,-10 0-3 15,-8 3-7-15,-19 0-11 0,-11 1-50 16,-10 0-24-16,-24 4-8 0,-9-2-5 15</inkml:trace>
  <inkml:trace contextRef="#ctx0" brushRef="#br1" timeOffset="124087.3292">20909 15208 18 0,'-11'0'95'0,"11"0"-3"16,-8 0-4-1,35-1-50-15,-9-1-15 16,13-3-5-16,5 5-7 15,5-3-3-15,4 1-2 0,2 2-1 16,-4 0-1-16,-5 5-1 16,-11 3-1-16,-7 0 0 15,-11 5-1-15,-9 0 1 0,-9 1 0 16,-8 2 1-16,-4-1 0 15,-4 1 2-15,1-4-1 16,3 1 1-16,4-4-1 16,9-1 0-16,8-8 0 15,8 12 0-15,10-11-2 0,9 0-2 16,6 0-2-16,5-1-6 15,7 1-12-15,-8-1-44 0,3-4-31 16,4-9-7 0,-4 0-6-16</inkml:trace>
  <inkml:trace contextRef="#ctx0" brushRef="#br1" timeOffset="124664.3737">22031 14966 41 0,'-5'39'95'15,"3"0"-1"-15,-1 1-5 16,-12-2-60 0,15-3-6-16,0-5-5 0,0-6-4 15,0-9-2-15,0-15-2 0,7 3-3 16,2-12-1-1,3-11-1-15,5-12-1 0,3-7-2 16,5-10-1-16,2-11 0 16,4 2-1-16,1-4 0 15,-1 2 0-15,-1 2-1 16,-1 7 1-16,-3 8 0 0,-6 10-1 15,-3 11 1-15,-8 7-1 0,-9 15 1 16,0 0 0 0,6 11 0-16,-6 10 1 15,-3 8 0-15,0 5 0 16,-1 7 0-16,4 5 1 0,0-1 0 15,0 6-1-15,3-5 0 0,2-1 0 16,0-5 0-16,0-5-1 16,0-5-2-1,-1-6-2-15,1 0-5 0,-5-13-19 16,0-11-40-16,0 0-27 15,-12 0-9-15,-4-10-4 16</inkml:trace>
  <inkml:trace contextRef="#ctx0" brushRef="#br1" timeOffset="124815.3816">22116 14987 89 0,'36'-5'98'16,"14"-5"-6"-16,12 0-6 0,5 3-74 16,-3-5-12-1,2-1-52-15,-9 1-33 0,-16-2-7 16,-15 1-6-16</inkml:trace>
  <inkml:trace contextRef="#ctx0" brushRef="#br1" timeOffset="125438.4324">19434 16229 55 0,'-25'32'99'0,"0"2"-3"0,5 7-7 15,9 3-62-15,7 2-5 16,6 1-8-16,10-7-4 15,9-2-3-15,6-10-4 16,8-6-6-16,0-13-14 0,2-11-58 16,7-7-19-1,-14-17-5-15,-1-14-6 16</inkml:trace>
  <inkml:trace contextRef="#ctx0" brushRef="#br1" timeOffset="125541.4392">19553 16070 57 0,'-20'-16'99'15,"6"6"-5"-15,5 2-8 0,4-25-48 16,5 33-42-1,11 2-39-15,10 10-43 0,1 2-8 16,6 2-5-16</inkml:trace>
  <inkml:trace contextRef="#ctx0" brushRef="#br1" timeOffset="126444.5037">19905 16497 43 0,'-12'2'88'15,"-6"-2"-21"-15,18 0-14 0,-9 3-12 0,9-3-12 16,12 1-8 0,7-1-5-16,12 0-1 15,7-1-3-15,5 1-3 16,3-1-3-16,-2 3-2 0,-4 3-2 15,-10 6 0-15,-9 2-1 16,-14 6-1-16,-10 2 1 0,-15 2 1 16,-5-1-1-1,-1 0 0-15,-1 0 0 16,3-3 0-16,3 0 0 0,10-2 0 15,9 0-2-15,3-1 0 16,7 2 1-16,-1 1 0 16,-3 3 1-16,-6-1 1 15,-3 1 0-15,-13-3 0 0,-9 1 2 0,-7-3-2 16,-4-3 0-1,4-3-3-15,1-4-6 16,11-3-9-16,5-4-29 0,15 0-36 0,19-14-18 16,13 0-7-1</inkml:trace>
  <inkml:trace contextRef="#ctx0" brushRef="#br1" timeOffset="126743.521">20755 16271 74 0,'-16'-1'102'0,"5"-3"-7"15,11 4-4-15,0 0-63 16,25-2-11-16,10 2-5 0,8 2-4 15,7 6-5 1,5 1-2-16,6 2-5 0,-4-1-8 16,0 5-34-16,-11 2-41 0,-20-12-11 15,-13-1-6 1</inkml:trace>
  <inkml:trace contextRef="#ctx0" brushRef="#br1" timeOffset="126891.5316">20731 16477 88 0,'-4'20'102'0,"19"-9"-7"0,24-11-4 15,22 0-72-15,14 0-8 0,12 0-4 16,0-5-10 0,9 3-42-16,-6 2-42 15,-13-10-10-15,-7-1-6 0</inkml:trace>
  <inkml:trace contextRef="#ctx0" brushRef="#br1" timeOffset="127172.5561">21929 16044 96 0,'-8'9'99'16,"8"0"-5"-1,14-1-5-15,17-6-74 16,14 11-13-16,4 1-11 0,12-2-53 15,10 1-27-15,-10-1-8 16,3-7-3-16</inkml:trace>
  <inkml:trace contextRef="#ctx0" brushRef="#br1" timeOffset="127778.6023">22398 15837 88 0,'14'8'92'15,"10"-8"-5"-15,11 0-46 16,9 0-25-16,3 0-4 15,3 0-2-15,-5 3-4 0,-5 1-3 16,-10 3-1-16,-13 4 0 0,-13 3 1 16,-13 4 3-1,-16 0 0-15,-10 2 3 16,-7 3 0-16,-1-3 0 0,-3 2 0 15,9-5-1-15,4-3-1 16,13-3-1-16,13-2-1 16,10 1-3-16,15-6-2 15,12 2-6-15,2-7-17 0,9-1-53 16,13-1-18-16,-7-9-9 15,1-5-6-15</inkml:trace>
  <inkml:trace contextRef="#ctx0" brushRef="#br1" timeOffset="127919.6164">22876 15981 82 0,'-6'13'98'15,"-2"-3"-5"-15,-1 1-6 0,7 0-74 16,-1 1-5-16,2 6-4 16,1-18-16-16,10 16-57 15,9-9-21-15,-3-7-7 16,4-6-3-16</inkml:trace>
  <inkml:trace contextRef="#ctx0" brushRef="#br1" timeOffset="128132.6311">23147 15765 91 0,'0'0'103'16,"10"-3"-8"-16,0 3-3 0,3 3-69 16,3 16-11-16,-3 5-4 0,-1 8-1 15,0 5-2 1,-8 4-2-16,-5 4-3 15,-4-2-1-15,-13-5-7 0,2-5-7 0,-12-11-31 16,-4-15-42 0,3-7-12-16,0-8-6 15</inkml:trace>
  <inkml:trace contextRef="#ctx0" brushRef="#br1" timeOffset="128263.6418">23029 15882 57 0,'25'-39'98'16,"17"6"-3"-16,13 3-8 16,10 6-59-16,-1 3-14 15,5 10-10-15,-8-1-12 0,-2 12-19 16,-13 5-52-16,-21 3-12 0,-19 4-9 15</inkml:trace>
  <inkml:trace contextRef="#ctx0" brushRef="#br1" timeOffset="128646.6687">22522 16249 81 0,'-14'5'103'0,"14"-5"-6"15,3 10-5-15,48-10-66 0,1 5-11 16,18-1-4 0,7-1-3-16,6 0-3 15,9 1-5-15,-2-1-7 0,-3 1-13 16,-20 1-51-16,-13-5-24 0,-8 0-7 15,-15-4-4 1</inkml:trace>
  <inkml:trace contextRef="#ctx0" brushRef="#br1" timeOffset="129910.7633">22352 16656 71 0,'0'0'64'16,"-17"2"-10"-16,7-2-10 15,1 0-8-15,-2 3-9 16,11-3-6-16,-14 8-5 16,14-8-4-16,0 0-2 15,-7 10 0-15,7-10-4 0,10 8 0 0,7-5 0 16,9 2 0-1,4-1 0-15,9 1 0 16,2 3-1-16,2 0-3 16,0 1 1-16,-4 3-1 0,-6 1 0 15,-9 2 0-15,-5 0 0 16,-10 2 1-16,-7-2 0 15,-7 1 2-15,-12-1 0 16,-6 0-2-16,-6-3 1 16,2 0-1-16,-8 0 0 0,3-3-2 15,2-1-1-15,6-1-3 0,4-3-3 16,8-1-6-16,2-3-15 0,8-10-48 15,7-2-22 1,0-6-9-16,2-6 1 16</inkml:trace>
  <inkml:trace contextRef="#ctx0" brushRef="#br1" timeOffset="130040.7763">22423 16644 37 0,'7'-18'100'16,"9"-1"-3"-16,7 3-6 16,12 11-44-16,8-7-32 0,4-1-9 15,8 7-16-15,-5 2-58 16,-1-5-23-16,5-1-6 15,-2-6-5-15</inkml:trace>
  <inkml:trace contextRef="#ctx0" brushRef="#br1" timeOffset="130671.8256">23680 16351 20 0,'3'12'96'16,"1"6"0"-16,-4 2-5 0,0 0-50 15,0 4-24 1,-1 0 0-16,-2 1-4 0,-2-4-3 16,0-4-2-16,3-6-1 15,2-11 0-15,0 0-2 16,0 0 0-16,-6-11 0 15,6-10-1-15,2-13-1 0,7-2-1 16,5-10 0-16,3-8-1 16,6-1-1-16,6 2-1 15,3 2 1-15,3 5 0 16,6 7-1-16,-7 5 1 0,-1 12-1 15,-3 3 0-15,-6 9 1 16,-8 10 0-16,-1 3-1 0,-10 9 2 16,2 11 0-16,-6 8-1 15,-1 4 1-15,0 11 1 16,0 3-1-16,-4 1 1 15,2 1-1-15,-3 0 1 0,-2-6-1 16,0-3-1-16,1-3-1 16,2-8-3-16,-4-6-2 15,5-4-8-15,-11-10-27 16,6-9-39-16,8-2-19 15,-16-20-6-15,2-6-2 0</inkml:trace>
  <inkml:trace contextRef="#ctx0" brushRef="#br1" timeOffset="130820.8381">23774 16288 95 0,'22'-2'100'0,"14"-4"-7"16,8-4-4-16,8 4-76 16,3 4-9-16,-7-8-24 0,-4 2-61 0,-2-2-10 15,-10-5-9 1,-6-4-1-16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9:16:28.5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6126 2794 10 0,'0'0'79'0,"-6"-7"-25"16,6 7-9-16,0 0-6 0,0 0-7 16,0 0-6-1,-1-13-7-15,0 3-6 0,0 1-1 16,-2-6-3-16,1 3-1 15,0-7-3-15,-3 2-1 16,-1-2-2-16,1-3 0 16,2-7-1-16,-2 2 0 0,1-2-1 15,1-1 0-15,0 0 0 0,1-3 0 16,1 0 0-1,-1 2 0-15,2 2-1 16,-1 0 1-16,1-2-1 0,-1 1 0 0,1-1 0 16,-1-1 0-1,2 3 0-15,-3-2 1 16,1-1 0-16,1 3 0 15,0 0 1-15,0-2-1 0,4 2 1 16,3 0 0-16,2 0-1 16,1 2 1-16,4 0-1 0,0 0 0 15,3-1 0-15,2 1 0 16,4-2 1-1,3 1-1-15,2 5 1 0,0-1-1 0,4 1 2 16,-16 12-4 0,2-1 2-16,3 0-1 15,1 4 0-15,20-6 2 16,4 3 0-16,4 7 0 15,1 3-1-15,-1 1 3 0,3 7-2 16,2 7 2-16,-8 3-2 16,-4-1-1-16,-4 6 0 15,0-2 0-15,-3 0-1 0,-4 4 1 16,-1 0-1-16,-3-2 1 15,-3 4 0-15,-1 3 0 16,-3-2-2-16,-1 0 2 16,-6 2 0-16,-2 1 0 0,-3 2 0 15,-6-3 0-15,-3 3 0 0,-2 0 0 16,-9 0 2-1,-3 3-1-15,-5-3 1 0,-1 1-1 16,-4 0 1-16,-2 1-1 0,0-4 1 16,-5 2 0-16,2 1-1 15,-6-6-1 1,4 2 1-16,-3-4 1 15,1 1-2-15,0-3 1 0,2-1-2 16,2-3-1-16,6-3-1 16,2-4-2-16,5-2-7 15,1-3-8-15,7-2-19 16,8-5-35-16,-9 9-19 0,9-9-3 15</inkml:trace>
  <inkml:trace contextRef="#ctx0" brushRef="#br0" timeOffset="326.0224">6744 2301 65 0,'0'0'78'16,"-38"0"-42"-16,27 13-5 0,-4 9-7 15,-2 6 0 1,-5 7 0-16,-1 4-2 0,1 4-2 16,-2 1-4-16,3-2-2 0,6-4-3 15,4-4 0-15,7-5-3 16,4-5-1-1,11-3-1-15,6-6-1 0,7-1 0 16,5-6-1-16,2 3-1 16,1-3-3-16,2 0-1 15,-1 1-6-15,-2-6-6 0,3 8-28 16,-1 6-46-16,-8-4-9 0,-3 1-5 15</inkml:trace>
  <inkml:trace contextRef="#ctx0" brushRef="#br0" timeOffset="1458.1056">8933 2750 16 0,'-8'12'86'0,"4"-4"5"15,4 2-46-15,0-10-5 16,1 12-7-16,-1-12-8 16,2-8-7-16,-1-7-6 0,-1-2-2 15,3-10-5-15,-2-6-1 0,-1-8-2 16,0-5-1-1,0 0-1-15,0-7 0 16,1-3-1-16,-1 0 0 0,0 1-1 16,0-3-1-16,2 4 3 15,1-4-2-15,6 2 2 16,0-2-1-16,5 5 0 15,3-4 1-15,6 3 1 0,1 1 0 16,7 6-1-16,-15 22-1 16,4-2 0-16,3 0-1 0,2-2 1 15,7-1 0-15,2 1 0 16,2-1 0-16,2 3-1 15,3 1 2-15,4 3 0 0,0 2 1 16,3 1-2-16,1 3 1 16,1 5-1-16,1-2-1 15,1 4 1-15,-2 5 1 16,-2 5 0-16,-1 4-2 15,-4 7 2-15,13 18 2 16,11 21-1-16,-15 4 2 0,-11 7-2 16,-12 8 1-16,-9 6 0 0,-8 2 0 15,-11 1 0 1,-6-3-1-16,-13 0 1 0,-5 3 1 15,-10-6 0-15,-6-3 0 16,-5-6 0-16,-4-3 1 0,0-5 0 16,-5-2-2-1,1-4 1-15,3-4-1 16,0-3 0-16,8-8-1 0,2 0-1 15,6-8-3-15,6-4-2 16,9-11-3-16,10-1-12 16,-3-10-28-16,11 0-35 0,0-10-12 0,8-6-4 15</inkml:trace>
  <inkml:trace contextRef="#ctx0" brushRef="#br0" timeOffset="1727.1289">9577 2397 51 0,'-30'37'95'0,"-3"10"-2"16,-3 7-60-16,10 8 2 15,-4 3-1-15,13-4-5 16,6-4-8-16,11-10-9 0,9-8-3 15,15-15-3-15,11-7-2 0,8-7-3 16,2-10-3 0,1 0-4-16,2 0-13 15,-6 0-45-15,-7-9-28 16,3-4-6-16,-2-4-5 0</inkml:trace>
  <inkml:trace contextRef="#ctx0" brushRef="#br0" timeOffset="2664.192">12202 2857 73 0,'-14'10'93'0,"3"-10"-2"0,2-4-56 15,9 4-2 1,-5-24-9-16,5-2-7 0,3-11-6 15,1-9-5-15,2-7-4 0,4-4-1 16,-1-7-1 0,2-2 0-16,-2-9-2 0,1-3 1 0,-3 0-1 15,1-2 1 1,-1-3 1-16,-2 1 0 0,1 3 0 15,-2 40-2 1,1-5 1-16,2 9 0 0,1-6 0 16,3 1-1-16,4-2 0 15,5 4 0-15,2-2-1 16,6 1 5-16,4 1-2 15,4 5 1-15,7-1-1 16,2 7 1-16,4 1-1 0,2 4 0 16,3 5 0-16,1 8 0 15,4 8-1-15,28 5 2 16,25 31 0-16,-12 19 0 0,-14 21 0 15,-18 8 0-15,-17 6 1 16,-15 3 0-16,-15-10 0 0,-16-10-1 16,-6-2 2-1,-14 1-1-15,-9-2 0 16,-12-3 0-16,-4 0 1 0,-11-1-1 15,-1-5 0-15,-6 3 0 0,-3-7 0 16,1-7-1 0,1-4 1-16,6-4-2 15,5-4-3-15,7-11-2 0,9 0-7 16,5-15-17-16,11-4-42 15,16-7-23-15,-9 9-5 16</inkml:trace>
  <inkml:trace contextRef="#ctx0" brushRef="#br0" timeOffset="3003.2151">12780 2464 19 0,'0'0'90'15,"-11"15"1"-15,-1 4-4 16,-5 9-56-16,2 8-12 16,-10 7-4-16,0 0 1 15,-4 6-3-15,2-2-2 16,4-3-3-16,10-9-2 0,11-6 0 0,10-12-2 15,16-6 0 1,15-6-3-16,9-5-2 16,1-4-3-16,12 2-19 15,-2-1-51-15,0-7-17 0,-4-1-8 0,-5 0-6 16</inkml:trace>
  <inkml:trace contextRef="#ctx0" brushRef="#br0" timeOffset="3765.2673">14766 2780 3 0,'-11'13'80'0,"-3"-6"3"0,1 3-52 16,-3-1 2-16,2-6-3 0,-1-3 0 15,0-9-6-15,1-8-5 16,2-12-7-16,2-7-3 15,-3-15-4-15,5-8-1 16,-4-10-2-16,2-10-4 0,0-6 1 16,1-9-1-1,2 1 2-15,4-4-1 0,4 2 1 16,1 48-1-16,8-5-1 15,4 4 3-15,7-5-1 16,7 4-1-16,4-4 1 16,7 5-1-16,3-1-1 0,5 8 3 15,1 0 0-15,1 5-2 16,5 0 1-16,-2 11-2 15,2 1 1-15,-1 10 0 16,1 4 0-16,2 7-1 0,-8 4 0 0,15 18 4 16,-1 32-1-1,-22 19 1-15,-21 14 0 16,-11 11 1-16,-15 7 0 15,-12-3 1-15,-15 0 2 0,-5-7-2 16,-5 0 1-16,-2-5-1 16,-1-3 1-16,3-9-2 0,6-12 0 15,4-8-5-15,6-10-3 0,7-12-9 16,10-8-38-1,10-9-31-15,1-16-11 16,3-7-5-16</inkml:trace>
  <inkml:trace contextRef="#ctx0" brushRef="#br0" timeOffset="4034.2887">15202 2366 0 0,'-5'16'87'15,"-8"8"4"-15,-4 5-3 0,-3 5-62 16,2 7-6-16,-2 5 2 16,0 0-4-16,3-2-2 15,3-8-5-15,8-6 0 16,6-7-4-16,7-11 1 15,12-4-2-15,7-8-2 0,7 0-4 16,-1-3-5-16,13 3-16 0,-4 0-53 16,-4 0-17-1,-3 0-9-15,-8-2-2 16</inkml:trace>
  <inkml:trace contextRef="#ctx0" brushRef="#br0" timeOffset="4906.3532">15017 2512 25 0,'0'0'45'15,"0"0"-11"-15,0 0-7 0,0-9-3 16,0 9-2-16,0 0-4 0,0 0 2 16,0 0 0-1,5 2 2-15,-5-2 0 16,0 0-2-16,0 0-2 15,0 0-3-15,2-9-4 0,-1-1-4 16,-1-4-2-16,0-6-3 16,0 5 0-16,0-4-1 15,-1 7-1-15,0 2 0 16,1 10 0-16,0 0 1 0,0 8-1 15,0 11 1-15,6 7-1 16,1 1 1-16,-1 5-1 16,0-1-1-16,5 3-7 15,-4-2-21-15,-2-7-52 0,8 5-7 16,2-15-6-16</inkml:trace>
  <inkml:trace contextRef="#ctx0" brushRef="#br0" timeOffset="5766.4158">16930 2806 74 0,'6'10'85'0,"2"4"-33"16,2 2-10-16,-4-6-8 0,2 0-8 15,-8-10-5-15,11 3-4 16,-11-3-3-16,11-13-3 16,-6-7-1-16,1-10-3 15,0-10-1-15,-2-5-3 0,0-8-2 16,-2-10-1-16,0-3-1 0,-2-10-1 15,0-4-1 1,-2-1 1-16,2 0-1 16,0-2 1-16,2 0 0 0,5 1 1 15,4 7 0-15,-3 41-1 16,4-7 2-16,4 5-3 15,6-3 2-15,2 0-1 16,12-1 0-16,1 3 0 0,8 0 0 0,4-1 2 16,8 4-2-1,1 5 2-15,3 1-2 16,0 6 0-16,3 2 1 15,-2 8 1-15,3 3-3 0,-4 9 1 16,-37 9 3-16,77 22 0 16,-23 23 2-16,-35 18-2 15,-34 15 1-15,-20 12 0 0,-25-2 1 16,-18-7-1-16,-7-15 0 0,-5-3 0 15,0-6-1 1,3-4 0-16,5-3-3 0,7-12-5 16,13 3-14-16,8-5-37 15,3-14-31-15,9-4-5 16,9-13-3-16</inkml:trace>
  <inkml:trace contextRef="#ctx0" brushRef="#br0" timeOffset="6136.4456">17515 2247 3 0,'0'0'77'0,"0"0"2"0,-12-1 1 15,-16 11-66-15,15 12-1 16,-4-4 1-16,1 10 4 15,-5 1-2-15,1 4 4 16,0 1-5-16,4-4 1 16,5-1-2-16,6-5-1 15,5-4-4-15,6-2-1 0,13-13-3 16,10 0-1-16,8-4-4 15,3-1-5-15,8 3-10 0,-5 4-53 16,1-7-22 0,3 1-9-16,-5-1-4 0</inkml:trace>
  <inkml:trace contextRef="#ctx0" brushRef="#br0" timeOffset="9586.6904">7163 2789 45 0,'0'-13'55'0,"0"13"-8"15,-12-9-9 1,4 9-8-16,-7 10-7 0,3 5-8 0,-4 10-4 15,1 5-2 1,1 8 0-16,6-4-1 16,5 3 1-16,3-9-1 0,3-2 0 0,10-13 1 15,6-7-1 1,3-9-1-16,6-11-1 0,-4-6-1 15,-2-7-1 1,-1-1-2-16,-5 0 0 16,-7 1-2-16,-4 5 1 0,-3 4-2 0,0 9 2 15,-2 9-2 1,11 1 1-16,1 16 0 15,12 5 0-15,6 10 0 16,9-2-1-16,8 4-4 0,1-1-31 16,2-12-46-16,6-1-6 15,-9-13-7-15</inkml:trace>
  <inkml:trace contextRef="#ctx0" brushRef="#br0" timeOffset="10303.7471">10491 2501 0 0,'0'0'74'0,"-3"25"2"15,-5-5-48-15,-1 5-2 0,1 6 1 16,-1 6-1-1,0 1 0-15,0-6-7 16,1-1-2-16,3-4-1 0,1-7-2 16,2-7-3-16,2-13-1 15,0 0-2-15,0-15-1 16,6-6-2-16,5-4-2 15,6 0-3-15,7-2-1 0,8 3 0 16,9 9-1-16,5 9 0 16,7 6 1-16,-2 14-1 15,-1 10 1-15,-7 7-2 0,-11 8 2 16,-12 1 0-16,-14 0 1 15,-10 1 0-15,-20-10 0 16,-10-3 1-16,-8-8-1 16,-8-10-2-16,1-1-7 0,-6-9-36 15,3-7-42 1,4-5-5-16,13-8-4 0</inkml:trace>
  <inkml:trace contextRef="#ctx0" brushRef="#br0" timeOffset="10970.7952">13382 2738 39 0,'-30'10'85'0,"-2"14"0"16,17 10-53-16,-10 2-4 16,6 10-5-16,5-3 0 15,9 1-4-15,5-7-4 0,16-1-4 16,10-10 0-16,6-9-6 15,7 0-5-15,2-9-11 16,6-6-49-16,5 5-29 16,-9-7-6-16,1 0-4 0</inkml:trace>
  <inkml:trace contextRef="#ctx0" brushRef="#br0" timeOffset="11728.8529">15593 2774 10 0,'-26'14'44'0,"-2"10"-4"0,-1-1 4 16,2 5-4-16,3-4-3 0,8 5-6 16,9-10-4-1,6 1-8-15,1-20-3 0,20 5-2 0,2-11-3 16,7-13-2-1,6-4-5-15,1-11-4 16,1-5-5-16,-3-2-3 16,-3-5-1-16,-9-1-1 0,-9 0 1 15,-3 8 2-15,-10 3 1 16,-3 12 3-16,-7 7 6 15,-2 13 4-15,-4 10 2 0,4 16 0 16,2 12 2-16,7 6-1 16,3 7 0-16,10 3-2 15,6-1-1-15,6-1-5 16,8-2-8-16,-2-5-31 0,2-11-49 15,7-1-3-15,-4-15-8 0</inkml:trace>
  <inkml:trace contextRef="#ctx0" brushRef="#br0" timeOffset="12430.9094">17765 2862 65 0,'0'0'87'0,"0"0"-1"16,16-6-54-16,8-4-9 16,5-1-3-16,1-5-2 15,4-3-6-15,-2-4-3 0,-3 1-4 16,-4-2-3-16,-9 2 0 15,-5-4-2-15,-8 3 0 16,-3 1-1-16,-7 3 0 16,-9 5-1-16,-7 3 1 15,-6 6-1-15,-3 7 2 0,-2 12 0 16,-1 8 1-16,3 6 0 15,4 9 2-15,6 4 1 16,11 3 1-16,10-3 0 16,8-4-1-16,14-1 3 0,9-8-3 15,8-4 0-15,5-7-4 16,3-4-6-16,-1-4-15 15,-2-7-52-15,4 0-18 0,-7-3-8 0,-3-4 1 16</inkml:trace>
  <inkml:trace contextRef="#ctx0" brushRef="#br0" timeOffset="14288.0483">3082 4698 39 0,'0'0'37'0,"10"-7"-5"15,-10 7-4-15,10 9-5 0,-5 11-2 16,2 10-1-16,-2 10-1 15,1 13 2-15,-4 6-1 16,1 13 0-16,-3 0-4 16,-5 6-4-16,-5-4-3 0,-2-6-1 15,0-9-1-15,0-9-1 16,-1-9 0-16,5-10-1 15,0-8-3-15,2-9-3 16,6-2-5-16,0-12-26 0,0 0-52 16,7-12-4-16,4-9-8 15</inkml:trace>
  <inkml:trace contextRef="#ctx0" brushRef="#br0" timeOffset="14614.0731">3705 4916 33 0,'-12'0'60'16,"-43"3"-53"-16,26 8 0 0,-6 8 2 15,-2 2 4 1,-2 0 5-16,0 4 0 0,3-2 2 16,9-1 0-16,7 0 2 15,7 1-3-15,12 2-1 16,5-2-3-16,15 4-2 0,6 0-3 15,9 2 0-15,4 1-3 16,8 0-5-16,-1 0-8 16,3-1-10-16,-7 2-27 0,-3-4-41 15,3-3-5-15</inkml:trace>
  <inkml:trace contextRef="#ctx0" brushRef="#br0" timeOffset="15431.1374">3116 5150 71 0,'32'-14'46'0,"-1"-6"-9"15,19-1-9-15,11-8-4 16,15 4-2-16,5-3-10 0,2 3-31 15,1 1-52-15,3 1-6 0</inkml:trace>
  <inkml:trace contextRef="#ctx0" brushRef="#br0" timeOffset="16529.2244">4421 4857 35 0,'-4'-10'78'0,"4"10"-36"16,0-15-10-16,0 15-9 15,0 0-9-15,0-8-6 0,0 8-4 16,0 0-2-16,0 0-1 0,0 0 0 15,0 0 1 1,0 0 0-16,0 4 3 16,0-4-1-16,0 0 1 15,0 0 2-15,3 10-1 0,-3-10 2 16,0 0-1-16,0 0 2 15,0 0-1-15,0 0-1 16,0 0 0-16,0 0 1 0,0 0-3 16,0 0-1-16,3 11-1 15,-3-11-1-15,3 16-1 0,0-2-1 16,0 7 1-16,3 7 0 0,1 5 0 15,1 8 1 1,1 2 1-16,0 0 0 0,0-1 0 16,1-2 0-1,-2-5 0-15,1-3 2 16,-2-7-2-16,-1-4 1 0,0-6-1 15,0-3 0-15,-6-12 0 0,8 12 0 16,-8-12-1 0,5 10 0-16,-5-10 0 15,0 0-1-15,0 0 1 0,0 0 0 0,0 0 1 16,11 4 0-1,-11-4 0-15,10-16 0 16,1-4 1-16,3-7-1 0,2-6-1 0,3-11-2 16,4-6-3-1,-4-5-2-15,5 3-7 16,-8 1-23-16,1 4-44 15,1 6-17-15,-3 8-6 0</inkml:trace>
  <inkml:trace contextRef="#ctx0" brushRef="#br0" timeOffset="16824.2485">5175 4833 38 0,'15'14'85'0,"-9"1"1"0,-4 3-5 16,-2 8-71-16,-4 9-1 15,-1 7-1-15,-4 1 3 16,3 1-1-16,-4-5 0 15,1-3-1-15,4-7 0 16,5-5 0-16,9-13-1 0,11-4-1 0,6-7-2 16,6-3-2-1,10-5-4-15,5-3-8 16,10-2-47-16,1 2-34 15,-6 1-6-15,1 0-6 0</inkml:trace>
  <inkml:trace contextRef="#ctx0" brushRef="#br0" timeOffset="18043.3397">6576 4919 56 0,'-7'-30'72'0,"7"30"-34"15,-16-11-10 1,5 11-3-16,-3 3-5 0,-4 8-4 15,1 10-3-15,0 3-2 0,1 6-1 16,4-1 2-16,4 1 0 16,7-5 1-1,2-3-2-15,12-8-2 0,6-9-1 16,2-5 0-16,5-11 0 0,1-4-2 15,-1-5-2 1,0-3 0-16,-3-4-2 0,-5-2 0 16,-2 4-1-16,-6 1 0 15,-2 4-1-15,-5 4-2 0,2 6 1 16,-5 10 0-1,0 0 0-15,0 20 0 0,-1 6 1 0,-3 5 0 16,3 6 0 0,1 2 2-16,0-1 1 15,1-1-1-15,6-7 2 16,1-6-1-16,2-8 1 0,4-7 0 15,2-9-1-15,-1-2 0 16,0-9-2-16,-1-12-2 16,0-3-3-16,-4-12-1 15,-4-2-3-15,-5-8-2 0,-2-3-3 16,-10-2 0-16,-9 4 1 15,-7 7 1-15,-14 12 1 16,-4 10 0-16,-11 16 6 0,-3 15 2 16,-6 20 4-16,4 16 2 15,2 13 3-15,9 11 0 0,13 4 3 16,20 5 0-1,17-13 1-15,27-6 1 0,20-18-1 16,21-15-2-16,15-21 0 16,11-13-1-16,6-20-1 15,-4-15-2-15,-11-6-3 16,-16-9-3-16,-23-1-2 0,-25-2-3 15,-20 5-4-15,-35 2-17 0,-19 9-38 16,-13 10-28-16,-14 3-8 16,3 9-1-1</inkml:trace>
  <inkml:trace contextRef="#ctx0" brushRef="#br0" timeOffset="18460.3653">7470 4778 31 0,'18'14'84'0,"-3"5"1"0,-3 6-3 16,-8 6-72-1,1 8-3-15,-3 2 1 0,-2 3-1 0,-1-6 2 16,-4 1-2-1,0-8-1-15,-1-4-4 0,2-3-7 16,-4-11-29-16,8-13-49 0,-10 0-5 16,5-11-4-1</inkml:trace>
  <inkml:trace contextRef="#ctx0" brushRef="#br0" timeOffset="18827.3918">7450 4826 82 0,'24'22'89'15,"2"3"-4"-15,4 5-63 16,-1 10-1-16,6-5-4 16,-3-5 0-16,0-2-3 0,-3-8-3 15,-1-5-1-15,-3-11-2 0,1-5 0 16,-2-14-3-1,-5-8-2-15,-2-8-2 16,-3-3-3-16,-5-7-1 16,-4-3-1-16,-3 3-2 15,-1 5 1-15,-2 5 0 0,-4 5-1 16,3 11 3-16,2 15 1 15,0 0 4-15,5 17 1 16,9 12 3-16,6 7-1 0,7 3 2 16,6 5 2-16,8 0-1 0,-1-4 0 15,4-6-2 1,0-8-1-16,-6-6-3 15,-1-6-3-15,-7-6-4 0,-4-1-10 16,-13-7-47-16,-4-4-30 0,-2-12-8 16,-5-6-4-1</inkml:trace>
  <inkml:trace contextRef="#ctx0" brushRef="#br0" timeOffset="19288.4217">8650 4816 80 0,'19'37'94'0,"-3"-1"-1"16,-7 10-47-16,1-7-19 15,-4 2-9-15,-1-10-4 16,-2-6-2-16,-2-4-2 16,-1-11-3-16,0-10-1 0,0 0-1 15,0-14-2-15,0-11-2 0,0-9-1 16,0-7-3-1,0-7-1-15,0-5-2 16,2-1 0-16,3 1 0 16,0 4 2-16,3 6 1 15,4 7-1-15,1 8 3 0,6 6 1 0,3 9 1 16,3 10 0-1,3 3 2-15,2 15-1 0,2 9 1 16,-2 5 0 0,-1 8 1-16,-3 6 0 0,-3 1 0 15,-6 3 0-15,-6-2-1 16,-3-2 0-16,-5-4 0 15,-2-3-3-15,-1-7-1 0,-1-5-4 0,-6-7-5 16,5-3-30 0,-2-1-39-16,-7-13-17 15,0-10-6-15</inkml:trace>
  <inkml:trace contextRef="#ctx0" brushRef="#br0" timeOffset="19414.4325">8821 4857 81 0,'27'-7'91'0,"8"-2"-7"0,7-2-17 15,14 2-140-15,1-6-14 16,4-3-6-16</inkml:trace>
  <inkml:trace contextRef="#ctx0" brushRef="#br0" timeOffset="20176.4943">10465 4627 0 0,'-10'0'85'0,"10"0"6"0,9-32-22 16,14 24-36-16,14 1-11 15,7-1-6-15,8-1-2 16,4 3-3-16,0 4-4 0,-2 2-2 16,-8 0 0-16,-7 7-1 15,-17 4-1-15,-13 2 1 16,-11 6-1-16,-13 1 0 15,-8-3 1-15,-5 2 0 16,-4-3 0-16,2 0-2 0,4-2-4 16,3-1-6-16,11 3-24 15,6 5-49-15,2-3-12 16,2 2-5-16</inkml:trace>
  <inkml:trace contextRef="#ctx0" brushRef="#br0" timeOffset="20408.5085">10589 5111 23 0,'0'0'99'15,"-5"10"-1"-15,5-10-7 16,13 10-30-16,2-17-46 16,3-6-5-16,0 0-4 0,1 0-2 0,-2 2-3 15,-1 3 0 1,-6 3-1-16,-10 5 0 0,0 0 0 15,-10 0 0 1,-3 7-1-16,-4 0-2 0,2 1-6 16,1-1-14-16,5-4-53 0,9-3-17 15,8 3-5-15,14-4-4 16</inkml:trace>
  <inkml:trace contextRef="#ctx0" brushRef="#br0" timeOffset="20863.5432">11282 4572 25 0,'0'0'85'0,"2"-9"0"16,9 1-48-16,21 1-10 15,8 0-2-15,6 4-2 0,5-1-5 16,-1 4-4-16,-2 2-2 16,-5 5-3-16,-8 6 0 0,-12 1-2 15,-11 3-2 1,-11 3 0-16,-7-2-1 0,-11 2-1 15,-4-1 1-15,-3-1-1 16,-1 0-2-16,-1-1-2 16,4 0-3-16,4-5-8 15,9 5-41-15,3 0-36 0,1-2-7 16,3 1-5-16</inkml:trace>
  <inkml:trace contextRef="#ctx0" brushRef="#br0" timeOffset="21146.5583">11484 5103 1 0,'0'0'99'0,"-6"8"-2"16,6-8-5-16,0-10-6 16,0-3-76-16,9 3-6 15,3 2-1-15,0-1-2 0,-2 0-2 16,-1 5 1-1,-9 4-1-15,0 0 2 0,2 4-1 16,-9 5 0-16,-9 1 1 0,-2 0 0 16,-1 1 0-16,0 1-1 15,1-5-2-15,7 1-4 0,11-8-15 16,0 0-55-1,10-8-16-15,11-4-5 0,8-7-3 16</inkml:trace>
  <inkml:trace contextRef="#ctx0" brushRef="#br0" timeOffset="21536.5823">12039 4543 39 0,'-14'0'92'0,"1"0"-2"16,4 33-19-16,9-33-51 0,0 0-4 15,4 1-4 1,12-1-3-16,4 1-1 16,6 0 0-16,3 1-2 0,5-1 0 15,-2 1 1-15,-3 1-3 16,0 2 0-16,-7 2-1 15,-6 1 0-15,-8 3-1 0,-7 1 1 16,-3 0-1-16,-10 5 0 16,0-2 0-16,-5-1-1 15,-1 1-3-15,2 3-9 16,-7-8-38-16,6 1-42 0,12 1-5 15,5-12-7-15</inkml:trace>
  <inkml:trace contextRef="#ctx0" brushRef="#br0" timeOffset="21652.5921">12131 5029 5 0,'-4'29'97'15,"-1"-9"1"1,3-6-8-16,2-14-5 16,42 0-82-16,-42 0-20 15,8 9-57-15,-8-9-16 16,0 0-6-16,0 0-2 0</inkml:trace>
  <inkml:trace contextRef="#ctx0" brushRef="#br0" timeOffset="22888.6743">4959 6257 33 0,'0'0'62'0,"-3"-18"-2"0,1 8-12 15,2 10-11 1,-10-12-11-16,10 12-7 0,-16 0-6 15,4 7-4-15,1 10-1 0,-2 8 0 16,0 8-2 0,2 9 1-16,3 2 1 0,4 4-1 15,4 1 2-15,4-4 1 16,8-5-3-16,6-5 1 15,6-8-1-15,6-10-2 16,3-6-1-16,2-8-3 0,-2-3-5 16,2-5-11-16,-8-8-55 15,2-14-19-15,-6-8-8 0,-7-11-4 16</inkml:trace>
  <inkml:trace contextRef="#ctx0" brushRef="#br0" timeOffset="23038.6857">4950 5929 93 0,'-27'-16'95'15,"5"2"-5"-15,5 1-7 0,5 10-71 16,8-8-17 0,5 3-49-16,13 8-31 0,-1 0-8 15,3 2-4-15</inkml:trace>
  <inkml:trace contextRef="#ctx0" brushRef="#br0" timeOffset="23871.7432">5801 6515 4 0,'0'0'69'0,"-16"-9"-8"16,16 9-13-16,-22 4-11 15,9 7-11-15,-7 8-6 0,2 5-4 16,-5 7-2-16,3 6-2 0,1 1-2 15,3 1 1 1,6-6-2-16,6 2-1 16,4-12 1-16,10-6-2 0,9-14 2 15,7-3-2-15,8-17 0 0,3-7-2 16,-1-9-1-1,2-5-3-15,-3-6-1 0,-8-2 0 16,-7 2-1-16,-9 4-1 16,-6 6 0-16,-5 8 1 15,-5 9-1-15,-5 9 2 0,-6 8 1 16,2 15 1-16,0 9 0 15,4 6 0-15,0 9 1 0,4 3 0 16,4 3 0 0,2 0 0-16,5-3 0 15,2-5-2-15,5-5-1 0,-1-3-2 16,2-6-5-16,-3-9-15 15,3-7-51-15,4-5-18 16,-1-6-7-16,2-13-2 0</inkml:trace>
  <inkml:trace contextRef="#ctx0" brushRef="#br0" timeOffset="24222.7723">6265 6291 59 0,'0'0'88'16,"10"11"-5"-16,12-9-48 15,10-2-16-15,4 0-1 0,8 0-5 16,-1 0-4-16,-1-5-8 0,-2 3-8 16,-4-3-19-1,-16-2-52-15,2 4-7 0,-10-1-5 16</inkml:trace>
  <inkml:trace contextRef="#ctx0" brushRef="#br0" timeOffset="24410.7863">6299 6500 37 0,'-4'15'89'0,"4"-15"-2"0,27 7-4 16,6-7-70-1,14 0-6-15,6-4-17 0,0-6-63 16,9 2-10-16,1-4-5 15</inkml:trace>
  <inkml:trace contextRef="#ctx0" brushRef="#br0" timeOffset="25233.8482">7048 6137 57 0,'-11'-15'78'0,"13"4"-35"16,15-3-11-16,5 1-6 0,7-3 1 15,-2 1-2-15,11-2-2 0,-2 0-3 16,6 2-5-1,-3 1-2-15,4 2-2 16,-2 3-4-16,5 3 1 16,3 4-3-16,4 2 0 0,4 14-1 15,1 1-1-15,0 8-1 0,-2 6 0 0,-8 6 0 16,-7 6-1-1,-13 4 0-15,-14 5 0 16,-14 1 0-16,-13 1 0 16,-20-2 1-16,-12-3-1 15,-9-3 1-15,-7-7-2 16,-5-9 0-16,0-7-1 0,2-13-1 15,6-8 0-15,6-2-2 0,11-12 0 16,8-4 0-16,11-3 0 16,10 1 0-1,12-2 1-15,7 8 1 0,14 2 1 16,11 7 0-16,6 2 2 0,8 3 0 15,0 10 0-15,3 3 1 0,-3 7 0 32,-3 5-2-32,0-2-2 0,-5 8-10 0,-9-8-35 15,-7-1-39 1,5 1-6-16,-5-9-6 0</inkml:trace>
  <inkml:trace contextRef="#ctx0" brushRef="#br0" timeOffset="25902.8989">8429 6213 33 0,'0'0'87'16,"0"12"-2"-16,4 2-2 15,16 8-65-15,-13 7-5 16,-2 5 2-16,2 6 0 0,-3-1-2 16,-1 0 0-16,-1-2-3 15,-1-8-1-15,-1-5-2 16,0-7 0-16,0-5 0 15,0-12-2-15,0 0 0 0,-4-15-1 16,0-6-1-16,4-11 0 16,-1-7-2-16,0-9-1 0,1-5-1 15,2-4 0-15,6-1 0 16,3 1 0-16,5 4 0 15,5 7-1-15,3 6 1 16,1 8 0-16,3 9 0 16,-1 6 0-16,1 10 0 0,1 7 1 15,-1 7-2 1,-3 11 2-16,1 8 0 0,-2 8 0 15,0 6 1-15,-2 7 0 16,-4 4 0-16,-3 0 0 16,-4-2 1-16,-4-2 0 15,-1-6 0-15,-3-5-1 0,-3-4-1 16,1-9-1-16,-1-6-3 15,0-4-3-15,0-13-11 16,0 10-41-16,0-10-32 16,0 0-7-16,-10-7-5 0</inkml:trace>
  <inkml:trace contextRef="#ctx0" brushRef="#br0" timeOffset="26057.9108">8522 6310 38 0,'32'-6'86'0,"13"-6"-3"15,6-5-9-15,11-5-122 16,6 5-26-16,-3-2-7 0,-5 0 3 16</inkml:trace>
  <inkml:trace contextRef="#ctx0" brushRef="#br0" timeOffset="28004.073">2832 7735 24 0,'9'-17'84'0,"0"3"-2"16,2 13-37-16,-3 1-11 15,2 17-13-15,1 9-8 16,-4 10-3-16,1 12 0 15,-4 7-2-15,-2 9 0 0,-2 0-1 16,0 2-1-16,-6-7-1 16,-2-8-2-16,1-7-4 15,-2-7-8-15,2-10-37 0,-3-16-38 16,10-11-7-16,-6-12-5 0</inkml:trace>
  <inkml:trace contextRef="#ctx0" brushRef="#br0" timeOffset="28227.0869">3263 7819 23 0,'10'6'78'16,"-10"9"0"-16,-14 1-2 0,-34 16-63 15,0 7-1 1,-4-2 1-16,1 3 2 15,6-2 0-15,10-2 1 16,10-4 0-16,18-1-1 0,26-16-8 16,14-1-1-1,11-1-4-15,0-2-4 0,10 0-10 16,-3-5-25-16,-2-1-50 15,-3-2-5-15,-5-3-7 16</inkml:trace>
  <inkml:trace contextRef="#ctx0" brushRef="#br0" timeOffset="28749.1253">3663 7769 46 0,'0'0'90'0,"0"0"-3"0,0 0-3 0,8 5-66 15,-4 11-7 1,-1 7-1-16,0 5-1 15,5 17 2 1,2 6 0-16,0 3 0 16,2 2-1-16,-1-5-1 15,-1 0 0-15,0-3-2 0,-1-5 1 16,-3-16-4-16,-2-1 1 0,-1-7-1 15,-2-1 0 1,1-4-1-16,0-3 1 0,-2-11-1 16,0 0 1-16,13-4-1 15,0-15 0-15,4-13-1 16,8-8-1-16,-1-12-2 15,5-5 0-15,-3-7-2 0,0 2-3 16,-4 4-1 0,-6 5-3-16,-2 9-3 15,-8 6-7-15,3 13-20 0,-3 13-42 0,-2 1-17 16,-4 11-3-1</inkml:trace>
  <inkml:trace contextRef="#ctx0" brushRef="#br0" timeOffset="29037.1498">4253 7795 55 0,'9'0'94'16,"-9"0"-3"-16,4 20-4 15,-8 1-66-15,1 8-8 0,-3 5 1 0,-4 10 0 31,-1 2-4-31,0 0-1 16,1-5-2-16,1-6 1 0,2-5-2 16,5-8 1-16,2-6-1 15,10-10-2-15,9-6-1 16,2-2 0-16,3-3-3 15,9 0-3-15,-2-3-3 16,5 8-6-16,-1-6-8 0,8 1-44 16,0 4-30-16,-4-3-8 15,2-1-4-15</inkml:trace>
  <inkml:trace contextRef="#ctx0" brushRef="#br0" timeOffset="29802.2066">5120 7820 67 0,'-10'-8'84'16,"-3"-2"-1"-16,4 10-55 0,-6 5-7 15,0 9-2-15,-6 5-3 16,2 6 1-16,-4 12-3 15,4 4-1-15,3-2-1 16,6-3-1 0,3-3-2-16,6-5-2 15,1-9 0-15,11-6-2 0,5-16 0 0,4-10-1 16,-1-7-2-1,5-4 0-15,-1-7-1 16,0-3 0-16,-1 1-1 16,-2 1-1-16,-5 5 0 0,-4 3-1 15,-4 8 0-15,-7 16 1 0,0 0 0 16,-3 6 1-1,-6 16 0-15,-5 7 1 16,4 9 1-16,-1 2 1 0,2 3 1 0,2-1 0 16,5-6 0-1,2-7 0-15,1-7 0 16,6-6 1-16,3-11-2 0,3-5-2 15,-2-12-1-15,3-9-2 0,1-8-4 16,-1-10-3 0,-1-6-3-16,-4-11-4 15,-4 0 0-15,-5 0-1 16,-10 2 2-16,-9 11 4 0,-9 10 2 15,-10 17 5-15,-7 16 2 0,0 13 6 16,-6 20 2-16,4 14 1 16,6 19 2-1,12 1 2-15,15-2 1 16,13-3 0-16,11-11-1 15,17-12 0-15,16-15-2 16,7-16-1-16,6-18-1 16,-3-16-2-16,-8-9-2 0,-11-9-2 0,-11-5-2 15,-18-1-2-15,-13-1-1 16,-17 6-2-1,-15 4-6-15,-6 9-12 0,-7 5-31 16,-1 4-35-16,8 13-9 16,14 5-4-16</inkml:trace>
  <inkml:trace contextRef="#ctx0" brushRef="#br0" timeOffset="30225.2363">5847 7771 73 0,'-10'0'92'0,"8"7"-3"16,-3 10-5 0,-4 8-71-16,9 9-6 15,0 15 1 1,0 2 2-16,0 1-1 0,-1-4-1 15,4-4-3-15,1-9-1 0,0-5-4 32,1-7-6-32,-5-23-15 0,0-14-50 0,6-7-21 15,-5-11-6 1,-1-9-3-16</inkml:trace>
  <inkml:trace contextRef="#ctx0" brushRef="#br0" timeOffset="30725.2653">5883 7696 23 0,'14'0'90'0,"2"8"-1"0,4 8-3 15,3 10-63 1,0 9-4-16,1 8-2 16,4 12-1-16,-1 3-2 15,-3-4-1 1,-3-3-4-16,-5-9 0 0,-4-7-1 15,1-8 0 1,-5-10-1-16,-8-17-2 0,12-6-3 16,-8-10-1-16,1-8-2 15,3-6-2-15,-2-6-2 16,0-8-1-16,3-2-1 15,-6 0 0-15,4 1 1 0,-3 2 1 16,-2 6 2-16,-1 5 0 16,0 7 2-16,4 7 0 15,-2 5 2-15,-3 13-1 0,12-9 1 16,1 12 1-16,4 8 1 15,6 8 0-15,2 7 1 16,5 6 0-16,2 6 1 0,0 5 0 16,-2 3 0-16,0 0 1 15,-7 0-1-15,-2-7-1 0,-4-2 0 16,-4-5 1-1,-6-8-2-15,0-5 1 16,-2-5-3-16,-4-5-1 0,-1-9-3 16,0 0-5-16,0 0-13 15,0 0-38-15,0-24-35 16,9-7-7-16,-1-10-6 0</inkml:trace>
  <inkml:trace contextRef="#ctx0" brushRef="#br0" timeOffset="30951.2831">6943 7603 87 0,'17'7'95'0,"-1"8"-3"16,-4 3-5-16,3-1-68 15,-7 19-8-15,2 5-2 16,-7 6 0-16,0 2-2 15,-3 3 0-15,0 0-2 16,-3-4-1-16,-1-5 0 16,0-6-2-16,-5-7-1 0,7-6-2 15,-5-10-4-15,7-3-5 0,0-11-13 16,-2-19-50-1,9-2-22-15,-4-9-7 0,7-5-2 16</inkml:trace>
  <inkml:trace contextRef="#ctx0" brushRef="#br0" timeOffset="31467.3203">6783 7715 11 0,'-21'-3'82'0,"6"0"2"15,-1-6-36-15,6 9-20 16,2 0-2-16,8 0-3 15,-15 0-2-15,15 0-5 16,0 0-2-16,0 0-2 0,0 0-2 0,0 0 1 16,10-4-4-1,6-3 0-15,5-1-1 16,5-2 0-16,7-4 0 0,4 2-1 15,2 0 1-15,5 0-1 16,-4 2-1-16,3 3 0 16,1 2-1-16,-2 2-1 15,-4 3-1-15,-2 9 0 0,-5 1 0 16,-6 3-1-16,0 2 0 0,-8 2 0 15,-9 2 1 1,-6 0 0-16,-2-5 0 16,-7 0 0-16,-2-3 0 15,-2-2 1-15,2-2-1 0,9-7-1 16,0 0 1-16,0 13-1 0,8-5 0 15,9 4-1 1,7 5 1-16,0 4-1 16,1-1 1-16,1 6-1 0,-17 9 1 31,-9 0 1-31,-10-3 0 0,-14-4-1 15,-11-2 1-15,-7-5-2 16,-7 0-3-16,-7-7-4 16,14-6-11-16,-4 0-34 0,10-11-36 15,11-2-11-15,9-6-7 16</inkml:trace>
  <inkml:trace contextRef="#ctx0" brushRef="#br0" timeOffset="38048.7959">15749 4232 12 0,'0'0'44'0,"-9"0"-2"16,9 0 1-16,-11 0-10 0,11 0-3 15,-15 11-5-15,6-2-4 16,-2 1-4-16,2 4-4 0,-1 3-4 15,-4 6-1-15,4 0-2 0,1 6 0 16,-2 5-1 0,3 0 2-16,4 4 0 15,1-2-1-15,3 2 1 16,5-4 0-16,9 0 0 0,2-5-1 15,9-4-1-15,4-7 2 16,3-3-3-16,3-5 0 0,-1-6-1 16,1-4-3-16,2-7-5 15,-6-8-6-15,0-7-44 16,-2-5-34-16,-11-9-6 0,-2-7-5 15</inkml:trace>
  <inkml:trace contextRef="#ctx0" brushRef="#br0" timeOffset="38228.811">15787 3866 76 0,'-6'-17'71'15,"-3"3"-28"-15,3-23-75 16,6 37-48-16,0 0 2 0</inkml:trace>
  <inkml:trace contextRef="#ctx0" brushRef="#br0" timeOffset="38960.8572">16374 4526 43 0,'0'-12'48'0,"0"12"-3"0,4-8-7 0,-4 8-7 16,0 0-8-16,-5-1-7 15,5 1-3 1,-20 9-3-16,8 5-3 0,-5 1 1 16,0 5-1-16,0 3 2 0,0 4-3 15,1 0 1 1,3-1 0-16,5-4 1 15,4-3-1-15,4-2 1 0,2-7-1 0,8-2-1 16,5-8 0 0,5-3 0-16,2-7 0 15,5-6-1-15,-1-3-2 0,0-4-2 16,-4-2 1-16,-3-1-2 15,-5 2 1-15,-6 5-4 16,0 4 2-16,-6 6-1 16,-2 9 2-16,0 0 0 0,5 17 0 15,0 5 1-15,6 3 0 16,8 0 3-16,5 6 0 0,1-4 0 15,6-4-1-15,1-4-1 16,3-5-3-16,-4-7-6 16,4-1-39-16,-3-1-37 15,-10-5-12-15,-6-8-6 16</inkml:trace>
  <inkml:trace contextRef="#ctx0" brushRef="#br0" timeOffset="40201.9423">17423 4739 70 0,'0'0'76'0,"-9"24"-28"0,0 3-4 0,-5 7-3 15,0-5-11 1,-5 7-9-16,4-5-8 15,-1-4-3-15,4-1-5 16,2-11-2-16,4-1-5 0,6-14-3 0,0 10-14 16,9-9-47-1,5-10-22-15,2-4-6 16</inkml:trace>
  <inkml:trace contextRef="#ctx0" brushRef="#br0" timeOffset="40709.9853">17688 4377 54 0,'1'18'86'0,"4"4"-3"0,8 7-55 0,-10 12-10 15,4 4 1 1,-5 5 1-16,3 0-3 15,-4 4-5-15,4-11-1 0,-3-6-1 16,1-6 0-16,-1-9-2 16,-1-8 1-16,-1-14-3 0,0 0-2 15,0 0-1 1,5-17 0-16,-2-2-1 0,2-3-2 15,1-3 1-15,3 2-3 0,3 1 1 16,5 8 0 0,0 8-1-16,3 6 1 0,1 3-1 15,-2 7 1-15,-2 9 1 16,-6 1 1-16,-7 9-1 15,-5-3 2-15,-10 1 1 16,-9-1 0-16,-3-4 0 16,-7-5-1-16,-3-5 0 0,3-4-2 15,2-6 1-15,3-2-3 16,6-8-3-16,1-6-6 15,14 1-26-15,5 4-41 16,2-12-18-16,9 7-5 0</inkml:trace>
  <inkml:trace contextRef="#ctx0" brushRef="#br0" timeOffset="41120.0167">18321 4873 33 0,'-6'16'91'16,"-8"8"-2"-16,-2 0-5 0,-2 0-63 16,-5 11-10-16,1-2-1 0,0 1-2 15,1-7-4-15,4 0-6 16,1-11-10-16,16-16-55 0,-11 15-19 15,11-15-8 1,6-10 4-16</inkml:trace>
  <inkml:trace contextRef="#ctx0" brushRef="#br0" timeOffset="41436.0392">18682 4502 27 0,'-21'21'93'0,"0"4"-2"16,-2 8-45-1,4 4-11-15,7 7-2 0,1-1-4 16,8-2-6-16,5 1-5 0,13-10-4 16,9-6-3-16,3-7-1 15,4-7-2 1,0-5-3-16,0-4-3 0,-2-3-4 15,-3 0-3-15,-5-3-6 0,-2 0-11 16,-10 3-51-16,-9 0-21 16,7-11-10-1,-7-1-3-15</inkml:trace>
  <inkml:trace contextRef="#ctx0" brushRef="#br0" timeOffset="41737.0574">19184 4739 90 0,'1'24'98'16,"-4"5"-5"-16,-6 9-5 0,-5-1-81 15,-1-1 2 1,-5 2-1-16,0-4-4 16,1 3-3-16,-1-10-5 0,7 5-11 15,-4-5-48-15,8-8-26 16,6-7-8-16,3-12-4 15</inkml:trace>
  <inkml:trace contextRef="#ctx0" brushRef="#br0" timeOffset="42304.099">19649 4431 58 0,'-17'10'90'0,"-2"10"-3"15,-7 7-55-15,6 13-13 0,-7 4 2 16,3 5 1-1,1-2-2-15,6-2-4 0,7-8-2 16,0-5-2 0,10-10-3-16,11-10 0 0,7-12-2 15,9-9-1-15,4-11-2 0,2-14-2 16,3-2-2-16,3-17-2 15,-4-4-1 1,-4-7-1-16,-3-4 1 0,-11 2-1 16,-3 5 0-16,-9 6 1 0,-5 12 0 15,-3 14 1 1,-9 13 2-16,-3 14 0 15,-5 9 2-15,1 18 0 0,-1 7 2 16,1 17 0-16,-1 6 1 16,1 5-1-16,6 1-1 0,8 2 1 15,2-7-2 1,4-3 1-16,5-9-1 0,7-13-3 15,3-7-2-15,2-12-6 16,8-2-27-16,-2-7-41 16,5-9-20-16,-3-10-7 0,4-8-4 0</inkml:trace>
  <inkml:trace contextRef="#ctx0" brushRef="#br0" timeOffset="42811.1342">19974 4565 52 0,'0'17'95'15,"8"-17"-3"-15,7 0-5 16,9-6-70-16,1 0-8 16,3 1 0-16,-1-4 0 15,-2 1-2-15,-3-2-1 0,-4 0-4 16,-6 2 0-16,-12 8-2 15,14-15 2-15,-14 15-2 16,5-18 1-16,-5 18-1 16,-1-10 0-16,1 10 0 15,-2-10 0-15,3 1 0 0,-1 9 0 0,-1-16 2 16,1 16 0-1,0-16 1-15,0 7 0 0,0 9 1 16,0-14-1 0,0 14-1-16,-2-10 0 0,2 10-1 15,0 0-1-15,0 0-2 16,-16 0 2-16,5 0-3 15,-5 9 3-15,-2 6-1 0,-1 3 1 0,-7 8 0 16,2 2 1 0,1 4 1-16,1 0 0 15,6 4 1-15,4-3 0 16,6-5 2-16,5-2-1 0,5-7 2 15,12-6-2-15,6-1 1 0,5-7-1 16,1-3-1 0,7-2-4-16,0-1-5 15,3 0-6-15,-6-7-28 16,-5-3-38-16,0 7-21 0,-7-4-6 15,-8 5-2-15</inkml:trace>
  <inkml:trace contextRef="#ctx0" brushRef="#br0" timeOffset="42996.1485">19985 4895 5 0,'-20'39'102'0,"2"2"-4"15,-6-1-4-15,2-3-5 16,4 6-78-1,-12 3-7-15,8 2-10 0,-13-5-48 16,1-4-34-16,13-3-8 0,0-14-6 16</inkml:trace>
  <inkml:trace contextRef="#ctx0" brushRef="#br0" timeOffset="44085.2243">21476 4309 11 0,'0'0'87'16,"0"0"4"-16,0 0-5 15,0 9-60-15,4 15-9 16,3 7-1-16,3 8-1 0,-3 8-1 16,1 4 0-16,-2 2-2 15,3-3-3-15,-4-6-1 16,-1-7-1-16,-3-4 0 15,3-14 0-15,-2-5-1 0,-1-3 0 0,-1-11-1 16,0 0-1 0,0-14-1-16,0-7-1 15,0-6-2-15,3-6 0 0,0-5-1 0,2-11-3 16,2 3 3-1,2-2-2-15,1 2 2 16,3 6-1-16,0 5 0 0,-2 8 1 16,2 3 1-16,0 6-2 15,2 6 0-15,-2 4 2 16,2 8-2-16,0 3 3 0,3 10-1 15,1 4 0 1,-3 11 1-16,3 7 0 0,-5 1 0 16,0 10 1-16,-6-5-1 15,-3 0 1-15,-3-6-1 16,-2-2 1-16,0-9 1 0,0-8-1 15,0-16 1-15,-2 9 0 16,2-14 0-16,0-14-1 16,8-10 0-16,2-9-1 15,3-7-2-15,2-8 0 16,5 0 0-16,5-6-1 0,3 11 1 15,2 2 0-15,-1 10 0 16,3 9 1-16,-4 7 0 0,-2 13 0 16,-6 7 0-16,-4 7 0 15,-6 13 0-15,-3 10 0 16,-5 12 0-16,-3 7 0 0,-6 6 1 15,1 4-1 1,-5-1 1-16,0-2 0 0,1-7-1 16,-1-3 1-16,0-14 0 15,1-4 0-15,1-9-1 16,4-5 0-16,-1-5-3 15,6-9-1-15,0 0-6 0,-10-1-13 16,10-11-29-16,4-5-30 16,4-15-20-16,4-3-7 15</inkml:trace>
  <inkml:trace contextRef="#ctx0" brushRef="#br0" timeOffset="44605.2643">22564 4103 42 0,'-5'-3'79'0,"-13"3"1"15,3 13-66-15,-5-1 3 16,-1 6 2-16,-4 2 2 0,-3 6 0 16,2-2-3-16,0 5-2 0,2-4-4 15,3-4-1 1,8 0-2-16,6-5 1 15,7 1-4-15,9-4 2 0,12-8-3 16,5-2-1-16,5-3 1 0,5 0-1 16,0 0-1-1,-2-4-2-15,-1 1 0 16,-7-3-2-16,-10 4 1 0,-6 2 0 15,-10 0-1-15,-4 11 0 16,-12 4 0-16,-5 4 1 16,-5 2 0-16,4 6 2 0,-5-2 0 15,6 4 1-15,3-3 1 16,7-2 0-16,2-2 1 0,9-3 0 15,0-3 0 1,7-1-1-16,8-4 0 0,0 1-1 16,6-6-1-16,3-2-4 15,3-1-3-15,5-3-7 16,3-3-25-16,-3-7-37 0,-4-7-22 15,10-10-12-15,1-7 1 16</inkml:trace>
  <inkml:trace contextRef="#ctx0" brushRef="#br0" timeOffset="44929.2931">23038 4113 46 0,'-28'1'91'0,"2"5"-3"16,-1 2-3-16,7 5-70 0,6 5-6 16,6 5 1-16,8 1-1 15,0 3 0-15,12 3 0 16,4 0-2-16,6 4-1 0,-1-2 0 15,0 0-2-15,-1-2 1 16,-10 2-2-16,-4-3 2 16,-6-1-1-16,-13 0 1 15,-9-6-1-15,-5-1 0 0,-7-3 0 16,0-6-2-16,1-5-1 15,4 0-2-15,3-4-3 16,8-3-4-16,6 0-2 16,3-10-13-16,9-3-48 0,10 3-24 15,4-8-8-15,2-6-2 16</inkml:trace>
  <inkml:trace contextRef="#ctx0" brushRef="#br0" timeOffset="45237.3162">23310 4074 58 0,'0'0'94'0,"12"4"0"0,-9 9-5 16,-3 8-70-1,0 4-7-15,-3 9 0 16,2 4 1-16,-4 6-2 16,-5 4-2-16,1 3-3 0,-2-1-1 15,-1-2-1-15,-1-2-1 16,3-8-1-16,-2-5-4 0,3-8-2 15,4-13-7-15,5-3-29 0,0-9-47 16,13-8-11 0,-1-15-9-16</inkml:trace>
  <inkml:trace contextRef="#ctx0" brushRef="#br0" timeOffset="45405.3288">23288 4349 51 0,'0'0'100'0,"0"0"-1"0,5-7-7 15,12 7-51 1,6 0-30-16,7 0-1 0,-1 0-1 15,1-3-2-15,-2 1-3 16,-3-5-6-16,-1 2-5 16,-8-9-13-16,0-6-52 15,-6 1-23-15,-4-7-7 0,-1-4-5 16</inkml:trace>
  <inkml:trace contextRef="#ctx0" brushRef="#br0" timeOffset="45594.3447">23558 3975 85 0,'-8'6'101'16,"5"14"-6"-16,1 4-4 15,-3 10-78-15,2 12-3 16,-1 7 0-16,-4 10-2 0,2 7-2 16,-2 5-2-16,2 4-2 15,0 0-3-15,1-5-3 0,3-6-7 16,4-13-22-16,4-10-55 15,6-9-10-15,4-11-7 16</inkml:trace>
  <inkml:trace contextRef="#ctx0" brushRef="#br0" timeOffset="56235.1087">14674 6353 44 0,'-24'29'84'0,"1"19"0"0,3-2-56 16,4 3 0-16,8 4 3 15,8 0-3-15,7-5-6 16,10-2-2-16,7-10-4 0,10-7-4 15,4-14-1 1,5-9-4-16,4-6-4 0,-2-20-14 16,7-7-49-16,2-7-28 15,-19-12-8-15,-5-12-5 16</inkml:trace>
  <inkml:trace contextRef="#ctx0" brushRef="#br0" timeOffset="56398.1184">14871 6096 7 0,'-38'-36'99'0,"7"7"-5"15,5 8-5-15,7 1-5 16,6 8-79-16,13-3-14 15,9 6-47-15,13 11-28 0,1 6-11 16,4 6-2 0</inkml:trace>
  <inkml:trace contextRef="#ctx0" brushRef="#br0" timeOffset="56805.1435">15367 6619 20 0,'0'0'90'0,"9"1"2"15,-7 10-4-15,27 7-57 0,-26 5-9 16,-1 9-2-1,-1 2 0-15,-1 6-6 0,-3-1-4 16,-2-2-3-16,1-1-4 0,0-5-4 16,3-3-8-1,-5-10-15-15,6-18-60 16,0 0-9-16,0 0-6 0,5-14-4 0</inkml:trace>
  <inkml:trace contextRef="#ctx0" brushRef="#br0" timeOffset="57311.1851">15892 6365 0 0,'-21'6'89'0,"5"-3"2"16,3 2-3-16,5-2-52 0,8-3-8 15,11 13-5-15,14-9-5 16,6-2-5-16,10 1-2 0,4 3-2 15,1-3-2-15,0-2-2 16,-1 2-1-16,-4-2-1 0,-7 0-2 16,-5 1 0-1,-8-2-3-15,-6 1-3 16,-3-2-7-16,-1 1-13 0,-11 0-46 15,0 0-22-15,0 7-6 16,-8-7-5-16</inkml:trace>
  <inkml:trace contextRef="#ctx0" brushRef="#br0" timeOffset="57491.197">15905 6614 45 0,'11'7'92'16,"15"-2"0"-16,10-5-7 15,13 0-63-15,7 3-5 16,6-3-4-16,-1 0-6 0,-4 0-9 16,-9-1-12-16,-3-1-32 0,-6 4-38 15,-13 2-9-15,-4 3-3 16</inkml:trace>
  <inkml:trace contextRef="#ctx0" brushRef="#br0" timeOffset="58602.2775">16995 6358 12 0,'6'-10'86'0,"-5"0"3"16,13 3-34-16,-14 7-17 15,0-11-9-15,0 11-8 16,-10 0-6-16,-1 9-3 0,-3 10-1 16,-1 4-2-16,3 12 1 0,-3 1-2 15,4 10 0 1,2 2-1-16,4-1-2 15,5-1 1-15,7-8-2 0,8-3 0 16,6-9 0-16,6-9-1 16,2-6-1-16,4-10-2 15,0-1-6-15,4-8-11 0,-6-4-45 16,-5-12-29-1,6-10-9-15,-9-9-6 0</inkml:trace>
  <inkml:trace contextRef="#ctx0" brushRef="#br0" timeOffset="58744.2852">17180 6046 0 0,'-22'-18'96'0,"4"5"2"0,5 2-8 16,0 0-8-16,4-7-72 0,9 18-35 16,8 3-56-1,-8-3-8-15,18 17-7 16</inkml:trace>
  <inkml:trace contextRef="#ctx0" brushRef="#br0" timeOffset="59459.3309">17601 6754 42 0,'0'0'92'15,"-2"-16"-3"-15,-2-11-23 16,4 27-39-16,-17-1-7 0,4 2-4 16,-1 8-5-1,-3 6-1-15,0 7-2 0,1 2 1 16,0 7-1-16,7-2 0 0,2 8-2 15,5-6 1 1,3-2-2-16,8-4 0 0,7-9 0 16,4-6-1-16,3-10-1 15,4-4 0-15,1-11 0 16,2-10-2-16,-3-4 1 0,-3-5-1 15,-7 1 1 1,-3 2-2-16,-5 6 1 0,-6 6-1 16,-3 4-1-16,0 15 2 0,-7 2 0 15,4 16 0 1,3 8-1-16,0 9 2 15,7 3 0-15,4 4 0 0,6 0 0 16,10-5 0-16,1-4-1 16,-4-4-1-16,8-6-2 15,-8-11-8-15,6 0-24 0,-8-5-38 16,-13-9-24-16,2-8-9 15,-3-10-4-15</inkml:trace>
  <inkml:trace contextRef="#ctx0" brushRef="#br0" timeOffset="60136.3818">18243 6515 67 0,'-8'10'100'16,"20"-6"-2"-16,12-4-7 15,23 0-60-15,9 3-12 16,11-3-1-16,3 0-4 16,-1 0-3-16,-4 0-5 0,-11 0-1 15,-9 0-2-15,-17 2-1 0,-12-1-1 16,-16-1 0-16,0 0-1 0,0 0-3 15,-7 0 0 1,-6-1-5-16,4 1-9 0,-6-2-25 16,1-6-47-1,5 8-10-15,9 0-7 0</inkml:trace>
  <inkml:trace contextRef="#ctx0" brushRef="#br0" timeOffset="61605.4879">19467 6382 54 0,'-13'9'88'16,"-3"4"-1"-16,-6-6-38 15,2 21-28-15,0 11 1 16,2 3-3-16,4 5-2 0,2 0-2 15,9 2-2-15,3-4-3 0,13-6-2 16,3-5 0 0,7-10-3-16,5-8 0 0,2-9-3 15,2-7-3-15,1 0-10 0,-6-14-35 16,-1-11-44-1,3-7-5-15,-7-15-8 16</inkml:trace>
  <inkml:trace contextRef="#ctx0" brushRef="#br0" timeOffset="61719.4975">19490 6076 17 0,'-23'-21'100'16,"1"5"-2"-16,10-1-7 16,5 2-6-16,7 5-87 15,4-2-24-15,-4 12-54 16,21-5-10-16,-3 10-9 15,1 7 5-15</inkml:trace>
  <inkml:trace contextRef="#ctx0" brushRef="#br0" timeOffset="62268.541">19848 6404 52 0,'0'0'96'0,"0"19"-3"16,0 5-4-16,0 12-69 16,-1 6-2-16,2 11 1 15,2 2-4-15,1 6-2 16,-2 1-3-16,-1-6-1 0,1-3-2 15,-1-9 0-15,0-8-2 16,-2-9 2-16,3-8-2 16,-2-19 0-16,0 0-2 0,7-9 1 15,-2-16-2-15,7-8 0 16,1-4-1-16,6-4-1 0,3 1 0 15,7 1-2-15,4 8 2 0,3 9 0 32,1 10-1-32,-1 12 0 0,-5 1 1 0,-6 16-1 15,-8 5 0 1,-10 10 1-16,-7 2 0 15,-14 2 0-15,-15 2 0 16,-5-4 2-16,-5-2-2 0,-7-13-1 16,0-2-1-16,-2-10-3 0,6-2-12 15,-1-5-29 1,6-21-40-16,10-1-15 15,0-7-6-15,11 2-3 0</inkml:trace>
  <inkml:trace contextRef="#ctx0" brushRef="#br0" timeOffset="63087.6013">15232 8112 20 0,'0'-9'84'0,"0"9"0"0,-8-13-43 0,8 13-10 15,-12 5-1 1,5 7-4-16,-3 11-3 16,2 5-4-16,1 9-1 0,5 2-1 15,2 5-2-15,5 1-2 0,7-3-2 16,9-3-2-1,2-10-1-15,6-4-3 0,4-12 0 16,-1-7-2-16,3-6-1 0,-2-9-3 16,3-8-6-1,-12-10-14-15,2-9-44 0,-4-5-28 16,-14-8-10-16,-7-9-4 15</inkml:trace>
  <inkml:trace contextRef="#ctx0" brushRef="#br0" timeOffset="63710.6498">15918 8243 10 0,'0'-5'87'15,"0"5"3"-15,18-3-3 0,6 2-56 0,-3 1-6 16,6 0-6-1,-4 4-3-15,-1 3-5 16,0 1 0-16,-8 4-2 16,-5 5-2-16,-5 2 1 0,-5 3 0 15,-8 4 0-15,-7 0 0 16,0-2 0-16,-3 1 0 15,1-5-2-15,4 1 0 0,6-6-1 0,8-3 0 16,4-3-2 0,13-4 0-16,7 0-1 15,6-5 0-15,3 0-2 16,3 0-3-16,-2 0-5 0,1 0-17 15,-6-8-38-15,-9 1-33 16,1-4-5-16,-5-3-8 16</inkml:trace>
  <inkml:trace contextRef="#ctx0" brushRef="#br0" timeOffset="64031.6741">16623 7951 90 0,'-12'7'99'31,"12"-7"-6"-31,0 0-41 16,14 12-27-16,14-1-4 0,11 1-5 15,3-3-5-15,2-4-5 16,-1 0-11-16,-6-4-14 16,-6-3-52-16,-5 1-19 0,-15-2-8 15,-11 3-3-15</inkml:trace>
  <inkml:trace contextRef="#ctx0" brushRef="#br0" timeOffset="64181.6867">16683 8186 19 0,'2'21'96'16,"14"-5"-4"-16,13-5-4 0,7-24-38 15,6 10-51-15,3-7-68 16,8 4-14-16,0-4-9 16,0-3-3-16</inkml:trace>
  <inkml:trace contextRef="#ctx0" brushRef="#br0" timeOffset="64720.7352">17689 7822 17 0,'-12'14'92'0,"0"10"3"16,2 8-3 0,9 9-60-16,-1 9-6 0,3 0 3 15,8 7-5-15,4-3-4 0,6-1-4 16,6-10-4-16,0-4-2 15,6-9-2 1,-4-7-1-16,-4-6-1 0,-2-5-2 16,-4-7-1-16,-3-2-1 15,-5 1-1-15,0-4-1 16,-9 0-2-16,10-4-2 15,-10 4-4-15,18-5-5 0,-12-6-16 16,4-2-42-16,10 2-27 16,-14-8-7-16,2-2-4 15</inkml:trace>
  <inkml:trace contextRef="#ctx0" brushRef="#br0" timeOffset="64897.7505">17687 7628 96 0,'-10'-24'101'0,"3"2"-8"15,4 2-4-15,3-10-65 0,12 22-30 16,-12 8-44-16,17-7-38 16,1 9-7-16,0 6-6 15</inkml:trace>
  <inkml:trace contextRef="#ctx0" brushRef="#br0" timeOffset="65334.7804">18147 8044 24 0,'17'-16'103'16,"0"1"-5"-16,-2 5-4 0,-1 10-2 15,-3 12-78-15,0 15-4 0,-3 14-2 16,1 12 0-1,-6 8-1-15,4 2-1 16,-3 0-1-16,-1-10-1 0,-3-7 1 0,-1-7 0 16,1-14-1-1,0-10 0-15,0-15-1 16,2-6 0-16,2-13-1 0,10-3-1 15,2-1-1-15,7-3-1 0,5 2 0 16,5 4-1 0,2 8 1-16,-3 8-1 0,3 6 1 15,-10 9 0 1,-5 9 1-16,-13 6 1 0,-10 1-1 15,-11-1 1-15,-15-1 0 0,-5-3 1 16,-10-5 0-16,3-7-1 16,-5-5-2-16,5-5-2 0,6-3-2 15,3-9-7 1,19-1-21-16,2-6-32 0,7-5-33 15,10-5-7-15,15 0-5 16</inkml:trace>
  <inkml:trace contextRef="#ctx0" brushRef="#br0" timeOffset="65507.7958">18854 8106 42 0,'10'8'104'0,"7"0"-5"0,5-4-6 15,8 2-2-15,7 0-85 16,5-6-16-16,11 0-47 16,4 3-31-16,-8-3-8 0,-5 0-8 15</inkml:trace>
  <inkml:trace contextRef="#ctx0" brushRef="#br0" timeOffset="66020.8268">19798 7988 84 0,'-14'0'102'16,"3"10"-4"-1,-2 12-5-15,2 13-68 0,9 8-6 16,1 8-2-16,1 5-1 0,1 1-4 15,11-4-4 1,0-2-2-16,6-11-3 0,1-13-5 16,6-7-8-16,-5-19-33 15,2-19-50-15,1-7-6 0,-5-15-8 16,-4-13-5-1</inkml:trace>
  <inkml:trace contextRef="#ctx0" brushRef="#br0" timeOffset="66120.8331">19801 7841 17 0,'-14'-13'97'16,"14"13"-2"-16,-3-13-11 15,9 12-18-15,7 4-133 0,6 4-22 16,6 8-6 0,-4 2-3-16</inkml:trace>
  <inkml:trace contextRef="#ctx0" brushRef="#br0" timeOffset="66493.8597">20320 8245 7 0,'12'-20'101'0,"-1"1"0"0,-7 2-8 16,-4 7-2-16,25 3-72 16,-37 10-6-16,-12 11-2 0,-4 11-2 15,-3 8-2 1,0 6-1-16,5 7-1 0,7-2 0 15,11 0 0-15,8-6 0 0,15-4-1 16,12-11-1 0,7-7-1-16,12-7-3 15,2-9-4-15,4 5-18 0,-4-10-38 16,-7-7-36-16,-2-5-6 15,-6-5-6-15</inkml:trace>
  <inkml:trace contextRef="#ctx0" brushRef="#br0" timeOffset="66962.894">15326 7475 59 0,'-38'10'106'16,"12"-3"-6"-16,3-7-8 0,10-2-2 15,30-3-92 1,-17 5-15-16,12-12-57 15,8 12-18-15,-2 0-8 0,2 8-7 16</inkml:trace>
  <inkml:trace contextRef="#ctx0" brushRef="#br0" timeOffset="67667.9446">15403 9411 68 0,'0'0'95'0,"-18"-5"-4"16,8 5-5-16,1 10-64 0,-5 10-5 0,5 9-4 15,1 6-3 1,1 9-3-16,4 7 0 15,3 3-2-15,1-1 1 16,12-3-2-16,2-7 1 0,6-6 0 16,1-7-1-16,5-11 0 0,-1-10-3 15,10-9-3 1,-4-7-10-16,4-12-34 0,0-4-40 15,-8-20-11 1,-4-12-6-16,-7-15-1 0</inkml:trace>
  <inkml:trace contextRef="#ctx0" brushRef="#br0" timeOffset="67804.953">15490 9122 35 0,'-26'-11'98'16,"4"6"-3"-16,8 2-8 0,5 23-4 16,9-20-85-16,0 12-15 15,0-12-55-15,16 25-15 16,-6-8-9-16,4 2-3 15</inkml:trace>
  <inkml:trace contextRef="#ctx0" brushRef="#br0" timeOffset="68737.0264">15987 9622 12 0,'-14'-12'81'0,"3"7"3"16,1 2-4-16,0 1-59 15,-3 2-4-15,-1 5-3 0,-2 0 2 16,0 4-3 0,1 3-1-16,2-4 0 0,0 3 1 15,1-3-2-15,3-1-1 16,9-7-1-16,-13 12-1 15,13-12-1-15,0 0-2 16,12 5 0-16,5-5 0 0,8 0-2 16,5 0 1-16,8 0-1 15,3 0 0-15,1 5-1 16,-2 2 0-16,0 3-1 0,-10 3 0 15,-7 3 0-15,-9 6 0 16,-11-1 0-16,-3-2 1 16,-9 3-1-16,-6-4 1 15,-3-2 0-15,0-5 0 0,1 1-1 16,4-5 0-16,13-7-1 15,-10 13 1-15,10-13-1 16,10 19 0-16,0-6-1 16,2 3 1-16,-6 2 0 15,-4 2 0-15,-2-1 0 0,-9-2 0 16,-9-2 0-16,-5-3-1 0,1-5-3 15,-4-4-8-15,9-3-27 16,5 0-36-16,-2-9-20 0,14-1-9 16,13-5-3-1</inkml:trace>
  <inkml:trace contextRef="#ctx0" brushRef="#br0" timeOffset="69092.0583">16652 9530 3 0,'-21'2'98'15,"7"3"3"-15,5 1-6 0,9-6-4 16,15 13-71-16,9-5-5 16,12-2-2-16,6 2-4 15,5-3-2-15,4 1-3 16,-2-2-2-16,-4-4-1 0,-7 2-3 15,-12-2-5-15,-5 1-16 16,-21-1-46-16,0 0-23 16,0 0-9-16,0 0-6 15</inkml:trace>
  <inkml:trace contextRef="#ctx0" brushRef="#br0" timeOffset="69248.0691">16679 9766 19 0,'4'15'97'16,"15"-7"-2"-16,8-5-6 0,9-3-4 15,13 0-87 1,-5-8-31-16,0 3-49 0,4 0-7 0,-7-1-7 16</inkml:trace>
  <inkml:trace contextRef="#ctx0" brushRef="#br0" timeOffset="69838.1131">17853 9486 68 0,'-9'5'99'15,"-5"10"0"1,0 11-7-16,1 3-52 0,4 8-22 15,3 2-2-15,5 6-1 0,12 1-2 16,6-5-5 0,10-4-3-16,3-8-2 0,8-7-5 15,-3-11-9-15,8-5-33 0,-4-6-46 16,-13-15-8-16,-8-20-9 0,-8-10-3 31</inkml:trace>
  <inkml:trace contextRef="#ctx0" brushRef="#br0" timeOffset="69957.1232">17849 9312 41 0,'-32'-22'100'0,"9"7"-5"15,5 6-6-15,18 9-11 0,-19-12-102 16,19 12-62 0,20 5-4-16,2 6-7 15,5 7-4-15</inkml:trace>
  <inkml:trace contextRef="#ctx0" brushRef="#br0" timeOffset="70224.1499">18416 9699 10 0,'9'-12'101'0,"-1"0"0"16,-8 12-6-16,-5-8-2 15,-9 23-64-15,-1 2-19 16,-2 6-1-16,7 7 0 0,0 5-2 15,5 5-1-15,5-2-2 16,7-1 0-16,11-4-2 16,4-9-1-16,7-1-4 15,-1-11-8-15,12-4-35 0,-1 1-44 16,-5-16-8-16,-3-12-8 15,-1-13-5-15</inkml:trace>
  <inkml:trace contextRef="#ctx0" brushRef="#br0" timeOffset="70398.1673">18846 9565 51 0,'3'11'105'16,"8"-6"-5"-16,9 4-7 15,8-9-2-15,2 0-88 16,9 4-7-16,-2-4-15 0,3-2-54 15,-4 2-19-15,1-4-9 16,-6-3-5-16</inkml:trace>
  <inkml:trace contextRef="#ctx0" brushRef="#br0" timeOffset="70921.2117">19579 9532 56 0,'0'0'101'16,"-12"3"-3"-16,0 8-6 0,-3-16-34 15,2 23-44 1,0 11-1-16,4 5-1 15,1 7-1-15,5 2-3 16,3-2-1-16,12-2-2 0,8-5-1 16,5-7-2-16,4-5-5 15,-1-18-19-15,10-4-47 0,8-12-28 16,-11-14-6-16,0-14-7 0</inkml:trace>
  <inkml:trace contextRef="#ctx0" brushRef="#br0" timeOffset="71070.2243">19790 9264 46 0,'-16'-17'104'15,"2"5"-5"-15,3 0-9 16,6 4-4-16,11 4-96 16,-6 4-24-16,0 0-54 0,20 12-5 15,-9 4-10-15,3 4 6 0</inkml:trace>
  <inkml:trace contextRef="#ctx0" brushRef="#br0" timeOffset="71902.2834">20247 9733 67 0,'0'0'95'15,"-8"-7"-3"1,-1 7-5-16,-4 5-66 0,-3 6-4 15,-4 4-2 1,-5 7-3-16,1 5-2 0,1 2-1 0,0 0-2 16,5 3 0-1,5-2-1-15,9 0 0 16,4-6-2-16,12-3 0 15,10-8-2-15,7-5 1 0,9-7-1 16,8-3 0-16,0-12-1 0,5-8 0 16,-2-7-1-1,-4-9 1-15,-3-7-1 0,-6-7 0 16,-9-9 1-16,-7-3-1 0,-8-7 0 15,-10 5 0 1,-5 1 0-16,-12 11 0 16,-5 6 0-16,-1 14-1 15,-6 12 1-15,0 17-1 0,-3 13 1 16,2 14 1-16,6 14-1 15,3 13 1-15,6 8 1 0,4 6 0 16,9 3 0-16,4-5 0 0,12-2 0 16,6-8 0-1,6-8-1-15,7-8-2 0,1-11-3 16,7-2-9-16,-11-12-24 15,4-6-33 1,3-3-26-16,-14-2-10 0,1-8-4 16</inkml:trace>
  <inkml:trace contextRef="#ctx0" brushRef="#br0" timeOffset="73916.4399">15749 10987 43 0,'0'0'91'0,"0"0"0"16,-7 0-4-16,-1 10-60 15,1 15-7-15,-5 3 0 16,1 6-4-16,1 4-3 0,2 4-2 15,4-1-1-15,4 0-1 16,5-1-1-16,7-5 0 16,6-6-3-16,7-3 0 15,1-9-1-15,7-5-1 0,1-7-2 16,-1-7-3-16,3-5-10 15,-6-15-31-15,-5-18-47 16,-1-5-6-16,-5-13-10 16,-10-10-3-16</inkml:trace>
  <inkml:trace contextRef="#ctx0" brushRef="#br0" timeOffset="74068.4484">15875 10642 36 0,'-31'-25'100'0,"9"9"-2"0,2 6-6 16,8 1-5-16,-29 7-79 0,41 2-6 15,0 0-7-15,5 5-12 0,9 4-50 16,6 11-23-1,-4 4-7-15,2 6-6 0</inkml:trace>
  <inkml:trace contextRef="#ctx0" brushRef="#br0" timeOffset="74456.4759">16294 11192 22 0,'0'0'101'0,"6"15"-1"16,-5-4-6-16,-1 4-1 16,0 7-78-16,-4 3-2 0,-3 2 0 15,-3 1-2-15,4-2-3 16,-3-2-2-16,3-4 0 15,1-6-2-15,5-5 0 16,7-5-1-16,13-4 0 0,6-2-1 16,2-3-2-16,4-5 0 15,2 2-3-15,-1-3-3 16,0 2-7-16,-8-7-12 15,0 1-38-15,-3-1-35 16,-8-6-4-16,-4-2-8 16</inkml:trace>
  <inkml:trace contextRef="#ctx0" brushRef="#br0" timeOffset="74639.4875">16550 11104 3 0,'-11'1'101'0,"3"16"0"16,-1 7-4-16,0 10-3 16,1 9-66-16,2 6-12 15,2 5-3-15,-2 2-2 0,-1 1-3 0,2-2-4 16,2-6-4-1,-1-6-7-15,3-3-29 16,1-6-46-16,0-18-13 16,3-8-7-16,-3-8-8 0</inkml:trace>
  <inkml:trace contextRef="#ctx0" brushRef="#br0" timeOffset="74929.5123">17107 10986 29 0,'-8'11'102'0,"3"-1"-1"15,4 5-6-15,9-5-3 16,56-2-76-16,-35 2-6 0,5-2-1 16,4-4-1-1,-1-2-3-15,4-1-3 0,-4-2-4 16,-2 1-4-16,-7-12-11 0,-3 4-42 15,-5 1-36 1,-10-1-5-16,-10 8-7 16</inkml:trace>
  <inkml:trace contextRef="#ctx0" brushRef="#br0" timeOffset="75091.5267">17177 11179 4 0,'-21'23'103'0,"12"-4"1"16,13-2-8-16,16-7-3 15,12-1-69-15,12-6-8 16,5-3-3-16,2 0-5 0,1 0-8 15,-6-6-19-15,1-2-57 16,-2 5-16-16,-11-3-8 16,-1 0-6-16</inkml:trace>
  <inkml:trace contextRef="#ctx0" brushRef="#br0" timeOffset="76050.5922">18236 10984 70 0,'0'0'96'15,"0"0"-4"-15,-11 0-3 0,6 15-64 16,-1 7-7 0,2 7-1-16,0 4-3 15,2 6 0-15,2 2-3 16,6 0-1-16,8-2-2 15,3-6-1-15,6-4-1 0,4-8-2 16,3-7-2-16,3-7-1 0,-1-7-6 16,-4-8-11-16,4-13-41 0,0-10-38 31,-10-13-4-31,-3-8-9 0</inkml:trace>
  <inkml:trace contextRef="#ctx0" brushRef="#br0" timeOffset="76155.6004">18359 10703 85 0,'-29'-21'93'0,"13"13"-27"15,16 8-61-15,-5-40-53 16,20 45-47-16,3 8-3 16</inkml:trace>
  <inkml:trace contextRef="#ctx0" brushRef="#br0" timeOffset="76621.6318">18920 11097 94 0,'-12'4'99'0,"2"3"-6"16,10-7-1-16,0 14-66 15,9-5-12-15,14 2-1 0,6-6 1 16,5-1-5-16,3-4-1 0,1 0-3 16,-1-11 0-1,-5 0-2-15,-6-6-2 16,-12-2 0-16,-10 0-2 15,-5 0 0-15,-15 1 0 0,-6 4 0 16,-11 5-2-16,-4 6 3 16,-6 4-1-16,0 15 0 15,-1 10 2-15,5 6 1 0,7 10 0 16,11 6 1-16,15-1 0 15,12 2 1-15,15-6-1 0,17-5 2 16,15-8-3 0,4-6 0-16,8-9-2 0,0-8-2 15,-3-2-4-15,-8-5-9 16,2 0-28-16,-16-1-37 0,-8-6-17 15,-6-1-9 1,-8-3-5-16</inkml:trace>
  <inkml:trace contextRef="#ctx0" brushRef="#br0" timeOffset="92209.6201">3902 9382 49 0,'-9'0'67'16,"-1"0"-9"-16,10 0-7 16,-9-3-11-16,9 3-10 15,0 0-9-15,0 0-4 0,0 0-5 16,0 0-3-16,10-5-2 15,6 5-3-15,3-1 1 16,3-1-2-16,6 0 1 16,4-2 2-16,1 0-2 0,3-1 0 15,-3-2 0-15,-1 1-1 16,-6-1 0-16,-5 2 0 15,-1 0-1-15,-6 1 0 0,0 3-1 0,-5-1-1 16,-9 2 1 0,13-2-1-16,-13 2 0 0,0 0-1 15,10 4 1 1,-10-4-1-16,8 18 1 0,-5-4 0 15,1 5 0-15,2 6 0 16,-4 4 1-16,2 5 0 16,-1 6 0-16,-1 3 1 15,-3 2 0-15,2 2 0 0,-1-2 1 16,0-2-1-16,-3-6 0 0,1 1 1 15,-1-9-1 1,0-2 1-16,-3-6-1 16,3-4 2-16,0-4-4 15,1-4 1-15,2-9-2 0,-2 10-3 16,2-10-5-16,0 0-8 0,8 0-20 15,3 0-41 1,-2-12-18-16,1-4-7 16</inkml:trace>
  <inkml:trace contextRef="#ctx0" brushRef="#br0" timeOffset="92395.6331">4156 9691 6 0,'-22'6'84'0,"6"1"6"16,7-7-2-16,9 0-57 0,26 0-12 0,8-2-2 15,11-4-4 1,7-2-5-16,9 2-15 16,-5 2-53-16,8-3-25 0,-9-1-6 15,-12-4-5-15</inkml:trace>
  <inkml:trace contextRef="#ctx0" brushRef="#br0" timeOffset="93732.7204">4704 9707 4 0,'0'10'65'16,"5"9"-13"-16,5 2-6 0,3-2-6 16,2 0-8-16,3-1-9 15,1-4-3 1,-1-3-2-16,-1-5-3 0,1 1 1 15,-4-7-4-15,0 0-1 0,-4-2-2 16,0-5 0-16,0-3-4 16,-1-7 1-1,-4-3-3-15,2-3 0 0,0-3-1 16,-2-1 0-16,-1-4-1 0,1-1-1 15,0 0 1 1,-2 1-1-16,4 3 0 0,-1 0 0 16,-1 2 0-16,3 1-1 0,-1 1 1 15,4 2 1 1,-1 2-1-16,0 1 1 15,1 3-1-15,1 3 0 0,1 2 1 16,-3 3-1-16,1 2-1 16,-1 5 0-16,-1 1 0 15,0 1 0-15,3 5 0 16,-5 2-1-16,0 4 1 0,1 6 1 15,-1 2-1-15,-2 5 2 16,-2 4-1-16,-2 3 2 16,-1-1 1-16,2 2 0 15,2-1 1-15,3-4 1 0,4-5 0 16,5-6 0-16,7-5 1 15,7-3-2-15,4 0 0 0,2-4-3 16,7-1-4 0,-3-3-5-16,1 5-12 0,-4-4-29 0,-7-2-37 15,-1-2-12 1,-9-5-5-16</inkml:trace>
  <inkml:trace contextRef="#ctx0" brushRef="#br0" timeOffset="94575.7807">5713 9145 51 0,'-1'-16'77'0,"1"8"-33"16,0 8-12-16,-13-2-9 16,1 6-6-16,-3 11-4 15,-4 7-3-15,0 16 1 16,-3 8 0-16,4 13 2 0,1 7 1 0,7 10 1 15,5-1-1 1,5 4 1-16,6-8-1 16,7-5 0-16,6-9-4 15,3-9 0-15,1-13-1 0,1-4-1 16,-3-11-1-16,-2-2-1 15,-3-5-1-15,-2-4 0 16,-5-4-1-16,-9-5 1 16,11 6-1-16,-11-6 0 0,0 0-1 15,0 0 1-15,0 0-2 0,0 0-1 16,0 0-3-16,-3-7-3 15,3 7-10-15,-9-2-24 16,7-6-48-16,2 8-11 16,2-22-8-16,11 5-3 15</inkml:trace>
  <inkml:trace contextRef="#ctx0" brushRef="#br0" timeOffset="96285.8924">8011 9069 61 0,'0'0'86'15,"-19"-15"-28"-15,19 15-11 0,0-8-11 16,0 8-10 0,16-5-6-16,-3 5-6 15,5 0-5-15,3 6-1 0,6 5 0 16,5 10 0-16,3 6 0 15,2 9-2-15,3 8 0 0,1 10-1 0,-1 11 1 16,-2 7-1 0,-5 4-1-16,-5 3 1 15,-8-1-1-15,-7-3 0 16,-9-5 1-16,-5-6-2 0,-13-9 1 15,-2-7-1-15,-8-6 1 0,0-9-1 16,-3-4-1 0,5-8-2-16,2-4-1 0,2-5-2 15,9-2-3 1,-3-10-11-16,12 0-31 0,0 0-43 15,4-9-7-15,10-11-7 16</inkml:trace>
  <inkml:trace contextRef="#ctx0" brushRef="#br0" timeOffset="99283.0826">9084 9022 73 0,'0'-12'89'15,"0"4"-6"-15,-1-15-30 16,1 23-27-16,-4 6-13 16,0 9-1-16,1 11-3 0,-1 11 1 15,0 9-1-15,-4 10 3 16,1 9 0-16,-2 7-1 15,0 1-1-15,-1-2-2 16,0-3 0-16,1-9-4 0,-1-8 0 16,2-8 0-16,-1-13-2 0,6-5 1 15,-2-7-1 1,2-6-2-16,2-2-1 15,1-10-4-15,1 15-7 0,-1-15-11 16,19 0-47-16,8-1-24 16,-6-8-7-16,2-3-4 15</inkml:trace>
  <inkml:trace contextRef="#ctx0" brushRef="#br0" timeOffset="102878.3037">6094 9572 12 0,'-5'-11'84'15,"-3"1"0"-15,0 0-33 0,8 10-17 16,-17-9-13-1,8 9-6-15,-4 7-5 0,1 8-3 16,0 9 1 0,0 5 0-16,0 11 0 0,1 2 1 15,4 4 2-15,3 1 0 16,4-2-1-16,4-4-2 15,7-6 0-15,3-2-2 0,5-10-1 16,3-5 1-16,1-8-3 16,3-6-1-16,2-4-5 0,-1-13-11 15,4-14-43-15,2-8-32 16,-13-17-7-16,-3-14-7 15</inkml:trace>
  <inkml:trace contextRef="#ctx0" brushRef="#br0" timeOffset="102980.3122">6108 9267 42 0,'-18'-16'82'0,"5"7"-3"15,4 2-10-15,9 7-81 16,8 6-58-16,2 2-9 0,1 2-2 16</inkml:trace>
  <inkml:trace contextRef="#ctx0" brushRef="#br0" timeOffset="103545.3431">6392 9586 18 0,'-3'31'83'16,"3"-12"-8"-16,4 27-29 15,0 3-1-15,8 2-8 0,-6-3-10 16,2-5-6-16,-2-6-4 16,0-4 0-16,-1-11-5 15,-1-5-1-15,-4-17-2 0,0 0-2 16,0 0-1-16,2-15-1 15,1-4-2-15,3-3-2 16,3-2-1-16,3 3-2 0,12 1 2 16,1 6-3-16,5 7 0 15,4 7 1 1,-1 4 1-16,-4 6 0 0,-4 8 0 0,-7 0 0 15,-13 5 1-15,-8 0 0 16,-17 0 0-16,-10-4 1 16,-6-3 0-16,-8 1 0 15,-3-7 0-15,2-5 0 16,-2-5-2-16,7 0-3 0,8-6-7 15,7-4-8-15,15-1-32 16,10 11-35-16,4-19-11 16,14 4-6-16</inkml:trace>
  <inkml:trace contextRef="#ctx0" brushRef="#br0" timeOffset="103757.3572">6806 9776 64 0,'-13'6'98'16,"13"-6"-5"-16,0 0-4 16,11 0-57-16,18-3-18 0,9 0-4 15,8-1-1-15,6-2-6 16,3 3-10-16,-1-7-13 15,-5 3-58-15,-2 4-13 0,-13-1-7 16,-6-2-3-16</inkml:trace>
  <inkml:trace contextRef="#ctx0" brushRef="#br0" timeOffset="104176.3831">7450 9635 77 0,'-14'21'97'16,"-1"1"-3"-16,-1 6-5 16,7 4-68-16,-5 4-5 15,4 0-1-15,6-2-3 16,4-5-4-16,1-4-2 15,9-4-2-15,5-8-1 0,6-3-3 16,4-8-4-16,9-1-19 0,-6-5-52 16,7-22-18-16,0-13-6 15,-2-13-6 1</inkml:trace>
  <inkml:trace contextRef="#ctx0" brushRef="#br0" timeOffset="104311.3894">7589 9358 7 0,'-23'-22'97'0,"2"5"-4"15,0 5-5-15,7 2-8 0,4-6-76 16,10 16-19-1,0 9-42-15,8 2-29 16,5 3-7-16,2 5-3 0</inkml:trace>
  <inkml:trace contextRef="#ctx0" brushRef="#br0" timeOffset="104871.4277">7936 9746 75 0,'-9'-10'86'0,"-1"0"-3"16,-4 6-54-16,-1 4-5 0,-2 0-6 16,-1 6-3-16,-1 8-2 15,-4 1-3-15,3 4-2 0,2 4 0 0,2-1-2 16,5 1-1-1,5-3 2-15,6-3-1 0,5-4 0 16,7-5 0 0,8-8 1-16,3-2 0 15,4-10-1-15,2-3 0 0,-4-2-2 0,-3-4-1 16,-4 1-1-1,-1 2-2-15,-8 6 0 16,-9 12 0-16,0 0 0 16,0 0 0-16,-2 14 1 0,-3 8-1 15,3 4 0-15,1 5 1 16,1 1 0-16,6-1 1 0,7-1-1 15,4-7-2 1,5 2-3-16,0-8-12 0,8-1-36 16,2-1-34-16,-4-15-11 15,0-4-8-15</inkml:trace>
  <inkml:trace contextRef="#ctx0" brushRef="#br0" timeOffset="105626.4705">8896 9371 39 0,'-13'7'94'0,"9"2"-3"16,9-2-33-16,25 2-17 0,15-1-12 16,11-2-5-16,15 0-5 15,4-3-7-15,9-1-9 16,-5-2-8-16,-1 0-15 15,-13 3-54-15,-8-6-16 16,-9-2-7-16,-14-4-3 0</inkml:trace>
  <inkml:trace contextRef="#ctx0" brushRef="#br0" timeOffset="109060.6811">4410 11055 11 0,'-27'-12'52'16,"15"2"0"-16,-2 0-10 15,3 2-5-15,-4 0-6 0,4 2-4 0,-3-2-5 16,5 2-3-1,9 6-3-15,-10-15-4 16,14 3-2-16,10 3-1 16,10-2-2-16,9 2-1 0,12 4 0 15,5 3 0-15,10 2-1 16,0 9 0-16,1 9 0 15,-1 8 0-15,-7 7-3 0,-9 9 2 16,-7 6 0-16,-14 5 0 0,-9 5 0 16,-14 0 1-1,-3 1 0-15,-19-6 0 16,-11-2 1-16,-7-8-2 15,-10-9 0-15,-5-12-2 0,-4-10 0 16,0-12-2-16,1-7-1 16,8-10 0-16,7-8-1 15,10-1 0-15,13-3-2 0,10 4 1 16,12 1 1-16,17 6 0 15,12 10 1-15,8 6 1 16,6 5 0-16,0 11 0 16,2 5 1-16,-3 8 1 15,-6 4-1-15,-4 5 1 0,-8 0 0 16,-3-2-1-16,-3-3-1 0,-4-3-3 15,5-7-4 1,-2-8-8-16,4-4-26 0,5-9-38 16,-3-7-16-16,2-14-5 0</inkml:trace>
  <inkml:trace contextRef="#ctx0" brushRef="#br0" timeOffset="109606.7173">5124 11353 10 0,'-1'15'85'0,"0"1"4"0,-4 0-37 15,11 2-7-15,4-2-10 16,7-3-7-16,2-3-7 0,7-5-3 16,-1-4-5-16,3-3-1 15,0-6-3-15,-1-6-2 0,-4-3-2 16,-3-4-1-1,-6-1-1-15,-6-3-1 16,-5-1-1-16,-3 2 0 0,0-3 0 16,0 3-1-16,-5 1 0 0,3 3-1 15,2 1 1 1,0 4 0-16,7 2-2 15,7 4 0-15,6 3 0 0,3 4-1 16,2 2 2-16,3 2 0 16,-1 14 1-16,-5 5 0 15,-5 8 2-15,-4 3 1 0,-8 3 1 16,-4-1-1-16,-1 1 0 15,-4-5 1-15,1-5-1 16,-2-4 0-16,5-5-1 16,8-5 1-16,8-5-1 0,5-1-1 15,3 2-1-15,6-3-2 16,3 4-4-16,-1-5-7 0,6 4-11 15,-5-3-31 1,-1-4-35-16,0-3-9 0,2-4-5 16</inkml:trace>
  <inkml:trace contextRef="#ctx0" brushRef="#br0" timeOffset="110006.7381">6237 10829 77 0,'-17'-2'85'0,"-8"-20"-14"16,-3 35-44-1,-5 15-6-15,-2 12-3 16,-3 13-2-16,1 11 0 0,6 13-3 16,4 5-1-16,14 3 0 15,12-2-1-15,8-3 2 16,17-10-2-16,7-7 0 15,11-14-2-15,6-12 0 0,1-9-1 16,-1-9 0-16,-6-2-1 0,-4-8-2 16,-8-3-1-1,-7-2 0-15,-6-1 0 0,-8-1-1 16,-9-2 0-16,0 0 0 15,0 0-1-15,0 0-1 16,0 0-2-16,0 0-3 16,-13 0-6-16,13 0-20 0,-23 2-39 15,3-2-27-15,10-4-6 0,3-8-6 16</inkml:trace>
  <inkml:trace contextRef="#ctx0" brushRef="#br0" timeOffset="111834.8505">6648 11194 77 0,'0'-16'77'16,"0"2"-16"-16,-3 4-13 0,3 10-12 15,-13 0-11-15,3 11-8 0,1 13-4 16,1 8-2-1,3 5-3-15,1 11 3 0,4 3-3 16,3 0 1-16,7-1-2 0,4-4 0 16,6-10 0-1,2-7-2-15,5-9-2 0,2-13-6 16,6-7-14-16,-4-10-46 15,-3-24-26-15,3-15-8 16,-10-17-6-16</inkml:trace>
  <inkml:trace contextRef="#ctx0" brushRef="#br0" timeOffset="111977.8608">6716 10816 74 0,'-18'-13'90'0,"3"4"-4"0,5 3-7 16,10 6-76-16,-9 0-14 15,10 6-39-15,10 14-34 16,-2 2-6-16,1 7-1 15</inkml:trace>
  <inkml:trace contextRef="#ctx0" brushRef="#br0" timeOffset="112476.8995">7078 11183 11 0,'3'24'87'0,"4"2"4"16,0 8-2-16,4 8-62 15,4 7-1-15,-4 3-2 0,5-2-4 16,-8-1-3-16,0-6-6 0,-3-6-1 15,-1-8-1 1,-2-10 0-16,-1-9-1 16,-1-10-2-16,2-7 0 0,1-10-1 15,3-2-1-15,4-2-2 16,2-4-2-16,4 5-1 15,2 1 0-15,6 8-1 16,1 5 0-16,-3 6 1 0,-1 1-1 16,-3 7 1-16,-5 7 1 15,-6-1 0-15,-8 7 0 16,-5-1 0-16,-9 0 2 15,-7-3-1-15,1-3 1 0,-4-3-1 16,3-3 0-16,0-7-2 0,3-1-1 16,6-5-4-1,5-7-6-15,8 12-13 0,-1-14-35 16,1 3-33-16,0 11-5 15,10-17-6-15</inkml:trace>
  <inkml:trace contextRef="#ctx0" brushRef="#br0" timeOffset="112722.9153">7594 11337 26 0,'-10'5'100'0,"10"-5"-4"16,0 0-6-16,20 2-2 15,6 1-78-15,6-3-6 16,5 5-6-16,0-1-7 0,7 4-26 16,-1 4-51-16,-9-9-7 15,-4-1-6-15</inkml:trace>
  <inkml:trace contextRef="#ctx0" brushRef="#br0" timeOffset="113076.9379">8231 11111 43 0,'-10'20'92'0,"-1"4"1"15,-8 6-5-15,4 8-65 0,-3 11-3 16,6 2 2-16,0-3 0 0,9-2-4 15,3-6-4 1,9-4-4-16,8-10-3 0,8-7-1 16,9-14-2-16,4-5-3 15,5-11-4-15,-4-14-8 16,2-6-23-16,-2-10-48 0,-9-14-13 0,-13-4-10 15,-7-5-3 1</inkml:trace>
  <inkml:trace contextRef="#ctx0" brushRef="#br0" timeOffset="113176.9454">8343 10975 7 0,'-33'-29'86'0,"1"5"0"16,5 10-3-16,27 14-44 15,-15-11-27-15,15 11-16 16,0 0-45-16,10 11-31 16,4 3-6-16,2 6-2 15</inkml:trace>
  <inkml:trace contextRef="#ctx0" brushRef="#br0" timeOffset="113487.9621">8777 11264 35 0,'-10'14'91'0,"-5"2"2"15,-1 2-6 1,-27 2-59-16,28 5-8 16,6-1 1-16,3 2-4 15,6-3-4-15,1-2-3 0,9-4-4 16,5-2-3-16,5-5-5 0,2-3-7 15,7-1-15 1,-4-2-51-16,3-4-15 0,1-9-8 16,-3-3-4-16</inkml:trace>
  <inkml:trace contextRef="#ctx0" brushRef="#br0" timeOffset="114213.0131">8795 10730 5 0,'-11'-5'80'0,"11"5"1"0,-12-8-1 16,12 8-51-1,12 4-11-15,14 14-2 16,9 10-1-16,7 12 0 0,6 10-1 0,0 11 1 16,0 10-2-1,-7 8-1-15,-10 1-3 16,-15 4-2-16,-16-5-1 15,-9-8 0-15,-13-6-1 0,-6-9 0 16,-6-9-4-16,1-8-7 16,-7-13-16-16,2-8-55 15,6-4-14-15,3-8-5 0,5-6-7 16</inkml:trace>
  <inkml:trace contextRef="#ctx0" brushRef="#br0" timeOffset="114798.0444">9462 10976 19 0,'-30'4'90'16,"10"2"2"-16,7 0-1 15,17 6-59-15,19 1-8 16,13 2-1-16,10-4-3 15,8 2-3-15,5-5-5 0,2-1-5 16,0-4-2-16,-6-3-3 0,-8 0-2 16,-10-2-4-16,-5 1-6 15,-7-6-14-15,-4 1-51 16,-2 4-17-16,-3-2-9 0,-5 2-2 15</inkml:trace>
  <inkml:trace contextRef="#ctx0" brushRef="#br0" timeOffset="115021.0619">9596 11194 68 0,'-11'15'98'0,"11"-5"-2"16,10 0-7-16,15-3-63 15,10 3-6-15,5-5-3 0,6 1-4 16,1-2-5-16,-1 0-3 16,1 0-5-16,-4 2-2 15,-4 0-7-15,-5-3-5 0,-1 2-9 16,-7 4-42-16,0-6-28 15,6-3-6-15,-1-4-3 16</inkml:trace>
  <inkml:trace contextRef="#ctx0" brushRef="#br0" timeOffset="115353.0799">10470 11038 25 0,'-13'12'83'15,"-3"12"7"1,6 5-1-1,0 8-65-15,10 10-4 0,12-3 2 16,9 0 2-16,11-9-1 0,10-8-4 16,8-17-8-1,7-10-3-15,2-8-1 0,-2-16-2 16,-7-9-1-16,-8-6-2 0,-13-1-1 15,-18-3 0-15,-11 2-1 16,-21 6 0-16,-16 5 0 16,-16 6-1-16,-12 9-1 15,-4 13-4-15,-5 2-7 0,6 14-32 16,9 3-46 15,13 3-6-31,19-4-6 0,13-3 3 0</inkml:trace>
  <inkml:trace contextRef="#ctx0" brushRef="#br0" timeOffset="117226.2119">3418 12672 31 0,'-4'-13'84'0,"4"13"-1"0,-4 12-35 16,4 8-14-16,8 8-10 16,1 8-5-16,5 6-4 15,-2 6 1-15,3 3 0 0,-2-2-3 16,0-6-2-1,-5-5-2-15,0-9 0 0,-2-5-1 16,-4-9-1-16,-2-15 0 16,0 0-3-16,0-5 1 0,-4-13-2 15,-1-9 0-15,-4-5-2 0,-2-9-1 16,1-7 0-1,0-2-1-15,-1-1 1 0,2-1-1 16,4 5 1 0,3 2-1-16,2 9 0 0,2 6 0 15,5 7 0-15,3 7 0 16,3 5-1-16,2 6 1 15,0 5-1-15,0 3 2 16,3 9-2-16,0 7 0 0,-3 8 1 16,3 5 1-16,-2 3-1 0,2 5 1 15,-4 0 0 1,1-4 0-16,-4-4 1 0,-2-3 0 15,0-12 1-15,-4-5 0 0,-5-12 1 16,0 0-1 0,0 0 0-16,4-19 0 15,-4-5 0-15,0-6-1 16,1-4-1-16,4-3 0 0,0-1-1 15,5 4 0-15,1 5-1 16,2 5 0-16,7 12 0 16,-2 11 1-16,2 7 0 15,0 13 0-15,1 6 0 0,-1 8 2 16,-1 5 0-16,0 3 0 15,-5 2 0-15,1 2 1 0,-9-7-1 16,2-4 0 0,-4-4 1-16,-1-6-1 0,0-6 0 15,-2-7-1-15,-1-11-3 0,0 0-4 16,18-5-20-1,-10-16-31-15,0-11-30 0,2-3-13 16,2-10-4-16</inkml:trace>
  <inkml:trace contextRef="#ctx0" brushRef="#br0" timeOffset="117514.228">4442 12428 42 0,'4'15'87'0,"-18"2"0"0,-12 12 0 0,-11 12-68 16,-1 12-2-1,-6 12-1-15,5 1 3 16,1 4 0-16,8-1-4 16,13-4-1-16,15-10-3 0,10-14-1 15,20-12-2-15,16-14-2 16,9-7 0-16,6-8-1 0,1 0-2 15,-1-8-2-15,-6-3-2 0,-7 3-2 16,-9 0-3 0,-8 6-6-16,-11-6-9 0,-2 8-29 15,0 5-37 1,-16-5-13-16,0 0-8 0</inkml:trace>
  <inkml:trace contextRef="#ctx0" brushRef="#br0" timeOffset="122769.5607">5980 12772 43 0,'0'0'52'0,"-12"-10"-5"0,12 10-12 15,-5-10-11-15,5 10-5 0,0-13-4 31,0 13-1-31,3-16-4 0,4 7-1 0,4-4 0 16,4 0-1 0,5-1 2-16,2-2 0 0,7 0 0 15,5 0 3-15,5 2-2 16,4 5 0-16,4 4-1 0,0 4-1 15,3 5-3-15,-2 8-2 0,-4 9 0 32,-4 4-2-32,-7 7-2 0,-5 3 1 15,-7 2 0-15,-9 1 0 0,-7 2 0 16,-6 0 1-16,-13 0 0 15,-7-3 0 1,-11-3-1-16,-3-5 0 0,-6-7 0 16,-6-7-3-16,1-8-1 15,-3-7-2-15,7-7-2 16,4-5 1-16,5-5 0 0,11 0-2 15,6-2 2-15,12 3 2 0,7 5 2 16,14 3 2 0,8 5 0-16,12 2 1 15,2 8 1-15,4 7 1 0,3 4 0 16,-2 1 0-16,-3 2-1 15,-4 1-4-15,-5 0-5 16,-4-5-15-16,-6-7-50 16,4-3-15-16,-5-7-6 0</inkml:trace>
  <inkml:trace contextRef="#ctx0" brushRef="#br0" timeOffset="123333.5979">6797 12881 75 0,'-4'17'84'16,"4"14"-22"-16,3-13-31 0,8 1-3 15,5-5-2-15,6-2-3 16,2-7-6-16,1-2-3 15,-2-3-2-15,3-6-3 16,-4-5 0-16,-5-4-3 0,-3-2-3 16,-4 0-1-16,-4-4-1 15,-2-1 0-15,-3 1 0 16,-1-2-1-16,0 4 0 15,-1-1 0-15,0 4 0 0,1 0 1 16,5 3-1-16,8 3 1 0,8 3 0 16,3 4 0-1,9 3 1-15,1 3-1 0,-1 9 0 16,1 6 1-16,-4 9 0 0,-9 3 0 15,-6 4 1 1,-6 0-1-16,-5-3 1 0,-4-2 0 16,0-6 0-16,0-4 1 15,0-7-2-15,8-6 1 16,8-3-1-16,6-3-1 0,6 0-4 15,4-3-5-15,7 3-19 16,-2-5-42-16,-5-2-24 16,5-1-8-16,-5-2-4 15</inkml:trace>
  <inkml:trace contextRef="#ctx0" brushRef="#br0" timeOffset="123799.6309">7843 12530 76 0,'-17'13'86'0,"0"8"-1"16,-3 11-57-16,4 11-2 15,3 5-1-15,4 8-1 0,6 5-2 16,3-1-3-16,7-3-5 16,8-4-2-16,6-4-2 0,3-9-1 15,0-6-2-15,1-9-2 0,-5-7 0 16,-1-4-1-1,-4-4 0-15,-1-5 0 16,-6-3 0-16,-8-2-1 16,10-1 0-16,-10 1-1 15,3-8 0-15,-3 8-2 16,2-12-4-16,-2 12-11 0,0 0-27 15,-9-15-45-15,9 15-11 0,-6-14-7 16,7 1-5 0</inkml:trace>
  <inkml:trace contextRef="#ctx0" brushRef="#br0" timeOffset="128173.9138">8556 12717 22 0,'0'0'78'0,"-9"-8"-19"0,9 8-17 16,0 0-10-16,0 0-9 16,-9 0-10-16,9 0-3 0,-9 12-3 15,6 0 0-15,-2 3 4 16,0 5 0-1,1 4 2-15,2 5 0 0,2 1-1 16,0 3 1-16,4-1 0 0,2-1-1 16,6-6-2-1,0-2-2-15,6-6 0 16,0-6-2-16,5-5 0 0,0-4-2 0,1-2-3 15,3-9-5 1,4-4-14-16,-6-6-48 16,-5-13-25-16,2-11-7 0,-9-8-4 15</inkml:trace>
  <inkml:trace contextRef="#ctx0" brushRef="#br0" timeOffset="128283.9249">8654 12375 61 0,'-20'-19'93'0,"5"7"-5"15,5 0-6-15,10 12-56 16,0 0-34-16,0 7-56 0,10 0-20 15,10 2-8-15,1 4 0 16</inkml:trace>
  <inkml:trace contextRef="#ctx0" brushRef="#br0" timeOffset="128747.9513">9159 12772 81 0,'0'0'84'16,"-8"-5"-4"-16,-1 5-52 0,-2 8-8 15,-1 6-2-15,-2 5-3 16,3 6-3-16,2 1 0 16,-1 6 0-16,7-1 1 0,3-2 1 0,2-3-2 15,10-3-2 1,5-1-2-16,3-8-1 15,0-3-1-15,1-3-2 0,-1-3-1 16,0-2-4-16,-6-3-9 16,1 4-20-16,-3-3-51 0,-12-1-12 15,7-15-8 1,-7-2-4-16</inkml:trace>
  <inkml:trace contextRef="#ctx0" brushRef="#br0" timeOffset="128932.9674">9366 12821 83 0,'14'0'103'16,"3"-3"-8"-16,3 1-5 0,2-34-48 15,2 33-32-15,2 3-4 16,1 0-2-16,0 2-6 15,-8 3-7-15,3 3-9 16,-8-2-30-16,-4 0-41 0,1-1-8 16,-11-5-5-16</inkml:trace>
  <inkml:trace contextRef="#ctx0" brushRef="#br0" timeOffset="129331.9993">9969 12576 44 0,'-14'20'90'15,"0"2"-1"-15,-1 6-44 16,4 4-6-16,4 4-5 15,3 1-6-15,3-1-5 0,3-1-6 16,8-1-3-16,6-4-3 16,2-4-3-16,7-6-1 15,0-3-2-15,-1-5-1 16,3-5-1-16,-4-4-1 15,1-3-1-15,-2-7-4 0,-6-11-6 16,5-3-31-16,-10-8-43 0,-3-17-13 16,-4-8-8-16,-4-11-3 0</inkml:trace>
  <inkml:trace contextRef="#ctx0" brushRef="#br0" timeOffset="129473.011">10035 12270 22 0,'-9'-14'95'0,"3"4"-3"15,6 10-8-15,-3-14-5 16,10 14-88-16,-7 0-19 15,10 14-54-15,1 4-7 0,0 4-6 16</inkml:trace>
  <inkml:trace contextRef="#ctx0" brushRef="#br0" timeOffset="129980.0489">10317 12562 83 0,'10'17'96'16,"-7"0"-5"-16,0 4-4 0,-2 9-70 0,6 8-3 16,0 8 1-1,2 3-2-15,-1-1-1 16,1-4-4-16,-1-3-2 15,1-8-1-15,-2-8 0 0,-4-8-1 16,0-7 1-16,-3-10-1 16,0 0 0-16,14-1 0 15,-9-12-1-15,1-3 0 16,2-6-1-16,3 1 0 15,0-5-2-15,5 3 1 0,2 0-1 16,1 4-1-16,4 6 0 16,3 6 0-16,4 7 1 15,0 0-1-15,1 11 0 0,-4 4 0 16,-1 4 0-16,-5 2 0 0,-11 4 1 15,-9-1 0-15,-4 0 1 16,-12-2 0 0,-8-6 0-16,-3-2 0 0,-6-5 0 15,0-6-1-15,0-3 0 16,2-3-1-16,1-7-2 15,9 2-2-15,4-3-2 0,4 4-7 16,2-3-7-16,10 10-24 16,0 0-36-16,10-12-17 15,1 9-7-15,1-4 4 16</inkml:trace>
  <inkml:trace contextRef="#ctx0" brushRef="#br0" timeOffset="130331.0712">10875 12357 56 0,'-18'-7'94'0,"4"2"-2"16,14 5-6-16,-36-3-58 16,36 9-7-16,14 6-2 15,7 7-4-15,6 7-3 0,4 7-2 16,2 9-1-16,2 7-2 15,0 5-1-15,-6 2-2 16,-8 5-1-16,-11-2-1 16,-10-2 1-16,-3-5-1 15,-10-7 0-15,-4-7 0 0,-6-2-2 16,-1-8-4-16,5 1-11 15,-6-10-28-15,4-7-45 16,13-3-10-16,8-9-7 16,-8 9-5-16</inkml:trace>
  <inkml:trace contextRef="#ctx0" brushRef="#br0" timeOffset="130981.121">6729 13800 50 0,'-13'-2'99'0,"1"2"-5"0,3-2-3 16,9 2-60-1,0 0-6-15,5 0-4 16,17 2-6-16,6 0-3 16,6 1-4-16,3-1-1 15,4 1-2-15,-1-3-2 0,-5 4-1 16,1-2-2-16,-9 1 0 15,-6-2-2-15,-5 0-2 0,-3-1-1 16,-3 2-7 0,-10-2-11-16,13-5-39 0,-13 5-31 0,5-11-8 15,-5-3-5-15</inkml:trace>
  <inkml:trace contextRef="#ctx0" brushRef="#br0" timeOffset="131236.1409">6833 13551 74 0,'0'0'96'16,"-9"18"-2"-16,9-1-6 15,1 11-64-15,9 8-7 16,2 4-4-16,1 10-1 15,3 4-1-15,-3 1-2 16,4 0-4-16,-4-6 0 0,-1-8-4 0,-6-7-2 16,-1-5-5-1,0-5-13-15,-5-9-45 16,-4-6-28-16,4-9-8 15,0 0-5-15</inkml:trace>
  <inkml:trace contextRef="#ctx0" brushRef="#br0" timeOffset="133778.3094">8097 13695 13 0,'-11'-2'84'0,"2"2"1"0,-3-1-4 0,12 1-60 16,-11 7-3 0,11 3-1-16,10 2 0 15,8 4-3-15,12 2-1 16,4 1 2-16,1 4-1 0,4 1-3 15,1 1-2-15,-7 0-2 16,-9 1-2-16,-6-2 0 16,-13 2 0-16,-5-2-1 0,-7-3 1 15,-9-1 0-15,-3-7-1 16,-6-3-1-16,1-6-2 15,-1-4-5-15,6-6-8 16,-4-11-21-16,2-9-51 16,10 0-12-16,2-5-9 0,2-2-3 15</inkml:trace>
  <inkml:trace contextRef="#ctx0" brushRef="#br0" timeOffset="133918.3179">8100 13670 41 0,'0'-23'101'0,"15"-4"-3"16,10-2-6-16,11 18-40 15,10-18-33 1,7 1-8-16,8 7-9 0,-4 0-11 15,8 14-23-15,-3 7-48 0,-14 5-14 16,-12 9-7 0,-8 1 1-16</inkml:trace>
  <inkml:trace contextRef="#ctx0" brushRef="#br0" timeOffset="134547.3656">8717 13825 83 0,'3'19'96'0,"9"-4"-4"15,7 2-39-15,3-10-26 16,7-1-2-16,3-5-4 16,2-1-5-16,-1-7-5 0,-2-5-3 15,-8 0-2-15,-3-3-1 16,-7 1-2-16,-7-2 0 15,-5-2-1-15,-1 1-1 16,-3 2 1-16,-7-1 0 0,3 1-1 0,4 0 0 16,2 1 0-1,5 3 1-15,13 0-1 16,0 2 0-16,8 3 0 0,3 5-1 15,3 1 0-15,-1 5 0 16,-1 10 0-16,-12 5-1 16,-5 11 2-16,-8 3-1 15,-4 7 1-15,-4-2 1 0,-4 0 0 0,-4-3 0 16,0-4 0-1,5-8 1-15,4-9-1 16,4-6 0-16,10-7 0 16,9-2 0-16,5 0-1 15,5-4-1-15,5-2-2 0,1-2-2 16,2 2-4-16,-6-1-6 15,-2 5-9-15,-7-4-22 16,-6-5-39-16,0 4-16 16,-6-1-5-16,-1-2 5 0</inkml:trace>
  <inkml:trace contextRef="#ctx0" brushRef="#br0" timeOffset="134963.3935">9705 13505 45 0,'8'-18'98'0,"-3"2"-5"0,-5 16-4 0,-10 12-38 16,-3-1-36-16,-5 12-3 16,-2 4-4-1,-2 24 1 1,5 9 1-16,7 6 1 15,7 3 0-15,6-3-1 16,14-3 0-16,5-3 0 0,5-6-1 16,4-22-4-16,-2-9 1 0,-6-6-2 15,-5-7-1 1,-4 0-1-16,-14-10-2 15,11 7 0-15,-11-7 0 0,0 0 0 16,0 0 0-16,0 0 0 16,0 0 0-16,0 0 0 15,-4 0 0-15,4 0 0 0,-9-3 0 16,9 3 0-16,-12-4 0 15,12 4 0-15,-12 0 0 16,12 0-8-16,0 0-11 16,-11 0-15-16,11 0-31 15,11 7-35-15,-11-7-5 0,20 2-5 16</inkml:trace>
  <inkml:trace contextRef="#ctx0" brushRef="#br0" timeOffset="136624.5157">10198 13747 57 0,'-11'-1'89'16,"11"1"-5"-16,0 0-43 15,-2 4-11-15,2 5-4 16,-3 5-8-16,1 2-3 16,-1 6 0-16,3 4 0 0,-3 3-2 15,3 0-1-15,1 2-2 16,6-2-1-16,1-4-1 15,2-1-2-15,6-3-2 16,-3-5 1-16,5-5-2 0,-1-4-1 16,-1-4-1-16,1-3-4 15,0 0-4-15,-3-10-11 16,4-12-37-16,0 2-36 0,-9-18-9 15,-6-8-6-15</inkml:trace>
  <inkml:trace contextRef="#ctx0" brushRef="#br0" timeOffset="136733.5217">10294 13583 81 0,'-20'-27'96'16,"3"8"-6"-16,6 1-7 0,-36 11-72 15,47 7-24 1,0 0-61-16,19 2-12 0,-1 11-8 16,2 6 0-16</inkml:trace>
  <inkml:trace contextRef="#ctx0" brushRef="#br0" timeOffset="137277.5562">10727 13958 65 0,'0'0'96'16,"0"-17"-5"0,0 17-37-16,3-9-19 0,-3 9-10 15,-8 0-6-15,-3 5-6 16,-2 8-5-16,-1 4-1 15,2 5 0-15,0 3-1 16,5 2 1-16,5 1-1 0,5-3 0 16,11-1-1-16,6-5 0 0,4-5-2 15,6-2-1 1,-1-5-2-16,2 1-6 15,-5-8-9-15,3 0-28 16,-1 0-42-16,-10-2-12 16,-5-8-7-16,-1-6-3 0</inkml:trace>
  <inkml:trace contextRef="#ctx0" brushRef="#br0" timeOffset="137812.5864">11129 13781 24 0,'-13'3'99'0,"0"-1"0"0,4-1-7 16,9-1-41-1,-10 0-22-15,10 0-8 16,23-3-4-16,6 0-6 0,8-2-3 16,6 2-1-16,3-3-1 15,3-2-1-15,-3 1-1 16,-8 2-1-16,-8 0-1 0,-8 0 0 15,-7 1 0-15,-15 4-2 16,9-3 0-16,-9 3 0 16,0 0-2-16,0 0-1 0,0 0-2 15,0 0-6-15,-10-9-10 16,10 9-30-16,-2 7-41 0,2-7-9 15,0 0-6-15</inkml:trace>
  <inkml:trace contextRef="#ctx0" brushRef="#br0" timeOffset="141512.8093">11814 13762 17 0,'0'0'93'16,"0"0"1"-16,-8 3-3 16,1-107-57-16,-3 115-8 0,5 6-1 15,-3 8-3-15,6 0-6 16,0 5-2-16,2-2-3 15,8 0-2-15,1 1-2 0,5-5 0 16,2-2-3-16,-1-3 0 0,2-5-2 16,0-9-3-1,1-2-2-15,-2-5-9 0,5-11-26 16,-4 1-49-16,-3-19-10 15,1-11-10-15,-9-6-4 16</inkml:trace>
  <inkml:trace contextRef="#ctx0" brushRef="#br0" timeOffset="141632.8173">11906 13452 1 0,'-15'-19'93'15,"3"5"-1"-15,-1 3-11 16,13 11-20-16,0 0-134 16,9-4-13-16,1 6-6 15</inkml:trace>
  <inkml:trace contextRef="#ctx0" brushRef="#br0" timeOffset="141906.8334">12306 13754 82 0,'0'0'95'15,"-15"12"-4"-15,-1-33-9 0,-5 35-69 16,5 14 7-1,1 2-2-15,2 4 0 16,6-2-1-16,7-3-3 16,9-5-2-16,9-5-1 0,7-16-1 15,18-23-9 16,-3-16 0-31,-1-7-2 0,-5-2 0 16</inkml:trace>
  <inkml:trace contextRef="#ctx0" brushRef="#br0" timeOffset="143220.9144">12514 13894 480 0,'9'20'0'0,"-1"1"1"16,1-1-1-16,0 4 0 15,-3-7 1-15,-4-4-1 0,-1-4-1 16,-1-9-1-16,0 10-3 0,0-10-3 16,0 0-7-1,1 16-20-15,-1-8-36 0,0-8-25 16,3 10-9-1,-3-10-1-15</inkml:trace>
  <inkml:trace contextRef="#ctx0" brushRef="#br0" timeOffset="144494.0018">12271 13607 32 0,'-9'-7'89'16,"0"1"-3"-16,3 19-20 15,6-13-38-15,-4-12-6 0,4 12-5 16,0-9-3-1,0 9-2-15,7-6 0 0,-7 6-1 16,12 0-2-16,1 3-1 0,-1 6-1 16,6 1 0-16,3 3-2 15,3 3 0 1,1 6 0-16,2 2-1 0,-1 0-1 15,-3 3 0-15,-2 0 0 0,-5-1 0 16,-2-2 0 0,-3-6-1-16,-3-2-1 15,-1-4 0-15,-2-4-2 0,-5-8-2 16,7 14-3-16,-7-14-7 15,13 12-17-15,-13-12-48 16,26 10-18-16,-12-5-6 0,5-5-3 16</inkml:trace>
  <inkml:trace contextRef="#ctx0" brushRef="#br0" timeOffset="145177.054">12632 13601 75 0,'0'0'90'0,"0"0"0"16,-9-1-47-16,9 1-14 15,7-2-5-15,3 2-2 16,-10 0-4-16,16-5-3 0,-16 5-4 16,14-10-2-16,-14 10-2 15,9-9-1-15,-9 9-2 16,1-11-2-16,-1 11 1 15,-2-18-2-15,-4 10 0 0,-1-4 0 16,-5 3-1-16,-1-4 1 16,-2 1-1-16,-3 0 1 15,-4-5 0-15,-1 5-1 16,1-3 1-16,0 1 0 0,2-1 0 15,1 2 1-15,2 2-1 0,3 1 1 16,5 3 0 0,9 7 0-16,-13-10-1 15,13 10 0-15,0 0-1 0,0 0 0 16,0 17 0-16,8 1-1 15,7 7 1-15,7 10 0 16,6 5-1-16,5 7 1 0,1 11 0 16,4 2 0-16,-3 4 0 0,-1 4 1 15,-7-1 0 1,-3-7 0-16,-10 1 0 15,-4-6 1-15,-5-6-1 0,-5-6 1 16,-10-8-1-16,-4-8-1 16,-5-6-2-16,-2-5-2 0,2-8-3 15,0-8-7 1,8 0-15-16,-2-12-31 0,9-10-29 15,4 0-12-15,7-5-5 16</inkml:trace>
  <inkml:trace contextRef="#ctx0" brushRef="#br0" timeOffset="145517.0761">12970 13663 52 0,'0'0'100'0,"0"0"0"16,0 0-7-1,13-30-35-15,13 26-42 0,11 1-3 16,6-1-2-16,3-3-2 16,1-1-3-16,1-1-3 15,-1 1-2-15,-5-2-2 0,-7 2-2 16,-4 2-1-16,-6-1-5 15,0 2-6-15,-7-4-18 16,-2 5-47-16,-3 4-16 16,-13 0-5-16,0 0-5 15</inkml:trace>
  <inkml:trace contextRef="#ctx0" brushRef="#br0" timeOffset="145744.0891">13134 13762 23 0,'-7'17'103'0,"5"-5"-1"15,9 2-7-15,13-4-4 16,-6-6-77-16,22 4-6 16,7-2 0-16,1 0-2 15,3-5-4-15,-3-1-4 0,-2-1-4 16,-1-4-9-16,-8-7-20 0,-6-2-51 15,1-1-11 1,-3-6-6-16,0-1-4 0</inkml:trace>
  <inkml:trace contextRef="#ctx0" brushRef="#br0" timeOffset="146029.1089">13680 13575 88 0,'-9'14'99'15,"7"1"-4"-15,1 7-6 0,4 3-66 16,15 6-10-16,10 2 0 15,12-3-1-15,7-5-3 0,10-6-3 16,4-10-1-16,1-9-2 0,-2-5 0 16,-6-16-1-1,-13-7-1-15,-15-4-1 16,-13-3 1-16,-13 1-1 15,-19 0 0-15,-15 8 0 0,-10 1-1 16,-8 6 0-16,-7 7 0 16,2 8-6-16,-2-1-10 0,11 7-33 15,11 12-37 1,2-6-11-16,9 1-8 0</inkml:trace>
  <inkml:trace contextRef="#ctx0" brushRef="#br1" timeOffset="154994.6893">14427 2786 22 0,'0'17'52'15,"2"3"-3"-15,2 1-9 0,0-3-7 16,1-1-4-1,-2-8-2-15,0 0-5 0,-3-9-1 16,0 0-3 0,0-9-1-16,0-10-3 15,-5-4-4-15,-2-6-4 0,3-8-3 16,-3-8-1-16,-2-8-1 0,5-6-1 15,-3-4 0 1,1-2-1-16,0-4-1 16,-1-1-1-16,1 1 3 0,2 1-2 15,1 4 0-15,-1 0 1 16,2 4-1-16,2 0 3 15,2 2-1-15,3 2 1 0,-3 30-3 16,1-4 1-16,0 3 0 16,1-3 1-16,3 3-1 15,-3-2 0-15,1 2 0 16,0-2-1-16,0 5 2 0,-1-6 0 15,2 7 0-15,-1-5 0 16,2 5 1-16,-2-3-1 16,1 3 0-16,1-1 0 15,0 0 0-15,1 6 0 0,3 0 0 16,2-2-1-16,2 4 1 15,3 0 0-15,3 1 0 16,1 0 0-16,7 0 1 16,5 1-1-16,4 1 1 0,2-1 1 15,8-3-1-15,0 3 0 0,5-1 0 16,4-2-1-1,2 3 2-15,5-4-2 16,0 2 1-16,4-1-2 0,6 2 0 16,2-2 0-16,4 2 0 0,1-3 0 15,6 0 1 1,-1-1-1-16,3 0 1 15,0 0 1-15,4 2-1 0,0-3 0 16,0 3 1 0,2 3 1-16,-1-3-3 0,4 2 1 15,-1-2 0-15,-1 0 1 0,-1 3 0 16,2-1-1-1,-3-2 1-15,-4 3-1 16,-2 3 1-16,-5 1-1 16,-2 2 0-16,-3 1 0 0,-5 2 0 15,-4 2 0-15,1 2-1 16,-3 0 1-16,-3 0-1 15,-4 1 1-15,-5 0 0 0,-2 2-1 16,-6 3 1-16,-4 1-1 16,-43-6 1-1,36 7-1-15,0 0 0 0,-5 2 0 16,2 2 1-16,-7 3-1 0,24 15 1 15,-28-12 0 1,-2 3-1-16,-3 1 2 16,-2 3-1-16,-2 1 0 15,0 4 0-15,-2-1 0 0,0 4-1 16,-3 0 1-16,0 3-1 0,-3 5 0 15,2 0 1-15,-3 4-2 16,2 27 5 0,-4 23-2-16,0-2 2 0,-2 1-2 15,-4 0 1-15,-2 4-1 0,-1-5 1 16,3-9 0-1,0-11-2-15,-3 3 2 0,-1 0 2 16,1-5 0-16,-3-5 0 16,-2 1 1-16,0-1 1 15,-2 0-2-15,-1-2 1 0,1-3-2 16,2 1-1-1,-4-2-1-15,1-2 1 0,3-9-2 16,-2-3 2-16,2-7-1 0,-1-3-1 16,4-7 1-1,-1-5-1-15,4-5 1 0,0-7 0 16,1 0 1-16,5-11 0 15,-6 12 1-15,6-12 0 0,-9 6 0 16,9-6-1 0,-16 0 0-16,5 0 0 0,-3-3 0 15,-2 0-2-15,-3 0 0 16,-3 3 0-16,-1-6 0 15,-11 2 1-15,-1 0-1 16,-6-1 0-16,-10 3 1 0,-6 0-1 16,-9-4 0-16,-4-1 0 0,-8 2 1 15,-4-1-2 1,-6-2 1-16,-5 1 0 15,-6-1 1-15,-1 0-1 0,-5 2 1 16,-3-3-2-16,-3 1 1 16,1 0 0-16,-2 1-1 15,-2-1 2-15,1 2 0 0,-6-2 0 16,1 1-1-16,1 0 1 15,4 3 1-15,4-2 0 16,0 2-2-16,9 0 0 16,6 2-2-16,7-1 2 15,6 3 0-15,7 0-1 0,2 0-1 16,7 3 2-16,5 0 0 15,10 2-1-15,7-3 0 0,9 4-2 16,7-3-2-16,11 3-4 16,6-2-3-16,10-4-9 15,4 13-11-15,8-9-29 16,4 4-24-16,-2-4-12 15,2-3-4-15</inkml:trace>
  <inkml:trace contextRef="#ctx0" brushRef="#br1" timeOffset="155345.7109">14821 2637 43 0,'-7'-20'90'16,"1"0"-4"-16,2 3-48 0,1 7-11 15,3 10-7-15,0 0-6 16,-10 8-3-16,0 16-4 16,-3 10-3-16,-4 10 0 15,0 1 0-15,-4 4 2 0,-3-1-1 16,0-1 2-16,-3-4-1 15,2-9-1-15,1 0-1 16,4-8 0-16,6-2 0 0,4-2-1 16,10-3 1-16,6-1-1 15,21-3 1-15,11 0-1 16,17 1-1-16,9-2-7 15,19 8-13-15,-1 4-51 0,7-4-22 16,1-2-6-16,-7-9-6 0</inkml:trace>
  <inkml:trace contextRef="#ctx0" brushRef="#br1" timeOffset="156961.8164">3833 14965 38 0,'0'-12'78'0,"-4"2"-37"16,-13 9-5-16,-3 2-7 0,-14 9-6 15,-5 8-6 1,-13 5-6-16,0 8-1 0,-5 3-3 16,5 7 2-16,4-1-2 15,9-1-2-15,13-2 0 16,17-3 0-16,15-5-1 15,22-6 0-15,17-7 0 0,10-3 0 16,12-7 0-16,1-2 0 16,1-1-1-16,-7-2 0 15,-12 1 1-15,-17 8-1 16,-20 2 0-16,-15 3 1 0,-26 8-1 15,-13 0 0-15,-17 5 0 16,-8 1 0-16,-5 3-2 0,-1-6 1 16,7-4-1-1,8-4-2-15,14-4-2 0,12-6-3 16,16-7-7-16,15-1-10 15,5-17-45-15,24 5-22 0,-1-8-7 16</inkml:trace>
  <inkml:trace contextRef="#ctx0" brushRef="#br1" timeOffset="157271.8339">4086 15111 30 0,'0'0'84'15,"15"8"-1"-15,-14 6-1 0,-1 2-68 0,0 12-6 16,0 5 0-1,-1 2 0-15,-2 2 2 16,-1-3-2-16,0-3-2 16,0-1-2-16,2-7-6 15,0-4-7-15,-1-6-18 0,-8-10-53 16,11-3-9-16,0 0-4 15</inkml:trace>
  <inkml:trace contextRef="#ctx0" brushRef="#br1" timeOffset="157783.8659">4025 15172 48 0,'17'-5'93'16,"-3"5"-3"-16,7 0-4 0,3 5-68 15,6 10-4 1,5 3-4-16,2 7 1 0,-1 2-4 15,-1 3-1-15,-4 1-2 16,-3 1-1-16,-6-3 0 16,-4-5 1-16,-6-5-1 0,-4-3 2 15,-2-3-1-15,-6-13 1 16,5 10-1-16,-5-10 1 15,-2-6-2-15,-3-8 1 16,2-1-1-16,-1-8-2 0,-2-5 0 16,0-6-2-16,1-5 0 0,-2-2 0 15,2 1 0 1,0 1 0-16,-1 2-1 0,1 7 1 15,0 3-1 1,4 12-1-16,-1 5 0 0,2 10 1 16,11 12 1-16,4 8 0 15,7 12 1-15,4 5 2 16,5 7 0-16,5 2 1 0,0 2 1 15,2-6 0-15,-1 0 0 16,-4-8 0-16,-2-5-3 16,-3-5 1-16,-7-7 0 0,0-5 0 15,-5-2 0-15,-4-3-1 16,-12-7 0-16,13 7-2 15,-13-7-2-15,0 0-4 16,0 0-13-16,0-7-27 16,0 7-34-16,-10-17-17 0,3 2-9 15</inkml:trace>
  <inkml:trace contextRef="#ctx0" brushRef="#br1" timeOffset="162166.1521">6159 15307 42 0,'0'0'79'15,"-10"-2"-21"-15,10 2-21 16,0 0-11-16,0 0-6 16,0 0-4-16,18-5-2 0,3 4-4 15,4 2-1-15,7 6-1 0,3 3-1 16,5 6-2-1,-5 2-3-15,0 4-2 16,-7 0 0-16,-7-1 3 0,-6 1 0 0,-14-2 2 16,-1-3 0-1,-11-2 1-15,-9-1 0 0,-9-5 2 16,-5 2-3-1,-4-2-1-15,-5-2-3 0,4-2-4 0,-2-5-3 16,3 5-9 0,-1-5-15-16,0-5-53 15,8 5-10-15,5-5-5 16</inkml:trace>
  <inkml:trace contextRef="#ctx0" brushRef="#br1" timeOffset="162403.1678">6202 15115 41 0,'0'0'92'15,"5"0"-1"-15,18 0-4 0,6-8-60 16,9-4-15-16,6 3-4 16,4-2-1-16,1 2-4 0,-6-3-12 15,-2 2-22 1,-1 7-54-16,-17-6-7 15,-5 2-5-15</inkml:trace>
  <inkml:trace contextRef="#ctx0" brushRef="#br1" timeOffset="163641.2468">6797 15366 6 0,'0'0'70'0,"-10"-12"-5"16,10 12-18-16,-8-9-19 16,8 9-13-16,0 0-7 15,0 0-4-15,-7 13 0 0,7 0 3 16,0 2 1-16,4 1 2 15,5 4 3-15,2-4 0 16,5-1 0-16,4-6 1 16,-1-3-3-16,4-6 0 15,-1-5-3-15,-2-6-1 0,-2-7 1 16,-3-4-3-16,-6-4-1 15,-1-3 0-15,-5-3-2 0,-3-2-1 16,0 2 1-16,0 2-2 0,0 2 1 16,1 4-1-1,8 2 0-15,7 8 1 0,7 3 0 16,7 8 0-1,7 3 0-15,1 0 1 0,0 10 0 16,-2 4 1-16,-6 5 1 16,-9 2 0-16,-5 4-1 0,-9-5 1 15,-4-1-1-15,-3 1 0 16,4-4 0-16,7-3-1 15,7-6-2-15,9-1-1 16,8-5-2-16,10 1-5 0,-3-2-6 16,6 0-11-16,-14 0-35 15,-9 0-33-15,-8 3-7 16,-17-3-3-16</inkml:trace>
  <inkml:trace contextRef="#ctx0" brushRef="#br1" timeOffset="164079.2826">6284 15083 51 0,'13'10'93'0,"-9"9"-4"16,-5 5-4-16,1 3-69 15,-2 9-6-15,-2 1 1 16,-3 2-1-16,-5-3-5 15,0-2-6-15,-4-9-13 0,7-8-51 16,6 5-22-16,-5-6-6 0,3-6-4 16</inkml:trace>
  <inkml:trace contextRef="#ctx0" brushRef="#br1" timeOffset="164687.3209">7811 14870 0 0,'-5'-20'96'0,"-4"2"0"0,0 2-7 15,-4 15-8 1,-3 1-72-16,0 18-6 0,-2 21-1 16,-2 19-1-16,0 17-1 0,-2 15 0 15,4 14 2 1,7 2 2-16,7-6-1 0,10-5 2 0,12-19-1 15,8-19 1 1,13-17-2-16,5-20-5 16,11-7-18-16,-2-7-50 0,-3-6-20 15,0-9-8-15,-5-6-3 16</inkml:trace>
  <inkml:trace contextRef="#ctx0" brushRef="#br1" timeOffset="167214.4824">8390 15261 4 0,'-18'4'67'0,"4"-2"-40"16,-3 8-2-16,4 1 1 0,-3 6 2 15,5 5 1-15,1 3 0 16,1 6-5-16,9 2-2 15,0 5-4-15,4-1-3 16,8 2-1-16,9-4-3 0,-1-6-2 16,10-5 0-16,2-9-1 15,6-8 0-15,2-7-1 16,0-8-2-16,-2-12-2 15,-1-7-6-15,0-4-13 16,-9-7-48-16,-5-10-26 0,-2-13-5 0,-10-9-6 16</inkml:trace>
  <inkml:trace contextRef="#ctx0" brushRef="#br1" timeOffset="167330.4884">8466 14829 68 0,'-35'-10'87'16,"7"8"-10"-1,2-4-12-15,12 2-127 16,11 11-18-16,3 4-8 0</inkml:trace>
  <inkml:trace contextRef="#ctx0" brushRef="#br1" timeOffset="168699.5645">9115 15475 38 0,'-19'-9'49'0,"19"9"-9"15,-6-11-4 1,6 11-4-16,-9-9-8 15,9 9-7-15,-13-2-4 16,13 2-5-16,-14 0-1 0,14 0-3 16,-16 4-1-16,8 3-1 15,-1 6 2-15,-2 0-2 16,2 4 2-16,1 4 0 0,3-3 1 0,-2 4 0 15,7-2 0 1,0-3 1-16,8-4 0 16,4 1 2-16,0-9-2 15,6-5 1-15,-1 0-1 0,4-10 0 16,-4-4-1-1,2-8-1-15,0-3-1 0,-1-5-1 0,-1-6 0 16,-3-2 0 0,-3-6-2-16,0 1 1 0,-5-3-1 15,-3 5 0-15,-3 0 0 0,-2 4 0 16,-6 6 0-1,-4 7-1-15,0 7-1 0,-4 5-1 16,2 8 1 0,-2 4-2-16,2 6 1 0,-1 9 0 0,4 8 0 15,1 7 1 1,4 8 2-16,5 3 0 15,1 8 2-15,1 2 0 16,9-4 2-16,4 1 1 0,6-5 1 16,3-7 0-16,2-3-1 0,1-10 0 15,0-4 1 1,-3-5-2-16,-3-3-2 0,-2-7-5 15,-5 1-10-15,-13-5-19 0,11 0-43 16,-11 0-18 0,0 0-5-16</inkml:trace>
  <inkml:trace contextRef="#ctx0" brushRef="#br1" timeOffset="169444.6199">9773 15286 42 0,'-17'5'88'16,"1"-5"-2"-16,4 3-2 0,-16-1-65 15,28-2-6-15,10 6-3 16,13-7 0-16,6 1-1 16,4 0 1-16,4-2-2 15,2-3-2-15,-1-3-6 0,-2 1-7 16,-4 3-8-16,-10-2-11 0,-10-5-52 15,3 7-15-15,-15 4-4 16</inkml:trace>
  <inkml:trace contextRef="#ctx0" brushRef="#br1" timeOffset="169738.6389">10159 15082 71 0,'-9'15'93'0,"3"4"-2"0,-3 5-6 16,7 3-73-16,1 6-4 16,1 0 3-16,7 0-1 15,6-4-1-15,3-4-3 16,5-3-4-16,0-7-9 0,7-6-41 15,3-4-39-15,-10-7-7 16,2-16-6-16</inkml:trace>
  <inkml:trace contextRef="#ctx0" brushRef="#br1" timeOffset="169858.6477">10237 14832 22 0,'-21'-11'88'0,"1"-1"-11"0,6 6-26 15,6 7-49-15,-3 2-92 16,8 11-5-16</inkml:trace>
  <inkml:trace contextRef="#ctx0" brushRef="#br1" timeOffset="170208.6715">10660 15175 41 0,'11'-16'92'15,"-11"16"-3"-15,-7-2-2 16,-7 2-63-16,-1 11-8 15,-4 8-2-15,2 10-1 0,1 5-3 16,4 4-1-16,5 2-1 16,7-2-2-16,8 0-2 15,11-6-2-15,8-5-1 0,4-8-2 16,1-9-3-1,6-1-6-15,-6-11-11 16,7-10-46-16,5 0-25 0,-11-9-8 16,-3-6-2-16</inkml:trace>
  <inkml:trace contextRef="#ctx0" brushRef="#br1" timeOffset="170541.6992">10870 14674 18 0,'-20'-2'83'16,"5"2"1"-16,5 2-1 15,8 10-54-15,11 9-11 16,12 6-1-16,12 12-3 0,9 10 1 16,10 11 1-16,6 8-2 15,7 4-5-15,-2 6-3 16,-5-2-2-16,-7-4-2 15,-13-6 1-15,-14-9-1 0,-13-6-1 16,-11-12-2-16,-18-8-8 16,-6-2-26-16,-5 1-50 15,-8-15-9-15,0-6-9 0</inkml:trace>
  <inkml:trace contextRef="#ctx0" brushRef="#br1" timeOffset="171314.7477">11603 15141 55 0,'-16'0'93'16,"7"0"-2"-1,-24-3-46-15,33 3-14 0,0 0-4 16,4-9-6-16,18 5-3 0,8-2-4 15,10-1-4-15,6 1-3 16,7 0 0-16,3-4-2 16,-1 4-2-16,-4 1-1 15,-6-1 0-15,-8 1-2 0,-7 0-1 16,-7 1-1-1,-5-1-4-15,-8 0-8 16,0 3-17-16,-10 2-49 0,0 0-16 16,0 0-7-16,-5-10 5 15</inkml:trace>
  <inkml:trace contextRef="#ctx0" brushRef="#br1" timeOffset="171522.7661">11726 14855 71 0,'4'20'94'16,"5"9"-4"-16,-2 1-5 16,3 3-67-16,0 13-10 0,-4 7 3 15,2 2-3-15,-6-4-2 16,1 0-6-16,-3-8-10 15,1-1-39-15,6-1-39 16,-6-11-7-16,6-8-5 16</inkml:trace>
  <inkml:trace contextRef="#ctx0" brushRef="#br1" timeOffset="173805.9223">12485 14854 12 0,'-16'0'76'0,"3"10"-8"0,-2-9-34 16,3 4-8-16,-2-5-2 15,4 7-4-15,1-6-1 16,9-1-3-16,-12 6-3 15,12-6 1-15,0 0-2 0,0 0 0 16,0 0-1-16,5 4 0 0,11-4-2 16,7-1-1-16,10-7 0 15,5 1-1-15,10-1 0 16,5 2-2-16,0 1-1 15,1 2-1-15,-3 3-1 0,-9 0-1 16,-8 5-1 0,-8 7-1-16,-11 2 1 0,-12 2-1 15,-8 3 0-15,-14-1 1 16,-6 0 0-16,-7-3 0 0,1 2 0 15,0-6 1 1,3-1-2-16,7-2 2 0,12-1-1 16,9-7-1-16,12 17 1 15,16-3 0-15,9 3-1 16,2 4 1-16,5 3 0 15,-3 3 0-15,-4 0 0 0,-12 0 0 16,-12 0 0-16,-15-3 1 16,-6-3 0-16,-15-3 0 15,-7-3 0-15,-4-3-2 0,-2-3-2 16,1-4-5-16,6-1-9 15,1-4-25-15,5-1-39 16,15 1-16-16,8 0-6 16</inkml:trace>
  <inkml:trace contextRef="#ctx0" brushRef="#br1" timeOffset="174330.9589">13121 15301 51 0,'7'22'93'15,"3"-3"-3"-15,6 2-2 0,9-1-74 16,3-3 0-16,7-2 1 16,3-4-3-16,0-8-2 15,-1-3-1-15,-1-7-2 0,-4-9-2 16,-5-3-1-16,-10-6-1 15,-8-3-1-15,-3-3 0 0,-6-3-1 16,-2-2 1-16,-5 3-2 16,1-1 1-16,1 6-2 15,5 2 1-15,1 5-1 0,11 7 0 16,9 5 0-1,5 4 0-15,3 5 1 0,3 6 0 16,-2 5 1-16,-5 9 2 16,-6 2 0-16,-7 2 1 15,-7 5 0-15,-3-5 1 0,-2-2-2 16,-3-2 1-16,-1-2-1 15,4-3 0-15,4-7-1 16,9-2-1-16,5-3-1 0,7 1-2 16,2-1-4-1,-2-3-5-15,9 0-14 0,-8 0-41 16,-1-10-29-16,3-1-8 15,-3-4-5-15</inkml:trace>
  <inkml:trace contextRef="#ctx0" brushRef="#br1" timeOffset="174594.9773">14148 14790 19 0,'0'0'101'0,"-5"22"-2"16,-9 7-7-16,-2 10-1 0,5 11-82 0,-2 8 0 16,5 8 0-1,7 4 0-15,3-7-5 16,10-5 1-16,6-7-3 0,7-6-4 15,5-3-7-15,-2-14-32 0,1-10-50 16,5-1-6 0,-2-8-10-16,2-10 5 15</inkml:trace>
  <inkml:trace contextRef="#ctx0" brushRef="#br1" timeOffset="175295.0337">14687 15033 71 0,'-7'17'100'15,"0"-1"-5"-15,7 4-5 16,-39 3-67-16,41 1-8 0,12 4-2 16,4-3-3-16,4-4-4 15,2-3-1-15,3-5-4 16,-1-3-6-16,5-5-15 0,-7-4-54 15,-3-15-20-15,-3-14-7 16,-7-12-4 0</inkml:trace>
  <inkml:trace contextRef="#ctx0" brushRef="#br1" timeOffset="175386.038">14711 14691 14 0,'-19'-17'92'16,"3"2"-11"-16,16 15-23 0,0 0-57 16,0 0-90-1,5 10-6-15</inkml:trace>
  <inkml:trace contextRef="#ctx0" brushRef="#br1" timeOffset="176068.0902">15139 15188 32 0,'0'0'92'0,"0"0"-1"15,0 0-4 1,0 0-66-16,16 0-7 15,-2-5 0-15,5-3 0 16,-2-3-5-16,0 0-2 0,-1-4-1 16,-4-1-4-16,-6 0 0 15,-6-1-2-15,-2 2 1 16,-10 0-2-16,-4 6 0 15,-6 6 0-15,-2 3 0 0,-6 14 2 16,3 8 1-16,-1 11 0 16,5 6 1-16,6 3 0 15,8 4 1-15,9-1 0 0,5-4-1 16,15-7 1-16,8-6-2 15,9-7-2-15,3-7-6 16,4-4-12-16,0-8-42 16,-3-3-31-16,2-9-8 0,-2-6-5 15</inkml:trace>
  <inkml:trace contextRef="#ctx0" brushRef="#br1" timeOffset="176408.1154">15464 14645 56 0,'0'0'93'16,"-1"13"0"-16,15 5-4 0,13 9-64 16,9 9-9-1,9 8 0-15,7 6-1 0,-1 7-3 16,-1 3-3-16,-6 3-3 0,-7-1-3 15,-14-5-1-15,-6-6-1 16,-16-5-1 0,-6-8-3-16,-10-1-6 0,-10-14-16 15,-2-6-52-15,3-1-18 16,2-10-8-16,4-6-2 15</inkml:trace>
  <inkml:trace contextRef="#ctx0" brushRef="#br1" timeOffset="176701.1351">16129 14792 93 0,'0'0'97'16,"3"11"-5"-16,13-9-6 15,56-2-70-15,-39 2-9 0,6 0 0 16,3-2-2-16,-5 0-1 15,1 0-3-15,-4-5-3 16,-3 1-6-16,-7-1-7 16,-4-1-37-16,-4 4-37 0,-16 2-6 15,0 0-6-15</inkml:trace>
  <inkml:trace contextRef="#ctx0" brushRef="#br1" timeOffset="176898.146">16216 14910 57 0,'-20'16'94'16,"8"-2"-3"-16,10-2-3 0,2-12-67 15,18 17-7 1,6-11-3-16,11-1 0 16,2-6-6-16,6 1-5 0,-1 0-7 15,6-4-18-15,2-2-50 16,-6-5-16-16,-2-2-7 15,-3-9 2-15</inkml:trace>
  <inkml:trace contextRef="#ctx0" brushRef="#br1" timeOffset="177169.1675">16829 14759 80 0,'-12'20'93'0,"0"6"-3"0,3 5-5 16,5 12-61-16,3-6-17 15,16 2 2-15,14-6-2 0,11-7 1 16,11-8 0-1,8-13-2-15,5-6 0 16,0-15-1-16,-5-10 0 0,-13-6 0 16,-12-7-2-16,-17 0 1 15,-17-2-1-15,-18 4 0 0,-23 4-1 16,-13 6 0-16,-15 6-1 15,-2 14-2-15,-3 7-2 16,4 11-6-16,4 6-16 16,15 5-47-16,27 7-23 15,8-4-8-15,18-4-4 0</inkml:trace>
  <inkml:trace contextRef="#ctx0" brushRef="#br1" timeOffset="180838.4015">16129 2989 27 0,'-16'34'43'16,"4"12"-2"-1,-6 12-4-15,5 7-7 0,1 11-6 16,3 6-6 0,5 3-4-16,4 1-2 0,6-4-1 15,8-5 1-15,8-15 0 16,13-4-1-16,6-20 2 15,10-9-1-15,12-16 0 0,12-13-1 16,8-16 0-16,15-13-3 16,11-11-2-16,2-10 0 15,7-14-2-15,0-5 1 0,-6-12-1 0,-8-3 0 16,-16-4-2-1,-21 2 0-15,-25 4-1 16,-24 0 0-16,-25 11 0 16,-31 10-1-16,-26 14 1 15,-24 15-1-15,-21 13 0 0,-15 11-1 16,-10 8 0-16,-4 11 0 15,12 12-1-15,14 3-1 16,23 15-11-16,24-1-32 16,32-5-42-16,33-3-4 0,24-17-5 0</inkml:trace>
  <inkml:trace contextRef="#ctx0" brushRef="#br1" timeOffset="186531.7661">5736 16607 38 0,'-6'-17'85'16,"3"0"-38"-16,-7-1-8 0,2 5-3 15,-9-1-3-15,2 4-6 16,-5 3-5-16,1 4-7 15,1 6-6-15,0 8-3 0,8 7-3 16,3 1-1-16,7 5-1 16,11 1 1-16,11 1-1 15,9-2 2-15,6-4-1 16,4 0 1-16,2-3 0 15,-4-2 0-15,-5 0 2 0,-5 0-2 16,-13-1 1-16,-10 3 0 16,-9-3 0-16,-16 1 1 0,-10-2 0 15,-6 0-1-15,-6-2-1 16,-3-2 0-16,2-3-2 15,-1-2-2-15,13-2-9 0,2-3-10 16,16-7-37 0,9-4-36-16,3-5-7 0,5-5-5 15</inkml:trace>
  <inkml:trace contextRef="#ctx0" brushRef="#br1" timeOffset="186700.7782">5604 16496 46 0,'0'-19'100'0,"6"4"-4"16,13-6-6-1,14 4-62-15,10 4-10 16,5 0-6-16,6 2-4 0,-2 2-5 16,2 4-9-16,-6 2-10 15,-3 3-32-15,-4 0-42 16,-14 0-8-16,-2 0-4 15</inkml:trace>
  <inkml:trace contextRef="#ctx0" brushRef="#br1" timeOffset="187411.8149">6327 16605 67 0,'0'19'87'0,"4"1"-1"15,5 5-64-15,0 3-2 16,3 0 1-16,-3 0-2 16,2-2-3-16,-5-6-2 0,1-4-3 15,-4-4 1-15,-3-12 0 16,0 0-3-16,0 0-2 0,-2-11 0 15,-3-10-2-15,-1-7-1 16,-3-8-2-16,4-8-2 16,-1-6-1-16,3-1 2 0,4 2-1 15,2 1-1 1,6 4 1-16,2 8-1 0,2 8 0 15,5 10-1-15,-2 13 1 0,3 5 0 16,-2 11 0 0,0 10 1-16,0 10 0 0,-3 5 0 15,3 8 1 1,-4 1 1-16,-2 4-1 0,-2-3 1 15,1 0-1-15,-3-5 0 16,-3-7 0-16,3-2-2 16,-3-7-5-16,3-4-10 0,-3-7-36 0,-4-14-35 15,0 0-11 1,9-24-5-16</inkml:trace>
  <inkml:trace contextRef="#ctx0" brushRef="#br1" timeOffset="187547.8236">6434 16654 70 0,'0'0'93'15,"0"0"-4"-15,18-2-5 16,4-6-78-16,4 0-7 16,5 1-11-16,1 5-52 15,-2-6-23-15,-5-1-6 16</inkml:trace>
  <inkml:trace contextRef="#ctx0" brushRef="#br1" timeOffset="189221.9327">7199 16663 24 0,'-14'2'80'0,"-2"-1"-17"15,5-1-15-15,11 0-13 0,-11 0-10 16,11 0-4 0,0 0-5-16,8 8-3 15,10-5 0-15,11-1-2 0,7-1 0 16,8 1 1-16,6-2-3 0,4 0-1 15,-3-2-2 1,-4-2-2-16,-6 1-1 0,-10 0-1 16,-8-1-2-16,-10 1-3 0,-13 3-3 15,0 0-6 1,1-9-13-16,-1 9-38 0,-4-10-31 15,4 10-6 1,-9-12 0-16</inkml:trace>
  <inkml:trace contextRef="#ctx0" brushRef="#br1" timeOffset="189990.9903">7419 16537 55 0,'0'0'72'0,"-14"-15"-17"15,14 15-10-15,-11-14-13 16,11 14-6-16,-6-12-9 0,6 12-7 16,0 0-3-16,-8 15-1 15,6 7-3-15,-1 7-2 16,1 7 0-16,-2 6-1 15,3 1 2-15,-2 0 0 0,-1-7 2 16,0-1 0-16,2-9-1 16,0-5 1-16,1-8-2 15,-2-4-4-15,3-9-9 0,-4 20-32 16,4-20-43-16,0 0-5 15,0 0-3-15</inkml:trace>
  <inkml:trace contextRef="#ctx0" brushRef="#br1" timeOffset="190547.0388">8096 16631 38 0,'0'0'82'15,"-14"-9"-36"-15,14 9-6 16,-18 4-6-16,12 10-7 16,-2 7-5-16,2 5-3 0,1 10-1 15,4 3-3-15,1 7-1 16,8 0 0-16,4-5-3 15,-1-2-1-15,5-6-3 0,0-9-1 0,3-8-5 16,-2-11-9 0,4-8-52-16,2-11-27 0,-12-16-8 15,6-12-8 1</inkml:trace>
  <inkml:trace contextRef="#ctx0" brushRef="#br1" timeOffset="190643.046">8151 16408 46 0,'-12'-2'97'0,"2"-2"-6"16,10 4-8-1,-9-41-42-15,9 41-75 16,-1 12-54-16,6 5-5 16,3 2-4-16</inkml:trace>
  <inkml:trace contextRef="#ctx0" brushRef="#br1" timeOffset="191432.1041">8453 16905 31 0,'-9'5'92'15,"9"-5"0"-15,-12 2-5 0,45-2-60 16,-33 0-11-16,9 0-4 0,1-2 0 16,1-4-5-1,5 0-2-15,-1-1 1 16,5-3-3-16,-2-3-1 0,0 1-1 0,-1-4 0 15,-5 1-1 1,-3 1 0-16,0 0 0 16,-7 1 0-16,-2 2-1 0,0 3 0 15,0 8 1-15,-15-13-1 0,5 11 0 16,-3 2 0-1,-6 0 0-15,1 7-1 0,-2 3 1 16,-2 2-1-16,-1 6 2 0,-1 4 1 16,5 6-1-1,0 2 2-15,3 5-1 16,4 1 2-16,7 1 0 0,5 4 2 15,6-4 0 1,11-2 0-16,6-6 0 0,9-4 0 16,6-9 0-16,3-6-1 15,3-5 0-15,-1-5-2 16,-4-2-1-16,-3-9-1 0,-9 3-2 15,-7-2-5-15,-3 3-13 16,-17 7-35-16,0-25-35 0,-4 16-8 16,-3-5-6-1</inkml:trace>
  <inkml:trace contextRef="#ctx0" brushRef="#br1" timeOffset="191912.1377">9225 16738 20 0,'-9'0'91'0,"9"0"1"16,0 0-3-16,-22 0-65 16,37 0-7-16,12 0-2 0,6 0-1 0,6-2-2 15,3 2-3 1,3-3-4-16,-4 0-2 15,-4 1-2-15,-9 0-2 16,-5 2-4-16,-9-2-6 0,-1 2-18 16,-13 0-49-16,0 0-16 15,0 0-5-15</inkml:trace>
  <inkml:trace contextRef="#ctx0" brushRef="#br1" timeOffset="192101.1565">9210 16923 71 0,'15'8'96'16,"16"-3"-6"-16,10-7-5 16,7-5-76-16,13 0-2 15,-1-1-2-15,-1 0-7 0,-7-1-12 16,-6-3-50-16,-2 6-24 15,-16 0-7-15,-9 1-1 16</inkml:trace>
  <inkml:trace contextRef="#ctx0" brushRef="#br1" timeOffset="192488.1905">10128 16632 30 0,'-13'9'92'0,"1"4"-2"0,1 2-3 16,2-2-53-1,2 11-25-15,4 3-1 16,3 2 2-16,3 0 1 0,7-4-3 16,0-4-2-16,2-2-7 15,4-6-12-15,-8-4-50 16,9-9-24-16,3-14-8 0,-3-13-6 15</inkml:trace>
  <inkml:trace contextRef="#ctx0" brushRef="#br1" timeOffset="192602.2019">10229 16377 0 0,'-11'-11'93'15,"3"3"-1"-15,-3 3-12 16,11 5-18-16,-16 8-139 16,12 1-14-16,1 8-3 15</inkml:trace>
  <inkml:trace contextRef="#ctx0" brushRef="#br1" timeOffset="193096.2369">10586 16690 35 0,'0'0'81'0,"-12"0"3"15,-3 4-42-15,0 17-27 16,-4 5 3-16,2 9 3 16,-2 0-2-16,6 2 2 0,5 1-5 15,6-7-2-15,4-7 0 16,12-7-2-16,5-14-4 15,9-3-2-15,6-17 0 16,0-9-1-16,1-9-4 16,-1-8 0-16,-3-8-2 0,-7-8 1 15,-6-3-1-15,-9-4-1 16,-9 4 0-16,-6 1 0 15,-8 9 0-15,-8 8 0 16,-4 13 0-16,0 15 1 0,-2 16 0 16,1 17 0-16,3 20 1 15,8 13 1-15,6 9 0 16,8 8 1-16,4 1 1 0,16 0 1 0,11-3-2 15,7-12-3 1,16-4-12-16,-1-13-37 16,5-20-37-16,9-6-8 15,1-10-9-15</inkml:trace>
  <inkml:trace contextRef="#ctx0" brushRef="#br1" timeOffset="195210.3826">862 15480 44 0,'-19'0'60'0,"3"4"-8"15,16-4-11-15,-4 15-11 0,20-9-10 16,27 0-4-16,18-1-5 15,24-5-1-15,21 0 1 16,21 0-6-16,12-7-7 16,16 0-19-16,10 2-58 0,-6-8-4 15,0-1-3-15</inkml:trace>
  <inkml:trace contextRef="#ctx0" brushRef="#br1" timeOffset="195784.4344">1163 13023 45 0,'0'0'70'0,"2"-50"-18"15,26 49-37-15,19 9 3 16,24 5-2-16,21-2 3 16,18 1 2-16,24-2-2 15,20-5-2-15,12-2-4 0,15-4-6 16,5-3-5-16,0-7-8 15,3-4-28-15,0 2-46 16,-21-9-5-16,-11-6-4 16</inkml:trace>
  <inkml:trace contextRef="#ctx0" brushRef="#br1" timeOffset="196475.4843">422 8649 51 0,'55'-4'79'16,"29"-38"-24"-16,22 30-36 0,28 0 1 0,22-5-1 16,17 1-5-1,8-4-5-15,9 5-8 16,-2 3-12-16,-10-4-39 0,-9 16-27 15,-25-1-3-15</inkml:trace>
  <inkml:trace contextRef="#ctx0" brushRef="#br1" timeOffset="197417.5553">946 5363 51 0,'-39'-2'4'0,"25"2"-3"0,14 0 10 16,0 19 5-16,17-7 5 0,13 5 4 15,17-3 3 1,15 4 3-16,23-9 1 0,18 7-1 15,20-12-9-15,12-4-5 16,11 0-3-16,9-8-4 16,-3-2-3-16,-1-3-4 15,-11 4-10-15,-12 3-18 0,-27 3-56 31,-20 1-6-31,-36-3-2 16</inkml:trace>
  <inkml:trace contextRef="#ctx0" brushRef="#br1" timeOffset="229216.7383">4004 16425 361 0,'89'-4'-8'15,"17"5"-21"-15,12 15-57 0,-12-3-5 0,-23 6-4 16</inkml:trace>
  <inkml:trace contextRef="#ctx0" brushRef="#br1" timeOffset="233171.0145">15523 3534 16 0,'-83'23'25'0,"0"8"-5"16,5-4-3-16,1 6-2 15,7-1-4-15,3 4-2 16,6 0-4-16,6 0 1 0,4 6-1 15,5-5 1-15,1 6-1 16,2-3 1-16,7 3 0 16,-1 2 0-16,11-2-1 15,1 1 1-15,11-3-2 16,4 2 1-16,9-4-1 15,2-1 0-15,10-3-1 16,5-1 1-16,6 2-2 0,5-1-1 16,-1 2 1-16,5-1 0 15,-3 3-2-15,6-4 0 16,-5 5 0-16,7-5 2 0,-3 5 0 15,-1 0 0-15,6-5 2 0,1 4 1 16,6-5 1 0,1 2 0-16,9-4 1 15,7 6 0-15,2-5 1 0,9-2-2 16,2 2 2-16,7-1-2 15,3 1-1-15,3-1 2 16,3 0-2-16,1-2-1 16,7 1-1-16,-1-1 1 0,7-3-2 15,1-1 0-15,1 1-2 16,9-3 2-16,-3 0 0 15,0-4 0-15,0-3-1 16,5 0 0-16,0-6 1 0,3 0-1 16,-1-6 1-16,3-1-2 15,5-2 1-15,6-2-1 0,2 0 1 16,1-2-1-1,6-2 0-15,3-2 1 0,5-4 1 16,-2-3 0-16,4 0-2 16,0-2 0-16,0-3 1 15,0-2-1-15,-5-2 2 0,-2-2 0 16,-5 1 0-16,2-5 2 15,-9-1 0-15,-5 1 1 16,-3-4-1-16,0 2 1 16,-12-4-1-16,-4 1 0 0,-5-3-2 15,-11 4 0-15,-7-4 1 16,-10-2-2-16,-10-1 2 15,-12 0-3-15,-8-7 1 0,-11 4 0 0,-6-4-1 16,-8-2 0 0,-8-6 0-16,-5 2 1 15,-9-4-1-15,-2-4 1 16,-11 3-1-16,-5-6 2 15,-8 1-1-15,-4-1 0 0,-10-2-1 16,-5 2 1-16,-8-2-1 0,-6 0 0 16,-13-1 0-1,-6 1 0-15,-10 0 0 0,-13 2 0 16,-11 2 2-16,-19-2-1 15,-14 0 2-15,-21 6-2 16,-17 3-1-16,-26 3 1 16,-21 5-1-16,-30 9-1 0,-19 3 0 15,-17 15 1-15,-16 11-3 16,-12 8 1-16,-6 26-8 15,-3 10-24-15,4 21-43 16,16 11-15-16,9 2-5 0</inkml:trace>
  <inkml:trace contextRef="#ctx0" brushRef="#br1" timeOffset="252188.3729">13948 4967 22 0,'-13'45'30'0,"0"-2"3"16,-4 6 3-16,1 2-5 0,-2 7-3 16,6 4-4-16,-2 5-5 0,2 9-4 15,2 5-4 1,4 4-4-16,3 9 0 0,3 7-2 15,-2-1 0-15,2 6 0 16,3 5-1-16,2-4 0 16,1 5 0-16,-6 1 1 15,2 4-1-15,-3 3 0 0,0 3-1 16,-3-1-1-16,-3 6 0 0,1 7 0 15,-4 0-1-15,4 1 0 16,-6-1 0 0,5 1 1-16,1 1-1 0,-2 1 2 15,3-3-2-15,-2 0 0 0,2-2 1 16,0 0 1-1,0 2 0-15,-4-7 1 0,3 6 1 16,-4 3 0-16,0 4 1 16,-4 1 1-16,-1 4 0 15,-2 5 1-15,-2 1-3 16,0 3 2-16,-4-7-1 0,0-4-2 15,1-7 0-15,-1-6-1 16,-1-12-1-16,0-10-2 16,2-15-5-16,0-14-7 0,3-12-34 15,7-13-40 1,-6-23-7-16,7-22-5 0</inkml:trace>
  <inkml:trace contextRef="#ctx0" brushRef="#br1" timeOffset="253880.4925">14871 5538 68 0,'93'-5'72'0,"12"-1"-45"0,18-1-2 16,2 1-10-16,6-4-7 15,16 2-3-15,6-1-4 0,10-2 0 16,-1 2 0 0,4-1 3-16,4 3 0 0,2 1 1 15,0 0 1-15,1 2 1 16,8 0 0-16,2 4-1 0,12 0-1 15,-2 0-2-15,-1-1-1 0,7 2 0 32,8 2-1-32,-4-3 1 0,0 3-4 15,-4-3 5-15,-5 0-3 0,4 0 0 16,2 0 1-16,-6-5-1 15,-3 4 0 1,-2 0 0-16,-7-1 0 0,-3 1-1 16,1 1 1-16,-17-2 0 15,-7 2 0-15,-13 0 0 16,-11 0 0-16,-8 1 0 0,-11 2 1 15,-15 2-1-15,-16 0 0 16,-10 0 0-16,-10 4 0 16,-14 1 1-16,-6 0-1 0,-14 4 2 0,-4 1 0 15,-8 4 1 1,-4 1 0-16,-4 7 0 15,-3 2 2-15,0 4-1 16,-5 7-1-16,0 3 1 0,-1 8-1 16,-7 3-1-16,-1 7-1 15,-2 5 0-15,-1 6 1 16,-3 6-1-16,-3 2 1 15,0 7-1-15,-2 5 1 16,1 2-1-16,0 5 1 0,2 4-1 16,1 2 0-16,3 2-1 0,5-1 1 15,0 4-1-15,7 0-1 16,-1-1 2-16,7 3-2 15,-1 0 1-15,4-1 1 16,0 4 0-16,0 7 1 16,3-4 0-16,-3 4 0 15,3 5 0-15,-1 4 1 0,3 7-1 16,0 7 2-16,0 3-2 15,2 4 0-15,-4 8-1 16,-2 3 2-16,-2 5-1 16,-2 2 0-16,-4 1 0 0,-2 1 1 15,-4-1 0-15,-1 1 0 16,-2-6 0-16,-2-2-2 15,3-4 3-15,-1-7 1 16,-1-8-2-16,3-8 0 0,1-5-1 16,-4-10 1-16,5-5-1 15,-2-7 1-15,2-6-2 0,-2-5-1 16,-1-6 1-16,-1-8-1 0,-1-6 1 15,-1-6-1 1,-3-8 1-16,-1-9-1 0,-5-7 1 16,-2-8-1-16,-6-6 0 15,-4-8 1-15,-8-5-1 16,-3-5 1-16,-10-8 0 15,-7-3 0-15,-10-6-1 0,-10 0 1 16,-7-6-1 0,-11-3 1-16,-9-1 0 0,-14 0-1 15,-9-1 1-15,-15-1 0 16,-5 0-1-16,-16 1 1 15,-9 0 0-15,-8 1 0 16,-10-3 0-16,-5 1-1 0,-11 2 0 16,-6-1 1-16,-7-1-1 15,-10 2 0-15,-5 0 0 16,-5 1 1-16,-3 2-1 0,-8 0 0 15,5 1 0-15,-4 1 1 16,5 5-1-16,0-1 0 16,11 0 1-16,2 2-1 15,11 0 0-15,9-1 1 0,10 2-1 16,14-1 0-16,8 1 0 15,13-2 0-15,9-5 0 16,12-4 1-16,9-5-1 16,11-7 1-16,11-8 0 0,8-11 0 15,13-14 1-15,4-13-1 16,6-16 2-16,7-15-1 15,2-17 1-15,4-14-3 0,0-9 2 16,6-8-1-16,5-5-2 16,8-7-4-16,21 6-19 15,19-3-38-15,18-10-28 0,36-1-7 16,28-17-7-16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8:31:03.6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12576 2292 56 0,'0'0'81'16,"0"0"-44"-16,-2 5-2 16,2 5-6-16,0 0-4 15,0 4-6-15,3 0-3 16,-1 1-6-16,1-3-3 15,1 2-4-15,-2-4-4 0,1 0-6 0,-3-10-15 16,0 0-36 0,19 0-26-16,-19 0-6 0</inkml:trace>
  <inkml:trace contextRef="#ctx0" brushRef="#br0" timeOffset="188.0115">12683 2254 41 0,'14'-10'57'16,"-3"25"-27"-16,4 7-3 16,-1 10 0-16,-3-7-5 15,-1 0-5-15,-1 3-10 0,-4-3-31 0,-4 2-46 16,9-6-6-1</inkml:trace>
  <inkml:trace contextRef="#ctx0" brushRef="#br0" timeOffset="1193.0977">20295 1881 22 0,'-8'-12'91'0,"8"12"-3"15,-10 5-25-15,10-5-30 16,0 0-12-16,-4 10-7 15,0-1-5-15,0 1-4 0,-2 3-1 16,1 1-4-16,-4 0-7 16,6 1-24-16,3 2-49 15,-3-8-10-15,3-9-6 0</inkml:trace>
  <inkml:trace contextRef="#ctx0" brushRef="#br0" timeOffset="1354.1092">20336 1908 42 0,'4'24'88'15,"-4"0"-3"-15,2-2-3 16,2 5-77-16,0 2 1 0,-2 0-2 16,1-7-4-16,2 4-9 15,-5 2-52-15,7-12-24 31,5-4-4-31</inkml:trace>
  <inkml:trace contextRef="#ctx0" brushRef="#br0" timeOffset="1956.1515">15443 3846 10 0,'2'18'86'0,"2"7"3"15,0 4-6-15,-1 8-66 16,0 4 0-16,2 1-3 15,-2-1-4-15,-2-3-4 0,0-9-3 16,-1-1-2-16,0-10-6 0,-1-5-14 16,1-13-47-1,0 0-19-15,-7-13-7 16</inkml:trace>
  <inkml:trace contextRef="#ctx0" brushRef="#br0" timeOffset="2227.1732">15337 3860 68 0,'13'-11'87'16,"11"-9"-2"-16,5 2-65 0,12 2 0 16,2 1-2-16,1 3-3 15,-4 4-3-15,-8 7-5 0,-6 1-2 16,-13 12-2-1,-13 5 0-15,-7 3 0 0,-13 1 0 16,-6-4 0-16,0 4-1 16,-3-5-2-16,4-2-2 15,3-6-6-15,11-4-12 16,11-4-40-16,-9 4-28 15,9-4-6-15</inkml:trace>
  <inkml:trace contextRef="#ctx0" brushRef="#br0" timeOffset="2685.2136">15752 3524 74 0,'19'13'85'16,"-1"5"-1"-16,33 7-63 0,-56 13-2 16,19 11 2-16,1 1-1 15,-1 1-4-15,-4 2-4 0,-2-3-2 16,-7-5-2-1,0-6-2-15,-1-7-1 0,0-9 1 16,-1-12-2-16,1-11-3 16,0 0 0-16,-5-16-1 15,5-8-1-15,3-4-1 16,4-4-1-16,4-5 0 0,6-1-1 15,4 4 1-15,1 4 1 16,8 7 2-16,-5 9-1 16,3 3 2-16,-3 11-1 15,0 5 2-15,-4 12-1 0,-5 8 1 16,-2 6 1-16,-2 6-2 15,-4-1 1-15,-1 5-1 16,-3-8 1-16,-1-3-2 0,-1-3 0 16,-2-9-2-16,3-5-4 15,-3-13-9-15,0 0-33 16,10 0-38-16,-7-14-9 15,-2-5-3-15</inkml:trace>
  <inkml:trace contextRef="#ctx0" brushRef="#br0" timeOffset="3018.2423">16294 3892 32 0,'3'22'90'16,"4"-2"-2"-16,3-26-18 15,4 20-46-15,8-3-2 16,4-4-7-16,6-7-4 0,-1-4-1 15,1-9-4-15,-2-4-3 16,-4-5-2-16,-3-4 0 16,-10 7-2-16,-7-3 0 15,-6 7-1-15,-1 3 1 0,-8 11 1 16,-2 6 1-16,-3 12 1 15,3 10 0-15,0 4 1 16,6 6 0-16,3 1 1 0,2 3-1 16,4-1 0-16,4-11-2 15,4 0-1-15,-2-6-4 16,5 0-11-16,-11-4-43 15,-4-19-30-15,10 12-8 0,-10-12-4 16</inkml:trace>
  <inkml:trace contextRef="#ctx0" brushRef="#br0" timeOffset="3585.2784">17020 3713 6 0,'-33'8'87'16,"-4"3"0"-16,0 2-3 0,0 1-64 0,7 4-5 15,10 3-1 1,10-2-2-16,10 1-3 15,16 0-5-15,12-2 1 16,5-1-2-16,2-2 2 0,-2 2-1 16,-3-6 1-16,-8 4 0 15,-14 2 0-15,-8-6-2 16,-10-1 0-16,-10-5-2 0,-3 2-3 15,0-2-10-15,-5-5-28 16,2 0-47-16,11-5-6 16,15 5-4-16</inkml:trace>
  <inkml:trace contextRef="#ctx0" brushRef="#br0" timeOffset="3936.3063">17295 3803 70 0,'6'14'95'0,"-4"6"-4"0,-2-3-6 15,2-1-71-15,-2 10-6 16,0-4 0-16,0 3-3 16,0-4-4-16,2-4-6 15,-1-7-20-15,-1-10-54 16,0 0-12-16,10 0-6 0</inkml:trace>
  <inkml:trace contextRef="#ctx0" brushRef="#br0" timeOffset="4057.3175">17331 3687 70 0,'-4'-10'89'15,"4"10"-8"-15,-9-13-19 16,9 13-122-16,0 0-21 0,0 0-10 16</inkml:trace>
  <inkml:trace contextRef="#ctx0" brushRef="#br0" timeOffset="4379.3425">17868 3709 6 0,'-4'0'88'0,"-11"7"2"0,-4 0-3 16,-4 12-59-16,-1-2-9 16,3 6-1-1,-1 1-2-15,6 4-5 0,4 1-3 16,6-3-3-16,4-1-2 15,4-4-2-15,9-3-2 16,4-7-1-16,3-8-5 0,8 1-8 16,3-11-18-16,-1-11-42 15,5-1-16-15,-2-8-7 16</inkml:trace>
  <inkml:trace contextRef="#ctx0" brushRef="#br0" timeOffset="4678.3661">18023 3774 1 0,'0'0'89'0,"0"8"2"15,-10 5-23-15,3 12-27 0,-1 1-16 16,-2 5-2-16,7-1-9 15,-1 2-3-15,4-8-2 16,9-6-4-16,1-6 1 16,9-6-2-16,0-6-1 15,2-15-1-15,-1-2-1 0,0-8-2 0,-4-1 0 16,-7 2-1-1,-2-2 0-15,-7 6-1 16,-2 9 0-16,2 11 3 0,-18 2 0 16,13 15 2-16,0 7-1 15,5 1 1-15,0 7 1 16,10-9 0-16,7-3 0 15,3-9-1-15,6-4-3 0,-2-7-2 16,5-15-14-16,-8-5-41 16,-6-20-30-16,2-4-9 15,-9-13-3-15</inkml:trace>
  <inkml:trace contextRef="#ctx0" brushRef="#br0" timeOffset="4812.3768">18322 3538 3 0,'4'5'95'16,"-3"19"2"-16,2 11-8 15,6 5-4-15,-13 10-77 0,11 3-2 16,5 4-6-16,-4-9-9 15,8-1-40-15,-2-2-36 16,-5-9-9-16,-3-6-6 16</inkml:trace>
  <inkml:trace contextRef="#ctx0" brushRef="#br0" timeOffset="5332.4288">19200 3720 44 0,'-19'0'90'16,"5"17"-1"-16,-1 5-4 15,2-1-64-15,2 20-7 16,3 1-1-16,7 4 0 15,0-2-1-15,7-4-1 0,7-5-3 16,3-8-2-16,4-8-3 16,1-8-2-16,-1-8-5 15,0-3-6-15,-3-14-27 16,-7-10-47-16,2-5-11 0,0-8-7 15</inkml:trace>
  <inkml:trace contextRef="#ctx0" brushRef="#br0" timeOffset="5681.4537">19356 3820 44 0,'8'30'94'0,"1"8"-1"16,0-1-6-16,2 1-66 0,7-1-3 16,2-6-4-16,-2-5-2 0,0-7-6 15,-1-8-2 1,-1-10-4-16,0-6-3 0,-3-10-8 15,-3-6-9-15,-5-5-2 16,-1-4-1-16,1 1 4 16,-4 0 6-16,1 5 5 15,-2 7 7-15,0 6 10 16,0 11 9-16,0 6 5 0,0 10-1 15,1 7-2-15,3 1-5 16,2 7-1-16,3-5-6 16,1 3-2-16,-1-9-1 15,3-5-2-15,0-1-1 0,-2-8-3 16,1-6-3-16,-4-6-8 15,7-4-35-15,-6-2-39 16,1-12-10-16,-4-5-6 0</inkml:trace>
  <inkml:trace contextRef="#ctx0" brushRef="#br0" timeOffset="5943.4745">19783 3814 49 0,'7'29'98'0,"6"3"-5"0,0-1-4 16,9-4-64-16,-4 2-3 15,-3-6-5-15,-1-5-5 16,-5 0-1-16,1-7-3 16,-10-11-1-16,15 0 0 15,-6-8-3-15,1-12-1 16,4-9 1-16,2 0-1 0,5-5-2 15,2-3 0-15,-2 5-1 0,2 3-3 16,-5 3-2 0,1 6-5-16,-3 2-11 15,-1 3-46-15,3 5-29 0,-18 10-5 16,16-13-7-16</inkml:trace>
  <inkml:trace contextRef="#ctx0" brushRef="#br0" timeOffset="6174.4932">20174 3835 38 0,'5'28'97'15,"-2"-3"-1"-15,5-3-4 0,1-5-64 16,3-5-3-16,0-9-5 16,4-3-4-16,3-7-3 15,-1-4-4-15,0-7-2 16,0-7-5-16,-2-1-1 0,0-4-3 15,-1 0-2-15,-5 3-7 16,5 6-7-16,-6-1-26 16,3-3-48-16,2 13-7 15,2 6-6-15</inkml:trace>
  <inkml:trace contextRef="#ctx0" brushRef="#br0" timeOffset="6481.5203">20559 3788 31 0,'10'14'95'15,"-2"-5"-1"-15,6-3-6 16,2-1-52-16,4-5-15 15,3 0-5-15,-2-11-5 0,5 0-2 16,-7-5-4-16,2-4-4 16,-10 1-1-16,-4-3-3 15,-5 1 0-15,-2 4-3 16,-7 6 1-16,-7 7 0 0,-4 4 1 15,-3 5 2-15,1 10 3 16,-3 11 2-16,0 8 0 16,8 4 0-16,-3 5 2 15,7-4-1-15,8-2 1 0,3-5-2 16,5-4-1-16,9-8-1 15,4-11-2-15,0-6-3 16,3-6-6-16,4-8-25 16,-5-3-40-16,0-14-20 0,-4-1-5 0</inkml:trace>
  <inkml:trace contextRef="#ctx0" brushRef="#br0" timeOffset="6803.5399">20828 3765 71 0,'0'28'93'0,"-1"-1"-2"15,1 33-24-15,0-31-50 16,1 0-3-16,3-3-1 15,3-8-2-15,-1-4-1 0,6-7-4 16,2-7-1-16,4-3-2 16,2-10-1-16,2-7-2 15,1-4-2-15,3-3 0 16,-2-1-2-16,-2 0 1 0,-3 7 1 15,-2 2 2-15,-4 11 0 0,-13 8 3 16,10 13 0 0,-9 8 1-16,-1 4 1 0,0 8 0 15,0-2 0-15,1 4-1 16,2-9 1-16,6-5-2 15,-2-7 1-15,2-3-3 16,3-11-1-16,0 0-3 0,4-11-4 16,-3-8-5-16,6-5-28 15,-4-2-38-15,-4-12-20 0,6-13-6 16</inkml:trace>
  <inkml:trace contextRef="#ctx0" brushRef="#br0" timeOffset="7058.5654">21333 3309 64 0,'0'0'92'0,"3"19"-2"16,0 0-3-16,2 4-72 15,3 8-4-15,0 9 2 16,4 8 1-16,-2 4-3 0,-1 8-1 15,1 2-5-15,1-4 1 16,-2 0-3-16,-2-7 1 16,1-6-4-16,-3-6-1 15,-2-8-4-15,-1-12-3 0,1-1-16 16,-3-8-54-16,0-10-15 15,-19-25-8-15,0-5-2 16</inkml:trace>
  <inkml:trace contextRef="#ctx0" brushRef="#br0" timeOffset="7200.5742">21201 3641 93 0,'24'-6'99'0,"14"-1"-7"0,16 0-4 16,7-4-76-16,22 4-7 16,4-7-9-16,12-5-63 15,-1 6-19-15,-2-10-9 0,-3-2-5 0</inkml:trace>
  <inkml:trace contextRef="#ctx0" brushRef="#br0" timeOffset="16082.2589">3781 8531 1 0,'0'0'83'16,"-9"16"-21"-16,9-16-15 0,0 0-2 15,0-9-5-15,0 9-8 16,1-17-11-16,0 4-7 16,-1-3-3-16,0 2-2 0,0-3-1 0,0 2-2 15,-1 0-1 1,-2-1-1-16,1 1-1 15,-3-2-1-15,2 0 0 16,0-2-1-16,1-1 0 0,-1-3 0 16,0-1 0-16,-1-3-1 15,0-2 1-15,2 0-1 16,0-1 0-16,-1-4 0 15,2 3 0-15,-1-4 1 0,2 2 0 16,0 3 0-16,0-5 0 16,3 1 0-16,1 0 1 15,0 0-1-15,1-2 1 0,2 0-1 16,-2 0 0-16,2-3 0 15,0 1 0-15,-2-2-1 16,2 2 1-16,1-2 0 16,1 2-1-16,-1 1 1 0,0 2-1 15,3-2 0-15,-5 5 1 16,4 1-1-16,-3-1 0 15,2 3 1-15,-1-1-1 16,-2-1 0-16,3 0 0 0,2-4 1 16,-2 0-1-16,7-3 1 0,-2 1-1 15,3-2 0 1,2 1 1-16,2-3 0 15,1 4 0-15,0-1 0 0,3 4 0 16,-1-1 0-16,3 2 0 16,1 2 0-16,0-1 1 15,4 1-2-15,1 1 1 16,2 2 0-16,3-4 0 0,1 2-1 0,2 0 1 15,1-3 0 1,-1 0 1-16,5 1-2 16,-1 1 1-16,1 0-1 0,1 1 1 15,3 2-1-15,2 2 1 16,1 4 0-16,0 2-1 15,0 3 0-15,2 1 1 16,1 1 0-16,0 4-1 0,-3 2 1 16,-1 5-1-16,-1 1 1 15,2 3-1-15,-1 0 0 16,0 9 0-16,1 3 0 15,-1 5 0-15,0 3 1 0,0 0-1 16,1 5 0-16,-6 1 1 16,0 1-1-16,-5 2 0 0,-5 2 1 15,-2 0-1-15,-6 4 0 16,-3 0 0-16,-2 4 1 15,-2 2 0-15,-3 0-1 16,-1 5 0-16,-3 1 0 16,-1 1 1-16,-3 1-1 15,-1 1 0-15,-4-1 0 0,-2 1 0 16,-2 1 0-16,-2-2 0 15,0-2 0-15,0-3 0 0,-1 4 0 16,-2-7 1 0,0 2-1-16,0-1 1 0,-1 0 0 15,-1 0-1-15,-1-2 1 16,-1 1-1-16,-2-3 1 15,1-1-1-15,-4 2 0 0,0-6 1 16,0-2-1-16,-3 0 0 16,-1-2 1-16,-1-2-1 0,-4-1 1 15,-3-3 0 1,-2 2-1-16,-7-1 1 0,-2 2 0 15,-7-2-1-15,-5 2 0 16,-2-1 0-16,-6 1-1 16,-5 2 1-16,-7-1-1 15,-6 4 1-15,-4 0 0 0,-6 4 0 0,-5-5 0 16,0 9 0-1,-3 0 1-15,-3-2-1 16,3 1 1-16,1-2-1 16,7-2 0-16,6-5 1 0,9 0-1 15,6-4 1-15,12-7-1 16,10-2 1-16,9-6-1 0,10-1-2 15,5-5-1-15,16-4-2 0,0 0-4 16,0 0-5 0,1-13-9-16,16 5-28 15,2 1-27-15,-2-8-22 16,6 3-3-16</inkml:trace>
  <inkml:trace contextRef="#ctx0" brushRef="#br0" timeOffset="16409.2817">4472 8297 76 0,'2'-18'91'0,"-1"0"-3"0,-1 2-51 15,0 2-11-15,-3 2-4 16,-1 4-5-16,-7 3-5 16,0 3-4-16,-5 2 0 0,-6 7-4 15,1 6 1-15,-3 6-1 0,-2 0 0 16,3 5-1-1,-4 3 0-15,6 4 0 16,1 1-1-16,1 0 1 0,3 4-1 16,2-1 1-16,3 0-1 15,4-1 0-15,6-1 0 16,2-1 2-16,9-3 0 15,10-5 0-15,10-4 0 0,8-6 0 16,10-4 0-16,8-6 0 16,1-1-3-16,-3-3-5 15,5 1-10-15,-8 1-43 16,-13-2-36-16,-3 2-6 0,-12-2-7 15</inkml:trace>
  <inkml:trace contextRef="#ctx0" brushRef="#br0" timeOffset="19251.4741">3707 6452 39 0,'18'19'41'15,"-11"2"0"-15,2-1-1 0,-2 0-4 16,0-3-4-1,-2-5-4-15,4 2-4 0,-9-14-2 16,6 12-3-16,-6-12-4 16,0 0-2-16,0-6-2 15,-2-6-1-15,-3-4-4 16,-3-5-3-16,0-11 0 0,-1-1-2 15,0-6-1-15,4 2 0 0,-2-4 0 16,2 2 0 0,3 1 0-16,0 2 0 0,3 6-1 15,-1 1 1-15,4 5 0 16,-1 3-2-16,3 4 2 15,0 2 0-15,0 5-1 16,3 4 0-16,-2 5 1 16,7 1-1-16,-2 11 1 0,3 3 0 15,1 5-1-15,4 2 1 16,0 4 0-16,0 4 0 15,1-3 1-15,-1-1 0 16,0-1 0-16,-2-3 0 0,-3-4 1 16,-1-4-2-16,-2-1-2 0,-2-3 0 15,0 1-5 1,-10-10-9-16,11 8-23 15,-3 1-40-15,-8-9-12 0,0 0-5 16</inkml:trace>
  <inkml:trace contextRef="#ctx0" brushRef="#br0" timeOffset="19399.4862">3800 6428 4 0,'5'-12'80'15,"11"-5"2"-15,10-12-4 16,5-3-63-16,6 3-29 0,14 2-52 15,-6-4-9-15,-2 4-3 0</inkml:trace>
  <inkml:trace contextRef="#ctx0" brushRef="#br0" timeOffset="21288.6525">7587 8640 27 0,'0'0'86'15,"-12"7"-3"-15,12-7-39 16,-11-15-7-16,2 1-11 0,3-5-8 15,-1-5-6-15,0-2-3 16,0-4-1-16,1-2-2 16,0 1-1-16,2-3-1 15,2-2 0-15,0 0-2 16,1-2 0-16,1 1-1 0,1-5 0 15,5-1 0-15,0-3 0 16,6-3 0-16,-4 1 0 16,2-2 1-16,-1 0 1 0,2 0-2 15,-2 3 1-15,-3 1 0 16,-2 0-1-16,-1 3 1 15,-2-1-1-15,-1 0 0 16,0-1 0-16,0-1 0 16,-4 0 0-16,2 1-1 0,-1-1 0 15,-1 4 0-15,0-4 0 16,-2 5 1-16,-5-5-1 0,2 4-1 15,-4 0 1 1,0 0 1-16,1-2 0 0,-2 1-1 16,5 2 1-16,4-5-1 15,4 3 1-15,2 2-1 16,8 0 1-16,3 2-1 15,3 0 0-15,4 3 0 0,0 0 0 16,1 3 0-16,2 2 1 16,0 0-2-16,0 1 2 15,7 2-1-15,0 1 0 16,5 0 0-16,4 1 0 0,3 0 1 15,3 2-1-15,3 0 0 16,2 3 0-16,1 2 1 16,2 0 0-16,1 6-1 0,2 2 0 15,4 2 1-15,-1 3-1 16,3 5 0-16,3 1 1 15,1 2-1-15,1 4 0 16,0 6 1-16,2 0-1 0,-6 8 0 16,1 1 0-16,-2 4 0 15,-4 1 0-15,-2 6 0 16,-3 4 1-16,-5 3-1 15,2 0 0-15,-3 2 0 0,1 0 0 16,-3 4 0-16,1 1 0 16,-3 2 0-16,-1 2-1 15,-2 1 1-15,-4 4 0 16,-3 5 0-16,-1 0 0 0,-5 4-1 0,-4 0 2 15,-3 2 0 1,-4 2-1-16,-3-1 1 16,-3-2-1-16,0 2 0 0,-5-2 1 15,-2-2-1-15,-2 1 0 16,0-2 0-16,-5-4 0 15,-5-2 1-15,-2-3-1 16,-4-2 1-16,-3-5 0 0,-4 0 0 16,-3-3 1-16,2-4 0 15,-6 1-1-15,-2 0 1 16,-2-4 0-16,-3 1 0 15,-6-4-1-15,-5 0 1 0,-8 0-1 16,-4-1 1-16,-9 0-1 16,-12 0 0-16,-7 2-1 15,-6 0 0-15,-8 2 1 16,-1-2-2-16,0-4 1 0,6 1 0 15,6-5 0-15,11-1-1 16,11-4 2-16,13-7-1 16,11-3 1-16,11-2 1 0,7-4-2 15,6-1 0-15,5-3 0 16,0-1-3-16,16 0-2 15,-14-1-4-15,14 1-7 16,0 0-24-16,4-16-30 0,9 9-24 16,3-4-6-16,0-1 0 15</inkml:trace>
  <inkml:trace contextRef="#ctx0" brushRef="#br0" timeOffset="21542.6753">8103 8569 57 0,'-9'-5'89'16,"-4"2"-3"-16,-7 2-4 0,-1 1-63 15,2 9-7-15,-4 6-2 16,0 4 0-16,3 2-1 0,1 2 1 16,4 3-1-16,12 0-1 15,3-1 1-15,17-3-1 16,6-3 0-16,8-2-2 15,6-2 0-15,5 2-2 16,2-6-2-16,1 0-4 0,-2-2-5 16,-1 3-10-16,-9-4-44 15,0-8-29-15,0-10-7 16,-4-16-8-16</inkml:trace>
  <inkml:trace contextRef="#ctx0" brushRef="#br0" timeOffset="22141.7163">9415 6067 0 0,'-6'-14'83'0,"1"-3"1"16,2 5-41-1,3 4-7-15,0 8-9 16,6-4-8-16,-1 9-5 16,-1 14-5-16,2 7-2 0,-1 8-2 15,1 6 1-15,-4 5 0 16,-1 1-1-16,-1 2 0 0,0-6 0 15,0-4-1-15,-4-8 0 16,1-6-1-16,-1-8-3 16,0-6-3-16,4-10-10 15,-4 12-36-15,4-12-36 16,0 0-4-16,0-10-6 15</inkml:trace>
  <inkml:trace contextRef="#ctx0" brushRef="#br0" timeOffset="22732.7673">9234 6178 1 0,'-16'3'42'15,"2"-1"2"-15,-2-2-4 16,4 1-6-16,0-1-5 15,12 0-3-15,-15 0-1 16,15 0-3-16,-8-3-5 0,8 3-5 16,0 0-3-16,0-11-2 15,0 11-3-15,9-13 0 16,1 6-1-16,6-1 1 15,3-4-1-15,4-1 1 0,5-1 1 16,5-1 2-16,4 0-1 16,4 0 0-16,-1 3 0 0,0 2 0 15,1 0 0 1,-6 5-2-16,-1 5-2 0,-7 0-1 15,-6 3-1-15,-8 9 1 16,-6 2-1-16,-5-1 1 16,-4 3-1-16,-6 1 3 0,-4-2-2 0,-3-1 1 15,1 0 0 1,0-6 1-16,4-1-2 15,10-7 0-15,0 0 1 16,0 0-2-16,9 5 1 0,16-2-1 16,5 3 0-16,5 1 0 15,5 6 0-15,1 2-1 16,-4 6 1-16,-7-1 0 15,-11 5 0-15,-16 1 0 0,-9 3 1 16,-16-3-1-16,-12 3 1 16,-7-4-1-16,-4 1-3 15,-6-2-5-15,4 1-18 16,1-1-39-16,0-5-24 0,12 0-5 15,9-3-5-15</inkml:trace>
  <inkml:trace contextRef="#ctx0" brushRef="#br0" timeOffset="24424.9041">3409 12805 42 0,'0'0'85'16,"0"-13"-18"-16,-1 3-26 0,-3-6-5 15,2-3-4-15,-3-7-11 16,-2-4-7-16,2-5-3 16,-2-2-2-16,1-3-2 15,-3-2 0-15,2-3-1 0,2-1 0 16,0-3-3-16,2-2 1 15,1-2-1-15,-1-3-1 16,3-2 0-16,0 1 0 16,-1-1-1-16,1 1-1 0,0 0 2 0,0-2-1 15,0-1 0 1,0 0 0-16,4 0 0 15,2 1-1-15,0 1 1 16,2 0-1-16,2 4 0 0,-2 0-1 16,2 5 0-16,-2 2 1 15,2 1-1-15,-4 3 1 16,3-3-2-16,3 0 0 0,2 0 1 0,6-3-1 15,2-3 0 1,5-1 1-16,5-1 0 16,4-4-1-16,5 2 3 15,0 3 0-15,4 0 0 16,1 2-1-16,5 0 0 0,3 3 0 15,4 2 0-15,4 1 0 16,5 1 1-16,5 2-1 16,7 3 1-16,4 1 0 15,-1 8 1-15,2 4 0 0,1 6-1 16,-4 9 1-16,-3 3-1 15,-3 8 0-15,-5 8 0 16,-3 5-1-16,-2 7 0 16,-4 5 0-16,-3 3 0 0,-5 7 0 15,-6 1 0-15,-1 6 1 16,-7 1 0-16,-4 7 0 15,-5 6-1-15,-5 4 2 16,-4 6-1-16,-4 4 0 0,-3 3 0 16,-6 3-2-16,-5 0 3 15,-3-2 0-15,-2-2-1 0,-9-2 1 16,-6-5 0-16,-4 0 1 0,-5-6-1 15,-6-1 2 1,-3-1-3-16,-6-2 1 16,-3-4 0-16,-5-3-2 15,-2-4 0-15,-4 0 0 0,-5-4 0 16,-4 0 0-16,-3-4-2 15,-5 3 1-15,-4-1 0 0,-4 2 1 16,-5 3-1-16,-4 1 1 0,-3 2 0 16,-2 2-1-1,-4 4 1-15,-3 2-1 16,3 0 1-16,0-3-1 15,3-3 1-15,5-5 0 16,11-1-1-16,7-11 1 0,14-2 0 16,10-11-2-16,16-4-2 0,10-5-2 15,22-9-8-15,0 0-26 0,7-4-27 16,24-9-26-1,1-11-8-15,8-3 3 16</inkml:trace>
  <inkml:trace contextRef="#ctx0" brushRef="#br0" timeOffset="24743.9243">3930 12125 61 0,'-22'4'80'15,"-4"6"0"1,-8 5-57-16,1 6-2 15,-3 2-2-15,5 7 0 16,-6 6-3-16,5 0-2 0,0 5-2 16,5 0-2-16,4 2-2 15,4-3 1-15,8 1-2 16,3-1-1-16,6-7-1 0,3-3 1 0,11-5-1 15,8-8 0 1,9-7 0-16,7-7 0 0,10-3-1 16,8-11-3-1,5-5-4-15,1-8-9 0,10 0-42 16,5-3-33-16,-10-5-9 0,-3 1-5 15</inkml:trace>
  <inkml:trace contextRef="#ctx0" brushRef="#br0" timeOffset="25280.9582">5984 10319 63 0,'5'-20'88'16,"-2"2"-3"-16,-3 4-43 0,-9 11-17 0,-3 4-7 16,-5 11-5-1,-2 10-2-15,-3 7-1 16,5 9-2-16,-1 5 2 0,6 2-3 15,5 1 3-15,7-4-3 16,10-6 0-16,9-7-1 16,10-8-1-16,11-5-4 15,4-7-4-15,11 0-13 0,1-2-50 16,7-7-23-16,1-3-7 0,-1-8-6 15</inkml:trace>
  <inkml:trace contextRef="#ctx0" brushRef="#br0" timeOffset="26610.0425">7522 12409 10 0,'11'8'88'0,"-4"1"3"0,-7-9-31 16,16 6-11-16,-16-6-12 15,10-6-9-15,-9-4-7 16,-1-8-8-16,0-3-4 16,-3-10-2-16,-2-5-2 15,-2-7-1-15,-1-6-1 16,-1-6-1-16,-3-3-1 0,2-4 0 15,-3-3 1-15,-1-4-1 16,2-4-1-16,-3-1 1 0,-1-1-1 16,-1-1 0-16,-2 2-1 15,1 1 1-15,2 2-1 16,2 3 0-16,3 3-1 15,1 2 0-15,6 3 0 16,3 3 1-16,2 0-1 16,9 0 1-16,4 0 0 0,3-1 0 15,7 0 1-15,5 0 0 0,6 0 0 16,7-1 0-1,5-1 1-15,9 0-1 16,9 0 1-16,10-1 0 0,7 0-1 16,9 4 1-16,10 1 0 15,3 4 1-15,7 7-1 16,5 3 0-16,3 9 0 0,0 11-1 15,-2 9 0-15,1 8 1 16,-5 7-2-16,-4 14 1 16,-7 10-1-16,-6 10 0 15,-12 10-1-15,-7 7 1 0,-8 6 0 16,-8 9 1-16,-9 4 0 15,-5 5 0-15,-6 3 0 16,-2 5 0-16,-7 2 1 16,-3 4 0-16,-8 0-1 0,-3 4 2 15,-8 1-1-15,-8 4 1 16,-2-2 0-16,-11-2 1 15,-6-2-2-15,-5-3 2 16,-5-5-2-16,-5-3-1 0,-4-5 1 0,-2-7-1 16,-5-4 0-1,-5-1-1-15,-1-4 2 16,-3-2 0-16,-1-5-1 0,-1-3 1 15,3-3-1-15,-1-6 0 16,0-5 1-16,2-8-1 16,-7-4 1-16,-6-7 0 15,-8-4 0-15,-5-5 0 0,-5-7 0 16,-5-3 0-16,3 2 0 15,1-7 0-15,5-3 0 16,11 0-1-16,11-1 1 16,10 3-1-16,11-1-1 0,8 1-3 15,9 4-3-15,5-5-5 16,12 7-17-16,0 0-29 0,0 0-29 15,0 0-11-15,6-7-4 0</inkml:trace>
  <inkml:trace contextRef="#ctx0" brushRef="#br0" timeOffset="26867.0628">8259 12350 52 0,'0'0'89'15,"-21"11"-1"-15,5 2-4 0,-3 8-65 16,3 7-5-16,0 3 0 15,0 6 1-15,0-1 0 16,6-1-4-16,6-6-2 16,4-5 0-16,13-7-2 0,7-5 0 15,8-6-1-15,7-6-1 0,7 0-1 16,0-3-6-1,6 0-8-15,-5-7-20 16,0-3-52-16,0 4-12 0,-7-6-7 16,-5-2-4-16</inkml:trace>
  <inkml:trace contextRef="#ctx0" brushRef="#br0" timeOffset="27827.1426">9854 9967 22 0,'-5'-16'82'16,"5"16"1"-16,0 0-37 16,0 0-10-16,4 8-9 15,-3 10-10-15,0 4-6 0,2 5-4 16,1-1 1-16,0-1-2 15,-1-1 1-15,0-6 0 16,-1-5 0-16,-2-13 1 16,0 0-2-16,0 0 1 0,-13-14-2 15,4-3 0-15,-4-7-1 16,2-3-2-16,0 0 0 15,3 0-1-15,2 1-1 16,6 4 0-16,11 3-1 0,3 7 1 0,9 5-1 16,1 7 0-16,4 2 0 15,0 8 0 1,-4 4 1-16,-4 6 0 15,-9 1 1-15,-7-1 0 0,-4 3 0 16,-11-1-1-16,-4-4-2 16,-4 7-9-16,-4-4-33 0,-1-2-41 15,9 0-8-15,1 1-5 16</inkml:trace>
  <inkml:trace contextRef="#ctx0" brushRef="#br0" timeOffset="28736.2155">8263 12354 65 0,'21'-33'89'0,"20"0"-37"16,-11 1-4-16,3 4-7 0,-7 4-9 15,1 5-12-15,-7 6-10 0,-7 6-4 31,-13 7-3-31,0 7 0 0,-6 7-2 16,-11 5 0-16,-4 4-1 16,-3 4 1-16,-5 4 0 15,2 1 1-15,-1 1-1 0,2-4 1 16,5 0 0-16,7-3 2 0,5-1 0 15,9 0 1 1,4-5 0-16,13 1 1 16,7-4 0-16,4-1 0 0,4 0 0 15,4 0-1-15,1-2-2 16,-1-1-3-16,4 3-3 15,-3-2-5-15,2 7-16 0,0 5-45 16,-7-7-23-16,2-2-6 16,-4-2-3-16</inkml:trace>
  <inkml:trace contextRef="#ctx0" brushRef="#br0" timeOffset="35657.7275">3207 6318 5 0,'-11'-6'44'0,"11"6"-5"0,-11-2-5 16,11 2-7 0,-9 1-4-16,9-1-3 0,-3 21-5 15,3-3 0-15,7 6-2 16,6 3-1-16,6 2 1 15,7 3 0-15,5-3 2 16,0-2-1-16,6-6-2 0,-2-7 0 16,0-6-3-16,-6-9-1 15,-1-2-1-15,-8-8-4 16,-3-8-7-16,-2-2-15 0,-8 3-49 15,-4-13-18-15,-4-1-8 16</inkml:trace>
  <inkml:trace contextRef="#ctx0" brushRef="#br0" timeOffset="35852.7408">3169 6021 75 0,'-10'-9'90'16,"1"-2"-4"-16,0 38-23 15,9-27-56-15,-8-15-13 16,8 15-27-16,6 0-47 0,-6 0-8 16,16 9-3-16</inkml:trace>
  <inkml:trace contextRef="#ctx0" brushRef="#br0" timeOffset="37292.8578">8854 5891 51 0,'-6'9'77'16,"6"12"-1"-16,21 7-57 16,-16 5-4-16,5 6-1 15,-1 1 5-15,7 2 0 0,0-3-1 16,4-3-4-16,0-11-1 15,4-6-2-15,-4-6-1 16,3-9-1-16,-1-4 0 16,-1-4-4-16,0-7-1 0,-1-5-7 15,-1-1-4-15,-5-7-19 16,-4-6-44-16,1 2-19 15,-7-4-5-15,-4-2 0 16</inkml:trace>
  <inkml:trace contextRef="#ctx0" brushRef="#br0" timeOffset="37436.8676">8905 5753 69 0,'-12'-8'90'16,"4"-1"-5"-16,2 1-5 16,5-1-74-16,1-6-21 15,0 2-59-15,7 7-9 16,-7 6-6-16</inkml:trace>
  <inkml:trace contextRef="#ctx0" brushRef="#br0" timeOffset="39009.9916">5440 9896 68 0,'0'0'80'0,"-9"0"-3"15,7 14-48-15,2 8-9 16,1 5-2-16,9 6-2 15,1 3-1-15,2 1-1 0,4-1-3 16,3-2-2-16,-1-7-3 16,1-2 1-16,-1-9-4 15,0-5-6-15,-3-10-13 16,-3-6-55-16,1-8-16 0,-3-8-5 15,-7-13-4-15</inkml:trace>
  <inkml:trace contextRef="#ctx0" brushRef="#br0" timeOffset="39131.0029">5461 9798 1 0,'-11'-3'92'0,"1"-2"-1"16,10 5-7-16,-12-16-14 16,12 6-133-16,0 10-18 15,11 0-7-15,-11 0-4 0</inkml:trace>
  <inkml:trace contextRef="#ctx0" brushRef="#br0" timeOffset="40133.0931">9421 9702 10 0,'-4'12'75'15,"2"10"-37"-15,2 4 0 16,6 6 1-16,3 6-1 16,4-4-4-16,1 2-8 15,3-7-8-15,-1-2-5 16,1-11-3-16,-2-5-3 0,0-7-5 15,-6-8-9-15,2-11-37 16,-2-4-37-16,-9-6-6 16,-1-6-5-16</inkml:trace>
  <inkml:trace contextRef="#ctx0" brushRef="#br0" timeOffset="40229.1028">9329 9653 43 0,'0'0'79'0,"0"0"-22"0,-15-9-57 15,47 7-72-15,-32 2-6 16</inkml:trace>
  <inkml:trace contextRef="#ctx0" brushRef="#br0" timeOffset="73962.7559">2315 8770 5 0,'4'-17'69'0,"-4"17"-3"16,3-13-8-16,-3 13-12 0,1-10-9 16,-1 10-10-16,0 0-7 15,0-11-5-15,0 11-3 16,0 0-2-16,0 0-2 15,0 0-3-15,0 0 0 0,0 0-2 16,0 0-1-16,0 0-1 16,0 0-1-16,-1 12 1 15,0 3 0-15,-2 4 1 0,-1 8 0 0,3 5 1 16,-3 4 0-1,-1 2 1-15,-1 1-1 16,1-1 0-16,0-1 1 16,-1-1-1-16,-2-6-1 15,2-2 1-15,1-6-2 0,1-3 1 16,4-4-1-16,-2-5-1 0,2-10-3 15,0 12-2-15,0-12-5 0,0 0-10 16,8-8-39 0,2 3-32-16,-6-4-6 15,2-1-4-15</inkml:trace>
  <inkml:trace contextRef="#ctx0" brushRef="#br0" timeOffset="74593.8073">2259 8743 35 0,'0'0'82'15,"-20"-9"-29"-15,20 9-8 16,0 0-9-16,0 0-9 16,0 0-13-16,-10 2-3 15,10-2-4-15,0 0 1 16,-5 13 2-16,5-13-2 15,0 0 2-15,0 0-1 0,0 8 1 16,0-8 0-16,0 0-1 16,10-9-1-16,0 0-1 15,0-4-1-15,-1-1-1 16,2 1-1-16,0-1-1 0,-1-2-2 15,-1 5 1-15,0 0-1 16,-3 3-1-16,-6 8 1 16,10-14-1-16,-10 14 0 0,11-7 0 15,-11 7 0-15,10-3 0 16,-10 3-1-16,0 0 1 15,13 0-1-15,-13 0 1 16,9 0 0-16,-9 0 0 0,12 15 0 16,-5-5 1-16,2 5-1 15,1-1 1-15,1 5 0 16,2 0 1-16,1 1-1 0,1 3-1 15,0-3-3-15,3 0-5 16,-6-5-17-16,0-3-50 16,3 2-16-16,-6-7-7 15,-9-7-5-15</inkml:trace>
  <inkml:trace contextRef="#ctx0" brushRef="#br0" timeOffset="75489.8834">1561 8652 25 0,'-15'-2'73'15,"15"2"-31"-15,0 0-8 0,-10 15-3 16,3-2-3-16,2 4-5 16,-3 2-4-16,5 3-1 0,2 5-1 15,1-5-1 1,2 4-3-16,5-6-2 0,2-2-1 15,5-2 0-15,1-5-1 16,-1-5-1-16,4-4-1 16,4-2-2-16,-4-3 0 15,1-6-3-15,-1-3-2 0,-3-4-5 16,4 1-16-16,-5 0-52 15,-5-12-18-15,-4-2-7 16,-3-5-1-16</inkml:trace>
  <inkml:trace contextRef="#ctx0" brushRef="#br0" timeOffset="75627.8936">1566 8303 30 0,'-7'-14'81'0,"1"0"-2"15,-1 3-5-15,2-5-83 16,5 16-33-16,0-10-34 0,0 10-5 15</inkml:trace>
  <inkml:trace contextRef="#ctx0" brushRef="#br0" timeOffset="76137.9328">1932 8782 23 0,'-11'-3'79'15,"11"3"4"-15,-9 17-39 0,8 1-18 16,1 3-12-1,0 4-2-15,0 6-1 0,0 0-10 16,0-3-10-16,0-4-42 16,3 0-27-16,-3-7-6 15</inkml:trace>
  <inkml:trace contextRef="#ctx0" brushRef="#br0" timeOffset="79095.1566">13759 11604 0 0,'0'-15'76'16,"0"1"3"-16,-16 3-49 15,16 11-2-15,0 0-3 0,0 0-3 16,0 0-5-16,-9 0-6 16,6 14 1-16,-2 5-1 0,-3 10 0 15,1 4 1-15,0 4 1 16,1 6-1-16,1-2 0 15,0 0-3-15,4-4-1 16,1-4-2-16,7-6 0 16,1-5 0-16,3-7-1 15,4-4 0-15,1-8-1 0,4-3-2 0,5-5-3 16,-5-12-5-1,4-3-11-15,-6-6-40 16,-5-15-31-16,2-5-8 0,-10-15-5 16</inkml:trace>
  <inkml:trace contextRef="#ctx0" brushRef="#br0" timeOffset="79200.1671">13772 11286 37 0,'-19'-22'81'16,"6"9"-4"-16,4 1-9 16,-16 6-93-16,32 5-47 15,6 1-7-15,2 4-1 16</inkml:trace>
  <inkml:trace contextRef="#ctx0" brushRef="#br0" timeOffset="79502.1919">14286 11754 68 0,'0'18'90'0,"2"4"-4"16,-2 6-3-16,-2 3-71 0,0 7-2 15,1 4 1-15,-1-2-5 0,-3-3-7 16,5-6-48 0,0 1-33-16,0-11-6 15,0-8-7-15</inkml:trace>
  <inkml:trace contextRef="#ctx0" brushRef="#br0" timeOffset="80131.2404">14893 11448 54 0,'-19'2'87'0,"6"-2"-4"16,3-2-40-1,10 2-10-15,0 0-8 0,6 2-6 16,14-1-6-16,4 1-4 16,10-1 0-16,6 2-3 15,4 1 1-15,1-2-4 0,0 0-1 16,-4 1-2-16,-3-3-3 0,-6 0-4 15,-2 0-10 1,-7 0-18-16,-11-8-49 16,6 4-7-16,-9-1-3 0</inkml:trace>
  <inkml:trace contextRef="#ctx0" brushRef="#br0" timeOffset="80333.2579">14967 11626 49 0,'-8'9'93'0,"8"-9"-3"0,10 7-5 16,20-7-61-16,3 1-6 16,9 0-3-16,4-1-10 0,11 3-26 15,9-3-59-15,-8 0-8 16,-3 0-6-16,-6-3 1 15</inkml:trace>
  <inkml:trace contextRef="#ctx0" brushRef="#br0" timeOffset="81072.3201">16039 11412 4 0,'-12'10'83'0,"3"1"3"15,11 6-34-15,-9 4-12 16,3 2-4-16,0 5-5 16,4 1-7-16,0-1-5 0,3 1-4 15,8-2-4-15,3-4-1 16,5-5-2-16,4-4-2 15,4-3-1-15,2-7-2 0,3-4-4 16,-2-6-7-16,5-11-43 16,-1-7-37-16,-9-12-7 15,-8-14-6-15</inkml:trace>
  <inkml:trace contextRef="#ctx0" brushRef="#br0" timeOffset="81181.3292">16082 11090 52 0,'-33'-19'86'15,"7"7"-5"-15,6-3-22 0,7 7-124 16,13 8-13-16,15-4-5 15</inkml:trace>
  <inkml:trace contextRef="#ctx0" brushRef="#br0" timeOffset="81910.3895">16523 11771 82 0,'-5'14'85'0,"5"5"-31"0,-1-9-6 16,1-1-9-16,0-9-11 15,0 0-9-15,0 0-5 16,0 0-3-16,0-7-1 16,0-12-2-16,1 0-2 0,1-9-4 15,2-5 0-15,3-5-1 16,2-2 0-16,4-2-1 15,-1 3 0-15,5 0 0 16,0 5 0-16,1 4 0 0,0 9 0 16,0 4 0-16,1 4 0 15,-2 7 1-15,0 6 0 16,1 3 0-16,1 11 0 15,-2 7 0-15,-2 3 0 0,1 6 1 16,-5 6-1-16,-1-2 1 16,-3 3-1-16,-1-2 0 15,-3-3-1-15,1-6 0 16,-1-5-2-16,0-4-3 15,2-2-6-15,-5-15-18 0,0 0-41 16,0 0-21-16,0 0-3 0,0 0-5 16</inkml:trace>
  <inkml:trace contextRef="#ctx0" brushRef="#br0" timeOffset="82098.4083">16603 11628 70 0,'0'0'94'0,"22"5"-5"16,8-5-6-16,7 0-66 0,1-6-30 15,-2 3-59-15,9 0-8 16,-2-8-11-16,-4 1-2 15</inkml:trace>
  <inkml:trace contextRef="#ctx0" brushRef="#br0" timeOffset="84902.6302">5388 4770 14 0,'0'0'54'16,"-11"-4"-9"-16,11 4-3 15,0 0-3-15,12 0-5 16,5 0-9-16,6 0-6 16,9 0 1-16,8 0-4 0,5-5-3 15,4 1-5-15,-2-3-1 16,2 0-3-16,-3 0-1 15,-4 2-1-15,-8 1-1 16,-7 0-1-16,-6 3-2 0,-4 0-2 16,-6 1-4-16,-11 0-8 15,11 6-13-15,-11-6-27 16,-1 10-33-16,0-1-4 15</inkml:trace>
  <inkml:trace contextRef="#ctx0" brushRef="#br0" timeOffset="85262.6563">5750 4622 18 0,'-10'-6'65'0,"-2"1"-10"0,12 5-9 16,-8-4-10-16,8 4-9 0,6 0-8 16,7 0-6-1,8 6-5-15,7-2-3 16,2 6-1-16,2 0-2 15,1 1 0-15,-1 2-1 0,-4 0 0 16,-5 1 1-16,-7 0 0 16,-8-1 2-16,-4 1 0 0,-4-1 1 15,0 2 3-15,-10 3-2 16,-2-1 0-16,-6 5 0 15,-1-2-4-15,-4-1-7 16,5 4-23-16,9 1-48 16,-4-8-13-16,8-4-5 0</inkml:trace>
  <inkml:trace contextRef="#ctx0" brushRef="#br0" timeOffset="85820.7013">5080 4262 38 0,'-9'23'39'0,"5"8"2"16,4-1-1-16,0 0-5 15,8-1-7-15,4-3-6 16,1-4-1-16,7-4-4 15,-1-5-3-15,0-8-3 0,2-2-5 16,0-3-11-16,-1-14-57 0,3-1-19 16,-6-11-7-1</inkml:trace>
  <inkml:trace contextRef="#ctx0" brushRef="#br0" timeOffset="85928.7094">5128 3955 51 0,'-8'-13'70'0,"1"0"-27"16,1 5-101 0,15 1-12-16</inkml:trace>
  <inkml:trace contextRef="#ctx0" brushRef="#br0" timeOffset="86538.7587">5520 4327 7 0,'0'0'58'0,"-11"-11"-7"16,11 11-8-16,0 0-6 15,-4-10-9-15,4 10-7 0,0 0-6 16,12-10-4 0,-2 7-3-16,0 3-3 0,0 0-2 15,4 0 0-15,-5 0-1 16,2 0-2-16,-11 0 1 15,13 9 1-15,-13-9-1 16,2 14-1-16,-2-5 1 0,-5 3-1 16,-4 2 1-16,-1 1-1 15,3 1 0-15,-3 2 0 0,4-1 1 16,2 0 0-16,4-2 2 15,9-4 1-15,8-1 1 16,7-5 0-16,3 0 2 16,4-4-1-16,-1 0-2 15,3 0-3-15,-6-1-4 0,3 4-12 16,-13-2-22-16,-4-2-46 15,6 6-6-15,-4-4-5 16</inkml:trace>
  <inkml:trace contextRef="#ctx0" brushRef="#br0" timeOffset="87871.874">14150 12899 30 0,'-10'11'81'0,"-2"6"3"15,4 14-50 1,-1 1-4-16,3 8 0 0,5 1-6 15,1 2-4-15,4-6-4 16,9 0-3-16,1-8-2 16,6-9-3-16,4-7-2 15,-3-12-6-15,8-1-25 0,2-6-55 16,-11-22-8-16,-5-11-8 15,-5-11-1-15</inkml:trace>
  <inkml:trace contextRef="#ctx0" brushRef="#br0" timeOffset="87965.8834">14105 12682 74 0,'-13'-6'88'0,"1"2"-6"16,12 4-14-16,5-14-123 0,11 17-24 16,2 4-5-16,3 1-3 15</inkml:trace>
  <inkml:trace contextRef="#ctx0" brushRef="#br0" timeOffset="88480.9267">14583 13101 20 0,'-8'2'89'0,"8"-2"-1"16,-1 8-22-16,8-8-30 0,12-3-8 15,2-1-8-15,3 0-9 16,-1 2-4-16,1 2-1 16,-2 0-3-16,-4 6-2 15,-9 6-1-15,-7 5 1 0,-3 1 0 16,-10 6 1-16,-3-1 0 15,0 1 2-15,-2-2 0 16,4-1-1-16,7-6 1 16,5-1 0-16,7-7-1 0,16-4-1 15,9-3-3-15,4 0-3 16,10 0-9-16,-2-6-36 15,2-2-37-15,5-4-9 16,-5-1-4-16</inkml:trace>
  <inkml:trace contextRef="#ctx0" brushRef="#br0" timeOffset="88885.9619">15441 12801 50 0,'-21'4'86'0,"8"2"0"15,4-6-36-15,9 0-21 16,3 11-5-16,14-5-6 16,11-1-5-16,6-1-3 15,9-1 0-15,1-2-3 0,5-2-6 16,-7 1-6-16,4 0-17 15,-12 3-51-15,-4-3-15 16,-7-1-7-16,-8-3-2 16</inkml:trace>
  <inkml:trace contextRef="#ctx0" brushRef="#br0" timeOffset="89060.9721">15477 12958 38 0,'-4'13'95'0,"7"-4"-5"16,18 13-9-16,13-18-53 15,9 2-9-15,11-6-13 0,-5 5-65 16,15-6-24-16,-1-6-8 16,-2-7-3-16</inkml:trace>
  <inkml:trace contextRef="#ctx0" brushRef="#br0" timeOffset="89657.0246">16597 12700 32 0,'-16'-3'85'15,"0"3"1"-15,0 8-3 16,-1 10-63-16,2 7-4 0,3 6 0 15,5 6 0 1,4 1-1-16,3 2-1 0,9-4-3 16,9 0-1-16,4-6-2 15,6-7-3-15,8-3-3 16,-3-8-4-16,7-3-13 0,-1-6-58 15,-4-8-17-15,-1-17-8 16,-11-14-4-16</inkml:trace>
  <inkml:trace contextRef="#ctx0" brushRef="#br0" timeOffset="89777.033">16595 12434 57 0,'-32'-20'80'0,"11"7"-12"16,4 9-54-16,17 4-77 0,10-10-23 15</inkml:trace>
  <inkml:trace contextRef="#ctx0" brushRef="#br0" timeOffset="90547.1019">17076 13073 24 0,'0'24'86'0,"0"1"0"16,-3-1-39-16,5 1-4 15,0-5-8-15,3-6-12 0,-3-4-6 16,-2-10-2-16,12-2-2 16,-6-13-3-16,1-7-1 15,1-7-3-15,1-5-3 16,0-7-2-16,1-5-1 15,0 0 1-15,-2 0-1 16,2 3 0-16,-2 3 1 0,2 5-1 16,-3 8 1-16,0 7-1 15,-1 5 1-15,-6 15-1 16,16-7 0-16,-16 7 0 0,18 20 1 15,-8 4-1-15,1 4 1 16,5 6 0-16,0 7 0 16,-1 2 2-16,0 0-1 15,3-2 1-15,-4-4-1 0,2-2 0 16,-2-6 0-16,-2-5-1 15,-2-6-2-15,-2-4-3 16,1-3-4-16,-9-11-7 16,15 7-29-16,-15-7-41 0,8 4-12 15,-8-4-6-15</inkml:trace>
  <inkml:trace contextRef="#ctx0" brushRef="#br0" timeOffset="90700.1171">17194 13058 43 0,'0'0'91'15,"7"-7"-3"-15,14 4-6 16,10 1-45-16,11 2-59 16,11 0-55-16,-8-2-6 15,4-4-6-15</inkml:trace>
  <inkml:trace contextRef="#ctx0" brushRef="#br0" timeOffset="98149.6812">6475 6063 19 0,'0'0'72'16,"-5"-16"-8"-16,5 16-13 0,-2-14-11 0,2 14-9 15,0-11-12 1,0 11-8-16,0 0-3 15,0 0-1-15,0 0-2 16,0 0-1-16,0 0-1 0,0 0-1 0,0 0 1 16,-7 6-1-1,7-6 0-15,-8 19 0 16,1-6-1-16,1 4 2 0,-3 3 0 0,3 4 1 15,2 4 0 1,-1 4 1-16,1 3 1 16,0 2-1-16,1 1 0 15,1-1 1-15,1 1-2 0,1-3 0 16,0-3-1-16,0-4 0 15,0-3 0-15,0-5-1 16,1-5 1-16,1-4-1 16,-2-1-2-16,0-10-1 0,0 0-2 15,4 9-5-15,-4-9-7 16,0 0-21-16,1-11-41 15,-1 11-16-15,6-11-7 16</inkml:trace>
  <inkml:trace contextRef="#ctx0" brushRef="#br0" timeOffset="98605.7168">6253 6385 13 0,'0'0'82'16,"0"0"2"-16,0 0-39 0,0 0-10 15,6 6-6-15,0 4-8 16,2 2-4-16,-1 3-3 15,3 2-2-15,0 0-1 16,0 2-1-16,-1-3-2 0,1 0-1 16,-2 0-2-16,2-2-1 15,-4-1 0-15,1-2-1 16,-3 0 0-16,-1 1 0 15,1-3-1-15,-4-9 1 0,10 14 1 16,-10-14-1-16,11 11 0 0,-2-11 0 16,1 0 1-1,6-8-1-15,3-4 1 0,5-7-2 16,0-5 1-1,4-5-1-15,0 3 0 0,-2-4 0 16,1 3-2-16,-6-1-1 16,-2 6-3-16,-3 0-3 15,0 12-8-15,-6-2-31 0,0 3-45 0,8 1-8 16,-3-2-5-1</inkml:trace>
  <inkml:trace contextRef="#ctx0" brushRef="#br0" timeOffset="99920.8241">13679 14084 22 0,'0'-13'89'0,"-2"1"3"0,2 3-35 15,-5-1-9-15,5 10-13 16,-8-12-13-16,8 12-6 0,-12-3-5 16,12 3-2-1,-16 8-3-15,7 9-1 16,0 4 0-16,2 8 1 15,-2 4-1-15,0 3 1 0,6 4 0 16,1-2 0-16,2 2 0 0,2-7-1 16,7-1 0-16,5-5-1 15,2-5 0-15,3-6-1 16,2-3 0-16,3-6 0 15,3-7-3-15,0 0-2 0,2-5-7 16,-4-15-16-16,2-6-53 16,3 2-17-16,-5-13-8 15,-3-9-7-15</inkml:trace>
  <inkml:trace contextRef="#ctx0" brushRef="#br0" timeOffset="100043.8327">13724 13762 76 0,'-21'-14'88'16,"7"3"-6"-16,11-1-16 0,3-1-136 15,17 7-14-15,4 1-4 16</inkml:trace>
  <inkml:trace contextRef="#ctx0" brushRef="#br0" timeOffset="100952.9084">14155 14270 49 0,'-4'-11'67'0,"4"11"-28"15,-9 0-7-15,9 0-10 16,-13-2-8-16,13 2-2 16,-17 1 2-16,17-1 1 0,-17 8 1 15,7-5-3-15,10-3 1 16,-15 8 0-16,15-8-3 15,-15 7 0-15,15-7 0 16,0 0 0-16,0 0-1 0,0 0 0 16,0 0-2-16,0 0 0 15,10-1-1-15,0-2-1 0,6-2 0 16,3 2 0-1,5 1 0-15,1 2-3 0,2 0 2 16,0 0-2-16,-1 5-1 16,-2 2-1-16,-4 1-2 15,-5 2 0-15,-4 1 0 0,-4-2 1 16,-4 4-1-16,-3-3 2 15,-5 2-1-15,-6-3 1 16,-6 1 0-16,2-2 0 0,-3-1 0 16,4 0-1-16,0 1 1 15,5-3-1-15,5 4 1 16,4 0-1-16,7 3 0 15,8-1 1-15,5 5-1 16,5 0 1-16,0-1-1 0,-3 3 0 16,0 1-1-16,-6-2 1 0,-10 2 0 15,-6 0 0-15,-12-4-1 16,-10-1 1-1,-8 0 1-15,-5-6-1 0,-6-3 1 16,3-3-1-16,2 1-2 16,3-3 0-16,7 0-4 15,2 0-5-15,14 0-18 0,10 0-40 16,-15 4-25-16,15-4-7 15,7 0-4-15</inkml:trace>
  <inkml:trace contextRef="#ctx0" brushRef="#br0" timeOffset="103632.1321">6027 5899 10 0,'0'0'74'16,"-13"17"-23"-16,7 1-10 0,0 4-5 15,2 8-2-15,0-3-8 16,2 2-5-16,2-4-3 16,0-1-2-16,1-7-4 15,3-3-1-15,-4-14-2 0,15 11 0 16,-5-11-3-16,2-3-3 15,5-2-7-15,-4-11-21 16,-3-6-55-16,4 0-8 16,-5-7-8-16</inkml:trace>
  <inkml:trace contextRef="#ctx0" brushRef="#br0" timeOffset="103738.1392">5999 5757 5 0,'-13'-16'76'0,"6"1"-2"16,7 4-24-16,8 11-109 15,3-3-13-15,4 3-2 16</inkml:trace>
  <inkml:trace contextRef="#ctx0" brushRef="#br0" timeOffset="104710.2147">6184 6250 0 0,'0'0'51'16,"0"0"-2"-16,0 0-6 15,0 0-6-15,0 0-3 0,0 0-6 16,0 0-5-16,0 0-7 15,0 0-5-15,8-5-2 16,-8 5-2-16,16-6 0 16,-5 4 0-16,1 0-2 0,-1-1 0 15,4 3-1-15,-3 0 0 16,-1 0-1-16,0 2-1 15,-11-2 0-15,13 9 0 16,-13-9 0-16,3 10 0 0,-3-10 0 16,-5 11 1-16,-4-5-1 15,-4-1 1-15,2 0-1 16,-1 1 1-16,-2 0-1 15,5-1-1-15,9-5-1 0,-12 10 1 16,12-10 0-16,3 15 0 16,7-3-1-16,3-4 1 15,3 3-1-15,0 0 1 0,-1 0-1 0,0 1 1 16,-6 2-1-1,-5-1 1-15,-4 1 0 16,-11 0-1-16,-6-2 1 16,-3 1 0-16,0-1 1 15,-2-2-2-15,1 1-5 0,4-6-3 16,6 5-12-16,4-1-37 0,7-9-30 15,0 14-6-15,0-14-3 0</inkml:trace>
  <inkml:trace contextRef="#ctx0" brushRef="#br0" timeOffset="105864.3121">14852 14172 46 0,'-10'-3'88'0,"2"0"0"15,8 3-37-15,0 0-13 16,8 2-9-16,14-2-7 16,7-2-4-16,8 2-3 0,5-1-3 15,5-2-3-15,-1 0-3 16,-4-2-2-16,-6 5-2 15,-10-3 0-15,-2 3-1 0,-5-1-2 16,-5-2-2-16,2 2-3 16,-3-5-7-16,7 3-34 15,4 0-42-15,-5-1-6 16,-7 1-6-16</inkml:trace>
  <inkml:trace contextRef="#ctx0" brushRef="#br0" timeOffset="106040.3298">14938 14365 76 0,'17'9'93'16,"17"-1"-6"-16,15-5-55 15,9 0-3-15,6 0-4 0,2-3-10 16,1 0-10-16,-10 0-10 15,2 0-43-15,-7 0-37 16,-16 0-5-16,-9-2-6 16</inkml:trace>
  <inkml:trace contextRef="#ctx0" brushRef="#br0" timeOffset="109067.5839">16242 14057 0 0,'0'-17'80'16,"2"5"-23"-16,-2-6-5 0,0 6-6 15,-2-2-6 1,-4 5-6-16,3-1-9 15,3 10-7-15,0 0-1 16,-14-1-5-16,8 12-1 16,-2 9-2-16,3 10 0 0,-1 6-1 15,5 3 0-15,1 4 1 0,1 1-1 16,8-2 0-1,7-7 0-15,5-5-2 0,5-4-2 16,6-8 0-16,4-6 0 16,2-7-3-16,1-5-4 15,0-3-5-15,1-10-12 0,-9-10-44 16,-12-16-32-16,1-13-6 15,-15-8-8-15</inkml:trace>
  <inkml:trace contextRef="#ctx0" brushRef="#br0" timeOffset="109195.594">16382 13773 10 0,'-30'-23'97'0,"2"8"-3"0,8 1-6 15,10 1-6-15,10 13-90 16,17-7-69-16,1-2-11 0,5 1-6 0,4-1-3 16</inkml:trace>
  <inkml:trace contextRef="#ctx0" brushRef="#br0" timeOffset="109824.6488">16747 14359 5 0,'6'13'89'15,"3"6"3"-15,-2 2-4 16,0 4-48-16,1 3-22 15,0 2 1-15,-1 1 0 0,-3-4-3 16,-1-5-4-16,-1-4 1 16,1-7-3-16,-3-11 0 15,0 0-2-15,1-13-1 16,-1-12-1-16,2-8-1 0,1-7-3 15,2-7 0-15,-1-6 0 16,5 0-1-16,-1 2 0 16,3 3-1-16,0 7 1 15,2 6 0-15,-2 7-1 0,-1 7-1 16,-3 8 0-16,-7 13 1 15,17-7-1-15,-17 7 1 16,16 18 0-16,-5 2 0 16,1 7-1-16,-1 6 1 0,3 5 0 15,0 5 0-15,-2 3 0 16,0 0 0-16,-1 0 0 15,-2-1 0-15,-3-3 0 0,3-3-1 16,-5-6-3-16,-2-4-6 16,2-4-28-16,-4-4-43 15,-8-15-16-15,-7-5-7 16,-6-16-5-16</inkml:trace>
  <inkml:trace contextRef="#ctx0" brushRef="#br0" timeOffset="109958.6622">16811 14468 77 0,'18'-14'96'0,"6"6"-5"0,7-4-7 15,2 7-67-15,4-11-21 16,5-4-60-16,5 9-21 16,-5 1-7-16,1 0-4 0</inkml:trace>
  <inkml:trace contextRef="#ctx0" brushRef="#br0" timeOffset="110428.6984">17853 14209 73 0,'12'10'98'15,"6"0"-4"-15,5-7-6 16,11 1-51-16,3-1-24 15,6-1-3-15,5 1-9 0,-2-4-11 16,3-4-56-16,-4 4-22 16,-9-4-8-16,-4-1-4 15</inkml:trace>
  <inkml:trace contextRef="#ctx0" brushRef="#br0" timeOffset="112200.8297">18629 14058 75 0,'-11'8'90'16,"3"8"0"0,-13 7-55-16,12 6-7 0,4 3 2 15,3 7-4-15,2-1-6 16,5 1-7-16,7-5-2 0,1-3-3 15,7-7-1 1,2-5 0-16,4-8-2 0,-2-5-2 16,6-6-3-16,-2-4-4 15,5-9-12-15,-9-5-56 0,0-20-19 16,-7-10-9-16,-9-14-6 15</inkml:trace>
  <inkml:trace contextRef="#ctx0" brushRef="#br0" timeOffset="112284.8345">18596 13701 84 0,'-34'-15'90'16,"8"1"-7"-1,13 8-18-15,1 6-138 0,20 0-11 16,11 0-5 0</inkml:trace>
  <inkml:trace contextRef="#ctx0" brushRef="#br0" timeOffset="112819.8718">19208 14244 93 0,'0'0'96'0,"-8"-3"-4"16,8 3-3-16,-15 17-69 15,11 5-7-15,0 5-2 16,0 0-1-16,-4 5-1 0,4 2 0 16,-1-4-2-16,-4-1 0 15,5-5-3-15,0-5 0 16,-1-5-2-16,3 2-1 0,2-16-1 15,-3 9-3-15,3-9-3 16,0 0-5-16,4-12-7 16,5 1-31-16,5 0-45 15,-8-6-5-15,-1 0-7 0</inkml:trace>
  <inkml:trace contextRef="#ctx0" brushRef="#br0" timeOffset="113476.9177">19026 14272 16 0,'0'0'49'0,"-11"0"-3"15,1 3-2-15,2-3-4 0,8 0-4 0,-10 2-2 16,10-2-6 0,-8 2-3-16,8-2-4 15,0 0-5-15,0 0-1 16,0 0-4-16,-10 0-1 0,10 0-3 15,0 0-1-15,0 0-2 16,0 0 0-16,0 0-2 16,8-2 0-16,-8 2 0 15,11-7-1-15,-11 7 0 0,22-11 2 16,-9 3 0-16,6 0 1 15,4-2 0-15,3 1 1 16,6-3 0-16,5 2 0 16,3 1 0-16,-1 3-2 0,3 4 0 15,-4 1-1-15,-4 2 0 16,-7 9-2-16,-6 3-1 15,-12 3 1-15,-9 3-1 16,-5 0 0-16,-11 2 0 0,-6 0 1 0,-1-5 0 16,-2-2 1-16,0-1 0 15,4-1 1 1,4-7-1-16,6-1 0 0,11-4 0 15,0 0-1-15,0 0 1 16,14 6-1-16,7-1 1 16,4 1-1-16,5 2 0 15,6 2 0-15,-2 1-1 0,-1 4 1 16,-7 2 0-16,-7 5 0 15,-8 0 0-15,-11 4 0 16,-16 1 0-16,-13 2 0 0,-10-1 1 16,-11 1-1-16,-6-6 1 0,-5-1-1 15,0-5-1 1,6-4-6-16,3 0-16 0,4-12-39 15,3-2-33 1,17-12-6-16,3-5-6 0</inkml:trace>
  <inkml:trace contextRef="#ctx0" brushRef="#br0" timeOffset="134628.5521">2743 14612 73 0,'-4'28'91'15,"2"3"-2"-15,-28 1-55 16,29 2-3-16,6-1 0 0,2-8-12 16,9-3-4-16,-1-7-6 15,5-7-3-15,2-8-4 16,4-3-15-16,0-12-65 0,-3-18-10 15,-9-10-7-15,-7-12-6 16</inkml:trace>
  <inkml:trace contextRef="#ctx0" brushRef="#br0" timeOffset="134724.5589">2667 14309 71 0,'-14'0'84'0,"0"0"-20"16,4-2-63-16,20-4-78 0,10 4-9 16</inkml:trace>
  <inkml:trace contextRef="#ctx0" brushRef="#br0" timeOffset="135303.6061">3094 14725 24 0,'-2'12'82'15,"2"5"1"-15,0 2-1 16,11 3-67-16,-3 5-3 16,2 4 2-16,2-2 3 0,-1-1-3 15,-3-2-1-15,3-6-3 0,-4-4 1 16,-2-5-1-16,-5-11-1 0,0 0 0 15,7-17-2 1,-7-4-1-16,0-12-2 16,0-2 0-16,-1-8-3 15,-1-3 0-15,3 4-1 16,-1 0-1-16,0 7 1 0,0 5-1 15,2 7 0-15,1 6 0 0,3 7 0 16,4 8 0 0,1 2 0-16,5 4 0 0,-1 9 1 15,5 6 0-15,0 5 0 16,2 5 0-16,0 3 0 15,-2 2 1-15,-2 3 0 16,-2-4-1-16,-2 0-1 0,-3-3-3 16,-3-5-6-16,-8-5-32 15,-1-8-40-15,-6-4-12 16,-6-8-6-16</inkml:trace>
  <inkml:trace contextRef="#ctx0" brushRef="#br0" timeOffset="135437.615">3238 14884 27 0,'5'-1'95'16,"14"1"-3"-16,6-3-4 0,6-34-35 15,2 26-61 1,-2 1-67-16,13 3-8 16,-6-3-9-16,0-2-1 0</inkml:trace>
  <inkml:trace contextRef="#ctx0" brushRef="#br0" timeOffset="136140.6628">4802 14632 56 0,'-11'24'92'0,"3"7"-1"0,8-31-12 16,-4 38-58-16,9 3-3 16,7-2-2-16,8-6-4 15,5-7-3-15,3-9-5 16,1-11-6-16,5-6-32 15,1-15-49-15,-9-14-9 16,-7-11-5-16</inkml:trace>
  <inkml:trace contextRef="#ctx0" brushRef="#br0" timeOffset="136252.6713">4742 14287 77 0,'-17'-4'86'0,"17"4"-15"16,0 0-43-16,-1 7-109 15,21 2-6-15,4 1-1 0</inkml:trace>
  <inkml:trace contextRef="#ctx0" brushRef="#br0" timeOffset="136618.7025">5263 14659 52 0,'-3'5'88'0,"-1"5"-4"0,3 6-1 16,0 5-74-16,1 2 3 16,1 6 0-16,3 1 1 0,2 2-1 15,-1-2-4-15,1-1-2 0,-1-2 1 16,1-5-3-1,-2-5-2-15,0-1-3 16,-1-6-2-16,-3-10-7 16,0 0-22-16,0 0-51 0,0 0-9 15,9-17-4-15</inkml:trace>
  <inkml:trace contextRef="#ctx0" brushRef="#br0" timeOffset="137162.7434">5120 14701 11 0,'-10'6'80'16,"10"-6"-20"-16,-14 10-11 0,14-10-6 16,-7 8-8-16,7-8-11 15,0 0-7-15,0 0-1 0,0 0-3 16,0 0-1-1,9 5-1-15,2-6-2 16,4-6 0-16,4 0-1 16,5-1-1-16,7-1 0 0,5 0-1 15,1 2 0-15,6 1-2 16,-3 6 0-16,-3 0-2 0,-4 8 0 0,-4 4-2 15,-10 4 0 1,-6 4 0-16,-9 0 0 16,-4-1 0-16,-7 0 0 15,-3-4 1-15,-3-4 1 16,0-2-2-16,1-4 0 15,12-5 0-15,-10 0 0 0,10 0-2 0,7 0 1 16,6 0-1 0,-1 2 0-16,4 5 0 15,-1 4 0-15,-3 2 2 16,-5 5-2-16,-7 1 2 0,-6 1 0 15,-12 0 0-15,-4-3-1 16,-7-2-1-16,-4-7-8 16,5 0-40-16,3-6-39 0,-9-4-6 15,8-9-6-15</inkml:trace>
  <inkml:trace contextRef="#ctx0" brushRef="#br0" timeOffset="137690.7881">6465 14707 51 0,'-1'32'93'0,"2"2"-3"15,6-1-7-15,0 2-64 16,6-4-4-16,7-3-4 0,-1-8-7 15,1-14-29-15,-5-6-56 16,11-6-7-16,-2-20-4 16</inkml:trace>
  <inkml:trace contextRef="#ctx0" brushRef="#br0" timeOffset="137821.7985">6412 14395 46 0,'-10'8'76'15,"0"3"-42"-15,10-11-33 16,12 0-73-16,4 6-13 0</inkml:trace>
  <inkml:trace contextRef="#ctx0" brushRef="#br0" timeOffset="138107.8181">6968 14766 85 0,'-13'20'97'15,"-3"6"-7"-15,-2 1-5 0,3 4-73 16,4 3-3-16,3 0 1 15,8-3-3 1,4-6-4-16,14-4-5 0,1-11-10 0,11-7-68 16,9 0-9-1,0-3-8-15,3-11-3 16</inkml:trace>
  <inkml:trace contextRef="#ctx0" brushRef="#br0" timeOffset="138695.8625">7760 14639 5 0,'-4'20'92'16,"2"3"3"-16,2 4-4 15,0 3-49-15,4 4-18 16,4 1 0-16,3 0-6 0,3-3-6 16,3-8-4-16,1-7-4 15,1-10-5-15,4-5-11 16,-7-6-55-16,1-17-22 15,-4-11-7-15,-7-14-5 16</inkml:trace>
  <inkml:trace contextRef="#ctx0" brushRef="#br0" timeOffset="138814.8699">7679 14374 63 0,'-17'-6'85'0,"17"6"-9"16,-9 0-43-16,14 0-109 16,14 3-8-16,4 2-2 0</inkml:trace>
  <inkml:trace contextRef="#ctx0" brushRef="#br0" timeOffset="139206.8865">8229 14759 35 0,'9'27'93'15,"-1"-1"-1"-15,0 3-6 16,1 0-61-16,0 1-3 0,-3-7-7 15,-2-1-4-15,-4-6-1 16,0-5-3-16,0-11-3 0,0 0 1 16,0 0-2-1,-6-13-2-15,-2-7-2 0,-1-1 0 16,-3 0-2-16,0-4 0 0,3 4 0 15,-1 4-1 1,6 5 1-16,4 12 1 0,16-8 1 16,7 8 0-1,11 8 1-15,8 2 1 16,0 1-1-16,1 7 2 0,-4 0-1 0,-9 3 0 15,-14-1 0 1,-15 3 0-16,-14 1-1 16,-19-1-3-16,-8 7-18 15,-11-1-52-15,-4-15-17 0,-6 0-6 16,2-11-3-16</inkml:trace>
  <inkml:trace contextRef="#ctx0" brushRef="#br0" timeOffset="139863.9406">3240 15580 44 0,'0'0'93'16,"-8"-14"-2"-16,8 14-6 15,30-7-65-15,-30 7-5 16,11 20-5-16,1-3-3 0,-1 5-4 16,1 2 0-16,5 0-1 15,-4-2-1-15,1-2-1 16,-3-5-3-16,-11-15-8 15,19 3-49-15,-5-7-28 16,-6-11-6-16,-3-9-2 0</inkml:trace>
  <inkml:trace contextRef="#ctx0" brushRef="#br0" timeOffset="140020.9509">3476 15521 48 0,'12'24'93'0,"2"1"-4"16,-2-1-6-16,0 13-64 15,5-2-7-15,-2 1-8 16,3 0-12-16,-3 3-64 0,0-14-15 15,2-5-5-15,-6-11 3 0</inkml:trace>
  <inkml:trace contextRef="#ctx0" brushRef="#br0" timeOffset="140887.0177">3924 15816 46 0,'14'20'81'0,"4"6"-1"0,-18 8-62 16,23 7 0-16,1 2 3 0,5 4 0 15,-7-1-1 1,-3 0-2-16,-3-6-5 0,-2-8-3 16,-5-5-1-16,-5-8-1 0,0-9 0 15,-4-10-3 1,0 0-1-16,0-19 0 15,-4-5-1-15,-2-7 0 0,-1-6-3 16,0-7 0-16,1-3-1 16,1 0 1-16,4 1-1 0,1 2 0 15,1 6 1-15,7 5-1 16,3 5 0-16,4 10 0 0,3 4 0 15,1 10-1 1,3 4 2-16,2 6 0 16,1 10 0-16,2 10 0 15,2 3 0-15,-2 4 2 0,-2 4 0 16,-3 4-1-16,-3-7 1 0,-6 0 1 15,-5-9 0 1,-3-4 1-16,-5-9 0 0,0-12 0 16,0 0 0-16,-12-14-1 15,5-10 0-15,0-8 0 16,1-4-2-16,2-5 0 15,4-3-1-15,1 3 0 0,8 2-1 16,2 7 0-16,9 6 1 16,0 6-1-16,4 9 1 15,2 8 0-15,0 4 0 16,-2 11 0-16,1 7 1 15,-2 9 1-15,-3 7-1 0,-4 5 1 16,-4 4-1-16,-3 0 1 16,-5-1-1-16,-2-6 1 15,0-3-1-15,-2-8-2 16,0-8-1-16,0-7-3 0,0-11-6 15,9-3-21-15,-2-13-44 16,4-3-21-16,1-3-4 16,-2-1-5-16</inkml:trace>
  <inkml:trace contextRef="#ctx0" brushRef="#br0" timeOffset="141198.0416">4744 16008 62 0,'9'9'95'0,"6"-2"-1"0,5-14-34 16,9 2-29-16,5-7-11 15,2-7-4-15,2-4-5 16,-3-5-4-16,-3-1-3 15,-8-2-2-15,-10 1-3 0,-11 3-2 0,-7 4-1 16,-16 6-1 0,-4 6-1-16,-9 8-1 0,-7 7 2 15,-3 16 3 1,-1 10 1-16,4 11 3 0,4 10 2 15,6 5 1-15,8 2 3 16,9-2-1-16,8-4 1 16,9-9-1-16,11-9 0 15,11-10-1-15,6-11-2 0,4-10-4 16,6-4-5-16,1-11-6 15,8-6-42-15,-3-4-38 16,-5-10-9-16,-2-6-5 16</inkml:trace>
  <inkml:trace contextRef="#ctx0" brushRef="#br0" timeOffset="141401.0564">5176 15853 78 0,'-17'24'96'16,"1"2"-4"-16,3 0-6 15,13 1-76-15,6 0 1 16,11-3-3-16,7-2-1 15,7-2-3-15,-1-3-1 0,1 4-1 16,-6-1 1-16,-11 1 0 0,-13 1-1 16,-5 3-3-1,-21-2-12-15,-5-2-64 16,0 1-13-16,-1-7-6 0,8-7-6 15</inkml:trace>
  <inkml:trace contextRef="#ctx0" brushRef="#br0" timeOffset="142215.1172">5383 15445 48 0,'1'7'87'0,"12"11"0"15,6 33-34-15,1-10-31 16,7 12-3-16,4 7 1 0,4 10-3 16,0 4-4-1,-3 4 0-15,-3-4-1 0,-4-4-4 16,-6-7 0-16,-7-13-2 15,-5-10 1-15,-4-9 1 16,-2-12-2-16,-1-19-1 0,0 0-1 16,3-17-1-16,1-12 0 15,6-4-1-15,1-5-1 16,5-2-2-16,8 4-1 15,1 5 0-15,3 11 0 16,0 10-1-16,0 10 1 0,-3 12 0 16,-2 9 2-16,-4 5-2 15,-1 4 1-15,-2 2 4 16,3 0-3-16,-1-5-3 0,7 2-5 15,-3-6-23-15,3-8-54 16,7 2-11-16,-2-5-5 16,2-6-6-16</inkml:trace>
  <inkml:trace contextRef="#ctx0" brushRef="#br0" timeOffset="142687.1527">6723 15905 73 0,'-22'10'89'0,"8"7"-4"0,-32 12-58 15,33 5-4-15,3 7-4 16,2 3 0-16,4 3-4 16,4-2-3-16,10-6-2 15,10-6-2-15,5-11-1 0,5-10-3 16,5-7-5-16,1-8-4 15,5-11-11-15,-7-11-27 16,-5-5-47-16,4-5-5 0,-7-5-7 16</inkml:trace>
  <inkml:trace contextRef="#ctx0" brushRef="#br0" timeOffset="142996.1773">6949 15977 85 0,'-7'24'91'16,"2"6"-4"-16,7 5-53 16,5 1-14-16,7 2-5 15,5-6-3-15,5-7-2 16,3-9-2-16,3-6-1 0,2-10-2 15,-3-7-1-15,-2-11-1 16,-6-7 0-16,-3-5-1 16,-7-2-1-16,-6 2-1 15,-3 4 1-15,-2 5-1 0,1 9 1 16,-1 12 0-16,-10 2 1 15,6 15 0-15,3 8 0 0,1 4 1 16,5 5 0-16,2 2 1 16,2-6-1-16,3-2 0 15,2-6-2-15,1-6-2 16,0-8-3-16,-1-4-9 15,-2-5-27-15,-8-15-47 0,6 0-11 0,-3-8-5 16</inkml:trace>
  <inkml:trace contextRef="#ctx0" brushRef="#br0" timeOffset="143203.1926">7335 16116 33 0,'7'24'98'0,"-3"-4"0"16,3 11-8-16,-1-14-57 15,3-9-7-15,3-5-6 0,-1-4-6 0,4-14-4 16,3-5-2-1,5-7-3-15,0-2-1 16,2-3-3-16,0 2-1 16,0 1-2-16,-5 3-3 15,-2 7-6-15,-12 1-34 0,-2 6-47 16,8 1-7-16,-3-5-7 0</inkml:trace>
  <inkml:trace contextRef="#ctx0" brushRef="#br0" timeOffset="144318.2897">7841 16015 41 0,'9'26'96'0,"3"5"-2"0,-1-5-4 16,14 0-67-16,-12 0-2 15,2-6-2-15,-1-6-7 16,-3-7-2-16,4-9-2 15,-2-10-2-15,3-9 0 0,-3-5-2 16,1-4-1-16,4-4-2 0,3 1-1 16,0 1 1-1,-2 6-2-15,2 5-2 16,4 9-3-16,-2 3-2 0,-1 8-3 15,0 0-2-15,1 7-3 16,-8 4 0-16,3 4 2 16,-6-2 2-16,-2 2 3 15,-2 2 4-15,-5 1 3 0,4-1 5 16,-5 0 4-16,6-2 1 15,3-7 1-15,5-3 1 16,6-4 0-16,4-7 1 0,4-10-2 16,3-3-2-16,-2-4-2 15,-1-4-2-15,-6-1-1 0,-9 2-2 16,-7 1-1-16,-8 4-1 15,-11 7 0-15,-8 7-1 16,-7 8 0-16,-6 8 0 16,-2 15 2-16,1 8-1 15,5 9 3-15,5 6-1 16,6 1 2-16,10-1 1 0,7-7 1 15,9-4-1-15,12-10 1 16,6-11 0-16,6-6-2 0,1-8 0 16,-1-8-4-1,1-9 0-15,-4-2-3 16,-6-8 0-16,-4 1-1 0,-7-3-1 15,-3 4 0-15,-6 1 2 16,-2 9 1-16,-2 15 4 16,0 0 1-16,0 0 2 0,-7 19 1 15,3 9 1-15,1 1 3 16,1 5-1-16,1-1 0 15,1-2-1-15,0-6 1 16,3-7-1-16,4-7 0 0,1-10-2 16,4-4 0-16,3-12-2 15,1-9 1-15,4-7-1 16,4-7-2-16,-1-2 0 15,7-2 0-15,-1 4-1 0,-2 4 0 16,-2 7 1-16,-3 12 0 16,-4 9-1-16,-5 9 1 15,-3 11-1-15,-4 8 1 16,-4 5 1-16,0 3-1 0,3 4 2 15,-3-2-1-15,1-5 0 16,1-4 0-16,-2-4 0 16,4-6-3-16,-6-13-3 15,12 3-3-15,-7-15-4 0,6-11-6 16,-4-12-20-16,6-12-26 15,5-8-33-15,-3-11-7 16,0-3 6-16</inkml:trace>
  <inkml:trace contextRef="#ctx0" brushRef="#br0" timeOffset="144476.3054">9056 15586 76 0,'3'-9'100'0,"-3"9"-6"15,4 7-4-15,36 10-65 0,-33 10-11 16,-2 6-3-16,3 6-3 16,-1 5-1-16,2 4-2 15,-2 0-2-15,2 0-2 16,-2 1-3-16,3-5-3 0,-4-6-4 15,0-3-10-15,-4-14-37 16,-2-9-37-16,0-12-8 16,0 0-5-16</inkml:trace>
  <inkml:trace contextRef="#ctx0" brushRef="#br0" timeOffset="144824.3267">9089 15959 51 0,'0'0'98'0,"10"-19"-5"0,11-1-5 16,11 0-68-16,0-1-5 15,8-5-2-15,3 0-4 0,3 1-5 16,1-2 0-16,-5 5-2 0,-5 3 0 16,-7 5 0-1,-7 3-1-15,-8 9 0 16,-15 2 0-16,1 10 0 15,-8 11 0-15,-9 4 1 0,-4 7 0 16,1 6 1-16,-1-1 1 0,7 2-1 16,4 1 0-16,9-8 1 15,5-1-2-15,9-7 0 16,0-4-1-16,4-3 1 15,-6 0-2-15,-5-2-2 16,-8 2-2-16,-12 4-7 0,-17-2-34 16,-6-5-44-1,-1 4-8-15,-6-1-7 0</inkml:trace>
  <inkml:trace contextRef="#ctx0" brushRef="#br0" timeOffset="146003.4212">9766 15371 39 0,'0'-11'85'15,"0"11"0"-15,-8 0-54 0,8 0-9 16,-10 17-2-16,4-4-4 16,2 4-5-16,1-2-6 15,3 4-9-15,1-9-19 16,-1-10-51-16,18 14-11 0,-4-14-4 15</inkml:trace>
  <inkml:trace contextRef="#ctx0" brushRef="#br0" timeOffset="146151.4333">9853 15312 17 0,'-12'20'91'0,"3"2"-4"16,1 6-2-16,17 5-65 0,-9 6-4 16,0 5-4-16,1 3-14 15,2 7-65-15,8-16-16 0,2-2-9 16</inkml:trace>
  <inkml:trace contextRef="#ctx0" brushRef="#br0" timeOffset="146789.4836">3894 17072 39 0,'-11'22'92'15,"3"2"0"-15,2 19-6 16,6-12-70-16,8 4-1 0,5 5-3 16,4-5-1-16,5 2-2 15,2-11-4-15,2 0-8 0,-4-11-38 16,-3-8-42-16,3-9-9 15,-10-18-4-15</inkml:trace>
  <inkml:trace contextRef="#ctx0" brushRef="#br0" timeOffset="146900.4921">3938 16886 52 0,'-12'-8'71'0,"-1"6"-65"16,13 2-7 0,-10-11-85-16</inkml:trace>
  <inkml:trace contextRef="#ctx0" brushRef="#br0" timeOffset="147168.5162">4489 17306 55 0,'8'15'91'0,"-8"8"-5"0,0-9-5 16,0 2-63-16,0 1-15 16,-2 3-2-16,2 6-14 15,0 3-59-15,0-3-15 0,3-2-5 0</inkml:trace>
  <inkml:trace contextRef="#ctx0" brushRef="#br0" timeOffset="147744.5639">5254 17433 74 0,'-9'4'89'16,"9"-4"-5"-16,-15 0-10 0,-31-1-115 15,52 1-37-15,5-4-8 16,7-3-4-16</inkml:trace>
  <inkml:trace contextRef="#ctx0" brushRef="#br0" timeOffset="147843.5684">5463 17406 39 0,'0'0'74'0,"0"0"-59"16,12 31-23-16,-3-33-69 0</inkml:trace>
  <inkml:trace contextRef="#ctx0" brushRef="#br0" timeOffset="147967.5736">5760 17392 41 0,'0'0'82'16,"8"11"-17"-16,-8-11-43 0,0 0-94 15,20 3-8 1</inkml:trace>
  <inkml:trace contextRef="#ctx0" brushRef="#br0" timeOffset="148474.6044">6782 17031 10 0,'0'0'88'0,"-13"0"3"15,9 11-5 1,-1 40-37-16,2-24-35 0,3 5-5 15,0 9 0-15,8 2 0 16,4 3-1-16,3-2-2 16,7-4 0-16,-1-9-2 15,1-5-7-15,-3-13-23 0,-8-11-56 16,12-3-7-16,-10-22-7 15,-2-12 3-15</inkml:trace>
  <inkml:trace contextRef="#ctx0" brushRef="#br0" timeOffset="148580.6124">6763 16830 26 0,'-9'-7'55'16,"-2"4"-56"-16,11 3-1 16,0 0-76-16</inkml:trace>
  <inkml:trace contextRef="#ctx0" brushRef="#br0" timeOffset="150079.7244">7552 17379 36 0,'0'0'85'16,"4"18"-1"-16,-4-4-30 0,0 3-34 16,0-3-2-16,0 1 2 15,0 1-1-15,0 1-6 16,-1 1-3-16,-2-2-3 0,0 4 1 15,1-1-5 1,-3-4-3-16,2 1-12 0,-1-3-28 16,-3-4-46-16,7-9-7 15,0 0-3-15</inkml:trace>
  <inkml:trace contextRef="#ctx0" brushRef="#br0" timeOffset="150332.7417">7612 17457 7 0,'10'13'87'0,"-2"3"3"0,4 1-21 16,1 2-30-16,2 0-9 15,2-1-3-15,-1-3-6 16,2-2-5-16,1-1-4 16,-2 8-2-16,0-3-2 0,-1-12-3 0,1-4-1 15,-6-2-1 1,-3-4-1-16,-4-3-1 15,-2-4-1-15,-2-2 0 16,-4 2-2-16,-4-3-2 16,-4 5-4-16,-3 1-6 0,-4 6-32 15,1-1-43-15,7 4-8 0,0-1-6 16</inkml:trace>
  <inkml:trace contextRef="#ctx0" brushRef="#br0" timeOffset="151902.8753">8671 17058 68 0,'-12'3'78'16,"1"-3"-20"-16,11 0-13 0,-11 0-11 16,11 0-10-1,11 0-7-15,5 0-5 16,11-3-3-16,2-1-1 0,6-1 0 15,3 0-3-15,0-1 0 16,-1 1-2-16,-4-2-2 0,-9 5-1 16,-4 0-3-16,-2 2-6 15,-6 0-5-15,-12 0-21 16,0 0-50-16,10 6-7 15,-10-6-4-15</inkml:trace>
  <inkml:trace contextRef="#ctx0" brushRef="#br0" timeOffset="152123.8946">8682 17238 29 0,'0'0'92'0,"0"11"-2"0,8-10-4 15,13-1-56-15,7 0-16 16,6-1-3-16,8 1-4 16,0-4-11-16,9-3-56 15,0 7-25-15,-6-7-5 0,1-1-5 16</inkml:trace>
  <inkml:trace contextRef="#ctx0" brushRef="#br0" timeOffset="153232.9786">9698 17066 71 0,'14'0'85'0,"9"-4"-47"16,6-6-1-16,4-1-1 16,-2-2-6-16,3-3-10 15,-5 1-6-15,-5 0-5 0,-5 2-3 16,-11 2-3-16,-8 11-1 15,-6-11-1-15,-8 11-1 0,-6 0-1 16,-4 9-1-16,-3 5 0 16,-5 6 2-16,5 10 0 15,1 3 1-15,4 5 0 16,6 1 1-16,11 0 1 15,3-3 1-15,3-3 1 0,11-8 0 16,8-8 1-16,5-7-2 16,4-6 1-16,4-4-4 15,-1-3-6-15,6-8-9 16,-5-2-37-16,-1-13-36 0,3-3-7 15,-5-11-6-15</inkml:trace>
  <inkml:trace contextRef="#ctx0" brushRef="#br0" timeOffset="153682.0181">10225 16650 1 0,'-11'3'82'0,"-5"7"4"15,4 5-3-15,4 9-71 0,4 10 3 16,-2 9 1-16,6 8 2 15,3 7-1-15,6 5-4 0,6 0-1 16,7-3 1-16,1-1-2 16,4-9-1-16,2-13-1 15,0-8-2-15,1-13-1 16,2-13-1-16,-1-7 1 15,-1-13-3-15,-2-7 0 0,-3-10-2 16,-3-3-2-16,-4-4-1 16,-9 1-1-16,-6 2 0 0,-3 3 0 15,-8 7-1 1,-9 6 0-16,0 11 2 0,-4 8 0 15,-1 6 0-15,1 16 1 16,2 8 1-16,7 9 0 16,3 6 1-16,9 5 0 15,4 1 1-15,12-4 0 0,7-2 1 16,3-7 0-16,3-6-2 15,-1-10-1-15,0-8-4 16,0-9-9-16,-10-4-39 16,-7-13-38-16,3-8-7 0,-5-14-5 15</inkml:trace>
  <inkml:trace contextRef="#ctx0" brushRef="#br0" timeOffset="155146.1438">10638 16985 71 0,'9'29'93'16,"-1"5"-2"-16,41 2-62 15,-35 7 1-15,0 4-1 0,-4-1-7 16,0-5-7-16,-3-5-3 16,0-5-4-16,-4-9-1 15,-1-5 0-15,-1-8 0 16,-1-9-2-16,0 0 0 0,7-15-1 15,-4-4 0-15,1-1-1 16,2-5-1-16,4-7-2 16,5 1-1-16,0-1 0 0,2 3 0 0,1 4 0 15,3 2-1 1,-1 6 0-16,-2 4 0 15,-2 11 1-15,-1 2-1 16,-5 7 1-16,0 8 1 0,-2 6 0 16,-2 2 1-16,-1 4 1 15,-3 4 0-15,0-3 1 0,-2-3-1 16,0-4 0-16,0-5 2 15,0-3-1-15,0-13 1 16,0 0-1-16,0 0 0 16,0-21-1-16,0-4 1 15,6-3-2-15,3-3-1 16,3-3 0-16,2 1-1 0,1 4 0 15,-1 5 0-15,0 6-1 16,0 7 0-16,0 10 1 0,-4 1 0 16,-2 12 0-1,-2 5 1-15,1 4 0 0,-2 4 1 16,-3 3 0-16,2-3-1 15,-2-3 0-15,4 0-3 16,0-10-3-16,7-3-2 16,-1-9-4-16,6-2-2 0,2-12-1 15,2-4-1-15,0-1-1 16,-2-3 5-16,-2 5 4 15,-4 0 3-15,-3 6 5 16,-11 11 4-16,12-3 2 0,-12 3 2 16,5 11 2-16,0 0 0 15,3-2 1-15,3 0-2 16,4-3-1-16,0-4-2 15,3-4 0-15,-2-7-1 0,1-4-2 16,-5-4-1-16,-4-2 0 16,-8-1-2-16,0-2 0 15,-9 2-1-15,-3 6-1 16,-6 6 0-16,0 8 1 0,-2 6-1 15,-2 19 1-15,3 5 1 16,1 11 0-16,6 4 1 0,0 6 0 16,9-3 1-1,2-2 0-15,1-29-2 0,4 1 2 16,8 8-2-16,2-7-2 15,5-12-1-15,1-8-2 16,0-13-2-16,6-10-1 16,0-3 2-16,-2-5-3 15,0 0 0-15,1 5 4 0,-5 4 2 16,-1 7 2-16,-5 12 3 15,-3 8 2-15,-4 11 3 16,-4 6 0-16,-3 9-1 16,0 1 2-16,-1 2-2 0,-1-6 0 15,-1-3 1-15,0-8-1 16,3-8-1-16,0-8-1 15,11 0 0-15,0-11-1 16,3-8 0-16,1-1 0 0,3 1-3 16,0-3-1-16,0 6 0 15,-3 6 0-15,-2 6 0 16,-5 4 0-16,0 7 0 0,-2 8 0 15,-3 5 1-15,-1 1 1 16,2 2 0-16,-1-4 0 16,0-3 1-16,2-3-1 15,-5-13-1-15,16 2-2 16,-4-7-3-16,2-12-2 0,2-7-2 15,2-7-2-15,4-12-3 16,-1-9-1-16,0-6 0 16,-2-2 2-16,-4-2 5 15,-2 5 3-15,1 0 6 0,-4 12 1 16,-4 12 3-16,0 10 4 15,-2 14 1-15,-4 9 0 16,6 6 0-16,-3 12-2 16,-2 4-2-16,4 7 1 0,0 3-1 15,2 7 0-15,-1 6-2 16,3 1 0-16,-3 0 0 15,2 3-1-15,-3 0-1 16,-1-3 1-16,-4-23-4 0,1 0-2 16,-1-4-1-16,0 2-4 15,0-4-5-15,0-2-5 0,-2-2-11 16,-8-2-9-1,-5 1 2-15,-8-12 2 0,-3-6 11 16,1-11 16-16,-3-6 11 16,0-6 7-16,2-4 12 15,18 3 9-15,5 1 2 16,11 7-2-16,16 3-10 0,10 3-12 15,12 5-6-15,7-3-6 16,12 10-18-16,0-2-30 0,-2-4-31 16,1 0-15-16,-2-1-5 15</inkml:trace>
  <inkml:trace contextRef="#ctx0" brushRef="#br0" timeOffset="155718.1911">12802 16987 41 0,'-32'4'92'0,"-1"14"-3"16,-4 14-2-16,6 8-69 15,-1 12-4-15,7 8 0 16,18-30-4-16,0 3-1 15,5-2-2-15,2 1-1 16,7-4-1-16,2-3-1 0,6-6 0 0,-4-4 0 16,28 2 2-1,6-13-1-15,1-9-1 0,-1-16 0 16,-1-7-2-16,-9-9 0 15,-12 7-1-15,-14 7-2 16,-3 10 0-16,-6 13 1 16,0 0 0-16,11 20 1 15,-8-8-3-15,0 5 1 0,0 0 1 0,2 4 1 16,0-2 0-1,2 1-2-15,0 1-2 16,0-1-3-16,2-5-2 16,1-2-8-16,0-5-25 15,-10-8-36-15,28-2-19 0,-1-13-6 16</inkml:trace>
  <inkml:trace contextRef="#ctx0" brushRef="#br0" timeOffset="155942.2045">13221 17191 45 0,'0'0'95'15,"11"22"-2"-15,-5 4-3 16,-5 4-68-16,2 5-4 15,-3-18-2-15,0 1-3 16,2-2-3-16,0 2-1 0,0 8 0 16,6-7-2-16,5-10-1 0,3-9 0 15,6-9 1 1,2-14-1-16,4-6-2 15,6-6-1-15,-2-6-3 16,-4 0-1-16,2 4-2 0,-8-3-4 16,1 11-8-16,-10 2-34 15,-4 0-46-15,2 9-5 0,-1 2-7 16</inkml:trace>
  <inkml:trace contextRef="#ctx0" brushRef="#br0" timeOffset="156494.2453">13220 17258 58 0,'7'14'96'0,"-5"6"-4"0,-1 3-4 16,-1-10-70-16,0 2-5 15,0 3-1-15,-3 0-4 0,-2 3-6 16,-1 2-5-16,1 1-16 16,-1 1-59-16,0-2-13 15,2-3-5-15,1-6-4 16</inkml:trace>
  <inkml:trace contextRef="#ctx0" brushRef="#br0" timeOffset="157798.3469">13583 17256 67 0,'0'17'92'15,"10"7"-2"-15,4-17-33 0,-6 10-41 16,0 3-1-16,3 1 0 15,2-1-4-15,-1 4-2 0,-1-3-1 16,2-1 1 0,0-1-2-16,-3-6 1 15,2 0 0-15,-2-7-1 0,1-5 1 16,10-2-2-16,-4-10-1 15,0-10-3-15,-1-15 1 16,2-4-1-16,-1-1-2 0,0 7-2 16,1 12-6-16,-4 1-3 0,6 10-5 15,-7 0-3 1,4 7-4-16,-7 2 2 15,0 2 1-15,-10 0 3 16,19 1 5-16,-10 4 6 0,1-2 8 16,3 2 7-16,0-5 2 0,7 0 3 15,0 0 0 1,5-7 0-16,-3 0-2 0,3-3-1 15,-5-3-3-15,-5 0-2 16,-4-1-3-16,-7 1-2 16,-4 2-1-16,-10 3 0 15,-5 7 0-15,-5 1 0 0,-2 8 0 16,-2 9 1-16,-2 8 0 15,6 5 1-15,6 7 2 16,10-17-3-16,3 1 1 0,1-1-1 16,1-1 1-1,8-3 0-15,0 1-3 0,3-4-1 16,-2-3-1-16,20 3-2 15,5-10-4-15,-1-10-4 16,1-10-2-16,-4-10 0 16,-8-4 2-16,-6 3 3 0,-11 7 1 15,2 9 7-15,-8 12 6 16,0 0 6-16,10 9 3 15,-8 14 0-15,-2-11-2 16,0 2 0-16,2 2 0 16,-2 0-4-16,1-1-1 0,1-1-1 15,-1-2-1-15,-1-12 1 16,13 17 2-16,0-17 0 15,5-8-2-15,5-13 0 16,3-6-2-16,4-7 0 0,0-2 0 16,-3 7-4-16,-3 10 1 15,-4 11 0-15,-3 6 0 16,-5 9 1-16,-2 15 0 15,-5 4 1-15,-4-12-3 16,1 4 0-16,-2-1 1 0,0 1 0 16,0-2-1-16,1-1 1 15,-1-4-2-15,0-11 0 16,3 18-2-16,-3-18-5 0,12-18-10 15,-4-15-29-15,4-23-29 16,17-12-22-16,-4-7-7 16</inkml:trace>
  <inkml:trace contextRef="#ctx0" brushRef="#br0" timeOffset="157978.3613">14802 16833 70 0,'5'-9'99'0,"-5"9"-6"0,0 0-5 16,0 0-70 0,5 11-5-16,-1 8-2 0,1 4-2 15,1 7-2-15,4 8-1 16,2 7-1-16,-1 1 0 0,2 4 0 15,0 1-2 1,-2 0 0-16,1-1 0 0,-2-3-6 16,-5-26-7-16,-2 1-8 15,-2-3-48-15,-1-1-29 16,0-6-8-16,-4-2-3 15</inkml:trace>
  <inkml:trace contextRef="#ctx0" brushRef="#br0" timeOffset="158116.3724">14695 17194 74 0,'26'-21'98'0,"17"0"-4"15,11-5-6-15,7-6-65 16,13 6-10-16,2-2-12 0,4-1-62 16,-7 3-26-1,-16-1-9-15,1-2-6 0</inkml:trace>
  <inkml:trace contextRef="#ctx0" brushRef="#br0" timeOffset="200876.5033">9075 4734 5 0,'-16'-6'50'0,"16"6"-4"15,-17-3-1-15,17 3-12 0,-13 0-3 16,13 0-8-16,0 0-4 0,-11 0-4 15,11 0-3-15,0 0-2 16,0 0-2-16,0 0 1 16,0 0 0-16,7 9-1 15,-7-9 2-15,16 5-1 16,-5-3 1-16,7 0 0 15,4 0-2-15,6-1 0 0,4-1-1 16,6 3-1-16,6-3-1 16,4 2 0-16,3-1 0 15,0 0-2-15,-1 0 1 0,0 0-1 16,-5-1 1-16,1 0-1 15,-7 0 1-15,-5-1-1 16,-4-1 0-16,-3 0 0 16,-5 0 0-16,-6 0 0 0,0-2-1 15,-8 3 1-15,-8 1 0 0,11-2 0 16,-11 2-1-1,0 0 0-15,0 0 0 16,0 0-1-16,0 0-2 16,0 0-1-16,0-8-2 0,0 8-2 15,0 0-2-15,0 0-4 16,0 0-3-16,-7-9-5 15,7 9-16-15,0 0-26 0,0 0-31 16,0 0-1-16</inkml:trace>
  <inkml:trace contextRef="#ctx0" brushRef="#br0" timeOffset="201427.544">9717 4606 22 0,'-12'-10'63'0,"12"10"-8"0,-17-4-10 15,5 4-7 1,4 0-10-16,-2 0-7 0,10 0-6 15,-14 4-3 1,14-4-3-16,0 0-2 0,0 0-1 16,0 11-1-16,8-5 0 15,8-1-1-15,2 1 1 16,4 1-1-16,8 2 0 0,2-1 0 15,2 3 0-15,4-2-1 16,-1 1 0-16,3 0 0 16,0-1-2-16,-5-1 1 15,-2 0 0-15,-4 0-2 16,-5-2 1-16,-4 1 0 0,-4 0-1 15,-5-2 0-15,-8 4 1 0,-1-1 0 16,-2 4 1 0,-6 0-1-16,-6 3 1 0,-3 0 0 15,-6 2 1-15,-2-1-2 16,-2 1 1-16,-4 0-1 15,-1-3 0-15,0-1-1 16,2-2 1-16,1-1 0 16,3 0-1-16,4-5 1 0,4 2-3 0,5-2-1 15,11-5-4 1,-15 8-2-16,15-8-13 15,1 14-30-15,-1-14-39 16,17 5-5-16,-5-5-1 16</inkml:trace>
  <inkml:trace contextRef="#ctx0" brushRef="#br0" timeOffset="201907.5829">10364 4481 5 0,'-17'11'36'16,"-2"4"4"-16,-2 2 3 15,-1 4-3-15,5 4-3 16,1 0-4-16,4 3-4 0,5 0-7 0,3 1-5 15,5-2-3 1,10 0-1-16,4-4-1 16,3-3-2-16,4-5 0 15,1-3-1-15,3-5-1 16,0-4-1-16,3-3-3 0,-3 0-3 15,-2-8-5-15,-1-1-11 16,-5-7-40-16,-9-4-34 16,3-5-9-16,-6-5-1 0</inkml:trace>
  <inkml:trace contextRef="#ctx0" brushRef="#br0" timeOffset="202059.5955">10360 4224 27 0,'-10'-22'90'16,"6"0"-3"-16,3 2-6 15,1-6-63-15,2 14-23 0,6-3-31 16,-8 15-45-16,12 0-6 16,-3 3-1-16</inkml:trace>
  <inkml:trace contextRef="#ctx0" brushRef="#br0" timeOffset="202557.6336">10660 4584 1 0,'0'0'86'0,"9"-7"-1"15,-9 7-4-15,-23-4-59 0,23 4-12 16,0 9 0-16,-1 4-2 0,-2 1-2 15,1 1 1 1,0-2 2-16,0 2-1 16,1-3 1-16,1-2 0 0,0-10 0 15,13 7-1-15,1-6-2 16,2-1 0-16,4-1 0 0,2-5-2 15,0-1-1 1,2 0-3-16,0 0-2 0,-4-2-3 16,-2 1-10-16,-7-1-35 15,-1-3-40-15,1-3-7 16,-5-2-4-16</inkml:trace>
  <inkml:trace contextRef="#ctx0" brushRef="#br0" timeOffset="202785.6537">10827 4482 77 0,'-2'22'87'16,"2"-22"-23"-16,2 12-38 16,1 13-6-16,2 4 2 0,-1 3-7 15,0 3-3-15,1 2-4 16,2-2 0-16,-3 2-2 15,4-2 0-15,1-4-1 16,0 0 0-16,1-4-4 0,1-2-3 16,1 0-18-16,5 0-58 15,-7-9-12-15,-2-6-5 16</inkml:trace>
  <inkml:trace contextRef="#ctx0" brushRef="#br0" timeOffset="204215.7553">11291 7461 41 0,'0'-12'59'0,"0"12"-7"16,-1-12-9-16,1 12-7 15,0 0-10-15,0 0-8 16,0 0-6-16,0 0-4 0,-10 0-3 16,10 0-1-16,-3 15 0 15,2-1-1-15,0 7 2 16,1 8 2-16,0 4 1 15,1 5 0-15,0 8 0 16,2 4 0-16,-1 3 0 0,0 1 0 16,0-1-2-16,0 3 1 31,-2-5-3-31,0-8 1 0,0-7-2 15,-1-7-2-15,1-5-3 16,0-11-10-16,0-13-53 16,0 0-22-16,2-13-7 15,-2-4-6-15</inkml:trace>
  <inkml:trace contextRef="#ctx0" brushRef="#br0" timeOffset="204631.7789">11103 7827 7 0,'-2'9'86'0,"2"-9"2"0,-1 39-11 15,6-29-48-15,4 5-6 16,5 0-1-16,2 13-3 31,4 1-5-31,0 1-2 16,0-3-1-16,-2 5-2 0,-1-3-1 15,-4 0-1-15,-3-4 0 16,-2-4-2-16,-4-5 0 0,-1-2 0 0,-2-5 1 15,-1-9-1 1,0 0 0-16,17 0-1 16,-3-15 0-16,6-11-1 15,6-6-1-15,7-6-1 16,4-6-2-16,0-3-5 15,4 2-5-15,-5-1-13 0,1 3-52 16,-4 6-19-16,-6 3-7 16,-6 3-5-16</inkml:trace>
  <inkml:trace contextRef="#ctx0" brushRef="#br0" timeOffset="206192.8738">11847 8071 51 0,'-12'0'79'16,"13"7"-32"-16,-4 8-9 15,-4 6-4-15,3 1-9 16,1 7-3-16,1-4-4 15,2 3-2-15,5-1-2 16,3-2-2-16,5-4-2 0,1-4-1 16,1-2 0-16,0-6-4 15,5-4-5-15,-1-5-10 0,4-14-56 16,-2-5-19-1,-7-13-8-15,0-11-5 0</inkml:trace>
  <inkml:trace contextRef="#ctx0" brushRef="#br0" timeOffset="206276.8794">11955 7856 8 0,'-9'-12'79'0,"9"12"-1"15,-13-12-10 1,13 12-86-16,0 0-53 16,8 7-6-16</inkml:trace>
  <inkml:trace contextRef="#ctx0" brushRef="#br0" timeOffset="206913.9143">12237 8247 23 0,'0'0'86'0,"5"-10"-1"0,-5 10-4 15,0 0-49 1,-2 8-12-16,-8 4-7 16,1 7-4-16,-4 2 1 15,-2 0 1-15,2-3-2 0,-2-1 1 16,4-1-2-16,5-6 0 15,6-10-1-15,0 11-1 16,12-11-1-16,6 0-1 0,5 0 1 0,2-5-2 16,2-2 1-1,3 1-3-15,-1-2-1 16,0 1-2-16,-4-1-5 15,-2 1-3-15,-4-4-8 0,1-5-41 16,1 4-32-16,-8-5-7 16,-4-8-5-16</inkml:trace>
  <inkml:trace contextRef="#ctx0" brushRef="#br0" timeOffset="207113.9289">12462 8112 70 0,'-8'17'89'0,"3"5"-1"16,-29 6-53-16,29 8-9 0,-1 9 1 15,-1 3-4-15,1 5-4 16,-2 0-4-16,3 1-6 16,2-6-1-16,3-4-4 0,0-6-4 15,1-4-8-15,1-7-46 16,0-10-32-16,-2-17-9 15,12 5-4-15</inkml:trace>
  <inkml:trace contextRef="#ctx0" brushRef="#br0" timeOffset="208851.0693">9484 8937 0 0,'-15'-2'43'16,"-4"2"2"-16,2 0 0 15,-3-3-4-15,2 3-3 16,-2 0-5-16,5 0-5 0,-1 0-6 16,5 0-7-16,2 0-1 15,9 0-2-15,0 0-1 16,9 3-3-16,18-3 2 15,14 0-2-15,13 0 3 0,13-6-2 16,8-1 0-16,2-4-3 16,3 3-1-16,-9-3 0 15,-9 3-2-15,-11-1-2 16,-14 5-3-16,-12 1-2 0,-8 0-4 15,-17 3-6-15,13 0-21 16,-13 0-41-16,-2 7-17 16,-9-7-4-16,-4 0 4 0</inkml:trace>
  <inkml:trace contextRef="#ctx0" brushRef="#br0" timeOffset="209320.1028">9423 8835 3 0,'3'-10'87'0,"-3"10"1"16,10-14-4-16,-10 14-48 15,12-7-15-15,-12 7-4 16,0 0-8-16,4 10-3 0,-5 2-3 16,-5 5 1-16,-7 2 0 15,-2 8 2-15,-5-1-1 0,-2 1 0 16,-4-2 1-1,2-2 0-15,1-3-1 0,1-1-1 16,7-4 1-16,3-5-1 16,7 1 2-16,5-11-1 15,13 12-1-15,9-4 0 16,4-4-1-16,7 1 1 0,5 3-4 0,2-1-5 15,7 4-8 1,-10-5-41-16,2 0-34 16,2 1-7-16,-4-6-7 15</inkml:trace>
  <inkml:trace contextRef="#ctx0" brushRef="#br0" timeOffset="209980.1534">9694 8514 25 0,'-11'4'86'0,"5"4"0"15,1 11-37-15,3 0-15 16,2 7-3-16,0-3-5 15,0 6-8-15,6-5-7 16,4 0-1-16,1-7-1 16,0-2-3-16,8-7-5 0,-3-8-13 15,3-8-59-15,0-4-15 16,-3-13-6-16,-4-8-6 0</inkml:trace>
  <inkml:trace contextRef="#ctx0" brushRef="#br0" timeOffset="210098.1617">9712 8276 56 0,'-15'-4'73'0,"4"2"-15"0,3 15-76 16,8-13-53-16,-1 16-1 16</inkml:trace>
  <inkml:trace contextRef="#ctx0" brushRef="#br0" timeOffset="211103.2541">10083 8986 13 0,'-17'0'81'0,"1"9"-11"0,0-8-21 15,6 1-9-15,1 0-10 16,9-2-9-16,0 0-9 0,5 10-2 15,13-6-1-15,4 3 0 16,5 3-1-16,2 1 1 0,2 1-1 16,0 5-3-1,-6 1 1-15,-4 2 1 16,-6-3-1-16,-7 3 0 0,-8-2 0 15,-9-3-1-15,-10-1 1 16,-7-3-2-16,-4-2 1 16,-4-4-1-16,0-4 0 15,-1 0-1-15,9-1 0 0,1-5-1 16,6 0-2-16,7-4-2 15,12 9-4-15,-9-17-5 16,9 17-11-16,9-19-30 16,-9 19-38-16,24-11-6 0,-6 3-5 15</inkml:trace>
  <inkml:trace contextRef="#ctx0" brushRef="#br0" timeOffset="211320.2695">10125 9007 20 0,'-10'-11'94'15,"5"0"-4"-15,7-4-5 0,13 2-40 16,13 0-24-16,6 1-11 15,10 2-13-15,-4 3-48 16,5-1-32-16,0-1-7 16,-8 0-4-16</inkml:trace>
  <inkml:trace contextRef="#ctx0" brushRef="#br0" timeOffset="213694.4475">14168 15429 18 0,'-2'-13'90'0,"-2"-1"-1"0,-17 2-39 16,21 12-10-1,-8-10-13-15,8 10-9 0,0 0-7 16,-13-2-5-16,13 2-2 15,-10 15-2-15,5 1-1 16,5 5 1-16,-1 4-1 16,1 4 1-16,1 0 2 0,7 3 1 15,5-4-1-15,2-2 1 16,2-2 2-16,0-6-2 15,3-5 1-15,-1-1-1 16,-1-7 0-16,1-2-2 0,-1-3-3 16,-2-4-4-16,1-5-6 15,-5-10-34-15,-6-7-45 16,2-8-9-16,-2-15-5 0</inkml:trace>
  <inkml:trace contextRef="#ctx0" brushRef="#br0" timeOffset="213813.4566">14209 15138 49 0,'-13'-8'89'0,"3"3"-3"15,10 5-6-15,17-9-70 0,-17 9-18 16,10 13-32-16,-7-2-42 0,7 3-6 16,1-1-2-1</inkml:trace>
  <inkml:trace contextRef="#ctx0" brushRef="#br0" timeOffset="214403.5031">14617 15538 0 0,'0'0'84'0,"-9"-8"1"16,7-3-33-16,2 11-20 15,0 0-10-15,0 10-5 0,0 1-5 0,0 3-4 16,-1 2 1 0,1 2 0-16,-1-1 0 15,1 1 0-15,0-1-1 0,7-5-2 16,3-3 1-1,5-4-1-15,3-1-1 0,1-3 1 16,2-1-3-16,-1-1-1 16,2-6-4-16,-3-4-6 15,1 0-10-15,-5-2-38 0,-7-10-32 16,6-2-11-16,-5-5-1 15</inkml:trace>
  <inkml:trace contextRef="#ctx0" brushRef="#br0" timeOffset="214559.5187">14783 15444 0 0,'-15'24'89'0,"4"5"1"15,-3 4-42-15,3 11-9 16,2-2-7-16,1 5-9 0,1-3-10 16,3-1-5-16,4-6-3 15,0-8-3-15,0-2-8 16,1-8-33-16,1-9-45 15,6-10-7-15,2-7-3 0</inkml:trace>
  <inkml:trace contextRef="#ctx0" brushRef="#br0" timeOffset="214956.5557">15165 15383 85 0,'-9'5'92'0,"9"-5"-4"16,-27 10-58-16,42-4-11 15,16-2 0-15,8 0-1 0,2-3-4 16,1 1-6-16,3-1-3 16,-4-1 0-16,-7 0-4 15,-6-1-4-15,-8 1-1 0,-9-4-8 16,2 0-35-16,-5 3-40 15,-8 1-7-15,0-8-5 16</inkml:trace>
  <inkml:trace contextRef="#ctx0" brushRef="#br0" timeOffset="215126.5727">15162 15533 4 0,'-12'17'92'16,"12"-5"1"-16,6-4-4 15,15 1-56-15,12-1-12 16,5-4-5-16,4-1-8 15,5-1-11-15,-7 0-29 0,-5-1-51 16,1-1-8-16,-8 0-5 16</inkml:trace>
  <inkml:trace contextRef="#ctx0" brushRef="#br0" timeOffset="215547.6139">15958 15267 73 0,'-17'8'86'0,"-2"4"-47"16,2 6-2-16,0 4 0 16,1 2-4-16,6 5-9 15,5 3-7-15,5 0-3 0,5-3 0 16,9-2-3-16,4-3-2 15,4-3-1-15,3-5-1 16,0-5-2-16,4-4-5 16,-1-7-7-16,4-3-41 0,0-11-41 15,-9-14-8-15,-2-12-5 16</inkml:trace>
  <inkml:trace contextRef="#ctx0" brushRef="#br0" timeOffset="215666.6222">16023 15007 54 0,'-18'-2'84'16,"4"2"-2"-1,14 0-16-15,0 0-128 0,-4 12-20 16,8 5-4-16</inkml:trace>
  <inkml:trace contextRef="#ctx0" brushRef="#br0" timeOffset="216096.6562">16370 15476 81 0,'-6'16'95'16,"2"-4"-4"-16,4-12-36 16,-6 12-35-16,4 12-4 15,0 1 1-15,1 1-6 0,-2-2-3 16,1-2-3-16,0-4 0 15,0-3 0-15,1-2-2 16,1-13-1-16,-3 12-3 16,3-12-7-16,0-5-24 0,-2-14-55 15,2 2-7-15,6-6-10 16</inkml:trace>
  <inkml:trace contextRef="#ctx0" brushRef="#br0" timeOffset="216673.7022">16266 15459 13 0,'-18'2'87'16,"1"-1"1"-16,5 3-36 15,-1 0-11-15,3 1-12 0,10-5-10 0,-12 4-6 16,12-4-3-1,5 0 0-15,5-2 0 16,4-2-2-16,6-4 0 16,7 0-2-16,5-3 0 0,3 1 0 15,-1 0 0-15,4 1-1 16,-3 4-1-16,-1-1-1 0,-4 4-2 15,-8 2 0-15,-4 2-1 16,-3 4-1-16,-7 4 0 16,-7 1 0-16,-2 2 1 15,-10 3-1-15,-6-3 2 16,-3-1-1-16,-1 1 0 15,1-3 1-15,1-4 1 0,6-1-1 16,13-5 0-16,0 0 0 0,3 12 0 16,18-8-1-1,7 4 1-15,4 5-1 0,5 1 0 16,-1 0 0-16,-1 2-1 15,-7-2 0-15,-7 1 1 16,-15-1-1-16,-6-1 1 16,-13-5 0-16,-13 1 0 0,-2-4 1 15,-7 2-2-15,-3-3-4 16,-1 3-7-16,-2-5-36 15,8-2-41-15,13 0-8 16,10-5-7-16</inkml:trace>
  <inkml:trace contextRef="#ctx0" brushRef="#br0" timeOffset="222310.0939">17306 16244 0 0,'0'0'89'0,"-5"-13"2"16,5 13-5-16,-7-8-54 0,7 8-11 16,-11 7-6-16,4 9-6 0,0 8-2 15,3 7-1 1,2 5 0-16,2 5 3 15,0 0 0-15,4 2 1 16,9-6-2-16,2-1 0 16,3-10-1-16,1-1 0 0,3-11-1 15,-1-2-1-15,2-2-2 0,-3-9-1 16,4-1-4-16,-2-11-6 0,1-3-18 31,-6-14-59-31,-6-19-11 0,-2-11-8 16,-8-12-4-16</inkml:trace>
  <inkml:trace contextRef="#ctx0" brushRef="#br0" timeOffset="222445.102">17364 15937 67 0,'-17'-9'91'16,"3"1"-4"-16,4-9-7 15,2 17-80-15,8 0-19 0,-2 15-41 16,2-1-25-16,-1 3-7 15</inkml:trace>
  <inkml:trace contextRef="#ctx0" brushRef="#br0" timeOffset="222961.1446">17685 16419 32 0,'-18'8'92'0,"0"5"-2"0,3-5-6 16,4 4-68-16,2 0-3 15,7 0-1-15,2 1-2 16,9-2-3-16,10 1-2 16,5-4 0-16,4 4 0 0,3 0-1 15,1 4-1-15,-3-1 0 16,-4 3 0-16,-7 3 1 15,-13-2 0-15,-5 3 0 16,-10-3 1-16,-9-2 0 0,-7-4 0 16,-2 0 0-16,-3-5 0 15,0-1-2-15,3-5 1 0,5-2-2 16,6 0-1-1,2-4-4-15,15 4-3 0,-10-12-5 16,10 12-17-16,7-10-51 16,5 0-18-16,4-4-4 15,0-5-5-15</inkml:trace>
  <inkml:trace contextRef="#ctx0" brushRef="#br0" timeOffset="223121.1597">17659 16409 41 0,'-11'2'95'15,"11"-2"-1"-15,0 0-7 16,22-16-48-16,8 8-32 16,10-2-4-16,1 1-4 0,8 2-21 15,8 4-59-15,-10-6-10 16,-4-1-6-16</inkml:trace>
  <inkml:trace contextRef="#ctx0" brushRef="#br0" timeOffset="223591.1968">18567 16197 12 0,'-9'5'86'0,"0"-2"4"16,9-3-3-16,-21 6-59 15,26-1-9-15,13-1-3 16,5 1-2-16,4 1-1 15,2-2-2-15,2 1-3 0,-1-2-3 16,2-1-4-16,-8-1-2 16,-1 0-5-16,-8-1-8 15,1 0-24-15,3 0-51 0,-8-3-5 16,-11 3-6-16</inkml:trace>
  <inkml:trace contextRef="#ctx0" brushRef="#br0" timeOffset="223804.2118">18456 16387 87 0,'7'12'91'16,"15"-5"-4"-1,13 12-37-15,6-14-39 16,9-2-3-16,-1 2-3 0,-5-5-13 15,2 0-42-15,2 0-35 16,-14 0-5-16,-8 0-4 16</inkml:trace>
  <inkml:trace contextRef="#ctx0" brushRef="#br0" timeOffset="226287.3971">19485 16066 19 0,'-11'0'87'15,"2"9"1"-15,-28 7-48 16,30 12-5-16,5 1-5 15,1 6-3-15,1 1-4 0,5 2-4 16,7-4-3-16,1-1-5 16,4-6-2-16,0-5-1 15,2-5-2-15,1-5-1 0,-3-3-1 16,0-6-4-16,1-3-4 15,-6-12-16-15,-3-15-62 16,1-7-11-16,-5-13-9 16,-4-12-5-16</inkml:trace>
  <inkml:trace contextRef="#ctx0" brushRef="#br0" timeOffset="226406.4027">19502 15762 77 0,'-11'-9'92'0,"0"1"-6"0,11 8-10 15,-11-11-95-15,11 11-54 16,9 4-14-16,4 11-4 0</inkml:trace>
  <inkml:trace contextRef="#ctx0" brushRef="#br0" timeOffset="226761.4283">19949 16184 44 0,'0'0'93'15,"-9"-5"0"-15,7 9-6 16,-14 11-63-16,13 7-7 0,2 7-2 15,-4 5-2-15,4 8-3 0,-3 3-1 16,2-1-2 0,-3-3-2-16,2-3 0 0,-1-8-2 15,1-2 0-15,0-10-1 16,3-6-2-16,0-12-3 15,0 0-6-15,0 0-14 16,0-19-60-16,6-1-10 16,4-9-10-16,3-2-2 0</inkml:trace>
  <inkml:trace contextRef="#ctx0" brushRef="#br0" timeOffset="227325.4757">19795 16225 29 0,'0'0'60'16,"-17"0"-13"-16,17 0-4 16,-13 0-3-16,13 0-8 0,-11 0-5 15,11 0-4-15,0 0-5 16,0 0 0-16,0 0-4 15,0 0-2-15,0 0-1 0,7-5-2 16,8 1-1-16,5-1-1 16,3-2 0-16,6 0-1 15,5 1-1-15,2 1 0 16,2 3-1-16,-2 2-1 0,-3 2-1 15,-3 3-1-15,-7 5-1 16,-7 2-1-16,-6 3 1 16,-11 3 0-16,-3 0 0 15,-13 1-1-15,-4-4 2 0,-1 2-1 16,0-3 0-16,0-4 1 15,4-2-1-15,5 0 0 0,13-8-1 16,0 15 1 0,10-4 0-16,7 4-1 15,1 3 1-15,1 1-1 0,1 0 0 16,-6 1 1-16,-8-1-1 15,-7-2 1-15,-12-2-1 0,-8-5-1 16,-4-3-3 0,-6-1-4-16,3-1-30 0,3-2-42 15,2-6-14-15,10-11-6 16</inkml:trace>
  <inkml:trace contextRef="#ctx0" brushRef="#br0" timeOffset="227798.514">20514 16054 25 0,'-17'5'95'0,"5"2"0"15,12-7-4-15,-26 11-59 0,45-1-11 16,12-2-1-16,6 1-3 16,5 0-3-16,-1-1-5 15,1 0-3-15,-2-4-1 0,-9-1-3 16,-6-1-2-16,-8 0-4 15,-10-1-3-15,4 2-8 16,-11-3-31-16,-5 1-45 16,5-1-7-16,-10 0-8 0</inkml:trace>
  <inkml:trace contextRef="#ctx0" brushRef="#br0" timeOffset="230447.7321">21256 15911 59 0,'0'0'90'15,"-13"0"-3"-15,8 12-45 16,2 10-13-16,1 9-8 0,2 8-5 16,6 2 0-16,3 4-1 15,6-1-2-15,4-6-3 16,2-3-2-16,0-9 0 0,2-6-1 15,-4-7-2-15,1-9-4 16,0-4-4-16,-9-9-13 16,0-15-58-16,1-8-18 15,-10-15-9-15,-2-15-5 0</inkml:trace>
  <inkml:trace contextRef="#ctx0" brushRef="#br0" timeOffset="230564.7438">21292 15541 3 0,'-16'-25'95'0,"2"9"1"15,4 4-8-15,10 12-5 16,0 0-82-16,1 7-12 15,12 3-32-15,8 6-44 16,-7 3-4-16,5 6-6 0</inkml:trace>
  <inkml:trace contextRef="#ctx0" brushRef="#br0" timeOffset="230892.7712">21832 16048 63 0,'11'0'98'16,"-3"5"-4"-16,2 8-4 15,-7 6-69-15,-2 5-4 16,-1 7-5-16,0 4-1 16,-1 3-2-16,-4 0-3 0,-2-3-1 15,2-2-2-15,1-3-1 16,-3-7-2-16,4-5-2 15,-1-6-1-15,4-12-9 16,0 0-34-16,-18 0-45 0,18-18-8 16,0-8-5-16</inkml:trace>
  <inkml:trace contextRef="#ctx0" brushRef="#br0" timeOffset="231152.7918">21692 15997 45 0,'-9'-2'93'0,"9"2"-1"15,12 0-6-15,27 3-65 16,7 8-7-16,9 6-2 16,6 1 0-16,4 8-1 0,0 4-4 15,-10 1-1-15,-13 5-3 16,-16 0 1-16,-25 1-1 15,-16-3-1-15,-22-4 1 16,-15-3-1-16,-10-2-3 0,-6-5-4 16,4 4-21-16,7-1-62 15,7-16-6-15,20-4-8 0,17-6 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8:35:57.4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2617 9777 67 0,'-11'8'53'0,"11"-8"-6"15,0 0-4-15,-10 1-7 16,10-1-7-16,0 0-7 16,-1-9-7-16,0-1-2 0,1 0-3 15,0-7-2-15,0 2-1 16,4-3-1-16,2-4-2 0,-2-5 1 15,6-3-2 1,-2-2 0-16,4-2 0 0,1-3-1 16,0-2 0-16,1-1 1 15,-2 1 1-15,0 1-2 0,1 3 2 16,-4-3-2-1,-1 3 1-15,1-1 0 0,-1 0-1 0,-2 1 1 16,0 0-1 0,2-2 0-16,-2 1-1 0,-2 0 1 15,-2-1-1-15,1-1 1 16,-1 4-1-16,-2 0-1 15,0-2 1-15,0 2 0 16,0 0-1-16,0 3 0 16,1-1 1-16,0 3 0 0,0 2-1 0,1-2 1 15,0 3 0 1,1-2-1-16,0 5 1 0,0-1 0 15,0 0-1 1,-2-1-1-16,0 1 1 0,1 3 0 16,0-2 0-16,1 2-1 0,-3 2 1 15,2-1 0 1,0 3-1-16,0-2 1 0,-1 0-1 15,-1 1 1-15,2 1 0 16,0 1-1-16,-1-1 1 16,0-2-1-16,2 3 1 0,-1 0 0 15,4 1-1-15,-3 0 1 16,1 2-1-16,0 0 1 0,2 1 0 15,-2-1-1 1,-2 3 1-16,1-2 0 0,-1 2 0 16,2-1-1-16,-1 0 1 15,1-2 0-15,-2 1 1 16,0-1 0-16,0 2 0 15,1-4 0-15,-2 3 0 0,0-2 1 16,0 0-1-16,-1-2 0 16,0 3 0-16,0-3 0 15,0 2-1-15,0-2 0 0,0 0 0 16,2 3 0-16,-2 1 1 15,1 2-1-15,-1 0 0 16,0 10 0-16,0-14 1 16,0 14-1-16,0-14 0 15,0 14 1-15,0-18-1 0,0 18 0 0,0-18 0 16,0 7 0-1,0 0 1-15,0-2-1 0,0 1 0 16,-1 0 0 0,1 1 0-16,0 0 0 15,-1-1 0-15,1 1 0 0,1-1 0 16,-1 0 0-16,0 2 0 15,1 1 0-15,-1-3 0 16,2 3 0-16,1-1 0 0,-3 0 0 16,2 1 0-16,0-2 0 0,1 1 0 15,0-1 0 1,3 0 0-16,-1 1 0 15,1-1 0-15,0 1 0 16,1 1 1-16,0 0-1 0,-7 9 0 16,13-18 0-16,-13 18 1 0,10-11-1 15,-10 11 0-15,10-13 0 16,-10 13 0-1,10-10 0-15,-10 10 0 0,9-13 0 16,-9 13 0-16,15-14 0 16,-6 7-1-16,2-2 0 15,2 0 1-15,-1-1-1 0,3 2 1 16,-4 0-1-16,3-1 0 0,-1 1 1 15,-2 1 0-15,1-2 0 16,-2 2 0 0,0 1 0-16,5-1 0 0,-3 0 0 15,2 0-1-15,3-1 2 0,3-1-1 16,0 2 0-1,0-1 0-15,3-1 0 0,-2 1 0 16,0 0 0-16,0 0-1 0,0 1 1 16,-3 0 0-1,3 0 0-15,1 0 0 16,0 0 0-16,1 1 1 15,3-2-1-15,4-1 0 0,0 3 0 16,2 0 0-16,1 1 0 16,0-2 0-16,0 2 0 15,1 2 0-15,-2 1 0 0,0 0-1 0,-2 2 1 16,0 0 0-1,-3 0 0-15,6 0 0 16,-6 0 1-16,3 0-1 16,-1-1 0-16,-2 0 1 0,4-2-1 15,-3 0 0-15,2 3 0 16,-4 0 1-16,3 0-1 15,-4 0-1-15,1 0 1 16,-2 3 1-16,-1 0-2 0,1-1 1 16,0 0 0-16,-4 1 0 15,3-1 0-15,0 2 1 16,1-2-1-16,-1 4 0 15,0-4 0-15,0 4 0 0,-2-2 0 16,-1 1 0-16,-1 0 0 16,0 0-1-16,-3 4 1 15,0-4 0-15,-2 1 0 0,0-2 0 16,1 3 0-16,0-2 0 15,1 0 0-15,0 0 0 16,-3-1 1-16,1 3-1 16,-1 0 0-16,-2 1 0 0,1-2 0 15,-2 1-1-15,-1 2 1 0,0 0 0 16,-2 1 0-1,1 0 0-15,0-1 0 16,1 1 0-16,0-2 0 0,-1 2 0 16,1-1 0-16,-1 0 0 15,2-2 1-15,-2 0-1 0,-8-7 1 0,15 16 0 16,-8-4-1-1,1-1 1-15,-1 0-1 16,0 1 0-16,-1 0 1 16,1 1-1-16,2 3 0 15,-1-4-1-15,0 2 1 0,0-3 0 16,1 0 0-16,-1 2 0 15,1-2 0-15,-1 4 0 16,1-3 0-16,-2 2 0 16,-1 5 0-16,0-1 0 0,1 2 0 15,-2 3 0-15,3-1-1 16,-3 1 1-16,1 0 0 15,2-1 0-15,-2-2 0 16,1-2 0-16,-1-1 0 0,1 2 0 0,-2-3 0 16,0 1 0-1,-1 0 0-15,1 5 1 0,-2 1-1 16,-1 7 0-1,1 1 1-15,-3 5-1 16,0-1 1-16,0 3 0 16,0-1 0-16,-1 1 0 15,-1-1 0-15,0-5 1 0,1-2-2 0,0 0 0 16,0-2 1-1,-1-1 0-15,1 1 0 16,0-1 0-16,0 2 0 16,-1 0-1-16,-1 1 1 0,0 0 0 15,0 1-1-15,0-1 1 16,-1-1-1-16,0-2 0 0,1 0 0 15,0-1 0-15,0-4 0 0,-1 2 0 16,2-2 0 0,-1 2 1-16,0-2 0 15,0 2-1-15,-1-2 1 0,0 2-1 16,1-2 1-16,-1 0 0 15,-2 2 0-15,4-2-1 0,-2 2 1 16,-1-2 0 0,0-3-1-16,1 2 1 15,0-1-1-15,-2-1 1 0,2 1 0 16,-4-1 0-16,3-2-1 15,-1 1 1-15,-1 0 0 0,-1-2-1 16,-2 2 1-16,2-1-1 16,-2-2 0-16,1 2 1 15,-1 0-1-15,1 0 0 16,-2 1 0-16,-1 0 0 0,2 1 0 15,-2 0 0 1,-1 2 1-16,-2 0-1 0,0-1 0 16,1 1 1-16,-1-2-1 0,1-1 0 15,0 1 0 1,2-2 0-16,-2 2 0 15,2-3 0-15,-1-1 0 0,0 2 0 16,1-1 0-16,2 0 0 16,-2-1 0-16,0-1 0 15,1 0 0-15,0 1 0 0,2-1 0 16,-3 1 0-16,2 2 0 15,-2-3 0-15,0 5 0 16,-4-2 0-16,5 1 0 16,-8 0 0-16,3-2 1 0,-2 0-1 15,-1 1 1-15,-1-2 0 0,-3-3 0 16,-2 3 0-1,2-3 0-15,-3 0 1 16,0-1-1-16,-3 2 0 0,-1-5 0 16,-1 1-1-16,-1-1 1 15,1-3 0-15,-1-2-1 16,-2-1 1-16,-4-2 0 15,1-1-1-15,0-4 1 0,-3-5-1 16,-1 2 1-16,0-3-1 16,1-1 0-16,-4 0-1 15,4 1 1-15,-2-3-1 0,2 4 1 16,2 0 0-16,0 1-1 15,2-1 1-15,2 1 0 0,1-1 0 16,4 1 0-16,0 1 0 16,2-2 0-16,1 3 0 15,3 0 0-15,-4 0 0 16,3 0 0-16,-3 2 0 0,2 0 0 15,0 0 0 1,1 0 0-16,-2 2 0 0,4-1 0 16,4 2 0-16,-2 0 0 15,7 0 0-15,-1 2 0 16,4-1 0-16,10 1 0 0,-14 0-1 15,14 0 2-15,-9 0-1 16,9 0 0-16,0 0 0 16,0 0 0-16,0 0 0 15,0 0 1-15,0 0-1 0,0 0 1 16,0 0-1-16,0 0-1 15,0-10 1-15,8 3 0 16,7 1 0-16,4-3 0 0,7-3-1 16,6 0 1-16,5-2 0 15,-1 1 0-15,2-1 0 16,-2 2 1-16,-2 0-1 15,-4 0 0-15,-4 2 1 0,-6 0-1 16,-3 2 1-16,-4 1 0 16,-4 1 0-16,-9 6 0 15,11-10 0-15,-11 10-1 0,0 0 1 16,0-9 0-1,0 9-1-15,-15-3 0 0,4 3 0 16,-5 0 0-16,-4 2-1 16,2 3 1-16,-5 2-1 15,-1 3 1-15,-2 1-1 0,1 4 1 16,-3 3-1-16,1 1 1 15,-2 3-1-15,-3 4 1 16,2 3-1-16,-3 1 1 16,4 0-1-16,0 0 1 0,3-1 0 15,4-3-1-15,7-2 1 16,3-2 0-16,3 1 0 15,5-3 0-15,4 3 0 16,6-6 0-16,11 5 0 16,4-1 0-16,9-3 0 0,9-1 1 15,4-2 0-15,10-3 0 0,-3-1 0 16,4-4-1-1,-4 3-1-15,-2-4-4 0,-2 5-4 16,-6-6-11-16,6 2-23 16,-11-4-21-16,-3-10-30 15,3-4-11-15,2-13-4 0</inkml:trace>
  <inkml:trace contextRef="#ctx0" brushRef="#br0" timeOffset="2410.169">6353 9743 85 0,'0'0'97'0,"0"0"-5"16,-5-4-5-16,1-9-64 16,4-2-10-16,0-5-3 0,0-6-2 15,0-3-1-15,0-8-2 0,0-1 0 16,4-5-1-1,-3-3-1-15,2 0 1 0,0 0-1 16,1 0 0 0,-2-2 0-16,2 2 0 0,-1-3-1 15,0 1 1-15,1-2-1 16,3-2 0-16,-4-1-1 15,7-3 0-15,-3 3-1 16,3 0 0-16,-1 3 0 0,1 0 1 16,0 0-1-16,1 5 0 0,-3-2 1 15,4 3-1 1,-6-1 0-16,2-2-1 15,-4-2 1-15,1 1-1 0,0-2 0 16,-2 1-1-16,0 1 1 16,1 2 0-16,0 2 0 15,-2 2 0-15,5 6 0 0,-5 3 1 16,2 0 0-16,-3 0 0 0,0 4 0 15,-1-3 0 1,0 4 1-16,0-4-1 0,0 2 0 0,0 0 0 16,-1 3 0-1,-1 1 1-15,-1 0-1 16,3 2 1-16,-2 0-1 15,-1 3 0-15,1-1 0 0,2 3 1 16,0-2-1-16,0-1 0 16,7 5-1-16,2-4 1 15,5 3 0-15,4 2 0 0,0-3 0 0,2 3 0 16,6 1 0-1,1-1-1-15,2 1 1 16,4 4-1-16,4-4 1 16,4 1-1-16,3-2 0 0,4 3 1 15,0-3 0-15,5 2 0 16,-1-2 0-16,2 1 1 15,4 2-1-15,-1-4 0 16,6 3 1-16,0-1-1 16,4 1 1-16,-3 3-1 0,-2 0 0 0,0 0 0 15,-9 3 1 1,-4 3-1-16,-9 0 0 15,-6 3 0-15,-6 2-1 16,-1 0 1-16,-5 0 0 0,-1 0 0 16,0 5 0-16,-1 2 0 15,1 0 0-15,-1 2 0 16,0 2 0-16,1 3-1 15,-3 6 1-15,-1-1-1 0,-2 5 1 16,2 1 0-16,-3 2 1 16,1 1-1-16,0 6 0 15,3-2 1-15,1 4-1 0,-1 3 1 16,0 4-1-16,0 3-1 15,0 5 1-15,-2 5-1 0,-1 2 1 16,-3 4 0 0,-1 19 1-1,-2 2 1-15,-5 3-1 16,-2 0 1-16,-1 2 0 15,-1-2 1-15,-2 2-1 0,-4-5 0 16,0-14-1-16,-3-5 1 16,0-2-1-16,1-2 0 15,-1-4-1-15,0 0 1 16,0-3 0-16,2 1 0 15,0-4 0-15,-1-1 0 0,0-2 0 16,2 1 0-16,1-5-1 16,-4-2 0-16,2 0 0 0,0-5 0 15,-1 1 1-15,0-2-1 16,2-3 0-16,-1-3 1 15,2 4 0-15,-4-1 0 16,3 0 0-16,-1-3 0 16,2 1-1-16,0-1 1 0,-2-1 0 15,-1-2-1-15,1-3 1 0,-1-2-1 16,2-3 0-16,0-2 1 15,0-2-1 1,0-4 0-16,6-10 1 0,-8 14-1 16,8-14 1-16,0 0 1 15,-9 10-1-15,9-10 1 16,0 0 0-16,-9 0-1 0,9 0 1 15,-18-2-1-15,4-3 1 16,-5 1-2-16,-4-1 0 16,-7 0 0-16,-4 0 0 15,-4 0 0-15,-7 3 0 0,-3 2 0 16,-5 0 0-16,-1 0 0 15,-2 0 0-15,-4 0 0 16,2 0 0-16,1 1 0 16,1-1 0-16,5 0 0 0,0-1 0 15,1-2 0-15,4 2 0 16,1-2 0-16,4 0 0 15,0 1 0-15,3 2 0 16,-1-3 0-16,7 1 0 0,1-1 0 16,4 0 0-16,1-1 0 15,4 0 0-15,0 1 0 16,4-2 0-16,3 0 0 0,3 3 0 15,3-2 0-15,9 4 0 16,-12-6 0-16,12 6 0 16,0-12-2-16,10 2 2 15,10-6-1-15,7-5 1 0,12-5 0 16,5-2 0-16,6-2 0 15,2-1 0-15,0-1 0 16,-1 6 0-16,-7 2 1 16,-5 4-1-16,-10 6 0 0,-7 2 0 15,-5 5 0-15,-2 1 0 16,-6 3 0-16,-9 3 0 15,0 0-1-15,0 0 1 0,0 0 0 16,0 8-1-16,-7 0 1 16,-6 3 0-16,0 2 0 15,-7 4 0-15,0 0 0 16,-7 6 0-16,-2 0-1 0,-4 3 1 15,-3 3 0-15,-4 1 0 16,-2 3-1-16,-2 1 1 16,-4 2 0-16,3-2 0 15,-3 1 0-15,7-2 0 0,2-4-1 16,8 0 1-16,2-4 0 15,9-1-1-15,12-3 1 16,6-2-1-16,9-5 2 16,12 2-2-16,7-1 2 0,8-1-1 15,9 0 0-15,-2-2 1 0,10 1-1 16,-2 0-2-1,-2 2-3-15,2 0-4 0,-6-3-13 16,5 0-19-16,-8-2-22 16,-10-13-34-16,2-3-10 15,-9-10-3-15</inkml:trace>
  <inkml:trace contextRef="#ctx0" brushRef="#br0" timeOffset="3520.253">2457 7120 55 0,'-7'-11'63'0,"7"11"-14"15,0 0-14-15,-10-6-10 0,10 6-7 16,0 0-6-16,-5 5-3 16,5 4-2-16,0 6 0 15,0 2 0-15,0 4 1 0,0 1 1 16,5 5 1-16,2-1 3 15,3 1-2-15,3 0 1 16,5-3-1-16,2-2 0 16,4-5 0-16,2-1-3 0,1-5-1 15,-2-1-1-15,5-3-1 16,-3-4 0-16,0-2-1 15,-4-1 0-15,0-7-1 16,-3-3-1-16,1-2-2 0,-1-6-2 16,0-3-5-16,-1-8-9 0,3-5-45 15,-3-3-30 1,-6-8-8-16,-7-8-4 15</inkml:trace>
  <inkml:trace contextRef="#ctx0" brushRef="#br0" timeOffset="3662.2645">2580 6713 51 0,'-23'-5'86'15,"5"-1"-4"1,4-1-15-16,14 7-109 16,0 0-35-16,0 0-6 0,0 0-1 15</inkml:trace>
  <inkml:trace contextRef="#ctx0" brushRef="#br0" timeOffset="4696.3472">2829 7083 35 0,'-8'-9'79'16,"8"9"-27"-16,0 0-13 15,-6 5-10-15,6 9-6 0,0 4-9 16,0 3-6-16,0 3-1 16,0 1 0-16,3 0 0 15,0-4-6-15,3 0-20 16,6 1-53-16,-8-13-10 0,-4-9-4 15</inkml:trace>
  <inkml:trace contextRef="#ctx0" brushRef="#br0" timeOffset="5780.433">6381 7032 1 0,'-6'21'77'0,"6"10"-34"15,0 2-2-15,8 2 2 16,-3-4-4-16,7-4-5 0,-1-3-9 0,3-5-4 15,4-11-5 1,0-4-3-16,0-4-4 0,1-8-6 16,3-3-15-1,-2-1-53-15,-1-12-21 0,-3-8-7 16,-8-12-3-16</inkml:trace>
  <inkml:trace contextRef="#ctx0" brushRef="#br0" timeOffset="5932.4446">6330 6788 19 0,'-26'-2'83'0,"6"-1"0"15,7-2-6-15,13 5-70 0,0 0-37 16,7-11-44-16,16 8-7 16,1 1 0-16</inkml:trace>
  <inkml:trace contextRef="#ctx0" brushRef="#br0" timeOffset="6623.503">6765 7057 27 0,'-15'0'68'16,"15"0"-7"-16,-9-4-10 16,9 4-12-16,0 0-10 0,-3-13-8 15,3 13-7-15,12-16-1 16,3 6-3-16,6-1-2 0,0-1-1 15,5 2 0-15,0-1-1 16,0 2 1-16,-1 4-2 16,-3-1-2-16,-5 5-1 15,-4 1 0-15,-5 0-1 16,-8 0 1-16,4 16-2 0,-4 0 0 15,-8 2 0-15,-3 6 0 16,-1-2 1-16,2 2-1 16,3-3 2-16,4-2 0 15,4-8 1-15,12-9 0 0,12-4 0 16,9-10 1-16,5-3-1 15,4-4 0-15,7-2-4 16,-1-1-9-16,5 4-20 16,-3 7-46-16,-5-5-16 0,-5 2-6 15,-4 1-2-15</inkml:trace>
  <inkml:trace contextRef="#ctx0" brushRef="#br0" timeOffset="32960.5352">13202 3430 0 0,'8'12'78'15,"-6"8"7"-15,2 3-2 16,-38 8-66-16,32 10 0 0,-2 3 2 16,-5 5-2-16,-2 1-2 15,-6-3-2-15,0 1-4 16,-4-5-3-16,1-1 0 15,0-9-3-15,-2-1-2 0,2-10-2 16,5-1-4-16,0-7-4 16,5-3-12-16,2-7-39 0,-2-5-29 15,10-9-7-15</inkml:trace>
  <inkml:trace contextRef="#ctx0" brushRef="#br0" timeOffset="33264.5656">13492 3531 78 0,'39'-21'87'0,"-10"6"-3"16,-12 3-52-16,-5 8-17 16,-13 10-6-16,-18 9-1 0,-7 9 3 15,-11 2-4-15,-2 4 1 16,-3 2-1-16,-1-1-1 15,3 3 1-15,7-4-1 16,9-4 0-16,5-2-3 0,13-2 1 16,6-3-1-16,6 0 2 15,12-2-1-15,5-2-1 16,6-1 1-16,4 0-1 15,1-3-3-15,0-2-1 0,-1 0-6 16,-5-3-6-16,-3-1-16 16,1 2-49-16,-8-7-16 15,-3-6-7-15</inkml:trace>
  <inkml:trace contextRef="#ctx0" brushRef="#br0" timeOffset="33672.5929">13788 3554 18 0,'16'-8'93'15,"-16"8"0"-15,17 2-5 16,-17-2-52-16,17 27-18 0,-4-5-2 15,-3 10-2-15,1 6-2 16,1 8-3-16,0 1-2 0,1 4-1 16,-1-4 0-1,2-2-1-15,-4-9-1 16,0-3 1-16,3-9 0 0,-2-8 0 15,1-10-1-15,1-7 1 16,0-15-2-16,5-10 1 0,-2-4-1 16,3-9-1-16,-4-3-1 15,2-5-1-15,-4 5-1 16,-2 0-1-16,-2 2-3 15,-6 10-3-15,3 5-5 16,-5 1-10-16,6 5-46 0,2 5-27 16,-4 3-6-16,0 1-5 15</inkml:trace>
  <inkml:trace contextRef="#ctx0" brushRef="#br0" timeOffset="33935.6121">14423 3416 51 0,'16'-4'96'16,"-1"1"-4"-1,-4 3-4-15,-5 9-64 0,-3 12-7 16,-3 11-2 0,-3 6-4-16,-9 9-3 15,-1 4 0-15,-1 4-2 16,-2 3-2-16,3-7 1 0,6-5 0 15,6-9 0-15,5-9-1 16,11-7 0-16,12-11 0 16,8-5 0-16,6-5-1 0,7-5-1 15,2-2-3-15,-4-4-7 16,5 5-14-16,-6 5-62 15,-5-12-13-15,-5 1-6 16,1-2-7-16</inkml:trace>
  <inkml:trace contextRef="#ctx0" brushRef="#br0" timeOffset="34925.6769">15519 3563 55 0,'-25'20'54'16,"6"3"-6"-16,2 0-12 15,7-2-7-15,8-1-7 0,4-3-2 16,10-4-4-1,6-4-1-15,9-5-2 0,-1-4 0 16,7-6-3-16,-2-5-1 0,1-6-2 16,-3-3-2-1,-2-2 0-15,-6-6-2 0,-6 1 2 0,-2-1-1 16,-4 1-1-1,-3 2 1-15,-3 4 0 16,0 3 0-16,-3 5-1 16,1 2 0-16,-1 11-1 0,0 0-1 15,0 0 0-15,-1 8 1 16,-2 11-1-16,0 3 1 15,0 11 0-15,-1 6 0 16,0 4 1-16,0 4 0 0,1 3 0 16,2-3-1-16,0-2 2 15,1-5-3-15,0-5 2 16,4-7-2-16,2-9 1 0,-1-5-3 15,5-7-1-15,-10-7-2 16,17-2-5-16,-14-14-7 0,7-4-23 16,-4-7-43-16,-4-9-14 15,0-10-6-15</inkml:trace>
  <inkml:trace contextRef="#ctx0" brushRef="#br0" timeOffset="35310.7036">15520 3285 48 0,'-33'38'75'0,"-5"-8"-27"15,3 13-3-15,1 6-3 0,4 9-7 16,7 12-10-1,6 0-6-15,10 4-5 16,7 2-2-16,16-6-1 0,14-2-2 16,17-15-2-16,10-7-2 15,11-12 0-15,14-13 0 0,9-13-1 16,5-13 0-16,4-19 0 15,-2-12-1-15,-8-17 1 16,-8-10-2-16,-18-15 1 16,-17-3 0-16,-22-5-2 15,-20 6 1-15,-18 4-2 16,-26 7 0-16,-16 18-1 0,-16 8 1 15,-13 18-1-15,-6 11 0 16,0 12-2-16,0 7-4 16,15 16-10-16,6 4-37 0,14 10-37 15,22 5-7-15,17 2-7 16</inkml:trace>
  <inkml:trace contextRef="#ctx0" brushRef="#br0" timeOffset="35997.7526">15897 3473 27 0,'-16'-11'86'0,"-23"3"-34"16,16 5-5-16,-9 3-6 15,-2 8-7-15,-9 4-7 0,-1 2-9 16,-1 1-4-1,2 5-4-15,6-5-3 0,5 4-5 16,12 2-10-16,6 0-23 16,9-1-54-16,11 3-7 0,9-1-5 15</inkml:trace>
  <inkml:trace contextRef="#ctx0" brushRef="#br0" timeOffset="38011.9116">16812 3571 51 0,'-6'-4'84'0,"6"4"0"16,-1 14-50-16,1 6-9 15,1 8-8-15,-1 6-6 16,6 4 1-16,-1 3 1 16,1-3-2-16,-1-5-2 15,0-7-1-15,0-5 1 16,-3-6-1-16,-2-15 1 0,0 0-2 15,0 0 0-15,1-13-2 0,-1-6-1 16,-5-7-1 0,-3-3-1-16,3-4-1 15,-2-4-1-15,0-1 0 16,3 0 0-16,1 2 1 0,0 1 0 15,3 3 1-15,0 5-2 16,0 3 1-16,3 4-1 0,3 5 0 16,1 5 0-1,4 5-2-15,6 5 1 0,3 7-1 16,7 4 0-16,0 14 1 15,6 1 0-15,-2 13 0 16,0 1 1-16,-1 5 1 0,-6 4-1 16,-6-6 1-16,-5-2 0 15,-5-7 1-15,-3-10 0 16,-4-3 1-16,-1-12-1 15,0-9 1-15,-8-11 0 0,2-13 1 16,1-8-2-16,-2-11-1 16,3-6 0-16,0-2 0 15,6 1-1-15,1-2-1 16,4 7 0-16,7 7 0 0,0 6 0 0,6 13 1 15,1 5 0-15,4 10-1 16,-3 7 2 0,1 12-2-16,-1 11 1 15,0 10 0-15,-4 10 0 0,0 7 1 16,-3 5-2-16,-1 4 2 15,-6-4-1-15,-2-5 2 16,-1-8-1-16,-5-8 2 0,2-4-1 16,-2-12-1-16,0-5 1 15,0-16-2-15,0 0-1 16,0 0-3-16,-2-17-5 15,1-3-8-15,-3-18-17 0,3-2-35 16,3-6-26-16,1-1-8 16,0 1 0-16</inkml:trace>
  <inkml:trace contextRef="#ctx0" brushRef="#br0" timeOffset="38412.9491">17707 3294 52 0,'17'-14'84'0,"-5"2"-1"0,-12 12-52 15,0 0-7-15,0 0-3 16,-12 15-3-16,-8 8-3 16,-4 4-3-16,-5 3-2 15,-1 5 0-15,0 1-1 0,0 1-3 16,7-8-1-16,4 1-2 15,8-7 0-15,10-6-2 0,4-4 2 16,14-7-1-16,7 0 1 0,3-4-1 16,5 1 0-1,-2 3-1-15,-3 3-1 16,-5 11 0-16,-7 6-1 15,-7 9 1-15,-8 1-1 0,-2 6 2 16,-5-2 0-16,-1-3 2 16,0-1-1-16,6-6 2 15,2-9 0-15,9-6-1 16,9-7 0-16,10-6-2 0,2-2-2 15,8-6-4-15,5-5-7 16,0-18-14-16,3-5-36 16,5-8-30-16,-5-10-8 15,-7-1-3-15</inkml:trace>
  <inkml:trace contextRef="#ctx0" brushRef="#br0" timeOffset="38666.9718">18254 3380 38 0,'-16'-11'91'16,"-8"3"-1"-16,-7 5-35 15,-1 9-19-15,1 9-15 16,3 7-7-16,6 7-4 0,12 3-4 0,10 4-2 15,16-2-1 1,11 5 1-16,8-1-1 16,4-2 0-16,0-2 0 15,-1-3 1-15,-10 5-3 16,-12-3 2-16,-13 5-1 15,-9-9-1-15,-12 3 1 0,-10-4 0 16,-5-4 0-16,-4-4-2 16,-1-12-1-16,8-3-9 15,4-9-26-15,3-14-45 16,10-5-11-16,5-6-9 0</inkml:trace>
  <inkml:trace contextRef="#ctx0" brushRef="#br0" timeOffset="38909.9925">18405 3456 50 0,'20'0'94'0,"1"0"-2"16,-5 10-4-16,-2 4-56 15,-4 12-18-15,3 5-1 16,-6 7-3-16,-2 8-2 0,-4 0-4 15,-2 4 0-15,-4-4-1 16,-2-2-2-16,0-5-2 16,-3-7-4-16,0-7-3 15,1-15-15-15,-2-10-41 16,11 0-28-16,-13-21-6 0,0 2-4 15</inkml:trace>
  <inkml:trace contextRef="#ctx0" brushRef="#br0" timeOffset="39203.0146">18358 3757 11 0,'0'0'93'0,"7"-19"1"0,12-1-14 16,13 10-33-16,4 1-23 15,8-3-5-15,2 0-7 16,1-7-4-16,-1 1-9 0,-4-3-12 16,-6 0-17-16,-9-7-32 15,-14 6-5-15,-6-10 4 0,-7 7 22 16,-3 3 10-1,-8 5 13-15,2 9 19 0,-5 7 26 16,7 12 39-16,1 8 1 16,6 16-8-16,-1 10-24 15,8 7-5-15,2 7-7 16,0 6-7-16,1-1-6 0,-2-4-4 15,3-7-2-15,-2-5-4 0,-1-9-7 16,-2-14-18 0,-5-16-54-16,-1-9-16 15,12-1-5-15,-7-22 0 0</inkml:trace>
  <inkml:trace contextRef="#ctx0" brushRef="#br0" timeOffset="39469.0358">19297 3471 90 0,'13'29'98'0,"2"10"-6"16,3 2-6-16,-3 13-71 16,8 1-3-16,-1 6-3 15,-1 0-6-15,-1-2-3 16,1 2-11-16,-7-12-43 0,-2-4-35 15,5-7-6-15,-1-9-7 16</inkml:trace>
  <inkml:trace contextRef="#ctx0" brushRef="#br0" timeOffset="43525.3505">2788 7100 14 0,'2'-9'64'15,"-2"-5"-6"-15,1 4-10 16,3-3-9-16,-1 4-8 16,0-1-7-16,-3 10-5 15,5-14-5-15,-5 14-3 16,0 0-4-16,0 0-2 15,9 7-2-15,-4 12-1 0,2 8-1 16,2 5 0-16,0 7 1 16,4 2 1-16,-5-3 2 0,1-2 1 15,-3-5 0-15,1-9 3 16,-3-4 0-16,-2-9 0 15,-2-9-1-15,0 0-1 16,0-9-2-16,-5-7 0 16,-3-4-1-16,0-8-2 0,-4-1-1 15,0-5 0-15,1 0 0 16,-2 1 0-16,-1 2-2 15,6 3-2-15,0 9-7 16,-1-1-16-16,1 9-55 0,8 11-12 16,-11-14-7-16,11 14-3 15</inkml:trace>
  <inkml:trace contextRef="#ctx0" brushRef="#br0" timeOffset="45827.5303">2519 6736 17 0,'0'0'46'0,"-11"-3"0"0,11 3-8 15,-15-1-7-15,15 1-7 16,-18 0-2-16,18 0-4 15,-18 0-3-15,18 0-1 16,-13 0-1-16,13 0 0 0,0 0-1 16,0 0 0-16,0 0-2 15,0 0-1-15,0 0-2 16,0 0-1-16,0 0-2 15,0 0-1-15,2-7-1 0,-2 7-1 16,9-5 1-16,-9 5-2 16,9-6 1-16,-9 6-2 15,12-1-7-15,-12 1-12 0,0 0-54 0,0 5-13 16,0-5-8-1</inkml:trace>
  <inkml:trace contextRef="#ctx0" brushRef="#br0" timeOffset="64725.9232">13007 5141 45 0,'-10'0'48'0,"10"0"-5"16,0 0-7-16,-11 2-4 0,11-2-6 15,0 0-6-15,-9 4-5 16,9-4-6-16,0 0 1 16,0 0-4-16,0 0 2 15,-8 1-1-15,8-1 1 0,0 0 0 16,0 0 0-16,0 0 0 15,0 0 0-15,0 0-1 16,0 0 0-16,0 0-1 16,0 0-1-16,0 0 0 0,0 0-1 15,0 0 1-15,0 0-2 16,0 0-1-16,0 0 0 15,0 0 0-15,0 0-1 16,0 0 0-16,0 0 0 16,0 0-1-16,0 0 0 0,0 0 0 0,0 0 0 15,0 0 0 1,0 0 1-16,0 0-1 0,0 0 0 15,0 0 1 1,0 0-1-16,0 0 0 0,0 0 0 0,0 0 1 16,0 0-4-16,0 0-3 15,0 0-33-15,0 12-45 16,0-12-10-16,-8 0-4 15</inkml:trace>
  <inkml:trace contextRef="#ctx0" brushRef="#br0" timeOffset="74962.6732">12909 5261 5 0,'-14'-2'84'16,"14"2"-15"-16,0 0-13 0,0 0-10 16,0 0-11-16,0 0-11 15,0 0-4 1,13-9-4-16,5 7-1 0,11-3-2 15,7-1-3-15,12-2 0 16,7-3-2-16,2 1-1 16,3-2-1-16,-5 0-2 0,-2-1 0 15,-9 4-1-15,-11 1 0 16,-9 2-2-16,-11 2 0 15,-13 4-1-15,12-6-1 16,-12 6-2-16,-5 0-2 16,-4 0-5-16,9 0-10 0,-22 12-31 15,6-5-42-15,16-7-7 16,-16 14-5-16</inkml:trace>
  <inkml:trace contextRef="#ctx0" brushRef="#br0" timeOffset="75525.7024">14021 4961 52 0,'18'0'97'0,"-7"13"-2"0,-1 4-5 16,3 7-69-16,-2 7-2 15,3 8 0-15,-3 4-5 16,-1 3-3-16,-3 2-3 0,-3-1-2 16,0-6-2-16,-3-3 1 15,-1-4-1-15,0-9 0 16,0-5 0-16,0-5-2 15,0-4-1-15,-1-2-1 0,1-9-4 16,0 0-7-16,0 0-9 16,0 0-38-16,-10-15-37 15,11 1-8-15,0-10-3 16</inkml:trace>
  <inkml:trace contextRef="#ctx0" brushRef="#br0" timeOffset="76250.7417">14545 5066 4 0,'1'-13'90'0,"0"4"2"16,-1-1-6-16,0 10-55 15,-10-5-10-15,10 5-7 16,-15 21-4-16,5 4-4 16,2 9-2-16,3 5 0 0,3 7 2 15,2 2-1-15,0 1 0 16,11-3 3-16,7-6 1 0,5-8-2 15,3-7 1-15,2-10 0 0,3-7-1 16,0-8 0 0,0-7-1-16,-1-7-3 0,-5-7-1 15,-1-4 0 1,-7-9-2-16,-7 0 1 0,-6-5-1 15,-4 1 0-15,-8-1 1 16,-8 3 0-16,-5 2-1 0,-5 7 1 16,-1 8-1-1,1 4 1-15,0 6-2 0,1 6-1 16,4 6-2-16,2 8-3 0,3-1-4 15,6 7-13 1,1 3-51-16,9-6-22 16,7 1-5-16,6-6-3 0</inkml:trace>
  <inkml:trace contextRef="#ctx0" brushRef="#br0" timeOffset="76876.7854">14958 4983 74 0,'0'0'99'0,"0"0"-4"0,11-9-7 15,-11 9-68-15,15 5-5 16,-5 7-4-16,0 4-4 15,3 9-1-15,6 1 0 0,-1 3-1 16,2 3 0-16,0-1 0 16,0 3 1-16,-1-5-2 15,1-1 0-15,-4-4 0 16,1-1-1-16,-5 2 0 15,-2-4 0-15,2-1-2 0,-4-2 2 16,1 2 1-16,-1-3-1 16,-3-2 0-16,-2-1 0 0,1-2 0 15,-1-2-1 1,0-2 1-16,-3-8-2 0,9 11 0 15,-9-11 0-15,0 0 0 16,8 8 1-16,-8-8 0 16,0 0 1-16,13-8-1 0,-5-5 0 15,4-8-1-15,2-8 0 16,11-13-1-16,1-4-1 15,4-7 0-15,1-3 0 16,-1 0 1-16,-5-1-2 0,2 9 2 16,-6 3 0-16,-5 11-1 15,-6 6-2-15,1 5-1 16,-7 8-3-16,1 4-5 0,-4 1-9 0,-1 10-30 15,14-5-47 1,-14 5-5 0,0 0-8-16</inkml:trace>
  <inkml:trace contextRef="#ctx0" brushRef="#br0" timeOffset="97529.2024">16198 5233 45 0,'-10'-5'64'0,"10"5"-7"16,0 0-9-16,0 0-12 0,0 0-8 0,0 0-7 16,0 0-5-1,11-7-2-15,4 6-4 16,6-1-3-16,3 0 0 15,4-1-2-15,1 3-1 0,4-4 0 16,-1 1-1-16,-4 1-1 16,1 0-1-16,-4 1-2 15,-3-1-1-15,-4 2-5 0,-7-3-4 16,3 3-9-16,-14 0-19 0,0 0-44 15,0 0-11 1,0 0-1-16</inkml:trace>
  <inkml:trace contextRef="#ctx0" brushRef="#br0" timeOffset="97824.2293">16360 4959 57 0,'0'0'89'0,"-6"12"-2"16,8 5-47-16,2 11-10 15,6 4-8-15,-3 10-3 16,3 4-2-16,1 8-2 0,-3-1-4 15,0-2-2-15,-3-3-1 16,3-7-3-16,-2-1 0 16,0-9-2-16,-1-6-2 15,2-3-4-15,-3-9-8 0,4-2-60 16,3 1-19-16,-11-12-7 15,18 0-6-15</inkml:trace>
  <inkml:trace contextRef="#ctx0" brushRef="#br0" timeOffset="99529.3611">17382 5145 18 0,'0'0'77'16,"0"0"-18"-16,0 0-16 16,-5 3-7-16,2 6-6 0,0 6-7 15,3 4-3-15,-1 3 0 16,1 7-3-16,3 0-1 15,2 2-2-15,5 3-4 0,3-3 0 16,2-3-3-16,2-4 0 16,1-4-2-16,3-4 0 15,-1-4-1-15,0-5 0 16,-3-2 1-16,0-2-3 0,0-3-1 15,-1 0-1-15,4-6-1 16,-3-2-2-16,-1-3-1 16,1 2-6-16,-2-6-5 15,1 1-12-15,-9-1-35 0,-5 1-33 16,1-1-5-16,-3-2-2 15</inkml:trace>
  <inkml:trace contextRef="#ctx0" brushRef="#br0" timeOffset="100209.4191">17459 4758 0 0,'-9'-2'95'0,"9"2"3"16,-9-8-5-16,27 8-55 15,-18 0-10-15,0 0-6 0,-7-6-8 16,7 6-6-16,0 0-4 15,-9-8-5-15,9 8-6 16,0 0-15-16,0 0-58 16,-9 0-13-16,9 0-7 0,0 12 3 15</inkml:trace>
  <inkml:trace contextRef="#ctx0" brushRef="#br0" timeOffset="101409.5212">18007 5409 32 0,'0'0'50'0,"-12"-13"-8"16,12 13-4-16,0 0-8 15,0 0-7-15,0 0-5 0,0 0-5 16,0 0-2-16,-9-5 0 15,9 5-2-15,0 0-2 16,0 0-1-16,0 0-1 16,-9-1-2-16,9 1-1 0,0 0-1 15,0 0 0-15,0 0 0 0,-11 2 1 16,11-2 1-1,0 0 2-15,0 0-1 0,0 0 4 16,0 0-1-16,0 0 1 16,0 0 0-16,0 0-1 15,0 0 0-15,0 0 0 16,0 0-1-16,0 0-1 0,0 0 1 15,-8 6-1-15,8-6-1 16,0 0 1-16,0 0 0 16,0 0-1-16,0 0 0 15,0 0 0-15,0 0-2 0,0 0 3 16,0 0-3-16,0 0 0 15,1 11-1-15,-1-1 2 0,4 0-1 16,1 7 2-16,2 0 0 16,-1 7-2-16,0 5 2 15,1 2 0-15,-2-1 1 16,1-2-2-16,0 1 0 0,-3-4-1 15,0-6 1-15,-1-2-2 16,0-5 0-16,0-3-3 16,-2-9-1-16,6 9-4 0,-6-9-7 15,0 0-30-15,10 9-51 16,-10-9-4-16,0-10-9 15</inkml:trace>
  <inkml:trace contextRef="#ctx0" brushRef="#br0" timeOffset="103481.6915">18415 4943 32 0,'0'0'41'0,"0"0"-5"16,-10 2-8-16,10-2-3 15,0 0-3-15,0 0-2 0,0 0 0 16,0 0-1-16,0 0-2 15,0 0-4-15,0 0 0 16,0 0-3-16,0 0-2 16,0 0 1-16,0 0-1 0,0 0 0 15,0 0-1-15,-1-5 0 16,1 5 0-16,5-8-1 15,-5 8 0-15,17-8 0 0,-2 2-1 16,0 1 0-16,7-6 0 16,2 5-1-16,3-3 1 15,4 2-1-15,1 0 0 16,5 1-1-16,-3 4 1 0,4-1-2 0,-5 3 0 15,0 0 0 1,-2 0-1-16,-9 8-1 16,0 1 1-16,-8 3-1 15,-6 0 0-15,-1 7 0 16,-7 0 1-16,-7-1-1 0,-6 7 1 15,-5-6 1-15,-5 2-1 16,-2-3 1-16,0-1-1 16,-5-1 1-16,7-6-2 15,2 0 1-15,3-7 0 0,7 2-1 16,11-5 1-16,-8 6-2 15,8-6 2-15,10 5-1 16,11-2 0-16,5 4-1 0,6 3 1 16,1 4 0-16,2 3-1 15,0 4 1-15,-6 1-1 16,-6 5 2-16,-12 2-1 15,-11-2 1-15,-10 0-1 0,-13-1 2 16,-14-4-2-16,-7-1 2 16,-3-7 1-16,-11-1-3 15,3-7 4-15,1-2-4 0,6-4 0 0,9 0-2 16,5-3-1-1,12-3-5-15,8 6-8 16,10-11-13-16,4 11-47 16,24-3-21-16,-1 2-3 15,1 0-3-15</inkml:trace>
  <inkml:trace contextRef="#ctx0" brushRef="#br0" timeOffset="105068.8159">19198 5170 0 0,'-13'6'38'16,"13"-6"-2"-16,-8 8-6 0,8-8-1 16,-5 15-3-16,5-15-1 0,0 21-2 15,2-8 1 1,5 3-4-16,1 2-3 15,3-1-1-15,1 1-1 0,4 0-2 16,0 1 0-16,4-5-2 16,0 0-2-16,1-2 1 15,2-3-4-15,-2 0 3 16,0-4-2-16,-3-3-1 0,0-2-2 15,0 0-1-15,-4 0 0 16,2-11-1-16,-4-2 1 16,0-4-2-16,2-4-2 15,-5-5 2-15,2-6 0 0,-2-3-1 16,0-1 1-16,-1 0-1 15,0 0 0-15,5-1 1 16,-2 5-1-16,6-1 1 16,-1 6 0-16,6-1 2 0,-1 5-1 15,0 2 1-15,3 3 0 16,-5 5 0-16,0 3-1 15,-5 2-1-15,-5 4-1 16,3 4 0-16,-12 0 0 0,10 13-1 16,-8 0 0-16,-1 5 0 15,-1 5 1-15,-2 4-1 16,0 2 1-16,-4 5 0 0,1 0 0 15,0 0 0-15,5 1 0 16,9-3 2-16,6 0 0 16,10-6 1-16,9-4 0 15,12-5 1-15,6-2-1 0,8-4 1 16,2-3-1-16,1-2-1 0,-3-5 0 15,-4-1-2 1,-6 0 1-16,-6 0-1 16,-9 0 0-16,-4-4-2 0,-6 1-1 15,-6-2-2-15,-3 3-3 16,-5-4-9-16,2 4-32 15,-3 2-38-15,-10 0-12 16,0 0-7-16</inkml:trace>
  <inkml:trace contextRef="#ctx0" brushRef="#br0" timeOffset="106212.9051">14021 6565 29 0,'-10'-1'91'16,"0"-2"0"-16,-2-1-37 0,12 4-10 15,0 0-10-15,23-3-8 16,2 0-7-16,8 1-6 0,7-1-2 0,6 3-3 16,2 0-1-1,2 3-2-15,-1-1-1 16,-7 1-1-16,-4 0 0 15,-5 1-1-15,-4-2-1 16,-4-1-2-16,-6 2-1 0,-5-3-2 16,0 1-6-16,-14-1-4 15,15 2-9-15,-15-2-40 16,0 0-31-16,-6-6-5 0,-1-4-1 15</inkml:trace>
  <inkml:trace contextRef="#ctx0" brushRef="#br0" timeOffset="106429.9206">14275 6295 33 0,'-13'-9'93'0,"13"9"0"16,-13-3-8 0,12 9-53-16,-1 12-9 0,5 10-6 15,0 7-3-15,4 9-5 16,0 10-1-16,2 7-1 15,2-1-2-15,1 0-1 16,2-5-1-16,-1 0-2 0,0-14-4 16,1 1-11-16,-3-6-50 0,-7-17-25 15,5-4-7 1,1-11-8-16</inkml:trace>
  <inkml:trace contextRef="#ctx0" brushRef="#br0" timeOffset="108161.0595">17376 6442 31 0,'-10'0'89'16,"10"0"-2"-16,9 0-40 0,-9 0-9 16,0 0-6-16,12 0-11 15,2 0-5-15,7 0-3 16,5 0-2-16,8 0-1 0,5-4-2 15,2-1-2-15,0-3 0 16,0 3-2-16,-7-2 0 16,-4 3-2-16,-6 2 0 15,-6 1-2-15,-6 1 1 0,-12 0-1 16,11 1 0-16,-11-1 0 0,0 0 0 15,0 0 0 1,0 0-1-16,0 0 2 16,0 0-1-16,0 0 0 0,0 0 0 15,0 0-1-15,3 11 1 16,-3-11 0-16,-1 22 0 15,1-5-1-15,-1 7 3 16,-3 10-2-16,4 2 3 0,-4 8 0 0,2 0 1 16,-4 7-1-1,1-1 1-15,-1 0 0 16,-1-2-1-16,1-8 0 0,-3-2-1 15,3-9 0-15,-1-4-1 16,3-8 0-16,-1-5-3 16,2-4-1-16,3-8-4 0,0 0-8 15,-14-13-28-15,7-6-50 0,4 3-7 16,0-4-5-1</inkml:trace>
  <inkml:trace contextRef="#ctx0" brushRef="#br0" timeOffset="108402.0836">17555 6731 46 0,'-13'8'100'15,"19"-8"-3"-15,11 0-7 16,12-3-58-16,9-1-10 16,8 0-6-16,1-3-7 15,4 6-10-15,-5-6-14 0,-1 2-58 16,-12 4-18-16,-9 1-7 15,-10 0-5-15</inkml:trace>
  <inkml:trace contextRef="#ctx0" brushRef="#br0" timeOffset="109545.1691">18191 6814 59 0,'5'14'85'0,"-12"1"-28"16,10 0-14-16,2 0-8 16,3-1-10-16,3-1-6 0,-1-2-5 15,1-2-3-15,2 2-1 16,-1-6-2-16,3 0 0 0,-1-3-2 15,0 0 1 1,0-2-3-16,0 0-1 16,0-5-1-16,-1-4-1 0,3 2 1 15,-4-3-1-15,2-1 0 16,-2 0 1-16,-1-3-2 15,-1 1 1-15,-1-3 0 0,-1-2-1 16,-4-5 0-16,2-2 0 16,-6 1 0-16,0-5 0 15,-1 3 0-15,-5 1 0 16,0-1 1-16,-2 5 0 0,2 0 0 15,1 2 1-15,0 2-1 16,2 5 2-16,3-2-1 0,9 3 1 16,-1 2-1-1,4 1 1-15,3 4-2 0,-2 1 1 16,1 3 0-16,1 0-1 15,0 8 0-15,-1 9-1 16,2 1 0-16,-4 3 1 0,6 3 0 16,1 3-1-16,5-1 2 15,5 3-1-15,3-3 1 16,4-6-1-16,3-1 2 0,3-4-2 15,0 0 0-15,-2-6-3 16,-2 1-4-16,-9-5-8 16,1-5-39-16,-8 7-35 15,-7-7-11-15,-4-7-6 16</inkml:trace>
  <inkml:trace contextRef="#ctx0" brushRef="#br0" timeOffset="110415.2444">16955 6384 27 0,'0'0'61'16,"-9"-10"0"-16,9 10-8 0,-12-8-9 15,12 8-7-15,-11-5-8 16,11 5-4-16,-11-4-7 16,11 4-2-16,-12 0-3 15,12 0-5-15,-8 0-2 0,8 0-2 16,0 0 0-16,0 0-1 15,-9 0 0-15,9 0-2 16,0 0 1-16,0 13 0 16,0-13 1-16,2 15-2 0,-2-15 1 15,10 16 0-15,-4-6 0 16,3 2 0-16,1 4-1 15,4 2 1-15,7 4-1 16,0 5 0-16,8 4 0 0,2 7 2 16,5 5-3-16,-1 7 0 15,-1 5 1-15,-4 4 0 16,-8 8 0-16,-5-2 0 15,-7 2 0-15,-8-3-1 0,-3-3 1 16,-9-6-1-16,0-6-3 0,-1-6-5 16,-4-17-18-16,1-3-54 15,4-8-14-15,-2-9-8 0,2-6-4 16</inkml:trace>
  <inkml:trace contextRef="#ctx0" brushRef="#br0" timeOffset="111322.3161">14818 6355 70 0,'-16'-27'78'0,"5"24"-31"16,0-1-2-16,11 4-12 0,-17-3-6 15,17 3-10-15,-17 0-3 16,8 4-3-16,0 9-3 16,-2 7 0-16,1 4-1 15,-3 14 1-15,3 7-2 16,0 8 3-16,6 12-3 0,1 5 0 15,3 8 0-15,4-3 0 16,6 5-2-16,3-5 1 16,5-8-1-16,4-4-1 15,4-9 0-15,1-6-1 0,5-7-1 16,-3-7-5-16,5-3-15 15,-3 2-54-15,-3-12-19 16,-5-5-6-16,-6-8-6 0</inkml:trace>
  <inkml:trace contextRef="#ctx0" brushRef="#br0" timeOffset="114407.5427">15287 6706 11 0,'0'0'91'15,"-8"-11"2"-15,8 11-5 16,-8-10-54-16,8 10-11 16,0 0-5-16,0 0-4 15,-11 14-5-15,8 1-2 0,-2 6-2 16,-2 4 2-16,0 4-1 15,4 4 1-15,-2 6 0 16,3 0-1-16,2 0 0 16,6-3 0-16,5-1 0 0,1-6 0 0,5-4 0 15,-1-4-1 1,3-11 0-16,0-2 0 15,-2-4-1-15,2-4 0 16,-6-4-1-16,4-3-1 0,-5-5-2 0,2-3-2 16,0-2-2-1,-3-2-6-15,-2-8-11 0,2-4-45 16,-1-1-30-16,-8-2-7 0,-1-2-5 15</inkml:trace>
  <inkml:trace contextRef="#ctx0" brushRef="#br0" timeOffset="114557.5551">15326 6493 46 0,'-11'-24'100'16,"3"0"-4"-16,2 4-7 0,2-20-35 16,2 23-52-16,5 2-58 15,7 9-30-15,-10 6-7 16,16-2-7-16</inkml:trace>
  <inkml:trace contextRef="#ctx0" brushRef="#br0" timeOffset="115213.6117">15746 7033 71 0,'0'0'99'0,"3"5"-6"16,-2-12-9-16,3 21-59 15,0 15-9-15,-2 0-3 0,0 5-4 16,0 0-2-16,-2 2-3 16,-2-5-1-16,2-5-1 15,-4-4-2-15,3-3-9 16,-7-8-33-16,-2-6-46 15,10-5-7-15,0 0-7 0</inkml:trace>
  <inkml:trace contextRef="#ctx0" brushRef="#br0" timeOffset="115617.6431">15912 6846 77 0,'-11'0'100'0,"11"0"-6"0,11-1-5 16,-11 1-64-16,31-4-9 15,-1 2-2-15,5 1-6 16,0 1-4-16,0 0-3 15,-2 1-4-15,-8 1-6 16,-4 9-12-16,-9 0-56 16,-12-11-14-16,9 12-9 0,-9-12-3 15</inkml:trace>
  <inkml:trace contextRef="#ctx0" brushRef="#br0" timeOffset="116259.6965">16329 6752 24 0,'0'0'94'0,"-2"9"-1"0,2-13-12 0,0 21-44 15,4 5-9-15,2 10-2 0,0 3-7 16,1 4-6 0,-1 2-2-16,2-2-3 15,-1-3-2-15,-2-1-1 16,0-5-2-16,-2-5 0 15,0-8-1-15,0-2 0 16,-1-6-3-16,-2-9-2 0,12 6-7 0,-9-17-30 16,-1-8-52-1,8-10-5-15,-1-14-7 16,-2-8-3-16</inkml:trace>
  <inkml:trace contextRef="#ctx0" brushRef="#br0" timeOffset="116372.7042">16402 6541 88 0,'-7'-14'92'16,"0"2"-12"-16,7 3-34 15,0 9-122-15,7-3-10 16,3 3-3-16</inkml:trace>
  <inkml:trace contextRef="#ctx0" brushRef="#br0" timeOffset="117331.7866">16498 7138 25 0,'-5'-10'84'0,"5"10"-17"16,0 0-19-16,0 0-9 16,0 0-10-1,0 0-9-15,0 0-4 0,0 0-2 16,5 4-2-16,-5-4-1 15,1 13 0-15,-1-4-1 16,1 0-2-16,2 1 0 16,2 0-2-16,0 2 1 0,5-3-2 15,1-2 0-15,7 1-2 16,-2-3-1-16,1-5-5 15,6 4-11-15,-6-3-53 16,-1-3-24-16,-2-4-7 0,2-6-7 16</inkml:trace>
  <inkml:trace contextRef="#ctx0" brushRef="#br0" timeOffset="117669.8114">16359 6522 84 0,'-10'-7'100'0,"0"-2"-9"16,0 1-6-16,10-2-75 16,0 10-61-16,6-12-29 15,5 10-12-15,0 2-6 0</inkml:trace>
  <inkml:trace contextRef="#ctx0" brushRef="#br0" timeOffset="118531.8742">16821 7338 64 0,'-13'-2'93'0,"13"2"-1"0,-5-11-34 15,5 11-29-15,0 0-6 0,10-5-8 16,5 0-3-1,2 1-5-15,4 0 0 16,5 1-2-16,1-2 1 0,-3 2-1 16,-1 2-1-16,-3 1-1 15,-3 1-2-15,-6 5 1 0,-11-6-1 0,12 15 0 16,-12 0 0-1,0 0 1-15,-9 4 0 0,-5 1-1 16,-5 6 1 0,-1-1 0-16,1 1-1 15,-2-1-1-15,3-2 1 0,8-1 1 16,5-6-1-16,4-1 1 15,11-4 0-15,10-5 0 16,4-4 0-16,5-2-1 0,4 0-2 16,0-1-3-16,3-2-10 15,-12 0-41-15,0-6-37 16,0 4-6-16,-1-3-9 15</inkml:trace>
  <inkml:trace contextRef="#ctx0" brushRef="#br0" timeOffset="156518.5377">14423 8451 55 0,'-17'-1'89'0,"5"-1"-2"16,-2-2-45-16,14 4-7 0,-13 0-5 15,13 0-8-15,0 0-3 16,0 0-4-16,19 0-2 16,4 0-2-16,10 0-2 15,4 0-1-15,10 0-2 16,2-1 0-16,0-1-2 15,0 0-1-15,-6-1-1 0,-6 3 0 16,-5 0-1-16,-7 0 0 0,-3-3-2 16,-6 2-1-16,-2 1-3 15,-4-3-3 1,-1 2-7-16,-9 1-9 0,11-8-33 15,-1 8-36-15,-10 0-5 0,0 0-5 16</inkml:trace>
  <inkml:trace contextRef="#ctx0" brushRef="#br0" timeOffset="156935.5668">14640 8272 45 0,'-6'-8'97'0,"6"8"-5"0,-10-13-4 16,10 13-59-16,0 0-6 15,0 14-4-15,0 4-7 16,0 9-3-16,1 10-3 15,-1 4 1-15,1 7-2 16,0 1-1-16,-1 1 0 0,2-2-1 16,0-3-1-16,1-5-1 15,-1-5-2-15,0-6-3 16,-2-8-3-16,5 3-12 15,-6-4-44-15,1-9-27 0,0-11-9 16,0 0-5-16</inkml:trace>
  <inkml:trace contextRef="#ctx0" brushRef="#br0" timeOffset="170794.5368">16128 8318 29 0,'-11'-7'85'16,"1"3"-1"-16,-1 0-42 0,-2 4-7 16,3 1-7-16,0 6-6 15,0 7-6-15,2 5-1 16,5 8-2-16,1 4-2 15,2 3 1-15,3 6-3 0,10-5 0 16,2 3-1-16,6-6 0 16,2-3-2-16,1-10 0 15,3-4-1-15,-2-7 0 0,1-5-1 16,-1-3 0-16,-4-2-3 15,0-8-1-15,-5-8-4 16,2-4-11-16,-9-9-42 16,-9-9-35-16,0-7-7 0,-4-6-7 15</inkml:trace>
  <inkml:trace contextRef="#ctx0" brushRef="#br0" timeOffset="170893.5467">16158 8107 12 0,'-25'-14'84'16,"7"-1"-1"-16,6 3-4 15,6 3-67-15,3 1-31 16,3 8-53-16,0 0-7 15,16-5-4-15</inkml:trace>
  <inkml:trace contextRef="#ctx0" brushRef="#br0" timeOffset="171348.585">16736 8557 44 0,'0'0'91'15,"9"5"-1"-15,-7 30-25 0,-2-14-33 0,1 6-11 16,0 2-4-1,1 4-2-15,0 1-7 16,0-2-3-16,4-3-5 0,-2-3-5 16,1-2-15-16,-3 2-47 15,2-11-20-15,0-7-7 16,-4-8-3-16</inkml:trace>
  <inkml:trace contextRef="#ctx0" brushRef="#br0" timeOffset="172651.6919">17767 8018 62 0,'0'0'89'0,"0"0"0"16,-3 11-37-16,1 4-22 0,0 5-9 15,-2 9-5-15,0 5-1 16,-6 7-2-16,3-1-3 16,-4 2-2-16,1-6-2 15,1 1-1-15,0-6 0 16,0-6-3-16,3-5-1 0,1-5-3 15,-1-5-6-15,6-1-10 16,-6 1-53-16,6-10-20 0,0 0-7 16,-3-17-3-16</inkml:trace>
  <inkml:trace contextRef="#ctx0" brushRef="#br0" timeOffset="173033.7238">17905 8286 50 0,'12'34'93'16,"3"1"-2"-16,1-2-46 0,6 1-7 16,4-5-5-16,5-4-7 15,7-9-6-15,1-6-7 16,4-10-4-16,2-1-1 15,-4-11-2-15,-1-6-2 0,-4-5-1 16,-3-5-1-16,-7-6-1 16,-9-2-1-16,-7 1 0 15,-6-5 0-15,-4 5-1 16,-8 2 0-16,-7 3 0 0,-9 9 0 15,-3 6-2-15,-4 7 1 16,-3 8 1-16,-2 11 0 0,-1 7 0 16,-2 6 0-16,4 6 1 0,3 3 0 15,6 1 1 1,4 1-2-16,9-4-3 15,4-6-5-15,9-3-20 16,15-3-52-16,0-14-12 0,8-5-5 16,-2-13-5-16</inkml:trace>
  <inkml:trace contextRef="#ctx0" brushRef="#br0" timeOffset="174220.8109">18551 8339 50 0,'6'17'64'16,"9"2"-5"-16,3-1-10 15,7-1-9-15,2 1-10 0,4-3-6 0,2-4-4 16,-2 0-4 0,-1-5-2-16,-3-2-2 15,-4-4-1-15,-1-1-3 16,-3-8-2-16,-4 0-1 15,0-7-1-15,-5-4-2 0,1-5 0 16,0-4-1-16,-1-4-1 0,0 1 0 16,2-2 0-1,0 1 0-15,3 3-1 0,3 1 1 16,2 5 0-16,0 4 0 15,1 8 0-15,0-1 1 16,-1 7-1-16,-4 3 1 16,0 3-1-16,-5 9 1 0,-4 5-1 15,-2 5 1-15,-3 3-1 16,-2 6 0-16,0 1 1 0,0 1 0 15,-6 1 2-15,4-4-1 16,1-2 2-16,1-1 0 16,7-5 0-16,7-3 0 15,3-6 1-15,7-2 0 16,2-2-2-16,3 0-1 15,1-2-2-15,-1-4-3 0,-1 0-5 16,-4-4-4-16,1 3-14 16,-7-7-43-16,-5-4-26 15,5-5-4-15,-2-4-6 16</inkml:trace>
  <inkml:trace contextRef="#ctx0" brushRef="#br0" timeOffset="174701.8184">19486 7703 38 0,'-13'-14'99'16,"2"2"-3"-16,4 0-5 0,7 4-60 15,0 8-7-15,1-12-7 16,-1 12-7-16,0 0-3 16,11-9-3-16,-11 9-1 15,0 0-1-15,0 0 0 0,0 0-1 16,0 0 1-16,0 0 0 15,0 0 0-15,0 0 0 0,0 0 1 16,0 0 0-16,0 0 0 16,0 0 0-16,0 0-1 15,0 0 1-15,0 0-2 16,0 0 1-16,0 0-1 15,0 0 0-15,0 7-1 16,0-7 0-16,9 20 0 0,1 0 0 16,7 5 0-16,6 11 0 0,-1 6 0 15,12 29 2 16,-8 8 1-31,1 5-1 0,-9 4 1 16,-9 1-3-16,-8 0-2 16,-10-9-6-16,-9 5-18 15,-17-22-55-15,-6-16-14 16,-10-7-8-16,-5-8-5 0</inkml:trace>
  <inkml:trace contextRef="#ctx0" brushRef="#br0" timeOffset="175122.8182">17622 7983 19 0,'0'-30'81'0,"-5"5"1"0,-13 7 0 15,-6 11-69-15,-10 33 7 31,-1 25 0-31,2 14 2 16,4 18-3-16,5 10-1 0,9 8-1 16,9 6-4-16,6-1 0 15,22-26-8-15,5-12-2 16,7-10-6-16,-3-17-10 15,10-12-58-15,-2-7-17 0,-1-11-8 16,3-9-6-16</inkml:trace>
  <inkml:trace contextRef="#ctx0" brushRef="#br0" timeOffset="177625.8145">20350 8093 0 0,'-15'4'91'16,"15"-4"2"-16,7 6-4 15,28-5-52-15,4-1-10 16,16 0-5-16,2 3-5 0,5-3-5 16,1 0-5-16,-3 0-2 15,-3 5-6-15,-12-5-6 16,-1 5-16-16,-14 5-54 15,-2-6-13-15,-6-2-6 0,-2-2-4 16</inkml:trace>
  <inkml:trace contextRef="#ctx0" brushRef="#br0" timeOffset="177991.8144">21510 7843 46 0,'0'0'90'0,"0"0"-1"0,-18-2-4 16,2 14-67-16,-3 27-3 31,1 5 0-31,6 6-1 15,6 3 1-15,8-4-2 0,18-4-2 16,11-8-1-16,12-8-1 16,8-25-3-16,5-7-1 15,-2-11-1-15,-5-10-2 16,-5-6 0-16,-17-5-1 0,-11-5-1 15,-16 3 0-15,-8-1-1 16,-17 3-2-16,-11 4-1 16,-8 10-3-16,-10 2-7 0,-1 13-31 15,1 6-46-15,-4 9-7 16,-5 12-6-1</inkml:trace>
  <inkml:trace contextRef="#ctx0" brushRef="#br0" timeOffset="178261.8135">20556 8453 54 0,'1'10'105'0,"11"-8"-2"15,13 1-10-15,6-6 1 16,7 1-86-16,10-3-4 15,-2 3-5-15,8 2-13 16,-8 9-64-16,-4-4-17 0,-2-1-5 16,-3-3-8-16</inkml:trace>
  <inkml:trace contextRef="#ctx0" brushRef="#br0" timeOffset="182857.8032">5683 4694 5 0,'59'5'20'0,"8"-1"3"0,10-2-1 15,12-2-1-15,9-5 1 16,10-4-4-16,10-2 1 16,-2-5 1-16,-1 3-2 0,1-4-1 15,-6 5-3-15,-3 0-5 16,-10 8-1-16,-16 4-2 15,-10 0-6-15,-9 12-12 0,-9 2-33 16,-11 7-33-16,-2 3-2 16</inkml:trace>
  <inkml:trace contextRef="#ctx0" brushRef="#br0" timeOffset="196341.774">22245 6731 85 0,'4'-15'89'16,"4"1"-5"-16,2 2-55 16,-10 12-12-16,14-8-6 0,-14 8-3 15,0 6-4-15,0 9-1 16,-7 2 0-16,0 5 1 15,-6 7 2-15,-4 5 1 16,-3 4 0-16,-5 4 1 16,-7 4 0-16,-2 0-2 0,-1 0 0 15,-3-1-1-15,0-5-2 16,-1-2 0-16,3-6 0 15,6-6-1-15,2 0 0 16,6-8-1-16,2-3-1 0,9-4-2 16,-1-3-2-16,12-8-4 15,-5 10-6-15,5-10-6 16,0 0-9-16,11 7-21 15,5-7-42-15,-6 0-5 0</inkml:trace>
  <inkml:trace contextRef="#ctx0" brushRef="#br0" timeOffset="196675.7726">21973 6870 25 0,'0'0'83'15,"-7"-13"-2"1,7 13-41-16,0 0-9 0,-1 7-6 16,2 7-5-16,8 8-6 15,1 7 0-15,1 5-3 16,-1 6 0-16,3 2-1 0,-1 3-3 0,2-3-2 15,-3-1-1 1,-2-4 2-16,-1-9-4 16,0-4 0-16,-3-7 0 15,0-4-2-15,-1-3-1 0,-4-10-2 16,0 0-7-16,0 0-4 15,0 0-7-15,12-6-19 0,-12 6-42 16,10-7-12-16,-3-1-4 0</inkml:trace>
  <inkml:trace contextRef="#ctx0" brushRef="#br0" timeOffset="196992.7723">21795 7053 63 0,'13'-8'87'0,"8"2"-36"16,8 4-10-16,12-4-6 16,9 0-4-16,6 1-7 0,5-2-6 15,5 1-5-15,-6-2-4 16,-3 2-4-16,-5-3-4 15,-11 3-3-15,-6-2-5 16,-9 2-4-16,-9-2-7 0,-4 2-18 16,-2 2-40-16,-9-6-17 15,-2 2-1-15</inkml:trace>
  <inkml:trace contextRef="#ctx0" brushRef="#br0" timeOffset="197480.7712">21869 6621 17 0,'-34'11'27'0,"2"13"-3"16,0 7-1-16,-1 10 6 15,1 8-3-15,2 13-1 16,4 5 0-16,1 8-1 16,9 1 0-16,2 3-2 0,12-2-3 15,3-1-4-15,13-5-2 16,13-9-1-16,6-6 0 15,12-7-1-15,7-15-2 0,12-9-1 0,9-12 0 16,6-13 0 0,8-10-1-16,8-15-1 15,5-11-2-15,3-13-1 16,-1-5 0-16,-2-13-1 15,-10-4 0-15,-13-6 0 0,-15-4-2 16,-15-1 2-16,-23 2-2 16,-22 5 1-16,-14 1-1 15,-27 13 0-15,-16 6-1 0,-16 12 0 16,-19 10 0-16,-14 14 0 15,-15 11 0-15,-7 8-1 16,1 5-1-16,8 12-10 16,14 10-24-16,18 11-45 0,16-6-11 15,26 4-7-15</inkml:trace>
  <inkml:trace contextRef="#ctx0" brushRef="#br0" timeOffset="198731.768">19356 1391 69 0,'-1'-11'45'15,"1"11"-11"-15,-9-12-5 0,9 12-6 16,0 0-7-16,-13 3-3 15,8 7-3-15,0 18 3 16,-2 15 0-16,7 11 1 16,5 6-3-16,5 1 1 0,5 0-2 15,3-6 2-15,4-14-3 16,3-16-1-16,2-11 0 15,2-11-2-15,-1-3 1 16,1-12 0-16,0-10-1 0,-17 6-3 16,2-2-1-16,-1-4 1 15,-3-2-2-15,-2-3-1 16,-1-2 1-16,-4-2-2 15,-2-1 0-15,-1 1 2 16,0-1-1-16,-1 3 1 0,-2-1-2 0,0 5 0 16,-3-1-2-1,1 8 1-15,3 5 0 0,1 4 0 16,1 9 0-16,0 0 0 15,0 16 2-15,9 22 2 16,9 13 0-16,8 10 0 16,0 3 1-16,0 0 1 15,-2-7-1-15,-7-14-1 0,-9-25-4 0,4-7-5 16,-12-11-9-1,17-3-41-15,-8-10-34 16,-5-9-3-16,-4-7-5 0</inkml:trace>
  <inkml:trace contextRef="#ctx0" brushRef="#br0" timeOffset="198952.7674">19786 1424 8 0,'6'-14'76'16,"-6"14"5"-16,16-8-56 15,-4 9-4-15,-1 8-4 16,7 15 2-16,6 12-1 0,-2 5-3 16,3 5-3-16,2 0-4 15,-6-7-6-15,-1-7-3 16,-10-12-8-16,-10-20-29 0,14 3-42 15,-14-3-10-15,0-9 6 16</inkml:trace>
  <inkml:trace contextRef="#ctx0" brushRef="#br0" timeOffset="199249.7668">19906 1520 0 0,'-12'-18'81'16,"0"0"2"-16,2-1-46 16,2 2-6-16,7 5-8 0,1 4-5 15,0 8-5-15,17-3-3 16,-2 3-1-16,2 6-1 15,2 5 0-15,4 1-1 16,0 2 0-16,-2-1 1 16,3 1 2-16,-2-3-1 0,-2-1 2 15,0-3-3-15,-5-4 1 16,-3-3-2-16,-12 0-1 15,8-20-2-15,-8 3-3 16,-5-5 1-16,-3-3-3 0,-2-3 1 16,0-1-3-16,-3 0-5 0,1 1-10 15,0-1-21 1,2 1-49-16,1 3-9 0,3 6-7 15</inkml:trace>
  <inkml:trace contextRef="#ctx0" brushRef="#br0" timeOffset="199741.7656">20214 1165 11 0,'0'0'84'0,"16"-14"2"0,-7 12-2 15,1 2-63-15,0 2-7 16,0 4-1 0,3 5-1-16,0 5 0 0,-1 3 0 15,1-1-3-15,-1 4-2 16,1-1-1-16,0 4-1 15,-2 1-1-15,5-2 1 0,-3 0-1 16,1-4-1-16,0-3 0 16,0-5 1-16,0-5-2 15,0-6 0-15,-3-2 0 16,0-9-2-16,0-4 0 0,-2-3-1 15,0-2 1-15,0-3-1 16,-2 1 0-16,-2-1-2 16,2 2 1-16,-5 1-1 0,-1 6 0 15,-1 1 1-15,0 12 0 16,-2-10 1-16,2 10 0 15,0 0 2-15,-11 8 0 16,10 3 1-16,1 1 1 16,2-1 0-16,6 4 0 0,1-1 0 15,1-1-1-15,2-1-2 16,2-1-4-16,1-4-10 0,3-2-39 15,0-5-38-15,-5 0-7 16,-3-2-6-16</inkml:trace>
  <inkml:trace contextRef="#ctx0" brushRef="#br0" timeOffset="200159.7653">20679 1109 39 0,'7'-10'90'15,"6"1"-3"-15,5 4-19 16,5 5-48-16,0 0-6 0,1 8-2 15,0 1-5-15,1 4-2 16,-1 1 1-16,-4-1 0 16,0 19 0-16,-2-14 0 0,-2-4 1 15,-2 0-2-15,-5-7 2 16,-9-7-2-16,0 0-1 15,0 0-1-15,0-4 0 16,-9-8-1-16,-2-2-2 0,2-3 0 16,-2 2-1-16,3 1-1 15,3-2 0-15,3 6 0 16,2 10 0-16,4-13 0 15,5 8 1-15,3 4 2 16,3 1 2-16,5 0 2 0,-1 6 0 16,4-3 0-16,0 2 1 15,1-1-1-15,-2-2 1 16,-3 0-3-16,1-2-1 0,-20 0-3 15,0 0-1-15,0 0-4 16,5-11-6-16,2-1-27 16,8-35-49-16,-15 24-9 15,0 23-9-15</inkml:trace>
  <inkml:trace contextRef="#ctx0" brushRef="#br0" timeOffset="200425.7643">21200 973 4 0,'19'18'90'0,"2"-3"2"0,2-6-23 15,4 0-25-15,2-6-13 16,1-2-7-16,-30-1-8 16,28 0-5-16,2 0-2 0,-8-3-4 15,2-2-3-15,-24 5-1 0,20-15-1 16,1-1 0-1,-21 16-1-15,0 0-3 16,0-10-4-16,0 0-7 16,0-3-9-16,-23-13-27 15,-18 9-41-15,41 17-7 16,0 0-1-16</inkml:trace>
  <inkml:trace contextRef="#ctx0" brushRef="#br0" timeOffset="200787.7638">21539 851 16 0,'22'-13'91'16,"-22"13"-1"0,28-8-3-16,0 0-67 15,-28 8-2-15,26 3 2 16,0 3-3-16,-26-6-4 15,26 8-2-15,2 1-2 16,-28-9-1-16,28 6-1 16,0 0-3-16,-28-6-1 0,27 8-2 15,0 1-1-15,-27-9 0 16,22 0-2-16,2 0 0 15,-24 0 1-15,0 0 0 16,12 0 1-16,-1-3 1 16,1 0 2-16,3-1 0 0,-4 0 1 15,2-2-1-15,-2 1 1 0,1 1-2 16,-12 4-1-1,12-9-3-15,-4 1-5 16,2 0-5-16,5-22-14 16,-10 10-49-16,-5-2-21 0,0 1-6 15,0 21-2-15</inkml:trace>
  <inkml:trace contextRef="#ctx0" brushRef="#br0" timeOffset="201267.7629">22052 577 32 0,'0'0'90'0,"0"0"-24"15,0 0-13 1,0 0-9-16,0 0-15 0,0 0-11 15,0 0-4-15,0 0-5 16,0 0-2-16,0 0 2 16,0 0-1-16,0 0-1 15,0 0-1-15,0 0 0 16,0 0-1-16,0 0 0 15,0 0-2-15,0 0 0 0,0 0-2 16,0 0-1-16,0 0 1 16,0 0-2-16,0 0 1 15,0 0-1-15,0 0 1 16,0 0 0-16,0 0-1 0,0 0 1 15,0 0 0-15,0 0 0 16,0 0 1 0,0 0 0-16,0 0-1 0,0 0 0 15,0 0 0-15,0 0 1 16,0 0-1-16,0 0 1 15,0 0-1-15,0 0-1 0,0 0-1 0,0 0-4 16,0 0-8 0,0 0-25-16,0 0-43 15,0 0-13-15,0 0-7 16</inkml:trace>
  <inkml:trace contextRef="#ctx0" brushRef="#br0" timeOffset="201364.7626">22052 577 18 0</inkml:trace>
  <inkml:trace contextRef="#ctx0" brushRef="#br0" timeOffset="201512.7622">22052 577 18 0,'0'0'92'0,"0"0"-1"0,0 0-3 0,0 0-56 0,0 0-11 15,0 0-7-15,0 0-5 16,2 1-3-16,0 4-1 15,0 1-1-15,11 50 0 0,-11-32 0 16,-2 5-5 0,1-1-7-16,-1-3-16 15,0 2-58-15,0-4-10 16,0-1-7-16</inkml:trace>
  <inkml:trace contextRef="#ctx0" brushRef="#br0" timeOffset="202278.761">21896 678 23 0,'0'0'91'16,"-11"0"-3"-16,1 3-46 15,0 1-9-15,-3 4-5 16,13 4-6-16,0 1-11 16,0 0-12-16,8 24-32 15,3-13-50-15,-11-24-7 0,14 28-4 16</inkml:trace>
  <inkml:trace contextRef="#ctx0" brushRef="#br0" timeOffset="202963.7597">22323 713 75 0,'0'0'84'16,"0"0"-13"-16,0 0-51 15,0 0-1-15,0 0 4 16,0 0-2-16,0 0-2 0,0 0-4 16,-1 2-2-16,1 1 0 15,-1 3-1-15,0 0-3 16,-1-2-3-16,2 1-4 15,-1 0 0-15,-2 6-1 16,3-11-2-16,0 0 0 0,0 0 0 16,0-2 0-16,0-2-1 15,2-1 2-15,0 0 0 16,0 0 1-16,14-21 3 0,-6 17 1 15,0 1 0 1,24-6 1-16,-12 9 0 0,-22 5-1 16,20-1 0-16,2-1-1 15,-22 2-3-15,0 0-2 16,0 0-4-16,8-12-3 15,0 1-11-15,0-2-24 16,0-28-45-16,-8 14-11 16,0 27-5-16</inkml:trace>
  <inkml:trace contextRef="#ctx0" brushRef="#br0" timeOffset="203297.7591">22860 533 63 0,'0'0'84'16,"0"0"-3"-16,0 0-52 0,0-3-7 16,-6 0-4-16,1 0-6 15,1 0 0-15,-23-6-3 16,24 16-1-16,1 5 0 15,2 28 2-15,4-11-1 0,3-3-2 16,1 0-2-16,-4 0-1 16,2 0-5-16,-2-5-21 15,-1 1-62-15,-3-3-8 16,0 0-6-16</inkml:trace>
  <inkml:trace contextRef="#ctx0" brushRef="#br0" timeOffset="204175.7571">20314 2583 35 0,'0'0'91'16,"0"0"-1"-16,-8 34-7 0,5-13-57 16,3 1-8-16,1 5 0 0,5 3-1 15,0 3 0 1,2-1-5-16,0-4-2 15,4 1-1-15,-1-9-2 0,2-1-1 16,6-6-1-16,-1-4 0 16,2 1-2-16,3-6 1 0,2 1-2 15,1-5 2-15,-1 0-3 16,-2 0 1-16,2-2-1 15,0-4-1-15,-1-8 0 16,-4-3-4-16,-1-3-3 16,-5-6-6-16,0 2-13 15,-5-2-55-15,-9-11-15 0,-3 1-7 16,-11-5-6-16</inkml:trace>
  <inkml:trace contextRef="#ctx0" brushRef="#br0" timeOffset="204335.7567">20280 2319 5 0,'-30'-5'102'0,"0"-10"-6"0,6 3-6 16,4-7-3-16,10 5-79 0,8 4-7 16,1-4-9-1,6 14-2-15,-5 0-20 16,22 0-44-16,3 17-19 15,3 6-3 1</inkml:trace>
  <inkml:trace contextRef="#ctx0" brushRef="#br0" timeOffset="204810.7561">21077 2709 43 0,'9'24'93'16,"4"2"-4"-16,-5 3-4 0,2 8-65 16,0-2-3-16,-1 3-5 15,1-6-5-15,-3-3-3 0,0-6-6 16,-1-8-11-16,-6-15-54 15,11 15-21-15,-11-15-5 16,6-7-4-16</inkml:trace>
  <inkml:trace contextRef="#ctx0" brushRef="#br0" timeOffset="205354.7555">21580 2060 12 0,'-6'22'90'0,"3"5"2"0,3 11-45 16,3 5-6-1,14 5-5-15,-2-1-5 16,6-3-7-16,1-2-5 0,2-9-4 16,1-2-4-16,-1-11-2 15,-4-12-4-15,-2-5-2 16,-1-3-3-16,1-7-7 15,-5-15-25-15,-10-11-61 0,1-11-5 16,-6-11-9-16</inkml:trace>
  <inkml:trace contextRef="#ctx0" brushRef="#br0" timeOffset="205480.7555">21535 1843 70 0,'-28'-12'95'16,"8"4"-6"-16,6 1-4 16,2-9-79-16,12 16-18 15,-3 9-50-15,3-9-24 0,11 14-8 16,-1-2 3-16</inkml:trace>
  <inkml:trace contextRef="#ctx0" brushRef="#br0" timeOffset="205936.7544">22019 2179 74 0,'-14'2'92'0,"14"-2"-3"16,0 0-47-16,0 0-17 16,12-4-6-16,5 1-6 15,7 0-4-15,1-4-2 0,2 5-2 0,0 2-2 16,-1 0 0-1,-7 5-1-15,-4 7 1 16,-6 7 0 0,-5 2 0-16,-2 4 1 15,-2-3 0-15,1 2 2 16,2-5 0-16,8-4 0 15,4-8-2-15,10-4-2 0,5-3-2 16,-1-3-5-16,6 1-14 16,-8 2-52-16,-7 0-22 15,-10 0-8-15,-10 0-3 16</inkml:trace>
  <inkml:trace contextRef="#ctx0" brushRef="#br0" timeOffset="206472.753">21559 2686 62 0,'0'0'92'0,"0"0"-4"0,0 0-38 16,4 11-20-16,9 8-9 0,5 6-8 15,1 14-6 1,3 3-5-16,1 14-8 15,-2-3-7-15,-6 10-20 0,0 5-48 16,-16-8-9-16,-6 3-7 16</inkml:trace>
  <inkml:trace contextRef="#ctx0" brushRef="#br1" timeOffset="278269.5758">8931 7057 64 0,'0'0'83'0,"-9"-18"-8"15,9 18-42-15,0 0-10 0,0 6-6 16,0-6-5-16,0 8-2 0,0-8 1 16,-11 8-1-16,3-4 0 15,-2-3-2-15,1-1-1 16,-1 0 0-16,0-3-3 15,10 3 0-15,-14-11-2 16,14 11 2-16,-1-12-2 16,1 12-1-16,11-7 0 15,2 7 0-15,2 1 1 0,2 4-1 16,2 3 0-16,0 4 0 0,-3 0 0 15,-1 3 0 1,-9-1 1-16,-4 0-1 0,-3-1 1 16,-10-4 0-16,-5-3 0 15,-3-4 0-15,-4-3 1 16,0-8-1-16,2-3 1 0,1-4-1 15,5-1 0-15,7 2-1 16,6-3 1-16,4 4-1 16,12 6 0-16,5 2 0 15,4 6 0-15,1 0-1 16,-1 9 1-16,-4 3-1 0,-5 3 1 15,-8 4-1-15,-7-3 0 16,-10 0 0-16,-4 0-3 16,-6-9-5-16,3 4-18 15,-3-8-54-15,4-6-12 0,6-9-9 16,9-3-1-16</inkml:trace>
  <inkml:trace contextRef="#ctx0" brushRef="#br1" timeOffset="280085.5715">8884 7154 56 0,'-1'-9'82'0,"-1"-1"-34"15,2 10-13 1,3-11-3-16,-3 11-6 0,6-10-8 16,-6 10-5-16,0 0-2 15,12-4-2-15,-12 4-1 16,0 0-1-16,0 0-1 0,0 0-1 15,8 0 0-15,-8 0-1 0,0 0-1 16,0 0 0-16,0 0-1 16,0 0 0-1,0 12-1-15,0-12 0 0,0 12 1 16,0-12-1-16,0 19 2 15,2-8-2-15,-1 3 1 16,1 0 0-16,0 0 0 0,2 0 0 0,-2 2 0 16,3-2 0-1,-2 1 0-15,1 1 0 0,-1-3 0 16,-1 0 0-1,0 0 0-15,0 2-1 0,-1 0 1 16,1-1-1-16,-4 3 0 16,2 1 0-16,0 0 1 15,0 2-2-15,0 3 2 16,0-1-1-16,3 3 0 0,-2-2 0 15,3 3-1-15,-2-1 1 16,2-1-1-16,0-1 0 16,-1 3 1-16,1-1-1 15,-2 0 0-15,0 3 0 16,-1-2 0-16,-1 4 1 0,-1 1-1 15,1 0 1-15,0 1-1 16,-1-3 0-16,-1 0 0 16,0 1 1-16,0 0-1 15,1-1 1-15,0 0 0 0,0 1-1 16,-1 1 1-16,2 1 0 15,0-1 0-15,-2 3 0 16,1 0 0-16,0-2 0 0,-4 1 0 16,1 1 0-16,-1-1 0 0,0 2 0 15,-1-3 1-15,-2 1-2 16,3 0 0-1,-2 0 0-15,1 0 0 0,0-1 0 16,1 0 0-16,-1-1 0 16,3 3 0-16,1-3 1 15,1 3-1-15,0-1 1 0,1 2 0 16,-1-3-1-16,1 4 1 0,0 0-1 15,0-4 1 1,0 4-1-16,0-4 1 16,0 3-1-16,-2-3 1 15,-3 1-1-15,1-1 0 0,1 0 0 16,-2-1 0-16,0-1-1 15,1-1 1-15,-1 1-1 16,3-3 1-16,-1 0 0 0,-1-6 0 0,2 1 0 16,-2-2 1-1,4-4-1-15,0-3 1 16,0-1-1-16,-1-2 1 15,1-1-1-15,-1 2 1 0,0 2 0 16,0 1-1-16,-1 2 1 16,-1 3 0-16,0 5 1 15,-2-2-1-15,0 4 0 16,-2-1 1-16,2 4-1 0,-1-3 1 15,0 3 1-15,1-2-1 16,0-2 0-16,0-1 0 16,1-1 0-16,1-3 0 15,1-3-1-15,1 0 0 0,0-8-1 16,0 1 1-16,1-10-1 0,-1 12 1 15,1-12 0 1,0 0 0-16,0 0 1 0,0 0 0 16,0 0-1-16,0 0 1 15,0 0 0-15,0 0 0 16,0 0-1-16,0 0 0 15,-8-6-1-15,8 6 1 0,-2-8-1 16,2 8-1-16,0-13 1 0,0 13 0 16,14-17-1-1,-3 5 1-15,1 3-1 16,1-5 0-16,1 4 1 0,0 0-1 15,0 4 0-15,-3 0 0 16,-2 3-1-16,-9 3 1 0,13 0 0 16,-13 0 0-16,4 7 1 15,-4 1-1-15,0-8 1 16,-15 20 0-16,3-9 0 15,-2 0 0-15,-5-4 0 16,-1 2 0-16,-1-4 0 0,2-1 0 16,1-3 0-16,4-1 0 15,2 0 0-15,1-3 0 16,11 3 0-16,-3-14-1 15,3 14 1-15,8-14 0 0,4 6-1 16,1 2 1-16,6 1-1 16,-2 1 1-16,0 0 0 15,-4 4-1-15,-1 0 1 16,-12 0-1-16,9 8 1 0,-9-8-1 15,-9 19 1-15,-6-10-1 0,-4 3 0 16,-4 0 0-16,-4-5-1 16,-3 1-2-1,-2-8-5-15,6 0-28 0,-1-3-35 16,-6-16-22-16,16-6-8 15,4-14-5-15</inkml:trace>
  <inkml:trace contextRef="#ctx0" brushRef="#br1" timeOffset="280864.5697">8710 9990 31 0,'0'0'86'0,"0"0"-1"16,-3-15-44-16,3 7-4 15,5-3-5-15,1 0-13 0,3 2-7 16,0 0-4-16,3 4-1 0,-2 2-2 16,-1 1 1-1,-1 2-3-15,-8 0 0 16,14 0 0-16,-14 0 0 0,0 0 2 15,0 0 0-15,0 0 0 16,-14 0 0-16,2-2 1 16,0-3-1-16,-1 0-1 15,0-1-3-15,0 0-3 0,13 6-10 16,-12-9-30-16,12 9-45 15,0 0-7-15,10-13-6 16</inkml:trace>
  <inkml:trace contextRef="#ctx0" brushRef="#br1" timeOffset="282104.5665">8780 9915 58 0,'0'0'75'15,"-5"0"-1"-15,5 0-53 16,-21 0-10-16,6 3 1 0,-3 0 1 0,-4 2 1 15,-5 0-2 1,-1-1-1-16,-4 1-3 16,-3 2-2-16,-3 2 0 15,-4-3-2-15,-2 2-1 0,-7 0-2 16,0 2 1-16,-7-2 0 15,-2 3 0-15,0-3 0 0,-8 1 0 16,-2 2 0-16,-3-2 1 0,-3 0-1 16,-1 0 1-1,-2-2-1-15,-3 0 0 16,3-1 0-16,-2-2 0 15,3 0 0-15,2 0 1 0,5 0 0 16,2-1 0-16,6 2-1 16,3-3 0-16,1 2 0 0,5-1 1 15,3 0-1 1,7 0 2-16,3-1-2 0,5-1 1 15,5 0 0-15,5 1 0 16,1-2 0-16,6 0 0 16,0 0-2-16,4 0 1 15,-5 0-2-15,2 0 1 0,-1 3-1 16,-2-1 0-16,-2 3 0 0,1 2 0 15,0 0 0 1,0 2 0-16,2-3 1 0,1 1 0 16,1-2 0-16,2-2 1 15,0 2 0-15,4-4 1 16,-2 0-1-16,3 0 1 15,1-1 0-15,0 0 1 16,10 0-2-16,-16-11 1 0,16 11-1 16,-12-14 1-16,7 4-1 15,3 0-1-15,0 1 0 16,2-4 0-16,0 4 0 0,0 9-1 15,1-14 0-15,-1 14-1 16,0 0 1-16,0 0-1 16,0 0 1-16,0 0 0 15,0 4 0-15,0-4 0 0,-13 15 0 16,-1-6 1-16,-3-5 0 15,-3 0 0-15,0-4 0 16,-1 0 0-16,1-2 0 16,2-4 0-16,2-2 1 0,2 1-2 15,5-2 1-15,9 9-1 16,-9-14 0-16,9 14 0 15,0 0 0-15,5-7-1 0,6 7 0 16,-1 0 0-16,2 2 1 16,-2 3-1-16,0 1 1 15,-10-6 0-15,7 13 0 16,-7-13 1-16,-11 10-1 15,-2-7 1-15,-4-1 0 0,1-1-2 16,0-1-3-16,3-1-8 0,2-7-27 16,8-6-43-16,11-1-14 15,13-8-5 1,15-5-5-16</inkml:trace>
  <inkml:trace contextRef="#ctx0" brushRef="#br1" timeOffset="284928.5586">6242 10067 23 0,'-5'9'73'15,"5"-9"2"-15,1 10-54 16,-1-10-3-16,11 10 1 0,-11-10 2 15,11 10-3-15,-11-10-1 16,7 9 0-16,-7-9-2 0,-2 10 0 16,-6-4-3-16,-4-4 0 15,-4 2-3-15,-1-3-2 16,0-1-1-16,1-1-1 15,4-4-2-15,2-3 0 16,9-1 0-16,4 0-2 0,14-1 1 16,5 4-2-16,2 5 1 15,6 1-1-15,-3 3 0 0,-1 6 1 16,-3 5-1-1,-11 4 0-15,-8 0 2 0,-4 0-1 16,-12-1 1-16,-8-3 1 16,-3-4 0-16,-4-6 0 15,-2-4 0-15,0-4-1 0,5-8 1 0,2-3-2 16,10-3 0-1,5 0-1-15,6 2 0 0,2 3 0 16,11 5-1 0,2 4 0-16,1 4 0 15,0 3 1-15,0 7-1 0,-3 6 1 16,-1 0 0-16,-5 4 0 15,-3 1 1-15,-2-1 0 0,-1-1 1 16,0-4-1-16,-2-3 1 16,-1-2 0-16,3-10 0 0,0 0 0 15,0 0 0 1,-10-6-1-16,7-7 1 15,0-4-1-15,0-5 1 0,-2-7-2 16,1-3 1-16,-2-6-1 16,-1-6 1-16,-2-6-1 0,1-5 0 15,-2-5 0-15,-3-7-1 0,-1-3 1 16,-3-10-1-1,-1-5 1-15,-1-9 0 16,-3-5-2-16,-1-5 2 16,2-5 2-16,1-3-2 15,3 2 0-15,3 3 1 0,3 2 0 16,2 6-1-16,3 3 0 0,1 7-1 15,3 3 1 1,2 3-1-16,1 4-1 0,-1 2 0 16,0 4 1-16,3 3 0 15,3 5 0-15,4 0 1 16,-1 6-1-16,2 1 1 15,1 6 1-15,1 1-1 0,1 3 1 16,-3 3-1-16,0 1 1 0,1 5-1 16,-6 1 0-16,-2 0 0 15,-2 6 0 1,1-2 0-16,-2 4-1 0,-2 1 1 15,-4 1 0-15,0-1 0 16,1 2 0-16,-1 1 0 16,0-3 1-16,-1 2-1 15,1-3 0-15,0 1 1 0,1 1-1 16,0-1 1-16,1 7 0 0,0-2-1 15,-2 5 0 1,3 3 2-16,0 2-2 0,0 3 0 16,2 2 0-16,-1-1 0 15,1 1 0-15,0 0 0 16,0 9 1-16,4-15-1 0,-4 15-1 15,9-12 1-15,-9 12 0 0,14-8 0 16,-14 8 0 0,16-1 0-16,-16 1-2 15,16 1 2-15,-16-1-1 16,14 11 1-16,-14-11-1 0,10 13 1 15,-10-13-1-15,3 15 1 0,-3-15 0 16,-5 14 1-16,-3-10-1 16,-5 1 1-16,-1-2 0 15,-2-2 1-15,1-1-2 16,-2-2 0-16,2-5 1 15,4 0-1-15,11 7 1 16,-9-19-2-16,9 8 1 0,14 1 0 16,2-1-1-16,9 3 1 0,0 1 0 15,1 2-2-15,0 5 2 16,-2 0-1-1,-5 3 1-15,-5 3-1 0,-14-6 1 16,11 18 0-16,-11-10 0 16,-10 0 0-16,-1-2 1 15,-5-1-1-15,0-1 1 16,-3-3 1-16,1-1-2 0,2 0 0 15,-2-5 1-15,8-3-1 16,1 2 1-16,9 6-2 16,-12-13 1-16,12 13-1 15,-6-10-1-15,6 10 0 0,0 0 1 16,0 0-1-16,0 0 0 15,0 0 0-15,0 0 0 0,0 0 1 16,0 0 1-16,0 0-1 16,-9 0 1-16,9 0 0 15,0 0 0-15,0 0 0 16,0 0 1-16,0 0-1 15,0 0 1-15,0 0 0 0,0 0-1 16,0 0 1-16,7 1 0 16,2 1-1-16,4 2 0 0,3-1 1 15,6-1 0-15,3 3-1 16,3-2 1-16,2-1 0 15,1 1-1-15,1-1 1 16,-1 0-1-16,0 1 0 16,0 0 0-16,-1-1 0 15,0 0 0-15,-2 2 1 0,2-1-1 16,0 0 0-16,2 1 0 0,2-1 0 15,2-1 0 1,4 1 0-16,1-1 0 0,0-2 1 16,2 0-1-16,2 0 0 15,-1-2 1-15,-1-1-1 16,3-1 0-16,-3-1 2 15,2 0-2-15,2 1 0 0,2 1 0 16,-3 1 0-16,0-1 0 0,2 3 1 16,-3-3-1-1,-1 3 1-15,1-2-1 16,-3-1 0-16,4 0 0 0,-3-1 1 15,2-2-1-15,0 0 0 16,1 1 0-16,3 0 0 0,-2 1 1 16,1-1-1-16,0 2 0 15,1-1 0-15,0 0 1 16,0 1-1-16,-1 0 1 15,-3-1-1-15,0 0 0 16,-3 0 0-16,-1 1 0 0,-7 2 1 16,1 1-2-16,-4 0 1 15,0-1 0-15,0 1 1 0,-2 2-1 16,1-2 0-16,2 0 0 15,2 0 1 1,3-2-1-16,1-3 0 0,-4 0 1 16,4 0-1-16,-2 0 0 15,-4-1 0-15,-1 3 0 16,-3-1 0-16,-4 1 0 0,0 0 1 15,-1 1-1-15,-3-3 0 16,-1 2 0-16,0 1 0 16,-3 0 0-16,-2 0 0 15,-3 1 0-15,-2 1-1 0,-9 0 1 16,11 0-1-16,-11 0 1 15,10 8-1-15,-10-8 1 16,3 11-1-16,-3-11 1 16,3 13 0-16,-3-13 0 15,2 14 0-15,-2-14 1 0,0 8-1 16,0-8 1-16,-8 4-1 15,8-4 1-15,-11 0 0 16,11 0 0-16,-13-1 0 0,13 1-1 16,-11-10 1-16,11 10-1 15,-3-10 0-15,3 10 0 16,3-10 0-16,8 5 0 15,6 1 0-15,2 3 0 0,4-1 0 16,-2 2 0-16,-1 0 1 16,-4 5-1-16,-2 1 1 15,-9 2 0-15,-6 2 0 16,-10-3-1-16,-6 0 1 0,-4-4 0 15,-2 2-3-15,-3-5-8 16,7 0-33-16,-3-1-23 16,3-18-25-16,13 0-10 15,136-89-5 32</inkml:trace>
  <inkml:trace contextRef="#ctx0" brushRef="#br0" timeOffset="296031.5354">13074 9881 27 0,'4'-17'90'16,"-3"2"-2"-16,-2 3-4 15,-9 3-58-15,-7 9-7 16,-3 2-5-16,-2 11-3 15,-6 4-1-15,4-1-4 0,3 5-1 16,1 0 1-16,7-3 0 16,9-1-2-16,5-2 0 15,19-3-1-15,10 1-1 16,10 3 0-16,7 1 0 0,4 6 0 15,1 2-1-15,0 2 0 16,-9 3 1-16,-8-1 0 16,-11 0 0-16,-13-1 1 15,-11-3 1-15,-13-5 0 0,-13-4 0 16,-5-4 0-16,-6-5 0 15,-4-3-1-15,-3-3-1 16,2-1-1-16,6-5-1 16,6-1-3-16,5-4-3 0,7 7-9 15,5-8-10-15,10 0-55 16,3 11-14-16,8-10-7 15,2 3-3-15</inkml:trace>
  <inkml:trace contextRef="#ctx0" brushRef="#br0" timeOffset="296285.5354">13041 9900 48 0,'-9'-7'94'0,"6"-5"-3"0,5 0-3 15,-5-3-61-15,35-4-7 16,15 5-7-16,7-1 0 16,7 0-5-16,-1 1-3 0,0 6-5 15,-9-1-4-15,-11 9-9 16,-10-5-16-16,-15 2-49 15,-4 3-13-15,-11 0-8 16,0 0 6-16</inkml:trace>
  <inkml:trace contextRef="#ctx0" brushRef="#br0" timeOffset="296805.5341">13686 9803 62 0,'12'-4'93'16,"-2"-1"-3"-16,-4-29-22 15,-6 34-43-15,10 0-7 16,-10 0-2-16,15 12-5 0,-8 2-4 16,6 1-3-16,1 3 1 15,5 5-1-15,1 2 0 0,4 1 0 16,0 3-1-16,-1-2 0 15,-3 2 0-15,-2 3-1 16,-2-2 0-16,-5 1 0 16,-1-1 0-16,-5 0 0 15,2-2-1-15,-4 0 1 0,-1-1-1 0,0-2 0 16,0 0 2-1,1-6-3-15,-1-1 2 16,-1-3 1-16,2-3 2 16,-3-12 0-16,10 3 1 0,2-11 0 15,2-16 0-15,6-10 0 16,6-10-1-16,5-8-1 15,-1-8-1-15,3-1-2 16,-3 4-2-16,-4 5-2 0,-5 6-5 16,-1 14-9-16,-8-1-26 15,-4 18-52-15,6 5-6 16,3 4-6-16,4 3-3 0</inkml:trace>
  <inkml:trace contextRef="#ctx0" brushRef="#br0" timeOffset="306865.5053">14803 10049 67 0,'-9'1'89'0,"-9"-1"-29"0,18 0-11 16,0 0-10-16,0 0-9 16,0 0-10-16,18-7-4 15,4 4-5-15,3-1-2 0,7 2-4 16,4 1 0-16,0 1-2 15,1 0-1-15,-5 4-1 16,-3-1-1-16,-3 1 0 16,-8-1-4-16,-1 2-3 0,-6-5-9 15,2 1-24-15,-2-1-46 16,-11 0-8-16,11-5-4 15</inkml:trace>
  <inkml:trace contextRef="#ctx0" brushRef="#br0" timeOffset="307135.5049">14982 9785 18 0,'-13'-3'82'0,"8"10"3"15,1 34-6-15,2-12-57 16,0 14-6-16,2 2-3 16,0 12 3-16,3 0-2 0,2 3-4 15,2-5-3-15,-1-5-4 0,1-6-8 16,-2-12-22-1,-5-3-54-15,10-7-7 16,-10-22-6-16</inkml:trace>
  <inkml:trace contextRef="#ctx0" brushRef="#br0" timeOffset="308647.4991">16256 9839 48 0,'-14'2'79'0,"1"6"-32"15,8 9-7-15,-3 7-2 0,2 10-5 16,3 4-5-16,3 4-3 16,0 1-3-16,6-1-4 15,4-3-3-15,1-3-4 0,3-8-3 16,1-5-2-16,2-7-1 15,-1-4-1-15,1-4-1 16,0-8-3-16,2 0-6 16,-3-12-12-16,3-12-60 0,2-5-12 15,-5-13-10-15,0-11-2 16</inkml:trace>
  <inkml:trace contextRef="#ctx0" brushRef="#br0" timeOffset="308777.4985">16309 9590 54 0,'-26'-20'87'0,"4"6"-4"16,4 1-5-16,8 13-76 15,10 0-59-15,0 0-21 0,0 6-8 16,0-6 3-16</inkml:trace>
  <inkml:trace contextRef="#ctx0" brushRef="#br0" timeOffset="309332.4957">16681 10106 78 0,'0'0'87'0,"-2"-8"-24"15,2 8-23-15,4-19-6 16,8 9-8-16,4 1-9 15,4 1-5-15,1 0-3 16,2 3-2-16,1 3-1 0,-1 2-4 16,-6 2 0-16,-3 6-1 15,-5 6-1-15,-8 1 0 0,-2 2 0 16,-9 2 1-1,-3 1 1-15,-3-1 1 0,-2 1 0 16,2-2 0-16,0-1 1 16,6-5 0-16,6-1 0 15,4-11 0-15,13 14-1 16,6-9 1-16,4-4-1 15,8 1-2-15,0-2-4 0,8 0-8 16,-9 0-30-16,-1-3-46 16,2 0-8-16,-7-3-6 15</inkml:trace>
  <inkml:trace contextRef="#ctx0" brushRef="#br0" timeOffset="310166.4943">17314 9688 27 0,'-13'0'79'0,"13"0"-18"0,0 0-4 16,-4-13-13-16,4 13-13 15,4-8-12-15,-4 8-3 16,15-14-3-16,-4 6-2 0,4 0 0 16,1-1-3-16,4 2 1 15,6 0-3-15,2 3 0 16,5 1 0-16,3 3-2 15,1 3 0-15,0 8 0 0,1 4-1 16,-2 5-1-16,-4 4 0 16,-5 5-1-16,-5 2 0 15,-8 1 0-15,-4 4 0 16,-9 0-1-16,-3 1 0 15,-12 0 0-15,-7-2 1 0,-8-1 0 0,-3-2-1 16,-6-3 1 0,-5-5 0-16,3-7 0 15,-2-5-1-15,2-10 1 0,6-2 0 16,5-5-1-16,7-7 0 15,5-5 0-15,8 1 0 16,6 0 0-16,3-1-1 16,11 4 0-16,7-1 1 0,5 6-1 15,6 0 1-15,2 6-1 16,1 2 1-16,1 5 0 15,-4 5 0-15,0 7-1 16,-6 4 1-16,-4 6 0 0,-4-1 0 16,-1-1 1-16,-1 2-1 15,1-4-1-15,0-5-2 16,5-2-7-16,-6-9-20 15,7-6-52-15,5-1-11 0,-2-6-7 16,3-10-3-16</inkml:trace>
  <inkml:trace contextRef="#ctx0" brushRef="#br0" timeOffset="311065.4922">18044 9968 43 0,'-3'14'92'0,"3"3"-3"0,0-2-41 16,5-1-8-16,4-2-7 16,5-5-7-16,3 1-6 15,2-8-7-15,3 0-2 16,0 0-2-16,0-6-2 15,-2-1 0-15,-2-4-3 0,-3 1-1 16,-2-2 0-16,-3-1-1 16,-2-1 0-16,-2 0-1 15,-3-1 0-15,0-1 0 0,-3 1 0 16,1 0-1-16,-1 2 1 15,1 0-1-15,-1 0 0 16,0 2 0-16,2-5 0 16,7 0 1-16,3-3-1 0,8-2 2 15,5-2-1-15,0 0 0 0,7 1 1 16,-1 2 0-16,-1 3-1 15,-3 5-1 1,-3 5 1-16,-7 7-1 0,-2 2-1 16,-3 9 0-16,-4 8 0 15,-3 5 0-15,-3 5 1 16,-4 4 0-16,2 3 0 15,-2 1 0-15,-1-1 0 0,0-2 1 0,3-3 0 16,6-6 1 0,14-4-1-16,7-4 1 15,10-2-1-15,6-6 1 0,5-1 0 16,3-4-1-16,0 1-2 15,-2-2-2-15,-8-3-4 16,-6 0-6-16,-2 6-22 16,-7 2-46-16,-6-8-17 0,-5 0-6 0,-4 0-5 15</inkml:trace>
  <inkml:trace contextRef="#ctx0" brushRef="#br0" timeOffset="315225.4819">13674 11384 35 0,'-15'-5'88'0,"0"-2"0"16,15 7-39 0,-16-5-11-16,16 5-9 0,0 0-9 15,0 4-6-15,16 5-2 16,10-1-4-16,10 1 1 0,9 1-1 15,6-2-1 1,3-1 0-16,2-7-3 0,-4 0-1 16,-2 0-2-16,-9-3-3 15,-3-4-5-15,-9-2-10 16,-2-7-48-16,-2 4-24 15,-11-4-7-15,-4-1-5 0</inkml:trace>
  <inkml:trace contextRef="#ctx0" brushRef="#br0" timeOffset="315459.4815">13915 11160 30 0,'-13'16'90'15,"3"8"0"-15,5 2-2 16,3 12-63-16,1 5-5 0,1 7 0 15,4 3 0-15,2 0-8 16,1 1-2-16,1-9-2 16,-2-2-3-16,0-8-1 0,0-4-5 15,2-5-6-15,-5-13-22 0,-1-1-58 16,9-8-5-16,-11-4-5 0,17-18-5 31</inkml:trace>
  <inkml:trace contextRef="#ctx0" brushRef="#br0" timeOffset="317214.4764">15388 11251 33 0,'0'0'83'0,"0"0"-3"0,-22-8-38 15,22 8-14-15,-7 8-8 16,4 6-5-16,2 8-4 0,0 5-1 15,0 6 0 1,1-1 1-16,1 4 1 0,4-3 2 16,2-1-3-16,-2-4-1 15,3-7-2-15,-1-4-1 16,2-8-1-16,-1 0-1 0,1-4-2 15,-1-5-3-15,6 0-6 16,-3-11-16-16,-2-11-60 0,3-3-8 16,-2-8-8-16,-3-11-4 15</inkml:trace>
  <inkml:trace contextRef="#ctx0" brushRef="#br0" timeOffset="317325.4764">15416 11043 32 0,'-16'-17'81'0,"2"6"-5"15,5-3-8-15,-30 9-96 16,39 5-44-16,10 1-7 15,0 7 1-15</inkml:trace>
  <inkml:trace contextRef="#ctx0" brushRef="#br0" timeOffset="317878.4747">15812 11403 70 0,'0'0'84'16,"0"0"-3"-16,0 0-49 15,0 0-7-15,0 0-5 0,0 0-2 16,9-7-6-1,2 4-2-15,2-2 0 16,2 2 0-16,1-2-3 0,0 4 0 16,1-2-4-16,-4 2-1 15,-3 1-1-15,-10 0-1 16,15 1-1-16,-15-1 0 0,6 13 0 0,-4-4 1 15,-4 4-1 1,2 2 1-16,-2 1-1 16,-3 3 2-16,-2 3-1 15,-1-3 1-15,0 1 0 16,1-2 1-16,3 0 0 0,1-4 1 15,3 0 1-15,4-3-1 16,5-1 2-16,6-3-1 16,3-3 0-16,3 2 0 0,0-4-4 15,4 1-4-15,-4-3-10 16,5-3-40-16,2 3-33 15,-9-3-8-15,0-2-4 16</inkml:trace>
  <inkml:trace contextRef="#ctx0" brushRef="#br0" timeOffset="318131.4739">16339 11275 12 0,'0'0'92'16,"5"8"-2"-16,8-7-4 15,6 28-34-15,8-27-40 0,-2-2-5 16,8 6-5-16,-3-6-12 15,0 0-41-15,2 2-32 16,-9-2-8-16,-4 2-1 0</inkml:trace>
  <inkml:trace contextRef="#ctx0" brushRef="#br0" timeOffset="318465.473">16694 11136 7 0,'-9'17'84'0,"2"3"4"16,1 4-43-1,2 5-3-15,1 2-3 16,3 1-6-16,7 2-9 16,2-3-5-16,4-4-3 0,2-1-5 15,0-5-2-15,0-5-2 16,-1-3-1-16,1-5-2 15,-2-5-3-15,2 0-3 0,-5-6-8 16,5-9-32-16,0-10-47 16,-8-8-5-16,-4-10-8 15,0-6 6-15</inkml:trace>
  <inkml:trace contextRef="#ctx0" brushRef="#br0" timeOffset="318592.4725">16712 10980 51 0,'-19'-16'85'0,"5"6"-2"0,3-1-12 15,-17 8-82-15,28 3-54 16,-1 10-13-16,4 0-6 15</inkml:trace>
  <inkml:trace contextRef="#ctx0" brushRef="#br0" timeOffset="318854.4718">17105 11310 57 0,'9'20'97'0,"-6"2"-5"16,-3 2-5-16,-21 3-64 15,21 0-2-15,0 1-4 16,0-3-6-16,0 1-6 0,-1-7-4 15,1-4-4-15,0-4-5 16,0-11-11-16,0 0-30 0,0 0-39 0,12-2-5 16,-2-13-6-1</inkml:trace>
  <inkml:trace contextRef="#ctx0" brushRef="#br0" timeOffset="319230.4711">17228 10783 18 0,'-17'0'93'0,"5"0"0"15,1 0-5-15,-23 3-53 0,34-3-10 0,-8 11-3 16,8-11-4 0,-1 21-7-16,6-7-3 15,1 3 0-15,4 6-1 0,1 4-1 16,6 0 0-16,4 7-2 15,3 2-2-15,3 1 2 16,2 4 0-16,2 2-2 16,-4 4 1-16,-3 4 0 0,-4 3 0 15,-7 6-1-15,-9 0 0 16,-4 2-4-16,-13 1-3 15,-7 0-7-15,-9-8-17 16,-12-8-58-16,1-1-10 0,-6-10-5 16,-6-8-5-16</inkml:trace>
  <inkml:trace contextRef="#ctx0" brushRef="#br0" timeOffset="319680.4692">15183 10936 41 0,'-23'7'56'16,"0"-7"-26"-16,2 12-2 0,-5 10 2 15,5 15 4 1,0 11-4-16,6 17-1 0,1 10-1 15,10 12-2-15,4 2-3 16,4 4-4-16,16-4-4 16,2-6-6-16,7-7-4 15,4-12-2-15,6-11-7 0,-3-11-15 16,3-16-58-16,0 0-10 15,-5-9-10-15,-6-11-3 0</inkml:trace>
  <inkml:trace contextRef="#ctx0" brushRef="#br0" timeOffset="320957.4658">17760 10960 39 0,'0'0'89'0,"-7"-8"-1"0,7 8-40 15,0 0-12-15,23-13-5 16,5 8-9-16,4-1-5 0,5 4-4 16,0-3-3-16,3 3-2 15,-5 1-3-15,-3 1-1 16,-5-1-1-16,-7 1-1 15,-6 0-1-15,-5 1 0 16,-9-1-1-16,12 6 0 0,-12-6 1 16,2 16-1-16,-2-1 1 15,0 5-1-15,2 1 1 16,-2 9 1-16,-2 3 1 0,0 6 1 15,-3 2-1-15,-2 3 1 16,-1 3 1-16,0-1-1 16,-3 1 1-16,1-2-3 15,3-5 1-15,-1-1-1 0,1-8 0 16,2-3-1-16,2-8-2 15,1-6-3-15,2-2-5 0,0-12-14 16,0 0-56 0,0-13-14-16,-1-4-7 0,-5-4-6 15</inkml:trace>
  <inkml:trace contextRef="#ctx0" brushRef="#br0" timeOffset="321095.4658">17868 11329 76 0,'0'0'96'16,"0"-15"-5"-16,12 7-6 15,13-5-57-15,10 7-17 16,5 0-6-16,6 3-7 0,-1-3-19 15,-1-1-59-15,4 7-8 16,-5 0-7-16,-5 0-4 16</inkml:trace>
  <inkml:trace contextRef="#ctx0" brushRef="#br0" timeOffset="321820.4635">18473 11292 3 0,'0'0'33'16,"0"0"0"-1,-1 12-1-15,1-12 0 16,0 0-6-16,0 10-1 15,0-10-3-15,0 0 0 16,0 0-3-16,0 9 1 16,0-9 0-16,0 0 0 0,14 3-1 0,-4-3-1 15,0-1-3 1,5-3 1-16,-1-5-2 0,3 0-4 15,0-4-2 1,0-2-1-16,-1-3-1 0,1-3-1 16,1-3-1-16,-2-2 1 15,3-1-1-15,-2 1-2 16,0-2 0-16,-2 4 0 0,1 1-1 15,-3 5 0-15,-1 5-1 0,-2 3-2 16,-10 10 2 0,9-10-1-16,-9 10 0 15,0 0 0-15,9 11 0 16,-6 3 0-16,-2 4 1 0,4 1 1 15,-3 8 0-15,1-1 0 16,1 3 1-16,2 0-1 16,0-2 1-16,5-2 2 0,2 0-3 0,7-4 1 15,5-5 0 1,8-2 0-16,2-4 0 15,2 0-2-15,2-3-3 16,-1-3-3-16,-1 1-10 0,-11 1-36 16,-4-6-39-16,-5 0-7 15,-5-3-8-15</inkml:trace>
  <inkml:trace contextRef="#ctx0" brushRef="#br0" timeOffset="327582.4443">19920 11107 51 0,'5'1'95'0,"13"-1"0"15,12-1-9-15,11-4-64 16,3 0-5-16,5 1-2 0,0-1-5 15,-1 1-6-15,-7 1-3 16,-6 1-3-16,-9 1-1 16,-6-1-2-16,-8 2-6 15,-1 0-5-15,-11 0-18 0,1-9-52 16,-1 9-7-16,0-12-4 15</inkml:trace>
  <inkml:trace contextRef="#ctx0" brushRef="#br0" timeOffset="327767.4443">20075 10837 31 0,'-17'16'95'0,"11"10"-1"0,1 4-6 16,4 3-60-16,1 11-9 15,2 5 2-15,3 9-5 16,0-4-8-16,0 2-7 0,0-6-8 15,3-2-31-15,-1-9-45 16,-7-8-8-16,-1-12-8 16</inkml:trace>
  <inkml:trace contextRef="#ctx0" brushRef="#br0" timeOffset="329078.4409">21125 10892 19 0,'-5'-10'85'16,"5"10"1"-16,-28-10-40 0,28 10-10 16,-12 7-7-16,4 5-7 15,0 4-7-15,1 5-1 16,3 6-3-16,4 4 0 0,-1 1 2 15,6 2-4-15,8-3-1 16,3-4-1-16,5-4-1 16,2-5-3-16,0-6-3 15,2-10-9-15,3-3-43 16,2-12-36-16,-12-10-7 0,-4-9-8 15</inkml:trace>
  <inkml:trace contextRef="#ctx0" brushRef="#br0" timeOffset="329178.4407">21125 10669 63 0,'-15'-12'85'15,"4"3"-9"-15,4-30-29 16,7 44-105-16,0-5-20 16,11 17-6-16</inkml:trace>
  <inkml:trace contextRef="#ctx0" brushRef="#br0" timeOffset="329577.4401">21465 10983 57 0,'0'0'87'15,"-15"0"-1"-15,5 0-50 0,10 0-10 16,0 0-5-16,8 3-6 16,6 0-5-16,2 1-3 15,1 0-1-15,1 4-2 16,-1 2-1-16,-3 5-1 15,-3 2 1-15,-8 4 2 0,-4 1-1 16,-3 2 1-16,-5-1 2 16,1 1-2-16,-1-5 2 15,1 1 0-15,7-9-3 16,3-1 1-16,11-5-2 0,3-5-2 15,6 3-3-15,2-6-7 16,8-1-31-16,5-1-47 16,-6-10-7-16,-3-2-8 15</inkml:trace>
  <inkml:trace contextRef="#ctx0" brushRef="#br0" timeOffset="330040.439">21815 10739 55 0,'0'0'91'0,"-9"0"-3"16,26 0-44-16,-17 0-13 0,17 0-5 0,1 5-9 15,4 0-6 1,3 5-1-16,5 0-3 0,0 6 2 15,-2 2-3 1,-5 3-2-16,-9 4 0 16,-8 3 0-16,-7 0-1 0,-8 0 1 15,-9 0-1-15,-4-3 0 16,-3-4-2-16,-1-1-1 15,-3-8-4-15,6-1-8 0,-5-11-32 0,3-8-45 16,6-7-7 0,-1-9-7-16</inkml:trace>
  <inkml:trace contextRef="#ctx0" brushRef="#br0" timeOffset="330184.4387">21745 10742 71 0,'18'-24'98'0,"7"0"-8"0,2 2-5 16,9 5-72-16,-5 0-13 0,4 7-21 15,1 8-55 1,-8-1-13-16,-4 1-7 15</inkml:trace>
  <inkml:trace contextRef="#ctx0" brushRef="#br0" timeOffset="330789.4371">22294 10843 78 0,'9'10'73'0,"0"-3"-13"16,7 1-8-16,1-1-16 15,2-2-9-15,2-5-7 16,2 0-3-16,0-5-3 16,1-6-2-16,3-2-3 0,-6-4-2 15,-2-4-1-15,1-2-1 0,-1 0-1 16,-3 0 0-1,-4 2 0-15,-2 2-1 0,-1 4 1 16,-3 0-1-16,1 7-2 16,-7 8 1-16,6-11-2 15,-6 11 0-15,0 0-1 0,6 5 0 16,-3 7 0-16,2 2-1 15,1 1 2-15,1 3-1 0,0 3 1 16,-1 0 0 0,-1-1 1-16,2-1 1 15,1-4-2-15,0-1 3 0,2-4-1 16,4-1 0-16,2-3 1 15,4-1-2-15,0 0-2 0,-2-2-3 16,2 1-6-16,-7-4-19 16,0-6-53-16,-1 3-14 15,-1-3-9-15,-11 6-1 16</inkml:trace>
  <inkml:trace contextRef="#ctx0" brushRef="#br0" timeOffset="331228.4358">22133 11543 19 0,'-7'10'99'16,"7"-10"-1"-16,28 2-6 0,7-5-3 16,9-2-79-16,8-2-2 15,3 1-1-15,0 0-1 16,-4-1-5-16,-7 3-3 15,-10-2-7-15,-6 6-14 16,-15-1-49-16,-1 1-19 16,-12 0-7-16,0 0-5 0</inkml:trace>
  <inkml:trace contextRef="#ctx0" brushRef="#br0" timeOffset="331449.4357">22172 11744 85 0,'-14'15'100'0,"11"-6"-7"0,3-9-6 16,22 10-64-16,7-8-9 15,5-2-2-15,3 0-5 16,8-6-4-16,-4 0-4 0,3-1-4 15,-4-3-6-15,-1 2-18 16,-7 2-37-16,-4-6-25 16,4 1-7-16,-2-2-3 15</inkml:trace>
  <inkml:trace contextRef="#ctx0" brushRef="#br0" timeOffset="331702.4348">22746 11637 50 0,'6'13'96'16,"-6"1"-3"-16,-4 1-6 0,4 5-56 15,6 3-9-15,7-1-3 0,9-6-7 16,12-4-2-1,9-6-3-15,10-7 0 0,7-8 0 16,1-8-1-16,-2-8-1 16,-7-3-1-16,-7-2 0 15,-15-1-1-15,-17 1-1 0,-14 5 0 0,-20 5-1 16,-13 8-1-1,-12 2 0-15,-10 10-3 0,-9 6-6 16,6 17-23 0,0 8-56-16,8-4-8 15,13-1-8-15,10-1-5 0</inkml:trace>
  <inkml:trace contextRef="#ctx0" brushRef="#br0" timeOffset="332511.4316">20329 12891 89 0,'17'-22'95'0,"-7"1"-5"15,-4 6-49-15,1 4-11 16,-7 11-7-16,-5-11-5 0,-9 13-6 15,-3 9-3-15,-6 9-1 16,-7 8-1-16,-6 8 0 0,-5 9 2 16,-10 8-3-1,-2 4 0-15,-1 3 0 16,1-3-2-16,3 0 0 0,3-9-1 15,10-4-1-15,6-7-1 16,9-10-1-16,7-5 0 0,8-9-3 16,5-4-1-16,2-9-4 15,10 0-5-15,9-7-15 16,5-2-60-16,0-20-10 15,0-5-6-15,2-12-2 16</inkml:trace>
  <inkml:trace contextRef="#ctx0" brushRef="#br0" timeOffset="332769.4308">20022 12835 74 0,'0'0'98'0,"0"0"-4"16,6 38-8-16,3-13-63 15,-1 7-4-15,4 9-3 16,0 7-3-16,1 8-3 0,1 2-3 15,-1 5-1-15,-3-5-1 16,2 0-2-16,-5-5 0 16,-3-6-1-16,1-9 0 15,-3-9-2-15,-2-5-1 0,2-8-3 16,-2-16-5-16,0 0-28 15,0 0-56-15,0-14-4 16,-5-15-8-16,-6-8-3 0</inkml:trace>
  <inkml:trace contextRef="#ctx0" brushRef="#br0" timeOffset="332948.4304">19928 13130 93 0,'0'0'99'0,"29"-16"-5"15,10 3-5-15,8 2-70 0,13-4-6 16,5 0-2-16,0 3-4 15,-2 3-4-15,-9 1-5 16,-1 6-10-16,-17 1-13 16,-12-2-56-16,-9 3-13 15,-15 0-6-15,7-9-4 0</inkml:trace>
  <inkml:trace contextRef="#ctx0" brushRef="#br0" timeOffset="333325.4298">19759 12714 6 0,'-59'58'90'0,"6"10"3"15,10 21-25-15,13-2-23 16,13 6-11-16,17 3-7 0,12-1-4 15,45-4-5 1,13-13-5 0,18-20-2-16,18-19-1 15,7-22-3-15,13-17 0 0,0-29-1 16,-2-20 0-16,-34-19-3 15,-13-14 1-15,-22-7-2 16,-26-3 1-16,-22 0-2 16,-23 4 0-16,-21 11-1 0,-22 12-1 15,-14 17-1-15,-10 19-1 16,4 17-1-16,0 12-1 0,12 21-4 15,9 6-5-15,16 15-18 0,16 13-51 16,11-9-14 0,15 3-7-16,13-4-1 15</inkml:trace>
  <inkml:trace contextRef="#ctx0" brushRef="#br0" timeOffset="333689.4291">21336 12800 62 0,'-22'14'99'15,"-6"12"-5"-15,-5 7-4 16,-7 10-67-16,-1 12-4 0,-4 5-3 15,3 6-4-15,0-1-3 16,5-2-3-16,6-8-2 16,6-6-2-16,6-10 0 15,5-12-2-15,6-11-3 16,8-16-4-16,0 0-9 0,3-22-35 15,9-9-40-15,-5-11-6 16,0-6-7-16</inkml:trace>
  <inkml:trace contextRef="#ctx0" brushRef="#br0" timeOffset="333889.4291">20967 12996 35 0,'1'-16'98'0,"-1"16"-1"15,8-2-4-15,2 12-44 16,0 14-22-16,3 7-9 0,4 8-4 16,0 9-2-16,-1 5-2 15,-2 4-4-15,-4 0-1 16,-3 1-2-16,-2-4 0 15,-5-4-1-15,-1-9-2 0,-2-7-1 16,2-5-3-16,-1-12-3 16,3-2-9-16,-1-15-38 15,0 0-43-15,13 2-3 16,-2-10-9-16</inkml:trace>
  <inkml:trace contextRef="#ctx0" brushRef="#br0" timeOffset="334124.4282">20899 13111 96 0,'0'-11'102'0,"8"0"-4"16,15 0-6-16,7 8-64 15,10-5-14-15,3 3-4 16,4 1-2-16,-2 1-2 15,-7 0-3-15,-2 3-3 0,-6 0-2 16,-6 0-4-16,-6 1-5 0,-2 4-14 16,-5 0-53-1,5-5-17-15,2-8-8 0,-2-9-3 16</inkml:trace>
  <inkml:trace contextRef="#ctx0" brushRef="#br0" timeOffset="334501.4265">20949 12959 54 0,'-52'61'101'15,"11"6"-4"-15,9 3-6 0,32 14-47 16,17-10-14-1,14-9-9 1,23-15-7-16,40-28-3 31,11-20-3-31,7-14 0 0,5-26-1 16,-17-27-7-16,-10-8-1 15,-14-13 0-15,-19-5 0 0,-46 4 1 16,-16 6 0-16,-24 6 0 0,-21 11-1 16,-20 15 0-1,-18 16 1-15,-14 16-1 16,-2 18-2-16,0 15-5 15,11 23-14-15,8 6-47 0,22 1-26 16,24 2-7-16,21-7-8 16</inkml:trace>
  <inkml:trace contextRef="#ctx0" brushRef="#br0" timeOffset="335800.4225">13496 14093 19 0,'-26'0'81'16,"4"3"-22"-16,2-1-7 15,4 3-10-15,5-5-7 16,11 0-6-16,-5-13-6 15,11-5-4-15,15-4-3 16,15-7-3-16,8-2-5 16,12-1-1-16,11 6-1 0,10 3-1 15,4 14-1-15,-4 9-1 0,0 9 0 16,-10 14 0-1,-9 11-1-15,-16 9 1 0,-15 9-1 16,-17 6-1-16,-11 3 2 16,-17 3-3-16,-15 1 1 15,-12-3 1-15,-10-1-2 16,-7-6 1-16,-3-9-1 0,-2-12 1 0,2-14-1 15,4-11 0 1,7-9-1-16,12-13 0 16,12-9 0-16,12-4-1 15,15-1 0-15,9 1 1 0,20 5 0 0,10 4 1 16,11 10 1-1,9 4 0-15,3 3 1 16,3 12 0-16,-6 4 0 0,0 7 0 16,-8 6 0-1,-8 2-2-15,-7 1-1 0,-9-5-5 16,-1 3-7-16,-10-9-21 0,-1-7-48 15,0-3-14-15,-1-9-7 0,4-4-2 16</inkml:trace>
  <inkml:trace contextRef="#ctx0" brushRef="#br0" timeOffset="336101.421">14540 14326 10 0,'-28'17'101'16,"5"2"-1"-1,3 1-5 1,10-4-44-16,10 3-18 0,12-2-8 16,12-5-5-16,20-12-7 31,3-9-9-31,-4-11-1 0,-4-2-2 15</inkml:trace>
  <inkml:trace contextRef="#ctx0" brushRef="#br0" timeOffset="338384.4115">14561 14419 33 0,'0'0'89'0,"-11"1"0"15,-7-1-38-15,23-3-15 16,11-6-9-16,9-1-5 16,0-3-4-16,3-4-3 15,1 1-3-15,-2-1-5 0,-3 0 0 16,-7 0-1-16,-7 2-2 0,-10 1-2 15,-2 0 0 1,-12 3 0-16,-7 4-1 16,-4 3 0-16,-5 4-2 0,-2 1-2 15,-3 12 0-15,2 6 1 16,3 8 0-16,4 5 0 0,5 6 1 15,8 4 0-15,9 1 1 16,6 1 3-16,13-6 0 16,10-7 0-16,7-6 1 15,7-10-1-15,4-5 0 16,3-10-3-16,4-2-6 0,-9-11-11 15,1-3-49-15,-1 2-24 16,-13-1-9-16,-3-2-6 0</inkml:trace>
  <inkml:trace contextRef="#ctx0" brushRef="#br0" timeOffset="339332.4091">15072 14321 81 0,'0'0'85'0,"-10"-9"-4"0,10 9-56 15,0 0-9 1,0 0-1-16,-9 4-7 16,4 6-2-16,-2 5 0 15,-1 3 0-15,-3 6 1 0,0 1 1 16,-4 4 0-16,2 2 0 15,-2 1 0-15,2 0-2 16,4-2-1-16,2-1 0 0,3-2-1 16,3 0-1-16,5-8-1 15,6-4 1-15,6-4 0 16,5-6 0-16,3-5 0 15,2-6 0-15,-1-8-1 0,0-7 1 16,-2-5-1-16,-2-5-1 16,-7-2 0-16,-3-2 0 15,-5-1-1-15,-6 0 1 0,0-1-1 16,-5 5 0-16,-4 3 0 15,-2 4 0-15,2 4 0 16,-2 4 1-16,4 5 0 16,7 12-1-16,-14-5 0 15,14 5 0-15,-5 17 1 0,5 5 0 16,0 10 1-16,3 13-1 15,0 9 0-15,3 6 3 16,-2 10 0-16,0 6-1 16,-4 1 0-16,0 2 0 0,-1-3-1 15,-8-6 0-15,3-7 0 16,-8-7-1-16,4-8-2 15,1-11 0-15,4-4-4 16,-1-14-6-16,8-3-34 16,5-6-41-16,2-10-13 0,3-9-7 15</inkml:trace>
  <inkml:trace contextRef="#ctx0" brushRef="#br0" timeOffset="339578.4084">15590 14664 32 0,'0'0'104'0,"0"0"-5"16,0 0-7-16,-7-9-8 0,9-1-87 15,-2 10-19-15,10 9-58 16,-10-9-12 0,14 0-7-16,-3-2-5 0</inkml:trace>
  <inkml:trace contextRef="#ctx0" brushRef="#br0" timeOffset="340340.4071">16147 14120 70 0,'-14'-15'91'15,"14"3"-27"-15,-6-5-11 16,6 3-12-16,4-6-8 0,10 0-10 16,12 2-5-16,10 0-5 15,13 4-2-15,5 4-3 16,6 10-2-16,7 6-1 15,1 16 0-15,-2 11-2 16,-6 11-2-16,-9 6 1 16,-10 8-1-16,-13 3 0 0,-13 2 0 15,-15-3-1-15,-13-1 0 16,-15-7 0-16,-9-7 1 15,-5-6-1-15,-4-12 0 0,1-9-1 16,2-13-1-16,4-2-1 16,7-21-1-16,9-6 1 15,10-3-1-15,5-2 0 16,8-2 1-16,5 3 1 15,11 3 2-15,9 10 0 0,4 6 2 0,2 9 1 16,4 3 0 0,1 8 0-16,-1 10 0 15,-2 2-1-15,-4 5 0 16,-5 2-2-16,-2 4-3 0,-5-4-2 15,-2-2-6-15,-5-5-8 16,4-10-38-16,5 4-35 16,-5-17-7-16,5-5-4 15</inkml:trace>
  <inkml:trace contextRef="#ctx0" brushRef="#br0" timeOffset="340711.4064">16923 14427 81 0,'5'9'98'0,"0"12"-5"15,0 4-4-15,4 2-70 16,6 9-4-16,3 2-2 15,3-5-3-15,0-4-3 0,1-8-1 16,1-8-2-16,-4-8-1 16,0-6-1-16,-5-14-1 15,-1-8-1-15,-6-4 0 16,1-7-1-16,-1 3 0 0,-4-3 0 15,0 7-1-15,-2 6 2 0,0 8 0 16,-1 13 2 0,2 8-1-16,-2 14 2 0,3 9 0 15,2 8 1-15,0 2 0 16,3 2-1-16,3-3 1 15,-1-4-2-15,2-10 1 16,0-5-2-16,0-8-2 0,0-8-1 16,0-5-5-16,0-10-4 15,1-1-19-15,2-5-49 16,-3-15-17-16,3-5-8 15,-2-6-3-15</inkml:trace>
  <inkml:trace contextRef="#ctx0" brushRef="#br0" timeOffset="340990.405">17429 14454 19 0,'6'22'96'0,"-4"6"0"15,1 1-5-15,1 3-53 16,-1 3-13-16,2-3-2 16,2-5-7-16,-3-4-4 15,2-7-3-15,2-7-3 0,2-9-2 16,1-6 0-16,-1-12-1 0,7-8-1 15,-1-2-1 1,6-2 0-16,-2 1-1 16,2 5 1-16,-3 4 0 15,0 11 0-15,-3 9 1 0,-2 15 0 16,-2 7 0-16,-4 8 1 15,1 2-2-15,-2 7 0 0,2-1-3 16,-3-4-2-16,4-4-5 0,-6-14-17 16,4-1-53-1,6-3-16-15,0-6-8 16,2-6-3-16</inkml:trace>
  <inkml:trace contextRef="#ctx0" brushRef="#br0" timeOffset="341869.4021">18008 14033 22 0,'0'-12'95'0,"0"2"-1"0,0 10-4 15,0 0-51-15,5 22-9 16,0 12-8-16,0 10-7 15,2 15-5-15,-1 11-2 0,1 11-1 16,-1 3-1-16,-4-1-5 16,1-8 1-16,-1-9 0 15,0-10-1-15,-1-12 0 16,2-12-2-16,2-14-1 0,-5-18-2 15,14 0-2-15,-4-14-2 16,4-10-2-16,2-10-2 16,1-6 1-16,1-4-1 0,0-4 3 15,0 5 2-15,0 0 6 16,0 8 4-16,-5 3 3 15,-2 13 2-15,-1 7 2 16,-10 12 0-16,0 0 0 16,7 22 0-16,-9 6-2 0,-5 7-3 15,3 1 1-15,0 6 0 16,4-6-1-16,2-1 0 15,9-10-1-15,8-6-1 16,4-8-1-16,10-4-2 16,-1-5-2-16,1-2-6 0,3 0-11 15,-7-7-41-15,-6-7-34 16,1-4-7-16,-2-6-7 15</inkml:trace>
  <inkml:trace contextRef="#ctx0" brushRef="#br0" timeOffset="342442.4012">18677 14284 5 0,'8'15'102'16,"0"5"-2"-16,3 3-4 16,-2 6-4-16,-10 5-75 0,7 3-3 0,1 5-2 15,-2-1-4 1,1 0-2-16,-3-6-2 15,-3-3-1-15,0-6 0 16,0-9 0-16,0-7-1 0,0-10 0 16,9-10-1-16,3-14-1 15,7-10 0-15,3-3-1 16,6-6 0-16,1 0-1 15,3 5 1-15,-3 3 0 0,0 11 1 16,-7 10 1-16,-4 14 0 16,-7 11 1-16,-8 14 0 15,-3 9 1-15,-1 3-1 16,-6 5 0-16,-2 4 0 0,-1-5-1 15,-2-5 0-15,6-8-3 16,1-5-1-16,5-10-4 16,0-13-4-16,22 0-8 15,-5-12-11-15,7-6-29 16,6-1-36-16,-1-2-8 0,-6-4 31 15,-2 1 36-15,-1 13 22 16,-20 11 14-16,16-6 18 16,-16 6 36-16,2 13 44 0,-2 0-5 15,9 6-31-15,1-7-27 16,5-8-13-16,5-2-6 15,1-4-2-15,2-10-3 16,-4-5-2-16,-2-3-3 0,-9-6-2 16,-6 2-2-16,-5 0-1 15,-9 2-1-15,-3 4-1 16,-2 2-3-16,-2 7-2 15,4 3-3-15,1 4-7 0,14 2-26 16,2 14-53-16,4-4-5 16,2 2-6-16</inkml:trace>
  <inkml:trace contextRef="#ctx0" brushRef="#br0" timeOffset="342812.4011">19349 14559 3 0,'5'28'92'15,"3"-1"6"-15,0-7-4 16,6-4-50-16,8-8-16 16,5-5 1-16,2-5-6 0,2-10-4 15,0-2-7-15,-4-3-5 16,-4 0-3-16,-4 2-2 15,-9 9-1-15,-10 6-1 0,0 0-1 16,2 9 1-16,-2 8 0 16,0-3-1-16,0 4 2 15,1-4 2-15,8-5-1 16,3-4 1-16,4-5 1 0,0-10-1 15,1-6 0-15,-2-4 0 16,-1-4-1-16,-8-2-2 16,0-1-1-16,-6 1-4 15,0 1-4-15,-2-1-9 0,2 1-37 16,4 5-42-16,-2-1-4 15,4 5-8-15</inkml:trace>
  <inkml:trace contextRef="#ctx0" brushRef="#br0" timeOffset="343354.4004">19824 14272 74 0,'8'-9'99'0,"-8"9"-3"16,0 0-8-16,0 0-56 0,8-3-19 16,-8 3 0-1,0 9-5-15,-2 6-2 16,-2 5-2-16,-4 6 1 15,-1 3-3-15,-2 3 2 0,0 2-1 16,0 0-1-16,2-4 0 16,1-4 0-16,0-1-1 15,2-7 1-15,0-4 0 0,3-5 0 16,3-9 0-16,-6 11-1 15,6-11 1-15,0 0-1 16,0 0 0-16,0 0-1 16,0 0 1-16,0 0-1 0,0 0 0 15,0 0 1-15,0 0 0 16,0 0 0-16,0 0 0 15,0 0 1-15,0 0-1 16,0 0 1-16,9-1-2 16,-9 1 1-16,17 0 0 0,-4 0-1 15,2 1 0-15,5 3 0 16,1 1 0-16,3 4 0 15,-3 1 1-15,2 4-1 16,-3 2 0-16,-3 3 1 0,-2 0 0 16,-3 0 0-16,-7-1 0 15,-4-1 0-15,-1 0 1 16,-9-1-1-16,-6-5 0 0,-4-2 0 15,-2-1 0-15,-3-2 0 16,2 0-1-16,1-6 0 16,2 0-1-16,6 0-1 15,3-3-3-15,10 3-4 0,-4-19-13 16,10 6-39-16,11-2-36 15,4-4-6-15,3 0-6 16</inkml:trace>
  <inkml:trace contextRef="#ctx0" brushRef="#br0" timeOffset="343548.4004">20231 14597 56 0,'8'0'109'15,"-8"0"-6"-15,0 0-6 16,0 0-4-16,0-8-85 15,0 8-4-15,0 0-5 0,0 0-9 16,-11 0-22-16,11 0-62 16,0 0-4-16,0 0-7 15,-3 7-5-15</inkml:trace>
  <inkml:trace contextRef="#ctx0" brushRef="#br0" timeOffset="344654.397">19858 14391 19 0,'0'0'85'0,"10"-6"-5"0,-10 6-10 15,0 0-18-15,10-6-15 0,-10 6-9 16,0 0-5-16,0 0-7 15,0 0-3-15,0 0-3 16,0 0-1-16,0 0-2 16,0 0 0-16,10-8-2 15,-10 8-1-15,0 0-1 16,0 0-1-16,0 0 0 0,0 0-1 15,0 0 0-15,0 0-1 0,0 0 0 16,0 0 0 0,0 0 0-16,0 0 0 0,0 0 0 15,0 0 0-15,0 0 0 16,0 0 0-16,0 0 0 15,0 0 0-15,0 0 0 16,-5 11 0-16,5-2 1 0,0 4-1 16,-1 3 1-16,1 4 0 0,1 6 0 15,3 1 1 1,0 4-1-16,-1-1 1 15,-1 3 0-15,2-4 0 0,0 0-1 16,-1-6 1-16,0-3-1 16,-1-5 0-16,2-4 1 15,-4-11-1-15,5 14 0 0,-5-14 1 16,0 0-1-16,0 0 0 15,9 0 1-15,-5-10 0 16,3-4-1-16,4-6 0 16,2-8 0-16,7-2-1 15,1-4 0-15,4 3 0 0,4-1 0 16,-1 5-1-16,1 1 0 0,2 10 1 15,-1 7 0-15,-4 7-1 16,-1 2 1-16,-4 8 0 16,-4 8 0-16,-2 6 1 15,-4 7 0-15,-7 2 0 16,-3 3-1-16,-1-2 1 15,-1 2 0-15,-2-7-1 0,-3-2 0 16,2-4-1-16,-2-7-1 0,5-4-2 16,1-10-2-1,8 7-4-15,1-11-3 16,11-4-7-16,-2-12-20 0,10-7-33 15,17-6-25-15,-7-5-8 16,-1-4-1-16,18-2 78 16</inkml:trace>
  <inkml:trace contextRef="#ctx0" brushRef="#br0" timeOffset="344855.3962">20618 14441 18 0,'8'-16'71'0,"-13"1"30"0,-7 13-4 16,-3 4-4-1,-21 8-64-15,13 4-13 16,3 3-2-16,4 3-4 16,6 2-3-16,1-1-1 0,9 1-2 15,0 0-1-15,4-3 0 16,2 3-1-16,-2-1 0 0,-4 2 0 15,-6-2 0 1,-6 2 0-16,-6-2-1 0,-4-4-1 16,-2-1-2-16,-2-3-4 15,7-1-13-15,4-8-45 16,7-4-32-16,16-5-7 15,17-6-7-15</inkml:trace>
  <inkml:trace contextRef="#ctx0" brushRef="#br0" timeOffset="344950.396">20791 14665 27 0,'15'0'101'0,"-15"0"-7"15,0 0-12-15,-7 0-59 16,7 0-104-16,-12-6-13 16,12 6-4-16</inkml:trace>
  <inkml:trace contextRef="#ctx0" brushRef="#br0" timeOffset="345717.3936">17092 15191 61 0,'-7'-7'95'0,"-14"7"-1"15,-14 16-6-15,-3 5-73 16,1 12 1-16,2 7 0 15,9 0-2-15,9 6-4 16,15-2-1-16,12-3-3 16,19-6-1-16,10-3-1 0,5-5 1 15,5-1-3-15,-7-3 1 16,-6-2 0-16,-14 1-1 0,-13-2 0 15,-16-1 0-15,-13 0 0 16,-11-4 0-16,-6-4 0 16,-2-5-1-16,2-3-1 15,9-6-2-15,7-11-3 16,18-1-6-16,4-11-10 0,22-2-22 15,2 2-25-15,16-3-7 16,7-4 6-16,3 11 22 0,0 2 23 16,-13 8 18-16,0 12 18 15,-18 0 30-15,5 13 28 16,-16 3 1-16,-3 9-11 15,-6-4-17-15,1 3-18 16,8-8-9-16,5-10-5 0,11-6-2 16,11-8-3-16,6-10 0 15,2-2-2-15,2-6 0 0,-2 1-1 16,-13-4-2-1,-9 5 0-15,-19 2 0 16,-14 5-1-16,-16 6 0 0,-13 4-1 16,-4 7-2-16,-6 0-3 15,6 7-3-15,4 2-7 0,16 15-29 16,17 1-43-16,7-4-12 15,15-3-7 1</inkml:trace>
  <inkml:trace contextRef="#ctx0" brushRef="#br0" timeOffset="346153.3926">17815 15191 13 0,'-10'-14'104'0,"10"14"-2"15,0 0-8-15,0 0 0 16,4 20-76-16,4-1-8 15,5 8 0-15,5 7-3 0,1 5 0 16,0 7-1-16,1 1-1 16,-5-1-1-16,-2-3 1 15,-4-5-2-15,-1-7 1 0,-3-4-1 16,-3-8 0-16,-1-6 1 0,-1-13 0 15,0 11-1 1,0-11 0-16,9-12 0 16,1-9-1-16,3-3-2 15,3-11 0-15,0-3 0 0,1-7 0 16,0-4 0-16,-1 2 0 15,-3-1 0-15,-7 6 0 16,-1 2 0-16,-1 12-3 0,-4 3-5 16,0 10-5-16,0 5-8 15,0 10-26-15,15 12-45 16,-11 1-12-16,3 4-5 15,-3 3-2-15</inkml:trace>
  <inkml:trace contextRef="#ctx0" brushRef="#br0" timeOffset="346471.392">18219 15416 96 0,'13'18'105'0,"6"-6"-6"15,7-4-4-15,-26-8-69 0,43 0-8 16,4-9-3-16,1-7-5 16,3-4-3-16,-5-3-2 15,-3-4-2-15,-11 2-1 16,-9 2-1-16,-16 0 0 0,-7 5-1 15,-15 7-1-15,-7 6 0 16,-13 5 0-16,-3 7 1 16,-2 11-1-16,-5 5 1 15,8 8 0-15,4 2 1 0,8 1 0 16,10-2 1-16,13-2-1 0,4-1 1 15,16-8 0 1,9-3-1-16,3-7 0 0,8-4-1 16,0-4-3-16,5 0-2 15,-5-6-7-15,6 2-22 16,-11-4-43-16,-2-8-22 15,0-3-6-15,-5-6-7 0</inkml:trace>
  <inkml:trace contextRef="#ctx0" brushRef="#br0" timeOffset="347019.3911">17740 15138 95 0,'-10'-9'102'0,"10"9"-6"15,0 15-1-15,0 3-76 0,8 10-4 16,1 6 1-16,-1 4-5 15,2 7-2-15,0 2-3 16,-4 0-2-16,3-4-2 0,-3-4-3 16,4-2-6-16,-6-6-12 15,13-5-47-15,2-4-30 16,-5-6-7-16,5-4-7 0</inkml:trace>
  <inkml:trace contextRef="#ctx0" brushRef="#br0" timeOffset="347338.3904">19024 15432 63 0,'13'-3'115'0,"-13"3"-7"0,15-5-5 16,-15 5-4-16,0 0-88 15,5-11-3-15,-5 11-4 16,0 0-4-16,0 0 0 0,0 0 0 16,0 0 0-16,0 0 0 15,0 0 0-15,14 3 0 16,-14-3-20-16,8 0-50 0,-8 0-32 15,10 11-5-15,-10-11-8 0</inkml:trace>
  <inkml:trace contextRef="#ctx0" brushRef="#br1" timeOffset="374627.2976">8773 7481 5 0,'0'0'46'16,"-5"-10"0"-16,5 10-1 16,0 0-6-16,-6-11-5 15,6 11-4-15,0 0-5 16,-2-11-5-16,2 11-1 0,0 0-4 15,0 0-4-15,0 0-3 16,0 0-2-16,0 0-1 16,4-3-2-16,-4 3-1 15,14 6 0-15,-14-6 2 16,18 14-1-16,-6-5 1 0,-1 2 0 15,0 0 0-15,2 2 0 16,-1 1 0-16,1-2-2 16,-1 2 1-16,0-1-1 15,0 0-1-15,2-2 1 0,-3-2-1 16,0 3 0-16,-3-5 0 0,-8-7 0 15,15 10 0 1,-15-10 0-16,9 7 0 16,-9-7 1-16,0 0 0 0,0 0 1 15,0 0-1-15,10-1 1 16,-10 1 0-16,7-20-1 15,-1 5 1-15,2-2-2 16,2-5 1-16,5-5-1 0,1-1 0 16,3-4-1-16,1-1 0 15,0 3 0-15,-1 2 0 16,0 2 0-16,-2 4-2 0,0 2-3 15,-6 5-3-15,6 5-8 16,-2-2-20-16,0 3-45 16,3 6-14-16,1-2-5 0</inkml:trace>
  <inkml:trace contextRef="#ctx0" brushRef="#br1" timeOffset="376147.2945">7859 10109 1 0,'-8'-8'68'0,"8"8"-17"16,-10 0-7-16,10 0-5 0,0 0-8 15,-9 0-6-15,9 0-4 16,0 0-5-16,9-12-4 16,4 2 1-16,7-4-3 0,5-1-1 15,2 0-2-15,2-4-2 16,3 2 0-16,-3 3-1 15,-4 1 0-15,-2 4-1 16,-5 2-2-16,-8 2 1 0,-10 5-1 16,13-6 1-16,-13 6-1 15,0 0-1-15,0 0 0 16,0 0 0-16,0 0-1 0,0 0-1 15,-5 0 0-15,5 0-2 16,-12 8 1-16,12-8 0 16,-18 11 1-16,8-5-1 15,-2 4 1-15,-1-1 1 0,0 1 0 16,-4 0 0-16,1-1 0 15,-3 1 1-15,0 1 0 0,2-3 0 16,-3 0 0-16,2-2 1 16,1-1 0-16,3-2 0 15,0 0 1-15,6-3 1 16,8 0 0-16,-13 2 0 15,13-2 0-15,0 0 1 16,0 0-1-16,0 0-1 0,0 0 0 16,0 0-1-16,0 10 1 0,0-10-1 15,13 17 2 1,-5-3-2-16,6 4 1 0,2 1 1 15,3 3-1-15,2 0 1 16,6-1-1-16,-2-2-1 16,4 6-7-16,-4-8-29 15,3-2-42-15,2 3-14 0,-1-6-7 16</inkml:trace>
  <inkml:trace contextRef="#ctx0" brushRef="#br1" timeOffset="378430.2861">5963 7478 52 0,'8'-4'62'16,"-8"4"-15"-16,1-9-12 15,-1 9-7-15,0 0-9 16,0 0-9-16,0 0-6 0,0 0-3 15,0 0-2 1,0 0 1-16,1 12 0 0,-1-4 1 16,0 6 3-16,0 4 0 15,-1 3 1-15,-3 5 2 0,-3 0 0 16,0 4 0-1,-1-1 0-15,2 0-1 0,-1-1 0 16,2-5-2-16,0-3 0 16,-1-1 0-16,2-8 0 15,3 0-1-15,1-11 2 16,-2 8-1-16,2-8 1 0,0 0 0 15,0-8-1-15,3-3 0 16,3-3 0-16,3-6-2 16,-1-3 0-16,2-6-1 15,2-1 1-15,-2-2-1 0,2-3 0 16,-2 2-1-16,-1 0 1 15,-2 2 0-15,1 3 0 16,-3 2 0-16,-1 3 1 0,0 4 0 16,-1 1 0-16,-1 3 2 15,0 1-1-15,1 0 0 16,-2 6 0-16,-1 8-1 15,13-5 0-15,-2 7-1 0,4 9 0 16,2 4 1-16,5 5-1 16,4 2 0-16,3 1-1 0,1 1-1 15,-1-2-3 1,2-1-7-16,-4-6-11 0,3 0-40 15,3 1-28-15,-5-3-7 16,1-4-2-16</inkml:trace>
  <inkml:trace contextRef="#ctx0" brushRef="#br1" timeOffset="379137.2852">6059 7422 1 0,'0'-9'82'16,"0"9"-11"-16,-6-7-18 16,-6 7-10-16,-3 0-14 0,-8 6-10 15,-1 6-7-15,-7 3-3 0,-4 6-4 16,0 0-7-1,4 2-36-15,5 1-42 16,-2-4-7-16,7-7-3 0</inkml:trace>
  <inkml:trace contextRef="#ctx0" brushRef="#br1" timeOffset="380534.2815">8700 6735 31 0,'-12'-14'49'0,"6"4"-8"0,-4 2-6 0,4-5-5 16,-3 2-5-1,-2-3-3-15,-1 2-4 16,-1-3-3-16,1 3-2 0,-3 4-4 16,1-3-1-16,-2 4-2 15,-1 0-2-15,2 2 0 16,-1 1 0-16,0 0 0 15,3-1 1-15,0 4-1 0,2-1-1 0,0 1 0 16,3 0 0 0,8 1 0-16,-13-1-1 15,13 1 0-15,0 0 0 0,-9 0-1 16,9 0 0-16,0 0 0 15,0 0 1-15,0 0-1 16,0 0-1-16,0 0 1 16,-9-4-1-16,9 4 0 0,0 0 0 15,0 0 0-15,0 0-1 0,0 0 1 16,0 0-1-1,0 0 1-15,0 8 0 16,0-8-1-16,13 12 1 0,-4-5 0 16,3 3 0-16,3 1 0 15,1 2 0-15,-2-3-1 0,1 2 0 16,-2 0-1-16,0-4-2 15,-5 3-2-15,2-5-2 16,-10-6-6-16,13 14-7 16,-13-14-14-16,10 7-30 15,1-2-21-15,-11-5-1 0</inkml:trace>
  <inkml:trace contextRef="#ctx0" brushRef="#br1" timeOffset="380795.2815">8620 6774 27 0,'0'0'46'15,"0"0"-9"-15,0 0-5 0,0 0-3 16,10 0-4-16,-10 0-1 16,3 10-3-16,-3 1-2 15,0 1-1-15,-4 8-3 0,-9 5-1 16,0 5-2-16,-7 6-2 15,-3 5-2-15,-3-1-4 16,1 6-10-16,-2-7-29 16,0 2-46-16,15-7-8 0,0-12-3 15</inkml:trace>
  <inkml:trace contextRef="#ctx0" brushRef="#br2" timeOffset="445324.0878">1895 9213 5 0,'-7'-27'19'16,"-1"3"-5"-16,0 4-3 0,1 0-4 15,-3 7-4-15,-1 3-3 16,-1 4-1-16,-1 3 0 15,-4 3-2-15,-2 4-1 16,-5 11 2-16,-3-1-1 0,-6 11 0 16,-1 8 0-16,-4 1 1 15,0 10 0-15,-1-1-1 16,-2 11 1-16,2-1-1 0,-1 7 0 15,5 3-1-15,0-5 2 16,5 8 0-16,3 0-2 16,3 5 2-16,2 0 0 15,5 1 0-15,7 2 1 16,1-2-1-16,4-3 0 0,0-1 1 15,5-9 1-15,3 2 0 16,7-4 0-16,3-4 1 0,5-2 1 16,6-5 0-16,6 2 0 15,3-2 2 1,3 3-2-16,2-8 1 0,2 0-1 15,0-5 0-15,7-4 2 16,-8-3-2-16,0-6 2 16,1 0-1-16,-3-8 1 0,4 0 0 15,-4-4 0-15,4-1 1 0,-1-3 0 16,4-3 2-16,3-3-1 15,1-1 1 1,2 0 2-16,-3-9 1 0,4-2 2 16,-3-7-1-16,4-4 1 15,-1-13 1-15,0-8 0 16,3-15-2-16,1-9 1 0,4-17-3 15,2-10 0-15,-1-14-1 0,-1-8 0 16,-9-4-1 0,-4-7-2-16,-9-3 2 15,-9-2 1-15,-17 3-1 0,-11 2 0 16,-10 11-3-16,-19 6-1 15,-14 12 1-15,-13 18-4 16,-12 14-5-16,-7 17-7 16,-6 20-12-16,0 16-17 0,3 10-28 15,6 10-11-15</inkml:trace>
  <inkml:trace contextRef="#ctx0" brushRef="#br2" timeOffset="446323.0864">4876 11293 7 0,'54'29'22'0,"0"-7"0"0,9-8 4 15,0-8 4-15,5-6-2 16,0-5-1-16,-4-7-3 16,7-5-1-16,1-6-5 15,5-5-4-15,2-8-3 16,4-7-4-16,7-6-1 0,1-12-1 15,8-6-2-15,-1-12 1 16,3-4-1-16,-2-9-1 16,-8-5 0-16,-9-7 0 0,-12-8 1 15,-9-4 0-15,-12 0-2 16,-9-5 1-16,-19 3-1 0,-12 3 0 0,-10 5 0 15,-16 10-1 1,-16 12 0-16,-13 13-2 16,-17 14-1-16,-13 14 2 15,-13 14-2-15,-7 13 0 16,-9 10 1-16,-4 10-3 0,5 15-5 15,5 12-9-15,8 16-20 16,15 13-25-16,8 9-16 0</inkml:trace>
  <inkml:trace contextRef="#ctx0" brushRef="#br2" timeOffset="446855.0858">4990 10010 27 0,'-65'120'37'15,"8"14"-3"-15,8 5 1 16,21 9-10-16,16-9-5 0,14-7-3 15,25-16-9-15,13-12-21 16,16-24-49-16,18-17-7 16</inkml:trace>
  <inkml:trace contextRef="#ctx0" brushRef="#br2" timeOffset="447746.0844">9578 9457 11 0,'-24'-22'11'0,"-6"5"-7"0,-2 8 0 15,3 6-4-15,-9 3-3 16,0 12 0-16,-9 9-1 16,1 4 0-16,-5 10-1 15,3 6 0-15,-1 12 2 16,-2 1 0-16,8 15 3 15,0 10 0-15,8 10 0 0,1 4 0 16,6 6 0-16,4 3 5 16,5 5 1-16,7 9-1 15,5-12 1-15,7-1 1 16,5-10 3-16,11-5 5 0,13-9 0 15,10-7 1-15,7-11 3 16,18-15 1-16,2-9 2 0,13-11-2 16,8-14 2-16,10-12-4 15,7-9-1-15,8-11-2 16,4-14-2-16,0-14-2 15,4-9-2-15,-1-12 0 16,-4-9-5-16,-2-10 1 0,-15-7-1 16,-9-7 1-16,-15-9-2 15,-9-3 0-15,-17-2-1 0,-14-3 0 16,-17 4 1-16,-17 6-2 15,-26 6 1-15,-20 10-2 16,-23 15 0-16,-28 13-1 16,-26 17 1-16,-28 15-1 15,-25 16-1-15,-12 13-3 16,-4 9-7-16,1 18-25 0,16 5-39 15,34 10-7-15,36-9-1 16</inkml:trace>
  <inkml:trace contextRef="#ctx0" brushRef="#br2" timeOffset="448547.0822">8908 6058 0 0,'-56'87'7'16,"4"6"0"-1,9 1 2-15,8 6-2 0,10 8 1 16,9-4 0-16,9-2 1 16,11-2 3-16,11-5 1 15,14-3 4-15,7 3 6 0,19-14 0 16,11-5 1-16,14-11 1 0,12-5-3 15,15-12-1-15,10-4-2 16,12-15-6-16,12-12-2 16,1-11-3-16,-1-6-2 15,0-16 1-15,0-11-1 16,-7-13-1-16,-1-11 0 15,-9-13-1-15,-8-11 1 0,-10-16 0 16,-9-9-2-16,-15-11 0 0,-17-7 0 16,-21-5 0-1,-22-2 0-15,-27 1-2 16,-31 7 2-16,-33 9-3 0,-29 10 0 15,-25 16-6-15,-31 11-10 16,-14 16-53-16,-12 20-15 16,-3 9-6-16</inkml:trace>
  <inkml:trace contextRef="#ctx0" brushRef="#br2" timeOffset="449238.0815">5464 5679 1 0,'-56'43'7'15,"-1"14"1"-15,3 2-2 16,7 18-5-16,1 5 1 0,5 8-1 16,0 2 0-16,5 7 1 15,0-5-1-15,4 5 1 16,6 8-1-16,-3-8 3 15,9-2 1-15,2 0-1 0,8-4 4 16,9-1 0-16,5 4 4 16,17-12 1-16,9-4 4 15,16-7 2-15,12-6-1 16,12-12 3-16,14-2-1 0,8-18 1 15,8-9-2-15,13-14 0 16,17-12-4-16,8-16-2 16,5-18 0-16,13-13-3 15,8-15-2-15,0-17-2 0,-2-12-1 16,-12-10-1-16,-13-8-1 15,-22-2 2-15,-19-1-2 16,-29-4 1-16,-23 2 0 0,-31 4-1 16,-18 5 0-16,-35 13-2 15,-30 7 1-15,-24 16-3 16,-29 6-3-16,-23 21-7 15,-18 4-12-15,-13 18-34 16,1 14-27-16,-2 5-6 0</inkml:trace>
  <inkml:trace contextRef="#ctx0" brushRef="#br2" timeOffset="449918.0803">2032 5516 12 0,'-89'29'12'0,"3"12"0"15,-2 7-3-15,2 14-3 16,1 3-5-16,3 15 1 15,8 5-1-15,2 10 1 0,5 1-1 16,8 11 2-16,10-7 0 16,12 10 3-16,14 5 2 15,15-7 7-15,10-6 3 0,22-7 4 16,15-7 0-16,19-13 1 15,15-4 1-15,14-21-1 16,12-15-1-16,13-18-3 0,12-12-4 16,8-22-4-16,11-20 1 15,5-18-3-15,4-16 0 16,3-15-3-16,2-11-1 15,-6-12-1-15,-7-5-2 0,-10-2 0 16,-10 2 2-16,-20 1 0 16,-19 4 0-16,-16 7 1 15,-24 6-1-15,-24 11-1 16,-21 6 1-16,-33 15-2 15,-34 11-1-15,-39 21-3 0,-34 15-2 16,-37 20-1-16,-33 23-2 16,-21 25-4-16,-13 13-10 0,1 27-47 15,15 23-21 1,18 12-3-16</inkml:trace>
  <inkml:trace contextRef="#ctx0" brushRef="#br2" timeOffset="481018.0037">1869 10563 52 0,'-4'-19'59'0,"4"11"-6"15,-1-2-7 1,1 1-10-16,0-1-9 0,0 10-5 15,0-14-6-15,0 14 0 16,0 0-5-16,4-10-3 16,-4 10-1-16,0 0-2 15,0 0-2-15,0 5 1 16,1 7 0-16,2 7 0 15,0 10 0-15,2 9 2 0,1 12 0 16,1 10 0-16,-2 8 1 0,2 7-1 16,-3 0 0-16,-4 0 1 15,-2 0 0-15,0-7-1 16,-5-3 1-16,0-9-2 0,-4-5 0 15,2-4 0 1,1-5-1-16,2-1-2 16,3-7-2-16,-1-5-2 0,3-3-4 15,1-9-7-15,9 3-13 16,-1-4-59-16,-8-16-11 15,11 7-5-15,-11-7-6 16</inkml:trace>
  <inkml:trace contextRef="#ctx0" brushRef="#br2" timeOffset="481472.0037">1461 11656 68 0,'-18'0'82'0,"18"0"-38"16,-12 6-7-16,-3 1-4 16,1-1-5-16,3 2-7 15,1-3-5-15,10-5-3 16,-11 11-1-16,11-11 2 15,5 8-2-15,15-8 0 0,10-2-3 16,17-4 1-16,13-7 0 16,13-1-1-16,15-7-1 15,3 0-2-15,4 1-2 0,-6 2-1 16,-1 1 0-16,-13 6-1 15,-10 5-2-15,-13 1-1 16,-11 5-3-16,-9 0-1 16,-9 1-3-16,-6 0-4 0,-6 5-8 15,-11-6-34-15,-4 11-36 16,4-11-8-16,-24 14-3 15</inkml:trace>
  <inkml:trace contextRef="#ctx0" brushRef="#br2" timeOffset="481867.0037">1622 11947 0 0,'-19'10'85'0,"10"-1"7"15,4-28-16-15,5 19-36 0,17 4-8 16,7-3-4-16,10-2-3 15,7 1-4-15,7-3-6 16,6-2-4-16,3-3-2 16,-1 1-3-16,-3-3-1 0,-5 2-2 0,-6 2-1 15,-4-1-1 1,-8 1-1-16,-6 0-2 15,-5 3-2-15,-5-1-3 16,-3 3-5-16,-11 1-9 0,13-5-33 16,-13 5-38-16,0 0-5 15,-5 4-7-15</inkml:trace>
  <inkml:trace contextRef="#ctx0" brushRef="#br2" timeOffset="482120.0037">1766 12173 54 0,'0'0'95'0,"0"16"-17"15,7-16-20-15,17-6-12 16,7-9-11-16,11 0-7 15,5-6-11-15,2 1-6 16,3-2-4-16,-3 0-2 0,-3 0-4 16,-7 2-2-16,-2 9-3 15,-12 0-2-15,-2 6-4 0,-9-1-4 16,-6 9-14-1,-4 11-51-15,-8-2-13 0,-7 5-7 16,-11 1 1-16</inkml:trace>
  <inkml:trace contextRef="#ctx0" brushRef="#br2" timeOffset="482294.0037">1858 12371 6 0,'15'9'95'0,"13"-9"2"0,11-6-5 15,-2-8-48-15,22 2-12 16,2-6-8-16,1-2-11 15,1 3-12-15,-9-9-19 0,-7 7-67 16,-2 4-6-16,-7 0-6 16,-7 1-5-16</inkml:trace>
  <inkml:trace contextRef="#ctx0" brushRef="#br2" timeOffset="483927.0037">937 5581 12 0,'0'0'39'0,"3"17"-5"0,1 5-4 16,1 4-7-16,2 2 3 16,-2 2 0-16,-2 0-4 15,4-4-6-15,-2-2-3 16,-2-7-4-16,0-1-5 0,-1-6-7 15,1 1-16-15,1-2-23 16,-4 1-33-16,0-10-5 0</inkml:trace>
  <inkml:trace contextRef="#ctx0" brushRef="#br2" timeOffset="484472.0037">870 5548 20 0,'-14'1'24'0,"1"9"-3"16,0 7-1-16,0 11-7 15,-2 7-1-15,6 9-2 16,-6 7 1-16,7 6 4 16,-3-3-4-16,5 4 3 0,0-3-1 15,4-9-1-15,2-8 2 16,2-9-1-16,12-6-1 15,-4-14-1-15,11 1 2 16,-3-10-1-16,11-10 0 0,2-8-3 16,9-12 1-16,2-6-1 15,4-11-1-15,7-9 0 16,-2-9 0-16,-4-2-1 15,-4-2-1-15,-14 2-1 0,-12 3 0 16,-12 5-4-16,-14 11-1 16,-21 12-1-16,-10 6-1 15,-7 14-1-15,-8 8 1 16,0 8-2-16,1 8 0 0,7 14-1 15,5 6-6-15,17 11-12 16,9 7-29-16,10 3-34 16,15 1-5-16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8:46:18.19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7265 7452 402 0,'-147'101'1'16,"-31"23"2"-16,-31 23 1 16,-29 20 0-16,0 7 0 0,5-3 1 15,9-4 0-15,18-5 0 16,15-8-2-16,25-9-3 15,19-16-4-15,26-11-7 16,20-15-10-16,24-26-58 16,25-8-15-16,19-33-7 0,18-29-3 15</inkml:trace>
  <inkml:trace contextRef="#ctx0" brushRef="#br0" timeOffset="351">5631 7071 0 0,'-9'-108'93'16,"-21"12"0"-16,-13 13-5 16,-6 12-5-16,-2 8-77 15,2 24-3-15,10 18 0 0,14 24-2 16,15 28-3-16,17 29-1 15,23 26-2-15,27 30 2 16,24 26-1-16,27 25 1 16,28 17 1-16,25 16 3 0,22 11 5 15,15-1 5-15,10 1 4 16,9-7 2-16,-2-6 1 15,-5-17 1-15,-10-11 0 16,-11-16-2-16,-17-15-5 0,-17-14-3 16,-16-14-3-16,-13-12-3 0,-16-16-3 15,-15-1-5-15,-10-9-12 16,-4-8-56-1,-13 7-25-15,-14-13-6 0,-12-8-6 16</inkml:trace>
  <inkml:trace contextRef="#ctx0" brushRef="#br0" timeOffset="2326">7210 10813 52 0,'5'-8'82'0,"-17"5"-3"0,-25 3-3 16,-24 6-75-16,-5 13 2 15,-12 7 1-15,-12 11 1 16,-5 5 0-16,1 7 0 15,10 2 0-15,17 1 1 0,14-1-1 16,32-4-1-16,19-3-1 16,35-8 0-16,24-2 1 15,20-7-1-15,7 2-1 0,4-1 0 16,-5 2-1-16,-14 2 1 15,-20 1 0-15,-26 3 1 16,-23 4-1-16,-31 3 0 0,-19 2 2 0,-18 0-3 16,-14 0 2-1,-4-3-4-15,0-10-4 0,7-4-7 16,8-9-27-1,16-16-40-15,26-6-8 16,19-19-7-16</inkml:trace>
  <inkml:trace contextRef="#ctx0" brushRef="#br0" timeOffset="2710">7359 11153 27 0,'29'27'79'0,"-14"11"-1"0,-12 6 1 16,22 7-71-16,-29 11 2 15,-7 2 2-15,-4 1 3 0,0-7 1 16,-5-8 1 0,6-8 1-16,1-10-1 0,3-15-3 15,10-17-2-15,-5-16-3 16,8-24-2-16,9-15-4 15,8-18-3-15,4-14-3 16,7-12-2-16,4-3 0 16,4 4 0-16,-1 8 1 0,-5 13 0 15,-3 15 2-15,-2 17 0 16,-5 15 1-16,-5 20 1 15,-6 13 0-15,-2 17 1 0,6 17 1 16,-2 10-1-16,4 17 3 16,2 14 1-16,-1 10 0 15,1 7 0-15,0-2 0 0,-1-3-2 16,-4-10-2-16,0-5-5 0,-7-25-23 15,-8-10-55 1,0-11-8-16,-11-22-8 16,-8-11-4-16</inkml:trace>
  <inkml:trace contextRef="#ctx0" brushRef="#br0" timeOffset="2860">7402 11414 5 0,'-20'-13'88'0,"19"1"0"16,17 1-4-16,30-7-6 15,20-7-78-15,24 8-17 16,8 2-44-16,8-12-23 15,1-3-4-15,-6-4-1 0</inkml:trace>
  <inkml:trace contextRef="#ctx0" brushRef="#br0" timeOffset="3293">8442 11344 59 0,'-1'63'89'0,"-3"2"-2"0,25-8-49 16,-21-1-4-16,0-9-9 15,0-10-7-15,0-7-5 16,1-12-1-16,2-9-3 0,-3-9-2 16,9-16-3-16,-2-14-1 15,-1-10-2-15,3-14-2 16,0-11-2-16,1-10-1 0,0-3 1 15,0-3 0-15,-1 5 1 16,3 4 0-16,-1 9 2 16,5 13 3-16,3 9-1 15,6 13 1-15,4 9 0 16,5 12 0-16,2 8 0 0,3 18 1 15,2 13-1-15,-1 8 2 16,-4 13-1-16,-6 8 1 16,-5 8 0-16,-9 3 1 15,-6 0 0-15,-10-3 0 0,-2-5 0 16,-13-7-3-16,0-5 1 15,-3-12-1-15,-2-8-2 16,4-8-3-16,-1-10-2 16,8-6-8-16,-5-14-24 0,8-12-52 15,6-4-6-15,4-9-8 0,12-5-3 16</inkml:trace>
  <inkml:trace contextRef="#ctx0" brushRef="#br0" timeOffset="3704">9456 11065 10 0,'10'-10'92'15,"-10"10"1"-15,0 0-5 0,0-12-5 16,-15 25-74-16,-7 12-3 16,-6 6 2-16,0 5-1 15,-3 4 0-15,1-2-1 16,4-1 0-16,11-6-1 15,9-4 0-15,6-8-2 16,5-1 0-16,7-4-1 0,1 3 0 16,-3 2-1-16,-3 7 1 15,-7 4 0-15,-1 6 1 16,-5 2 0-16,1 3 2 15,5-2 1-15,11-1 0 0,17-7 0 16,15-6-1-16,12-8-1 16,11-4 0-16,8-5-2 15,0-5-3-15,-1-1-6 0,-11-3-9 16,-3-2-57-16,-12 3-22 15,-3-3-5-15,-4 2-9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8:46:27.65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13382 9569 63 0,'-1'-8'79'0,"1"8"1"16,6 6-57-1,-6 13-3-15,2 8-5 16,-2 8 0-16,0 9 1 16,-4 7 1-16,0 6-4 0,-7 4-3 15,1 0-1-15,-4-2 0 16,1-1-3-16,-1-7-1 15,2-5-1-15,3-6-2 16,0-8-4-16,5-5-6 0,3-11-6 16,1-16-39-16,19 5-33 15,-6-10-6-15,6-14-4 16</inkml:trace>
  <inkml:trace contextRef="#ctx0" brushRef="#br0" timeOffset="186">13435 9902 62 0,'0'0'92'0,"10"-3"-3"15,4-2-4-15,7-2-69 16,6 4-3-16,9 0 0 16,-1 0-3-16,-1-1 0 15,-3 3-6-15,-4-2-4 0,-3 2-4 0,-4-4-7 16,-2-2-13-1,-8-4-39-15,-5-11-26 16,-1-3-6-16,-2-8-2 16</inkml:trace>
  <inkml:trace contextRef="#ctx0" brushRef="#br0" timeOffset="404">13708 9593 54 0,'-5'22'87'0,"-2"8"-3"16,-5 7-45 0,5 12-10-16,-1 5-3 15,-4 5-3-15,2 4-6 16,-3-1-3-16,1 0-3 15,3-6-4-15,2-4-3 0,0-10-2 16,5-7-2-16,2-12-2 0,6-9-7 16,4-14-18-16,-1-18-53 15,13-10-10 1,3-13-8-16,3-10 7 0</inkml:trace>
  <inkml:trace contextRef="#ctx0" brushRef="#br0" timeOffset="653">13994 9794 18 0,'11'31'82'0,"5"1"3"15,2 37-18 1,7-42-44-16,10 2 2 0,1-12-3 16,12-12-2-16,-1-5-3 15,4-12-3-15,-6-8-2 16,-2-6-4-16,-10-4-4 15,-13-1-3-15,-13-2-1 0,-13 4-1 16,-20 4-1-16,-15 4-1 16,-7 9 0-16,-9 4-1 15,-4 8 2-15,0 7-2 16,5 5 2-16,9 6-3 0,6 3-5 15,11-1-10-15,15-6-47 16,15 2-20-16,3-6-5 16,13-4-1-16</inkml:trace>
  <inkml:trace contextRef="#ctx0" brushRef="#br0" timeOffset="951">14627 9653 41 0,'0'27'87'16,"0"5"-1"-16,0 4-2 15,-1 6-71-15,1 6 3 16,-1-1-2-16,1 0-2 0,0-2-3 15,0-7-2-15,0-4-3 16,1-9-4-16,0-1-4 16,-1-14-13-16,0-10-51 0,5-7-19 15,-3-12-4-15,-1-3-4 16</inkml:trace>
  <inkml:trace contextRef="#ctx0" brushRef="#br0" timeOffset="1434">14617 9685 63 0,'-4'-11'81'0,"4"11"0"16,-10 4-55-16,19 12-4 16,6 5-5-16,10 7 1 15,-1 5-1-15,7 4-3 16,-1 1-1-16,3 3-4 0,-3-6 0 15,-2 0-1-15,-1-8-1 16,-8-2-3-16,0-8 1 16,-3-8 0-16,-3-4-1 15,-2-5 0-15,0-7 1 16,-6-10-2-16,1-7 0 0,-5-4-2 15,-1-6-1-15,-3-5 0 0,-5-3-1 16,-6 1-1 0,0 0 0-16,-2 4 0 0,2 3 1 15,0 5 0-15,4 7 0 16,2 4 1-16,2 5 0 15,4 1-1-15,2 12 0 0,0 0 0 0,0 0 0 16,10 3 0 0,4 11 0-16,2 7 0 15,5 4 0-15,1 9 2 16,5 2 0-16,1 3 1 15,1 2 0-15,1 1 0 0,-2-2 1 16,-1-5-1-16,0-3 1 16,-3-4-1-16,-5-6 0 0,0-5-1 0,-5-5 1 15,-2 0-2 1,-12-12-1-16,11 5-6 15,-11-5-11-15,0 0-46 16,0-22-26-16,-1-2-6 16,-1-8-6-16</inkml:trace>
  <inkml:trace contextRef="#ctx0" brushRef="#br0" timeOffset="2021">15653 9452 44 0,'7'-9'83'15,"-7"9"-1"-15,0 0-45 16,0 0-9-16,-5-1-6 0,5 1-5 15,-14 6-4-15,3 3-4 16,-1 2 0-16,-5 0-1 0,3 4-1 16,-4 2-1-16,0 2 0 0,1-3-3 15,1 2 0 1,1-1-2-16,2-1 1 15,1 0 1-15,5-2-2 16,4 0 1-16,2-2 0 0,1 0 1 16,4-3 0-16,5 2 1 15,4-2-1-15,3 1 0 0,0 0 0 16,1-2 0-16,-1 1-1 0,0-1-1 15,-4-1-1 1,-2 2 1-16,-1-2-1 16,-5 2 0-16,-1 2 0 0,-2 1 0 15,-1 0 1 1,0 2-1-16,-2 1 1 0,-1 1-1 15,-2 1 1-15,3-1-1 16,2-1 1-16,0-1 1 0,10 0 0 16,7-1 0-16,8-2 1 15,6-1 0-15,6-2 0 16,9 0 2-16,-1-3-3 15,3 0 0-15,-4 0 1 16,-3-3-2-16,-6 3-2 0,-6-3-3 0,-5 3-6 16,-7-4-10-1,-2-1-45-15,-1 5-26 16,-14-5-8-16,9 2-6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8:48:40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7227 6178 76 0,'2'-16'88'16,"8"8"-40"-16,-10 8-5 15,0-9-6-15,0 9-11 0,0 0-5 16,0 0-6-16,2-10-4 16,-2 10-5-16,0 0-1 15,-2 12-2-15,2 3 2 0,0 8-2 16,3 3 0-16,0 12 2 15,3 8-1-15,2 9 1 0,0 4 0 0,1 6-1 32,-2 5 0-32,2 3-1 0,-4 6 0 15,0 4-2-15,-4-2 1 16,-1-1-1-16,0 0 0 15,0-5 0-15,-6-5 0 16,2-6 0-16,-1-11 0 0,-1-11-1 16,3-10-2-16,3-10-5 15,0-22-14-15,0 0-57 16,0 0-15-16,8-24-8 15,-4-2-2-15</inkml:trace>
  <inkml:trace contextRef="#ctx0" brushRef="#br0" timeOffset="794">7252 6079 48 0,'-4'-12'79'0,"6"2"-37"0,-2 10-8 16,0 0-9-16,-9-4-6 15,0 4-3-15,-3 11-5 0,-2 0 0 16,-2 8-1-1,-2 8 1-15,-2 1 0 0,1 4 1 16,3 2-2-16,-3-3-1 16,5 1-2-16,2-3 0 15,4-2-1-15,2-8-1 16,4-4 0-16,1-4 0 0,1-11-1 15,5 0-1-15,4-5 1 0,5-11-1 16,1-4 0 0,8-8-1-16,1-4 0 15,2-2-1-15,5-3 0 0,-4 1-1 16,3 2 1-16,-5 3 0 15,2 4-1-15,-4 5 1 16,-4 6 0-16,-3-1-1 0,1 5 1 0,-6 4 0 16,1 5-1-1,-2 3 1-15,2 3 0 0,2 9 0 16,2 6 1-1,3 6 0-15,-1 7-1 0,5 3 1 16,1 4 0-16,1-1-1 16,1 5 0-16,0-7-2 15,1 3-3-15,-2-9-11 16,4-5-40-16,3-3-34 0,-7-9-8 15,-4-2-5-15</inkml:trace>
  <inkml:trace contextRef="#ctx0" brushRef="#br0" timeOffset="1894">7324 5782 1 0,'-15'-21'70'0,"-1"-1"2"15,4 4-46-15,-8-3-5 16,-4 3-4-16,-4 0-3 15,-4 2 0-15,1 0 1 16,-5 4-2-16,-1 2-2 0,-1 2 0 16,0 6 0-16,-2 2-3 15,0 5-3-15,3 7-2 16,-2 5-1-16,-2 8-1 15,0 1-1-15,-1 7 1 0,1 7 0 16,1 3 0-16,-1 7 0 16,0 4-1-16,3 4 2 0,0 7-1 15,5 4 0-15,1 5 1 16,3 1-1-16,5 3 0 15,2 2 1-15,9 4-1 16,1-1 1-16,4 3-1 0,3 2 0 16,3 1 1-16,2-2-1 15,2 5 1-15,7-2-1 16,2-1 0-16,3 1 0 15,4-3 1-15,3-4-1 16,5-2 0-16,0-3 1 0,7-3-2 16,0-4 1-16,1-7-1 15,6-3 1-15,1-6 0 16,4-6 0-16,3-4 0 15,3-7 0-15,4-3 0 0,2-6 1 16,0-5 0-16,8-8 0 16,-1-6 0-16,6-8 3 15,3-4-1-15,7-11 2 0,7-10 2 16,3-7 0-16,5-5 0 15,2-7 1-15,3-2-1 0,1-4-1 16,-3-5-1 0,-2-3-2-16,-1-4 0 0,-3-1-1 15,1-7 0-15,-5-3-1 16,2-1 0-16,-2-6 0 15,-1-1-1-15,-7 1 0 16,-6-4 0-16,-9-5 0 0,-8 4-1 16,-7-5 1-16,-13-1-1 15,-9-2 0-15,-7-3 0 16,-8-3 0-16,-6-2 0 15,-7 3 0-15,-5 1 0 0,-10 2 0 16,-7 1-1-16,-10 3 1 16,-9 6-1-16,-7 2 0 15,-11 8 0-15,-7 1-1 16,-13 4 0-16,-11 7 0 0,-13 3-1 15,-11 10 0-15,-16 7 0 16,-16 9 1-16,-16 15-1 16,-13 8 1-16,-8 9-2 15,3 15 2-15,6 11 1 0,13 15-3 16,14 10-3-16,25 16-9 15,26-1-19-15,22 7-44 16,37 9-14-16,22 0-8 0</inkml:trace>
  <inkml:trace contextRef="#ctx0" brushRef="#br0" timeOffset="2667">4275 6634 31 0,'5'-13'86'16,"-5"13"3"-16,11 32-15 15,-3-15-49-15,2 16-3 16,2 6-4-16,0 11 0 15,1 10-1-15,-2 3-3 0,-1 4-5 16,1-4-3-16,-2-8-1 16,-2-6-2-16,0-6-1 0,0-11-2 15,-2-10-1-15,1-11-4 16,4-6-13-16,-10-5-50 15,9-9-23-15,-1-10-7 16,-2-9-4-16</inkml:trace>
  <inkml:trace contextRef="#ctx0" brushRef="#br0" timeOffset="3165">4677 6915 0 0,'17'30'88'16,"6"9"3"-16,-3-2-3 16,-1 7-62-16,2 1-1 15,-5-3-3-15,0-9-4 16,-7-2-1-16,0-9-6 15,-3-6-2-15,-6-16-2 0,0 0-1 16,0 0 0-16,0-16-1 16,-3-9-2-16,-5-10 0 15,-1-9-2-15,-2-7 0 0,0-4-1 16,-1-3-1-16,5 2 1 15,-1 3 0-15,3 6-1 16,5 4 1-16,0 11 0 0,0 8 0 16,3 5 0-16,3 7 0 15,0 2 0-15,-6 10 0 16,18-4 1-16,-5 6 0 15,1 11 0-15,6 6 0 0,5 13 0 16,1 6 0-16,6 8 1 16,-2 4-1-16,1 4 1 15,0 4 0-15,-4-2-1 16,-3-4 0-16,-1-6 0 15,-4-7 0-15,-3-8-2 0,-4-9-2 16,-2-2-11-16,-10-20-44 16,0 0-33-16,-10-10-6 15,-6-15-8-15</inkml:trace>
  <inkml:trace contextRef="#ctx0" brushRef="#br0" timeOffset="3332">4778 6981 91 0,'14'-14'96'16,"11"-7"-5"-16,10-4-6 15,11-4-76-15,-1 2-5 0,8 1-14 16,-10 5-57-16,6-2-18 16,-1 2-8-16,-6 1-6 15</inkml:trace>
  <inkml:trace contextRef="#ctx0" brushRef="#br0" timeOffset="4324">7593 5302 56 0,'0'0'84'0,"0"0"-40"16,0 11-9-16,0-11-1 16,4 11 0-16,-4-11-3 0,9 4-5 15,-9-4-5-15,10-6-1 0,-4-9-6 16,-1-6-3-1,-3-8-3-15,-2-5-2 16,-2-7-3-16,-7-5 0 16,-6-3-2-16,-8-4 1 0,-4 2-1 15,-3-1-1-15,-2 2 0 16,-5 1 0-16,0 0-1 15,-1 2 0-15,2 2 1 16,1-1-2-16,3 3 1 0,1 4 1 16,4 6 1-16,5 1-1 15,2 7 0-15,5 2 0 16,5 7 0-16,2 3 0 15,3 0 0-15,5 4 0 0,0 9-1 16,10-16 0-16,8 10 1 16,7-3-1-16,13 2 1 15,17-1 1-15,20-3-1 16,21-1 1-16,23-5 0 0,24 0 1 15,26-1-1-15,25-4 1 16,19-2-1-16,14 1 1 16,5-4-2-16,-3 1 1 15,3-5 0-15,-12 1-1 0,-6-5-1 16,-14 3 0-16,-15 3-6 15,-17-6-4-15,-4 13-18 16,-21 5-50-16,-11 5-17 16,-15 4-6-16,-22 8-4 0</inkml:trace>
  <inkml:trace contextRef="#ctx0" brushRef="#br0" timeOffset="5293">7604 8296 52 0,'3'-17'83'0,"5"2"-37"16,-5 0-4-16,5 0-6 0,-4 0-5 16,2 0-5-16,-3 3-4 15,1 1-4-15,-4 11-3 16,5-11-1-16,-5 11-5 15,0 0-1-15,0 0-2 16,0 0-1-16,0 0-1 0,0 12-1 0,0 8 0 16,-4 4-1-1,-3 7 1-15,0 9-1 0,0 3 2 16,-6 7 0-16,3 4-3 15,-3 1 2-15,0-1-1 16,-3 0 1-16,0 0-1 16,-3-1 0-16,0-4 0 15,-1-1-1-15,1-4 1 0,1-5 0 16,0-3 0-16,3-5-1 0,-1-6 0 15,2-1 0-15,1-10 0 16,3 1 0 0,1-5 0-16,2-1-1 0,7-9 0 15,-12 12 0-15,12-12 0 16,0 0 0-16,-10 10 1 15,10-10-1-15,0 0-1 0,11 2 2 16,11-2-1-16,14-7 1 16,19-3 0-16,21-2 0 15,24-2 2-15,28-7-1 16,26-2 0-16,23 2 1 0,25-2 0 15,17-1-1-15,20 1-2 16,13 2-1-16,5 3-2 16,4 2-4-16,1 11-12 0,-12-1-38 15,-11 3-39-15,-1 3-4 16,-19 0-7-16</inkml:trace>
  <inkml:trace contextRef="#ctx0" brushRef="#br0" timeOffset="22929">10584 3903 1 0,'0'0'45'0,"-10"0"-8"0,10 0-5 15,0 0-9-15,0 0-3 16,4 11-4-16,14-4-1 16,7 0 0-16,14-1 1 15,8-1-1-15,16-1 1 0,12-1-2 16,7-1-1-16,8-2-1 15,6-2 1-15,-3-1-3 16,-1-2-1-16,-5 2-2 16,-13-1-2-16,-10-1 0 0,-12 0 0 15,-10 2 0-15,-15 1 1 16,-5-1 0-16,-12-1 1 15,-10 4-1-15,10-5-2 0,-10 5 2 16,0 0-3-16,0 0-2 16,0 0 0-16,0-9-1 15,0 9-1-15,0 0 0 16,0 0 1-16,-5 10-1 0,2 1 0 15,-2 2 0-15,1 8 0 0,0 7 1 16,1 11 0 0,1 10 0-16,2 14 0 0,1 10-2 15,6 14 2-15,3 12 0 16,-1 2 2-16,3 8-2 15,-1-2 1-15,-1-3 0 16,-4-5 1-16,0-9 0 16,-5-13 1-16,-1-11 0 0,0-11-1 0,0-11 1 15,-3-13 0 1,2-8 0-16,0-9 1 15,1-5-1-15,0-9 0 16,0 0 0-16,0 0-1 0,0 0 1 16,0 0-2-16,0-5 1 15,0 5-2-15,0 0 1 16,-4-12-1-16,4 12 0 0,-19-3 0 15,7 3-1-15,-6 3 1 16,-5 2 0-16,-4 6 0 16,3 1 0-16,-7 3 0 15,1 0 0-15,2 2-1 0,0-1 3 16,3-3-1-16,7 1 0 15,5-3 0-15,5-2 0 0,7-1 0 16,1-8 1-16,13 12 1 16,8-5-3-16,4 0 0 15,5 0 0-15,4 3 0 16,2-3 0-16,4 2 1 0,-1-1-1 15,0 0 0 1,-4-2 0-16,-2-1 1 0,-3 1-1 16,-2-1 1-16,-5-1-1 0,-5 1 0 15,-2 0 0 1,-6 0 1-16,-4 4-1 0,-6-9 0 15,0 20 1-15,-11-4-1 16,-5 1 1-16,-5 2-1 16,-2 2 1-16,-7 0 0 15,0 1-1-15,-1 2 1 0,-1-2-1 16,6-3 1-16,2-2-1 15,7-3 0-15,1 2 0 16,8-5 1-16,4 1-1 16,4-4 1-16,13-1-1 0,8 0 1 15,8-1 0-15,7-2 0 16,7 0 0-16,4 2-1 15,1-4 1-15,-1 3 0 0,-2 0-1 16,-9-1 0-16,-5 6 0 16,-10-2 1-16,-7 1-1 15,-5 2 0-15,-6 1 0 16,-3 4 0-16,-8 1 0 0,-9 4 0 15,-9-1 0-15,-7 6 0 16,-10 1 0-16,-5 2 0 16,-9 4 0-16,-3 2 0 0,2-6 0 15,2 3 0-15,7-3 0 16,6-1 0-16,11-3 0 15,8-4 0-15,11-6 0 16,10-3 1-16,9 0-1 16,17-7 1-16,4-2 0 0,17-3 0 15,2-3 0-15,9-2-1 16,1-2 1-16,2 2-1 15,-5-5 0-15,-7 3 0 16,-7 2 0-16,-14 3 0 16,-3 0 0-16,-12 1 0 0,-10 1 0 15,-3 17 0-15,-18-2 0 16,-8-1 0-16,-8 5 1 15,-6-1-1-15,-3 3 0 16,1-3 0-16,1-4 0 0,7-2 0 16,7 0 0-16,11-1 0 15,9 0 0-15,13-2 1 16,12 2-1-16,8 3 1 0,9 4-1 15,3 2 1-15,1 9 0 16,1 3 0-16,0 3 0 16,-6 10-1-16,-6 6 1 0,-8 7 0 15,-8 7 0-15,-6 5 0 16,-3 3-1-16,-7 4 0 15,-4 3 1-15,0-2-2 16,2 0-1-16,3 3-2 16,2-6-5-16,4 5-7 0,3-13-14 15,8 3-30-15,4 4-29 16,-1-1-12-1,-1 1-4-15</inkml:trace>
  <inkml:trace contextRef="#ctx0" brushRef="#br0" timeOffset="23400">10499 8857 54 0,'-32'-5'81'16,"5"3"3"-16,5-3-49 0,5 0-9 15,17 5-3-15,0-12-1 16,18-1-1-16,20-3-1 16,21-1 0-16,19-4-7 0,19 1-2 15,14 3-1-15,12 3-2 16,5 2-2-16,-1 7-2 15,-10 2-1-15,-9 3-1 0,-14 0-1 16,-12 3-2-16,-17-1-2 16,-7-2-2-16,-14 0-8 15,-5-5-14-15,-9-3-52 16,-8-9-13-16,-3-5-8 15,-11-11-1-15</inkml:trace>
  <inkml:trace contextRef="#ctx0" brushRef="#br0" timeOffset="23805">12031 7661 14 0,'4'-16'88'15,"-2"3"0"-15,-2 4-1 16,0-1-61-16,0 10-7 16,0 0-2-16,0 15-2 15,2 8-1-15,0 12-4 0,0 10-1 16,1 9-1-16,5 11 0 15,0 9 0-15,-1 5-1 0,1 3 0 16,2-2 0 0,1 3-1-16,-2-5 0 0,1-6-1 15,-3-5-1-15,-3-8-1 16,0-7 0-16,-4-8 0 15,0-10 0-15,-12-5 0 16,-9-8-1-16,-13-4 1 0,-14-8-1 16,-15-3 0-16,-16-6-1 15,-14-2-3-15,-11-7-3 16,1 1-9-16,-7-5-42 0,5-6-38 15,16-2-4-15,16-12-9 16,22-4 5-16</inkml:trace>
  <inkml:trace contextRef="#ctx0" brushRef="#br0" timeOffset="25560">12926 5835 42 0,'0'0'60'0,"0"0"-6"0,-5-12-8 16,5 12-12-16,0 0-5 0,0 0-8 15,0 0-2 1,-8-10-3-16,8 10-3 15,0 0-3-15,0 0-1 16,0 0-2-16,-8-10-1 0,8 10 1 16,0 0-2-16,0 0-2 15,0 0 1-15,-5-12-2 0,5 12 0 16,0 0 0-16,0 0 0 15,0 0 1-15,0 0-2 16,0 0 2-16,0 0-1 16,0 0 1-16,0 0 0 15,0 0 0-15,0 0 0 0,0 0-1 16,0 0 2-16,0 0-2 15,0 0 1-15,0 0 0 16,0 0-1-16,0 0 0 16,0 0 0-16,0 0-2 0,0 0 1 15,-8 0 0-15,8 0-2 16,0 0 1-16,0 15 0 15,0-1 1-15,3 12 1 0,2 3-1 0,2 8 0 16,1 4 1 0,0 6 0-16,1 1 0 15,0 0 1-15,-2-2-1 16,-2-4 0-16,-2-6 1 0,-1-5 0 15,-2-2-1-15,0-7 1 16,0-3-1-16,0-4 0 16,-2-5 0-16,2-10 0 0,-2 15-2 0,2-15 0 15,0 0-2 1,0 0-2-16,0 0-5 15,-3-6-10-15,6-6-41 16,8-2-34-16,-3-11-6 16,0 3-8-16</inkml:trace>
  <inkml:trace contextRef="#ctx0" brushRef="#br0" timeOffset="25976">13667 5808 1 0,'-7'-16'89'16,"3"3"1"-16,4 13-4 15,-10-13-45-15,8 20-12 16,2 15-10-16,0 6-2 0,0 10-3 16,4 4-3-16,1 9 0 15,0 4 0-15,1 1-3 16,-2-4-1-16,-1-5-1 0,0-6-2 15,-3-4-1-15,2-8 0 16,-2-5-1-16,0-8-1 16,0-3-3-16,0-13-1 15,0 0-5-15,0 0-9 0,6-10-23 16,6-4-51-16,-2-11-6 15,3-7-7-15</inkml:trace>
  <inkml:trace contextRef="#ctx0" brushRef="#br0" timeOffset="26241">14008 5865 27 0,'6'-11'88'16,"-15"11"0"-16,-14 8-3 16,-4 4-59-16,-4 10-6 15,1 5-3-15,-1 3 0 16,6 0-1-16,5 3-3 0,6-5-3 15,10 0-2-15,4-3 0 16,14-5-2-16,4-1 0 16,4-6-1-16,7-3-1 15,-2-3-1-15,4-3-2 0,-2-3-2 0,-1-1-4 16,-2-4-5-1,-2-6-9-15,-1 2-22 16,0 4-48-16,-5-13-7 16,-6 5-6-16</inkml:trace>
  <inkml:trace contextRef="#ctx0" brushRef="#br0" timeOffset="27733">14355 6062 63 0,'0'20'91'0,"9"9"-5"15,5-4-42-15,7 5-7 16,4-8-9-16,4-7-6 0,0 2-4 16,2-8-6-16,2-3-2 15,-3-3-2-15,-3-3-2 16,-5-4 0-16,-2-3-2 0,0-3-1 15,-8-4-1-15,1 2 0 0,-5-1-2 16,0-4 2 0,-4-2-2-16,-1 2 1 15,-2-5 0-15,-1 1 0 0,-6-6-1 16,2 1 1-16,-2-2-1 15,0 2 0-15,1 0 0 0,5 0-1 16,-2 3 1-16,2-3-1 16,2 3 1-16,5 0 0 15,7 1 0-15,0 0 0 16,7 2 0-16,3 1 1 15,4 0-1-15,3 5 1 16,-2 6-1-16,2 2 0 0,-2 6 0 16,-1 0 1-16,-3 9-1 15,-6 1 0-15,3 9 0 16,-10 3 1-16,4 2-1 15,-7 10 1-15,-6-4 0 0,0 8 0 16,-3-6 1-16,0 5-2 16,-4-8 1-16,4-4 0 15,3 2 2-15,10-11-1 0,10-1 1 16,9-8-1-16,9 0 0 15,4-4 1-15,12-3 1 16,-2 0-2-16,4-3-1 16,-4 1 0-16,-3 0-1 15,-5-2 2-15,-10 3-2 0,-9-4 2 16,-5 5-3-16,-6-3 2 15,-10 3 0-15,-7 0 0 16,12 0 0-16,-12 0-2 0,0 0 1 16,0 0 1-16,0 0-1 15,0 0 0-15,0 0 0 16,0 0-1-16,0 0-1 15,0 0-3-15,0 0-4 0,0 0-13 16,0 0-30-16,0 11-41 16,0-11-7-16,0 0-8 0</inkml:trace>
  <inkml:trace contextRef="#ctx0" brushRef="#br0" timeOffset="81694">12596 4745 67 0,'14'9'70'16,"15"0"-56"-16,2-3-6 0,2 3 2 15,6-7-2-15,-2-1-4 16,-6-1-3-16,-1-1-4 15,-5-6-19-15,-3-3-31 16,-12-4-19-16</inkml:trace>
  <inkml:trace contextRef="#ctx0" brushRef="#br0" timeOffset="81864">12654 4616 74 0,'-9'18'82'0,"8"12"-42"15,1 6-11-15,7 9-3 0,2 2-5 16,3 5-6-16,0 0-7 15,0-1-11-15,2-1-29 0,6 2-47 16,-10-6-7-16,6-5 1 16</inkml:trace>
  <inkml:trace contextRef="#ctx0" brushRef="#br0" timeOffset="82251">12736 7354 67 0,'29'10'85'16,"20"-5"-1"-16,16-7-7 15,12-9-78-15,18 8-22 0,20 0-54 16,-2-7-5-16,5 2-4 16</inkml:trace>
  <inkml:trace contextRef="#ctx0" brushRef="#br0" timeOffset="82973">6129 4954 37 0,'39'0'-4'0,"4"3"-29"15</inkml:trace>
  <inkml:trace contextRef="#ctx0" brushRef="#br0" timeOffset="83130">6294 4863 43 0,'1'36'42'0,"46"11"-98"16</inkml:trace>
  <inkml:trace contextRef="#ctx0" brushRef="#br0" timeOffset="83498">5558 8814 68 0,'57'-17'63'15,"25"-3"-61"1,1-6-2-16,8 0-87 16</inkml:trace>
  <inkml:trace contextRef="#ctx0" brushRef="#br0" timeOffset="85424">17897 5593 39 0,'0'0'77'0,"7"-12"-4"15,-7 12-52-15,0 0-3 16,5 15-3-16,2 9-3 15,-1 9-1-15,2 7 1 0,1 9 2 16,3 4 2-16,-4 3 0 16,2-4-4-16,-2 1 0 15,-2-9-2-15,0-6 0 16,-3-6-2-16,-1-9 0 0,-1-2 1 15,0-10-1-15,-1-11 1 16,0 0 0-16,12-14-1 16,-5-15 1-16,6-12-3 0,0-10-1 15,0-14-2-15,6-3-1 16,-2-3-1-16,2 0-2 15,-7 5-1-15,4 8-1 16,-7 9-3-16,2 13-4 16,-4 9-7-16,0 11-8 0,3 6-20 15,-10 10-49-15,23 0-5 0,-8 5-3 16</inkml:trace>
  <inkml:trace contextRef="#ctx0" brushRef="#br0" timeOffset="85721">18649 5559 51 0,'0'0'89'0,"0"0"-2"16,28-5-52-16,-28 5-5 16,11-2-7-16,4-1-6 0,-1 1-5 0,8 0-5 15,2-1-2 1,2-1-4-16,4 1-2 15,0 1-3-15,-2-2-6 16,-1 4-5-16,-7 0-13 16,1-1-39-16,-6 1-22 0,-6 0-4 15</inkml:trace>
  <inkml:trace contextRef="#ctx0" brushRef="#br0" timeOffset="85871">18613 5865 71 0,'3'19'92'0,"24"-6"-5"0,13-7-51 0,15-4-7 16,11 1-11-16,1-3-21 16,13-3-61-1,-2 3-20-15,-2-2-5 0,-1-3-4 16</inkml:trace>
  <inkml:trace contextRef="#ctx0" brushRef="#br0" timeOffset="93734">20223 5378 5 0,'4'-17'86'0,"-2"1"3"0,1-1-44 15,-1 9-5 1,-2 8-8-16,13 0-10 15,-3 14-4-15,-3 10-4 0,1 10-3 16,4 7-1-16,1 12-1 16,3 7 0-16,2 6-1 0,-4 0-1 15,1-3-1-15,2-1-2 16,-5-4-4-16,5-2-9 15,-7-7-29-15,-1-8-50 16,5-7-7-16,-3-12-7 16</inkml:trace>
  <inkml:trace contextRef="#ctx0" brushRef="#br0" timeOffset="108779">21210 5346 80 0,'0'0'91'0,"2"8"1"15,-1 13-59-15,-1 5-5 16,0 7-7-16,2 3-1 16,-2 7-2-16,-3-2-6 0,-1 1-1 15,-3-1-4-15,0-3-1 16,1-6-1-16,-2 2-2 15,1-12-1-15,2-3-2 0,0-5-3 16,5-14-2-16,-1 10-8 16,1-10-14-16,0-22-59 15,11 1-11-15,2-4-4 16,4-9 4-16</inkml:trace>
  <inkml:trace contextRef="#ctx0" brushRef="#br0" timeOffset="109004">21394 5482 14 0,'0'0'92'0,"0"0"-2"0,-10 5-2 15,-6 10-59-15,-2 5-9 16,-6 3-3-16,1 0-2 16,4 0-3-16,1 3-1 0,15-6-2 0,3 2-2 15,20-10 0 1,7-1-1-16,12-3-1 0,5-3 0 15,7-2-4 1,3-1-3-16,-6-1-5 16,0 0-11-16,-10-1-29 0,-11-2-44 15,-2-6-8-15,-8-4-6 16</inkml:trace>
  <inkml:trace contextRef="#ctx0" brushRef="#br0" timeOffset="109291">21762 5409 70 0,'14'-2'96'0,"2"-1"0"16,-3 3-9-16,2 5-65 16,1 10-5-16,1 8-5 15,-1 6-4-15,-3 6 1 16,1 3 0-16,-2 2-4 0,2-2 3 15,0-4-2-15,-5-7 0 16,6-14 0-16,0-7-2 16,6-9 1-16,8-18-2 0,0-9 0 15,8-6-1-15,-4-7-2 16,5-9-3-16,-5 4-3 15,-1-2-3-15,1 11-11 16,-10 0-32-16,-7 6-47 0,3 11-5 16,-2 2-4-16</inkml:trace>
  <inkml:trace contextRef="#ctx0" brushRef="#br0" timeOffset="109867">20252 6774 83 0,'8'-14'98'0,"-8"14"-2"0,14 0-7 16,-8 11-65-16,0 13-6 15,2 5-6-15,-4 8 0 0,0 1-3 16,-4 6 0-16,0 3-3 16,-4 0-2-16,-1-1 0 0,-2-9-1 15,-2 0-1 1,3-12-1-16,-1-3 0 15,3-5-3-15,4-17-2 16,0 0-3-16,0-10-6 0,15-9-33 16,5-12-49-16,-1-10-6 0,-2-9-6 15</inkml:trace>
  <inkml:trace contextRef="#ctx0" brushRef="#br0" timeOffset="110167">20514 6821 56 0,'6'28'98'0,"0"12"-5"16,-1-2-4-16,2-1-60 0,5 3-6 0,14-6-7 15,6-6-4 1,10-12-1-16,6-6-4 16,5-10 1-16,3-11-2 0,-2-8-1 15,-7-5-1-15,-10-3-1 16,-10-6-1-16,-9 3-1 15,-18-3 0-15,-5 5 0 0,-18 2 0 16,-5 4-2-16,-9 5 1 0,-7 3 0 16,-2 9 0-1,0 2-1-15,5 3 1 16,0 6-2-16,10 5-1 15,3 0-2-15,11 2-4 0,5-2-7 16,12 2-25-16,12 2-52 16,2-8-7-16,7-7-5 0</inkml:trace>
  <inkml:trace contextRef="#ctx0" brushRef="#br0" timeOffset="110512">21141 6827 80 0,'-4'26'99'0,"-8"6"-5"0,0 1-5 16,-2 2-70-16,7 3-3 16,7-4 0-16,14-6-5 15,8-7-2-15,7-6-3 16,10-12 0-16,5-3-1 15,0-11-1-15,0-8 0 0,-5-6-1 0,-7-4-1 16,-8-1 1 0,-10-3-2-16,-12 0 0 15,-7 1-1-15,-13 5 0 16,-7 3 0-16,-7 8-1 0,-5 8 0 15,-3 2 0-15,1 6 1 16,4 4 0-16,6 4-1 16,2 3-2-16,6 5 0 0,5 0-4 15,12 1-5-15,4-1-12 16,13-6-48-16,14 4-24 15,-1-1-7-15,8-6-3 16</inkml:trace>
  <inkml:trace contextRef="#ctx0" brushRef="#br0" timeOffset="110910">21753 6777 32 0,'-18'4'92'16,"-3"10"-1"-16,2 8-39 15,1 7-12 1,-2 7-6-16,7 2-9 0,6 5-4 15,7-4-7-15,12-1-4 16,8-10-1-16,9-8-2 16,2-10 0-16,8-10-1 0,-4-5-1 15,-2-11 0-15,-4-11-1 16,-10-3-1-16,-7-4-1 15,-12-2 0-15,-11-1-1 16,-8 4 0-16,-9 5-1 0,-4 1-1 16,-1 9-2-16,-2 6-1 15,3 8-3-15,3 4-3 16,9 8-13-16,3 5-30 0,5 3-40 15,12 2-6-15,6-3-7 16</inkml:trace>
  <inkml:trace contextRef="#ctx0" brushRef="#br0" timeOffset="111402">22222 6635 70 0,'0'0'99'0,"5"-9"-4"15,-5 9-7-15,10 9-62 16,-5 4-7-16,0 6-5 15,1 9-2-15,-2 0-4 0,1 8 0 16,-1 3-1-16,0 2-1 16,2-2-1-16,1-2 0 15,-2 1-1-15,4-7-1 16,-1-1 0-16,4-5-1 0,-2-4 1 15,-2-3-1-15,-1-3 0 16,-1-1 0-16,-6-14 1 16,10 13 0-16,-10-13 0 0,9 0 0 15,1-9 0-15,3-13 0 16,5-5-1-16,5-10 0 15,7-9 0-15,3-9-1 16,8-6-1-16,1 1 0 0,0-3-1 16,-3 7 1-16,-1 3-3 15,-5 8-1-15,-3 8-2 16,0 6-3-16,-9 11-3 15,2 8-12-15,-7 2-32 0,-2 8-42 16,2 2-5-16,-1 5-7 0</inkml:trace>
  <inkml:trace contextRef="#ctx0" brushRef="#br0" timeOffset="112777">6650 12869 54 0,'-5'-22'95'16,"-1"5"-3"-16,1 3-7 0,5 14-61 15,0 0-6-15,-8 17-5 16,8 12-1-16,0 14-2 15,3 13-3-15,3 13 0 0,-1 12 1 0,-2 4-1 16,-2 2 0 0,0-5-1-16,-1-3-2 15,-3-10-1-15,-3-8-1 16,-4-9 0-1,0-10 0-15,4-9-1 0,0-11-1 16,1-5-1-16,2-7-4 16,3-10-5-16,0 0-12 0,0-15-41 15,0-9-31-15,0-8-7 16,6-6-5-16</inkml:trace>
  <inkml:trace contextRef="#ctx0" brushRef="#br0" timeOffset="113155">6493 12958 88 0,'-20'6'93'0,"-1"-1"-3"16,2 6-52-16,2 0-12 16,2 2-3-16,4-3-2 15,11-10-5-15,0 0-5 16,0 0-4-16,20-10-1 0,5-11 0 15,5-7 0-15,7-2-1 16,0-2-1-16,2 1-2 16,-5 3 1-16,-5 3-1 0,-7 10 0 15,-7 5 0-15,0 10-1 16,-7 5 0-16,2 10 0 15,-2 5 0-15,4 6 0 16,3 3-1-16,1 4 0 0,2-1 0 16,1-1-3-16,3-5-3 15,1 2-13-15,-8 1-39 16,-2-12-33-16,-2-2-8 15,-7-5-6-15</inkml:trace>
  <inkml:trace contextRef="#ctx0" brushRef="#br0" timeOffset="113949">6402 12650 67 0,'-29'-13'82'0,"-5"-23"-4"15,-2 33-56-15,-2 4-3 16,2 8-1-16,-9 8-1 0,5 5-4 15,-4 9-3-15,3 5-3 16,3 9-2-16,1 5 0 16,7 10 0-16,4 2-1 15,4 7 0-15,4 6 0 16,3 4 1-16,7 4 1 0,4-2-2 0,2 2 0 15,5 0 1 1,10 2 0-16,4 1 1 16,3-4-1-16,7-7 1 15,4-1 0-15,3-5 0 16,3-2 0-16,3-2-1 15,0-13-2-15,4-7 0 16,2-3 0-16,3-4-2 0,2-3 0 16,-1-9 0-16,5-4 0 15,3-7 0-15,3-6 2 16,2-6-1-16,2-5 0 15,4-11 1-15,1-11 0 0,5-4 0 16,-1-10 0-16,3-5-1 0,0-7 0 16,0-6 0-16,0-5-1 15,-2-3-1-15,-3-5 0 0,-1-3-1 16,-2-3 2-1,-7-5 0-15,-5-1 0 16,-7-3 0-16,-10-4 0 16,-12 0 1-16,-6-5-2 0,-18 0 2 15,-9-1-3-15,-20 3 1 16,-20 3 0-16,-20 8-1 15,-17 13-1-15,-22 9 1 0,-20 17 0 16,-15 11-1-16,-14 15 0 16,-3 12-2-16,-1 10-3 15,5 8-11-15,11 9-33 16,20 9-41-16,13-8-7 15,20-1-7-15</inkml:trace>
  <inkml:trace contextRef="#ctx0" brushRef="#br0" timeOffset="114456">4034 13511 10 0,'0'0'98'0,"16"6"-1"16,-11 11-5-16,0 12-3 16,0 10-77-16,3 7-4 15,0 7 1-15,-3 1-2 16,2-1-1-16,1-2-2 15,-3-8-3-15,4-2-6 16,-5-14-17-16,-4-13-59 0,6-3-11 16,-6-11-7-16,11-18-5 15</inkml:trace>
  <inkml:trace contextRef="#ctx0" brushRef="#br0" timeOffset="114901">4378 13515 68 0,'28'19'95'15,"-5"9"-2"-15,0 6-4 16,-5 16-61-16,1-2-12 0,0 3-3 16,0-3-1-16,-6-5-1 15,-3-8-2-15,-1-2-2 16,-4-8 0-16,-1-14-2 15,-4-11-1-15,0 0 0 16,0-24-1-16,-7-7-1 0,-2-9-2 16,-2-11 0-16,0-10-2 15,-1-7 0-15,2-3 0 16,6 0 0-16,2 3 0 15,3 8 0-15,4 6 2 0,9 10-1 16,4 12 0-16,2 8 0 16,1 9 0-16,3 11 0 15,2 3 0-15,0 12 1 0,1 10 0 16,0 6 0-16,0 11 1 15,-2 6 0-15,1 3 0 16,-2 6 0-16,-4-2 0 16,-4 1 0-16,3 1 1 15,-2-2-1-15,-2-6-2 16,-6-5-2-16,4-3-5 15,-11-8-14-15,0-12-48 16,1-3-23-16,-18-14-8 0,-9-6-6 16</inkml:trace>
  <inkml:trace contextRef="#ctx0" brushRef="#br0" timeOffset="115021">4610 13665 85 0,'18'-15'94'0,"10"-6"-6"16,11-3-6-16,5-1-76 15,5-8-25-15,4 3-59 16,7-1-7-16,-2-1-6 0</inkml:trace>
  <inkml:trace contextRef="#ctx0" brushRef="#br0" timeOffset="116013">7005 12482 12 0,'-7'17'82'0,"4"-7"3"15,-13-1-41-15,16 5-10 0,0-3 1 16,2 0-2-16,1-1-8 0,-3-10-3 16,6 11-3-1,-6-11-4-15,0 0-3 16,7-13-2-16,-6-3-2 0,1-9-2 15,-2-5-2-15,1-9-1 16,1-13-1-16,-1-6-1 0,0-11 1 0,-1-3-2 16,0-4 1-1,0-1-1-15,-3 1 1 0,-3 7 1 16,-3 5-1-1,-3 7-1-15,-1 8 1 16,-3 4 0-16,-2 7-1 0,-3 3 1 16,3 6-2-16,1 1 1 15,-1 5-1-15,4 5 1 16,3 2-1-16,2 5 1 15,9 11-1-15,-9-10 0 0,9 10 0 16,0 0 0-16,0 0 0 16,0 0 1-16,6-1-1 15,11 1 1-15,6 0 0 16,13 0 0-16,13-3 1 0,15-2-1 15,28-3 2-15,23-4-1 16,31-3 0-16,25-2 1 16,25 1 0-16,14-4-1 0,9-1 1 15,8 1-1-15,-10 1 0 16,-11 1 0-16,-23 0-1 15,-20 0-2-15,-22 3-2 16,-20-3-8-16,-16 5-30 0,-19 4-42 16,-25-5-12-16,-18 2-6 0,-20 0-5 15</inkml:trace>
  <inkml:trace contextRef="#ctx0" brushRef="#br0" timeOffset="116854">6900 14312 67 0,'-13'-8'92'0,"13"8"-6"15,0 0-44-15,0 0-12 16,-8 12-7-16,8 10-6 15,1 6-3-15,3 13-6 0,1 9 1 0,-1 7 2 16,-4 11-1 0,0 6-2-16,-8 3-2 0,-4 2-1 15,-5 1 0 1,-5 0-2-16,-5-2-1 0,3-6-2 15,-2-7 0-15,3-7 1 16,3-7-1-16,2-10 0 16,6-7 0-16,2-10 1 0,6-3-1 15,4-7 1-15,6-3-1 0,13-4 1 16,17-3 1-1,14-5-1-15,21-2 1 16,21-9 0-16,20-4-1 0,20 0 1 16,17-2 0-16,17-2-1 15,4 3 0-15,11 4-3 16,0 0-1-16,2 6-6 0,-5-2-10 15,3-2-42-15,-3 3-32 0,-12-5-9 16,-6-6-4 0</inkml:trace>
  <inkml:trace contextRef="#ctx0" brushRef="#br0" timeOffset="119415">9299 11269 27 0,'0'0'77'16,"-13"-9"-24"-16,13 9-6 16,0 0-8-16,0 0-7 15,0 0-6-15,6-3-3 16,6 1-4-16,6-3-2 0,8 1-1 15,15-2-3-15,16 2-4 16,13 0-3-16,19 3 0 16,16 1 0-16,18 0-1 15,12 5 0-15,5 2-1 0,6-4 1 16,-9-1 0-16,-7 0-1 15,-16-2 1-15,-19 0-1 16,-23-3 1-16,-14-4 0 0,-20 3 0 16,-16-2-1-16,-11 2-1 0,-11 4 0 15,-9-8 0 1,-3 5-1-16,-6 0 0 15,2 0-1-15,-2 0 0 0,3 1 0 16,0 1-1-16,6 0 1 16,9 1-1-16,-12 0 0 15,12 0 0-15,0 0 0 16,0 0 0-16,0 0-1 0,0 0 1 15,0 0 0-15,0 0 0 16,0 6-1-16,0-6 1 16,0 0 0-16,6 15 0 15,-3 0 0-15,0 8 0 0,1 9 1 16,3 12 0-16,-2 15 1 15,0 9-2-15,-2 11 1 16,-3 11-1-16,0 6 1 0,-1 3-1 16,-9 0 0-16,2-5 0 15,0-10 0-15,-1-8 1 16,3-10-1-16,1-15 1 15,1-10-1-15,2-14 1 0,2-8 0 16,0-9 0-16,0-10 1 16,0 0 0-16,0 8-1 15,0-8 1-15,0 0 0 16,0 0-1-16,0 0 2 0,0 0-3 15,0 0 0-15,0 0 0 16,6-5-2-16,7 5 2 16,7-1 0-16,6 1-1 15,4 0 1-15,8-1 0 0,2 2 0 16,2 2-1-16,-1-1 1 15,-3 2 0-15,-8 2-1 16,0-1 1-16,-10 1-1 0,-3 1 1 16,-7 1 0-16,-5 2-1 15,-5 0 1-15,0 0 0 16,-10 2 0-16,-6 2-1 0,-3 3 2 15,-4-1-1-15,-6 0 0 16,-2 5 0-16,-3-4 0 16,-2 5 0-16,2-2 0 15,-2 1 0-15,2-1-1 16,1 0 1-16,3-1-1 0,1-1 1 15,8 0 0-15,1-6 0 16,3 0-1-16,5-3 1 16,12-9 0-16,-10 15-1 0,10-15 1 15,6 14 0-15,6-7 0 16,7 1 0-16,7 0 0 0,6 1 0 15,4 0 0 1,6-3 0-16,3 2 1 0,1-2-1 16,0-4 0-16,-2 3 0 15,-6-2 0-15,-3 0 0 16,-6-2 0-16,-6 2-1 0,-5 1 1 15,-5-3 0-15,-13-1 0 16,9 9 0-16,-9-9 0 16,-3 12 0-16,-11-4 0 0,1 1 0 15,-6 3 0-15,-3 0 0 16,-4 1 0-16,-5 2 1 15,-6 1-1-15,-1 0 1 16,-2 1 0-16,-3 1-1 0,-1 1 1 16,-3 1-1-1,4-2 1-15,0 2-2 0,4-3 1 16,7-1 0-16,1-3-1 0,9-4 1 15,6-1 0 1,6-2-1-16,10-6 1 0,0 0 0 16,0 0-1-16,0 0 1 15,0 0 0-15,13 7 1 16,5-7-1-16,3 0 0 15,10-1 0-15,7 1 0 0,3 0 1 16,5-3-1-16,5 0 0 16,1-3 0-16,1 4 0 15,-2-1 0-15,-4 0 1 16,-5 0-1-16,-5 2 0 15,-6 1 0-15,-5 0 0 0,-8 0 0 16,-4 0 0-16,-14 0-1 16,13 0 1-16,-13 0 0 0,0 0 0 15,0 0 0-15,-13 10 0 16,3-3 0-16,-3 0-1 15,-4 2 2-15,-3 2-1 16,-4 2 0-16,-2 2-1 16,-5 2 1-16,-2-1 0 0,-4 5 0 15,-3 0-1-15,-2 4 1 0,-3 0 0 16,-2-1 0-16,0 2 0 15,1-4-1 1,2 2 1-16,4-7 0 0,6 1 0 16,8-7 0-16,4-1-1 15,8-3 1-15,14-7 0 16,0 0 1-16,9 9-1 15,16-9 0-15,7-2 0 0,9-1 0 16,9-3 1-16,5-1-1 16,5-1 0-16,-1 3 0 15,-5-2 0-15,0 2 0 16,-9 3 1-16,-5 1-1 0,-10 1 0 15,-4-1-1-15,-8 2 1 16,-5 1 0-16,-3 2-1 0,-10-4 1 16,2 11-1-16,-2-11 1 15,-1 16-1-15,-2-5 1 16,0 2 0-16,-1 6-1 15,1 3 1-15,2 4 0 16,1 5 0-16,0 10 0 0,2 5 1 16,2 14 0-16,2 6 0 15,1 9 1-15,3 7-2 16,-3 2 1-16,3 4 0 15,-2 4 0-15,5 0-1 0,-6-3 0 16,3-4 1-16,-5-3-1 16,1-6-1-16,-2-2 1 15,0-6 0-15,-4-10-1 16,0-9 0-16,-1-5 0 0,1-10 0 15,-3-10 0-15,1-7 2 0,-5-7 0 16,-4-10 0 0,-8-5-1-16,-9-11 1 0,-11-6 1 0,-13-3 0 15,-15-4-1 1,-21 0-1-16,-15 4 2 15,-22 7-2-15,-14 8 0 16,-15 10 0-16,-7 12-4 0,-3 6 0 16,5 11-2-16,9 5-3 15,18 7-8-15,19-1-18 16,25-3-14-16,25-10-20 15,27-13-33-15,26-14-5 16,17-8-2-16</inkml:trace>
  <inkml:trace contextRef="#ctx0" brushRef="#br0" timeOffset="120361">9213 15279 0 0,'-25'12'85'0,"0"-9"-12"16,4 4-12-16,1-4-16 15,2 1-13-15,0-1-11 16,0-1-4-16,0 2-5 0,-2 2-3 16,1 0-1-16,2 2 0 15,0-1-3-15,5 0 0 16,2-1 3-16,10-6-1 15,17 6 1-15,18-6-1 0,22-9 1 16,20-5-1-16,19-1 1 16,15-3-2-16,12 2-1 15,6-1-3-15,-3 4-3 16,-9 2-5-16,-9 6-16 0,-17 5-55 15,-17-6-17-15,-11-8-7 16,-14-11-7-16</inkml:trace>
  <inkml:trace contextRef="#ctx0" brushRef="#br0" timeOffset="121434">11922 12743 39 0,'-15'-10'87'0,"15"10"-1"0,0-16-40 16,9 4-9-16,9-3-10 15,5-4-6-15,10-1-2 16,9-5-3-16,8 3-1 15,9-1-3-15,7 6-1 0,3-1-1 16,2 7-3-16,3 4-1 16,-2 7-2-16,-4 2-1 15,-4 11-1-15,-9 3-1 0,-8 8-1 16,-11 5 1-16,-9 7-1 15,-14 3 1-15,-10 4 0 16,-9 6-1-16,-17 2 2 16,-11 2-1-16,-9-4 1 15,-9-3 0-15,-5-5-1 0,-5-5 0 16,-2-9 0-16,0-11 0 0,4-10-1 15,5-6-1-15,9-10-1 16,8-7 1-16,9-5-1 16,17-5 0-16,11-4 0 15,12 0 0-15,16-1 1 16,17 7 0-16,6 2 1 15,8 4 0-15,2 11 0 0,1 5 1 16,-3 9-1-16,-6 11 1 0,-9 12 0 16,-7 3 0-1,-10 8 1-15,-4 0-1 16,-8 0 0-16,-3-6 1 0,-2-2-1 16,0-7 0-16,2-4-1 15,1-7-1-15,6-7-3 16,0-6-4-16,11 1-12 0,-3-2-28 15,6-12-40-15,3 3-9 16,6-7-8-16</inkml:trace>
  <inkml:trace contextRef="#ctx0" brushRef="#br0" timeOffset="121835">13376 12540 58 0,'-5'-11'100'0,"5"11"-5"16,-8-11-6-16,8 11-48 15,-2 17-18-15,2 12-7 0,0 7-6 16,0 11-2-16,-2 7-2 0,-1 8 1 15,-2 0-1 1,-1-1-2-16,1-6 1 16,-3-4-2-16,0-7 0 0,2-8-2 15,0-7 0-15,2-8-2 16,0-5-1-16,4-16-3 15,0 9-5-15,0-15-7 16,10-9-29-16,7-3-49 0,2-15-4 0,8-3-7 16</inkml:trace>
  <inkml:trace contextRef="#ctx0" brushRef="#br0" timeOffset="122068">13720 12631 83 0,'17'-16'97'16,"-17"16"-3"-16,0 0-5 15,-27 5-57-15,-6 12-17 0,-8 9-4 16,-6 5-1-16,0 3-1 15,3 4-1-15,7 0-2 16,14 0 0-16,8-6 0 16,15 2-2-16,8-11 1 0,17 0-1 15,9-5-1-15,5-2 0 16,5-4 1-16,-3-3-3 15,4-1-1-15,0-3-4 16,-2 2-5-16,-4-7-18 16,1 0-52-16,2 0-19 0,-1-8-6 15,1-4-8-15</inkml:trace>
  <inkml:trace contextRef="#ctx0" brushRef="#br0" timeOffset="123046">14413 12819 69 0,'0'15'94'0,"3"1"-4"0,4 0-44 15,9 6-10-15,2-5-6 16,7-1-7-16,-1-5-7 16,5-3-4-16,-1-5-2 15,2-3-2-15,-6-1 0 16,-1-7-3-16,-4 0 0 15,-5 1-1-15,-3-2-1 0,-11 9-1 16,7-14 0-16,-7 14 0 0,-2-16-1 16,-1 8 0-1,-3 0 0-15,2-4 0 0,0 2 0 16,0-3 0-16,1 0-1 15,3-2 1-15,0-2-1 16,6-2 1-16,5-2-1 16,4 1 0-16,6-1 1 0,1 2 0 15,3 3-1-15,-2 3 1 0,0 6-1 16,0 1 0-1,-3 6 0-15,-3 13 0 16,-2 6 0-16,-3 5 0 0,-1 6 0 16,-1 4 1-16,2 2-1 15,1 1 1-15,0-2 1 16,5-3 0-16,6-9 0 15,6-3 1-15,10-9-1 0,8-3 0 16,6-8-1-16,2 0-2 16,6-6-3-16,-4-2-4 15,4 6-16-15,-13-9-29 0,-13 6-44 16,-9 3-5-16,-12 2-7 15</inkml:trace>
  <inkml:trace contextRef="#ctx0" brushRef="#br0" timeOffset="134428">12110 14033 0 0,'-11'-3'81'16,"11"3"-16"-16,-14 0-8 15,14 0-8-15,9 0-11 16,13 0-11-16,4 0-10 0,13 0-5 16,4 0-3-16,8 0-2 15,7 0-10-15,-2-2-17 16,-6-8-59-16,10 5-9 0,-8-7-4 0</inkml:trace>
  <inkml:trace contextRef="#ctx0" brushRef="#br0" timeOffset="135091">11813 11782 20 0,'0'0'82'16,"-15"-14"-10"-16,15 14-19 16,0 0-11-16,19-8-10 15,5 3-7-15,4 0-7 0,10-2-4 16,2 0-2-16,6 1-4 15,-4-2-3-15,0 3-8 0,-7-4-9 16,-2 5-23 0,-7 0-48-16,-9-7-6 15,-9-2-7-15</inkml:trace>
  <inkml:trace contextRef="#ctx0" brushRef="#br0" timeOffset="135261">11916 11508 17 0,'-14'18'83'0,"2"4"2"15,4 5-5-15,3 3-64 16,5 9 0-16,0 3-1 0,0 3-3 16,5 4-12-16,0 0-27 15,3 0-51-15,8-4-6 16,-1-11-3-16</inkml:trace>
  <inkml:trace contextRef="#ctx0" brushRef="#br0" timeOffset="136207">17378 11693 30 0,'-20'-4'84'0,"6"3"-16"15,1-5-11-15,4 5-18 16,9 1-9-16,-8-10-7 0,8 1-7 16,3 0-3-16,7-4-3 15,7 1-3-15,9-2 0 16,5 3-2-16,8 0 0 15,9 0 0-15,7 5 0 16,7 6 0-16,3 0-1 16,0 8 0-16,-3 6 0 0,-4 7 0 15,-6 5-2-15,-8 6-1 0,-10 6 0 16,-12 3-1-16,-10 4 1 15,-11 1-1 1,-8 2 1-16,-16-2-1 0,-14-1 1 16,-10-2 0-16,-10-7 1 0,-2-6-1 15,-6-7-1 1,-1-7 2-16,5-8-2 0,4-8-2 15,12-10 2-15,8-7-1 16,11 0 0-16,10-6-1 16,14 3 0-16,7-1 1 15,20 5 0-15,8 4 0 0,11 10 0 16,3 2 1-16,6 7 0 15,3 8 0-15,-4 1 1 16,-4 7-1-16,-3 1 0 0,-8 2-1 16,-3 3-4-16,-6-5-9 0,1-2-28 15,1 3-40 1,-11-11-12-16,4-5-6 15</inkml:trace>
  <inkml:trace contextRef="#ctx0" brushRef="#br0" timeOffset="137497">18811 11633 54 0,'0'0'82'15,"0"0"1"-15,-7 18-46 16,9 9-7-16,2 5-9 0,0 6-2 15,-2 7-1-15,1 5-2 16,1-4-3-16,-3 1-3 16,-1-7-1-16,0-3-2 15,-4-7-2-15,0-9-1 0,2-3-2 16,-2-8-3-16,4-10-3 15,0 0-6-15,0 0-12 16,0-9-23-16,4-11-43 16,9-2-6-16,2-8-4 0</inkml:trace>
  <inkml:trace contextRef="#ctx0" brushRef="#br0" timeOffset="137815">19032 11768 48 0,'9'-14'83'16,"-9"-1"-2"-16,-6 2-36 15,-5 9-19-15,-10 4-9 16,-3 5-7-16,-10 4-2 0,0 2-1 15,-1 1 0-15,6 4 0 16,2-5 1-16,8 0 1 16,4-1 0-16,11-1 0 15,7 0-2-15,11 1 0 0,6 1-1 16,5 1 1-16,7 2-1 15,2 1-1-15,3-1-2 16,0 1 0-16,-4-1-1 16,-3-1 0-16,-4-2-1 0,-2-1-1 15,-3-2 0-15,-4 0-1 16,4-2-3-16,-4-1-1 15,3 0-5-15,-3-5-5 16,2 0-8-16,-3 0-20 0,0-5-45 16,-2-1-5-16,1-1-4 15</inkml:trace>
  <inkml:trace contextRef="#ctx0" brushRef="#br0" timeOffset="138169">19388 11763 24 0,'8'-16'93'15,"-8"16"-1"-15,10-12-6 16,0 12-54-16,2 1-8 16,4 7-4-16,2 9-5 0,0 4-5 15,4 7-2-15,2 2-1 16,-4 7 0-16,1-1 0 15,-3 1-1-15,-2 1 1 16,-3-8-4-16,-2-1 1 0,-5-8 1 16,0-4 0-16,-3-8 0 15,-3-9 0-15,0 0 0 16,17-14-1-16,-7-12 0 0,5-7-2 15,2-9 1-15,3-7-1 16,5-3-2-16,2 0 0 16,2 1-3-16,-2 4-1 15,4 6-5-15,-11 4-10 0,10 11-35 16,-2 6-41-16,-13 5-5 15,-8 4-6-15</inkml:trace>
  <inkml:trace contextRef="#ctx0" brushRef="#br0" timeOffset="138961">16131 11693 75 0,'0'0'86'16,"0"0"-3"-16,4 0-45 15,-4 0-11-15,13 17-4 16,-4-1-3-16,2 2-4 16,1 3-3-16,1 3-1 0,0 1-2 15,1-1-3-15,-2-2 0 16,-1 0-1-16,-1-3-1 15,-2-2 0-15,-3-3-2 16,0-3 1-16,0-2-1 0,-5-9 0 16,6 14 0-16,-6-14 1 0,0 0 1 15,0 0-1 1,11 0 1-16,-6-5-1 0,4-9 0 15,1-4 0-15,1-7-1 16,3-4-1-16,-2-6 0 16,5 0-3-16,-1-2 0 15,-4 2-3-15,0 3-3 0,-3 2-8 16,3 9-14-16,-6 4-40 15,4 6-26-15,4 4-6 16,-2 3-6-16</inkml:trace>
  <inkml:trace contextRef="#ctx0" brushRef="#br0" timeOffset="139278">16834 11613 59 0,'0'0'96'0,"0"0"-4"15,0-12-22-15,0 12-40 16,0 0-3-16,8 2-3 16,6 0-9-16,-1 0-6 0,5 1-5 15,1-1-4-15,5 4-6 16,-4-6-8-16,2 9-14 15,-7-1-44-15,-4-1-19 16,-11-7-6-16,8 13-3 16</inkml:trace>
  <inkml:trace contextRef="#ctx0" brushRef="#br0" timeOffset="139442">16734 11858 44 0,'17'11'94'15,"12"-3"-2"-15,8-8-7 16,9-5-53-16,5 1-14 0,-2-4-9 15,3 3-13-15,-13-2-24 16,-4 5-54-16,2-1-7 16,-12 3-6-16</inkml:trace>
  <inkml:trace contextRef="#ctx0" brushRef="#br0" timeOffset="139985">16802 11672 25 0,'-1'-8'93'16,"1"-5"-1"-16,0 4-6 15,31 4-50-15,-19 0-9 16,2 3-7-16,6-2-5 0,2 1-5 15,3 1-4-15,4-4-2 16,1 4 0-16,0 0-2 16,1 0-3-16,-4-2-2 15,2 3-4-15,-7-3-8 0,2 4-11 16,-5 3-35-16,-10 3-30 0,2 3-3 15,-7 1-4 1</inkml:trace>
  <inkml:trace contextRef="#ctx0" brushRef="#br0" timeOffset="140315">16880 11982 45 0,'0'0'96'0,"0"0"-2"15,14-2-6-15,0-2-59 0,4-3-6 16,3 4-4-16,1-1-7 15,3 4-7-15,-3-1-7 16,5 4-18-16,-6 9-60 16,-4-9-10-16,-3-1-7 0,-14-2-2 15</inkml:trace>
  <inkml:trace contextRef="#ctx0" brushRef="#br0" timeOffset="141594">16964 11982 4 0,'-6'-13'51'0,"3"4"-8"15,3 9 0-15,-11-10-7 0,11 10-7 16,-14-4-7-16,14 4-3 0,-13 0 0 15,13 0 0 1,-13 0-1-16,13 0-2 16,0 0-1-16,0 0-3 0,17 10-3 15,8-4-2-15,5 0 0 16,11 2-3-16,5 2 0 15,0 1 0-15,1-1 1 16,-7-2-1-16,-5-1 1 0,-10-4 1 16,-6 0-1-16,-19-3-1 15,0 0 1-15,-1-6-1 16,-17-3 0-16,-6 1-2 0,-5-1 0 15,-7-1-2-15,-3 3 0 16,-4 0 0-16,2 4 0 16,6 0 0-16,2 3 0 15,10 0 0-15,8 0 0 0,15 0 0 16,8-2 1-16,14 0-1 0,13-1 1 15,6 1-1 1,2 1-1-16,6 1-2 16,-6 0-5-16,-1 8-10 15,-15 4-31-15,-8-6-38 0,-8 5-9 16,-11-3-4-16</inkml:trace>
  <inkml:trace contextRef="#ctx0" brushRef="#br0" timeOffset="141948">16881 11657 42 0,'0'0'92'0,"-13"0"-3"0,13 0-3 15,7-7-55-15,10 7-9 16,11-6-6-16,3 4-3 0,4-5-4 15,-1 2-3 1,0 0-2-16,-4 2-1 16,-7-1-1-16,-9 4-1 0,-14 0 0 15,0 0 1-15,-22 3-2 16,-5-2 1-16,-3 2-1 15,-3-1 0-15,0 1-2 16,-1-3-10-16,9-4-57 0,13 2-18 16,3-9-7-16,9-2-6 15</inkml:trace>
  <inkml:trace contextRef="#ctx0" brushRef="#br0" timeOffset="163056">17673 14642 1 0,'-14'-5'42'0,"2"0"-3"15,0-1-1-15,-1 1-4 0,3 2-3 16,-4 0-4-16,5 1-5 16,-1 0-3-16,10 2-7 15,-11-1-4-15,11 1-2 16,0 0-2-16,0 6 1 0,11 1 2 15,11-1 1-15,16 2 1 0,14 0 2 16,17-1 0 0,20-2 1-16,17-6-2 15,13 1-1-15,7-9 1 0,2 1-2 16,-5-3-2-16,-11-2 0 15,-12 2 0-15,-17-2-2 16,-21 6 1-16,-16 1-1 0,-17 3-1 16,-10-2-1-16,-19 5 0 15,0 0-3-15,-8-2 0 16,-8 1-5-16,-1 1-5 15,-6-1-11-15,2 1-19 0,2 3-45 16,-7-3-10-16,3 0-4 16</inkml:trace>
  <inkml:trace contextRef="#ctx0" brushRef="#br0" timeOffset="163407">18549 14393 36 0,'0'0'75'0,"0"0"-24"0,0 0-12 16,21 0-9-16,8 7-9 15,9 2-3-15,13 2 0 16,6 3 0-16,12 1-2 0,2 1-4 16,-1 1-1-16,-7-2-3 15,-7 2-1-15,-8 1-1 16,-14-4 0-16,-11 4-1 15,-17 2 1-15,-8 0-1 0,-16 4 0 16,-5-2-1-16,-8 2 0 16,-3 0-2-16,-1 0-6 15,-2-3-7-15,7 2-18 0,8 4-53 16,-3-11-11-16,3-3-6 15</inkml:trace>
  <inkml:trace contextRef="#ctx0" brushRef="#br0" timeOffset="164558">17992 14125 30 0,'-1'-15'39'15,"-13"2"-4"-15,0 4-10 16,-2-3-3-16,-1 5-2 0,-3 0-4 16,0 3-2-16,-3 0-3 15,-4 4-3-15,0 0 0 16,-3 1-3-16,0 6 0 15,-2 1-2-15,-1 1 0 0,-1 3 0 16,1 2 2-16,4 1 0 0,-4 2 0 16,3 0 0-16,0-2 0 15,0 2-2 1,3 2 0-16,1 1-1 0,2 0-1 15,4 3 0-15,1 0 0 16,1 6 2-16,0 1-1 16,2 8 5-16,1 1-2 15,0 7 2-15,4 2-1 0,-1 0 2 16,4 1-3-16,1 0 1 15,4-1-2-15,3-6 0 16,0 1-1-16,9-4-1 16,2-3 0-16,4 1 1 0,5-2 0 15,5 4 0-15,5-3 0 16,4 4-1-16,4 0 2 0,7-1 0 15,4 2-2 1,3-2 0-16,6-1-1 0,2-1 1 16,2-2-1-16,2 0 0 15,1-3 0-15,1-3 0 16,-2 2 0-16,6-3 1 15,-3-1-1-15,2-2 0 0,-1-2 0 16,0-5 0-16,-4-6 1 0,-1-1 0 16,-2-8 0-1,-1-4 0-15,0-7 0 16,-3-8 0-16,2-5 0 0,4-6 0 15,3-5-1-15,3-7 1 16,2-5-1-16,2-3 0 16,-3-3 0-16,0-3 0 15,0 2 0-15,-5-2-1 0,-5 2 1 16,-4 0-1-16,-6 1 2 15,-4 1-1-15,-4-3 0 16,-3-3 1-16,-8 0-1 0,-8-2 0 16,-3-2 0-16,-10-2-1 15,-5-1 0-15,-6 1-1 16,-13 0 1-16,-4 4 0 15,-14-4 0-15,-8 5 1 0,-11-2-1 16,-9 1-1-16,-10 0 1 16,-13-1 0-16,-10 3-1 15,-10 4-1-15,-12 7 0 16,-10 6 1-16,-9 12-1 0,-13 10 0 15,-12 11 1-15,-2 10 1 0,1 15-3 16,9 9-3 0,16 14-11-16,13 4-25 15,23 8-41-15,34 7-11 0,27-7-6 16</inkml:trace>
  <inkml:trace contextRef="#ctx0" brushRef="#br0" timeOffset="165236">18111 13104 3 0,'-6'-14'75'0,"6"14"5"16,0 0-32-16,-1 23-11 15,1 4-14-15,0 8-5 16,0 5 2-16,0 6-1 0,-3-3-2 16,2-1-5-16,0-6-2 15,-2-5-1-15,2-7-3 16,-2-7-4-16,3-6-3 15,0-11-6-15,0 0-13 16,11 6-48-16,-1-12-21 0,2-9-7 0,0-9 1 16</inkml:trace>
  <inkml:trace contextRef="#ctx0" brushRef="#br0" timeOffset="165728">18384 13193 46 0,'14'20'84'0,"9"7"-34"16,-9 5-6-16,3 3-4 15,-3 1-8-15,-1-2-9 0,-3 0-4 16,-1-5-6-16,-5-2-3 0,-2-6-2 15,0-7-1-15,-1-3 0 0,-1-11-1 16,0 0-1 0,0 0 0-16,3-17-1 15,-3-7 0-15,0-9 0 16,0-5-3-16,0-11 0 15,0-3-1-15,0-2 0 0,2 1-1 16,8 0 0-16,3 3 0 16,4 6 0-16,4 7 0 15,3 5 0-15,0 6 0 16,2 6-1-16,0 6 1 0,-3 6 1 15,0 7-1-15,-2 3 1 16,-1 11 1-16,0 8 1 16,-3 7 0-16,-1 7-1 15,0 7 1-15,-2 6 0 0,-3 2 0 16,1 2 0-16,-5-1 0 15,1-4-1-15,0-5 0 16,-3-6-2-16,-1-7-2 0,-3-5-6 16,2-5-18-16,-4-4-51 15,-8-15-14-15,-4-3-8 16,-6-12-2-16</inkml:trace>
  <inkml:trace contextRef="#ctx0" brushRef="#br0" timeOffset="165866">18597 13268 35 0,'24'-9'91'0,"17"-7"-3"0,17-2-3 15,12 1-66-15,10 0-6 16,6 5-14-16,-7 7-43 16,0-2-37-16,-5 2-7 15,-17 5-3-15</inkml:trace>
  <inkml:trace contextRef="#ctx0" brushRef="#br0" timeOffset="168897">17211 14779 61 0,'-37'-6'79'16,"-1"1"-14"-16,-11-4-16 15,-6 5-14-15,-11-4-10 0,-8 2-4 16,-12-1-6-16,-4-2-2 0,-8 2-1 15,-3 1-1-15,-2-1-4 16,6 0-1-16,6 4-1 16,12-3-2-16,13 3 0 15,16 0-1-15,13 2-1 16,12-2 1-16,11 0-1 15,14 3 0-15,0 0 0 0,12-2-1 16,4 2 1-16,-1 0-1 16,3 0 1-16,-1 5-1 15,2 4 1-15,-3 4-1 16,-2 6 0-16,0 5 1 0,-3 12-2 15,-1 9 1-15,2 12 0 16,-5 11 0-16,0 14 1 16,-3 7-1-16,-3 9 0 0,-1 1 0 15,0 0 1-15,-1 0 0 0,-3-7 0 16,1-7 0-16,-4-16 0 15,5-6 0 1,-2-14 0-16,0-10 0 0,-1-10 0 16,0-8 2-16,5-6-1 15,0-15 1-15,-4 10-1 16,4-10 2-16,0 0-2 15,0-5 1-15,0 5-1 0,0-8-1 16,0 8 0-16,0 0-1 16,1-13 0-16,-1 13 0 15,0 0-1-15,0 0 0 16,0 0 1-16,0 0-1 15,0 0 0-15,0 0 0 0,0 0 0 16,0 0 1-16,-5 8-1 16,5-8 1-16,-17 14-1 15,6-3 1-15,-1-1 0 16,-2 5 0-16,-1-3 0 0,0 1-1 15,2-2 1-15,1 1 0 16,4-2-1-16,3-1 1 16,3-1 0-16,4 1 0 15,13 0 0-15,10 0 0 0,9 0 0 16,7 1 1-16,4-1 0 15,5-1 0-15,1-1 0 16,-5 0 0-16,-9-2 0 0,-8-2 0 16,-6 1 0-16,-8-2-1 15,-15-2 0-15,10 5 0 16,-10-5 0-16,0 0 0 15,-10 12 0-15,-2-7 0 0,-5 3-1 16,-4 2 1-16,-4 1 0 16,-6 2 0-16,-4 3 0 15,-8 1 0-15,0 0 0 16,-6 2 0-16,3 1 0 0,-1-1-1 15,2 3 1-15,0-2 0 0,6 1 0 16,7-1 0 0,4 1-1-16,4-6 1 0,11 1 0 15,2-3 0-15,8 0-1 16,6-5 1-16,14-2 0 15,6-2 0-15,10-1 1 16,6-3-1-16,8 2 0 0,2-2 0 16,5-2 0-16,-4 2 0 0,-1 2 1 15,-4 0-2 1,-5 2 1-16,-5-1 0 15,-6 2 0-15,-4 1 0 0,-5 2 0 16,-6 0-1-16,-3 0 1 0,-11-8 0 16,6 15 1-1,-6-6-2-15,0-9 2 0,-2 16-1 16,2-16 0-16,-18 15 0 0,8-7 1 15,-8 1-1 1,-4 1 0-16,-3 0 0 16,-6 2 0-16,-4 0 0 15,-5 2 0-15,0 1 0 16,0-1 0-16,-1 1-2 0,5-1 2 15,7 1-1-15,3-1 0 16,6 1 1-16,9 2-1 0,9 2 1 16,4 6 0-16,11 6 2 15,6 11-1-15,5 8 1 16,5 6 0-16,3 9 0 15,-1 1 1-15,-15-32-4 16,-2 4 1-16,-3-1-1 0,1 3 1 16,-1-1-1-16,-1 2 0 15,-3-5 0-15,0 2 0 0,-4-1 2 16,1 0 1-16,-4-1-1 15,0-2 1-15,0-3-1 16,0 1 0-16,0-4 1 16,0-1-1-16,-3-2 0 15,1-6 1-15,-1-1-1 0,0-3 1 0,-1-4-1 16,0 0 0-1,2-3 0-15,2-8 0 0,-3 11 0 16,3-11-1 0,0 0 0-16,0 0-1 15,0 0 1-15,0 0-1 16,0 0 1-16,5 8-1 0,-5-8 1 15,17 0 0-15,0 0-1 16,2 0 1-16,9 0 1 16,2-2-2-16,8 1 1 15,5-3 0-15,6 3 0 0,6-1 0 16,7 2 0-16,7 0-1 15,5 0 1-15,5 0 0 16,3 3 1-16,4 1-1 0,2-4 0 16,-2 4 0-16,-1-5 0 15,-5 3 1-15,-3 1-1 0,-8 0 0 16,-4-1 0-1,-7-1 0-15,-4 2 0 0,-8-3 0 16,-8 1 1-16,-5-1-1 16,-6 0 1-16,-7 0-1 15,-3-2 0-15,-6-3 1 16,-2 1-1-16,-9 4 0 0,9-17-1 0,-7 6 1 15,0 1-1 1,0-2 1-16,2-2 0 16,-1-1-1-16,0-2 1 15,1 0 0-15,-1-2-1 0,2 4 0 16,-1-4 1-16,0 2-1 0,0 3-1 15,1 1 1 1,-5 13-1-16,11-11 1 16,-11 11 1-16,16 3-1 15,-16-3 1-15,16 19 1 0,-8-6-1 16,1 3 1-16,1 2 1 15,1-1-2-15,2 1 1 16,0-1 0-16,1-2 1 0,3-2-1 16,2-3 1-16,0-5-2 15,1-5 0-15,3-9 1 16,-1-7-1-16,2-7-1 15,13-15 3-15,11-26-1 0,-1-1 1 16,-6-3-1-16,-4 10 0 16,-7 4 1-16,-6 17-1 0,-12 18 1 15,-2 14-4 1,-10 5 1-16,11 2-2 0,-11-2 0 15,10 17 0-15,-5-4 1 0,2 3 0 16,0 2 0 0,0 5 1-16,2 0-1 0,-2 2 3 15,4 2 0-15,0 2 0 16,2-2 0-16,-2 1 0 15,2-2 1-15,1 3-1 16,3-2 0-16,-4-5 0 0,4-5 0 16,-1-5-1-1,3-5 1-15,-1-7-1 0,2-5 1 16,1-9-2-16,-10-3 3 0,33-29 0 15,-6-10-1 1,0-3 1-16,-6-4 0 16,-2 4-1-16,-10 8 0 0,-6 19 1 15,-4 22-4-15,-10 10 1 0,0 0-3 16,10 8 2-1,-6 4-1-15,1 3 1 16,0 6 0-16,2 0 0 0,-1 7 1 16,1-2 0-16,2 1 3 15,1 3-1-15,1 0 1 16,1-1-1-16,2 0 0 15,1 0 1-15,1-4-1 0,0-1 1 16,2-5-1-16,0-6-1 16,-2-9 0-16,-2-4 0 15,-2-10 0-15,-3-4-1 16,0-5 0-16,-5-1-1 0,0 1 1 15,-2-5-1-15,0 5 1 16,-1-1-1-16,1 1 2 0,3 5 0 16,8-1 1-16,6 3-1 15,7 4 1 1,12 1 0-16,10 3 1 0,9 4 0 15,11 2-2-15,11 4 1 16,6 2-1-16,5-2 1 16,6 0-2-16,0-1-3 0,3 0-2 15,-2-3-6-15,6-2-19 16,-11-5-15-16,35-14-14 15,6-21-24-15,-39-13-21 0,-33-18-2 16</inkml:trace>
  <inkml:trace contextRef="#ctx0" brushRef="#br0" timeOffset="170739">19637 14636 46 0,'-10'-7'87'15,"3"-2"-28"-15,7 9-10 0,0 0-15 16,0 0-8-16,3-10-6 0,18 10-4 15,10 0-4 1,15 0-3-16,16 1-1 0,16 1 0 16,15 0-1-16,11-2-1 0,2 0-1 15,-1-1 0-15,-7-5 0 0,-11-3-1 31,-16-1 0-31,-16-1 0 0,-14-1 0 16,-13 0-1-16,-11 3 1 16,-7 3-2-16,-10 6 0 15,2-13 0-15,-2 13 0 16,0 0-1-16,-7-11-1 0,7 11 1 15,-10-3-1-15,10 3 0 16,0 0-1-16,-10 0 1 16,10 0 0-16,0 0-1 15,-5 6 1-15,5 5 0 0,-1 3 0 16,1 6 0-16,-1 9 1 15,1 11 0-15,0 7 0 16,5 8 1-16,1 11-2 0,-1 1 1 16,3 3 0-16,1 1 0 15,-2-4 0-15,0-8 0 16,-4-6 0-16,0-10 0 15,1-11 0-15,2-6 0 0,-4-9 1 16,-1-7 0-16,-1-10 0 0,0 0 0 16,0 0 0-16,0 0 0 15,0 0 0 1,3-7 0-16,-3-1-1 0,-5-1 0 15,-3 0-1-15,-2 2 1 16,-2 2-2-16,-5 2 1 16,-2 3-1-16,-2 0 1 15,0 5 0-15,0 3 0 0,2-1 0 0,1 1-1 16,6-1 1-1,12-7 0-15,-5 14 0 16,13-7 0-16,12 0-1 16,10 0 1-16,8 1 0 0,10 4 0 15,6-3 0-15,2 5 0 16,1 1 0-16,-5-3 0 15,-6 1 0-15,-6-1 0 0,-9-3-1 16,-10 2 1-16,-8-4 0 16,-9 4 0-16,-4-11 0 15,-11 14 0-15,-6-7 0 16,-6 1 0-16,-5 1 1 15,-5 2-1-15,-6 0 0 0,-4-1 0 16,0 4 1-16,-2-2-1 16,8 1 0-16,1-1-1 0,7 2 1 15,4-4-1-15,10-2 1 16,5 0 0-16,10-8 0 15,11 14 0-15,5-10 0 16,9-1 0-16,10 1 1 16,4 0-1-16,4 2 0 0,2-2 0 15,-2 0 0-15,-4 0 0 16,-4-2 0-16,-5 2 0 15,-8 2 0-15,-6-1-1 16,-16-5 1-16,9 13 0 0,-9-13 0 16,-20 19 0-16,-6-8 0 15,-5 5 0-15,-11 0 0 16,-5 1 0-16,-4 3 0 15,-2-2 0-15,3-2-1 0,10 1 1 16,6-3 0-16,5-4 0 16,15-1 0-16,14-9 0 15,11 12 0-15,19-9 1 16,8-1-1-16,9-2 0 0,5 4 0 15,6 0 1-15,2 0-1 16,-2 8 0-16,-7 3 0 16,-10 4 0-16,-5 8 0 0,-7 10 1 15,-8 6 0-15,-8 10 0 16,-7 10 0-16,-4 6 0 15,-2 9 0-15,-11 5 1 16,1-1-3-16,-2-2 0 16,1 0 1-16,1-8-1 0,1 0 1 0,1-8 0 15,5-2-1 1,2-6 1-16,1-5 2 0,2-2 0 15,0-6-1 1,7-7 0-16,-3-5 1 0,-2-4-1 16,-2-10 0-16,-2 0 0 15,-10-2 0-15,-14-1 1 16,-14-2 0-16,-16 5 0 15,-14 0-1-15,-16 2 0 0,35-9-3 16,-7-1-3-16,-2 1-3 16,-4-2-9-16,2-1-24 15,7-6-20-15,-67-13-27 0,26-48-18 31,18-21 2-31</inkml:trace>
  <inkml:trace contextRef="#ctx0" brushRef="#br0" timeOffset="172468">20684 14764 14 0,'-31'-14'90'15,"4"0"0"-15,4-10-31 16,8 13-15-16,11-5-15 15,8-1-7-15,23-1-2 16,19 1-5-16,26-1-5 16,21 2-1-16,20 1-2 15,15 3 0-15,7 3-1 0,0 3 0 16,-3 0-1-16,-11 3 0 15,-18-4-2-15,-17 2 0 16,-18-2 0-16,-17 2-1 0,-14-2 1 16,-11-1-2-16,-11 3 1 15,-15 5-1-15,0-11 0 16,-10 6 0-16,-11 0 0 0,-5 1-1 15,-6-2 0-15,0 3 0 16,-1-1 0-16,3 0 0 16,3 1 0-16,9 2 0 15,6 0-1-15,12 1 1 0,-10 0 1 16,10 0-1-16,0 0-1 15,5 0 1-15,-5 0 0 16,13 2 0-16,-4 4 0 0,1 2 0 16,6 10-1-16,1 7 1 0,5 7 1 15,3 6-1 1,3 5 0-16,3 4 0 15,-1 2 0-15,3-6 0 16,-4-6 1-16,-1-8-1 0,-6-9 0 16,-4-6 1-16,-2-7 0 15,0-5 0-15,-5-4 1 16,-2-6-1-16,-2-6 1 15,-1-5-1-15,7-6 1 0,-3-5-1 16,1-7 0-16,2-1-1 16,1-4 0-16,1 3 0 15,-1 3-1-15,1 3 1 16,0 8-1-16,-1 8 1 0,0 8-1 15,-1 9 0-15,2 6 1 16,-1 11 0-16,0 8-1 16,0 6 1-16,0 1 0 15,-1 4 0-15,2-3 1 0,-1-2-1 16,2-6 1-16,-1-4 0 15,1-10 0-15,-1-6 0 0,4-5 0 16,3-12-1-16,-1-6 1 16,5-10 0-16,-1-3-1 15,2-11 0-15,3-3 0 16,2-4 0-16,-4 1 0 15,-2-1 0-15,-2 3 1 16,-4 5-1-16,-3 8-1 0,-4 8 1 16,-5 8-1-16,-8 17 0 15,0 0 0-15,7 12 0 16,-6 10 0-16,-1 10 1 15,-1 8-1-15,-1 4 2 0,1 3-1 16,1-2 1-16,0-4 0 16,0-6 0-16,5-8 1 15,3-6-1-15,3-13 0 0,5-6 0 16,3-3 0-16,0-10 0 15,1-6 1-15,1-9-2 0,-2-5 1 16,-1-6 0 0,1 0-1-16,-4-3 1 15,-5-1-1-15,-4 5 0 0,0 3 0 16,-6 7-1-16,0 7 0 15,0 6 0-15,0 13 0 16,0 0 0-16,0 0 1 0,4 7 0 16,14 4 1-16,13 0 0 15,11 0 0-15,16-4 1 16,13-2-1-16,14-2 1 0,6-4-1 15,11-3 0-15,1-6 0 16,2-1-1-16,-6-2-1 16,-12-2 0-16,-9 3-2 0,-15 0-3 15,-9 5-3 1,-24 1-7-16,-10 6-17 0,-20 0-21 15,-28 15-28-15,0 2-20 16,-21 0-6-16</inkml:trace>
  <inkml:trace contextRef="#ctx0" brushRef="#br0" timeOffset="173831">20999 17301 32 0,'10'6'97'15,"21"-6"-2"1,23-5-5-16,24-2-59 0,18-1-8 16,20-4-1-16,10 1-7 15,7 0-4-15,-1 0-4 16,-9 3-1-16,-15-2-1 15,-20 3-1-15,-15 3-2 0,-21 3-1 16,-16-1 0-16,-14 0-1 16,-9 2 1-16,-13 0 0 15,0 0 0-15,-4 11-1 0,-5-7 0 16,-1 0 1-16,10-4 0 15,-17 10 0-15,9-7 0 16,8-3 0-16,-11 1-1 16,11-1 1-16,0 0-1 0,0 0 1 15,0 0-1-15,0 0 0 0,0 0 0 16,0 0 1-1,0 0-1-15,0 0 0 16,0 0 0-16,0 0 0 16,0 0-1-16,0 0 1 0,0 0 0 15,0 0 0-15,0 0 0 0,0 0 1 16,-8 0 0-16,8 0 0 15,0 0 1-15,1-10-1 0,5-4 0 32,1-3 0-32,3-5 0 0,0-5 0 15,0-4-2-15,3 1 1 16,0 1 0-16,-3 1-1 15,1 6 1-15,-3 4-1 0,-1 4 0 16,-7 14 0-16,12-6 0 16,-12 6 0-16,13 17 1 0,-9 4 0 15,-1 4 0-15,2 1 1 16,1 6 0-16,0-4 1 15,4-2-1-15,0-5 1 16,2-4 0-16,2-8 0 16,-1-6 0-16,3-3-1 0,4-12 1 0,-1-5-1 15,4-9 0 1,2-6 0-16,0 0-1 15,-2-9 0-15,2 0-1 16,-3 2 1-16,-2 5-1 0,-2 4 1 16,-2 5-1-16,0 8 0 15,-5 5 0-15,-1 9 0 16,-10 3 1-16,16 3-1 15,-9 8 1-15,-4 4-1 0,2 5 1 16,-3-1 1-16,2 0-1 16,-2 2 1-16,3-3-1 15,-2-4 1-15,-2-1 0 16,-1-13 0-16,15 7 0 15,0-8 0-15,-2-8 0 0,4-8 1 16,3 0-1-16,3-7 0 16,4 2-1-16,-3-2 0 15,-8 3 0-15,4 6-1 16,-3 5 1-16,-1 10-1 0,-4 3 0 15,-1 16 1-15,-2 3 0 16,6 5 1-16,1 5 0 16,0 0 1-16,6-5 0 0,3-4 0 15,3-3-1-15,6-8-2 16,6-5-3-16,-4-7-2 15,6-8-5-15,5-5-11 16,0-11-21-16,5-10-25 16,6-8-28-16,-2-17-8 0,4-11-5 15</inkml:trace>
  <inkml:trace contextRef="#ctx0" brushRef="#br0" timeOffset="174501">24051 14297 16 0,'-13'-10'92'0,"7"0"0"16,1-4-33-16,5 14-12 15,6-13-18-15,6 8-9 16,3 5-5-16,3 10-6 16,5 15-1-16,6 13-2 15,3 18 0-15,3 14 0 0,2 22-1 16,2 15 1-16,-3 20-1 15,-3 8 0-15,-6 4 0 0,-6 1-1 16,-8-4-1-16,-12 1 0 16,-3-11 0-1,-11-4 0-15,-7-11 0 0,-1-2-1 16,-6-8-1-16,-1-1 1 15,-1-3-1-15,6-8-1 16,2-4 1-16,6-5 0 0,2-8-3 16,5 0 2-16,4-6 0 0,1-8 0 15,1 3 1 1,4-6-1-16,-1-1 1 15,-1-4-1-15,-3-4 3 0,-11-6-1 16,-10-5 0-16,-9-8 0 16,-21-8-2-16,-12-9-1 15,-16-7-2-15,-12-3-4 0,-10-1-6 16,-12-15-19-16,-1-4-39 15,-6-9-27-15,-9-8-7 16,-6-6-5-16</inkml:trace>
  <inkml:trace contextRef="#ctx0" brushRef="#br0" timeOffset="177391">17245 17132 11 0,'7'20'95'0,"-3"-10"-1"16,6-1-36-16,-10-9-10 15,3 10-10-15,-3-10-10 16,0 0-7-16,0 0-6 15,5-10-3-15,-2-4-3 0,-3-5-2 16,3-3-3-16,-2-7 0 16,-1-6-2-16,1-3 0 0,-1-9 0 15,1 0-1 1,-4-4 0-16,-2-3 0 15,-3-3 0-15,1 0 0 0,-1-3 0 16,-3 2 0-16,1 3-1 16,-3 1 1-16,-2 6-1 15,5 1 1-15,-4 7-1 16,2 1 1-16,1 5-1 0,1 8 0 15,1-1-1-15,6 8 1 16,-2 1-1-16,2 4 1 16,1 2-1-16,2 12 0 0,-1-16 1 15,1 16 0-15,0 0 0 16,0-9-1-16,0 9 2 15,0 0-2-15,0 0 1 16,8-6 0-16,-8 6 0 0,22-6 0 16,-6 4 0-16,3-2 0 15,5-1 0-15,5 1 0 16,7 0 0-16,-2 0 0 15,7-1 1-15,-1-1-1 0,9 2 0 0,2-1 1 16,1-3-1 0,6 2 1-16,3 0-1 0,3-3 0 15,4 1 1-15,3-1-1 16,3 0 1-16,5-3 0 15,2 4-1-15,-2-4 1 16,3 5 0-16,-3-3 0 16,-3 5 0-16,-1-2 0 0,-4 4 0 15,-3 0-1-15,1 0 1 16,3 0 0-16,3-2 0 15,2 0 0-15,-1-1-1 16,4 0 1-16,-3-3 0 16,-4 0-1-16,-7 1 1 0,-7-1-1 15,-10 1 1-15,-8 0-1 16,-10 1 1-16,-7 3-1 0,-7-1 1 15,-4 2 0-15,-13 3 0 0,9-5 0 16,-9 5 0 0,0 0-1-16,3-8 1 15,-3 8 0-15,0 0-1 16,0-9 1-16,0 9-1 15,0 0 0-15,0-9 0 0,0 9 0 16,0 0 0-16,0 0 0 16,0 0 0-16,0 0 0 15,0-9 0-15,0 9-1 0,0 0 0 16,0 0 0-16,0 0 0 15,0 0 0-15,-6 12 0 16,5-1 0-16,-1 4 0 16,1 6 1-16,0 4-1 15,0 4 1-15,-1 4 0 0,2 1 0 16,0 5 1-16,-1-2-1 15,-1 1 1-15,1 1 0 16,0-2 0-16,1 3 0 0,0 1 0 16,0 0 0-16,-1 1-2 15,3 1 1-15,1-1 0 16,0-2 1-16,2-4-2 15,-1-1 2-15,-2-7-1 0,1-3 1 16,-1-3-1-16,-1-3 1 16,-1-6-1-16,0 1 0 15,0-2 1-15,0 0-1 0,0-1 1 16,-1-1-1-16,-1 3 1 15,0-3-1-15,1 1 0 16,-2 0-2-16,0 3 1 0,0-5-1 16,-1 3 1-1,2-2 0-15,-2 2 0 0,-1-3 0 16,3 2-1-16,-2-2 4 15,2 0-2-15,0 2 1 16,1 1-1-16,-2-1 1 0,1 1-1 16,-1-3 1-16,1 2-1 15,2-11 0-15,-3 15 1 16,3-15-1-16,-4 13 0 15,4-13 0-15,0 0 0 16,0 11 0-16,0-11 1 0,0 0-1 16,0 0 0-16,0 10 1 15,0-10 0-15,0 0-1 16,0 0 1-16,0 0 0 0,0 0-1 0,0 0 1 15,0 0 1 1,-13 0-2-16,13 0 1 16,-13 0-1-16,13 0 0 0,-17-3 1 15,5 1-1-15,-3 2 0 0,0 0-1 16,-3 0 1-1,-1 0 0-15,-2 2 0 0,-4 3 0 16,-4-3 0-16,1 2 0 16,-2-3-1-16,-4 2 1 15,-4 0 0-15,-3-2 0 16,2 0 0-16,-4-1 1 0,-1 1-1 15,0-1 0-15,-3 0-1 16,-2-1 2-16,3 2-1 16,-2-1-1-16,-4-2 1 15,2 3-1-15,0-2 1 0,0 0-1 16,2 1 1-16,-1 1-1 15,0-4 0-15,-1 2 1 16,6 1 0-16,-3 0 0 16,5-1-1-16,-1 1 1 0,0 0 0 15,6 1 0 1,1 0 0-16,6 0-1 0,1 1 1 15,4-1 0-15,3 3 0 0,5-4 0 16,0 0 0 0,4 1 1-16,3-1-2 0,2 2 2 15,8-2-1-15,-11 0 0 16,11 0 0-16,0 0 0 15,-9 0 1-15,9 0-1 0,0 0 0 0,0 0 0 16,0 0 0 0,0 0 0-16,0 0 0 15,0 0-1-15,0 0 0 16,0-5 1-16,0 5-1 0,0 0 1 15,4-10-1-15,-4 10 0 16,13-12 0-16,-4 4 0 16,4 2 0-16,1-4 0 15,1 0 0-15,0 1 0 0,4-2 0 16,-5 2 1-1,1 0-1-15,-5-1 1 0,0 3 0 16,-10 7 0-16,15-10 0 0,-15 10 0 16,0 0 0-16,5-12 0 0,-5 12 0 15,0 0 0 1,0 0 0-16,0 0-1 15,0 0 1-15,0 0 0 16,0 0-1-16,0 0 1 16,-9 4-1-16,9-4 1 0,-11 17-1 15,3-9 1-15,-3 4-1 0,-4 1 2 16,-2 4-1-1,-2-3 1-15,-1 3-1 16,1 1 1-16,-3-3-1 0,-2 1 2 16,5 2-1-16,-4-1-1 15,3-5 0-15,0 3 1 16,3-1 0-16,-3-1 0 0,4-1-1 15,1 0 0-15,0-6 0 16,7 0 0-16,-2 1 0 16,10-7 0-16,-9 10 0 15,9-10 0-15,-1 12 1 0,1-12 0 16,7 18 0-16,7-7 1 15,4 0-1-15,1-2 0 16,5 5 0-16,4-8 0 16,-2 2-2-16,7 2-1 0,-1 0-4 15,1 6-5-15,-9-1-16 16,13 4-15-16,-6-5-14 15,-5-1-17-15,2 8-29 16,-7-11-5-16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8:52:26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12606 3639 5 0,'-4'-12'92'15,"-3"-1"4"-15,3 2-6 16,0 0-57-16,4 11-4 0,1-14-9 16,-1 14-5-16,7-1-3 15,-7 1-3-15,15 12-3 16,-6 2 0-16,-1 4-2 0,-1 3 0 15,-1 4 0-15,-1-1-1 0,-2 2 0 16,-1-1 0 0,-1-2-2-16,1-3 2 0,-1-3-2 15,1 1 1-15,-1-7 0 16,2 0 0-16,1 0-1 15,0-1 2-15,-4-10-1 16,17 15 0-16,-2-10 0 16,4-2 0-16,5-2 0 0,3-1 0 15,5-4 0-15,1-1-1 16,2-3 0-16,-1-3 0 15,0 1 1-15,-5-1-1 16,-5 1 0-16,-2 2 0 16,-5 1 0-16,-3-1-1 0,-5 1 0 15,-9 7-1-15,12-6-1 0,-12 6-2 16,0 0 0-1,0 0-3-15,0 0-3 16,0 0-3-16,0 0-9 0,-9 0-17 16,0-4-46-16,9 4-14 15,-14 0-6-15</inkml:trace>
  <inkml:trace contextRef="#ctx0" brushRef="#br0" timeOffset="516">13099 3517 62 0,'10'-10'99'0,"0"1"-5"16,-2 7-6-16,3 2-66 16,-3 10-6-16,2 11-3 15,-4 3-4-15,2 10-2 16,0 2-1-16,0 7 0 15,0-1-1-15,-3-1 0 16,1-3-1-16,1-6 0 0,-3-6-1 0,1-7 1 16,-1-6-1-1,-4-13 0-15,13 8 0 0,-3-11 0 16,2-13 0-1,3-2-1-15,1-6 1 0,3-5-2 0,2-2 1 16,-1-4-1-16,0 4 0 16,-4-1-1-1,-1 6 0-15,-5 2 0 16,3 7-1-16,-7 5 1 0,-1 2-1 15,-5 10-1-15,0 0 1 16,0 0 0-16,6 11 0 16,-5 5 0-16,0 6 1 0,3 4 0 15,-1 3 0-15,2 2 1 16,0 4 0-16,1-3 0 15,-1-2 1-15,4-5-1 0,-4-4 1 16,2-4 0-16,-2-5-1 0,0-2 0 16,-5-10-2-1,12 3-1-15,-12-3-2 0,15-15-2 16,-7-1-4-1,5-2-7-15,-3-11-11 16,7 0-24-16,7 6-38 0,-5-12-12 16,2 5-4-16</inkml:trace>
  <inkml:trace contextRef="#ctx0" brushRef="#br0" timeOffset="763">13798 3471 67 0,'3'-9'87'0,"-3"9"-29"15,1-8-13-15,-1 8-13 16,-8 11-6-16,-5 7-7 0,-1 2-4 15,-2 7-2-15,-1 2 0 0,2 4 0 16,3 2-3 0,3-1 0-16,7 1-1 0,2-6-3 15,6-4 0-15,5-1-2 16,6-7 1-16,1-3-3 15,2-2-1-15,1-9-1 0,-2 1-6 0,-3-4-6 16,5-2-26 0,-2 2-51-16,-5-13-10 15,-4-1-5-15</inkml:trace>
  <inkml:trace contextRef="#ctx0" brushRef="#br0" timeOffset="1336">14153 3401 59 0,'0'0'98'16,"8"7"-4"-16,-6 3-5 15,-2 8-67-15,0 3-5 16,0 6 0-16,0 3-3 16,0 4-4-16,-1 1-3 0,1 0-1 15,-1-3-1-15,-1-2-2 16,2-5 1-16,0-3-1 15,0-7 0-15,2-3 0 16,8-7 1-16,4-4-1 0,4-4 0 16,7-8-1-16,3-8 1 15,9-6-1-15,2-2-1 16,2-3 1-16,0 2-1 0,-1-2 0 15,-4 6 0-15,-7 3 0 16,-5 6 0-16,-8 2 0 16,-5 7 0-16,-11 6-1 15,0 0-1-15,0 0-1 16,-7 9 0-16,-9 9 0 0,0 1 0 0,-2 7-1 15,-1-2 2 1,3 6 0-16,5 0 2 0,11-5 0 16,3 3 0-1,14-8 1-15,12-2 0 0,7-6 0 16,8 1-1-16,4-8 2 15,3-3-2-15,-3-1 0 16,-3-1-1-16,-1-4 1 0,-12 0-3 16,-4 1-1-16,-9 0-1 15,-2-3-3-15,-17 6-6 0,19-2-17 16,-19 2-33-1,0 0-34-15,-8-2-8 0,8 2-4 16</inkml:trace>
  <inkml:trace contextRef="#ctx0" brushRef="#br0" timeOffset="43877">2489 9519 78 0,'-4'28'85'0,"1"0"-42"15,3-3-6-15,1-1-6 0,2-4-3 16,3-3-6-16,-4-6-3 15,2-1-2-15,-4-10-1 16,0 0-2-16,0 0-3 0,0 0 0 16,5-11-3-16,-5-2-2 15,-1-6-2-15,-3-5-2 0,1-5-1 16,-1-3 0-1,0-4 0-15,3-3 0 16,1-4 1-16,0-3-1 0,5-3 0 16,4-2 0-16,1-2 0 15,5-3 0-15,0-4 0 16,2-4-1-16,1 0 1 15,2-3-2-15,1 1 1 16,0-5 1-16,0 4 0 0,0 0-1 16,-4 6 1-16,2 3-1 15,-2 3 1-15,-5 5 0 16,-2 3 0-16,-3 2 0 15,-1 0-1-15,-4 3 0 0,0-2 0 16,-2 4 0-16,4-2-1 0,-1 0 1 16,0 3 0-1,2 0 0-15,-1 0 0 0,6 3 1 16,-2 0-1-16,1 1 1 15,1 0 0-15,0 3 0 16,4-4-1-16,1-1 0 16,2 0 1-16,2 1-1 0,0 4 1 15,0-2 0-15,3 1 0 0,2-1 1 16,0 5-1-1,1 1 0-15,0-1-1 16,2 4 1-16,3-4-2 0,2 4 1 0,0-1 0 16,1 5-1-1,0 0 1-15,1 3-1 16,-1 1 1-16,-1 4 0 0,0 4 0 0,0 1 0 15,2 3 0 1,1 3 0-16,0 2 0 16,6 0 0-16,-2 4 0 15,5 4 0-15,1 3-1 0,-1 2 1 0,3 3 0 16,-2 2 0-1,1 7 0-15,-3 0 1 16,3 6-1-16,-5 4 1 0,0 2-1 0,3 5 0 16,-4 4 0-1,1 4 0-15,1 0 0 16,-1 4-1-16,0-1 1 0,-1 1-1 15,-2 0 1-15,-2-2 0 0,3 6 0 32,-3 0 1-32,-5-3-1 0,-1-1 1 15,-2 2 0 1,-4-3 0-16,-3 0 1 15,-2-3-1-15,-6-6 0 0,-1-5 0 16,-1 0 0-16,-3-4 0 0,-2-2 0 16,-4-7-1-1,1 3 0-15,-2-4 0 0,-1 1 1 16,0-3-1-16,-2 0 0 15,-5 1 0-15,-1 0 1 16,-2 1 0-16,-5-1 0 16,-2-2 0-16,-3 0 0 0,-6-1 0 15,-1 1 0-15,-6-3 0 16,-2 1-1-16,-7-5 1 0,-6 4 0 15,-6-3-1 1,-6 1 1-16,-8-2-1 0,-7 2 1 16,-12 2-1-16,-6 0 0 15,-8 2 0-15,-4 2 0 16,-6 1 0-16,-2 2 0 15,1-1 1-15,5 1-2 0,8-5 1 16,7-3-1-16,11-3 1 16,12-5 0-16,11-1 0 15,12-4 0-15,9-1 0 0,10-4 1 16,5 0 0-16,10 0-1 15,12 0 0-15,-13 0-1 16,13 0-1-16,0 0-1 0,0-9-4 0,0 9-5 16,16-7-8-1,-6 2-22-15,9-3-33 16,8 4-24-16,-6-3-4 15,6 0-5-15</inkml:trace>
  <inkml:trace contextRef="#ctx0" brushRef="#br0" timeOffset="44167">3034 9076 87 0,'5'-9'98'0,"-2"-1"-6"0,-3 10-6 16,10-11-68-16,-10 11-4 16,-8 1-5-16,-4 8-1 15,-2 4-2-15,-2 7-2 0,-4 5-1 16,0 5 1-16,-1 4 0 15,2 3 1-15,0 2-1 16,6-1 0-16,2-4-1 16,8 0 1-16,2-7 0 0,9-3 1 15,10-4-2-15,9-5 1 16,7-6 0-16,6-2-1 15,7-5-1-15,3-1-2 16,1-2-2-16,1 3-7 0,-6-2-10 16,4 0-46-16,-1 3-32 15,-13-3-5-15,-3 0-8 16</inkml:trace>
  <inkml:trace contextRef="#ctx0" brushRef="#br0" timeOffset="45578">6293 9283 61 0,'4'31'94'15,"-1"-9"-3"-15,-3-2-37 16,2-6-10-16,-2-5-10 16,0-9-8-16,0 0-7 0,0-21-4 15,0-1-3-15,0-4-3 16,0-12-3-16,-5-8-3 15,1-8-1-15,-2-7-1 16,-1-9 0-16,2-3 0 0,0-4-1 16,2-3 1-16,3-3-1 0,0 2 0 15,0 1 0-15,0 0-1 16,0 4 1-16,1 5-1 15,-1 1 0-15,1 1-1 16,1 6 1-16,2 1-1 16,3 4 2-16,4 4 0 0,1 3-1 15,6 1 1-15,3 4 1 16,3 2 0-16,5 2 0 15,-1 1 1-15,7 4-1 0,-1-1 0 16,6 2 0 0,0 3 1-16,7-1-1 0,0 4 1 15,4 4-2-15,4 2 1 16,3 6 0-16,4 2 0 15,0 4 0-15,0 4-1 0,2 4 1 16,0 1-1-16,0 6 0 16,-1 5-1-16,0 8 1 15,0 3 0-15,0 9 0 16,1 8-1-16,-2 7 1 15,-2 5 0-15,-2 8 0 0,-1 5 0 16,-4 4 0-16,-5 3 1 16,-2 5-1-16,-9 2 2 0,-1 2-1 15,-3 0 0-15,-6-2 0 16,-4-2 1-16,-4-1 0 15,-3-5-1-15,-3-5 0 16,-3-7 0-16,-4-4-1 16,-1-5 1-16,-3-5-1 0,-2-4 1 15,-5-4-2-15,-3-1 2 16,-2-3 0-16,-4-1-1 0,-4-2 1 15,0 0-1-15,-7-2 1 0,-4 1-1 16,-3-2 1 0,-2 0 0-16,-7-2-1 15,-5 1 1-15,-8-3 0 16,-9 3-1-16,-4-2 1 15,-7 1-1-15,-8-4 1 0,-4 4-1 16,-1-6 0-16,2 2 0 0,4-5 0 16,10 0 0-1,7-4 0-15,13-3 0 0,12-1 0 16,10-4 0-16,10 0-2 15,8-7-2-15,11 7-2 16,0-22-5-16,11 8-7 16,7-8-13-16,8 3-30 0,6-1-37 15,3 3-4-15,-1 1-6 0</inkml:trace>
  <inkml:trace contextRef="#ctx0" brushRef="#br0" timeOffset="45807">7141 9044 17 0,'-18'7'93'0,"-7"2"1"15,0 6-1-15,-11 0-50 0,1 6-10 16,-1-1-5-16,1 2-5 15,2-1-5-15,6 0-4 16,6 2-4-16,4-4-2 16,11 3-1-16,6 0-2 15,16 1-1-15,12-2-1 0,8 2 0 16,12-2 0-16,6 1 0 15,7-4-3-15,1-3-3 16,-1-3-4-16,3 1-9 16,-17-5-42-16,-12-5-38 15,-1-6-7-15,-12-12-7 0,-12-13 1 16</inkml:trace>
  <inkml:trace contextRef="#ctx0" brushRef="#br0" timeOffset="46573">2610 7106 23 0,'0'0'90'16,"-13"-3"0"-16,13 3-3 0,-10 14-55 15,10 4-12-15,7 4-3 16,4 3 0-16,7 3-3 15,2-2-3-15,6 1 0 0,1-5-2 0,2-5-1 16,-3-5-1 0,-1-2-1-16,-2-5-3 15,-6-2 1-15,-4-3-3 16,-3 0-3-16,-10 0-5 15,11-24-7-15,-5 7-34 0,-3-9-44 16,-7-6-6-16,-8-9-8 16</inkml:trace>
  <inkml:trace contextRef="#ctx0" brushRef="#br0" timeOffset="46773">2679 6825 33 0,'0'0'94'15,"-9"-19"-2"-15,4 11-8 16,2-2-59-16,3 10-8 15,-2-11-6-15,2 11-7 16,0 0-4-16,0 0-4 0,0 0-2 16,0 0-1-16,0 0-5 15,0 12-10-15,0-12-52 16,-1 24-13-16,0-9-3 15</inkml:trace>
  <inkml:trace contextRef="#ctx0" brushRef="#br0" timeOffset="47110">2964 7059 6 0,'17'0'101'16,"-6"0"-3"-16,2 0-5 16,-3 1-4-16,-1 1-75 15,1 7-6-15,1 1 0 0,1 4-2 16,-5 3-4-16,4 3-7 0,-4 0-8 15,5-5-56 1,-6 8-22-16,-4-2-7 0,-1-2-6 16</inkml:trace>
  <inkml:trace contextRef="#ctx0" brushRef="#br0" timeOffset="47931">7269 7069 10 0,'0'0'94'0,"8"-16"0"0,-8 16-4 31,-4-11-51-31,4 11-11 0,-8 5-6 0,2 8-5 16,-1 7-6-1,2 3-3-15,3 10-1 16,2 1-2-16,1 3 1 0,7-4-1 15,6-3 0-15,3-4-1 0,4-5-2 16,1-9-1 0,3-6-9-16,-9-6-42 15,-4-12-42-15,1-9-5 0,-5-17-8 0</inkml:trace>
  <inkml:trace contextRef="#ctx0" brushRef="#br0" timeOffset="48077">7215 6868 80 0,'0'0'90'15,"-10"-5"-5"-15,10 5-7 0,3-9-79 16,7 7-15-16,9 2-28 16,6 0-39-16,-4 9-5 0,4 3-3 15</inkml:trace>
  <inkml:trace contextRef="#ctx0" brushRef="#br0" timeOffset="48526">7745 7166 12 0,'0'0'94'0,"0"0"-2"15,0 0-3-15,-9 0-46 16,9 0-18-16,18 0-6 15,-2 1-7-15,7 2-4 0,3 1-2 16,0 3-2-16,-1 1-1 16,-5 6-1-16,-2 7 1 15,-7 0 1-15,-7 4 0 0,-6 0 2 16,1 4 0-16,-5-6 0 15,-1 1 1-15,3-5-1 16,4-6 1-16,10-5-2 0,10-4-1 16,9-4-1-16,8 0 0 15,3-4-2-15,6-3-1 16,1 2-5-16,-2-3-6 15,2 7-17-15,-6 4-54 0,-10-3-14 16,-2 0-7-16,-7 0-5 16</inkml:trace>
  <inkml:trace contextRef="#ctx0" brushRef="#br0" timeOffset="57127">12678 5460 58 0,'0'-8'79'0,"0"8"-1"0,31-7-52 15,-31 15-3-15,1 13-6 16,-1 9-2-16,0 12-2 16,0 10 4-16,-6 6-1 15,-3 4 0-15,-2-1-1 0,-3 1-1 16,-3-7-3-16,-1-5-4 15,-1-9-2-15,0-10-1 16,4-5-2-16,0-6-3 0,3-10-4 16,4 0-7-16,8-10-14 15,-13-2-53-15,13 2-12 16,5-25-7-16,9 4-1 15</inkml:trace>
  <inkml:trace contextRef="#ctx0" brushRef="#br0" timeOffset="57400">13062 5545 43 0,'23'-17'84'0,"-18"8"-1"16,-5 9-4 0,-21 2-67-16,-7 17-3 0,-2 7-2 15,-6 5 3-15,-2 1 0 0,1 3 1 16,5-3-1-1,9 0-2-15,5-2 2 16,10-6-1-16,6 0 0 0,7-2-2 0,12-3 0 16,7 3-2-1,6-2 1-15,3 3-2 16,1-1 0-16,3 0-3 15,0 0-4-15,-3-5-4 0,-1 2-7 16,-6-8-25-16,-7-2-48 0,5-5-7 16,-3-6-8-1</inkml:trace>
  <inkml:trace contextRef="#ctx0" brushRef="#br0" timeOffset="57700">13304 5668 73 0,'0'0'94'0,"14"-7"-4"15,-6 5-4-15,3 2-70 16,1 5 0-16,4 13-5 16,0 7-1-16,0 9-1 0,3 4-1 15,-4 6-2-15,1 1 1 16,-1-2 0-16,-1-5 0 15,-1-9 0-15,-2-3 1 16,4-13-2-16,-4-9 0 0,5-10-1 16,4-16-1-16,1-5 0 0,7-12-2 15,-3-2-1 1,1-5-2-16,-2 2-1 15,-3 0-3-15,-1 8-5 0,-9 5-9 16,1 12-21-16,-12 19-53 16,10-15-7-16,-10 15-5 15,0 0-3-15</inkml:trace>
  <inkml:trace contextRef="#ctx0" brushRef="#br0" timeOffset="57960">13912 5599 61 0,'11'0'93'16,"-11"0"-2"-16,14 9-3 15,-19 10-64-15,3 7-6 0,-2 6-3 16,-2 7-1-16,0-2-2 16,1 1-2-16,4-4-1 0,3-6-1 15,13-10-2-15,15-2 0 0,4-8-2 16,10-8 0-1,2 4-3-15,0-4-2 0,-1 0-4 16,-6 1-6 0,-2 8-10-16,-13-3-44 0,2 3-28 15,-6 4-6 1,4-5-7-16</inkml:trace>
  <inkml:trace contextRef="#ctx0" brushRef="#br0" timeOffset="58871">15115 5516 4 0,'-13'-7'73'16,"-4"0"-24"-16,1 6-11 15,-2 1-6-15,-1 5-5 0,-5 5-6 0,2 2-5 16,-2 6-2 0,1 4-2-16,5 1 0 15,-5 6-2-15,12-3 0 0,1 3 1 0,7-2-1 16,3-1 0-1,5-4 0-15,9-7 1 16,5-5-2-16,6-10 0 0,0-3-2 16,1-11 0-16,5-3-3 0,-3-8 0 15,-2-1-2 1,-6 0 0-16,-4-4-2 0,-2 3 0 15,-9 3 1 1,-1 5-2-16,-4 0 1 0,0 3-1 16,0 16 0-16,-10-12-1 15,10 12 2-15,-14 8 0 16,10 5 1-16,-3 11 0 15,3 2 0-15,1 8 2 0,3 2 0 16,0 2 0-16,2-1 0 0,5 0 1 16,1 2-1-1,2-11 0-15,-1-3 0 16,-1-4 1-16,1-8-2 0,-2-1 2 15,3-4-3-15,-10-8-1 16,8 0-1-16,-4-6-4 0,0-8-2 16,-2-8-6-1,0-3-5-15,-2-11-14 0,-4-7-32 16,3-1-29-16,-5-7-6 0,-3 3-1 15</inkml:trace>
  <inkml:trace contextRef="#ctx0" brushRef="#br0" timeOffset="59085">14898 5427 67 0,'-51'26'74'16,"1"13"-15"-1,2 11-12-15,6 16-8 0,10 4-7 16,12 7-3-16,17-5-8 16,15-4-5-16,19-12-2 15,17-12-2-15,9-15-2 16,14-17-1-16,5-12 0 0,8-15-5 0,-6-14 2 15,-3-12-2-15,-15-7-1 16,-14-8-2 0,-13-5-2-16,-20 0 0 15,-16 4-2-15,-20-1 0 0,-13 13-3 16,-9 7-2-16,-4 19-8 15,-5 3-11-15,1 13-55 0,8 7-12 16,11 12-5-16,12 7-4 16</inkml:trace>
  <inkml:trace contextRef="#ctx0" brushRef="#br0" timeOffset="59429">15828 5434 27 0,'-10'23'94'16,"1"2"-2"-16,4-11-4 16,1 27-70-16,1 3 3 15,0 9-1-15,-1-2-4 0,3-3-4 16,1-8-4-16,0-2-3 15,2-9-2-15,3-8-1 16,-2-6-4-16,-3-15-4 0,0 0-9 16,0 0-40-16,3-22-34 15,-3-2-7-15,-2-12-3 16</inkml:trace>
  <inkml:trace contextRef="#ctx0" brushRef="#br0" timeOffset="59895">15742 5470 19 0,'0'0'87'16,"-5"4"2"-16,7 8-3 15,12 5-62-15,5 9-4 16,5 4 1-16,2 9-2 16,8-5 1-16,-2 7-7 15,1-3-2-15,-1-7-2 0,-5-1-2 16,-2-8 0-16,-2-5-1 15,-1-9-2-15,-3-4 0 16,-2-5 0-16,0-13-1 0,-1-7 0 16,0-6-1-16,0-8-1 15,-8-1-2-15,2-3 0 16,-4 1 0-16,2 0-2 15,-4 7 1-15,-3 5-1 0,1 5 1 16,-1 9-2-16,-1 12 2 16,0 0 0-16,0 0 2 15,9 19 0-15,-3 8 0 16,7 4 1-16,-1 8 1 0,6-2 3 15,7 1-1-15,1-1-1 16,8-4 1-16,-4-3-1 0,1-9 0 16,-2-1 1-1,-2-9-2-15,-2-1-1 0,-6-1-1 16,-2-5-1-16,-7 0-4 15,-1-1-3-15,-9-3-7 16,9 5-12-16,-9-5-41 0,0 0-27 16,13-3-7-16,-1-4-4 15</inkml:trace>
  <inkml:trace contextRef="#ctx0" brushRef="#br0" timeOffset="60142">16845 5375 85 0,'10'-1'100'15,"6"7"-7"-15,4 9-2 0,5 7-72 16,0 8-5-16,5 2 1 15,-5 9-4-15,1 1-1 16,-2 6-4-16,-6 1 2 16,-1-58-2-1,4 51-11 1</inkml:trace>
  <inkml:trace contextRef="#ctx0" brushRef="#br0" timeOffset="89464.2937">12534 7185 0 0,'-15'-7'75'0,"6"7"-12"0,-2-3-14 16,11 3-8-16,0 0-11 0,0 0-4 15,0 0-5 1,16 6-2-16,5-3-4 0,13 0 0 16,5-2 1-16,6 1-2 15,7-2-2-15,0 0-3 16,-1-2-2-16,-5-3 0 0,-4 0-2 15,-9 0-1-15,-7-1-1 16,-7 2-1-16,-5 0-3 16,-4 0-2-16,-1 4-6 15,-9 0-8-15,15 0-33 16,-1 4-40-16,-14-4-8 15,16 7-4-15</inkml:trace>
  <inkml:trace contextRef="#ctx0" brushRef="#br0" timeOffset="89874.324">13473 7009 32 0,'-6'-18'96'0,"6"4"-4"16,-4 1-5-16,4 5-54 16,0 8-11-16,0 0-5 15,2 14-5-15,1 7-3 0,4 11-4 16,-2 5-1-16,0 6 1 15,-2 6 0-15,0-1-1 0,-1 0 0 16,-2-8 0-16,0 0-1 0,-1-8 1 16,0-6-3-1,-1-6 0-15,1-6-1 16,1-3-4-16,0-11-5 15,0 0-11-15,14 8-56 16,-3-16-16-16,-1-11-9 0,3-7-2 0</inkml:trace>
  <inkml:trace contextRef="#ctx0" brushRef="#br0" timeOffset="90214.3508">13720 7059 14 0,'0'0'86'0,"16"19"2"0,-9-2-3 16,35 5-59-16,-30 7-9 15,5 6 2-15,2 0 0 0,1 1-3 16,5-6-1 0,2-2-4-16,-2-7 0 0,5-7-2 15,1-7-1-15,-1-7-1 16,0-7 0-16,-1-9-3 15,-4-3-1-15,-2-9 0 0,-7-6-1 0,-6-4 0 16,-5 1-1 0,-6-4 0-16,-12 4 0 15,-4 2-1-15,-9 6 0 16,-6 9-1-16,-5 8 0 15,-5 8 0-15,0 5-1 0,-2 9-1 16,6 7-1-16,3 2-3 16,7 5-5-16,6-2-11 15,13-3-45-15,8 5-25 0,2-6-7 16,11-1-3-16</inkml:trace>
  <inkml:trace contextRef="#ctx0" brushRef="#br0" timeOffset="90735.3885">14394 6938 54 0,'0'0'93'0,"9"-14"-4"16,-9 14-2-16,15-3-65 15,-6 9-5-15,0 6-1 0,3 8-5 16,-3 3-2-16,5 6-2 15,2 2 1-15,-3 1-2 16,2 1 0-16,-3-2 0 0,5-1-1 16,-6-1 0-16,1-5-1 15,2 0 0-15,-2-2 0 16,1-6 0-16,-3 3-1 15,-1-8 0-15,-2 4 0 16,-1-6-1-16,-6-9 0 0,10 16-1 16,-10-16 1-16,6 8 1 15,-6-8-1-15,0 0 1 0,12-4 0 16,-5-8-1-16,6-8 0 15,5-10 0-15,6-8 0 16,6-7-1-16,2-6 0 16,6-4-1-16,-2 2 1 15,-2-1-1-15,-1 8 1 0,-4 9-1 16,-6 6-2-16,-5 9-1 15,-5 4-3-15,2 11-9 16,-5 3-24-16,4-6-55 0,2 10-5 16,0-3-9-16,5 2-3 15</inkml:trace>
  <inkml:trace contextRef="#ctx0" brushRef="#br0" timeOffset="93179.5861">15496 7096 19 0,'-12'0'87'16,"12"10"-14"-16,0-10-17 0,15 0-10 16,5-3-13-16,7-1-10 0,8 0-6 15,3-1-3-15,6 1-4 16,-2 2-2-1,-1-2-3-15,-5 4-3 0,-3 0-1 16,-6 0-1-16,-4 0-3 16,-7 0-3-16,-2 0-7 15,-14 0-16-15,5-6-52 0,-5 6-11 16,0 0-5-16</inkml:trace>
  <inkml:trace contextRef="#ctx0" brushRef="#br0" timeOffset="93455.611">15642 6852 8 0,'0'0'87'16,"0"0"0"-16,-2 22-2 15,2-3-53-15,0 6-14 0,2 7-2 16,1 10-1-16,0 4-2 16,0 2-3-16,0 0-2 0,0-1-1 15,-2-4-2-15,2-8-1 16,0-3-3-16,1-12-4 15,3-2-5-15,-4-7-19 16,-3-11-53-16,12 5-11 16,-3-5-8-16</inkml:trace>
  <inkml:trace contextRef="#ctx0" brushRef="#br0" timeOffset="95040.7415">18053 6757 13 0,'-8'0'68'0,"-8"-1"-9"0,3-1-11 16,-3 2-7-16,4 0-14 15,-2 0-6-15,0 0-6 16,1 3-4-16,-1-1-2 16,3 2-2-16,-3 2 0 0,4-4-2 15,-2 4-1-15,2-1-1 16,1 1 1-16,9-6 0 0,-13 7 1 15,13-7 1-15,0 0 2 16,-10 8-2-16,10-8 2 16,0 0-1-16,5 0 0 15,6-5-2-15,2-1 0 16,6-3-1-16,5 0-1 15,5-3 0-15,4 2-1 0,5 0 0 16,1-1 0-16,1 4 1 16,-1 0-2-16,-3 5 1 0,-2 0 0 15,-4 2-1-15,-4 2 0 16,-5 6 0-16,-5 0 0 15,-3 1-1-15,-4 7 1 16,-8-1-1-16,-1 4 1 16,-12 4 0-16,-7-2 0 0,-8 4 2 15,-3-6-2-15,-3 0 0 16,-1-2 1-16,5-3-1 15,2-3 1-15,9-5-1 16,18-6 0-16,0 0-1 0,8 11 0 16,14-7 0-16,13-1-1 15,4 6 1-15,3 0-1 16,3 6 1-16,-3 2-1 0,-9 3 2 15,-8 4-2-15,-13 1 1 16,-12 2 0-16,-13-2 0 16,-14 2 0-16,-9-4 0 15,-6-1 1-15,-5-7 0 0,-1-1 0 16,8-6-1-16,2-6 0 15,6 1-1-15,9-3-2 16,10-2-5-16,4-3-5 16,9 5-14-16,10 0-43 0,-1-1-25 15,12-1-6-15,1-3-4 16</inkml:trace>
  <inkml:trace contextRef="#ctx0" brushRef="#br0" timeOffset="96260.8411">18568 7017 30 0,'-2'8'53'0,"1"6"-6"0,1-1-6 15,0 1-6-15,4 1-6 16,5 2-1-1,0-2-7-15,4 0-2 0,3-1-4 16,1-4 0-16,3-1-4 16,-1-4-1-16,2-1-2 15,-2-1 0-15,2-3-2 0,-4 0-2 16,3-8 1-16,-2 2-3 0,0-7 1 15,2-4-2 1,-3-2 1-16,3-8 0 16,-2-2-1-16,2-4 1 0,-2 1-1 15,-1-1 0-15,-2 1 1 16,-3 3-1-16,0 2-1 15,-5 8 1-15,-1 2-1 16,-1 2 0-16,0 3 0 0,-1 2 2 16,1 1-1-16,2 1 0 15,-7 8 1-15,13-18 2 16,-5 10-2-16,2 1 2 15,-1 1-2-15,0 2 0 0,3 0 0 16,-3 4-1-16,0 0-1 16,1 7 0-16,-3 2-1 15,1 5 0-15,0 4 1 0,-3 1 0 16,-1 3 0-16,0 2 0 15,-2 0 1-15,-1 1-1 16,0 2 1-16,0-2-1 16,0-3 1-16,6 4 1 0,3-6 0 15,3-2 1-15,8 0 0 16,6-6-1-16,5-2 1 15,4-3 1-15,4-2-2 16,2-2 1-16,0-3-1 0,-2 0-1 16,-2 0 0-16,-2 0-2 15,-3-1 0-15,-3-2-3 16,-3 2-3-16,-6-3-3 0,1 1-6 15,-7-2-14-15,2-3-43 16,3 4-22-16,-7-1-7 16,-2 2-1-16</inkml:trace>
  <inkml:trace contextRef="#ctx0" brushRef="#br0" timeOffset="98738.0276">16691 6935 31 0,'0'0'86'16,"0"-23"-16"-16,0 23-17 0,0-15-11 16,0 15-13-16,0-15-8 15,0 15-8-15,0 0-2 16,-13 0-2-16,6 8-2 0,-3 8-1 15,0 7 0-15,3 5-1 0,-4 5 0 16,8 0 1-16,1 1 1 16,3-3 1-1,13-7 0-15,4-4-1 16,8-8-1-16,3-3 0 0,7-7-1 15,-3-3-1-15,7 0-1 16,-3-6-1-16,-1 0 0 0,-2-3-2 16,-2 3-1-16,-1-5-2 0,-1 1-4 15,-8-3-9 1,7-7-46-16,-4 2-33 15,-13-12-5-15,-5-5-6 0</inkml:trace>
  <inkml:trace contextRef="#ctx0" brushRef="#br0" timeOffset="98861.0371">16886 6626 52 0,'-24'-13'90'0,"3"0"-3"16,9 3-8-16,4-2-72 16,8 12-52-16,9-5-35 15,1 5-4-15,6 5-6 0</inkml:trace>
  <inkml:trace contextRef="#ctx0" brushRef="#br0" timeOffset="100408.1658">17351 7235 18 0,'5'-14'55'15,"-5"14"0"-15,2-11-5 16,-2 11-4-16,0 0-7 16,13-8-7-16,-13 8-10 15,0 0-3-15,7 0-4 0,-7 0-1 16,8 17-2-16,-7 0 0 15,0 1-2-15,1 5-1 16,-2 2-1-16,0-2-1 16,0 2-1-16,0-4-1 0,-2-3 0 15,0-4-2-15,0-2-2 16,-2-2-3-16,4 2-6 15,0-12-19-15,0 0-62 0,2 15-6 16,-2-15-7-16,19 0-5 16</inkml:trace>
  <inkml:trace contextRef="#ctx0" brushRef="#br0" timeOffset="104149.4481">13717 8422 71 0,'-13'-2'94'0,"-4"-3"-3"0,6 5-43 16,3-1-11-16,8 1-8 15,0 0-6-15,14-3-7 16,16 3-3-16,7 0-4 15,10-3-2-15,8 2-2 16,4-1-1-16,0 0-1 0,-2 2-1 16,-8-1 0-16,-9 1-2 15,-6 0 0-15,-8 0-2 0,-6 0-2 16,-3 0-4-1,-7 1-4-15,0 3-6 0,-10-4-15 16,0 0-49-16,11 0-13 16,-11 0-7-16,0 0 4 15</inkml:trace>
  <inkml:trace contextRef="#ctx0" brushRef="#br0" timeOffset="104459.4701">13957 8170 12 0,'-12'-10'88'15,"2"4"2"1,-1 6-2-16,2 8-49 15,7 11-10-15,-1 8-7 16,0 10-4-16,1 4-4 0,2 9-1 16,0 4-1-16,0 0-3 15,0-3-2-15,0-6-1 16,0-1-2-16,0-7-2 0,0-5-3 15,0-6-5-15,0-2-12 16,0-1-58-16,0-23-16 16,8 5-7-16,-2-15-7 15</inkml:trace>
  <inkml:trace contextRef="#ctx0" brushRef="#br0" timeOffset="105676.563">16929 8120 74 0,'-18'9'88'0,"0"-9"-27"16,7 2-11-16,-1 0-12 0,12-2-9 16,0 0-9-16,0 0-4 15,0 0-3-15,17 7-2 16,1-6-2-16,3-1-1 15,8 0-2-15,2 0-2 16,2 0 0-16,1 0-1 0,-3-1-1 16,1-3 0-16,-6 1 0 15,-1 1-2-15,-6 0 2 0,-4 0-1 16,-4-1 0-16,-11 3-1 15,12-4 0-15,-12 4 1 16,0 0-1-16,0 0 0 16,2 9 0-16,-2 2 1 15,0 3 0-15,1 5 0 0,0 5 1 16,-1 5 0-16,0 6 0 15,0 3 1-15,-4 3 1 0,-2 2 0 16,-1 1 0 0,1 2-1-16,-4-4-1 0,2-1 1 15,-2-7-2-15,5-3 0 16,0-6 0-16,2-3-1 15,2-5 0-15,1-6 0 16,0-1-1-16,0-10-2 0,9 6-4 16,-9-6-4-16,15 0-9 0,-15 0-35 15,0-16-40 1,1 3-6-16,-1-6-6 0</inkml:trace>
  <inkml:trace contextRef="#ctx0" brushRef="#br0" timeOffset="105824.5724">16957 8479 7 0,'-8'-4'94'15,"8"4"0"-15,14-14-4 16,15 35-25-16,13-26-45 16,6-4-11-16,7 1-10 0,-2 1-52 15,4 1-31-15,-2 0-8 16,-6-2-6-16</inkml:trace>
  <inkml:trace contextRef="#ctx0" brushRef="#br0" timeOffset="107273.693">17647 8519 12 0,'6'9'89'16,"7"1"2"-16,-5 0-34 15,17 6-7-15,-1-5-14 0,7 3-11 16,-3-5-5-16,-1 0-4 16,-3-3-4-16,-3-1-2 15,-5-3 0-15,-6-2-2 16,0 0-1-16,-10 0-2 15,0 0 0-15,10-12-1 0,-10 12 0 16,0-15-2-16,0 3 0 16,0 0-1-16,-2-4 1 15,1-2-2-15,-1-6 1 0,-3 2-1 16,5-7-1-16,-4-1 0 15,1-1 1-15,-2 0-1 16,2 0 0-16,1 1 1 16,1 3-1-16,1-2 0 0,2 4 1 0,9 0 1 15,1 2 0 1,6 2 0-16,4 3-1 15,0 3 1-15,2 3-1 16,0 6 1-16,-2 6-1 16,-1 1 0-16,-3 16 0 0,-7 3 0 15,-5 11 1-15,-1 2 0 16,-3 7 0-16,0 3 0 0,0-1 0 15,-2 3 1-15,5-8 0 16,10 1-1-16,10-12 1 16,14-4 0-16,12-5 0 15,7-7-1-15,7-5 1 16,5-6-2-16,-1 1-1 0,-1-4-2 15,-10 2-5-15,-14-6-7 16,-6 6-19-16,-14 0-40 16,-11-4-23-16,-13 6-7 15,0-9-4-15</inkml:trace>
  <inkml:trace contextRef="#ctx0" brushRef="#br0" timeOffset="108182.765">14631 8146 29 0,'7'-13'86'0,"1"-3"-20"15,0 7-13-15,-5 1-13 16,-3 8-11-16,0 0-10 15,0 0-6-15,-10-3-2 16,-3 9-1-16,-6 11 0 0,1 7 0 16,-2 10 1-16,0 6-2 0,5 9 0 15,2 4-1-15,5 1 1 16,7 3-2-16,2-5 0 15,9 0 1-15,4-8-2 16,6-5 1-16,2-7 0 0,5-4-1 16,-4-4-1-1,1-6 1-15,1-2-1 0,-6-3 0 16,-1-2-2-16,-5-1 0 0,-3-5-1 15,-10-5 0-15,12 7 0 16,-12-7-1 0,0 0-1-16,0 0-1 0,0 0-2 15,0 0-6-15,8 8-20 16,-8-8-54-16,16 0-14 15,0-5-8-15,4-12-7 16</inkml:trace>
  <inkml:trace contextRef="#ctx0" brushRef="#br0" timeOffset="108902.828">16571 7994 46 0,'-10'-6'63'0,"10"6"-6"16,-13-13-4-16,13 13-13 16,-11-10-9-16,11 10-8 0,0 0-3 15,-8-7-4-15,8 7-2 16,0 0-1-16,18 2-1 15,0 8-2 1,10 1-2-16,7 8 0 16,5 6 0-16,8 8-1 15,2 9-1-15,1 9 0 16,-8 9-1-16,-4 3 1 0,-12 5-2 15,-10 1-1-15,-10-1 0 16,-8-4 0-16,-14-6 0 16,-6-10-1-16,-6-9 0 15,-3-5 0-15,0-10-1 0,4-5 0 16,2-4-2-16,6-2-4 15,0-7-4-15,8 6-10 16,-4-1-38-16,2-2-38 16,12-9-5-16,0 0-7 0</inkml:trace>
  <inkml:trace contextRef="#ctx0" brushRef="#br0" timeOffset="118193.559">14992 8301 48 0,'0'0'67'16,"4"-11"-8"-16,-4 11-5 0,3-14-14 16,-3 14-8-1,0-12-7-15,0 12-5 0,0-14-5 16,0 14-1-16,-5-10-4 15,5 10-3-15,-10-3-2 16,10 3-2-16,-10 3-1 0,10-3-1 0,-16 16-1 16,7-3 0-1,-1 4 0-15,-1 3 1 16,2 2 0-16,-1 1 1 15,1 1 0-15,4 1 1 16,2 0-1-16,2 0 2 0,1-1-1 16,2-1 1-16,7-1 0 15,2-1-1-15,4 0 0 16,0-4 1-16,0-2-3 15,-2-4 2-15,1 0-1 0,2-5 0 16,-3 0-1-16,2-4 0 16,-1 0-3-16,-1-2-5 15,5-1-8-15,-5-7-46 16,-1-13-29-16,9-6-9 0,-5-15-5 15</inkml:trace>
  <inkml:trace contextRef="#ctx0" brushRef="#br0" timeOffset="119131.6321">15132 7962 73 0,'-10'-15'100'16,"2"3"-4"-16,2-2-7 15,1 3-60-15,5 11-11 0,-5-10-7 16,5 10-5-16,0 0-5 15,0 0-4-15,3 11-7 16,5 6-23-16,10-2-56 31,-3-1-4-31,3 1-7 16,-2 4 5-16</inkml:trace>
  <inkml:trace contextRef="#ctx0" brushRef="#br0" timeOffset="119838.683">15401 8574 76 0,'0'0'93'15,"0"0"-4"-15,-8-10-40 16,8 10-17-16,0 0-9 15,-6 10-7-15,4 2-4 0,2 5-3 16,0 3-2-16,1 4 0 16,0 2 0-16,0 1-1 15,0 1 1-15,-1-2-1 0,0 0-2 16,-1-6 1-16,-3-2-2 15,2-3 0-15,-1-1-1 16,0-1-2-16,3-13-3 16,-1 12-8-16,1-12-18 0,0 0-61 15,2-4-4-15,4-7-9 16,0-2-3-16</inkml:trace>
  <inkml:trace contextRef="#ctx0" brushRef="#br0" timeOffset="120738.7568">15655 8325 36 0,'-9'2'81'0,"-1"-1"-22"16,10-1-6-16,0 0-10 15,6 8-9-15,13-5-9 16,11 0-4-16,7 0-1 0,3-1 0 15,7 1-6-15,-1-1-3 16,-2 0-3-16,-6-1-1 16,-5 0-1-16,-7-1-4 0,-10 0 1 15,-6 0-1-15,-10 0 0 16,11 0-3-16,-11 0-2 15,0 0-4-15,0 0-5 16,0 0-9-16,0 0-32 0,13 0-38 16,-13 0-7-16,0 0-5 15</inkml:trace>
  <inkml:trace contextRef="#ctx0" brushRef="#br0" timeOffset="121734.8447">16365 8328 65 0,'0'0'87'15,"-13"-16"-3"-15,0 11-46 0,13 5-10 16,-13-1-9-16,13 1-5 16,-14 12-4-16,3 3-1 15,6 6-1-15,0 6 3 16,-2 3 0-16,6 3-1 0,1 1 1 15,1-1-2-15,9-4-1 16,2 0-1-16,2-7-1 16,2-3-1-16,2-5-1 0,2-3 0 15,0-3-2-15,0-4 0 16,0-4-2-16,1-1-5 15,0-8-11-15,-5-2-55 16,4-14-20-16,2-14-8 0,-4-5-7 16</inkml:trace>
  <inkml:trace contextRef="#ctx0" brushRef="#br0" timeOffset="121865.8578">16487 8069 51 0,'-22'-11'86'16,"5"2"-2"-16,3 0-8 15,14 9-78-15,-13 11-47 16,13-2-28-16,0 4-7 0,4 2-1 15</inkml:trace>
  <inkml:trace contextRef="#ctx0" brushRef="#br0" timeOffset="122933.9583">16532 8876 36 0,'0'0'80'0,"0"0"-19"15,-12-1-10-15,12 1-12 0,0 0-14 16,0 0-8-16,9-1-3 16,2-1-1-16,2-1-1 15,5 2-2-15,-1-2 0 16,0-2-3-16,2 5-1 0,0 0 0 15,-3 0-3-15,-4 0-2 16,-2 2 0-16,-10-2-1 16,14 6 1-16,-14-6-1 0,0 0 0 15,9 13 1-15,-9-13-1 16,-2 16 0-16,-6-7 1 15,-1 0 0-15,-4 5-1 16,0 1 2-16,-1 0-1 0,0-1 0 16,4 1 0-16,0 0 1 15,4-3 1-15,5 4 0 16,1-6 0-16,9 0 0 15,3-1 0-15,6-2-1 0,-1-1 1 16,3-2-1-16,-1-2 1 16,-1-2-2-16,0 1 0 15,-5-1-1-15,-1 0 0 16,-12 0-1-16,15 0-2 0,-15 0-2 15,10-1-3-15,-10 1-9 0,10-3-36 16,-10 3-33 0,11 0-8-16,-11 0-6 15</inkml:trace>
  <inkml:trace contextRef="#ctx0" brushRef="#br0" timeOffset="125368.1459">14726 9997 11 0,'-16'-4'58'0,"16"4"-1"16,0 0-9-16,-10-3-6 15,10 3-8-15,-10-1-7 0,10 1-7 16,0 0-3-16,0 0 0 15,0 0-3-15,12 7-2 0,3-4 0 16,10 2-1 0,4 0 0-16,5-2 0 15,5-1-1-15,3-2-2 16,-1 0-2-16,-1 0-1 15,-5-4-1-15,-3 1-1 0,-8-3-3 16,-4 4-4-16,-5 0-2 0,0 2-5 16,-7-3-7-1,5 3-19-15,-3 7-46 16,-10-7-14-16,19 0-3 0</inkml:trace>
  <inkml:trace contextRef="#ctx0" brushRef="#br0" timeOffset="125728.1711">14991 9824 31 0,'-7'-10'90'0,"7"10"-2"16,-6-20-9-16,1 27-45 0,0 12-10 15,0 10-5-15,0 3-6 0,-2 11-1 16,3 4-2-16,-4 4-2 16,6-1-2-16,-1 0-3 15,2-2-3-15,-1-4-5 16,2-2-10-16,-1-5-54 15,3-11-20-15,4-5-8 16,-1-11-4-16</inkml:trace>
  <inkml:trace contextRef="#ctx0" brushRef="#br0" timeOffset="126418.232">18521 9776 67 0,'0'-10'95'0,"0"10"-4"15,0 0-43-15,0 0-17 16,0 0-7-16,-1 10-3 15,0 6-5-15,1 6-6 16,0 3-3-16,-4 7 0 0,1 2 2 16,-2 4-2-16,-1-3 0 15,-2-1-2-15,-1-3-1 16,-1-3 0-16,2-5 0 15,-3-4-2-15,5-5 0 0,-2-3-2 16,3-2-1-16,5-9-2 0,-7 10-3 16,7-10-3-16,0 0-8 15,0 0-36 1,6-13-40-16,1-4-6 0,2-4-5 15</inkml:trace>
  <inkml:trace contextRef="#ctx0" brushRef="#br0" timeOffset="126783.2559">18593 9948 43 0,'0'0'92'16,"14"19"0"-16,-5-8-5 0,3 4-64 16,6 6-5-16,3 1 3 15,5 2-1-15,6-2-4 16,7-3-4-16,0-3-1 0,1-8-2 15,3-2-2-15,-5-7 0 16,1-7-2-16,-3-4 0 16,-8-6-1-16,-4-3 0 15,-5-6-2-15,-6-3 0 16,-8 1 0-16,-4-5-1 0,-3 2-1 15,-10 2 0-15,-4 2-1 0,-8 2 0 16,-2 10 0-16,-6 3-1 16,-4 7 1-16,1 5 0 15,-4 1 0-15,2 7 1 16,1 2-1-16,4 6-1 15,6 2-2-15,6 4-1 16,5 0-3-16,7 3-5 0,6-1-7 16,7 0-42-16,17-1-31 0,-6-6-8 15,5-2-3 1</inkml:trace>
  <inkml:trace contextRef="#ctx0" brushRef="#br0" timeOffset="127919.3389">19345 10011 62 0,'0'0'62'0,"0"0"-19"16,0 15-5-16,3 2-3 15,3 2-2-15,2 1-4 16,4 4-5-16,0-3-4 16,5-2-1-16,-1 0-5 0,3-3 0 15,-2-7-3-15,0-2-2 0,-1-2-2 16,0-4 1-16,-4-1-2 0,2-4 0 15,-2-3-2 1,-2-4 0-16,-2-1 0 16,-2-1-2-16,-1-3 1 15,-3 0-2-15,0-2 0 16,-2-1 0-16,-1 1 0 15,-4-1-1-15,1 0 1 0,-2 3-1 16,1 0 0-16,-1 2 1 0,4 1 0 16,2 1 0-16,0-2 0 15,11 2 0 1,1-3 0-16,5 3 0 0,2 0 0 15,1 2-1-15,1 3 1 0,-2 3-2 16,3 4 1 0,-6 4-2-16,-6 8 1 0,0 5 0 15,-3 2 0-15,1 3 0 0,-1 0 1 16,-1 1 0-1,-2-1 1-15,7-3 1 0,1-3-1 16,6-3 1-16,3-2 0 16,3-1 0-16,5-3 0 0,1 0-1 15,0-4-2 1,2 2-2-16,-4-5-5 15,2 7-11-15,-11-3-33 0,0-3-44 16,4-1-6-16,-2 0-6 16</inkml:trace>
  <inkml:trace contextRef="#ctx0" brushRef="#br0" timeOffset="130005.4764">15682 9728 64 0,'0'-10'91'16,"0"2"-4"-16,0-3-41 0,0 11-15 15,-7-8-9 1,7 8-8-16,-17 0-6 15,5 3-1-15,1 10-4 0,-4 4 0 16,-2 6 0-16,-1 4 1 16,4 5 0-16,2 5 0 15,2 1 1-15,3 5 2 16,7 1-1-16,5 0 2 0,9 0-1 15,6-2 1-15,7-3-1 16,4-2 1-16,1-5-1 16,1-4-1-16,-2-6 0 0,0-6-1 15,-8-2 0-15,-4-3-1 16,-5-4 1-16,-4-2-2 15,-10-5 0-15,10 5 0 0,-10-5 0 16,0 0-1-16,0 0 1 16,0 0-2-16,0 0-2 15,0 0-2-15,-2-4-4 16,2 4-5-16,0 0-12 15,0 0-41-15,0 0-34 0,21-1-5 0,4-4-7 16</inkml:trace>
  <inkml:trace contextRef="#ctx0" brushRef="#br0" timeOffset="130637.5324">18131 9694 78 0,'-10'-9'95'0,"-1"-2"-3"15,21 5-43-15,-10 6-16 16,-7-10-8-16,7 10-9 0,0 0-5 16,0 0-4-16,0 0-2 15,8 15-3-15,12 6-1 16,2 7 0-16,6 5 1 0,-1 8 0 15,1 5-1-15,-5 6 2 16,-5 5-1-16,-13-2 1 16,-5-1 1-16,-10-5-1 15,-11-2 1-15,-4-5-1 16,-2-5-1-16,-1-4-3 0,3-9-4 15,7-2-15-15,-1-5-45 16,5-6-26-16,14-11-9 16,0 0-6-16</inkml:trace>
  <inkml:trace contextRef="#ctx0" brushRef="#br0" timeOffset="132257.6521">16841 9843 55 0,'0'0'89'0,"-6"-15"-1"0,-3 10-38 16,9 5-15-1,-20-1-11-15,8 6-7 16,-3 5-2-16,-2 7-4 0,0 3-2 16,1 5 0-16,1 2-1 15,3 3-1-15,4-1 0 0,7-2-1 16,2 1 0-16,11-3-1 15,5-4 0-15,5-4 0 0,2-2-1 16,0-5-1 0,0-1-1-16,-3-3-2 15,0-2-4-15,-6-4-5 16,4 0-14-16,-2 0-55 0,-1-10-16 15,5-10-8-15,-6-11-4 16</inkml:trace>
  <inkml:trace contextRef="#ctx0" brushRef="#br0" timeOffset="132392.662">16866 9532 80 0,'-11'-13'89'16,"1"2"-8"-16,8 1-20 0,2 10-131 15,9-4-12 1,1 4-6-16</inkml:trace>
  <inkml:trace contextRef="#ctx0" brushRef="#br0" timeOffset="132877.697">17380 10048 0 0,'0'0'93'15,"8"-4"3"-15,-8 4-5 0,4 37-18 16,-4-19-53-16,0 4-7 15,0 4-5-15,-2 8-2 16,-2-2-1-16,1 3-4 16,0-1-5-16,-2-7-10 15,0-6-64-15,4 4-11 0,-1-11-6 16,2-1-6-16</inkml:trace>
  <inkml:trace contextRef="#ctx0" brushRef="#br0" timeOffset="134412.819">20454 9769 67 0,'-14'2'95'0,"5"-2"-3"15,-9 0-44-15,18 0-11 16,6 0-7-16,12 0-8 0,10 0-7 16,4-2-4-16,4 0-3 15,2 1-2-15,1 0-2 16,-1 0-1-16,-7 1-2 15,-7 0-1-15,-8 1-1 0,-5-1-2 16,-2 3-1-16,-9-3-3 16,10 1-3-16,-10-1-7 0,0 0-15 15,0 0-45-15,0 10-18 16,0-10-5-16</inkml:trace>
  <inkml:trace contextRef="#ctx0" brushRef="#br0" timeOffset="134653.8403">20410 9945 36 0,'-8'6'98'0,"8"-6"-1"16,5 26-12-16,14-22-49 15,13 0-9-15,7 1-5 0,4-2-7 16,8 3-6-16,2-1-4 16,-1 0-6-16,-8-2-4 15,-4 5-8-15,-13-4-18 16,-7-4-56-16,-1 2-8 0,-3-2-8 15</inkml:trace>
  <inkml:trace contextRef="#ctx0" brushRef="#br0" timeOffset="135232.8902">21674 9694 29 0,'-5'-9'87'16,"0"-4"1"-16,-5 4-4 16,0 2-64-16,-6 4-4 15,-2 3-4-15,-2 0-2 0,-5 8-1 16,-2 3-1-16,-3 6 0 15,3 4-1-15,-3 7 1 16,3 3-3-16,2 3 0 0,4 3 0 16,6 1-1-1,6-1 0-15,8-1 1 0,1-2 0 16,9-7-1-16,11-4 1 15,7-5 0-15,8-4 0 16,4-7 0-16,8-7-1 0,4 0 0 16,8-10-1-16,2-10 0 15,1-3 0-15,0-6 0 0,-4-4 0 16,-3 0 0-1,-8-3 0-15,-11-2-1 0,-12 3 0 16,-13 0 0-16,-11 5-1 16,-16 2-1-16,-18 4 0 15,-8 2 0-15,-9 8 0 16,-8 3-2-16,0 9-3 0,-3 4-5 15,12 13-14-15,0 6-45 16,21 1-28-16,17 2-6 16,9-6-8-16</inkml:trace>
  <inkml:trace contextRef="#ctx0" brushRef="#br0" timeOffset="136311.9747">21552 11005 22 0,'3'-11'93'15,"-3"2"-2"-15,0 9-1 0,-13-10-58 16,5 10-9-16,-10 4-5 0,-3 10-3 15,-10 3-3 1,-6 8 1-16,-6 8-1 0,-4 4-1 16,-2 4 0-16,-6 3-2 15,3 0 0-15,1-1-2 16,6-2-1-16,5-7-2 0,7-2-2 15,8-8 0-15,6-3-1 16,7-3-1-16,7-5-1 16,5-13-2-16,2 13-2 15,-2-13-5-15,22 0-7 16,-10-2-25-16,-2-7-53 0,6-5-3 15,0-8-7-15,-2-1-2 16</inkml:trace>
  <inkml:trace contextRef="#ctx0" brushRef="#br0" timeOffset="136623.9987">21186 11009 81 0,'-1'-10'98'16,"1"10"-5"-16,-5 15-9 15,5-15-61-15,-1 22-6 0,1-4-4 16,2 6-2-16,4 6-2 16,3 5 0-16,2 7 0 15,-2-1-2-15,2 5 0 16,-2-5 0-16,-2 2-4 0,3-6 0 15,-6-3-1-15,-1-6 0 0,0-4-2 16,0-6 0 0,1-4-2-16,-4-14-3 15,12 11-9-15,-12-11-32 0,8-11-48 16,3-8-4-16,-3-9-7 15,0-8-4-15</inkml:trace>
  <inkml:trace contextRef="#ctx0" brushRef="#br0" timeOffset="136839.0139">21030 11234 94 0,'5'12'99'0,"17"-7"-5"0,13-1-5 0,13-4-70 15,8 0-3 1,6 0-1-16,-1-1-5 15,0-2-3-15,-4-1-4 16,-8 3-2-16,-10-2-6 16,-7 0-5-16,-12 3-9 15,-2-4-44-15,-3 2-29 0,-5-3-8 16,-6-6-4-16</inkml:trace>
  <inkml:trace contextRef="#ctx0" brushRef="#br0" timeOffset="137274.0475">21207 10751 1 0,'-54'17'84'0,"0"-7"-10"16,1 24-18-16,3 7-8 0,7 11-12 15,2 11-7-15,8 6-5 16,8 8-3-16,11 3-2 16,9 3-3-16,7-2-2 0,14-4-3 15,10-7 1-15,14-13-5 16,8-8 0-16,9-16-1 15,9-9-1-15,7-16-1 16,13-8-1-16,9-18-1 0,5-11 0 16,7-7-1-16,2-11 0 15,-4-7-1-15,-8-7 0 0,-14-1 0 16,-14-3 1-16,-20 0-3 15,-20-1 0-15,-25 4 0 16,-15 3 0-16,-24 6 0 16,-19 8 0-16,-16 6 0 15,-20 11 0-15,-7 9 1 16,-7 9-2-16,6 10-5 0,5 6-7 15,14 17-28-15,20 11-47 0,20-4-7 16,23 2-8 15,16-3-1-31</inkml:trace>
  <inkml:trace contextRef="#ctx0" brushRef="#br0" timeOffset="139097.1893">20449 12462 16 0,'11'-15'91'16,"1"1"0"-16,-7-2-31 15,-2 6-16-15,-3 10-9 0,0-15-12 16,0 15-5-16,-15-7-5 15,2 7-4-15,-5 7-2 0,-3 4-2 16,-5 8 0-16,-4 5-1 16,-4 8-1-16,-4 6 0 15,-5 6 0-15,0 3 0 16,-2 1-1-16,3-2 1 15,-1-1-1-15,2-7-1 0,4-1 0 16,7-11-1-16,4-4-2 16,10-8-4-16,2-8-3 0,14-6-8 15,0 0-39-15,0-6-36 16,17-13-6-16,3-8-6 15</inkml:trace>
  <inkml:trace contextRef="#ctx0" brushRef="#br0" timeOffset="139385.2055">20158 12400 65 0,'0'0'92'0,"0"0"-2"16,-9 14-2-16,9 3-69 15,12 9-2-15,-1 8-3 16,3 10-2-16,3 4 1 15,2 8-3-15,-2 5-2 0,-1-2-2 16,-3 0 0-16,-1-6-1 0,-4-3-2 16,-2-7 0-1,-5-9 0-15,1-7-2 16,-1-6-1-16,-1-9-3 0,1-4-4 15,-1-8-8-15,11 0-31 16,2-8-48-16,-3-9-4 0,0-2-9 16</inkml:trace>
  <inkml:trace contextRef="#ctx0" brushRef="#br0" timeOffset="139601.219">20041 12677 87 0,'-9'6'100'0,"9"-6"-4"15,15 8-5 1,15-5-68-16,12 3-5 0,8-4-2 16,10 3-5-16,3-3-4 15,0 1-3-15,-1-3-2 16,-6 0-4-16,-10 0-5 0,-4 0-8 15,-12-5-20-15,-7-7-57 16,2-3-6-16,-6-10-7 0,0-5 4 16</inkml:trace>
  <inkml:trace contextRef="#ctx0" brushRef="#br0" timeOffset="140011.2492">20076 12229 41 0,'-68'25'85'16,"9"12"-29"-16,5 9-3 0,11 12-9 16,8 9-9-16,13 13-8 15,11 3-6-15,11 6-2 16,18-2-4-16,12-2-3 0,13-7-3 15,12-9-1-15,11-13-1 16,9-15-1-16,3-14-2 16,7-14 0-16,9-13-1 15,7-18-1-15,7-13 0 16,-3-13-1-16,2-17 1 0,-9-9-1 15,-9-9 0-15,-14-4-1 16,-24 0 0-16,-21 2 0 16,-25 6-1-16,-20 8 1 15,-25 14-2-15,-19 15 1 0,-15 14-1 16,-14 14 0-16,-12 11 1 15,-3 5-3-15,1 19-3 16,8 4-6-16,15 12-15 0,10 11-50 16,21-2-16-16,21-2-7 0,21-3-5 15</inkml:trace>
  <inkml:trace contextRef="#ctx0" brushRef="#br0" timeOffset="140293.2666">20102 12721 16 0,'-9'5'100'16,"9"-5"-2"-16,15 3-6 15,16-3-4-15,15 0-80 0,8-1-9 16,15 2-37-16,10 0-47 15,-8 2-8-15,1-2-8 0</inkml:trace>
  <inkml:trace contextRef="#ctx0" brushRef="#br0" timeOffset="141210.3348">20152 12716 12 0,'-29'-2'96'0,"5"-6"0"15,6 2-3-15,-12 0-53 16,30 6-8-16,21-7-7 0,10 7-7 16,13 0-4-16,8-2-4 15,10 4-3-15,6-1-1 0,4-1-1 16,-4 0-1-1,-2-1-2-15,-7-6-4 0,-4 4-4 16,-10-6-8-16,0 4-43 16,-8 3-36-16,-15-1-7 0,-9 1-7 15</inkml:trace>
  <inkml:trace contextRef="#ctx0" brushRef="#br0" timeOffset="142080.4048">20008 12760 3 0,'-20'-8'85'0,"2"-1"3"16,-3 2-36-16,6 0-9 16,1 0-11-16,2 1-8 15,12 6-6-15,0-10-3 16,14 9-1-16,11 1-2 0,13 0-2 15,10-1-1-15,12 1 0 16,8 0-1-16,2 0-1 16,1-1-1-16,-4 1-1 15,-5-3-3-15,-8 3-5 0,-10-4-6 16,-8 4-12-16,-12 5-50 15,-5-2-23-15,-4-1-6 16,-7-2-6-16</inkml:trace>
  <inkml:trace contextRef="#ctx0" brushRef="#br0" timeOffset="159194.6769">11798 13172 80 0,'0'-13'96'0,"0"13"-5"15,-14-9-5-15,1 9-68 0,1 9-3 16,-1 11-1-16,3 9-1 0,6 6-2 16,2 5-1-16,2 6-2 15,9 0 0-15,5 2 0 16,4-5-2-16,3-4 0 15,3-7-1-15,1-5 0 16,-1-8-2-16,1-5-1 16,0-4-2-16,-3-10-4 0,4 0-9 15,-12-19-36-15,-6-8-46 0,5-14-6 16,-10-17-6-16,-3-14-4 15</inkml:trace>
  <inkml:trace contextRef="#ctx0" brushRef="#br0" timeOffset="159285.6859">11728 12840 90 0,'-30'-24'88'0,"7"0"-25"15,3 9-63-15,20 3-63 0,17-4-31 16</inkml:trace>
  <inkml:trace contextRef="#ctx0" brushRef="#br0" timeOffset="159878.7336">12412 13448 84 0,'-9'-5'101'0,"-2"-2"-4"16,11 7-5 0,-12-14-66-16,12 14-6 0,0-14-2 15,11 4-7-15,9 1-2 16,7-1-3-16,3-1-1 15,5 1-1-15,2 4-1 16,-2 2-1-16,-3 4-1 0,-5-1 0 16,-9 12-1-16,-4 2 0 15,-10 3 0-15,-4 6 0 16,-12 4 0-16,-6 1 1 15,-5 4-1-15,-5 1 1 16,2-1 0-16,0-4 1 16,6-1 0-16,6-6-1 0,13-3 2 15,5-5 0-15,15-7-1 16,7-5 0-1,7 0-1-15,2-1-2 0,8-1-3 16,-5 0-3-16,-5-6-8 16,0 119-29-16,0-111-50 15,-8-2-7-15,-5 2-8 0,-2-4-2 16</inkml:trace>
  <inkml:trace contextRef="#ctx0" brushRef="#br0" timeOffset="160307.7765">13414 13084 4 0,'-19'0'102'16,"3"0"-1"-16,2 0-5 16,5 3-3-16,9-3-70 0,0 0-6 15,0 9-3-15,11-7-3 16,8 1-3-16,6-1-3 15,5-1 0-15,1-1-2 16,2 1 0-16,-2-1-1 0,-2 0-2 16,-3 0 0-16,-3 3-2 15,-7-3-3-15,-2 1-4 16,-6-1-6-16,-8 0-10 15,11 14-51-15,-11-14-20 0,0 0-7 16,-13 10-4-16</inkml:trace>
  <inkml:trace contextRef="#ctx0" brushRef="#br0" timeOffset="160456.7913">13400 13271 45 0,'-25'25'102'0,"6"-5"-4"16,19-2-4-16,5-6-52 16,19-6-13-16,19-3-10 0,5-3-5 15,11-6-5-15,3-6-7 16,5 4-12-16,-18 0-48 15,2-4-35-15,-4 1-4 16,-11 4-9-16</inkml:trace>
  <inkml:trace contextRef="#ctx0" brushRef="#br0" timeOffset="165424.1477">14356 13028 46 0,'-21'-3'98'16,"2"2"-2"-1,6-11-5-15,2 9-57 0,11 3-5 16,10-4-7-16,16-1-5 16,15-1-3-16,16-3-4 15,8 0-2-15,9-1-1 16,4 2-2-16,-3-1-1 15,-7 1-1-15,-13 4-2 0,-12 1-2 16,-12 0-1-16,-13 2-3 16,-4 1-5-16,-14 0-9 15,9 1-38-15,0 5-39 0,-9-6-6 16,0 0-7-16</inkml:trace>
  <inkml:trace contextRef="#ctx0" brushRef="#br0" timeOffset="166058.1868">15683 12755 26 0,'-11'-12'92'0,"2"8"0"16,0 1-5 0,-21 1-55-16,19 2-9 0,-2 2-2 15,-1 3-5-15,3 4-3 0,-1 0-2 16,3 3-2-16,4-2 0 15,5 1-1-15,0 1-1 0,12 0-2 16,7 1 0 0,4 3-1-16,10 1 0 0,2-1-1 15,2 2-1 1,-1 2-1-16,-3 3 1 0,-5-1-1 15,-5 1 1-15,-10 0 0 16,-10 0-1-16,-5 2 2 16,-11-2-2-16,-9 0 2 0,-8-3-1 15,-3 0-1-15,-5-4 0 16,1-3 1-16,-3-5-1 15,5-3 0-15,2 0 0 0,9-4-1 16,4-1-2 0,7 0-2-16,13 0-2 0,-3-10-6 15,7-1-10-15,15 0-40 16,10-1-35-16,-6-5-5 15,2-5-7-15</inkml:trace>
  <inkml:trace contextRef="#ctx0" brushRef="#br0" timeOffset="166249.1987">15608 12768 97 0,'-5'-15'106'0,"5"-2"-8"16,17-3-4-16,10 4-59 15,13-11-20-15,10 2-3 0,4-1-5 16,6 4-5-16,1 2-6 15,2 11-11-15,-12 7-40 16,-9 2-39-16,-3 6-6 0,-10 5-7 16</inkml:trace>
  <inkml:trace contextRef="#ctx0" brushRef="#br0" timeOffset="166879.241">16364 12894 0 0,'3'14'95'0,"-1"0"3"16,1 4-4 0,1 3-5-16,2 1-72 0,-1 4-5 15,2 8 2-15,-3 0-1 16,-1-2-2-16,-2 1-3 15,-1-6-2-15,0-3-1 16,0-4 1-16,-2-6-1 0,-1-4 0 16,3-10-1-16,0 0 0 15,-8-15-1-15,7-5 0 16,1-9 0-16,0-6-2 15,0-8 0-15,3-5-1 0,7-2 0 16,3-4 0-16,5 2 0 16,5-1-1-16,1 7 1 15,1 1 0-15,2 7 1 0,0 5-1 16,-2 8 0-16,-3 5 0 15,-2 9 0-15,2 6 0 16,-4 5 0-16,2 14-1 16,1 8 1-16,-4 10 0 0,1 5 0 15,-4 6 0-15,0 5 1 16,-7 3 0-16,1-3-1 15,-2 3 1-15,-3-6 0 16,-1-1-1-16,-2-2 1 16,1-4-1-16,-1-3 0 0,3-7-1 15,-1 0-1-15,0-6-1 16,1-1-4-16,-3-10-5 15,4 2-21-15,-4-13-38 16,0 0-27-16,-14-5-6 0,-2-14-7 0</inkml:trace>
  <inkml:trace contextRef="#ctx0" brushRef="#br0" timeOffset="167003.2507">16465 13094 24 0,'0'0'103'16,"20"-22"-3"-16,12 8-8 15,8-8-2-15,55-2-78 0,-35 5-14 0,-6 1-63 16,6-1-23-1,-4 2-8-15,-7 0-7 16</inkml:trace>
  <inkml:trace contextRef="#ctx0" brushRef="#br0" timeOffset="168778.3823">20503 12653 55 0,'-64'-21'94'16,"8"2"-1"-16,5-1-5 0,23-1-69 16,0 0 0-16,12-5-2 15,15-1-5-15,9-6-2 16,21-4-3-16,15 1-2 15,12 1-1-15,7 6-2 0,3 11-1 16,-4 4 0-16,-10 14-1 0,-12 6 1 16,-28 15-1-1,-19 10 0-15,-31 5-1 16,-25 3 1-16,-22 3 1 15,-15-2-1-15,-12-4 0 0,-3-5 1 16,6-8 0-16,14-9 1 16,16-9-1-16,27-8 1 15,24-15-1-15,28-5 1 0,38-6 0 0,29-2-1 16,29 0-1-1,23 4 0-15,13 7 0 16,7 8 0-16,-7 11-1 16,-15 2 0-16,-25 16 1 0,-30 7-1 15,-41 6 1-15,-33 8 0 16,-42 2 0-16,-32 2 0 0,-25-1 1 15,-22 1-1-15,-6-4 1 0,-1-7 0 16,14-9 1 0,17-8 0-16,28-11 0 15,31-7-1-15,40-11 0 0,34-3 0 0,42-4-1 16,38-1 1-1,29 6-2-15,21 2 1 16,16 9-1-16,0 5 1 16,-12 14-1-16,-21 4 1 0,-33 5 0 15,-36 5 0-15,-43 3 0 16,-35 1 0-16,-46-2 1 15,-31-2 0-15,-25-5 1 16,-17-2 0-16,-5-11-1 0,2-4 1 16,13-7 0-16,18-15-1 15,27-7 1-15,35-8-1 16,39 1-1-16,37-4 1 0,41 4-1 15,33 3 1-15,26 6-1 16,11 10 1-16,4 9 0 0,-13 2-1 16,-23 9 1-1,-25 8 0-15,-39 3 1 16,-36 4-1-16,-39 1 0 0,-38 3 0 15,-27-3 0-15,-18 4-1 16,-15-1-3-16,-7-3-5 16,5 0-10-16,1-5-30 15,13-7-35-15,19-3-16 0,7-4-7 16,16-5-3-16</inkml:trace>
  <inkml:trace contextRef="#ctx0" brushRef="#br0" timeOffset="169623.4452">15533 13943 77 0,'0'0'97'0,"0"0"-2"15,0 0-6-15,-4 0-63 16,-8 21-10-16,-2 6-2 15,-2 10-1-15,-4 6-2 0,-4 3-5 0,0 3 0 16,0 3-2 0,-2 0 0-16,0-2-2 15,5-4 0-15,2-4-1 16,3-11-1-16,4-4 1 15,3-5-1-15,3-7-2 0,6-15-3 16,0 0-6-16,0 0-8 16,3-27-48-16,9 2-28 15,-9-10-5-15,1-6-7 0</inkml:trace>
  <inkml:trace contextRef="#ctx0" brushRef="#br0" timeOffset="169863.4692">15249 14001 41 0,'-2'-19'100'15,"2"6"-5"-15,0 4-4 16,6-3-39-16,8 14-30 15,1 13-5-15,5 9-5 0,3 8-3 16,0 9-1-16,2 2-3 16,1 9 0-16,-5-2-1 15,0 0-1-15,-2 0 0 16,-5-7-1-16,-1 0-2 0,-6-9 1 15,2-2 0-15,-3-8-1 16,-3-3-3-16,2-8-4 16,-1-1-12-16,-4-12-51 15,0 0-27-15,2-25-5 0,-4 0-7 16</inkml:trace>
  <inkml:trace contextRef="#ctx0" brushRef="#br0" timeOffset="170057.4831">15293 14258 96 0,'0'0'104'15,"1"-17"-6"-15,21 5-5 16,9-1-69-16,15-3-7 16,7-2-5-16,8 0-3 0,2 0-5 15,-4 2-3-15,0 5-5 0,-9 0-7 16,-9 8-16-1,-16 3-51-15,-7-5-17 0,-8-4-7 16,-6-6-6-16</inkml:trace>
  <inkml:trace contextRef="#ctx0" brushRef="#br0" timeOffset="170436.5157">15244 13762 8 0,'-62'34'87'15,"0"2"2"-15,7 12-33 16,9 3-16-16,15 8-5 16,11 3-8-16,13 6-6 0,14-1-3 15,18 0-2-15,20-6-2 16,16-9-3-16,12-9-1 15,12-13-3-15,8-12 1 0,7-16-2 16,1-13 0-16,6-16 1 16,-11-11-1-16,-9-7-1 15,-15-10-1-15,-10-4 0 16,-22-5-1-16,-23-1-1 0,-22 7-1 15,-30 0-2-15,-20 12-1 16,-18 4 0-16,-12 14-1 16,-8 9-1-16,0 17-2 15,6 5-2-15,10 17-4 0,11 6-7 16,23 8-39-16,18 7-36 15,15-4-7-15,13 3-4 16</inkml:trace>
  <inkml:trace contextRef="#ctx0" brushRef="#br0" timeOffset="170834.5456">16665 13812 94 0,'0'0'99'16,"-3"8"-4"-16,-11 8-4 16,-4 19-66-16,-2-4-13 15,-5 10 0-15,2 8 1 16,-5 6-2-16,-2 3-3 0,1 0-2 15,2-3-2-15,4-3 0 16,1-6-1-16,3-7-2 16,5-9-1-16,3-7-3 0,6-15-2 15,5-8-9-15,0 0-37 16,-1-28-43-16,5-6-5 0,4-16-7 15,-2-7 0 1</inkml:trace>
  <inkml:trace contextRef="#ctx0" brushRef="#br0" timeOffset="171038.566">16422 13854 22 0,'0'0'104'0,"16"0"-3"0,-6 8-6 16,2 10-2-16,-3 4-76 16,5 10-4-16,2 9-2 15,-1 5-2-15,2 6-4 16,-4 2 0-16,-3 1-1 0,-1 0-2 15,-7-3-1-15,2-5 0 16,-4-4-3-16,0-3-2 16,-6-13-3-16,1-2-10 15,-14-9-42-15,-3-16-37 0,3-7-7 16,-6-16-7-16</inkml:trace>
  <inkml:trace contextRef="#ctx0" brushRef="#br0" timeOffset="171225.5766">16273 14200 17 0,'7'-7'105'16,"17"0"-3"-16,10-4-5 0,12-1-4 15,4 5-71-15,5-6-8 0,3 3-3 16,-5-1-5 0,-2 5-5-16,-10 0-5 15,-2 4-7-15,-17-3-8 0,-1-2-53 16,-12 2-22-16,-8-7-9 15,-1-9-5-15</inkml:trace>
  <inkml:trace contextRef="#ctx0" brushRef="#br0" timeOffset="171582.606">16506 13629 14 0,'-64'66'106'15,"5"15"-3"1,6 9-9-16,13 16-45 15,12 4-14-15,22 8-6 0,11-8-7 16,38-36-15-16,12-14-3 16,11-18-1-16,6-19 2 15,3-20-2-15,12-15 0 16,-2-23 0-16,0-13 0 0,-8-17-1 15,-10-12 0-15,-15-10-1 16,-19-8 0-16,-21 1-1 16,-20 6 0-16,-28 10-2 15,-22 12 0-15,-16 17 1 0,-12 15-1 16,-5 22 1-16,-4 13-4 15,8 27-6-15,4 4-22 0,19 4-55 16,19 8-9 0,16-1-7-16,21-4-6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8:58:31.4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2857 9900 70 0,'-16'7'93'0,"7"0"-4"15,-6-14-41-15,3 7-22 0,12 0-5 16,-15 0-3-16,15 0-4 16,0 0-2-16,-7-7-4 15,7 7-1-15,-2-12-1 0,2 12-1 16,-2-20 0-16,1 8 0 15,-2-4-2-15,-1-1 1 16,3-5 0-16,-1-3-1 16,1-1-1-16,1-3 1 0,0-1-1 15,0-5 0-15,4 1 1 16,0-2-2-16,2-3 1 0,0 2 0 15,-2-1 0 1,3 2-1-16,-3-1 1 0,-1 1 0 16,-1 0 0-16,2 2-1 15,0 0 1-15,-3 0 0 16,1-2 0-16,-2 2 0 0,1-4-1 15,1 1 0-15,2 0-1 16,-4 1 0-16,1 2 1 0,1-2-1 16,-1 5 1-16,0 1-1 15,0 1 1-15,-1 0-1 16,0 1 1-16,0-2-1 16,0 1 0-16,0-2 1 15,0-1 0-15,0 3-1 16,0-4 0-16,1 1 1 0,-1-2-1 15,0-1 0-15,4 0 0 0,-2 1-1 16,-1-1 0 0,0-2 1-16,0 2-1 0,2-1 0 15,-1 4 1-15,2 0-1 16,-3 4 1-16,4 0-1 15,-1 2 0-15,-2 1 1 16,2-2-1-16,0 1 0 0,3 4 1 16,-1-2-1-16,1 1 1 15,0 3 1-15,-1 0 0 16,1 3 0-16,0-3-1 15,2 5 1-15,-1-1 0 0,1-2 0 16,2 1-1-16,1 0 0 16,0 1 1-16,1-2-1 15,3-4 1-15,2 1 0 0,0 0-1 16,-1 1 1-16,1-2-1 15,3 0 1-15,0-2-1 16,4 2 0-16,-3 1 0 16,1 1 0-16,1-1 1 0,3 0-1 15,0 2-1-15,-2 1 1 16,4 1 0-16,-3 1 0 0,0 2 0 15,0 3 0-15,2-2 0 16,-3 4 0-16,4 1 0 16,3-1 1-16,0 1-1 15,2 1 0-15,1 2 0 16,3-1 0-16,-1 3 0 15,2 2 0-15,-1-1 0 16,0 2 0-16,-1 0 0 0,-2 2 0 16,1 1 1-16,-4 0-1 15,3 4 0-15,-3-1 0 16,4 1 0-16,-3 2 0 0,2 0 0 15,1 3 0-15,-2 0 0 16,3 3 0-16,-3 1 0 16,1 3 0-16,-3 2 0 0,1-2 0 15,-3 5 0-15,1 0 0 16,-2 3 0-16,2 0 0 15,-2 2 0-15,-2 3 0 16,0 0 0-16,-1 4 0 16,-3 0 0-16,-1 3 0 0,0-2 0 15,-4 1 0-15,-1 0 0 16,-2 0 1-16,2 1-1 0,-5 0 1 0,1 3 0 15,0-2 0 1,-3 5 1-16,-1 3-1 16,2 2 1-16,-2 1-1 15,0 0 1-15,-1 2-1 16,-2-3 0-16,2-1-1 0,-4-2 1 15,-2-2 0-15,0-4-1 16,-1-1 1-16,-1 0-1 16,0-6 1-16,-1 2 0 15,-3 0-1-15,-3-2 1 16,-1 0-1-16,-1-2 1 0,1-1 1 15,-2-2-2-15,-2 3 0 16,1-6 0-16,-2 3 0 16,0-2 0-16,-2-2 0 0,-3 3 0 0,1-5 0 15,-1 2 0 1,-1-2 0-16,-1 1 0 15,4-3 0-15,-6 4 0 16,2-4 0-16,-2 4 0 0,-2-4 0 16,-3 6 0-16,-5-1 0 15,-2 2 0-15,-7 0 0 16,1 1 0-16,-7 0 0 15,2 0 0-15,-7-1 0 0,4-5 0 16,-1 1 0-16,3-4 0 16,2 1 0-16,3-4 0 15,1 0 0-15,2-5 0 16,5-2 0-16,-2 1 0 0,3-4 0 15,-3-3 0-15,-3 1 0 16,2-5 0-16,-4 0 0 16,-1 0 0-16,-6 0 0 15,2 0 0-15,-7 2 0 0,-1 1 0 16,1 1 0-16,2-1 0 15,1 3 0-15,2-2 0 16,6 0 0-16,7-1 0 0,5 0 0 16,10-2 0-16,1-1 0 0,7 0 0 15,11 0 0 1,-11 0 0-16,11 0 0 15,0 0 0-15,0 0 0 0,0 0 0 16,0 0 0-16,-3-9 0 16,3 9 0-16,0 0 0 15,9-8 0-15,6 4 0 16,4-4 0-16,4-2 0 0,14-4 0 15,4-4 0-15,5-5 0 16,8 0 0-16,-1-3 0 16,2 0 0-16,-6 0 0 15,-2 4 0-15,-10 2 0 0,-4 4 0 16,-7 4 0-16,-7 4 0 15,-6 1 0-15,-13 7 0 16,13-5 0-16,-13 5 0 0,0 0 0 16,-12 5 0-16,-2 0 0 15,-5 3 0-15,-7 3 0 16,-4 3 0-16,-4 4 0 15,-8-1 0-15,1 7 0 0,-4 0 0 16,-1 3 0-16,1 1 0 16,-1-1 0-16,4 0 0 15,4-2 0-15,4-1 0 16,3-1 0-16,8-3 0 0,0-3 0 15,10 1 0-15,4-2 0 16,9 0 0-16,11 1 0 16,7-1 0-16,16-1 0 0,12-4 0 0,14-1 0 15,9-1 0 1,9-4 0-16,4-1 0 15,2-1 0-15,-4-1 0 16,-6 1 0-16,-10 1 0 16,-7 1 0-16,-12 1 0 0,-8 1 0 15,-7 2-8-15,-10-2-11 0,3 3-17 16,-8-3-14-16,0-7-23 0,3 0-30 15,-4-5-5 1,3-6-2-16</inkml:trace>
  <inkml:trace contextRef="#ctx0" brushRef="#br0" timeOffset="2827.2385">6468 9861 24 0,'-6'15'96'15,"2"-1"-2"-15,1-6-4 16,3 4-46-16,0-12-20 15,0 0-1-15,2 9-5 0,-2-9-3 16,8-1-4-16,-8 1-1 16,10-13-1-16,-9 1-2 15,3-3-2-15,-2-3 0 16,-1-5-2-16,0-2-1 0,0-6 0 15,0-3 0-15,-1-2 0 16,0-7 0-16,0 0-1 16,1-4 0-16,1 1 1 15,0-4-1-15,1 1 0 0,-2 1 1 16,5-1-1-16,-6 3 0 15,3 0 1-15,-3 3-2 16,0 2 1-16,1 3 0 0,-1 1 0 16,0-3-1-16,-1 2 0 15,0-1 0-15,-2 1-1 0,1-1 1 16,-3-1 0-16,3 3 0 15,-3 0-1-15,-2 1 1 16,0 1 0-16,-5 3 1 16,2-3-1-16,-2 3 0 15,-1-3 0-15,-2-2 0 16,0-2 0-16,-1-4 0 0,1-4-1 15,-3-3 0-15,1 2 0 16,0-3 0-16,2 5-1 16,0 0 1-16,3 3 0 15,-1 5 0-15,3 1-1 0,1 2 2 16,3 2 0-16,-1 1-1 15,4-1 1-15,1 2 1 16,2-3-2-16,0 2 2 0,2 2-1 16,5-2 0-16,-1 3 0 15,3-1 0-15,0 3 1 16,2 3-1-16,-1-3 0 15,5 3 0-15,-1 0 0 0,3 2 0 16,2-2 0-16,4 0 0 16,-1-2 0-16,6 1 1 15,-1-4-2-15,-1 7 1 0,4-6 0 16,-2 3-1-16,2-2 1 15,-2 4-1-15,1-2 1 16,-3 3 0-16,4-2 0 16,-1 3 0-16,0-1 0 15,0 2 0-15,2-1 0 0,0 1 1 16,1 0-1-16,1 1 1 15,0 0-1-15,4-1 1 0,0 1 0 16,4-1-1-16,0 1 1 16,5 0-1-16,1 0 0 15,4 1 1-15,5 0-1 16,4 3 0-16,0-2 0 15,6 0 1-15,-2 5-1 0,0-3 0 16,-2 5 0-16,-4 1 1 16,-1 1-1-16,-3 1 1 15,-4 2-1-15,-3 2 0 16,2 2 1-16,0 1-1 0,2 0 1 15,3 5-1-15,-2 4 0 16,3 1 0-16,0 6 0 16,-4-1 1-16,0 3-1 15,-3 5 0-15,-1 2 0 0,-3 5 0 16,-4 0 0-16,-1 4-1 15,-2 2 1-15,0 2 0 16,-3 2 0-16,1 3 0 16,-2 1 0-16,0-1 1 0,0 3 0 15,-1 0 0-15,-2 2-1 16,-1 1 1-16,-3 0 0 15,-2-1-1-15,-2 1 0 16,-4-1 0-16,-1 1 0 0,-3 0 0 16,-4-2 0-16,0 3 1 15,0-5-1-15,-2 1 1 16,0 2 0-16,-1-4 1 15,-1 3-2-15,0-1 0 0,-2 3 0 16,-1-3 0-16,-2 3 0 16,-1 2 0-16,0-1 0 15,0 3 0-15,-5-1 0 16,-2 0 0-16,0 2 0 0,-3-3 0 15,1 3 0-15,-3-1 0 16,2 1 0-16,-3 0 0 16,0 0 0-16,2 1 0 15,-6-5 0-15,2 1 0 0,-4-2 0 16,-1-3 0-16,-2-5 0 15,0-5 0-15,-4 0 0 16,-1-5 0-16,0-1 0 0,-2-3 0 16,2-1 0-16,-3 1 0 15,2-6 0-15,-1 1 0 0,1-5 0 16,1 1 0-16,1-3 0 15,-1-1 0-15,-1-3 0 16,-1 0 0-16,-3-4 0 16,-2-1 0-16,-5 2 0 15,-6-5 0-15,-3-3 0 16,-6 0 0-16,-6 0 0 0,-3 0 0 0,-3-3 0 15,-7 0 0 1,0 3 0-16,-1-2 0 16,2 2 0-16,0 0 0 15,4-3 0-15,7 0 0 0,4-1 0 16,3-1 0-16,4-4 0 15,2 1 0-15,3-4 0 16,2 1 0-16,-3 1 0 0,4-3 0 16,-4 4 0-16,4 2 0 15,1 2 0-15,-1 2 0 16,5-1 0-16,2 4 0 15,4 0 0-15,1 0 0 0,5 0 0 16,5 0 0-16,5 0 0 16,2 0 0-16,5 0 0 0,8 0 0 15,-12 0 0-15,12 0 0 0,0 0 0 16,0 0 0-1,0 0 0-15,0 0 0 16,15-15 0-16,4 7 0 16,6-3 0-16,11-3 0 15,6-4 0-15,9-1 0 0,7-3 0 16,4 1 0-16,0-1 0 15,0 4 0-15,-5-1 0 16,-8 6 0-16,-5-1 0 0,-6 4 0 16,-7 2 0-16,-9 2 0 15,-6 4 0-15,-4-1 0 16,-12 3 0-16,10-3 0 15,-10 3 0-15,0 0 0 0,-5 0 0 16,-5 0 0-16,-2 1 0 16,-1 1 0-16,-4 1 0 15,-1-1 0-15,-6 1 0 16,1 4 0-16,-4 0 0 0,0 1 0 15,-2 4 0-15,-2 0 0 16,-1 3 0-16,0-1 0 0,-3 7 0 16,3-2 0-16,-4 3 0 15,1 5 0-15,-3-3 0 16,2 5 0-16,-2 3 0 15,2-1 0-15,1 0 0 16,3-1 0-16,4-6 0 0,3 3 0 16,5-8 0-16,7 0 0 15,5-4 0-15,6-2 0 0,8-2 0 16,13 2 0-16,11-2 0 15,12 3 0-15,9 1 0 16,11-1 0-16,2 3 0 16,8 1 0-16,0-1 0 15,-1 6 0-15,-5-2 0 16,-4 1 0-16,-5 2 0 0,-3-1 0 0,-1 6 0 15,-11-4-32 1,1 2-9-16,-9-4-16 16,-6-3-17-16,-4 6-26 15,-5-11-11-15</inkml:trace>
  <inkml:trace contextRef="#ctx0" brushRef="#br0" timeOffset="5710.4773">2645 7086 11 0,'-18'14'82'16,"4"6"3"-1,5 9-42-15,5 3-9 16,6 3-3-16,3 2-4 16,12 1-3-16,2-5-5 15,5-3-2-15,5-7-2 16,2-7-2-16,0-6-3 0,-1-9-2 15,-1-1-1-15,-5-8-2 16,2-5-2-16,-6-1-1 16,-2-5-2-16,-1 0-2 15,-4-4-3-15,-4 0-5 0,-1 0-6 16,-5-6-15-16,-3-1-45 15,-3 0-19-15,-8 0-6 16,-3-4 1-16</inkml:trace>
  <inkml:trace contextRef="#ctx0" brushRef="#br0" timeOffset="5829.4883">2670 6837 33 0,'-11'-17'93'0,"0"0"-4"16,2 2-4-16,-32 4-59 0,34-3-13 15,7 14-17 1,0 0-49-16,0 0-31 0,0 0-5 15,6 0-4-15</inkml:trace>
  <inkml:trace contextRef="#ctx0" brushRef="#br0" timeOffset="6104.5105">3105 7049 78 0,'12'12'94'0,"-2"1"-6"16,1 3-5-16,0 7-75 0,1 2-2 15,0 4 0-15,1-1-4 16,3 7-16-16,-7 0-56 0,5-11-16 0,-2-5-5 16,-12-19-5-1</inkml:trace>
  <inkml:trace contextRef="#ctx0" brushRef="#br0" timeOffset="7037.5776">7241 7324 1 0,'0'0'86'0,"-9"-6"-1"15,9 6-2-15,-11 5-53 16,8 7-8-16,2 5-2 0,-1 8-5 15,2 1-3-15,2 6-1 16,4-1 2-16,3 2-2 16,2-3-2-16,3-2-1 15,0-4-3-15,0-3 0 0,2-8-1 16,-2-1 0-16,3-5-2 0,-3-5-1 15,2-2-6 1,-4-5-9-16,7-11-43 0,0-5-32 16,-8-8-9-16,-5-6-4 15</inkml:trace>
  <inkml:trace contextRef="#ctx0" brushRef="#br0" timeOffset="7174.586">7309 7185 51 0,'-13'-14'90'0,"2"0"-3"16,6-1-7-16,3 5-73 0,2-2-19 15,0 4-61-15,5 7-10 0,9 1-6 16</inkml:trace>
  <inkml:trace contextRef="#ctx0" brushRef="#br0" timeOffset="7795.6346">7683 7524 69 0,'-13'0'90'16,"13"0"-3"-16,0 0-45 15,0 0-12-15,6 0-5 16,5 0-8-16,6 0-3 0,4 0-3 16,1 0-2-16,1 0-1 15,-2 0-2-15,4 5-1 16,-6 2-3-16,-6 5 0 0,-5 1-1 15,-3 7 0-15,-5 1 0 0,0 1 0 16,-6 2 0 0,-1-2 1-16,-1 3-1 15,0-5 1-15,5-2 1 16,1-5 0-16,3-1 0 0,10-5 0 15,5 1 1-15,7-6-1 0,2 1 0 16,6-2 0-16,1-1-1 16,-1 0-1-1,-1 0-2-15,0-1-1 0,-5 0-4 16,-2 1-4-16,-4-2-9 15,2 2-29-15,-4 0-37 16,-3 0-13-16,0 0-6 0</inkml:trace>
  <inkml:trace contextRef="#ctx0" brushRef="#br1" timeOffset="36444.9458">2539 10183 33 0,'0'0'82'16,"-10"0"-34"-16,10 0-7 0,0 0-4 16,-6-15-7-16,1 4-9 15,3-3-3-15,0-2-4 16,1-5-3-16,-2-1-2 15,2-4 0-15,0-1-2 0,1-2-2 16,0 0 0-16,0-2-3 16,1-1 0-16,-1 3-1 15,1-5 0-15,2 2 0 0,-1 1 0 16,1-4 0-16,-1 1 0 15,3-3 2-15,-3-1-1 16,3 0 0-16,-2-5 0 16,0-1 0-16,-2 1 0 0,2-3 0 15,-1 0 1-15,-1 0-1 0,2 0 0 16,-1 1-1-1,2 1 1-15,0 2-2 16,1-4 2-16,-1 2-2 0,-2-2 1 16,3-1-1-16,-3 0 0 15,1-2 1-15,-2 2 0 16,-1-2-1-16,0 1 1 0,0 2 0 0,0 1 0 15,0 1-1 1,3 0 0-16,-3 0 0 16,1 3 0-16,2-2-1 15,-1 1 1-15,-2 1-2 0,1 1 1 16,0 1 0-16,2 5 0 15,-2 2 1-15,-1 1-1 16,0-1 0-16,0 4 1 16,0 1-1-16,2-2 1 0,-2 0 0 15,0 3 0-15,0-1 0 16,0 0 0-16,1 0 0 15,1 3 1-15,1 2-1 16,-1-2 1-16,3 2-1 0,0-2 0 16,0 1 0-16,-1-2 0 15,0 1 0-15,1-1 1 16,0-1-1-16,0 2 0 15,1-1 0-15,-2 2 0 0,2 0 1 16,-1 2-1-16,1 0 0 16,2 2 0-16,-3 2 0 15,2-1 1-15,-2 2-1 0,-1 1 0 16,2-2 0-16,-2 3 1 15,1 0-1-15,-3-1 0 16,3 0-1-16,1 1 0 16,1-2 1-16,0-1-1 0,0 0 1 15,0 0-1-15,-1 1 0 16,3 0 1-16,-4 1 0 15,3-1 1-15,-3 1-1 16,3 1 0-16,-2 2 0 0,0-4 0 16,1 3 0-16,3 1 0 15,-3 0 0-15,2-2 0 16,1 3 0-16,-2 1 0 15,-1 1 0-15,1-1 0 0,-8 10 1 16,13-14-1-16,-13 14 0 0,9-9-1 16,-9 9 1-16,10-6 0 15,-10 6-1-15,14-3 1 16,-3 1 0-16,2 1-1 15,2 1 1-15,-1 0 0 16,3-1 0-16,3 1 0 16,-1 0-1-16,3 0 1 0,0 0 0 15,1 0 0-15,0 1 0 16,5 3 0-16,-2-2 0 15,3 2 1-15,1-1-1 16,1 0 0-16,2-1 0 0,1 1 0 16,-2-3 1-16,4 0-1 15,0 3 0-15,4-3 0 16,-3 2 1-16,2 0-1 15,2 2 0-15,-4-1 1 0,4-1-1 16,-2 1 0-16,1 2 1 16,1-5-1-16,0 1 0 15,1-1 1-15,1 0-1 0,1-1 1 16,0-1-1-16,1-1 0 15,-2 0 0-15,1 3 0 0,-3-2 1 16,-1 2-1-16,5-2 0 16,-3 2 0-16,5-1 0 15,0 0 0-15,4-1 0 16,-1-3 1-16,2 2-1 15,1-1 0-15,-1 0 0 16,0-1 1-16,0 1-1 0,-2 0 1 16,1 0-1-16,-3 0 0 15,4 1 1-15,-3 0-1 16,2-2 0-16,-1-1 1 15,0 1-1-15,0-3 1 0,-2 1-1 16,1 1 0-16,0-1 0 16,-2 1 0-16,3-1 0 15,-1 3 0-15,0 1 0 0,1-2 0 16,1 2 0-16,-2-1 1 15,-1 0-1-15,-1 1 0 16,-2-3 1-16,0 1-1 16,-3 0 1-16,-1 1-1 0,0 0 0 15,-1 0 1-15,2 0-1 16,1-3 0-16,3 3 0 0,0-2 0 15,2 3 0-15,2-1 0 16,-2-1 0-16,1 2 0 16,0 1 0-16,-5 0 0 15,0-1 0-15,-1 3 0 16,-5 0 0-16,3 0 0 15,-3 0 1-15,2 0-2 0,3 1 2 16,1 0-1-16,3-1 0 0,1 0 0 16,1 1 0-16,2-1 1 15,2 0-1-15,-1 0 1 16,1 0-1-16,-1 0 0 15,-2 0 0-15,2 0 0 16,-2 0 0-16,0-1 0 16,0-2 0-16,-4 1 0 0,1 0 0 15,-4 0 1-15,1-2-1 16,-4 3 0-16,2-2 0 15,0 0 0-15,-1 3 0 16,1-1 0-16,1 1 0 0,-2 0 0 16,4 0 0-16,-2 1 0 15,5 2 1-15,-3-3-1 16,3 3 0-16,-2-2 0 15,3 0 0-15,-2-2 1 0,1 1-1 16,0 0 0-16,0 0 0 16,1 0 0-16,-2 0 1 15,1 0-1-15,-1 0 0 0,-1 0 0 16,-4 0 0-16,-3-1 0 15,-4-1 1-15,-7-1-1 16,-4 1 0-16,-4-1 0 0,-3 1 0 16,-5 2 0-16,0-1 0 15,-1 1 0-15,-2 0 0 16,0 0 0-16,-9 0 0 15,18 3 0-15,-18-3 0 16,16 4 0-16,-16-4 1 0,13 7-1 16,-13-7 0-16,11 8-1 15,-11-8 1-15,12 6 0 16,-12-6 0-16,10 7 0 15,-10-7 0-15,14 8 0 0,-6-2 0 16,4-2 0-16,3 3 0 16,1-3 0-16,1 4 1 15,3-4-1-15,-1 2 0 16,-1 0-1-16,-1-1 1 0,-2-1 0 15,-4 0-1-15,-1 0 1 16,0 3-1-16,-4 3 1 16,2 0 0-16,-2 1-1 0,2 0 1 15,0 3 0-15,-1 3 0 16,0-1 0-16,1 0-1 15,0 0 1-15,-1 1 0 16,0 1 0-16,1 3 0 0,-2-3 1 16,-2 3-1-16,-1 2-1 15,2 0 1-15,-3 1 1 16,-1 0 0-16,-1 2-1 15,0-1 1-15,0 0-1 16,0 0 1-16,0 1-1 0,0-2 1 16,0-1-1-16,1 0 0 0,1-2 1 15,-2-2-1 1,1 2 0-16,2-1 0 15,-1 2 1-15,1-2-1 0,-3-1 0 16,2 3 0-16,0-2 0 16,-1 3 1-16,1-2-1 15,-1 1 0-15,1 1 0 0,0-1 0 16,3 1 0-16,0-1 0 15,2-1 0-15,0 1 0 16,0-1 0-16,0 0 1 16,5 2-1-16,-6-1 1 15,1 1-1-15,-2 1 1 16,2 0 1-16,-3 3-2 15,0 1 1-15,-2 0 0 0,0 1 0 16,-1-1 0-16,2 2 0 16,-1-1-1-16,-2 3 1 15,1-3 0-15,-1 0 0 16,0-1-1-16,0 1 1 0,0 1 0 15,0 0-1-15,0-2 1 16,-1 3-1-16,-1-2 0 16,-1 0 1-16,2 2-2 15,-2-4 1-15,2 4 0 0,-1-2 0 16,0 3 0-16,2-4 1 15,0 2 0-15,0 1-1 16,0-2 1-16,0 0-1 16,0 0 1-16,0 0-1 0,0-1 0 15,0 1 0-15,0-2 1 16,0 1-1-16,0-2 0 15,0 1 1-15,3-3-1 16,0 0 0-16,-2 1 1 0,-1-1-2 16,1 0 1-16,-1-2 0 15,0 2-1-15,-1-3 1 16,1 3-1-16,-1-2 0 0,-1 3 1 15,-2-2 0-15,1 1 0 16,-3 3 0-16,0-1 0 16,-1 2 0-16,0 0 0 15,-2 4 0-15,2-2 1 0,-2 2-1 16,2-1 0-16,-1 2 0 15,-1-2 0-15,3-2 0 16,-1-1 0-16,-1 0 0 16,3-1 0-16,-3-3 0 0,1 1 0 15,1-4 0-15,-2 0 0 16,2-1 0-16,-2 0 0 15,1-4 0-15,-1 0 0 16,1-2 0-16,1 0 0 0,-3 1 0 16,1-6 1-16,1 1-1 0,0 0 0 15,7-10 0 1,-12 14 1-16,12-14-1 15,-14 14 0-15,14-14 1 0,-15 8-1 16,15-8 1-16,-17 7-1 16,17-7 1-16,-16 6-1 15,8-3 0-15,-1-1 1 0,0 1-1 16,-3 0 0-16,2 0 1 15,-3 1-1-15,-1 0 0 16,-2 0 0-16,2-2 0 16,1 3 0-16,-1 0 0 0,-1 0 0 15,-1-1 0-15,1 1 0 16,-2-2 0-16,-1 2 0 15,-2 2 0-15,-4-4 0 16,0 3 0-16,-3-1 0 0,-1 0 0 16,-2 3 0-16,-1-3 0 15,0 2 0-15,-3 0 0 16,-1 1 0-16,-2 0 0 15,-3-2 0-15,-2 3 0 0,-2 0 0 16,-5-1 0-16,-2 0 0 16,-4 3 0-16,-2-3-1 15,-4 2 1-15,-5-2 0 0,-3 3-1 16,0-3 1-16,-6 1 0 15,-3 1 0-15,0-3 0 16,-2 2 0-16,-2-1 0 16,-2 0 0-16,-2 0 0 0,0 0-1 15,0 1 1-15,-2-1 0 16,-2 1 0-16,0-1 0 15,-1-1 0-15,0 0 0 16,-2 1-1-16,-1-2 2 0,1 0-1 16,3 1 0-16,0-2 0 15,-1 0 0-15,4 1 1 16,-1-3-2-16,2 0 1 0,1 2 0 15,0-3 0-15,3-1 0 16,-1 0 0-16,4-1-1 16,-1 0 1-16,1 0 1 15,3 0-1-15,-1 0 0 16,3-1 0-16,-1-1 0 0,4-1 0 15,2 0 0-15,2-2 0 16,0 0 0-16,4-1 0 16,3 0 0-16,-1-2 0 0,2 1 0 15,0-2 0-15,3 2 0 16,1-1 0-16,1 2 0 15,3-2 0-15,6 2 0 16,-2-1 0-16,6 0 0 0,-1 0 0 16,2 0 0-16,0 0 0 15,2-1 0-15,-2 3 0 16,1-2 0-16,2 2 0 15,-1 0 0-15,0 0 0 0,0 1 0 16,-1-1 0-16,0 1-1 16,-2-1 2-16,1 2-1 0,-2-2-1 15,-1-2 2-15,0 3-1 16,-1-1 0-16,-2-1 0 15,2 2 0-15,0 0 0 16,-2 0-1-16,5 2 2 16,0-2-1-16,3 1 0 0,3 0 0 15,0 0 0-15,6 1 0 16,-1-3 0-16,3 3 0 0,0-1 0 15,-1-1 0-15,3 0 0 16,-2 1 0-16,1-1 0 16,1 1 0-16,-1 0 0 15,2-2 0-15,5 1 0 16,-1 1 0-16,3-2 0 15,1 2 0-15,4 0 0 0,0 1 0 16,12 2 0-16,-14-3 0 16,14 3 0-16,-11-1 0 15,11 1 0-15,0 0 0 16,0 0 1-16,0 0-1 0,0 0 1 15,0 0 0-15,-2-10-1 16,2 10 0-16,13-12 0 16,1 5 0-16,7-1 0 0,4 0 0 15,7 0-1-15,4-2 1 16,4 1 1-16,1 3-1 15,-2-4 1-15,-4 5-1 16,-2-2 1-16,-6 1-1 0,-4 1 1 16,-7 1 0-16,-4 0 0 15,-12 4-1-15,10-2 0 16,-10 2 1-16,0 0-1 15,0 0 0-15,0 0 0 0,0 0 0 16,-7 0 0-16,-4 0 0 16,1 0 0-16,0 3-1 15,-6 1 1-15,0 1 0 16,-1 0 0-16,2-1 0 0,-4 3 0 15,5-1 0-15,-6 3 0 16,0-2 0-16,-1 1-1 16,-2 2 1-16,1-1 0 0,-5 2 0 15,1-1-1-15,-4 0 1 16,2 3 0-16,-4-1-1 15,7-1 2-15,-2-1-1 16,3 1 0-16,1-3 0 0,6 0 0 16,2-3 0-16,6 0 0 15,9-5 0-15,-11 5 0 16,11-5 0-16,0 0 0 15,0 10 0-15,0-10 1 0,15 18-1 16,-3-4 0-16,8 1 1 16,3 3-1-16,5 3 1 0,6-1-1 15,3 1 1-15,1 1 0 16,5-2 0-16,1 0 0 15,2-2 0-15,1-1-1 16,1 0-1-16,0-2-3 16,2 4-7-16,-5-1-13 0,5 1-14 15,-2-2-14-15,-9-3-14 16,5 3-20-16,-11-6-19 15</inkml:trace>
  <inkml:trace contextRef="#ctx0" brushRef="#br1" timeOffset="78075.1797">9837 4442 1 0,'0'0'72'16,"0"0"-32"-16,0 0-10 0,0 0-4 16,0 0-8-16,0 0-3 15,0 0-5-15,0 0-1 16,0 0-1-16,5 4 2 15,4 0 1-15,3 2-1 0,4 1 2 0,8 0-1 16,4 1-1 0,10 1 1-16,5 0 0 15,11 0 0-15,8-4-2 16,8-1 1-16,6-2-1 15,9-2 0-15,6-7 1 0,6 0-3 16,7-6 1-16,4 4-1 0,0 0-1 16,1 1 0-16,-3 1-1 0,-6 3 0 31,-8 1 0-31,-11 3-1 0,-13 0-1 15,-11 0 1-15,-10 0-1 16,-10 0 1-16,-8 0-2 16,-4-3 1-16,-7 2 0 15,-6-3-1-15,-1-2 0 0,-11 6 0 0,11-7-1 16,-11 7 0-1,0 0-1-15,0 0-1 16,1-11-1-16,-1 11-3 0,0 0-3 16,0 0-9-16,-5-14-27 15,0 2-45-15,5 12-11 16,-2-20-6-16</inkml:trace>
  <inkml:trace contextRef="#ctx0" brushRef="#br1" timeOffset="89119.0383">12457 4942 6 0,'-12'-1'45'15,"12"1"-1"-15,0 0-6 16,0 0-10-16,0 0-8 0,0 0-3 15,0 0-4-15,0 0-3 16,0 0-1-16,0 0-3 16,0 0 0-16,0 0-1 0,0 0 1 15,0 0-1-15,6-8 2 16,-6 8-2-16,18-3-1 0,-1 0 2 15,6 1-2-15,4 0 1 0,9 1 1 16,0 1-1 0,4 0 1-16,5 0-1 15,-4 1 1-15,-1 1 1 16,-4 1-1-16,0-1 0 15,-12 1 0-15,1 1-1 0,-7-3 0 0,-5 1 0 16,-3-2 0-16,-10 0-1 16,10 2 1-1,-10-2-4-15,0 0-5 16,0 0-10-16,0 0-25 0,0 0-46 15,9 3-8-15,-9-3-5 16</inkml:trace>
  <inkml:trace contextRef="#ctx0" brushRef="#br1" timeOffset="89651.0789">13276 4715 74 0,'-3'-21'63'0,"3"21"-20"16,-1 11-16-16,2 7-5 15,4 4-5-15,2 8-3 16,0 2 0-16,5 7 0 16,-4 2 0-16,2 2-2 0,-4-2 0 15,-1 1-2-15,-5-7-1 0,0-4 0 16,-3-1-2-1,-5-3 0-15,1-6-1 16,-1-2-1-16,1-4 0 0,-1-4-1 16,8-11-2-16,-7 14-2 15,7-14-2-15,0 0-5 16,0 0-4-16,0 0-8 0,0-11-17 15,0 11-39-15,7-21-21 0,6 7-2 16</inkml:trace>
  <inkml:trace contextRef="#ctx0" brushRef="#br1" timeOffset="90137.1131">13625 4876 4 0,'0'0'67'0,"0"0"-31"16,7 8-9-16,-7 6 2 15,0-3 0-15,0 3-2 0,0 1-7 16,2 3-1-16,3-3-4 15,0 2-1-15,1 1-1 16,1-2-4-16,4-1 0 16,2-1 0-16,2-2-1 15,2-2-1-15,3-4 0 0,3-4 0 0,1-2 0 16,3-7 1-1,0-6-2-15,2-4 0 0,-2-4-2 16,-2-4 0 0,-2-2-1-16,-4-3 0 0,-5 0-1 15,-6-2-1-15,-8 5-1 16,-2 0 0-16,-12 3-1 15,-6 5 0-15,-6 3 0 16,-6 6-1-16,-4 5 0 0,-3 5 1 0,-1 4 1 16,2 7 0-1,0 4 1-15,4 2-1 16,4 4 1-16,4 1-1 15,5-1 0-15,7 1-1 0,8-3-4 16,5-1-4-16,5-2-5 16,7-6-12-16,5-5-48 15,8-3-19-15,0-2-4 16</inkml:trace>
  <inkml:trace contextRef="#ctx0" brushRef="#br1" timeOffset="90802.1742">14145 4599 70 0,'0'-15'88'0,"0"15"-5"0,0-8-55 15,0 8-12-15,0 0-3 16,8 10-5-16,-2 2-1 0,1 0-3 16,2 3 2-16,1 2 0 15,-1 2-1-15,1 0 1 16,1 1 1-16,-2 0-1 15,1-1 1-15,1 0-1 16,0 1 0-16,2-1 0 16,0 1 0-16,-1-1-1 0,2 0-1 15,0-1 0-15,0 1-2 0,0 0 1 16,-2-2 0-16,-1 0-1 15,0 0 0 1,-1-1 0-16,-1-1 0 0,-2-3-1 16,-1 1 1-16,-1-2 0 15,-1-3 0-15,-4-8-1 16,4 16 1-16,-4-16-1 15,1 10 2-15,-1-10 0 0,0 0 0 16,0 0 0-16,1-5 0 16,1-9 0-16,2-10 0 15,3-5 1-15,5-11-4 16,4-8 1-16,3-3-1 0,3-6 0 15,0 1 0-15,-1 1-1 16,0 5 1-16,-5 5 0 16,-1 6 0-16,-4 9-1 0,-4 2-1 15,-1 10-4-15,-2 0-5 16,3 10-10-16,-7 8-26 15,3-14-39-15,-3 14-13 16,13 1-8-16</inkml:trace>
  <inkml:trace contextRef="#ctx0" brushRef="#br1" timeOffset="91971.2631">15064 4739 10 0,'-9'-3'79'15,"-4"3"-21"-15,13 0-12 16,0 0-7-16,11 6-6 15,10-6-6-15,7 6-7 0,6-6-1 16,5 3-3-16,6-3-2 16,0 2-3-16,0-2-3 0,-5 0-1 15,-4 0-2 1,-5 0-1-16,-6-1-1 0,-6-1-1 15,-4 1 0-15,-3 0-1 16,-4-1-2-16,-8 2-2 16,0 0-4-16,0 0-3 0,10-5-5 15,-10 5-6-15,0 0-16 16,0 0-43-16,0 0-15 16,2-11-3-16</inkml:trace>
  <inkml:trace contextRef="#ctx0" brushRef="#br1" timeOffset="92271.2877">15323 4487 3 0,'-7'11'84'0,"3"3"3"16,-19 9-41-16,23 7-15 15,1 6-3-15,5 8-1 16,-3 4-5-16,6 2-6 0,-5 2-3 15,0-3-2-15,0-4-2 16,0-4-2-16,-1-4-1 16,0-10-2-16,2-4-1 15,-2-6-2-15,3-3-4 0,-2-6-5 16,5-1-17-16,2-2-47 15,-1-7-20-15,-3-8-6 16,2-2-2-16</inkml:trace>
  <inkml:trace contextRef="#ctx0" brushRef="#br1" timeOffset="95247.5215">18101 4470 11 0,'-17'0'50'16,"4"1"-2"-16,1-1-6 0,1 0-9 0,2 2-6 16,9-2-6-1,-12 2-2-15,12-2-4 16,0 0-2-16,0 0 0 15,0 0-4-15,0 0 0 0,14 0-1 16,1-5 1-16,8-2-2 16,3 0 1-16,9-3-1 15,4 5 0-15,6-4-2 0,0 7-1 0,1 1 1 16,-2 1-3-1,-5 2 0-15,-5 5-2 16,-11 7 2-16,-6 1-2 16,-10 0 1-16,-7 5 0 0,-13-1 0 15,-8-2 0-15,-6-3 0 16,1-1 2-16,-1-4-3 15,3-2 2-15,3-1-2 16,5-4 1-16,16-2 0 0,0 0 0 16,0 13-2-16,8 2 1 15,7-1 0-15,5 7-1 16,1-2 0-16,0 7 1 15,-4 0 1-15,-7 0-1 0,-10-3 2 16,-4-3 0-16,-13-6 0 16,-9 1 0-16,-6-5-1 15,-5-3 1-15,0-1-4 0,1-5-1 16,5-1-4-16,1 0-6 15,10 0-12-15,5 0-31 16,4 0-35-16,11 0-4 16,8-7-4-16</inkml:trace>
  <inkml:trace contextRef="#ctx0" brushRef="#br1" timeOffset="96153.5941">18707 4681 4 0,'0'0'55'15,"-5"13"0"-15,5-13-5 0,0 13-10 16,4 0-9-16,4-4-7 0,3 3-3 16,2-4-5-1,0 1-3-15,0-1-3 0,3-5 0 16,1 2-3-16,-3-5-1 15,-1 0-1-15,-3 0-2 16,2 0 0-16,-12 0 0 16,17-1-1-16,-17 1 0 0,13-4 0 15,-13 4-2-15,0 0 3 16,11-11-3-16,-11 11 1 15,1-16 1-15,0 5-1 16,-1 0-1-16,0-2 0 0,0 0 0 16,0-2 0-16,5 0 0 15,1 0 0-15,2-4 0 0,4 2 0 16,2-3 0-16,3 1 1 15,0 3 0-15,2 1-1 0,-5 2 1 16,0 3 0 0,-1 2-1-16,-1 3 0 15,-3 5-1-15,-9 0 1 0,5 10-2 16,-5 1 3-16,0 3-2 15,3 0 2-15,0 6 1 16,5-3 0-16,8 1 2 16,5-4-2-16,6 1 3 0,6-2-4 15,4-7-2-15,5 6-7 16,0-10-12-16,-2-1-48 15,-2 4-24-15,-12-5-6 16,-8-4-2-16</inkml:trace>
  <inkml:trace contextRef="#ctx0" brushRef="#br1" timeOffset="96793.6446">17506 4353 42 0,'-11'-8'80'16,"11"8"-33"-16,0 0-13 15,0 0-7-15,0 0-4 0,0 0-5 16,7 0-4-16,5 10-2 0,3 8-3 15,5 8 0-15,3 5 0 16,3 7-2 0,0 8-2-16,-2 5-1 0,-2 6 0 15,-3-3 0-15,-5 4-1 16,-7-5-4-16,-7 4-8 15,-7-2-23-15,-16-9-50 16,-6 2-9-16,-10-7-3 0</inkml:trace>
  <inkml:trace contextRef="#ctx0" brushRef="#br1" timeOffset="97336.6917">16009 4483 41 0,'-9'-15'39'15,"-12"22"-15"-15,0 13-4 16,-5 8 4-16,0 14 0 0,1 6-1 16,3 9-2-16,4 2 1 15,11 4-3-15,7-6-2 16,12-4-3-16,9-4-3 15,9-6-11-15,4-3-39 0,-1-16-39 16,9-7-7-16,-6-7 0 16</inkml:trace>
  <inkml:trace contextRef="#ctx0" brushRef="#br1" timeOffset="99297.8464">16620 4570 41 0,'-9'0'46'0,"-4"0"-6"0,3 3-10 15,-4 5-8-15,3 4-3 16,-1 3-2-16,3 5-1 15,2 5-3-15,1 4 1 16,2 6-2-16,4-1 0 16,3 2 1-16,3-6-1 0,7-2 0 15,1-6 0-15,6-7-1 16,0-8-3-16,3-5-2 15,0-2-4-15,-2-9-8 16,1-1-16-16,5-3-56 0,-9-10-12 0,-4-4-8 16</inkml:trace>
  <inkml:trace contextRef="#ctx0" brushRef="#br1" timeOffset="99449.8553">16692 4276 14 0,'-11'-15'84'15,"-1"4"0"-15,4-4-9 16,1-2-77-16,4 6-67 16,3 11-11-16,6-3-3 0</inkml:trace>
  <inkml:trace contextRef="#ctx0" brushRef="#br1" timeOffset="99854.8859">17116 4804 78 0,'0'16'88'15,"-1"0"-3"-15,-1 7-62 16,1 5-9-16,0 1 2 15,-3-3-5-15,2 2-2 16,-1-4-5-16,2-1-7 0,0-3-11 16,1-7-55-16,1 3-16 15,3-8-4-15</inkml:trace>
  <inkml:trace contextRef="#ctx0" brushRef="#br1" timeOffset="100723.9521">19808 4403 75 0,'0'0'60'16,"-10"-3"-10"-16,10 3-8 15,0 0-13-15,0 0-5 0,5 5-7 16,11-5-3-16,8 5 0 16,8-3 1-16,9 0-2 15,3 1-1-15,5-3-3 0,-3 0-2 16,-2 0-1-16,-5 0-3 15,-8 0-3 1,-4 0-2-16,-11 0-3 0,-5 0-4 16,-11 0-5-16,10-4-10 15,-10 4-41-15,8-13-27 16,-8 4-5-16</inkml:trace>
  <inkml:trace contextRef="#ctx0" brushRef="#br1" timeOffset="101005.9803">20025 4189 23 0,'0'9'90'0,"3"2"0"15,7 9-4-15,-1 6-64 16,0 10-8-16,0 8-3 0,2 2 1 16,-2 5-3-16,0-5-3 15,3 1 0-15,-5-2-2 16,1-10-2-16,-3-7-1 15,1-5-4-15,-1-8-8 0,1 2-16 16,2 1-56-16,-8-18-10 16,8 11-7-16</inkml:trace>
  <inkml:trace contextRef="#ctx0" brushRef="#br1" timeOffset="103206.1499">14172 5949 55 0,'-18'-5'85'0,"2"4"-4"16,-1 1-47-16,0 7-10 15,4 2-7-15,-1 4-5 16,10 0-2-16,4 1-3 16,15 4-1-16,7-1 1 0,11-1 0 15,5 4 1-15,4 0-1 16,0 1 1-16,-4-2-4 15,-4 3 1-15,-9-4 1 0,-7 0-1 16,-9-1 0 0,-9-1 0-16,-8-1-1 0,-10-2 0 15,-8-2 0-15,-9-1 1 16,-3-5-2-16,-5-2-1 15,3-1-1-15,2-2-2 0,4-2-5 0,4-8-7 16,12 1-26 0,8-1-46-16,4-7-10 15,6-2-5-15</inkml:trace>
  <inkml:trace contextRef="#ctx0" brushRef="#br1" timeOffset="103372.1647">14137 5986 20 0,'8'-16'88'16,"8"-3"-2"-16,6 0-5 15,6 5-55-15,6-1-16 16,1 0-13-16,4 1-34 16,4 7-42-16,-11 4-6 0,-5 0-4 15</inkml:trace>
  <inkml:trace contextRef="#ctx0" brushRef="#br1" timeOffset="104192.226">14627 6143 10 0,'-1'9'78'0,"6"6"-29"16,2-3-7-16,8 3-2 15,-1 1-7-15,8-1-8 16,-3-3-5-16,5-2-6 0,-1-3-1 16,-1 0-2-16,-2-2-2 15,2-5 0-15,-5-2-2 16,1-3-1-16,-4-5-1 15,0-4-2-15,-3-1-2 0,0-5-1 16,-2-5-1-16,-4 0-1 16,-1 0 0-16,-4-4-2 15,0 3 3-15,0 3-2 0,0 0 3 0,1 3 0 16,1 5 3-1,3-5 0-15,3 7 1 16,2 0-2-16,4 2 1 16,-5 5 0-16,2 4 0 15,-4 2-1-15,5 10-1 0,-5 9-1 16,-2 6 0-16,0 1 1 15,-4 6 1-15,6-3 2 0,4-1 0 16,1 1 2 0,10-9 0-16,4-3 0 0,9-5-1 15,7-2 0-15,4-2-4 16,8-4-7-16,-3 3-11 15,1-2-42-15,-9-5-30 16,-2-2-9-16,-6-6-4 0</inkml:trace>
  <inkml:trace contextRef="#ctx0" brushRef="#br1" timeOffset="105179.2994">12148 5941 64 0,'-14'4'40'0,"-2"7"-7"16,5 5-3-16,6 8 0 0,-1 1-4 16,5 9-3-16,1 2-2 15,4 6-1-15,4-3-1 16,8 6-1-16,-2-6-2 0,6-3-1 15,-4-4-4-15,1-3 1 0,-1-8-2 16,-4-4-2 0,-2-4-2-16,0-1-1 15,-10-12 0-15,7 12-1 0,-7-12 0 16,0 0-2-16,0 0-2 15,0 0-4-15,0 0-6 16,0 0-10-16,0 0-36 0,19 2-35 16,-19-2-7-16,16-5-3 15</inkml:trace>
  <inkml:trace contextRef="#ctx0" brushRef="#br1" timeOffset="105561.3278">13138 5818 16 0,'14'-7'82'16,"8"-1"4"-16,6 8-35 16,10 3-20-16,4 8-8 0,7 8-3 15,-1 7-5-15,2 12-6 16,-10 9-3-16,-6 7-1 0,-7 3-1 15,-10 1 0 1,-7-3 1-16,-9-1-4 0,-2-7-2 16,-7-1-10-16,-6-7-35 0,-7-10-38 15,0-2-4-15,-5-12-7 16</inkml:trace>
  <inkml:trace contextRef="#ctx0" brushRef="#br1" timeOffset="106069.3651">12512 6157 36 0,'-8'15'85'15,"8"-15"-10"-15,-7 24-33 16,7 2-8-16,4 5-4 0,9-1-6 15,-2 3-6-15,4-5-5 16,3-4 0-16,1-4-4 0,-1-5 1 16,0-5-4-16,-1-5 0 0,0-4-1 15,1-2-3 1,-1-3-6-16,-3-7-9 15,4-10-52-15,5-3-23 0,-13-5-8 16,2-7-5-16</inkml:trace>
  <inkml:trace contextRef="#ctx0" brushRef="#br1" timeOffset="106181.3736">12663 5956 17 0,'-17'-13'78'0,"1"-1"-1"16,5 3-17-16,1 8-106 15,10 3-24-15,0 0-7 16</inkml:trace>
  <inkml:trace contextRef="#ctx0" brushRef="#br1" timeOffset="106708.4056">13005 6240 20 0,'0'0'84'0,"-4"-5"-1"15,4 5-36-15,8-6-13 16,2 1-7-16,6 2-11 0,-1 0-4 15,4 3-5-15,-1 0-1 0,-2 9-1 16,-2 1-1-16,-9 7 0 16,-5 7 0-16,-6 0 1 0,-10 3 2 15,-5-1 0 1,-2 1-1-16,3-2 2 0,0-4-2 15,5-7 0 1,11-6-1-16,4-8 0 0,19 2-1 16,10-2-1-16,7-9 1 15,4 2-1-15,4-1 0 16,3 1-3-16,-3 2-1 0,-4 5-5 15,-7 0-4-15,-5 3-9 16,-12 3-27-16,-2 3-43 16,2-1-8-16,-7-1-4 15</inkml:trace>
  <inkml:trace contextRef="#ctx0" brushRef="#br1" timeOffset="107379.4627">15727 5897 70 0,'-15'-1'88'15,"4"1"-1"-15,11 0-48 0,0 0-9 16,18 2-5-16,8 0-4 16,5 1-4-16,5-3-2 0,4 0-4 15,0 0-2-15,0-3-3 16,-5 3-2-16,-2 0-1 15,-10-1-1-15,-4 1-1 16,-5 0 0-16,-3 0-2 16,-1 0-2-16,-1 0-3 15,1-4-4-15,-3 2-5 0,-7 2-10 16,20-9-30-16,-10 6-36 15,-10 3-6-15,7-15-2 16</inkml:trace>
  <inkml:trace contextRef="#ctx0" brushRef="#br1" timeOffset="107631.4826">15872 5661 38 0,'0'0'85'15,"-13"7"3"-15,10 10-41 16,3 2-18-16,2 6-6 15,-1 7 1-15,2 4-4 0,2 6-4 16,3 2-5-16,-1-1-2 16,2-2-2-16,-2-1-2 0,5-6-1 15,-4-4-4-15,1-5-6 16,4-1-26-16,0-1-52 15,-13-23-7-15,16 11-9 16,-12-18 7-16</inkml:trace>
  <inkml:trace contextRef="#ctx0" brushRef="#br1" timeOffset="108667.5538">18372 5641 29 0,'-20'-4'87'0,"8"3"-2"0,0 2-30 16,12-1-25-16,0 0-6 16,5 8-5-16,14-7-3 15,3 2-4-15,9 1-1 16,0-1-2-16,4-1 0 15,0 1-2-15,-1-1-2 16,-4-1-1-16,-7 1-1 0,-3 0-1 16,-10 3-1-16,0-1 0 0,-10-4 0 15,7 15 0 1,-7-15 1-16,0 20-1 15,0-3 2-15,-7 6-1 0,3-1 1 16,-3 7 0-16,1 0 1 16,-3 3-1-16,-2 7 0 15,4-5 0-15,0 4-1 0,2-4-1 16,2-2 1-16,0-2-1 0,2-2-2 15,-1-2-2 1,2-8-6-16,1 3-10 16,-1-11-33-16,0-10-39 0,0 0-8 15,-1-4-7-15</inkml:trace>
  <inkml:trace contextRef="#ctx0" brushRef="#br1" timeOffset="108830.5638">18411 6028 74 0,'8'-4'91'0,"12"-2"-2"16,8-5-6-16,11 2-71 0,-3 4-4 15,7-5-3-15,-2 2-2 16,-4 3-5-16,-5-4-11 16,0 4-33-16,0 2-39 15,-14-1-6-15,-1-3-5 16</inkml:trace>
  <inkml:trace contextRef="#ctx0" brushRef="#br1" timeOffset="109439.5995">18964 5827 11 0,'0'0'82'0,"-7"1"-13"16,7-1-16-16,0 0-14 15,6 14-9-15,-6-14-8 16,16 15-1-16,-8-4-4 0,3-1-1 16,0-2-1-16,3 2-1 0,-2-3-1 15,3-5-3 1,-3 0-1-16,3-2-2 0,-2-2-1 15,1-7-1-15,-1-3-2 16,-1-6 0-16,4-5-2 16,-3 0 0-16,1-3-1 15,-1 0 1-15,4 0-2 16,0 3 1-16,-1 2-1 0,-1 5 1 15,-4 7-1-15,1 2 0 16,-3 4 0-16,-9 3 1 16,12 8 0-16,-13 4-1 15,3 5 1-15,-2 3 1 16,1 1 0-16,2 1 1 0,3-3 0 15,3 2 1-15,5-2 0 16,7-3-1-16,5-5 2 0,5-1-2 16,8 1 0-16,0-3-4 15,3 0-2-15,-6-1-5 16,-1 0-9-16,-11-7-24 0,-5 0-42 15,-3 0-15-15,-16 0-7 16,0 0 6-16</inkml:trace>
  <inkml:trace contextRef="#ctx0" brushRef="#br1" timeOffset="110451.6782">16819 5797 69 0,'-10'-5'82'16,"-9"5"-28"-16,10 16-16 15,3 3-8-15,3 6-4 16,3 4-6-16,0 5-1 16,7 0-4-16,6-3 0 15,4 1-5-15,5-8 1 16,1-3-4-16,-3-5 0 0,4-7-4 15,-5-9-6-15,0 0-14 0,1 0-61 16,-5-17-10 0,-4-12-8-16,-8-6-4 0</inkml:trace>
  <inkml:trace contextRef="#ctx0" brushRef="#br1" timeOffset="110568.6899">16868 5656 41 0,'0'0'81'0,"-13"-7"-2"15,13 7-8-15,0 0-84 16,8 14-52-16,5-3-14 15,0 4-4-15</inkml:trace>
  <inkml:trace contextRef="#ctx0" brushRef="#br1" timeOffset="111075.7289">17354 5903 18 0,'-6'0'83'0,"6"0"2"16,0 0-36-16,0 0-16 15,0 0-12-15,0 0-9 0,0 0-6 16,5 7-4-16,-5-7-1 16,10 17-1-16,-3-7 1 15,0 2 1-15,-1 2 1 0,-1-2 0 0,-2 5 4 16,-2-5-1-1,-1 1 1-15,-1 1 0 16,-3-3 1-16,-1 0 0 16,5-11 1-16,-6 17-1 0,6-17-1 15,9 9-1-15,3-9-1 16,5 0 0-16,4 0-3 0,1-4-1 15,4 1-7-15,-3-4-6 0,3 0-22 16,-3 4-46 0,-6-9-13-16,-2 0-6 15</inkml:trace>
  <inkml:trace contextRef="#ctx0" brushRef="#br1" timeOffset="111588.7631">17528 5561 8 0,'-11'-16'92'0,"5"1"2"0,1 1-5 15,26 4-54-15,-19 0-9 0,-2 1-5 16,0 9-3-1,5-14-6-15,-5 14-3 16,6-8-4-16,-6 8 0 0,0 0-2 16,0 0 0-16,0 0-1 15,6-10 0-15,-6 10-1 16,0 0 0-16,0 0 0 0,0 0 0 0,0 0 0 15,0 0 0 1,0 0 0-16,0 0 0 16,0 0 0-16,0 0 0 15,0 0 0-15,0 0 0 16,0 0 1-16,0 0 0 0,13 11-1 15,1-5 0-15,5 6 1 16,3 3-1-16,7 8 1 0,3 9-1 0,3 5 0 16,-1 11 1-1,0 3-1-15,-8 7 2 16,-5 5-2-16,-12-3 1 0,-9 1-1 15,-5-3 0-15,-14-5-1 0,-1-4-1 16,-4-8-2 0,-2 0-6-16,-6-10-9 0,4-1-31 15,-1-4-36 1,-10-12-15-16,-6-7-5 0</inkml:trace>
  <inkml:trace contextRef="#ctx0" brushRef="#br1" timeOffset="111958.7848">16649 5503 1 0,'-21'-4'70'0,"-10"6"-37"0,5 14 3 16,-1 10 4 0,1 14 3-16,2 11-3 15,0 10-6-15,11 10-7 16,11 4-3-16,2 1-3 0,12-1-4 15,9-4-6-15,8-11-2 16,5-5-3-16,4-9-2 16,3-7-7-16,-3-7-8 0,4-3-28 15,1-8-47-15,-9-8-10 16,-2-5-5-16</inkml:trace>
  <inkml:trace contextRef="#ctx0" brushRef="#br1" timeOffset="112968.8498">17267 5983 31 0,'0'0'57'0,"0"0"-3"0,0 0-10 15,-9 0-11-15,9 0-6 0,7-1-5 16,-7 1-5-1,21-2-4-15,-8 2-4 0,3-2-2 16,0 2 0-16,0 0-3 16,-2 4-1-16,1 1-1 15,-3 0-1-15,-2 3 1 16,-1 3-2-16,-4-1 2 15,-2 5-2-15,-1-1 1 0,-2 6-1 16,-5 0 1-16,-1 1-1 16,-1-4 1-16,1 2 1 15,3-3-1-15,0-3 3 0,3-1 0 16,7-8 1-16,10-1 1 15,6-3-1-15,8 1 0 16,1-1-4-16,8 0-6 0,1 0-9 16,6 0-33-16,1 1-39 15,-7 2-7-15,-2 0-4 16</inkml:trace>
  <inkml:trace contextRef="#ctx0" brushRef="#br1" timeOffset="113777.9001">14364 6846 31 0,'-16'3'89'16,"8"9"-5"-16,8-12-24 16,5 3-19-16,17-2-11 15,10 0-10-15,6 0-5 0,10 2-4 16,3 0-2-16,4-1-2 0,-2 1-3 15,-3 1 0 1,-8-1-3-16,-8-3-3 0,-6 0-3 16,-8-1-5-1,-4-1-13-15,-16 2-46 0,12-12-22 16,-12-5-6-16,-12-5-1 0</inkml:trace>
  <inkml:trace contextRef="#ctx0" brushRef="#br1" timeOffset="113940.9163">14599 6655 69 0,'0'17'87'16,"1"6"-3"-16,9 13-58 0,-3 3-3 16,3 8-1-16,-3 2-5 15,0 3-4-15,0-3-4 16,-1-3-5-16,1-2-6 0,-7-10-25 15,0-3-54-15,9-8-5 16,-6-13-7-16</inkml:trace>
  <inkml:trace contextRef="#ctx0" brushRef="#br1" timeOffset="115213.0058">17730 6843 57 0,'-12'-8'56'16,"-7"-2"-6"-16,5 2-4 16,2 1-9-16,12 7-6 15,-10-14-8-15,10 14-7 16,14-8-2-16,3 4-4 15,8 4-1-15,4 0-3 0,5 4 0 16,3 7 1-16,4 3-2 0,-4 5 1 16,-4 5 0-1,-4 4-2-15,-9 6 0 0,-8 4 0 16,-10 1-1-16,-7 2-1 15,-16 1 1-15,-6-3-1 16,-7-4 1-16,-4-6 0 16,-3-10 0-16,-2-5 1 0,5-9-2 15,5-5 2-15,5-9-2 16,6-6-1-16,8-2 0 15,9-2-1-15,5 0 0 0,4 1-1 16,9 6 0-16,7 5 0 16,4 4 0-16,4 3 1 15,3 3-1-15,0 8 1 0,3-1 0 16,-3 3-3-16,2 2-3 0,-3-6-4 15,3 3-9 1,-6-10-26-16,-4-2-41 16,4-2-12-16,-5-7-4 15</inkml:trace>
  <inkml:trace contextRef="#ctx0" brushRef="#br1" timeOffset="115596.036">18143 7081 17 0,'-3'15'89'0,"-2"1"1"15,5-1-3-15,1 0-60 16,11 0-4-16,8-8-1 15,4 2-3-15,6-9-3 16,0 0-4-16,4-8-3 0,-3-3-2 16,-2-4-2-16,-4-4-2 0,-7-2-2 15,-1-4 1 1,-8 1-1-16,0-3 0 0,-3 3 0 15,-3 3 0-15,4 2-2 16,-2 5 1-16,2 3-1 16,4 6 0-16,3 5 1 15,0 3-2-15,1 10 0 0,1 1 1 16,-5 8 1-16,0 1 0 15,-2 4 2-15,-5-1 0 16,-2 2 1-16,-3-1 0 16,4-7 2-16,2 1-1 0,10-4-1 15,6-3 0-15,12-1-1 16,6-3-1-16,8 2-4 15,0-7-5-15,0 7-13 16,-11-10-31-16,-13-2-43 0,-10-2-5 16,-13 2-6-16</inkml:trace>
  <inkml:trace contextRef="#ctx0" brushRef="#br1" timeOffset="116073.0837">15469 6888 13 0,'-10'27'85'0,"4"6"5"16,3 8-51-16,8 8-2 0,11 6 2 15,8 1-2-15,10-5-7 16,4-3-7-16,3-7-6 16,-1-6-3-16,-5-9-4 15,-6-7-2-15,-6-7-1 0,-7-4-4 16,-16-8-1-16,11 9-3 15,-11-9-4-15,0 0-7 16,0 0-16-16,-10-3-51 16,10 3-16-16,-10-15-8 0,8 2-3 15</inkml:trace>
  <inkml:trace contextRef="#ctx0" brushRef="#br1" timeOffset="116406.117">16252 7082 59 0,'-1'16'98'15,"-4"1"-3"-15,3 4-7 16,2 4-66-16,0 3-3 15,6-1-3-15,3-1-5 16,6-1-4-16,3-4-3 0,4-2-5 16,-1-8-8-16,4 0-25 15,-1-8-49-15,-8-8-11 16,-8-16-8-16</inkml:trace>
  <inkml:trace contextRef="#ctx0" brushRef="#br1" timeOffset="116494.1258">16176 6972 20 0,'-19'-24'73'0,"8"0"-42"16,10 6-31-16,7 4-70 15</inkml:trace>
  <inkml:trace contextRef="#ctx0" brushRef="#br1" timeOffset="116901.1629">16731 7125 33 0,'-13'-3'95'15,"5"-4"-3"-15,8 7-5 16,-4-9-55-16,10 6-13 0,11 3-5 15,3 0-5-15,3 0-3 16,1 3-1-16,-1 5-2 16,-2 3-1-16,-5 3-2 15,-8 5 1-15,-6 1 0 0,-2-1-1 16,-3-2 1-16,-2 3 0 15,-1-6 1-15,0-2-1 16,6-12 2-16,3 10 0 0,11-8-1 16,5-2-1-16,4 0-2 15,-2-5-5-15,8 0-11 0,-7-7-36 16,-3-3-38-1,2-4-5-15,-8-5-7 16</inkml:trace>
  <inkml:trace contextRef="#ctx0" brushRef="#br1" timeOffset="117113.1814">16947 6868 32 0,'0'0'94'0,"-5"-8"-1"16,12 7-7-16,12 3-58 15,7 10-10-15,6 7-1 0,2 10-6 16,3 8-2-16,-4 9-4 15,-5 7-2-15,-9 0 0 16,-5 0 0-16,-11 0 0 16,-3-4-2-16,-10-6-2 0,-5 2-13 0,-10-3-46 15,-2-15-28 1,7-8-5-16,0-4-8 15</inkml:trace>
  <inkml:trace contextRef="#ctx0" brushRef="#br1" timeOffset="118236.273">15120 8325 78 0,'0'0'89'0,"0"0"-1"15,7 0-48-15,16 3-11 0,10-3-7 16,9 0-2-1,6 0-2-15,5 0-7 16,3-3-2-16,-1-1-2 0,-4 1-2 16,-8-2-2-16,-3 2-3 15,-12 0-2-15,-6 0-3 16,-5 0-3-16,-5 3-7 0,-12 0-15 15,5-18-49-15,-5 18-14 16,0-22-6-16</inkml:trace>
  <inkml:trace contextRef="#ctx0" brushRef="#br1" timeOffset="118452.2946">15384 8110 81 0,'6'30'88'16,"3"-14"-4"-16,-2 23-58 15,3 9-1-15,-1 2-3 16,1 2-5-16,-4-4-2 0,3 0-5 16,-1-4-2-16,-2-5-4 15,0-6-6-15,1-4-13 16,-1-2-49-16,2-13-22 15,-8-14-7-15,16 3-2 16</inkml:trace>
  <inkml:trace contextRef="#ctx0" brushRef="#br1" timeOffset="120447.4454">18490 8081 7 0,'13'17'93'15,"-2"2"2"-15,2 5-2 16,1-6-49-16,11 0-11 16,8-6-8-16,6-9-7 15,4-3-2-15,-4-13-5 16,0-1-3-16,-2-10-3 15,-13-3-2-15,-10-3-2 0,-14 0-1 16,-17 4 0-16,-13 2-1 16,-8 5-1-16,-4 4 0 15,-9 10 1-15,1 5 0 16,5 9-1-16,9 8 0 15,8 7-1-15,9 0-4 16,13 5-4-16,5-2-9 16,10-3-32-16,12-2-39 15,0-4-7-15,1-7-4 0</inkml:trace>
  <inkml:trace contextRef="#ctx0" brushRef="#br1" timeOffset="120976.484">18327 8441 257 0,'3'-27'-54'0,"6"-11"-21"16,2-1-3 0</inkml:trace>
  <inkml:trace contextRef="#ctx0" brushRef="#br1" timeOffset="121484.5267">19303 8068 37 0,'-24'8'91'0,"1"6"0"15,4-2-6-15,9 0-63 16,1 4-4-16,5 2 0 0,4-6 4 15,1 0-5-15,13-8-4 16,2-4-2-16,7-1-2 16,0-9-1-16,2-2-2 15,3-8-2-15,-2 1-1 0,3-7-1 16,-4 3-1-16,-3-2 1 15,-2 7-1-15,-6-1 0 16,1 6-1-16,-5 5 0 16,-10 8 0-16,8 1 1 0,-6 10-1 15,2 5 0-15,-1 1 1 16,5 1 0-16,3 1 2 15,9-2-2-15,6-3 1 16,7-6-1-16,2 0-1 0,3-5-4 16,10 0-10-16,-7-3-33 15,4-16-42-15,3-6-9 16,-3-17-9-16,1-8-3 0</inkml:trace>
  <inkml:trace contextRef="#ctx0" brushRef="#br1" timeOffset="122280.5901">18379 7937 4 0,'0'-13'94'15,"0"13"4"-15,0 0-4 0,7-20-33 16,3 34-34-16,-4 11-9 15,2 11-4-15,-4 3-2 0,-2 1-4 16,0 3 0 0,-2-3-5-16,0-2-2 0,0-2-5 15,-1-2-9-15,-4-7-38 16,5-5-39-16,8-2-7 15,4-12-7-15</inkml:trace>
  <inkml:trace contextRef="#ctx0" brushRef="#br1" timeOffset="122986.6454">16344 7923 25 0,'0'-12'83'15,"0"12"-2"-15,-11-11-39 16,0 15-11-16,1 17-8 15,-2 8-6-15,-1 17-5 0,2 9-1 0,0 12-1 16,8 3 0-16,3 3 0 16,8-2-2-1,10-9 0-15,8-6-3 0,4-15-4 16,10-8-13-16,-2-5-47 15,10-15-26-15,4-7-6 16,5-7-4-16</inkml:trace>
  <inkml:trace contextRef="#ctx0" brushRef="#br1" timeOffset="123645.6942">17592 7831 61 0,'11'-3'87'0,"3"8"-2"0,5 8-49 15,7 6-13-15,4 8-5 16,3 6-4-16,-3 6-3 16,-3 12-4-16,-6 9-3 0,-9 6-5 15,-13 1-8-15,-3-1-38 16,-8 5-36-16,-21-9-5 0,-5-4-3 15</inkml:trace>
  <inkml:trace contextRef="#ctx0" brushRef="#br1" timeOffset="126077.8825">16659 8136 41 0,'-15'17'87'0,"9"-5"0"16,12 5-44-16,-7 5-11 0,-1 2-6 15,2 2-4-15,2 0-4 16,7-5-4-16,4-4-1 16,7-7-4-16,1-6 0 15,4-4-3-15,-3-10-4 16,6-2-8-16,-5-9-20 0,-6-14-56 15,2 6-10-15,-4-10-9 16,-5-6 0-16</inkml:trace>
  <inkml:trace contextRef="#ctx0" brushRef="#br1" timeOffset="126199.892">16730 7853 50 0,'-22'-10'86'16,"3"3"-6"-16,6-2-8 16,13 9-93-16,0 0-56 0,0 0-4 15,12 11-4-15</inkml:trace>
  <inkml:trace contextRef="#ctx0" brushRef="#br1" timeOffset="126435.9093">17141 8179 87 0,'4'21'94'0,"0"5"-4"16,1 2-6-16,-4 4-69 0,8 11-9 16,0-6-8-16,6 2-48 15,3 3-34-15,-6-8-6 16,0-7-5-16</inkml:trace>
  <inkml:trace contextRef="#ctx0" brushRef="#br1" timeOffset="128771.0852">20681 7949 51 0,'-15'1'93'16,"2"-1"-26"-16,13 0-9 0,0 0-15 15,0-7-10-15,16 2-10 16,12 1-5-16,6-2-8 15,5-3-2-15,8 3-3 0,2 1-2 16,0-1 0-16,-2 1-1 16,-4 3 0-16,-5-1-3 15,-8 0-1-15,-6 1-3 16,-5 2-4-16,-9-1-6 15,-1 1-14-15,-9 0-39 0,-9 11-25 32,-7-4-7-32,-3-4 3 0</inkml:trace>
  <inkml:trace contextRef="#ctx0" brushRef="#br1" timeOffset="128973.1">20713 8147 88 0,'0'0'96'16,"20"7"-6"-16,5-34-29 0,8 24-41 16,14 1-4-16,3-3-2 15,4 2-6-15,0-4-6 16,0 6-5-16,-3-2-5 15,-4 3-11-15,-8-1-15 0,-11-4-51 16,3 3-7-16,-4 0-7 16</inkml:trace>
  <inkml:trace contextRef="#ctx0" brushRef="#br1" timeOffset="129314.1242">21561 7897 4 0,'-19'13'87'15,"2"6"3"-15,1 6-3 16,-11 7-62-16,27 5-3 16,12-3-1-16,13-1-3 0,13-9-4 0,11-7-4 15,6-7 0 1,7-10-3-16,-1-3-1 0,-1-15-2 15,-9-2-1-15,-10-9-1 16,-8-3-2-16,-16-4 1 0,-13 0-1 16,-11-2 0-1,-15 3-1-15,-10 2 1 16,-12 7-1-16,-1 4 1 0,-10 12-2 15,3 10-4-15,1 0-8 16,8 17-23-16,8 4-42 0,23 3-14 31,11-8-7-15</inkml:trace>
  <inkml:trace contextRef="#ctx0" brushRef="#br1" timeOffset="130380.1831">21542 9007 49 0,'0'0'34'15,"-9"0"-1"-15,-2 12 3 0,7 8 4 0,-10 4-1 16,7 6-2 0,-12 6-7-16,3 9-7 15,-7 2-5-15,-3 7-4 0,-3-2-4 16,-5 3-2-16,2-6-2 0,1-5-2 15,1-5 0 1,3-9-2-16,5-3-2 0,7-12 0 16,4-2-3-16,11-13-3 0,-9 8-7 15,9-8-18 1,0-13-52-16,8 0-9 15,1-7-5-15</inkml:trace>
  <inkml:trace contextRef="#ctx0" brushRef="#br1" timeOffset="130648.1991">21268 9126 73 0,'5'10'88'0,"3"5"-3"15,-1 13-54-15,3 4-7 16,1 9 1-16,-1 1-3 16,1 8-4-16,-3-1-4 15,3 0-4-15,-4-5-2 0,1-7-3 0,-3-4-2 16,0-8 0-1,-1-6-3-15,-1-6-2 0,-3-13-5 16,5 11-5 0,-5-11-17-16,8 4-48 0,-8-4-17 15,5-14-5-15</inkml:trace>
  <inkml:trace contextRef="#ctx0" brushRef="#br1" timeOffset="130860.2176">21230 9376 45 0,'0'0'93'0,"0"0"0"16,23 0-5-16,8-1-65 16,11-7-6-16,6-1-1 15,6-3-2-15,0 2-6 0,-1-1-3 16,-3 1-5-16,-8-2-4 15,-7 4-4-15,-10-2-6 16,-3 3-9-16,-11-4-12 16,-6-4-39-16,-2 6-20 0,-3-5-2 15</inkml:trace>
  <inkml:trace contextRef="#ctx0" brushRef="#br1" timeOffset="131296.2468">21243 8898 24 0,'-49'5'65'15,"2"11"-5"-15,-1 9-12 0,-2 9-9 0,3 13-5 16,7 13-7-1,9 9-6-15,6 12-3 16,11 8-5-16,10 6-1 16,7-3-1-16,17-1-2 0,10-11 2 15,13-12-2-15,12-15-1 16,8-14-1-16,11-19-1 15,13-14 0-15,4-12-1 0,11-16-2 16,5-18-1-16,2-14 0 16,-5-15 0-16,-6-12-1 15,-17-9 0-15,-19-2 0 16,-19 0 0-16,-26-3-1 0,-18 10 0 15,-29 8-1-15,-22 15 0 16,-16 14 0-16,-17 15-1 0,-11 12 1 16,-5 15-3-16,-1 7-6 15,9 21-14-15,6 12-44 16,6 7-23-16,17 8-9 15,19-1-4-15</inkml:trace>
  <inkml:trace contextRef="#ctx0" brushRef="#br1" timeOffset="134713.4481">7645 3038 36 0,'-9'7'44'16,"-1"3"-6"-16,1 2-8 0,1 5-7 16,5 4-5-16,-1 2-2 15,4 1-2-15,0 0 0 16,6-2-2-16,5-4 0 0,2-2 0 15,2-5-1-15,3-6-2 0,1-3 1 32,-1-2-5-32,1-7-5 0,3-6-9 0,-3-6-36 15,4-1-36 1,-8-7-6-16,1-2 5 15</inkml:trace>
  <inkml:trace contextRef="#ctx0" brushRef="#br1" timeOffset="134845.4585">7735 2795 6 0,'-17'-13'76'16,"7"5"-11"-16,-4-3-27 16,-23 6-100-16,37 5-11 0</inkml:trace>
  <inkml:trace contextRef="#ctx0" brushRef="#br1" timeOffset="135147.4806">8037 3162 55 0,'0'14'69'15,"15"1"-46"-15,-16 7-12 16,-6 2 0-16,-1 3-24 0,7 3-50 16,-8-1-4-16</inkml:trace>
  <inkml:trace contextRef="#ctx0" brushRef="#br1" timeOffset="135730.5183">8891 3100 30 0,'-6'10'61'0,"2"14"-16"0,0 4-3 15,4-1-6 1,0-2-9-16,1-2-9 16,5-5-4-16,2-6-2 15,4-2-4-15,-1-10-9 0,9-10-55 16,0 0-21-16,0-13-7 15</inkml:trace>
  <inkml:trace contextRef="#ctx0" brushRef="#br1" timeOffset="135846.5272">8903 2806 29 0,'-18'-3'1'0,"18"3"-2"0</inkml:trace>
  <inkml:trace contextRef="#ctx0" brushRef="#br1" timeOffset="136321.5531">9277 3108 65 0,'0'0'76'16,"9"-15"-8"-16,4 13-55 15,-1 2-5-15,2 0-3 16,0 2 1-16,-3 1-1 16,-1 5 1-16,-10-8-2 0,7 21 0 15,-7-8 1-15,-7 3-1 0,-4-1 1 16,-1 3 1-1,1-2-1-15,0 0 2 0,3 0 0 16,7-3 2-16,4-1 0 16,14-4 1-1,3 2-1-15,10-1-1 0,1-4 1 16,8 2-3-16,-3-1-4 15,2 1-7-15,-10-6-22 0,0-1-53 16,1 6-10 0,-7-6-5-16</inkml:trace>
  <inkml:trace contextRef="#ctx0" brushRef="#br1" timeOffset="137248.6062">11322 2996 29 0,'-9'0'67'0,"9"0"3"15,-9 18-55-15,8 5-6 16,1 6-1-16,4 6 5 0,5 0 1 15,4 0 5 1,1-1 0-16,3-7-1 0,-1-2-2 16,0-9-1-16,-1-9 0 0,1-5-4 15,-4-2 0 1,-1-7-3-16,0-6 0 0,-3-7-5 15,3-3 0-15,-2-3-3 16,-2-3 0-16,-1 1-1 16,0 1 0-16,1 0 0 0,-4 7-2 15,-1 3 1-15,-1 6-1 16,-1 11 1-16,0 0 1 15,-1 8 0-15,2 8 0 16,2 7 2-16,2 4 0 0,3 1 2 16,5 4 0-16,-2-7 2 15,3 3-1-15,0-8 0 16,1-2-2-16,-2-7-3 15,-3-6-5-15,2 2-10 0,-12-7-36 16,13-1-36-16,-4-14-5 16,0-5-5-16</inkml:trace>
  <inkml:trace contextRef="#ctx0" brushRef="#br1" timeOffset="137599.6233">11770 3064 62 0,'13'15'82'0,"-4"-3"-3"0,27 3-56 16,-29 4-7-16,0 0-1 15,-4-1-4-15,-2-4 0 0,-1-1 0 16,0-13 0 0,0 9-2-16,0-9-1 15,5-10-1-15,5-7-1 0,3-2-1 16,2-3-2-16,5 0-2 15,1 1-2-15,1 1 0 0,0 5-1 16,0 8 1-16,-3 5 1 16,1 3-1-16,-4 10 1 15,0 3 1-15,-1 7 0 0,-2 2 1 16,-3 3 0-1,-3-3 1-15,-1-3 0 16,-1-2 1-16,-2-1-1 0,-2-3-2 16,-1-14-2-16,0 0-7 15,0 0-9-15,0 0-41 16,8-15-29-16,-4-7-8 0,5-6-3 15</inkml:trace>
  <inkml:trace contextRef="#ctx0" brushRef="#br1" timeOffset="138105.6594">12333 2648 61 0,'13'-6'77'16,"-13"6"1"-16,11 11-52 0,-7 11-10 15,1 5-3 1,-2 10 0-16,0 6 1 0,1 2 0 0,-2 7 0 16,2-1-2-1,-3 2-2-15,-1-2-2 0,0-4-1 16,-1-6 1-1,-3-7-2-15,1-5-2 16,1-9 2-16,2-4-2 0,0-16 1 0,9 1-2 16,3-7 0-1,4-17-2-15,5-5 0 16,3-7-1-16,2-5-1 0,3-2-1 15,-3-1 1-15,1 3 0 16,-1 5 0-16,-6 7 1 16,-5 11-1-16,-5 3 0 0,-10 14 0 15,0 0-1-15,-7 14 0 0,-7 8 0 16,-3 5 0-1,1 5 1-15,-1 3 1 0,9 1 1 16,2-2 2-16,6 2 0 16,10-4 0-16,9-3 1 15,6-6-1-15,2-1 0 16,5-6-1-16,-1-2-3 15,0-6-3-15,1-4-8 0,-5-6-22 16,-3-14-44-16,4-7-16 16,-3-7-7-16</inkml:trace>
  <inkml:trace contextRef="#ctx0" brushRef="#br1" timeOffset="138472.68">13059 2921 37 0,'0'14'90'0,"0"2"-2"0,0 3-2 16,0 3-70-16,0 5-3 15,0 6 0-15,-1 2 0 0,-1-8 0 16,-3 0-3-16,2-6 0 16,1-4-3-16,1-8 0 0,1-9-1 15,0 0 0 1,4-17-2-16,8-7 0 15,1-3-1-15,3 0-2 16,1-3-1-16,0 6-1 0,-2-1-1 16,-2 13 0-16,-13 12 0 15,14-5 1-15,-14 14-1 16,0 13 1-16,-4 2 1 0,-4 4-1 0,2 4 2 15,-1-2 1 1,4-3-1-16,1-3-2 16,2-6-2-16,5-2-4 15,8-9-10-15,9-2-20 0,1 0-40 16,6-9-19-16,2-4-5 15</inkml:trace>
  <inkml:trace contextRef="#ctx0" brushRef="#br1" timeOffset="138699.6928">13393 3193 25 0,'8'9'88'0,"3"-2"-1"0,17 1-41 16,-5-4-11-1,7-4-10-15,3 0-6 16,4-7-3-16,-4-7-3 0,-1-2-5 16,-9-5 0-16,-10-3-4 15,-8 1-1-15,-7 1-1 16,-13-1 0-16,-4 7-2 15,-4 3 0-15,-4 5-1 0,2 5-1 0,2 3-2 16,7 4-4 0,0 5-3-16,10 7-7 15,4-2-17-15,2-6-46 16,6 6-12-16,8-4-2 0</inkml:trace>
  <inkml:trace contextRef="#ctx0" brushRef="#br1" timeOffset="139086.7233">13758 3002 32 0,'0'0'81'0,"0"0"-1"15,6 8-38-15,-3 5-19 16,2 2-4-16,1 2-1 0,5-1 1 15,1-3 0-15,2-1-2 16,4-5-2-16,1-1-2 16,1-5-2-16,0-1-3 15,1-6-2-15,-6-2-2 16,0 3-2-16,-3 1-2 0,-3 1 0 15,-9 3-1-15,14 0 0 16,-11 10-1-16,3 3 1 16,3-1 1-16,3 0 0 15,3-2 2-15,7-4 1 16,3-4 1-16,2-2-1 0,0-13 1 15,-1-1 0-15,-4-7-1 16,-4-1-1-16,-6-2-2 16,-4 2-2-16,-5-1-5 0,-3 1-6 15,-2 3-7-15,-5 1-17 16,1 5-38-16,6 5-22 15,0 8-5-15</inkml:trace>
  <inkml:trace contextRef="#ctx0" brushRef="#br1" timeOffset="139461.7465">14315 2951 44 0,'5'15'83'0,"1"6"-1"16,-6 2-52-16,5 4-9 15,1 0 0-15,-1-3-4 16,-3-6 0-16,0-2 0 0,2-3-2 15,-4-13-2-15,0 0 0 16,0 0-1-16,13-13-3 16,-7-8-1-16,5 4-5 0,1-10-1 15,0 3-2-15,0 1 1 16,3 5-1-16,-3 6 0 0,-1 4-1 15,-1 8 1 1,-10 0 0-16,10 8 0 0,-11 9 0 16,1 3 0-16,-3 4 2 15,-4-1-1-15,-3 1 1 16,0 0 0-16,1-2 0 0,0-1-1 15,0-5 0-15,5-3-2 16,3 0-4-16,1-13-4 16,11 16-9-16,1-15-21 0,3-2-42 15,11-7-14 1,5-10-7-16</inkml:trace>
  <inkml:trace contextRef="#ctx0" brushRef="#br1" timeOffset="139769.7683">14979 2782 14 0,'-15'-1'77'16,"-4"1"2"-16,-2 1-5 15,0 10-63-15,2 4-7 0,1 7 1 16,5 3 1-16,3 3 1 0,7 5 1 15,4-3 0 1,9 8 1-16,3-3-1 0,2 1 3 16,-1-3-1-16,-2 1 1 15,-8-5-1-15,-4-4-1 16,-2-1 2-16,-10-5-3 15,-1-1 0-15,-6-7-4 16,3 4-8-16,-3-8-10 0,7 3-31 16,6 2-42-16,6-12-8 15,-9 14-6-15</inkml:trace>
  <inkml:trace contextRef="#ctx0" brushRef="#br1" timeOffset="163240.2043">6233 5112 0 0,'0'0'23'0,"0"0"-4"0,0 0-5 15,0 0-2-15,0 0-2 0,0 0 0 16,0 0-2-16,7-1 2 15,3 1-1 1,1 0 2-16,3-2-1 0,2-1 2 16,2-1-1-16,3 1-1 15,0-1-1-15,-2 1 0 16,5-1-2-16,-2 1 0 0,1-1-3 15,6 1 1-15,-5-1-1 0,4 0 1 16,-2 0-4 0,2 1 1-16,-2 1-1 15,2-3 1-15,-4 2 0 16,-4 0-1-16,1 2 1 0,-2-2-1 15,-2 2 2-15,-1 0 1 16,-1-1-1-16,2 1 0 16,-1 1 0-16,2 0 1 0,0 0-2 15,4 0 1-15,1 0-2 16,0 0 1-16,6 0-1 0,-5 0 1 15,3 0 0-15,1 0-1 16,1-2 2-16,-1 2-1 16,1-2 0-16,0 1 1 15,-1 1 0-15,4 0 0 0,-4 0-1 16,5 0-1-16,-1 3 1 15,0-1-1-15,1-1 0 16,-2 2 0-16,4-2 0 16,-3-1 1-16,0 2-2 0,0-2 1 15,-2 0-1 1,-2 0 2-16,3 0-2 0,-3 0 0 15,3 0 1-15,1 1-1 16,5-1 0-16,-1 2 1 16,0 0-1-16,1 0 0 0,-1 1 0 15,2 0 1-15,-2-1-1 16,-4 1 0-16,-1 2 0 15,-3-1 0-15,1-1 0 16,-3-1 0-16,2 0 1 16,-4 1-1-16,1-3 0 0,2 2 1 15,-1-2-1-15,1 1 0 16,3-1 1-16,1 3-1 0,-1-1 1 15,3 0-1-15,-3 0 0 0,5 3 0 16,-4-1 0 0,3-1 1-16,-2 2-1 0,2-2 0 15,1 0 1 1,0 0 0-16,0-2-1 15,3 1 1-15,0-2-1 0,0-1 1 16,2 1-1-16,-1 0 1 16,7-1-1-16,0 0 2 15,3-1-1-15,3 2 0 16,0 0 1-16,1 0 0 0,-1 0 0 15,-4 0 2-15,-1 0-2 0,-6 0 0 16,2-1 0 0,-5-5-2-16,1-1-2 0,-1-3-2 15,4 1-5-15,1-4-5 0,2 4-12 16,-2 6-43-1,-5-5-19-15,3 2-2 16</inkml:trace>
  <inkml:trace contextRef="#ctx0" brushRef="#br1" timeOffset="167507.4546">3848 5029 25 0,'0'0'43'0,"-7"-12"-2"16,7 12-7-16,-3-14-7 15,3 14-7-15,0-12-4 0,0 12-3 0,9-8-8 16,-1 5 0 0,4 1-3-16,3 1-1 15,6 1-1-15,2 0 0 16,7 0 0-16,-1 1 0 0,9 1 0 15,0 1 1-15,5-2-1 16,1 1 1-16,1 0 1 16,3-2 1-16,-2 3-1 0,6-3 0 15,0 0 0-15,3 2 2 16,3-1-2-16,0 1 0 15,4 2-1-15,-1 0 0 16,3 0 0-16,1 3 0 0,2-1-1 16,2-1 1-16,-2 1 1 15,6-2 1-15,4 2 0 0,1-3 1 16,4 2 1-1,3-1 2-15,5 1-1 0,3 2 1 16,5-1 0-16,1 1-1 16,6 2 1-16,2-1-1 15,3 0-1-15,-1-1-1 0,3-1 0 16,-8-2 0-1,-8-1-1-15,-5-2-3 0,-5-1-4 16,-9 2-18-16,-7 4-55 0,-10-6-11 16,-6 0-5-16</inkml:trace>
  <inkml:trace contextRef="#ctx0" brushRef="#br1" timeOffset="168651.5313">2575 12809 61 0,'-15'9'72'0,"4"6"-48"16,11 2-5-16,-1 6-3 16,1 1-1-16,0 4 2 15,2 0-2-15,4-1-2 16,-1-2 0-16,-2-5-1 0,2-2 1 15,-4-8 2-15,-1-10-1 16,0 0-1-16,13 5-3 16,-13-14-1-16,2-11-1 0,-1-3-1 15,0-7-2-15,0-5-4 16,2-6 0-16,1-4 0 15,1-2 0-15,2-1-1 16,3 2 1-16,1 1-1 0,1 1 1 0,3 8-1 16,0 1 0-1,0 7 1-15,-2 3-1 16,3 8 0-16,-3 1 0 15,0 6 0-15,-2 4-1 0,3 6 1 16,-2 2-1-16,2 9 0 0,4 4 0 16,-1 8 0-1,2 3 1-15,4 7 0 16,0 3-1-16,-1 3 1 0,-1 3 0 15,2 2 1-15,-1 0-1 16,0 0 0-16,-3-2 1 0,-1-2-1 16,-4-4-2-16,3-4-1 15,-4-5-6-15,-1-3-8 16,-6-3-25-16,-6-21-40 15,3 14-11-15,-3-14-2 0</inkml:trace>
  <inkml:trace contextRef="#ctx0" brushRef="#br1" timeOffset="168818.5453">2621 12932 44 0,'0'-19'90'16,"17"3"-4"-16,14-6-3 0,11 0-72 15,6-1-2-15,11 1-4 16,2 3-6-16,-2-2-20 16,-8-3-56-16,6 11-9 0,-7 1-5 15</inkml:trace>
  <inkml:trace contextRef="#ctx0" brushRef="#br1" timeOffset="169109.5627">3484 12697 51 0,'16'25'87'16,"1"2"-1"-16,-20 8-51 15,20 2-5-15,2 4-4 0,1 2-6 16,0 0-6-16,-6-1-4 0,3-4-3 15,-6-3 0 1,-2-6-3-16,-2-6-2 0,-1-8-1 16,-6-15-6-16,5 12-12 15,-5-12-48-15,-8-9-23 16,2-8-6-16,-5-6-3 15</inkml:trace>
  <inkml:trace contextRef="#ctx0" brushRef="#br1" timeOffset="169346.5863">3371 12784 5 0,'-2'-16'85'16,"9"-1"5"-16,12-1-3 16,13 2-51-16,10 4-18 15,7 3-5-15,7 6 0 16,0 3-3-16,-2 10-2 0,-8 8-5 15,-7 7 0-15,-15 4-2 16,-12 1 1-16,-8 2 0 16,-8-5 0-16,-11-2 1 0,-5-4 0 15,-3-6-3-15,0-6-3 16,-1-6-1-16,7-3-8 15,1-3-7-15,11-9-41 16,5 12-29-16,2-20-6 0,9 11 0 16</inkml:trace>
  <inkml:trace contextRef="#ctx0" brushRef="#br1" timeOffset="169633.6034">4015 12682 38 0,'16'8'90'16,"-1"2"-2"-16,0 7-3 0,-2 5-62 16,-1 5-7-16,4 3-1 15,-3 4 0-15,0 0-2 16,-2-1-3-16,-2-1-2 0,-1-2-1 15,-1-2-1-15,-1-6-2 16,-1-5-1 0,-2-2-3-16,-1-4-1 0,-2-11-7 15,0 0-15-15,0 0-50 0,-2-11-20 16,-5-8-6-16,-7-7-3 15</inkml:trace>
  <inkml:trace contextRef="#ctx0" brushRef="#br1" timeOffset="169873.6211">4024 12741 61 0,'2'-13'97'0,"17"2"-4"15,2 0-5-15,8 0-58 0,2 8-14 16,4 2-6 0,-1 2-1-16,-4 7-3 15,-7 6-2-15,-8 3-1 0,-11 6-2 0,-4-2 1 16,-10 3 0-1,-5-4-1-15,-2-2 1 16,-1-2-2-16,-1-5-1 16,5-3-2-16,3-4-2 0,11-4-3 15,0 0-5-15,0 0-13 16,2-8-50-16,11 2-16 15,4-4-7-15,1-1 0 16</inkml:trace>
  <inkml:trace contextRef="#ctx0" brushRef="#br1" timeOffset="170243.6464">4510 12376 59 0,'0'0'88'0,"0"0"-4"16,-22 1-41-16,22 14-13 0,1 5-8 15,8 9-3-15,-3 3-3 16,3 11 0-16,-1 3-1 16,2 2-4-16,-1 0-2 15,-1 0-2-15,3-3-1 16,-3-4-2-16,0-7-1 0,-3-4-1 15,3-7 0-15,-2-6-3 16,0-5-2-16,-6-12-5 0,16 5-7 16,-9-10-16-1,2-12-45-15,0-1-20 0,1-4-4 16,-1 0-3-16</inkml:trace>
  <inkml:trace contextRef="#ctx0" brushRef="#br1" timeOffset="170555.6722">4708 12759 59 0,'10'7'95'16,"-5"7"-3"-1,-5-2-32-15,4 7-22 16,8-3-10-16,4-1-7 15,6-5-5-15,-3-3-3 16,6-7-3-16,5-3-2 0,-2-6-1 16,-2-4-2-16,1-7-1 15,-3 0-1-15,-4-2-1 16,-3 1-1-16,-5 4 0 0,-2 3-2 15,-10 14 0-15,15-8 0 16,-7 13 0-16,2 16 0 0,0 3 0 16,3 9 0-16,2 1 1 0,3 5 1 15,-2-2 0 1,7 0 0-16,-6-4 1 15,2-6 0-15,0-1-1 16,-3-7 0-16,1 2-4 16,-7-7-6-16,9 7-16 0,-8-5-38 15,-7-5-31-15,8-6-8 16,-12-5-5-16</inkml:trace>
  <inkml:trace contextRef="#ctx0" brushRef="#br1" timeOffset="171294.72">6137 12237 32 0,'0'0'82'15,"0"-9"-1"-15,0 9-3 16,23 18-61-16,-18 11-6 0,1 6-2 16,1 8 0-16,-1 7 5 15,-1 5-1-15,-1 6 0 16,-2-1-1-16,-2 2 0 0,-3-8-3 15,-5-5-2-15,-2-4 0 0,-2-5-3 16,-2-7-1 0,3-11-3-16,2-4-3 0,-1-12-8 15,10-6-20-15,0-8-51 16,0-20-10-16,10-11-8 15,6-10 6-15</inkml:trace>
  <inkml:trace contextRef="#ctx0" brushRef="#br1" timeOffset="171570.7377">6540 12318 38 0,'20'-8'79'15,"-20"8"1"1,0 7-4-16,-31 13-67 0,-3 7-2 16,-4 6 5-16,-3 4 0 15,-6 1 4-15,1 3-1 16,4-4-2-16,5-3 1 0,10-3-2 15,9 0-2-15,5-5-1 16,11 0-2-16,6 0 0 16,13-1-2-16,8-2 0 0,4 2-1 15,3-1 0-15,4-2 0 16,1-3-4-16,-2-2 0 15,1 0-3-15,-3-5-6 16,3-2-7-16,-5-11-20 0,-1-4-51 16,7-2-8-16,-1-7-9 15</inkml:trace>
  <inkml:trace contextRef="#ctx0" brushRef="#br1" timeOffset="171845.7562">7174 12325 19 0,'2'-13'78'0,"-9"11"5"15,-16 2-1-15,-10 19-62 16,-2 8-4-16,-6 7-1 0,1 9 4 16,1 3-1-1,6 4 0-15,5 0-2 0,13-1-4 0,10-4 0 16,7-4-2-1,16-6-1-15,10-5-1 16,8-5-1-16,6-7-2 16,3-3 0-16,0-5-2 0,-1-3-3 15,-6-2-4-15,-1 0-9 16,-10-5-20-16,-3-8-53 15,-2 3-9-15,-2-2-8 16,-2-4-5-16</inkml:trace>
  <inkml:trace contextRef="#ctx0" brushRef="#br1" timeOffset="172141.7804">7539 12380 58 0,'14'-5'92'0,"-2"4"-2"0,-12 1-6 15,5-32-37-15,-8 50-43 16,-8 14-2-16,-2 7 2 16,-5 6 2-16,-1 6 0 15,-1 0 1-15,1-1-1 0,5-3 1 16,5-3 0-16,9-5 1 15,4-5 0-15,13-3-1 16,11-4 0-16,9-5-1 16,6-3 0-16,5-2-2 0,-2-4-1 15,4-2-4-15,-7-4-6 16,3 2-22-16,-7-6-48 15,-8-5-18-15,-6-10-7 16,-3-12-6-16</inkml:trace>
  <inkml:trace contextRef="#ctx0" brushRef="#br1" timeOffset="172909.8302">8556 12374 32 0,'-8'19'91'16,"4"2"0"-16,3 6-3 16,25 9-58-16,-23 5-10 15,1 8 1-15,2-1-4 16,-2-2-5-16,5-3-4 0,-1-1-2 15,3-9-2-15,-3-4 0 16,1-7-2-16,-1-5-1 0,-2-5-2 16,-4-12-3-16,5 10-7 15,-5-10-13-15,-15-15-51 16,2 3-17-16,-6-6-7 15,-3-2-2-15</inkml:trace>
  <inkml:trace contextRef="#ctx0" brushRef="#br1" timeOffset="173316.8628">8383 12709 8 0,'-13'0'88'16,"13"0"4"-16,0 0-3 0,-11 0-49 15,28 0-16-15,18-4-5 16,7-1-1-16,7 0-2 16,4-3-5-16,1 1-3 15,-3-2-2-15,-7 4-1 0,-7-2-2 16,-10 3-2-16,-7 2-1 15,-12 2 0-15,-8 0 0 16,0 0 0-16,-7 13-1 16,-7-4 0-16,1 3 0 15,0 1 0-15,-2 4 1 0,3 0 0 16,5 0 1-16,0 2-1 15,7-2 1-15,7-1 0 16,8-1 0-16,8-4 1 0,6-3 0 16,8-4 0-16,8-5 0 15,4-6 0-15,3-5 0 16,-5-5-1-16,-3-3 1 15,-9-4-1-15,-8 0 0 16,-16 0 0-16,-11 0-1 0,-18 7 0 0,-14 0 0 16,-9 5 0-1,-3 4-1-15,-9 8-1 16,1 0-3-16,6 13-11 0,2 4-29 15,11-7-39-15,18 6-11 16,13-6-8-16</inkml:trace>
  <inkml:trace contextRef="#ctx0" brushRef="#br1" timeOffset="174032.9119">10167 12584 3 0,'-3'-18'90'0,"-1"-1"3"16,-2 2-6-16,-21 5-45 16,13 5-13-16,-4 7-8 0,-2 10-5 15,-2 11-4 1,-8 9-2-16,1 6-2 0,-2 7-1 15,3 3-1-15,5-2 0 16,5-5-1-16,8-5 1 16,5-13-2-16,7-8 1 15,18-11-1-15,4-8 0 16,10-13 0-16,1-6 0 0,1-6-2 15,0-7 0-15,-3 4-2 16,-6 3 0-16,-8 2 0 0,-8 7-1 16,-5 10-1-16,-6 12 1 15,0 0 1-15,-3 14-1 16,-1 8 1-16,4 3 0 15,0 3 1-15,8 4 0 16,4-4 1-16,8-2-1 16,5-4 0-16,4-6-3 0,5-3-4 15,-2-8-6-15,7 2-15 16,-6-7-38-16,-6-3-29 15,-1-7-8-15,0-4-5 16</inkml:trace>
  <inkml:trace contextRef="#ctx0" brushRef="#br1" timeOffset="174529.9508">10788 12482 46 0,'0'0'94'16,"6"2"-2"-16,5 11-5 16,-24 4-58-16,28 7-8 0,9 9-3 15,1 1-1-15,0 7-3 16,-3-3-4-16,0 1-2 0,-6-4-1 15,-4-4-2 1,-1-7 0-16,-7-7-1 0,1-2 1 16,-5-15-2-16,0 0 1 0,9-3 0 15,-5-20-1-15,3-7-1 16,2-7 0-16,4-6-1 15,4-5-1-15,3 2 0 16,1 1-1-16,3 8 1 16,1 9-1-16,-3 10 0 15,0 10 0-15,-2 8 0 0,-2 8 0 16,-6 9 0-16,-4 7 1 15,-3 4 0-15,-2 5 0 16,-4 1 0-16,1 4 1 16,-4-4 0-16,-1-3 0 0,0-4-1 15,0-3 1-15,1-7 0 16,1-5-1-16,3-12-1 15,0 0-2-15,0 0-5 16,6-17-7-16,6-1-16 0,0-10-32 16,-3-1-31-16,14-6-9 15,0 5-4-15</inkml:trace>
  <inkml:trace contextRef="#ctx0" brushRef="#br1" timeOffset="174780.9678">11405 12664 65 0,'9'24'96'16,"5"2"-3"-16,2-23-23 0,12 13-35 15,1-6-10-15,9-7-7 16,2-3-4-16,1-16-3 0,0 0-4 15,-6-7-2 1,-6-2-2-16,-10-2-1 16,-11 3-1-16,-8 2 0 0,-16 5-1 15,-10 5 0-15,-6 10-1 16,-4 2 1-16,-4 2-1 15,0 10 1-15,6 6-2 16,1 0-1-16,12 4-5 0,2-1-6 16,12-2-14-16,2 4-45 15,5-13-20-15,15-5-7 16,0-5-3-16</inkml:trace>
  <inkml:trace contextRef="#ctx0" brushRef="#br1" timeOffset="175432.0275">11977 12436 8 0,'0'0'93'0,"0"7"1"0,-18 5-3 15,-2 11-3-15,-12 7-74 16,11 9-4-16,1 5 0 15,8 2 1-15,4-3 0 16,8-4-2-16,8-6-1 0,11-9-3 16,6-11 0-16,10-13-1 15,1-8-1-15,7-16 1 16,2-10-2-16,-2-12-1 0,2-10 0 15,-4-11 0-15,-5-8-1 16,-6-4-1-16,-7-4 0 16,-10 3 0-16,-2 5-1 15,-11 10 0-15,-1 9 0 0,-13 13 0 16,-3 17-1-16,-5 18 1 15,-1 12 1-15,-3 21 0 16,0 13 0-16,2 13 1 0,1 10 1 0,5 9 1 16,7 5 0-1,7-2 1-15,2-2 0 16,17-5 0-16,8-10-1 15,9-10 1-15,10-9-1 16,8-15 0-16,8-10 0 0,3-11-1 16,4-9 0-16,-4-14 0 15,-2-12-1-15,-9-8 0 16,-8-6 0-16,-11 2 0 0,-13 0-1 15,-11 5 0-15,-7 7-1 16,-13 11 1-16,-9 15 1 16,-9 11-1-16,-3 18 1 15,-3 8 0-15,4 12 1 0,2 7 0 16,12 8 1-16,5 1 0 0,14-4 0 15,14-4 1 1,11-4-2-16,13-7 0 16,8-9-1-16,5-7-2 0,1-7-4 15,-3-11-8-15,5 1-20 16,-11-5-30-16,-5-12-33 15,-5-3-8-15,-4-4-4 16</inkml:trace>
  <inkml:trace contextRef="#ctx0" brushRef="#br1" timeOffset="178647.2149">3262 13880 13 0,'0'-18'84'0,"1"1"3"0,-1 2-35 0,-4 4-16 16,0 0-7 0,-9 3-9-16,-3 6-5 15,-5 2-4-15,-2 7-2 16,-7 7-3-16,0 4 1 15,0 10-3-15,0 3-1 0,2 4-1 16,5-1 0-16,3 2 2 16,9 1-2-16,6-5 0 15,7-4 1-15,10-6-1 0,8-5-2 16,11-5-6-16,-2-10-15 0,8-3-52 15,7-8-15-15,-1-5-7 16,0-10-4-16</inkml:trace>
  <inkml:trace contextRef="#ctx0" brushRef="#br1" timeOffset="178926.2302">3412 14019 4 0,'-1'36'83'0,"13"0"4"0,2-5-2 15,9-2-60 1,11-5-1-16,6-10-1 15,5-13-2-15,0-2-3 0,-1-15-2 16,-2-6-5-16,-7-9-3 16,-7 0-3-16,-12-3-2 15,-12 1-1-15,-5 5-2 16,-16 2-1-16,-6 8 0 15,-9 4-1-15,-3 10 0 0,-5 4 0 16,-1 3 1-16,3 12-1 0,4 3 0 16,4 3-1-1,9 2-4-15,3-2-6 0,8 1-11 16,5 2-39-16,3-10-26 15,7-2-6-15,8-9-2 0</inkml:trace>
  <inkml:trace contextRef="#ctx0" brushRef="#br1" timeOffset="179392.2579">3940 13875 82 0,'28'21'90'0,"-3"9"-4"15,-6-1-2-15,-1 8-77 0,-2 4 1 16,-2 0 3-16,-3-5-1 16,-4-5 2-1,-4-6-2-15,0-8-1 0,-3-5-1 0,0-12-1 16,0 0-1-1,0 0-1-15,12-17-1 16,-5-7-2-16,0-3 0 16,3-4-1-16,3-1-2 0,0-2 0 15,-1 5-1-15,6 5 0 16,0 5 0-16,-1 11 1 15,2 8-1-15,1 1 1 16,2 13 1-16,-2 5 0 0,2 7 0 16,-6 2 2-16,2 2 0 15,-3 0 1-15,-2 2-1 16,-3-3 1-16,-5-3 0 15,0-4 0-15,-2-5-1 0,0-2 1 16,0-6-2-16,-3-9-2 16,0 0-4-16,0 0-6 15,9-10-19-15,-7-4-44 0,-1-15-21 16,6-2-7-16,0-6-4 15</inkml:trace>
  <inkml:trace contextRef="#ctx0" brushRef="#br1" timeOffset="179823.292">4556 13859 16 0,'14'12'84'16,"4"2"4"-16,-1 6-2 0,3 4-64 16,4 5-2-16,-5 4 2 15,2 1-3-15,-6-1-1 16,-2-1-2-16,-4-2-5 0,-2-1-2 15,-2-7-1-15,-4 1-1 0,-1-9-1 16,0-4 0 0,0-10-2-16,0 0 0 15,-7-9-1-15,5-9-1 16,0-5 0-16,2-4-1 15,0-3 0-15,1-2-2 0,5 5 0 16,4 0 0-16,4 3 0 16,1 3 0-16,0 7 0 15,1 3 1-15,0 4-1 0,-1 5 1 16,-2 2 1-16,2 12-1 15,-4 5 1-15,-1 5 1 16,-1 6 0-16,-3 2 0 16,-1 3 0-16,-1-2 0 0,-4 0 0 15,0-1 0-15,0-8-1 16,0-3-1-16,0-3-2 15,0-16-5-15,4 9-8 16,3-14-21-16,7-12-42 0,12-3-18 16,-6-6-7-16,9-2-3 15</inkml:trace>
  <inkml:trace contextRef="#ctx0" brushRef="#br1" timeOffset="180110.3135">5182 14018 10 0,'16'-2'97'0,"-3"2"1"16,0-3-4-16,-2-2-5 15,4-2-73-15,1 2-6 0,0-4-1 16,-1-3-1-16,-3-3-3 15,-1-2-2-15,-7 3-3 16,-4-3 0-16,-5 0-1 16,-8 5-1-16,-6 4-1 0,-7 8 1 15,-1 0-1-15,-4 16 1 16,1 5 1-16,0 10 1 0,4 6 1 15,6 4 0 1,10 2 2-16,7-2 0 0,5-2 2 16,12-7-2-16,9-6 0 15,4-7 0-15,6-6-1 16,4-8-4-16,2-5-6 15,2-5-16-15,-2-8-39 0,-7-8-30 16,5-9-7-16,-4-7-5 16</inkml:trace>
  <inkml:trace contextRef="#ctx0" brushRef="#br1" timeOffset="180344.3314">5536 13813 67 0,'-21'27'95'15,"-3"5"-2"-15,5 4-3 0,4 6-65 16,6 0-6-16,8-1-4 15,4 1-1-15,11-6-2 0,7-7-2 16,6-5-2 0,9-6-2-16,3-10-2 0,2-7-2 15,-2-4-3-15,3-13-4 16,-3-2-13-16,-5-11-40 15,-10-14-36-15,3-6-5 16,-9-9-10-16</inkml:trace>
  <inkml:trace contextRef="#ctx0" brushRef="#br1" timeOffset="180595.3485">5778 13617 87 0,'-13'12'97'0,"12"12"-1"31,2 5-5-31,16 7-73 0,-2 8-5 16,5 2 0-16,3 5 0 15,2-1-1-15,3 3-3 0,-4-11-5 16,-2-6 0-16,-1-5-2 0,-2-5 0 16,-4-3-3-1,0-6-3-15,-4-5-3 16,-2-4-13-16,-9-8-33 15,-3-10-39-15,-7-4-7 16,-10-4-8-16</inkml:trace>
  <inkml:trace contextRef="#ctx0" brushRef="#br1" timeOffset="181252.4043">5779 14021 71 0,'-18'-3'96'15,"18"3"-3"-15,-4-9-26 0,19 6-33 16,8-2-9-16,13-1-7 16,4-5-3-16,10-4-4 15,4-1-2-15,3-4-3 0,-1 1-2 16,-3-3 0-16,-10-1-1 15,-5 3-2-15,-9 1 0 16,-11 2-2-16,-10 4-1 16,-8 3 0-16,-14 4 0 0,-8 6 0 15,-5 0 0-15,-3 12 0 16,0 5 1-16,-3 9 0 15,4 1 1-15,5 4 2 16,9 1-1-16,6-1 2 0,9-1 0 16,5-2 1-16,10-6 0 15,13-7 0-15,8-8 0 16,10-7-1-16,5-3 0 15,8-14-1-15,0-4-1 0,0-11 0 16,-4-4-2-16,-4-3 0 16,-11-3-1-16,-9 3-1 15,-8 0 0-15,-15 7-1 0,-5 3 0 16,-4 12 1-16,-11 7 0 15,-6 10 0-15,-4 12 2 16,-2 12 0-16,0 10 2 16,3 10 1-16,2 4 1 15,4 5 0-15,7-2 1 0,8-2 0 16,6-8 0-16,8-7 0 15,9-10 0-15,9-11 0 16,10-12-1-16,6-8-1 16,4-12 0-16,5-13-1 0,1-7-1 15,-2-11-1-15,-7-11-2 16,-9-2-1-16,-15 0 1 0,-11 2 0 15,-14 6-1-15,-9 5-1 16,-13 16 2-16,-7 17 0 16,-5 14 2-16,-1 17 1 15,-2 14 0-15,4 12 1 0,8 11 1 16,5 5 1-1,7 4 0-15,6-1 0 0,8-4 0 16,13-5 0-16,14-2-2 16,8-8-4-16,12-5-9 15,3-14-22-15,16-4-34 0,12-8-27 0,3-9-9 16,8-9-5-1</inkml:trace>
  <inkml:trace contextRef="#ctx0" brushRef="#br1" timeOffset="181987.4516">7783 13416 80 0,'-8'-22'92'0,"3"12"-4"15,5 10-3-15,0 5-65 0,5 24-6 0,3 10-3 16,8 19 0-1,2 10 0 1,3 9 1-16,3 3-2 0,0 0-1 0,0-5-3 16,-1-8-1-1,-3-11 0-15,-7-19-3 16,-4-10-1-16,-3-11-2 0,-6-16-3 15,0 0-5-15,-1-7-1 0,-10-16-5 16,-7-2 0 0,-4-2 0-16,-6-2-1 15,-2 0 4-15,3 5 3 16,2 4 4-16,3 6 7 15,10 7 4-15,12 7 3 0,0 0 0 16,26-7 2-16,10 1 0 0,14-2-1 16,6 1 0-16,5-2-2 0,4-3-2 15,-7 5-1 1,-5 0-3-16,-10 7 0 0,-9 6 0 15,-17 12-1 1,-8 6 0-16,-4 7 1 16,-5 3-1-16,2 3 2 0,3-2-1 15,6-4 1-15,6-8 0 16,10-10-1-16,8-7 1 0,3-8-1 15,5-12 0 1,-5-8-1-16,-6-6 0 0,-10-5-1 16,-17-6 0-16,-11 1-1 15,-20 2 0-15,-15 4-1 16,-7 4-2-16,-8 9-4 15,-7 3-9-15,8 14-26 0,6 7-34 16,-1 4-19-16,23 3-9 16,12-2-1-16</inkml:trace>
  <inkml:trace contextRef="#ctx0" brushRef="#br1" timeOffset="182456.4886">9357 13660 73 0,'-26'-2'90'16,"-9"19"3"-1,-3-1-2-15,4 21-76 16,5 11 2-16,10 9 1 15,7 0-1-15,9 3-1 16,8-1-1-16,21-18-7 0,6-8-3 16,6-8-1-16,1-8-2 15,2-10-2-15,0-7-5 0,-7-10-7 16,4-7-13-1,-13-5-45-15,-5-15-25 16,5-9-7-16,-6-7-7 0</inkml:trace>
  <inkml:trace contextRef="#ctx0" brushRef="#br1" timeOffset="182782.5123">9571 13730 56 0,'-7'31'95'0,"2"4"0"16,0 6-5 0,7 2-65-16,2 3-3 15,9-2-4-15,1-6-2 0,6-9-3 16,4-11-3-16,3-9-3 15,4-9-2-15,2-7-1 16,2-14-2-16,-4-8-1 0,-2-7-1 16,-3 0-1-16,-5 3 0 15,-6 2-1-15,-2 7 0 16,-6 9 0-16,-7 15 1 15,0 0 0-15,-4 27 2 16,-2 4 0-16,1 8 0 0,2 4 2 16,1 0 0-16,4 1 0 15,5-7 0-15,4-8 0 16,-1-7-1-16,6-6-1 15,2-11-3-15,-1-5-3 0,0-11-6 16,-4-12-10-16,4-6-31 0,0 0-35 16,-5-14-13-16,-1-1-8 15</inkml:trace>
  <inkml:trace contextRef="#ctx0" brushRef="#br1" timeOffset="183058.5354">10088 13859 74 0,'2'16'95'0,"1"3"-2"0,-3-19-29 15,10 23-37-15,-5-1-3 16,5-3-4-16,-3-2-5 15,0-5-2-15,-2-3-3 0,-5-9-1 0,17 1-3 16,-2-7-1 0,5-10 0-16,3-6 0 15,5-5-2-15,6-3 0 16,4-2-2-16,0 1-1 15,0 3 1-15,-7 2-1 0,-2 9-2 16,-4 1-2-16,-3 6-3 16,-7 4-6-16,2 6-8 15,-7 0-16-15,0-2-42 0,3 4-19 16,-3 6-5-16,-1 1-2 15</inkml:trace>
  <inkml:trace contextRef="#ctx0" brushRef="#br1" timeOffset="183938.5874">10672 13880 74 0,'4'27'99'15,"2"1"-3"-15,-1-5-6 16,0-1-59-16,-2 2-9 16,2-9-3-16,-5-15-4 0,12 7-3 15,-1-12-3-15,1-15-2 16,4-6-2-16,3-3-2 15,3-5-2-15,5-3-1 16,-3 3 0-16,-1 1 0 0,1 4-1 16,-4 2-1-16,1 5 0 15,-6 7-2-15,1 4-1 16,-5 3-1-16,3 4-1 15,0 3-1-15,-2 2 1 0,1 5 0 16,0 4 2-16,1 0 1 16,0 0 2-16,3 1 2 15,1-3 2-15,4 0 0 0,7-1 2 16,4-5-1-16,3-2 1 15,3-2 0-15,1-5-1 16,0-3 0-16,-5-2-1 16,-4-3-1-16,-9 1 0 0,-5 1-1 15,-11-3 0-15,-6 7 0 0,-11 1-1 16,-7 3 0-1,-7 5 0-15,-4 5 0 16,-2 9 0-16,-2 7 1 0,1 9 1 0,2 4 0 16,6 6 1-16,2 3 1 15,9 0 0 1,6-5 0-16,7-4 1 0,2-2-1 15,10-8-1-15,7-5 0 0,2-11-3 16,5-7-2 0,1-1-3-16,3-11-5 0,4-6-8 15,-7-11-13-15,6-5-17 16,1-5 3-16,-4 1 15 15,1 2 14-15,-6 0 8 16,-2 11 6-16,-9 4 12 0,5 11 16 16,-19 9 16-16,11 10 2 15,-8 7-14-15,-3 7-11 16,0 5-5-16,-6 3-1 0,2-1-1 15,1-2-3-15,0-3-1 16,3-8-2-16,0-6-1 16,10-9 0-16,8-7-1 15,6-13-1-15,5-6 0 0,6-7-2 16,3-7 0-1,6 2-1-15,-3 3 0 0,-5 1 0 16,-6 11-1-16,-2 5 1 0,-9 15 0 16,-6 6 1-1,-7 15 0-15,-6 9 1 16,-1 7 0-16,-5 3 1 15,0 4 0-15,0 0 1 0,4-9 0 16,-1-1-1-16,4-10-1 16,6-8 0-16,6-11-1 15,3-8-3-15,3-15-3 0,2-13-4 16,2-5-14-16,-9-15-27 15,1-19-28-15,8-3-21 16,-6-9-6-16,-3 0-3 0</inkml:trace>
  <inkml:trace contextRef="#ctx0" brushRef="#br1" timeOffset="184138.5993">12151 13358 13 0,'-3'-14'97'0,"3"14"2"0,-8 9-6 15,1 10-3-15,-4 8-75 0,7 10-5 16,3 8 1 0,-1 3 0-16,2 12-1 15,5 4-2 1,3-2-3-16,3-1 0 15,3-3-1-15,4-5 0 0,-2-7-1 0,4-7-2 16,-1-12-2-16,-2-11-5 16,3-1-11-1,-5-15-32-15,-5-23-40 0,1-2-9 16,-9-14-11-16,-2 0-1 0</inkml:trace>
  <inkml:trace contextRef="#ctx0" brushRef="#br1" timeOffset="184302.613">12073 13695 36 0,'-32'-2'105'16,"10"2"-4"-16,13-1-5 15,14 1-3-15,-21 0-81 0,48-2-4 16,13-1-2-16,11-5-1 0,6 2-4 16,5-1-3-1,6 1-9-15,-14-6-26 16,1 0-46-16,-7 2-14 15,-4 2-7-15,-10 5-3 0</inkml:trace>
  <inkml:trace contextRef="#ctx0" brushRef="#br1" timeOffset="184449.6169">12677 13880 61 0,'-9'25'108'0,"5"-6"-7"16,2-6-6-16,2-13-5 16,3-23-90-16,12 23-55 15,-1 0-39-15,-2-5-5 16,0 0-7-16</inkml:trace>
  <inkml:trace contextRef="#ctx0" brushRef="#br2" timeOffset="221664.9684">5390 5990 3 0,'-4'-15'47'16,"-2"3"-2"-16,1 2-4 15,-4 2-11-15,9 8-6 0,-15-13-5 16,5 10-6-16,0 3-4 16,-1 0-2-16,-3 3-2 0,-3 4-1 15,-2 0-1-15,-5 3 1 0,3 2-1 16,-5-2 0-1,4 4 1-15,-3-2-2 16,3 5 0-16,4 1-1 16,0 1-1-16,6 2 0 0,-2 0-1 15,3 4 1-15,0-3 0 16,1 3 1-16,1-1 1 15,-1-2 0-15,0 2 2 16,0-3-1-16,0 1 0 0,1-3 0 16,2 1-1-16,1 0 2 0,1-2-3 15,1-1 2-15,0 3-1 16,2-3 0-1,2 5-1-15,0-3 1 0,0 3-1 16,0-3 0-16,0 3 0 0,3 1 0 16,0 0 0-1,1 0 0-15,-1-1 0 0,2 3 0 16,1-4 0-16,0 4 0 15,1-4 0-15,1 1-1 16,0-4 1-16,2 2 0 0,1 0 0 16,0-4 1-16,3 3 0 15,0-1-1-15,3 0 0 16,-1 3 0-16,4-3 0 15,-1 2-1-15,1 0 1 0,1 0 0 16,1-3 0-16,-2-1 0 16,0 0 0-16,2-4 0 15,-2 2 0-15,1-2 1 16,-1 1-1-16,-2-2 0 15,1 2 0-15,1-2 1 16,-1-1-1-16,1 0 0 0,2-1 1 16,-1-1-1-16,1 1 0 15,0-2 1-15,1 1-1 16,-3-2 0-16,1 0-1 15,1 1 1-15,0 0-1 0,1 1 1 16,1 1-1-16,3-1 1 16,0-1 0-16,3-1 0 15,2 0 0-15,-1-1 1 0,2-2-1 16,0-2 1-16,1 0 0 15,-2-1 1-15,0 0-2 16,0-2 2-16,0-1-2 16,0-2 1-16,-1-3-1 0,1 1 0 15,0 0-1-15,0 0 1 16,0-1 0-16,0-1 0 15,0-1 1-15,-1 0-1 16,-1-1 2-16,1-2-1 0,0-1 0 16,-1-1 1-16,0 0-1 15,1-1 0-15,-2-1 0 16,1-3 0-16,-2 2 0 15,3-1-1-15,-6-1 1 0,4 1-1 0,-2-2 1 16,0 0-1 0,-2 0 0-16,1 2 1 0,-1-1-1 15,-3 0 1 1,0-1-1-16,-1 0 0 0,2 0 1 15,-4-1-1-15,1 1 0 0,-2-3-1 16,0 2 1 0,-2-1 0-16,-4-1 0 0,-2 0 0 15,-1 0 0-15,-4 0 0 16,-2-1-1-16,-2-1 1 0,-1-1 0 15,0-1 0 1,0-1 0-16,-2 0-1 0,-3-2 1 16,-3 1-1-16,1-1 1 15,-2 2-1-15,-2 0 1 16,-3 2-1-16,2 1 0 0,-3 1 1 15,1 0-1-15,-4 2 0 16,0 0 0-16,2 5 1 16,-2-3 0-16,2 3 0 0,-1 1-1 0,0 3 0 15,1-1 2 1,1 1-2-16,0 2 0 15,1 0 0-15,0-1 0 16,-2 1-2-16,2 0 4 0,1 1-4 0,-1-1 2 16,1-1 0-1,1 3 0-15,-1 1-1 16,-1-1 1-16,-1 1 0 15,2 1 0-15,-3 0 0 0,1 1 0 16,-4 0 0-16,-2-2-1 16,4 1 1-16,-4-1 0 0,2-1 0 15,-5 3-1-15,3-1 1 0,-1 1 0 31,0 1 0-31,-4 4-1 0,0-4 1 16,-1 4 0-16,-3-1-1 16,0 1 1-16,-2 2 0 15,-3-1 0-15,-3-1 0 16,-5 2 0-16,-3 0 0 0,-7 0-1 0,-7 5 1 15,-5 0 0 1,-10 3 0-16,-6 1 0 16,-7 3 0-16,-4 4 0 0,-6 4 0 15,-5 8 0-15,1 2 0 16,-2 6-2-16,11 5-2 15,7 14-5-15,11 4-12 0,20 6-31 16,21 6-28-16,11-6-17 0,22-2-6 16</inkml:trace>
  <inkml:trace contextRef="#ctx0" brushRef="#br2" timeOffset="224244.1606">6862 5541 58 0,'0'0'69'0,"7"-13"-15"0,-7 13-11 15,0 0-10-15,10-3-9 16,-10 3-8-16,8 15-4 16,0-3-2-16,-4 6 0 0,2 0-1 15,0 2-1-15,-3-1 0 16,0 0-2-16,1-2 0 15,-2-2 0-15,-1-5-2 16,-1-2 0-16,0-8-1 0,0 11-6 16,0-11-3-16,0 0-12 15,0 0-28-15,-15 0-42 16,15 0-5-16,-11-12-5 15</inkml:trace>
  <inkml:trace contextRef="#ctx0" brushRef="#br2" timeOffset="224650.1895">6717 5467 38 0,'-22'0'73'15,"0"5"-30"-15,2 7-17 16,2 12-5-16,1 6-3 0,5 9-1 15,7 11 0-15,5 8 1 0,5 2 0 16,15 1 2 0,13-8 2-16,11-4-2 0,14-14-1 15,10-12-1-15,8-21-4 16,6-9 0-16,-1-22-3 15,-1-10-2-15,-8-9-2 0,-12-6-2 16,-12-6-1-16,-19 1-1 16,-15-1-2-16,-14 5 0 15,-19 4-2-15,-17 12-2 16,-11 6 1-16,-11 11-1 15,-12 11 0-15,-3 6 2 0,-4 8 0 16,-1 10-1-16,2 8 0 16,5 0-2-16,11 9-7 0,7-5-16 15,13 4-49-15,14 2-20 16,14-7-5-16,12 0-5 15</inkml:trace>
  <inkml:trace contextRef="#ctx0" brushRef="#br2" timeOffset="225662.2619">2646 15291 35 0,'0'0'86'15,"-6"-12"-2"1,6 12-2-16,-7 12-61 0,7 11-8 16,0 15-4-16,0 5 0 0,2 11 0 15,3 7 0 1,2 1 2-16,0-2-2 15,-2-6-1-15,1-9-2 0,-2-8-2 16,0-10 1-16,-2-6-1 16,-2-8-1-16,0-13-1 15,0 0-4-15,-7 4-3 0,-1-8-8 16,8-12-20-16,0 4-49 0,1-12-13 15,1-5-7 1</inkml:trace>
  <inkml:trace contextRef="#ctx0" brushRef="#br2" timeOffset="225974.2877">2892 15430 30 0,'33'-21'93'16,"-3"2"-2"-16,-8 2-5 0,20 7-63 16,-42 10-9-16,0 0-3 15,-9 3-3-15,-17 11-3 16,-8 6-1-16,-6-4 0 0,-3 4-1 15,2-1 2-15,0-4 1 16,7-1-1-16,7-4 0 16,10-2-1-16,17-8 1 15,-1 18 0-15,12-5-1 0,13 2-1 16,11-1 0-16,2 4 1 0,6 1-1 15,1 0 1-15,-1 3-2 16,-2-8 0 0,-8 2-1-16,-6-3-2 0,-6-1-2 15,-5-3-6-15,-2-1-10 16,-14-8-25-16,10 0-46 15,-1 0-10-15,-9 0-5 16</inkml:trace>
  <inkml:trace contextRef="#ctx0" brushRef="#br2" timeOffset="226335.3112">3484 15350 70 0,'10'-12'93'15,"-10"12"-3"-15,-18 12-6 0,-4 9-72 16,-9 12-4-16,0 9 0 15,-3 3-1-15,1 5 1 16,4 0 0-16,6-1-2 16,13-9 0-16,9-4 0 0,5-11 0 0,15-8-1 15,9-7 0 1,7-3 0-16,2-6-1 15,5-1-2-15,-2-1-2 16,3-6-5-16,-6-2-5 0,-2 2-13 16,-8-1-45-16,-5-9-27 15,-4-3-7-15,-7-7-3 16</inkml:trace>
  <inkml:trace contextRef="#ctx0" brushRef="#br2" timeOffset="226562.3249">3655 15429 65 0,'0'0'98'16,"11"0"-5"-16,-11 0-4 15,54 16-69-15,-44 4-4 16,1 7-1-16,-1 4-4 0,0 3-3 16,3 0-1-16,0 0-1 15,4-4-1-15,3-5 0 16,3-7-1-16,5-7 0 0,6-1-1 15,2-6-3-15,7 2-5 16,-5-6-17 0,7-6-54-16,4 0-18 0,-4-7-9 15,1-4-5-15</inkml:trace>
  <inkml:trace contextRef="#ctx0" brushRef="#br2" timeOffset="227737.3964">4943 15291 32 0,'0'0'86'16,"-15"-12"-1"-16,-9 8-45 0,9 4-12 16,-2 0-7-16,-3 4-6 15,-1 8-5-15,-4 2-2 16,0 6-4-16,1 2 0 0,0 6 0 15,3 0 0-15,1 3 0 16,6 1 0-16,4-3 1 16,5-1-1-16,4-6 3 15,2-5-2-15,9-5 1 0,6-9 1 16,7-3-2-16,3-11 1 15,-2-7-1-15,3-6-1 16,0-3 0-16,-2-4-1 16,-2-2-1-16,-8 2 0 0,-1 2 0 15,-6 3-1 1,-4 7 0-16,-2 3 0 0,-2 16 0 15,0 0-1-15,0 0 1 16,0 18-1-16,0 7 1 16,1 6 0-16,2 3 0 0,2 7 1 15,2-4-1-15,-1-2 1 16,3-5 0-16,-1-5 1 15,1-5 1-15,-1-8-2 16,3-7 1-16,1-5 0 0,-1-10 0 16,1-6 0-16,-1-11-2 15,-1-8-1-15,-4-8-2 16,-4-10-1-16,-2-5-2 0,-8-5-2 0,-7 5 0 15,-7 1 0 1,-5 13-1-16,-7 8 0 16,-5 19 1-16,-7 17 2 15,-5 17 1-15,-2 22 1 0,-3 18 2 16,2 16 1-16,3 13 2 15,10 10 0-15,11 3 2 16,16-5 0-16,14-13 2 16,19-18 0-16,22-17 1 15,10-26-1-15,18-20 1 0,9-29-1 0,8-23 1 16,6-14-2-1,-6-11 0-15,-9-6-2 16,-15-3 0-16,-17 1-1 16,-17 7 0-16,-24 8-2 0,-19 17-1 15,-26 14-1-15,-18 19-4 16,-14 15-5-16,-7 22-12 15,-9 14-29-15,0 5-35 16,14 10-14-16,12-1-5 0</inkml:trace>
  <inkml:trace contextRef="#ctx0" brushRef="#br2" timeOffset="228330.436">5649 15350 69 0,'0'16'89'0,"0"6"-3"15,-33 6-56-15,29 10-7 16,1 3-2-16,2 7 0 15,-1 0-6-15,0-5-4 16,0-2-2-16,1-4 0 0,-1-11-3 16,2-3-1-16,-1-9-2 15,1-14-1-15,0 9-4 0,0-9-6 16,0-11-11-16,0-1-41 15,-2-11-31-15,2-6-6 16,1-7-5-16</inkml:trace>
  <inkml:trace contextRef="#ctx0" brushRef="#br2" timeOffset="228733.4601">5518 15311 73 0,'13'-4'92'15,"0"2"-3"-15,5 2-51 16,2 6-11-16,5 6-4 16,2 5-4-16,0 3-4 0,1 4-2 15,1 7-3-15,-4 0-3 16,0 4-1-16,-2 0-1 15,-2 0 0-15,-1 1-2 0,-4 0-1 16,0-1 0-16,-3-3-1 16,1 0 1-16,-5-8-1 15,0-4 1-15,-2-3 1 0,-1-6 2 16,-6-11 0-16,8 1 0 15,-2-12 1-15,0-15 0 16,-1-12-1-16,0-11 0 16,1-10-2-16,0-5-1 0,2-5 0 15,-3 2-2-15,-2 7 0 16,0 8-4-16,-2 10-3 15,5 14-10-15,-4 9-25 0,5 2-42 16,2 7-16-16,7 6-8 16,4 3-4-16</inkml:trace>
  <inkml:trace contextRef="#ctx0" brushRef="#br2" timeOffset="229228.4952">6341 15345 83 0,'0'-11'95'15,"0"11"-6"-15,-1 29-21 16,1-18-50-16,4 10-5 0,4 9-2 16,2 7-2-16,-1 8-3 0,3 7 2 15,-3 4-1 1,0 2 0-16,-5-4-2 0,4-6 0 15,-7-7-2-15,-1-9-2 16,0-3-4-16,-2-11-8 16,2-1-26-16,0-3-44 0,0-14-15 15,0 0-9-15</inkml:trace>
  <inkml:trace contextRef="#ctx0" brushRef="#br2" timeOffset="230673.5704">8007 15386 25 0,'-1'9'84'0,"2"4"-32"16,-1 1-11-16,0 8-4 15,-4 4-1-15,-2 1-8 0,0 0-7 16,-2 3-5-16,0-2-3 16,-1-2-3-16,-1-5-1 0,1-3-2 15,1-5-3 1,8-13-7-16,-8 15-8 15,8-15-23-15,0 0-52 0,0-14-8 16,4 0-5-16</inkml:trace>
  <inkml:trace contextRef="#ctx0" brushRef="#br2" timeOffset="230939.5871">8279 15342 41 0,'3'20'93'0,"0"4"-2"16,-3-1-4-16,0 9-70 0,-1-3-1 15,1 6 0-15,-2-4-4 0,1-1-2 16,-2-5-3-16,2-4-3 15,0-4-2-15,-2-6-4 0,3-11-5 16,0 0-12 0,0 0-48-16,3-14-24 15,-3-5-8-15,1-5-1 0</inkml:trace>
  <inkml:trace contextRef="#ctx0" brushRef="#br2" timeOffset="231256.6071">8301 15386 20 0,'0'0'91'0,"13"4"2"0,-1 4-5 15,-12 6-59-15,17 7-10 0,3 5-1 16,7 5-1 0,-4 3-3-16,1 1-3 0,-2-3-1 15,-3-3-1-15,-4-8 0 0,-2-6 1 16,-1-9-4-1,-1-7 1-15,2-12-1 16,-2-9-1-16,0-9-1 0,-1-6-1 16,-1-8-1-16,1-2-1 15,-6 0-1-15,-2 1-2 16,0 5-3-16,-2 0-7 0,2 15-26 15,4 6-42-15,-1 5-19 16,11 1-7-16,2 5-5 16</inkml:trace>
  <inkml:trace contextRef="#ctx0" brushRef="#br2" timeOffset="231656.6309">9066 15398 5 0,'-15'2'92'0,"-1"4"4"16,3 0-6-16,0 4-54 0,8 5-9 15,5 0-5-15,7 1-4 0,12 0-6 16,7-1-2 0,11-3-3-16,7-2-1 0,5-3-1 15,2-5-1-15,0-3-2 16,1-1-2-16,-3-5-3 0,-11-5-5 15,-1 6-9-15,-14-8-24 0,-9 2-44 16,1 9-13 0,-15 3-6-16</inkml:trace>
  <inkml:trace contextRef="#ctx0" brushRef="#br2" timeOffset="231865.6464">9182 15666 78 0,'-16'4'104'0,"16"-4"-5"16,0 0-7-16,0 0-63 16,26-8-12-16,3 2-4 15,8 2-5-15,6-3-3 0,1 4-2 16,7 1-3-16,0 2-3 15,-5 0-8-15,4 5-29 16,-2 10-47-16,-7-9-10 16,-3 2-9-16,2-5 2 15</inkml:trace>
  <inkml:trace contextRef="#ctx0" brushRef="#br2" timeOffset="232352.6852">10246 15452 14 0,'-6'-8'90'0,"6"8"-1"0,-17 0-2 15,8 13-64-15,1 12-3 0,1 4-1 16,7 5-1-16,-2 5-2 16,4-3-2-16,9 0-3 15,6-9-1-15,8-10-2 16,5-10 0-16,3-7-2 0,2-12-1 15,0-10 0 1,-6-2-1-16,-6-9-1 0,-9 2 0 16,-10-3-2-16,-10 2 0 15,-14 3 0-15,-8 4-1 16,-7 6 0-16,-1 5 0 0,-4 9 0 15,2 5-1-15,4 5-2 16,6 8-2-16,12 4-4 16,4 1-6-16,12 7-13 15,0-1-33-15,7-5-35 0,18-5-7 16,1-4-2-16</inkml:trace>
  <inkml:trace contextRef="#ctx0" brushRef="#br2" timeOffset="232802.7113">10526 15462 27 0,'2'14'94'0,"-2"5"0"0,0 18-5 16,5-7-65-16,4 7-3 15,5-2 1-15,2-3-3 16,9-5-5-16,-1-8-3 0,8-6-4 0,3-12 0 16,2-7-1-1,0-9-1-15,-2-7-1 16,-2-7-1-16,-5-5-1 0,-4-3-1 0,-5-1 0 15,-10 1 0 1,-6 2 0-16,-3 3-2 16,-5 7 1-16,-5 7-1 15,-2 8 0-15,-1 10 1 0,-3 7-1 16,4 14 0-16,-1 4 1 15,6 10 1-15,2 5 0 0,2-3 0 16,3 4 1-16,5-3-1 0,7-1 1 16,2-8-1-1,3-3 1-15,1-6 0 16,4-6-1-16,-4-4-1 0,6-8-2 15,-4-2-3-15,1-9-5 16,-2-11-10-16,3-4-28 16,-1-3-34-16,-4-13-19 15,0-5-8-15</inkml:trace>
  <inkml:trace contextRef="#ctx0" brushRef="#br2" timeOffset="233010.7294">11121 15332 54 0,'0'0'98'0,"0"0"-1"15,-8 18-6-15,8-2-59 0,3 5-13 16,5 8-5-16,4 3-2 15,1 0-3-15,2 4-2 16,3-4-2-16,-2 2-3 16,0-3 1-16,-1 1-2 0,-1-8 0 15,-1-3-1-15,0-3-3 16,-2-4-6-16,-2-10-13 15,1-6-44-15,3-10-28 16,-9-7-8-16,-1-8-5 16</inkml:trace>
  <inkml:trace contextRef="#ctx0" brushRef="#br2" timeOffset="233175.7405">11043 15419 10 0,'-20'-3'105'0,"10"-2"-1"16,10 5-10-16,23-18-1 15,14 4-79-15,13-4-3 0,10-5-4 16,7-4-5-16,11 4-10 15,-6-4-26-15,-2-4-53 16,-1 8-9-16,-13 3-6 0,-10 8-6 16</inkml:trace>
  <inkml:trace contextRef="#ctx0" brushRef="#br2" timeOffset="236329.9605">4892 16524 62 0,'0'-13'93'0,"0"13"-4"16,-8-9-44-1,-1 10-17-15,-1 7-7 16,-6 4-6-16,0 2-3 0,-2 0-3 0,4 4-2 16,-1-1 0-1,2-2-1-15,2-1-2 16,6-5 0-16,5-9 0 15,5 13-1-15,11-10 0 0,8-2-1 0,7-1 0 16,5 0 0 0,4 3 0-16,6 0-1 15,-4 2 0-15,-3 4 0 0,-4 0 0 16,-7 4-1-16,-7 2 2 0,-13 3 0 15,-6-1 0 1,-5 0 0-16,-12 1 0 16,-11-2 2-16,-6-1-2 0,-4-1-1 15,-4-4 2-15,-1-1 0 16,1-1-2-16,3-4 1 15,6-1-2-15,6-1 0 16,5-2-1-16,8 0-5 0,1-2-5 16,11 2-14-16,2-10-29 15,7-4-43-15,8 2-4 0,5-6-6 16</inkml:trace>
  <inkml:trace contextRef="#ctx0" brushRef="#br2" timeOffset="236652.982">5005 16574 49 0,'-15'0'98'0,"3"-4"-4"16,7-26-18-16,7 19-49 15,13 2-8-15,7-3-3 0,8-2-6 16,4-1-4-16,4 1-2 16,2 1-2-16,3 2-6 15,-9-1-9-15,0 5-27 16,-2 7-47-16,-13-6-8 15,-7 4-8-15</inkml:trace>
  <inkml:trace contextRef="#ctx0" brushRef="#br2" timeOffset="237533.0259">5639 16615 24 0,'0'0'90'16,"-3"-8"-2"0,3 8-3-16,0 0-57 0,-8 15-16 15,7 4-2-15,6 8 0 0,2 3 0 16,2 8 3-16,0 2-2 15,2 0 1 1,-3 0-2-16,2-2-2 0,-5-6-1 16,-2-5-1-16,-2-5 1 0,-1-7-2 15,0-15-1 1,0 9-1-16,0-9 1 15,2-14-1-15,1-1-1 0,-1-6 1 0,3-6-2 16,-1-3-1 0,0-3-1-16,1-2 1 15,0 0-1-15,-1-3 0 0,2 1 1 16,1 2-1-16,-1 0 0 15,3 1 1-15,0 2 0 16,6 3 0-16,-6 4 1 16,4 3-2-16,0 2 1 0,1 3 1 15,-3 4-2-15,0 6 1 16,0 3 0-16,-1 4 0 15,3 4 0-15,1 9-1 0,1 6 2 16,2 5-1-16,-1 7 0 16,2 2 1-16,-1 5 0 15,-2 3 0-15,-4 2-1 0,-1-1 2 16,-2-3 0-1,-2 1 0-15,-2-6 0 0,-2-2 0 16,3-6 0-16,-5-3-1 0,3-9 0 16,2-1-2-1,-3-2-2-15,-2-11-2 0,9 5-6 16,2-4-8-16,-11-1-20 15,16-11-35-15,4-1-23 0,-10-1-9 16,4-1-1 0</inkml:trace>
  <inkml:trace contextRef="#ctx0" brushRef="#br2" timeOffset="237773.0445">5880 16720 73 0,'-12'2'100'16,"12"-2"-2"-16,0 0-8 0,-18-3-67 16,35 0-8-16,14-4-3 15,4 0-2-15,5 0-4 16,-3-1-4-16,4 4-5 15,-6-2-10-15,3 1-44 0,0 3-35 16,-11 0-7-16,0 0-7 16</inkml:trace>
  <inkml:trace contextRef="#ctx0" brushRef="#br2" timeOffset="256916.263">6661 16790 8 0,'-9'1'80'16,"9"-1"2"-16,-9-9-41 0,9 9-17 15,15 0 3-15,8 0-1 16,4 0-4-16,4 0-5 15,7 0-1-15,-1 0-2 16,4-3-2-16,-5 3-4 16,-4-3-1-16,-5 1-3 0,-7 0-3 15,-3-1-2-15,-1 1-4 16,-8-3-8-16,5 5-13 15,-13 0-46-15,13-5-21 16,0-1-6-16</inkml:trace>
  <inkml:trace contextRef="#ctx0" brushRef="#br2" timeOffset="257704.3229">6872 16658 4 0,'0'0'87'16,"-5"-10"1"-16,5 10-40 0,0 0-12 0,0 0-7 16,-1 13-9-1,1 4-5-15,1 7-5 16,4 5-3-16,0 5 1 0,0 1 1 15,0 5-1-15,3-2-2 16,-4-4 0-16,1-2-1 16,-2-7-1-16,1-2-2 15,-3-6-5-15,2-3-11 0,-3-4-35 16,0-10-38-16,0 0-8 15,12-10-4-15</inkml:trace>
  <inkml:trace contextRef="#ctx0" brushRef="#br2" timeOffset="262381.6151">7691 16618 1 0,'1'-11'77'15,"-1"-3"-3"-15,2 4-11 16,-2 0-14-16,0 10-15 0,-2-11-9 15,2 11-7-15,-9-5-4 16,9 5-4-16,-17 1-1 16,8 9-4-16,-4 5 1 0,5 4-2 0,-2 6 0 15,6 9 0 1,3 0 0-16,1 2 1 15,7 0 0-15,9-4 2 16,5-3-1-16,3-8-1 0,4-4 0 16,-2-8 0-16,-1-4-1 15,-2-5-2-15,0 0-3 0,-8-9-4 16,1 0-12-16,-8-7-31 0,-4-7-46 15,4-6-7 1,-2-13-5-16</inkml:trace>
  <inkml:trace contextRef="#ctx0" brushRef="#br2" timeOffset="262541.6221">7723 16205 80 0,'-19'-3'96'0,"5"2"-6"15,0-3-7-15,5-4-73 16,9 8-9-16,-9-2-5 15,9 2-10-15,-8 14-56 16,8-4-20-16,0 1-5 0</inkml:trace>
  <inkml:trace contextRef="#ctx0" brushRef="#br2" timeOffset="262945.6445">8219 16685 67 0,'0'0'95'0,"0"0"-3"0,0 0-4 16,3 12-73-1,5 9-2-15,0 2 0 16,2 5 1-16,2 5-1 0,0 0-3 16,0 2-2-16,2-4-2 15,-4-1-2-15,2-8-2 16,-2-1-4-16,-4-5-11 15,10-7-40-15,2-2-38 0,-5-7-8 16,1-8-6-16</inkml:trace>
  <inkml:trace contextRef="#ctx0" brushRef="#br2" timeOffset="268121.9677">9030 16511 52 0,'-15'0'71'0,"1"0"-10"15,3 2-11-15,-1 1-14 16,4 1-11-16,8-4-7 0,-10 10-3 15,10-10-3-15,10 18-2 16,8-9-1-16,8 0 1 16,10-1 0-16,4 1 0 0,6-4-2 15,6-3-1-15,2-2-1 16,-4-2-2-16,-3-3 0 15,-7 0-2-15,-4 0 0 16,-8-2-4-16,-4 2-2 0,-9 0-6 16,-3 4-6-16,-12 1-15 15,0 0-47-15,0 0-19 16,0 0-6-16</inkml:trace>
  <inkml:trace contextRef="#ctx0" brushRef="#br2" timeOffset="268388.9836">8991 16814 51 0,'-16'14'99'15,"16"-5"-3"1,9-2-5-16,20-2-69 0,18-5-5 0,15 2 0 15,2-2-4 1,10-2-5-16,-4 2-4 16,-1-5-1-16,-7 1-3 15,-10 4-3-15,-8-3-7 0,-12 3-10 16,-4 0-36-16,-1 3-36 15,-9-3-7-15,-3 0-5 16</inkml:trace>
  <inkml:trace contextRef="#ctx0" brushRef="#br2" timeOffset="268711.0095">10230 16382 70 0,'-10'12'99'0,"-2"0"-4"0,4 8-5 0,6 5-72 15,2 5-4 1,0 4-1-16,6 0 0 16,2 3-3-16,2-4-4 0,5-4-1 15,-2-4 0-15,4-8-4 0,-6-1 1 16,1-4-4-1,-12-12-7-15,25 6-34 16,-7-6-49-16,-7-20-7 16,0-15-7-16</inkml:trace>
  <inkml:trace contextRef="#ctx0" brushRef="#br2" timeOffset="268851.0136">10334 16052 75 0,'-8'-11'94'0,"-2"3"-7"0,10 8-7 15,-1 11-91-15,12-1-73 16,0 1-6-16,6 4-5 15</inkml:trace>
  <inkml:trace contextRef="#ctx0" brushRef="#br2" timeOffset="269433.0475">10832 16680 44 0,'-13'-1'90'0,"0"-1"-2"0,2 10-39 15,11-8-31 1,-10 2 1-16,10-2 0 0,0 0-4 16,0 0-3-1,13 9-3-15,2-7 1 0,3 2 0 16,4 0-2-16,2-1 0 15,1-3-1-15,-4 3-1 0,-2-3 0 16,-5 2-2 0,-3 0 1-16,-11-2-1 0,1 15 0 15,-2-3 0-15,-9 2-2 16,0 2 2-16,-4 1-1 15,7 1 1-15,2-1-1 0,5-2 1 16,4-4-1-16,14-3 0 16,10-5 0-16,4 1-1 15,10-4 0-15,-3 0-1 16,1 0-2-16,-2-2-3 0,-2 2-7 15,-14-3-24-15,-5-4-46 0,-3 7-18 16,-14 0-7 0,14-14-4-16</inkml:trace>
  <inkml:trace contextRef="#ctx0" brushRef="#br2" timeOffset="270422.1022">12649 16281 8 0,'0'0'88'0,"5"-9"1"15,-5 9-5-15,-11 5-58 16,1 9-7-16,-9 7-1 16,-3 6-3-16,-7 9-2 15,-3 3 2-15,-4 5-1 0,-6 4-2 16,-1-2-2-16,0-3-2 15,3-4-2-15,1-5-2 0,5-10-1 16,7-1-1 0,8-9-1-16,3-5-1 0,8-2-1 15,8-7-2-15,0 0-3 16,0 0-6-16,14-7-15 15,0-4-44-15,-3-7-25 0,7-6-7 0,-1-3-1 16</inkml:trace>
  <inkml:trace contextRef="#ctx0" brushRef="#br2" timeOffset="270678.117">12404 16275 42 0,'0'0'93'0,"0"0"0"15,15 1-5-15,-5 17-65 0,0 8-6 16,6 10-2-16,-2 8-2 0,3 7-2 15,-4 6-1 1,2 1-2-16,-6 2-2 0,-3-6-1 16,-6-5-1-16,0-6 0 0,-2-7-1 15,-6-7 0 1,2-10-3-16,-2-4 0 15,-1-9-6-15,9-6-7 16,-16 0-28-16,0-16-44 16,7-3-13-16,-2-5-9 0</inkml:trace>
  <inkml:trace contextRef="#ctx0" brushRef="#br2" timeOffset="270850.1334">12282 16579 52 0,'0'0'102'0,"0"0"-4"15,22-7-7-15,6 7-62 16,12 0-11-16,9-1-3 0,4 0-3 15,2 1-5-15,1-1-3 16,-5 1-2-16,-8-3-5 16,-4 3-4-16,-14 0-8 15,-1 0-14-15,-8 0-48 0,-4-5-20 16,-1-5-8-16</inkml:trace>
  <inkml:trace contextRef="#ctx0" brushRef="#br2" timeOffset="271231.1606">12374 16128 61 0,'-62'23'93'16,"2"8"-4"-16,4 13-54 15,10 16-9-15,11 8-3 0,11 14-1 16,13 6-5-16,12 3-2 0,25-5-3 16,15-8-3-1,16-17-1-15,7-12-1 16,11-21-1-16,8-18 0 0,4-18 0 15,-5-14-2-15,-8-9-1 16,-7-10 0-16,-16-5-2 16,-14-8 1-16,-19-1-1 15,-18 2 0-15,-22 4-2 0,-14 1 1 16,-13 5-1-16,-7 7-2 15,0 11-3-15,-2 3-6 0,11 15-17 16,10 7-45-16,8 3-23 16,12 3-8-16,17-6-1 15</inkml:trace>
  <inkml:trace contextRef="#ctx0" brushRef="#br2" timeOffset="271848.1954">13798 16286 45 0,'10'-6'91'16,"-10"6"0"-16,-6 3-5 0,-8 12-65 15,-5 6-7-15,-7 11-2 0,-5 11 1 16,-9 8-1-1,-4 8 0-15,-5 3-3 0,3 1-3 16,-1-2 0-16,3-7-1 16,5-9-2-16,8-10-1 15,6-7-2-15,7-12-3 16,9-8-5-16,9-8-7 0,-3-14-33 15,7-4-44-15,8-18-8 16,-3-10-6-16</inkml:trace>
  <inkml:trace contextRef="#ctx0" brushRef="#br2" timeOffset="272048.21">13429 16392 67 0,'10'-5'98'16,"-4"14"-3"-16,4 15-5 16,1 7-70-16,-1 11-5 15,2 5-1-15,-1 8-4 16,-2 5-1-16,-1 3-3 0,-2-2 0 15,-5-5-2-15,2-1 0 16,-3-8-2-16,0-7 0 16,-3-10-1-16,2-6-5 0,-6-12-5 15,7-12-12-15,-16-1-41 16,0-25-32-16,3-7-8 15,-4-9-5-15</inkml:trace>
  <inkml:trace contextRef="#ctx0" brushRef="#br2" timeOffset="272209.2144">13309 16680 63 0,'0'0'99'0,"11"-10"-4"15,17 6-5-15,16 1-71 16,12-2-5-16,11 2-2 16,1-1-3-16,1 0-5 15,0 1-5-15,-9-2-5 0,-4 2-11 16,-20-7-22-16,-12-4-47 15,-6 1-11-15,-10-3-5 16</inkml:trace>
  <inkml:trace contextRef="#ctx0" brushRef="#br2" timeOffset="272568.2278">13640 16227 54 0,'-43'13'94'0,"-7"11"-1"15,5 16-54-15,-9 14-6 0,4 16-1 16,1 10-5-1,10 11-6-15,9 9-5 0,12-1-5 0,18 0-2 16,11-14-2 0,20-15-1-16,13-14-1 15,16-19 1-15,13-21-4 16,9-21 0-16,14-23 0 0,2-19 0 15,-4-14-1-15,-4-8 0 0,-16-13-1 16,-14-1 0 0,-24-1 0-16,-19 9 0 0,-24 9 0 15,-29 13 0-15,-15 15-2 0,-20 13 2 16,-7 16-2-1,1 13-4-15,0 14-5 16,12 15-17-16,8 1-39 16,6 2-29-16,26-2-8 0,20-6-6 15</inkml:trace>
  <inkml:trace contextRef="#ctx0" brushRef="#br2" timeOffset="273566.3006">15617 15125 45 0,'0'0'72'0,"11"0"-8"15,7-1-5-15,8-4-14 16,12-3-13-16,5 1-9 0,6-2-6 15,1 4-4-15,-1-1-4 16,-4 5-2-16,-6 1-4 0,-11 0-1 16,-9 10-1-16,-12 5 0 15,-7 6 0-15,-9 3 0 16,-9 3 1-16,-7 3 0 0,-3 5 1 15,-5-3 0 1,-1 4 0-16,4-4 0 16,7-1 0-16,6-5 1 0,14-1-1 15,6-6 0-15,20 0 0 16,11-7 0-16,6-2-1 15,6-5-1-15,1-3-5 16,3-1-6-16,-9-5-16 0,-2-4-49 16,-2-2-20-16,-14-5-7 15,-3-2-5-15</inkml:trace>
  <inkml:trace contextRef="#ctx0" brushRef="#br2" timeOffset="273959.3291">16425 15219 70 0,'-6'11'87'0,"0"4"-1"16,-19-1-59-16,28 2-4 16,13-5 0-1,8-3-4-15,6-6-5 0,4-2-3 16,1-5 0-16,0-6-4 0,-5-6-1 15,-5-4-3 1,-12-1-2-16,-11-4 0 16,-3 2-1-16,-15 2-1 0,-9 1 0 15,-6 6-1-15,-4 7 0 16,-3 7-1-16,-3 4 2 15,4 13 1-15,2 7 1 0,5 7 2 16,6 3 1-16,11 4 0 16,7 0 2-16,6 1 1 15,11-6-1-15,9-2 0 16,7-8 0-16,10-4-1 0,2-5-1 15,3-4-2-15,3-7-4 16,0-3-4-16,5-6-9 16,-4-9-23-16,1-5-44 15,2-5-15-15,-1-5-8 0</inkml:trace>
  <inkml:trace contextRef="#ctx0" brushRef="#br2" timeOffset="274305.3637">17056 15089 20 0,'-19'2'94'0,"-6"10"-2"16,-2 7-2-16,-32 11-63 15,35 5-7-15,4 8-1 16,6 2-1-16,9-3-5 16,5-2-4-16,13-7-2 0,9-8-1 15,5-13-1-15,3-7-1 16,0-8 0-16,0-10-1 15,-4-8-2-15,-5-5-1 0,-8-6 0 16,-5 0-1-16,-7 2 0 16,-1 0-2-16,0 11 0 15,-7 9 1-15,7 10 0 16,-13 18 2-16,5 17 1 0,-1 13 0 15,4 13 1-15,-5 7 2 16,-5 10-1-16,0-3 0 16,-2-3 1-16,-3-8-2 15,-1-7-3-15,0-12-4 0,8-8-16 16,-1-13-41-16,14-24-31 15,0 0-8-15,5-17-6 16</inkml:trace>
  <inkml:trace contextRef="#ctx0" brushRef="#br2" timeOffset="274908.4105">18339 15044 50 0,'1'-10'97'16,"-1"10"-5"-1,-13-4-4-15,4 8-61 16,-1 11-7-16,-6 11-5 16,-3 7-5-16,-3 8-1 0,-3 7-2 15,-1 3 0-15,1-1-1 16,1-4-2-16,4-2 0 15,5-8-2-15,2-7-1 16,5-9-2-16,2-9-1 16,6-11-6-16,0 0-7 0,6-14-39 15,6-7-38-15,-5-16-6 16,0-6-8-16</inkml:trace>
  <inkml:trace contextRef="#ctx0" brushRef="#br2" timeOffset="275122.4211">18139 15049 29 0,'5'17'93'0,"2"5"-1"15,4 5-4-15,1 7-65 0,3 7-3 16,2 5 0-16,-1 3-5 16,0 2-4-16,-2-3-4 0,0-2-1 15,-2-6-1-15,-3-6-3 0,-2-6-2 16,-4-9-5-1,0-4-7-15,-3-15-26 0,-10 0-46 16,4-11-11 0,-8-10-7-16</inkml:trace>
  <inkml:trace contextRef="#ctx0" brushRef="#br2" timeOffset="275272.4334">18105 15308 59 0,'9'-10'98'0,"13"6"-4"0,11-2-6 0,16 4-68 15,3-2-4 1,10 1-2-16,0-1-6 15,2-1-7-15,-8-2-4 0,-2 3-11 16,-15-5-22-16,-17-8-52 16,-7 0-6-16,-14-8-7 15</inkml:trace>
  <inkml:trace contextRef="#ctx0" brushRef="#br2" timeOffset="275583.4555">18129 14953 30 0,'-48'61'94'0,"11"14"-3"15,12 6-3-15,16 5-57 16,12-1-9-16,27-7-3 16,14-13-4-16,20-12-5 0,14-18-1 15,12-22-1-15,5-13-2 16,-2-22 1-16,-5-11-2 0,-20-11-1 15,-14-10-2-15,-27-9 0 16,-24-3-1-16,-22 2 0 16,-24 6-1-16,-16 6 0 15,-14 6 0-15,-3 13-1 16,-1 13 1-16,9 12-2 0,10 11-2 15,14 9-5-15,10 6-8 16,17 13-22-16,15 7-47 0,6-7-12 16,19 1-7-1</inkml:trace>
  <inkml:trace contextRef="#ctx0" brushRef="#br2" timeOffset="276104.4968">20039 14825 56 0,'0'-16'96'0,"0"16"-2"16,-11-7-5-16,4 14-59 0,-5 16-8 15,-4 9-9-15,-1 9-3 16,-5 8-2-16,-2 10 0 15,-2 6-2-15,-2 1-2 16,2-2-1-16,2-2 0 16,1-6-1-16,4-9-2 0,3-8-2 0,5-10-4 15,1-15-8-15,10-14-34 16,0 0-42-1,-7-17-9-15,3-21-8 0</inkml:trace>
  <inkml:trace contextRef="#ctx0" brushRef="#br2" timeOffset="276289.5099">19765 14971 96 0,'22'4'100'0,"6"16"-4"0,0-20-10 16,3 32-68 0,3 10-5-16,-2 5-4 15,0 3-4-15,-6 4-2 0,-2-2-1 16,-8 1 0-16,-6-7-1 15,-9-5-3-15,-1-4-4 0,-14-11-10 16,-3-10-33-16,-6-5-42 16,-11-15-7-16,-6-16-7 15</inkml:trace>
  <inkml:trace contextRef="#ctx0" brushRef="#br2" timeOffset="276449.5169">19657 15219 87 0,'24'-6'100'0,"14"0"-5"0,14 6-6 15,14-10-71-15,8-1-5 16,3-3-3-16,-5-3-7 15,0 3-7-15,-10-5-15 16,-6-6-50-16,-11 11-23 0,-13-7-6 16,-9 0-6-16</inkml:trace>
  <inkml:trace contextRef="#ctx0" brushRef="#br2" timeOffset="276771.5383">20851 14784 78 0,'-10'22'98'0,"-7"7"-5"16,-5-11-9-16,-6 29-66 16,-6 12-1-16,-5 9 0 0,-3 2-5 15,-1 0-3-15,1-5-3 0,6-6-2 16,5-13-2-1,4-7 0-15,10-13-3 16,4-15-4-16,13-11-10 16,0 0-36-16,-1-20-40 15,6-13-8-15,5-10-6 0</inkml:trace>
  <inkml:trace contextRef="#ctx0" brushRef="#br2" timeOffset="276972.5556">20514 14878 50 0,'12'5'98'16,"-3"16"-5"-16,5 1-3 15,3 9-64-15,4 11-7 0,2 11 1 16,3 4-6-16,-3 4-4 16,-4 2-3-16,-3-2-2 15,-7-5-1-15,-3-5-2 0,-6-8-2 16,-4-12-5-16,-6-4-8 0,-7-17-36 15,-6-10-42 1,1-11-8-16,-1-17-6 16</inkml:trace>
  <inkml:trace contextRef="#ctx0" brushRef="#br2" timeOffset="277127.5694">20497 15161 59 0,'34'-3'97'16,"11"-3"-4"-16,9 3-7 15,6-2-68-15,0-4-6 0,0 4-12 16,-8-10-30-16,-12 0-53 15,-3-6-8-15,-14-8-7 16</inkml:trace>
  <inkml:trace contextRef="#ctx0" brushRef="#br2" timeOffset="277397.5847">20630 14708 5 0,'-42'21'92'16,"-2"15"4"-16,5 8-6 15,3 27-48-15,4 11-13 16,4 10-7-16,16 2-5 0,12 0-5 15,12-10-1-15,16-12-2 16,13-16-2-16,12-19-1 0,13-21-1 16,8-15 0-16,3-11-1 15,-4-18-1-15,-7-10-1 16,-12-10-1-16,-10-9-1 15,-17-8-2-15,-18-2-3 0,-20-7-4 16,-15 4-8 0,-22 1-24-16,-12 3-48 0,-2 17-10 15,-5 8-6-15</inkml:trace>
  <inkml:trace contextRef="#ctx0" brushRef="#br2" timeOffset="277782.6106">19671 14975 4 0,'-44'59'91'0,"9"16"3"0,9 10-4 16,20 9-55-16,18-2-8 15,23-10-5-15,23-14-2 0,19-22-7 16,15-23-3-16,12-24-2 16,7-17-1-16,-6-24-1 15,-15-12-2-15,-20-11 0 16,-24-9-1-16,-27 3-3 0,-23-2 0 15,-29 9-3-15,-20 5-3 16,-10 15-6-16,-11 10-21 16,-3 13-51-16,5 17-12 15,7 9-7-15,14 18 2 16</inkml:trace>
  <inkml:trace contextRef="#ctx0" brushRef="#br2" timeOffset="278023.6293">19374 15701 69 0,'-30'86'85'0,"-4"-3"-12"16,-2 5-126-16,7 9-12 15,-1-7-9-15</inkml:trace>
  <inkml:trace contextRef="#ctx0" brushRef="#br2" timeOffset="278733.6841">15661 16673 30 0,'0'0'93'16,"8"0"0"-16,17-4-5 0,-25 4-64 16,57-11-9-1,9 8-4-15,2 3 0 0,3 6-5 16,-6 5-3-16,-13 7-1 15,-12 4-2-15,-20 6 0 16,-20 2 1-16,-11 3 0 16,-15-1 4-16,-10 2-1 0,-4-3 1 15,-1 3 1-15,3-4 1 16,6-2 0-16,13-2-1 15,15-5 1-15,10-3-2 0,20-3 0 16,12-5-2-16,14-2-1 16,5-7-4-16,11-1-8 15,-7 0-30-15,-1-14-44 16,2 0-15-16,-13-8-8 0</inkml:trace>
  <inkml:trace contextRef="#ctx0" brushRef="#br2" timeOffset="279189.7198">16752 16806 71 0,'-7'21'94'0,"6"6"-2"0,1-27-32 15,5 44-42-15,9 2-1 16,6 0 1-16,7-5-1 15,2-9-4-15,3-8-4 0,1-8-1 16,-1-13-1-16,-2-6-2 16,-5-13 0-16,-3-8-1 15,-6-6-3-15,-2 1 0 0,-8-5 0 16,-2 1-1-16,-4 6 0 15,0 3-1-15,-4 4 0 16,0 10 0-16,4 10 1 16,-15 8 0-16,11 14 0 15,2 4 0-15,2 11 0 0,0 5 1 16,1 5 0-16,3-4 1 15,4-4-1-15,0-7-2 16,1-5-3-16,0-11-8 16,5-9-23-16,-14-7-41 0,10-16-20 0,5-16-9 15,2-11-4 1</inkml:trace>
  <inkml:trace contextRef="#ctx0" brushRef="#br2" timeOffset="279527.7446">17284 16777 36 0,'10'17'98'0,"-2"7"-1"0,0 6-5 16,-1 5-47-16,1 0-29 0,-1 8-2 16,2 0-2-1,-2-11-3-15,1-3-2 16,0-12-2-16,3-6 0 15,-1-10-2-15,2-5 0 0,2-15 0 16,-1-8-2-16,1-1 0 16,6-1 0-16,-5 3-2 15,1 6 0-15,-1 5 0 16,-1 12 1-16,-3 3-1 15,0 14 2-15,3 7-1 0,-5 4 1 0,1 1 0 16,-1 1 0 0,-2-3 1-16,2-5-2 15,1-7 0-15,0-7-3 16,-10-5-3-16,17-12-5 0,-6-11-9 15,1-9-29-15,-1-7-34 16,1-14-18-16,-1-5-6 0</inkml:trace>
  <inkml:trace contextRef="#ctx0" brushRef="#br2" timeOffset="280299.8002">17734 16523 54 0,'0'-10'95'15,"0"10"-1"-15,6 38-9 16,-1-16-62-16,5 6-6 0,-7 8-4 16,6 9 2-1,-6 6-4-15,0 0-2 0,-3 5 0 16,-1-5-3-1,1-5 1-15,0-5-3 0,4-10 1 16,5-9 0-16,10-15-2 16,4-7 0-16,5-12-1 15,2-13-1-15,4-3-1 0,-5-4 0 16,1 1-1-16,-8 0-1 15,-3 8 0-15,-8 4 0 16,-11 19 0-16,0 0 1 0,0 0 0 16,3 22 0-16,-3-2 0 15,0 3 1-15,0 1 1 16,0-3 0-16,8-4-1 15,2-9-1-15,5-7-1 16,-3-2-3-16,1-13-1 16,3-7-1-16,-2-4-2 0,2-1 3 15,-4-3-1-15,0 7 2 16,-2 0 1-16,0 9 1 15,-10 13 3-15,14-5 3 16,-14 5 2-16,0 21-1 0,-3-2 2 16,0 2 0-16,-5 1 0 15,5-2 3-15,1-3-3 16,-1-5 1-16,3-12-3 15,0 0 0-15,5 0-1 0,4-15-1 16,0-2 0-16,-1-1-1 16,2-2-1-16,4 3 2 15,-4 2-4-15,-1 7 2 16,-9 8 0-16,12 0-1 0,-6 6 1 15,-2 11 0-15,3 0 0 16,-2 4-1-16,3 0 3 16,7-2-2-16,3-5 0 0,2-3-1 15,8-9-1-15,-3-2-1 0,4-5-1 16,-1-6 0-1,1-3 0-15,-6-3 0 16,-4 5 1-16,-7 2-1 0,-5 5 2 0,-7 5 1 16,11 0 1-1,-9 7 0-15,2 1 1 16,3 3 1-16,2-3 2 15,5-1-2-15,-1-7 1 0,2 0 0 16,-2-10 0-16,-5-4-1 16,-3-5 0-16,-5-1 0 15,-5-3-2-15,-4 1-3 16,0-1-4-16,-5-4-9 0,8 9-20 15,1-2-24-15,1 0-30 16,5 9-16-16,8 1-1 0</inkml:trace>
  <inkml:trace contextRef="#ctx0" brushRef="#br2" timeOffset="280891.8405">18734 16774 56 0,'8'25'100'16,"-4"-1"-3"-16,3-3-6 16,2 1-61-16,3 0-8 0,7-6-9 0,1-3-4 15,4-6-2 1,3-2-2-16,0-5-2 15,-1-2 0-15,-4-4-1 0,-4 0-2 16,-6 3 0-16,-1 3 1 0,-11 0 0 16,7 6-1-1,-7-6 2-15,12 18-1 16,0-13 2-16,-1 0 0 15,5-2 0-15,1-3-1 0,3-5 1 16,-1-7-1-16,2-2-1 16,-4-5-4-16,-1 1-5 15,0-6-5-15,0 4-13 0,-1 1-10 0,1 1-3 16,0 2 1-1,-2 6 7-15,1 1 7 16,-6 9 13-16,1 0 11 16,-10 0 16-16,5 14 12 0,-5-6 5 15,0 7-1-15,-2-2-7 16,-1 2-2-16,3 2-9 15,8 1-4-15,2 0-2 16,5-6-2-16,0 0-1 0,4-4 0 16,2-4-1-16,4-4 0 15,1-4-2-15,0-11 1 16,0 1-1-16,1-4 0 15,-1-2 1-15,1 2 0 0,-6 4-1 16,1 0 1-16,-5 5-3 16,-1 5 1-16,-2 4 0 15,-5 2-1-15,-1 9-1 16,-4 3 1-16,0 2 0 0,-3 4 0 15,-1 1 2-15,0 1-1 16,-5-2 1-16,1-4-2 16,-3 2-3-16,-2-9-5 15,9 6-13-15,0-15-29 16,0 0-31-16,13 0-21 0,6-10-8 15</inkml:trace>
  <inkml:trace contextRef="#ctx0" brushRef="#br2" timeOffset="281378.8721">20936 16547 0 0,'-14'-7'96'15,"4"4"3"1,2 1-5-16,6 19-31 0,2-7-37 16,3 8-5-16,4 2-4 15,3 6-4-15,0 1-2 16,0 5-4-16,3-1-1 0,-3-2-2 15,-1-4-1 1,1-2-1-16,-2-3-3 0,4-9-4 16,2 0-8-16,-6-11-26 0,3-12-40 15,3-7-18-15,-1-14-10 16,0-12-2-1</inkml:trace>
  <inkml:trace contextRef="#ctx0" brushRef="#br2" timeOffset="281471.8796">21092 16355 4 0,'-7'-26'94'0,"-1"9"2"0,1 3-9 16,7 14-18-16,-20-4-137 15,20 4-19-15,5 1-7 16,-5-1-2-16</inkml:trace>
  <inkml:trace contextRef="#ctx0" brushRef="#br2" timeOffset="281742.8941">21456 16805 77 0,'4'19'102'0,"-4"6"-6"0,0 1-5 15,-1 2-71 1,-4 5-9-16,-3 1 1 15,-2 0-5-15,1 2-6 0,-6-6-11 0,11-1-35 16,2 4-42 0,-4-16-10-16,6-7-6 15</inkml:trace>
  <inkml:trace contextRef="#ctx0" brushRef="#br2" timeOffset="282170.9207">22099 16353 77 0,'-5'20'101'15,"-1"9"-7"-15,2 7-3 16,4 6-74-16,1 6-3 0,1 2 1 16,7-4-3-16,4-4-6 0,3-9-2 15,4-6-3 1,-2-12-7-16,8-3-26 15,-2-12-49-15,-4-11-13 0,-6-17-11 16,1-16 1-16</inkml:trace>
  <inkml:trace contextRef="#ctx0" brushRef="#br2" timeOffset="282247.9257">22151 16220 38 0,'-19'-22'72'0,"8"1"-60"16,11 21-12-16,0 0-79 16</inkml:trace>
  <inkml:trace contextRef="#ctx0" brushRef="#br2" timeOffset="282618.9493">22559 16508 85 0,'0'0'99'0,"15"0"-6"16,-15 0-7-1,9 5-73-15,-9-5-2 16,6 14-3-16,1-4-3 15,3 2-2-15,6 4 1 0,-1 0 0 16,6 3 1-16,-3 1 0 16,3 1 0-16,-5 1 1 15,-4 0-3-15,-8-1 1 16,1-1-1-16,-5 1 1 15,0-6-1-15,0 4 0 0,8-5-1 16,5-1-1-16,5-4 1 0,8-1-4 16,1-1-3-16,7-2-11 0,-9-2-29 15,-6-6-43 1,-7-2-13-16,-12 5-8 0</inkml:trace>
  <inkml:trace contextRef="#ctx0" brushRef="#br2" timeOffset="282902.9696">21963 16956 97 0,'-18'26'105'0,"-1"1"-8"16,-1 5-4-16,-5-1-77 15,10 8-3-15,-4 1-4 0,8 4-6 16,-2-5-10-16,13 0-32 16,0-21-47-16,0-7-10 15,6 12-8-15,4-12 3 16</inkml:trace>
  <inkml:trace contextRef="#ctx0" brushRef="#br2" timeOffset="284256.0563">18422 17317 24 0,'8'-15'91'0,"-9"3"1"15,-19 2-2-15,-10 10-65 0,-10 11-4 16,16 0-4-16,-4 7 0 0,0 3-5 16,-1 3-3-16,0 2-4 15,5 6-1 1,6-3-2-16,3 5 0 0,10-3 0 15,3 2 0-15,3 2-1 0,5-1 0 16,6-1 0 0,-3 0 0-16,3-2-1 15,-1 2 1-15,-2-3 1 0,0-2 0 16,-1-8 0-16,-2-1 0 15,-4-4-1-15,0-4-1 16,-2-2-4-16,0-9-9 0,-15 5-15 16,5-6-46-16,10 1-23 0,-7-18-7 15,6 4-2 1</inkml:trace>
  <inkml:trace contextRef="#ctx0" brushRef="#br2" timeOffset="284509.0699">18354 17706 7 0,'31'-7'99'15,"2"2"-2"-15,-2 5-4 0,0 2-49 16,-2 8-19-16,-7 1-6 0,4 2-3 15,-3 0-4 1,-5 0-2-16,2-2-2 16,-5 1-2-16,2-7-1 0,-4-1-2 15,-3-4-1-15,-10 0-1 16,14-12-1-16,-10 1 0 15,-2-2-1-15,-2-2 1 0,0-2-1 16,-4 3-2-16,-5-1-1 16,-2 3-2-1,-3 2-4-15,1 6-8 0,-4 2-25 0,3 0-39 16,0 2-18-1,5 0-5-15</inkml:trace>
  <inkml:trace contextRef="#ctx0" brushRef="#br2" timeOffset="284776.0912">19024 17239 58 0,'0'0'99'16,"4"7"-1"-16,-2 5-8 0,-2 5-70 15,-1 7-1-15,1 5-2 16,0 5-1-16,0 3-5 0,-3 5-4 16,-1 4-3-16,1 3 2 15,-1 2-3-15,1-2-1 16,-1 2-3-16,-2-8-3 15,2 0-8-15,-1-7-15 16,3-5-41-16,2-8-29 16,0-11-7-16,0-12-6 15</inkml:trace>
  <inkml:trace contextRef="#ctx0" brushRef="#br2" timeOffset="285241.1323">19129 17674 77 0,'16'-22'105'0,"2"1"-5"0,-2 9-5 15,-3 8-74-15,-5 4-4 16,0 8-1-16,-1 11-5 15,-3 5-3-15,-3 4-3 16,-1-2 1-16,0 3-1 0,-1-4-1 16,3-1-1-16,2-5 0 15,3-4 0-15,0-6 0 16,5-4-1-16,0-5-2 0,3-6 0 15,0-10 1-15,2-3-2 0,1 0 1 16,0-5-1 0,0-1 0-16,1 4 0 15,-1 1 1-15,-1 3-1 0,1 3 0 16,-3 2 1-16,4 4 0 15,2 2 0-15,0 3 1 16,3 0-1-16,2 1 1 16,-1 2 0-16,4-2-1 0,-5-1 0 0,0-2-1 15,-2 0 0 1,-2-1 1-16,-5 0-1 15,-5 1-1-15,-10 5 1 16,12-12 0-16,-12 12 1 16,0 0 1-16,-10 0-1 0,-3 5 2 15,1 5-1-15,-1 3 0 16,4 1 1-16,1 2-2 15,5 5-2-15,3 0-2 16,11-2-3-16,10 3-10 0,5-5-22 16,13-3-27-16,6-2-32 15,11-9-10-15,3-4-3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4T19:04:04.76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2883 6270 23 0,'0'0'52'16,"0"0"-1"-16,0 0-6 15,9 1-6-15,-9-1-8 0,6-5-7 16,-3-5-6-16,-3-1-1 0,2-2-5 15,-2 1-1 1,0-5-3-16,0-3-1 0,-2-2-2 16,-1-2-1-16,3-2 0 0,0-1-1 15,0-4-1 1,0-1 0-16,0-1 0 0,0-1-1 15,2-2 0-15,1-1-1 16,-1-1 1-16,0-1-1 16,-1 1 2-16,1-4-2 15,-1 0 0-15,4 0 0 0,-2-2 0 16,0 2 0-16,2 1-2 15,-2-1 2-15,1 4-1 16,-1 0 0-16,0 4 1 0,0-2-1 16,0 2 1-1,-1 2-1-15,2-4 1 0,-1 0 1 16,-1-1 0-16,2-2-1 0,0 0 1 15,-1 1-1 1,0 2 1-16,3 0 1 16,-3 4-2-16,-1 3 0 0,2 3 1 15,-3 1-1-15,0 4 0 0,-1 3 0 16,1-1 0-1,-1 0-1-15,1 0 1 16,0 2 0-16,0 2 0 0,2 0 0 16,-2 4 0-16,3 0 0 15,-2 2 0-15,-2 9 0 16,3-14 0-16,-3 14 0 15,4-9 0-15,-4 9 0 0,0 0 0 16,12-11 0-16,-4 6-2 16,4-1 2-16,4-1 0 15,4 0 2-15,3-3-2 0,7-1 1 16,1-1 1-16,6-2 0 15,2 0 0-15,5 0 1 16,3-3-1-16,7 2 1 16,6 0 0-16,6 0-1 0,6 2-1 15,8 0 1-15,3 0-2 16,5 3 1-16,5-1 0 15,-1 0 0-15,1 1 0 0,-6-1 0 16,-6 1 1-16,-2 0-1 16,-10 3 1-16,-7-2-1 15,-9 3 0-15,-6-2 0 0,-9 3 0 16,-8 2-1-16,-1 1 1 15,-8-1-1-15,-2 1 0 16,-4 0 1-16,-2 2-1 0,-6 0-1 16,-7 0 1-16,15 0 0 15,-15 0 0-15,0 0 1 16,0 0-1-16,8 4 0 15,-8-4 1-15,0 0-1 0,0 0 0 16,0 0 0 0,1 10 0-16,-1-10 0 15,0 15 0-15,0-5 0 0,0 4-1 0,2 4 1 16,0 2-1-1,-1 7 0-15,0 5 1 0,1 4-1 16,-1 6 1 0,2 4-1-16,-2 4 1 0,-1 2 1 0,4 3 0 15,-1 2-1 1,1 4 1-16,0-1-1 15,0 5 1-15,0-2 1 0,1 2-2 0,0-2 1 16,-1-1-2 0,-2-3 3-16,2-5 0 0,1-4 0 15,-1-6 1 1,-1-3-1-16,2-4 1 0,-1-1-1 15,1-6 3-15,-2 0-3 0,0-3 0 16,-1 0-1 0,1-1 1-16,-2-1-1 15,1-4 2-15,-2 1-3 16,2-2 1-16,-1-1 0 0,-1-3-1 0,1-3 1 15,0-1 0 1,1 0 0-16,-2-12 0 16,1 14-1-16,-1-14 1 15,0 9 1-15,0-9-1 0,0 0 0 16,0 0 1-16,0 0 0 0,0 0 0 15,0 0-1-15,0 0 1 16,-8 11-1-16,8-11 0 0,-19 2 0 16,5 0-1-1,-6-1 1-15,-2-1 0 0,-5 0-1 0,-8 0 0 16,-6 0 1-1,-11-1-1-15,-4-1-1 16,-12 0 1-16,-7 2-1 16,-8 0 1-16,-1 2-1 0,-5 4 0 15,-2 3 1 1,2 3-1-16,0 2 1 0,5 1 0 15,1 2 0-15,7 0-1 16,-2-2 1-16,8-1 0 0,3-2-1 16,10-3 2-16,9-4-1 15,9 0 0-15,11-2 0 16,4-3 1-16,11 2-1 0,3-2 1 15,10 0 0 1,0 0-2-16,0 0 0 16,0 0-1-16,-9 0-3 0,9 0-5 15,0 0-8-15,1 11-32 0,-1-11-27 16,2 8-22-16,9-8-6 15</inkml:trace>
  <inkml:trace contextRef="#ctx0" brushRef="#br0" timeOffset="427.0184">3482 5787 57 0,'0'0'94'0,"-11"-14"-3"16,11 14-5 0,-14-3-63-16,14 3-9 0,-14 9-6 0,5 3-2 15,-2 6 0-15,1 5-1 16,-6-1-1-1,2 8 0-15,-4-1 0 0,0 1 0 16,-1-1-1-16,0 1 0 0,-2-3-1 16,1 1-1-16,2 0 0 0,-2-2 0 31,4 1 0-31,3-2 0 0,2 0 2 15,5-3-1-15,6 0 2 0,5-1 0 16,9-5 0 0,12 0 0-16,5-6 0 15,6-3-2-15,4-2-2 0,4-1-3 0,2-2-5 16,-1-2-7-1,4 0-36-15,-5 0-43 16,-6-9-4-16,-2-3-9 16</inkml:trace>
  <inkml:trace contextRef="#ctx0" brushRef="#br0" timeOffset="2509.1284">4807 6286 14 0,'-11'-14'80'15,"11"14"-31"-15,-12-6-6 0,12 6-6 16,-8 0-8-16,3 12-11 16,2 2-4-16,1 8-3 15,2 3-2-15,2 4 0 16,4 2 2-16,3 3-2 0,3-6-1 15,4-3-1-15,0-5 0 16,3-5-1-16,0-4 1 16,0-9-2-16,-1-2-2 15,3-5-3-15,-6-9-6 0,3 2-24 16,0-6-53-16,-8-10-8 15,-4-4-6-15</inkml:trace>
  <inkml:trace contextRef="#ctx0" brushRef="#br0" timeOffset="2669.1382">4784 6152 58 0,'0'0'93'0,"-15"-11"-5"0,15 11-5 15,-10-16-68-15,10 16-11 0,-1-8-15 31,1 8-46-31,0 0-27 0,7 0-8 16,4 0 0-16</inkml:trace>
  <inkml:trace contextRef="#ctx0" brushRef="#br0" timeOffset="2887.1465">5367 6203 39 0,'13'24'90'16,"-4"2"0"-16,-2 4-8 0,-4-17-47 15,1 22-35-15,7 5-14 16,4 5-62-16,-3-12-9 0,0-1-5 15</inkml:trace>
  <inkml:trace contextRef="#ctx0" brushRef="#br0" timeOffset="5773.2739">2874 9693 1 0,'16'13'56'0,"-14"-4"5"15,2 1-7-15,-4-10-7 0,2 10-7 16,-2-10-7 0,1-7-8-16,-1-9-6 0,0-5-6 0,0-6-3 15,-1-10-3 1,-1-2-2-16,-2-8-1 0,1-3 0 15,-3-2 0-15,4 1 0 16,-2 2-1-16,1 0-1 0,-2 1 0 16,1 1-1-1,1 1 0-15,2 0 0 16,-1 0-1-16,1-1 0 0,1 1 0 15,1 0-1-15,2-3 1 16,6 3-1-16,-3 1 1 0,1 1 0 16,3 3 0-1,-1-1 0-15,2 1 0 0,-1 3 0 16,1-2 0-16,-2 0 0 0,4-1 0 15,0 1-1 1,3-3 0-16,-1 1 0 16,1-1 0-16,-1 0-1 0,4 3 1 15,-4 1 1-15,1 2-1 16,2 3 0-16,-2 0 0 15,0 1 1-15,0 0 0 0,1 3 0 16,0-3 1-16,7-2-1 16,-1 1 1-16,5-2 0 0,-1-1 0 15,6-2-1 1,1 2 1-16,-1 2 0 15,2 0 0-15,1 1 0 0,2 3 1 16,1 3-1-16,0 2 0 16,2 3 0-16,5 3 0 15,1 0 0-15,1 5 0 0,4 2 0 0,2 1 0 16,0 4 0-1,3 2 1-15,3 2-1 16,0 1 0-16,1 3 0 16,2 0 0-16,0 8-1 0,-1 0 1 15,-2 2-1-15,-2 1 0 16,-4 2 0-16,-4 2 0 15,-3 3 0-15,-2 0 0 0,-3 1 0 16,0 3 0-16,-1 3 0 0,-1 3 0 16,2 4 1-1,-1 2-1-15,-3 4 0 0,1 2 0 16,-2 3 0-16,-4 0 0 0,-4 1 0 15,-3-3 0 1,-5 1 1-16,-2 0 0 16,-3 0 0-16,-1 2 0 0,-4 2 0 15,1 0 1-15,-2 0-1 16,-2 1 1-16,0 2-1 15,-4-1 1-15,-1-1-1 0,-2-2 1 16,-1-3-1 0,-1 1 0-16,-6-4 0 0,-2 2 0 15,-2-2 0-15,-3-3 0 16,0 2-1-16,-4-1 1 0,-1 0 0 15,-2-1 1 1,-3 0-2-16,-2 1 1 16,-3-1 0-16,-3 2 0 0,1-4 0 0,-5 0 0 15,1 0 0 1,-1 1 0-16,0-5-1 0,-1-1 1 15,0-4-1-15,-2 1 1 16,1-2-1-16,-5-2 1 16,1 2-1-16,-6-2 0 15,-5 0 0-15,-4 1 0 16,-3 0 0-16,-5-1 0 0,-2 3-1 15,-2-4 1-15,3-2-1 0,3 1 1 16,5-2 0 0,4-5 0-16,3-1-1 15,10-1 1-15,0-3 0 0,2-1 0 0,3-3 0 16,0 2 0-1,-1-3-1-15,2-1 0 16,0 1-1-16,2-3-1 0,5 2-4 16,4-2-3-16,3 0-5 15,6-5-10-15,15 5-17 0,-10-10-27 16,9-4-27-1,3-1-4-15</inkml:trace>
  <inkml:trace contextRef="#ctx0" brushRef="#br0" timeOffset="6014.2864">3562 9341 57 0,'2'-12'91'15,"-2"12"-12"-15,5-12-25 0,-5 12-20 16,0 0-13 0,-3 15-9-16,-6 11-4 15,-6 10-2-15,-3 10-2 0,-3 7 2 0,-2 6 0 16,1 2 1-16,3-2-1 15,3-3 1 1,7-8 0-16,9-7-1 16,5-11 0-16,13-6-1 0,8-6-1 15,7-10-2-15,7-2-5 16,2-6-6-16,9-1-30 0,-2-2-45 15,-5-11-12-15,-3-6-7 16</inkml:trace>
  <inkml:trace contextRef="#ctx0" brushRef="#br0" timeOffset="6495.3057">3680 8747 36 0,'-12'0'82'16,"3"9"1"-16,-3 7-45 0,10 6-10 15,2 9-6-15,0 4-2 0,10 2-1 16,3-2-3 0,4 1-4-16,0-6-2 0,5-7-1 15,-1-8-3-15,1-4-3 0,-4-11-7 16,4-3-19-1,-5-12-56-15,-4-15-11 0,-3-8-7 16,-7-13 6-16</inkml:trace>
  <inkml:trace contextRef="#ctx0" brushRef="#br0" timeOffset="6601.3136">3661 8486 48 0,'-14'-10'73'0,"14"10"-18"16,-10-8-37-16,10 8-92 15,10-3-8-15</inkml:trace>
  <inkml:trace contextRef="#ctx0" brushRef="#br0" timeOffset="7025.3425">4066 8685 68 0,'-3'-7'89'16,"3"7"-1"-16,0-14-44 0,0 14-17 15,16-14-9 1,-9 9-6-16,5 0-2 0,-2 4-3 15,0 1-2-15,-10 0-3 16,14 11-2-16,-10 3 1 0,-1 4 0 16,-3 5 1-1,1 0-1-15,0 3 2 0,0-2 2 16,3-1 0-16,3-4 2 15,7-8 0-15,8-4 0 16,5-7-1-16,10 0 1 16,3-10-3-16,4 1-4 0,1-5-8 0,4 6-29 15,1 3-47 1,-11-9-11-16,-6-1-7 0,-5-2 2 15</inkml:trace>
  <inkml:trace contextRef="#ctx0" brushRef="#br0" timeOffset="9258.455">6582 9644 75 0,'-3'9'82'15,"3"-9"-1"-15,-11 5-52 0,11-5-13 16,-9-2-4 0,9 2 0-16,-11-20-1 0,6 2 0 0,-2-7-2 15,2-7 0 1,-1-7-1-16,3-4 0 15,-1-3 0-15,1-5-3 0,0-5 0 0,2-1-1 16,-1-1-1 0,-1-3-1-16,2-2 0 0,0 0 0 15,0-6 1 1,0 0 0-16,1-6 1 0,2-4 0 15,4-6 0-15,3-4 0 16,6-4-1-16,-1 1-1 16,4-3 0-16,0 3-2 0,0 3 1 15,0 3-1-15,-2 2 0 0,2 0 0 16,-2 4 1-1,1-3 1-15,-2-3-2 16,0-1 1-16,2-6 0 0,-1-3 0 16,-1-1 0-16,-3 1 0 15,-2 2-1-15,2-1 1 16,-4 1 1-16,-2-1-1 15,-2 3 1-15,0 1-2 0,0-2 0 0,1 1 1 16,1 1-1 0,-1-2 0-16,6-2 1 15,1 5-1-15,1-3 0 16,4 1-1-16,-4 5 0 15,6-2 1-15,-4 4-2 0,1 0 0 16,-2 4 0-16,2 0 1 16,-2 4 0-16,0 0 0 15,2 1 0-15,1-2-1 16,2 4 2-16,0 4-1 0,2-3 1 15,2 6-1-15,2 1 0 16,4 3 1-16,3 5-1 0,0 4 1 16,9 6 0-1,3 3 0-15,4 7 1 0,2 6-1 16,6 7 0-16,0 4 0 16,1 6-1-16,3 8 1 15,-3 7-1-15,3 2 1 0,-2 14-1 16,-3 4 0-16,1 9 0 0,-1 5 0 15,-1 10 0 1,0 4 0-16,-5 6 1 0,1 6-1 16,-3 3 1-16,-3 5 1 0,-6-1-1 15,-5 4 1 1,-5 2 0-16,-5 1 0 15,-7 0 0-15,-4 2 0 16,-8-2-2-16,2-1 3 0,-4 0 0 16,0-3 0-16,-2 1 0 15,0-4 1-15,2 3-1 16,-2-2 0-16,0 4 2 15,1 0-4-15,0-1 0 0,-1 0 0 16,1-1 1-16,2 4-2 16,-1 0 1-16,2 3 0 0,-2 0 0 15,1 3 0-15,-1 4 0 16,-1 2 1-16,-1 3-1 15,1 0-1-15,-1 4 1 16,0 3 0-16,-1 1 0 16,0-1 0-16,-3 2 1 0,-2 4-1 15,-3-4 0-15,1 2 0 16,-3-4 1-16,-4 0-1 15,-2-2 1-15,0 2-1 0,-4-4 1 16,2 2 0-16,-5-1 1 16,1-1 0-16,-5 0-1 0,0-5 1 15,-2 1-1 1,-3-2 1-16,-3-4-1 15,-3-4 0-15,-3-5 0 0,-2-3 0 0,1-5 0 16,-1-3-1 0,1-7 0-16,-1-5 1 0,2-5-1 15,2-3 0 1,1-6 0-16,1-5 0 0,1-5 1 15,1-3-1-15,-2-3 1 0,-1-4 0 16,2-1-1 0,-3-3 1-16,1-2-1 0,0 1 0 0,2-2 0 15,-2-1 0 1,4 2 1-16,4-2-1 15,1-2 0-15,6-1 0 0,4-2 0 0,2 0 0 16,6-1 0 0,12-2 0-16,-14 0 0 0,14 0 0 15,0-10-1 1,1 0 1-16,8-2-1 15,3-5 1-15,7-2-1 0,-1-2 1 16,6-2 0-16,3-4 0 16,0 3 0-16,0 3 0 15,-5 4 1-15,-4 2-1 0,-2 5 0 16,-9 3 0-16,-7 7 1 0,0 0-2 15,-2 9 1 1,-12 3 0-16,-4 7 0 0,-6 6-1 16,-4 9 1-16,-4 4-1 15,-4 8 1-15,0 2-1 16,3 0 1-16,7 0 0 0,4-5 1 15,10-3 0-15,8-11 0 16,10-6 1-16,13-11 0 16,10-7-1-16,14-5-2 15,2-7-2-15,10-5-4 0,5-12-7 16,8-1-27-1,-4-8-22-15,-1-11-26 0,6-1-13 16,-3-4-4-16</inkml:trace>
  <inkml:trace contextRef="#ctx0" brushRef="#br0" timeOffset="9595.4707">8137 9436 54 0,'-10'21'94'0,"-3"6"-3"0,0 4-4 16,0-14-47-16,6 19-30 16,7 3-1-16,0-5-2 0,7-3 0 15,5-7-1 1,4-6-3-16,0-9-4 15,7-6-8-15,-5-7-41 0,0-12-35 16,3-8-8-16,-3-9-7 16</inkml:trace>
  <inkml:trace contextRef="#ctx0" brushRef="#br0" timeOffset="9722.4762">8246 9329 12 0,'-10'-10'95'0,"-1"4"-4"16,11 6-4-16,-11-9-11 0,-11 9-86 0,22 0-64 15,17 0-14 1,0-3-5-16,1-1 0 15</inkml:trace>
  <inkml:trace contextRef="#ctx0" brushRef="#br0" timeOffset="10295.5003">8500 9440 57 0,'-14'10'87'0,"14"-10"-2"15,-24 5-51-15,24-5-10 0,0 0 2 16,0 0-5-16,0 0-3 15,11 0-1-15,4-6-3 16,1 0-1-16,3-1-2 0,-1 2-1 16,0 2-3-1,0-1-2-15,-4 4-1 0,-4 0-2 16,-10 0-1-16,7 19 1 0,-7-5-1 15,-5 4 0 1,-4 2 1-16,-3 0-1 0,2 0 0 16,-2-3-1-16,5 1 0 15,2-3 1-15,5-5-1 0,6 2 0 16,9-3 1-1,3 0-1-15,3 2 1 0,2-1-1 16,-4 0 1 0,-1 1 0-16,-4 2 0 0,-7 1 0 15,-7 2 0-15,-4-1 0 0,-7 3-2 16,-1-4-4-16,-2 5-4 15,-4-9-28-15,0-2-45 16,6 4-13-16,0-7-7 16,12-5-4-16</inkml:trace>
  <inkml:trace contextRef="#ctx0" brushRef="#br0" timeOffset="12817.6337">12954 3282 42 0,'-3'-19'86'0,"0"-1"-28"0,1 8-11 16,1 0-11-16,1 12-10 0,-2-11-8 15,2 11-4 1,0 13-3-16,2 12-3 15,1 10-1-15,0 10-1 0,1 9 1 0,-3 8 1 16,-1 10-2 0,0 2 1-16,-7 0-2 15,-2-5-1-15,-5-5 0 16,2-7-1-16,-4-6 0 0,5-12 0 15,-1-9-2-15,2-6-2 16,5-10-4-16,5-14-2 16,-1 11-9-16,1-11-22 0,4-18-50 15,6 6-9-15,0-9-5 16</inkml:trace>
  <inkml:trace contextRef="#ctx0" brushRef="#br0" timeOffset="13156.6496">13188 3404 10 0,'14'-17'84'0,"-6"4"1"16,-8 2-5-16,-11 9-60 0,-8 4-9 15,-7 9-1 1,-6 6-3-16,-3 5-1 15,-3 0 0-15,2 2 1 0,3-2-2 16,6-3 0-16,3-2 0 16,10-4 0-16,8 0 2 15,6-1 1-15,14 3 1 0,12 2-2 0,9 3 1 16,11 5-1-1,4 3 0-15,5 2-2 16,0 0-1-16,-1 3-2 0,-7-5-2 16,-5 0-3-16,-12-5-2 15,-4-3-4-15,-10-6-7 0,2-3-13 16,-4-4-46-16,-3-7-20 15,-1-9-6-15</inkml:trace>
  <inkml:trace contextRef="#ctx0" brushRef="#br0" timeOffset="13592.6788">13498 3468 56 0,'5'-21'99'15,"2"2"-4"1,-7 19-12-16,13-8-56 16,-3 5-9-16,6 3-4 0,-2 3-5 15,6 10-3-15,1 10-3 16,2 5 0-16,1 4 0 15,2 5 0-15,0-1-1 16,-5 5 1-16,2-1 0 0,-4-1-1 16,-5-6 1-16,0-4 0 15,-4-2 0-15,-4-8 0 16,-1-2 1-16,0-8 1 0,-5-9-2 15,8-6 2-15,0-14-1 16,1-12-1-16,2-6 1 16,2-9 0-16,2-3-2 15,0-8 0-15,-3 8-2 16,0 4-1-16,-3 9-1 0,1 8-4 15,-7 6-3-15,3 12-4 16,-3-1-6-16,-3 12-13 16,9 0-38-16,-9 0-27 0,15 17-7 15,-8-9 0-15</inkml:trace>
  <inkml:trace contextRef="#ctx0" brushRef="#br0" timeOffset="14012.6974">14174 3230 43 0,'6'-16'93'16,"-2"2"-4"-16,-2-10-29 15,-2 24-29-15,9-8-10 16,-9 8-6-16,0 0-5 0,10 15-2 16,-4 5-2-16,-2 8-1 15,2 13 1 1,-2 5-1-16,0 6-1 0,-3 6 0 0,-1 5-1 15,0-4 0 1,-1 3-1-16,-3-10 0 0,-2-3 0 16,3-8 1-16,3-8 1 0,0-8 0 15,8-10 1 1,11-8-1-16,8-7 2 0,8-4-4 15,6-6 2 1,9-5-1-16,0-1-1 0,4-2-4 0,-2 6-2 16,-7-1-5-1,0 6-6-15,-10 2-15 0,-4-4-50 16,-5 9-18-1,-2-2-6-15,-4 2-2 0</inkml:trace>
  <inkml:trace contextRef="#ctx0" brushRef="#br0" timeOffset="15739.7774">15814 3188 13 0,'-6'-17'87'0,"-3"1"0"16,0 3-36-16,4-4-15 15,-4 6-8-15,1-2-8 0,-2 5-8 16,-1 0-4-16,-2 7-3 15,0 1-2-15,0 5-1 16,-4 12-1-16,2 7-1 0,-1 5 0 0,2 9 0 16,1 0 1-1,4 5-1-15,6-3 2 16,1-1 0-16,3-8 2 15,9-7 0-15,5-6 2 0,6-13-1 16,3-5-1-16,2-5 2 16,4-12-2-16,-1-8 1 15,0-7-2-15,-1-3-1 0,-2-6 0 16,-6-1 0-1,-2-1-1-15,-1 0 0 0,-7 7 0 16,-2 4 0-16,-4 6-1 16,1 8 0-16,-3 4 0 0,-2 14 0 15,0 0 0-15,8 9 1 16,-5 11 0-16,1 9-1 15,1 6 2-15,2 9 0 0,0 9 1 16,0-2 0-16,-2 5 0 16,1-8-1-16,3-2-1 15,-3-7 1-15,3-6 0 0,-4-8 0 16,5-8-2-1,0-7 0-15,2-9-2 0,2-3 2 16,-2-7-4-16,4-9-2 16,-3-10-2-16,1-6-3 0,-2-8-3 15,-3-9-4-15,-5-3-1 16,-4-4 0-1,-1 0 3-15,-12 0 2 0,-5 2 2 16,-7 1 6-16,-11 6 5 0,-5 6 5 16,-4 6 4-1,-5 4 1-15,-5 6-1 0,-3 9 3 16,-1 4-3-16,0 12-1 15,3 7-2-15,2 16-1 0,3 12 0 16,7 17 0-16,8 15 0 16,13 15 0-16,10 11 2 15,15 7-2-15,22 2 3 0,15-5 0 16,21-13 1-1,17-18-2-15,14-23 2 16,11-24-2-16,11-18 2 0,0-30-1 16,-3-16 1-16,-9-17-2 15,-11-6-1-15,-22-13 0 16,-20-2-3-16,-26 1 1 15,-22 1-1-15,-25 7 0 16,-19 5-2-16,-18 12-1 0,-19 10 1 16,-8 14-2-16,-6 12 0 0,0 8-4 15,6 12-3 1,8 8-5-16,6 8-12 15,16 15-40-15,21 8-28 0,9-6-8 16,14 1-4-16</inkml:trace>
  <inkml:trace contextRef="#ctx0" brushRef="#br0" timeOffset="17712.8711">17260 3227 46 0,'0'-8'85'16,"0"8"-1"-1,-9 5-44-15,12 12-8 0,8 9-13 16,2 4-4-16,-1 8-3 16,1 8 0-16,1 0-3 0,-1 0-2 15,-3-3 2-15,-2-8-4 16,-2-3 1-1,-2-9-1-15,-4-8 1 0,2-3-1 16,-2-12 1-16,0 0 0 16,0 0-1-16,4-15 0 15,-4 1-2-15,0-8 1 16,0-6-2-16,0-5 0 0,0-5 0 0,0-6-1 15,2 1 0 1,3 0 1-16,2-3-2 16,2 6 0-16,1 4-1 0,4 3 0 0,1 6 0 15,0 3 0 1,1 8-1-16,-1 1 0 0,2 9 1 15,0 5 0 1,4 1 0-16,-2 16 1 0,4 3-1 16,0 8 1-16,-1 9 0 0,-1 5 0 15,0 0 1 1,0 4 0-16,-9-2 0 0,1-7-1 0,-7-3 2 15,0-8 0 1,-3-8 0-16,-1-2 1 16,-2-15 0-16,0 0 0 15,0 0 1-15,-2-16-1 0,-2-5-1 16,1-3-2-16,1-6 1 15,1-10-1-15,0 2-1 16,1-7 0-16,0 4 0 16,4 2-1-16,7 1 1 0,4 6-1 15,1 3 1-15,4 6-1 0,2 3 0 16,1 8 1-1,4 7-2-15,-1 5 3 16,4 9-1-16,-5 14 2 0,1 8-1 16,-2 8 1-16,-4 7 1 15,-1 9 1-15,-3 2-1 16,-1 0-1-16,-10 1 2 0,3-12-1 15,-6-5 0-15,2-7-1 16,-2-7 1-16,-2-8-1 16,0-5 0-16,0-3 1 15,0-11-2-15,0 9 0 16,0-9-3-16,0 0-2 0,0 0-5 0,7-8-4 15,3 7-20 1,-2-7-30-16,-2-9-32 0,4 0-7 16,1-4-1-16</inkml:trace>
  <inkml:trace contextRef="#ctx0" brushRef="#br0" timeOffset="17997.8826">18545 2943 5 0,'21'-5'92'16,"-1"5"3"-16,-3 8-6 0,-3-33-16 15,1 52-58 1,1 19-3-16,-5 10 0 15,1 8 0-15,-1 6 0 0,-1 0-2 16,-1-1-2-16,2-5-2 16,-3-9-2-16,0-8-1 15,5-5 0-15,-2-10-3 0,1-6-2 16,-2-2-4-16,-1-9-4 15,5 5-34-15,-2-1-44 16,-12-19-10-16,10 4-9 16</inkml:trace>
  <inkml:trace contextRef="#ctx0" brushRef="#br0" timeOffset="26038.2699">10254 1102 59 0,'-4'-9'62'15,"1"-3"-16"-15,-1 1-7 0,0 1-10 16,1 1-10-16,3 9-6 15,-10-9-3-15,10 9-6 16,0 0-1-16,-10 12-1 16,8 7 0-16,0 5 2 15,0 2-1-15,2 5 2 0,0 0-1 16,0 3 2-16,0-1 1 0,5 0 1 15,-1 1 1-15,4-3-2 16,3-2 1-16,1-5-1 16,4-5 0-16,1-7 0 15,3-10-2-15,2-2-2 16,2-11-1-16,0-7 2 0,1-4-2 0,-2-7 0 15,0-1-1 1,-3 0 0-16,0-2-2 16,-3 1 1-16,1-1-1 15,-6 4 0-15,-1 3-2 16,-2 8 0-16,-3 3 1 0,-6 14 0 15,6-10 0-15,-6 10 1 0,3 12 1 16,-2 4 0 0,1 5 0-16,1 3 1 0,3 4 0 15,-1-1 0-15,3 2-2 0,3 0-1 16,2-3-3-1,4-1-7-15,-3-8-18 16,4-8-52-16,5-5-12 0,-3-4-3 16</inkml:trace>
  <inkml:trace contextRef="#ctx0" brushRef="#br0" timeOffset="26424.2887">10873 1142 55 0,'10'-21'85'16,"1"5"-3"-16,3 9-52 15,-4 7-11-15,-1 1-2 16,1 15 0-16,-2 4-3 0,0 5-2 0,2 0-3 15,-2 3 0 1,0-1-1-16,0 0 1 16,4-2 0-16,-3-4-1 0,4-4-1 15,-3-8-1-15,1-4-1 16,1-5-3-16,-2-9-1 15,2-7-1-15,2-5 0 0,-1-3-3 16,4-4 1-16,-1 1-1 16,2 0 0-16,-1 3 2 0,3 4-1 15,0 6 0 1,-2 5 0-16,1 7 2 0,0 4-1 15,-2 12 2-15,-2 7-1 16,-3 3 0-16,-2 6 1 16,0 3 1-16,-4 1 0 15,-1 1-1-15,-1-1 0 16,-1 1-2-16,-2-6-2 0,1-7-7 15,-1-7-19-15,-1-15-51 16,0 0-14-16,12-5-6 16</inkml:trace>
  <inkml:trace contextRef="#ctx0" brushRef="#br0" timeOffset="26716.3044">11553 752 13 0,'11'-25'80'0,"-11"25"-37"16,0 0 0-16,42-7-1 16,-32 19-4-16,-2 11-9 15,0 7-9-15,-1 4-4 0,-4 3-6 16,1 13-1-1,2-4-3-15,-3 9-3 0,-1-8 1 16,1 5-2-16,-2-7-1 0,0-2-5 16,2-13-6-1,2-3-13-15,1-9-37 0,-6-18-29 16,16 6-6-16,-7-7 17 15</inkml:trace>
  <inkml:trace contextRef="#ctx0" brushRef="#br0" timeOffset="26921.3104">11770 1153 80 0,'13'-28'87'15,"-1"-2"-10"-15,8-20-28 16,-14 32-23-16,-3 6-14 15,-3 12-6-15,0-12-1 0,0 12 0 16,0 7 2-16,0-7 0 16,0 18 1-16,0-4-1 15,4 3 0-15,3 1 0 16,3-2-2-16,1 3-2 0,-1-3-4 15,5 0-4 1,0-6-7-16,4-4-28 0,1-2-47 16,-3-8-9-16,5-5-3 0</inkml:trace>
  <inkml:trace contextRef="#ctx0" brushRef="#br0" timeOffset="27511.3371">12152 895 77 0,'30'-20'89'16,"-19"18"-2"-16,3 9-59 15,-5 10-6-15,-1 9-3 16,-4 6-5-16,3 2-2 0,-5 4-2 16,-1-5 0-16,0 5-3 15,-1 3 3-15,0-4-3 16,-1-3 0-16,-1-9 0 0,-1-1-2 15,3-14 0-15,0-10-2 0,7 0-1 16,5-12 0 0,3-5-2-16,-15 17-2 0,18-22 1 15,24-26-1-15,-21 23 1 16,-1 4 0-16,-3 2 0 15,0 6-1-15,-3 2 2 16,-1 8 0-16,-3 3 1 16,-1 2-1-16,-3 10 1 0,-1 5 0 15,-1 3 0-15,-2 2-2 16,1 0-1-16,3-1-3 15,0-2-2-15,2-4-5 0,3-5-5 16,6-5-6-16,0-2 0 16,4-3 2-16,0-7 4 15,2-3 7-15,2 2 5 0,-2-2 8 16,0 1 5-16,-3 2 9 15,5 1 3-15,-4-1 0 0,1 2-2 16,-2 2-1 0,1-1-4-16,0 2-2 15,0 2 0-15,-3 0-2 16,1 0-2-16,-4 0-3 0,2 0 2 15,-5-4-5-15,3-2 1 16,-4-1-1-16,-1-3-2 16,0-5-2-16,-4 4-2 0,-2-2-3 15,-3 3-4-15,-1 10-3 16,-1-9-11-16,1 9-30 15,0 0-37-15,-10 2-6 16,10-2-2-16</inkml:trace>
  <inkml:trace contextRef="#ctx0" brushRef="#br0" timeOffset="27845.3597">13004 1168 26 0,'7'7'92'0,"3"-2"0"0,-10-5-3 16,17 4-65-16,-8 1-6 15,5-2 0-15,0 0 0 16,3-1-3-16,2-2-2 0,-1 0-4 15,2-3-1-15,-2-2-3 0,3 0-2 16,-1 1-2 0,1 0 0-16,-2-1-2 15,-3 2-2-15,1-1 1 0,0 4-1 0,-3 0 1 16,3 0 1-1,-5 0 1-15,1 3 2 16,0 3 1-16,-1-2 1 0,2 3 0 16,-4-2-1-16,3 2 1 15,0-4-1-15,0-3-2 0,0 0-3 16,0 0-4-1,2-7-3-15,-2-7-11 0,4-4-28 0,-3 4-43 16,-14 14-11 0,14-20-3-16</inkml:trace>
  <inkml:trace contextRef="#ctx0" brushRef="#br0" timeOffset="28497.3952">13616 1003 13 0,'9'-10'87'0,"0"0"-1"15,29-18-32-15,-38 28-22 0,14 0-6 16,-14 0-8-16,14 12-2 15,-10-4-6-15,-1 2 0 0,-1 3-1 16,1 2-1-16,-1 9-2 16,0-5-1-16,1 5 1 15,1-7-1-15,-3 5-1 0,3-5 0 16,-1 5 0-16,0-4 1 15,0 0 0-15,-1-3 0 0,0-3 0 16,-2-1 1 0,0-11-2-16,5 11 1 15,-5-11-2-15,9-8-1 0,-4-1 0 0,1-4-1 16,2-4 0-1,4 2-2-15,0-1 2 16,2 0-1-16,1-2 0 16,0 4 0-16,1-1-1 15,1 3 0-15,0 0 1 0,0 7 0 16,-2 3-1-16,0 2 1 15,-3 6-1-15,-1 5 1 0,-1 1 1 16,-3 3 0 0,-2 4-1-16,-1 0 0 0,-2 0-1 15,0 1-1-15,-1-1-1 0,3 0-2 16,1-1-5-1,2-7-4-15,4-1-7 16,3-9-22-16,5-2-16 0,3-9 1 16,7-5 15-16,1-2 19 15,-30 17 13-15,31-21 11 16,0 2 13-16,1-1 24 15,0-2 17-15,-1-1-5 0,32-23-13 16,-63 46-19-16,53-36-4 0,-30 23-6 16,-5 4-3-1,-2 9 1-15,-7 6-1 0,-4 7 1 16,-6 5-1-1,1 3 1-15,-6 5-2 0,-2 3-1 16,-1 3-5-16,-4 0-4 16,3 4-14-16,-5 2-45 0,4-6-27 15,1-1-8 1,-1-4-3-16</inkml:trace>
  <inkml:trace contextRef="#ctx0" brushRef="#br0" timeOffset="29966.4548">16210 1397 41 0,'4'-17'86'16,"1"4"-7"-16,-2 2-42 15,-3 11-13-15,0-10-6 0,0 10-6 16,-5 7-3 0,0 4-1-16,-1 4 2 0,6-15 2 15,-8 46 0-15,2 4 0 0,6 2 0 16,5 2-1-16,8-5-2 15,10-15-1-15,7-18-2 16,1-16-5-16,-13 0-8 0,3-7-21 16,-1-7-58-1,1-6-11-15,0-6-5 16</inkml:trace>
  <inkml:trace contextRef="#ctx0" brushRef="#br0" timeOffset="30150.4651">16437 1172 29 0,'-9'-49'94'0,"-1"6"-6"16,-5 0-3-16,15 43-56 15,-16-33-19 1,0 1-6-16,16 32-6 0,-47-39-3 0,37 39-8 16,10 0-19-1,-16 9-46-15,14 0-13 16,2 5-2-16</inkml:trace>
  <inkml:trace contextRef="#ctx0" brushRef="#br0" timeOffset="30383.4803">16701 1313 19 0,'21'13'91'0,"-1"3"-3"0,-3 1-3 16,-10-2-69 0,17 38-1-16,-6 9-2 0,-9 1-9 15,-3 2-9-15,-6 6-57 0,0-15-23 16,-3-12-5-16,0-23 1 15</inkml:trace>
  <inkml:trace contextRef="#ctx0" brushRef="#br0" timeOffset="31023.511">18192 1210 62 0,'0'0'88'16,"0"-9"0"-1,0 9-55-15,0 0-8 16,-7 7-9-16,5 4-2 0,2 2-3 16,0 5-3-16,-2 3 0 15,6-1-2-15,2 2 0 16,1 2-5-16,2-2-2 0,4 2-16 15,-1-2-60-15,3-10-13 16,-1-7-7-16</inkml:trace>
  <inkml:trace contextRef="#ctx0" brushRef="#br0" timeOffset="31159.5191">18291 1051 42 0,'-11'-46'82'0,"-2"6"-11"0,13 40-33 15,-10-32-115 1,1 2-8-16</inkml:trace>
  <inkml:trace contextRef="#ctx0" brushRef="#br0" timeOffset="31592.5454">18755 1235 7 0,'0'0'87'0,"9"-7"1"0,-9 7-27 15,0 0-30-15,8-11-10 0,-8 11-10 32,0 0-6-32,10-8-3 0,-10 8-1 15,12 0-1-15,-12 0 0 16,14 0 0-16,-14 0 0 15,11 12 3-15,-6 0 1 16,-3 1 2-16,0 0-2 0,0 3 2 0,-1 0 0 16,2 1 2-1,-3 1-1-15,6 0-2 16,0-3 1-16,2 2-3 15,5-1-4-15,-1-3-7 0,6-1-32 16,5 5-48-16,2-9-6 16,1-2-5-16</inkml:trace>
  <inkml:trace contextRef="#ctx0" brushRef="#br0" timeOffset="32109.571">20137 991 18 0,'-9'-10'92'15,"9"10"-2"-15,-12 5-4 16,8 7-65-16,0 3-6 0,0 2-3 16,2 0-4-16,1 0-1 15,1 2-3-15,3-1-2 16,2-2-8-16,5 10-33 15,5-11-46-15,-4-2-5 16,2-8-6-16</inkml:trace>
  <inkml:trace contextRef="#ctx0" brushRef="#br0" timeOffset="32220.5785">20163 906 7 0,'-12'-46'66'0,"12"46"-37"16,-10-36-27-16,-2 0-73 0</inkml:trace>
  <inkml:trace contextRef="#ctx0" brushRef="#br0" timeOffset="32850.6055">20627 1168 19 0,'0'0'33'0,"-11"-3"3"15,11 3 2-15,-11-1-2 16,11 1-4-16,-8-4-4 16,8 4-5-16,0 0 0 0,0 0-4 15,0 0-3-15,0 0-4 16,0 0-2-16,7-2-2 15,-7 2-3-15,16 0-1 16,-16 0-2-16,15 0-1 0,-15 0-1 16,13 9 0-16,-13-9 0 0,8 15-1 15,-8-15 2-15,3 16 0 16,-3-16 1-1,1 15-2-15,-1-7 2 0,0 1-1 16,0 1-1-16,0 2 1 0,0 3-1 16,4-1 0-1,0 0-1-15,-1 1 1 0,4-2 0 16,-2 1 1-16,1 0 0 15,-1-1 0-15,-2 3-1 16,1 3-5-16,-4-1-12 0,0-1-55 16,0 5-17-16,-4-2-7 15</inkml:trace>
  <inkml:trace contextRef="#ctx0" brushRef="#br0" timeOffset="33563.6389">20104 1135 18 0,'-1'-9'90'0,"0"0"-9"15,1 9-24-15,-3-10-15 16,3 10-15-16,0 0-11 0,-10 7-5 16,7 2-3-16,0 6 1 15,2 7-2-15,1-6 3 16,1 6-2-16,4-1-2 15,1 0 0-15,5 1 0 0,-2 1-3 16,3-1-3-16,1-1-2 16,1-2-7-16,1-7-23 15,1-7-57-15,4-2-7 16,-1-6-6-16</inkml:trace>
  <inkml:trace contextRef="#ctx0" brushRef="#br0" timeOffset="33816.6508">20224 694 88 0,'-16'-22'100'0,"0"-1"-5"0,16 23-8 16,-21-23-68-16,-1 0-13 0,22 23-8 16,0 0-29-1,0 0-57-15,0 0-7 16,-6-11-6-16</inkml:trace>
  <inkml:trace contextRef="#ctx0" brushRef="#br0" timeOffset="48229.3153">13395 4892 6 0,'0'-13'48'15,"0"1"-5"-15,0 3-2 16,0 9-6-16,0-12-5 16,0 12-6-16,0 0-8 15,0 0-4-15,-9-2-5 0,2 7-4 16,-2 8-3-16,-2 6 1 15,-6 6 0-15,5 6 2 0,-4 5 1 16,3 1 3 0,0 2-1-16,6 0 2 0,3 0-1 15,4-4 1-15,5-3-1 16,9-6 1-16,4-1-1 0,3-9-1 15,5-3-1-15,2-4 1 16,-1-4-1-16,1-5-2 16,-3 0-1-16,-1-5-2 0,0-2-3 15,-4-3-4 1,-2-2-7-16,-5-1-31 0,-3-5-42 15,3-4-6-15,-2-6-1 16</inkml:trace>
  <inkml:trace contextRef="#ctx0" brushRef="#br0" timeOffset="48435.3287">13626 4484 44 0,'-10'-18'90'0,"0"1"-3"0,0 0-5 15,5 8-73 1,5 9-16-16,0 0-60 0,-9 1-17 16,9 12-7-16</inkml:trace>
  <inkml:trace contextRef="#ctx0" brushRef="#br0" timeOffset="49051.3597">14161 5262 44 0,'-2'24'79'15,"-3"10"-37"-15,-6 7-10 16,-1 2 2-16,0 3-9 0,-6 0-4 15,5-7-8-15,-5 2-2 16,7-10-5-16,-3-6-8 16,7-7-15-16,1 1-31 15,6-19-33-15,0 0-4 16</inkml:trace>
  <inkml:trace contextRef="#ctx0" brushRef="#br0" timeOffset="50367.4328">14539 4654 17 0,'0'0'44'16,"-12"-14"-5"-16,12 14-5 0,0-12-6 15,10 6-3-15,3-3-2 16,6 2-3-16,7 0-3 16,9-3 0-16,3 3-2 15,5 5-2-15,4 1-3 0,-2 3-2 16,-1 9-2-16,-2 6 0 15,-7 5-1-15,-6 8-2 16,-6 8 1-16,-6 5-2 16,-8 7 2-16,-7-1 0 15,-4 4-1-15,-14-1 1 16,-6-2 0-16,-9-4 0 0,-4-8-1 15,-5-7 0-15,-2-9 0 16,-1-9-2-16,4-9 0 16,5-7-2-16,6-11-2 15,6-8 2-15,10-1-2 0,9-2 0 16,4 1-1-16,11 2 2 15,10 2 0-15,5 7 1 0,4 7 0 16,5 6 1 0,-4 1 0-16,2 11 0 0,-6 2 1 15,3 6 0-15,-7 3 1 0,-2-3-2 16,-1 4 0-1,-4-7-5-15,5 2-14 0,0-1-47 0,2-12-23 16,4-6-4 0</inkml:trace>
  <inkml:trace contextRef="#ctx0" brushRef="#br0" timeOffset="51169.4616">15302 4977 44 0,'17'16'65'0,"-1"-5"-9"16,6 2-10-1,-3-6-11-15,5-4-8 0,-6-3-7 16,3 0-3-1,-5-7-4-15,-5-4-4 0,1-1-4 16,0-4-1-16,-3-3-1 0,1-1-1 16,0-2 0-1,-1 0-1-15,1-3 0 16,1 0-2-16,5 1 1 0,-2 1 0 15,4 2-1-15,-1 4 1 16,0 3-1-16,2 2 0 16,-1 5-1-16,-1 3 2 0,-4 4-1 15,-2 6 0 1,-5 7 1-16,-1 3 1 0,-4 3 0 15,-2 3 0-15,1 0 1 16,0 3 1-16,0-4 1 0,1 0 1 16,9-4 1-16,6-3 0 15,7-2 0-15,7-4 0 16,2 0 0-16,6-4-1 0,1-1-1 15,-5-1-2-15,0 3-3 16,-6-2-4-16,-2 3-5 16,-8-1-11-16,-1 0-45 15,-2 3-26-15,-5 3-6 16,-1-6-3-16</inkml:trace>
  <inkml:trace contextRef="#ctx0" brushRef="#br0" timeOffset="55477.6486">16769 4736 70 0,'-3'6'80'0,"3"-6"-27"16,24 0-12-16,0-3-7 0,11 1-12 15,6-4-5-15,2 3-3 16,4-4-5-16,-4 3-2 15,-2-1-2-15,-9 1-2 0,-5 2-2 16,-8 1-2-16,-3 1-2 16,-5 0-2-16,-3 0-5 0,-8 0-11 15,10 0-33 1,-2 0-36-16,-8 0-4 0</inkml:trace>
  <inkml:trace contextRef="#ctx0" brushRef="#br0" timeOffset="55749.6613">16966 4478 11 0,'0'11'82'0,"7"6"3"15,-3 9-44-15,0 7-18 16,0 7 2-16,-3 7 0 16,-1 1-8-16,-5 3-3 15,-3-5-3-15,-2-2-4 0,1-6 0 0,-1-4-1 16,1-6-1-1,2-8-2-15,5-2-4 16,-1-6-2-16,4-3-10 16,5 3-52-16,7-14-23 0,6-9-7 15,3-8 1-15</inkml:trace>
  <inkml:trace contextRef="#ctx0" brushRef="#br0" timeOffset="56323.6873">17953 4354 36 0,'0'-9'71'0,"-9"3"-42"16,-2 6-9 0,-7 11-3-16,-7 7 2 0,-2 14-2 0,-6 5 2 15,2 14-1 1,-3 4 1-16,5 9-1 0,1 3-1 15,13-4-3 1,10-3-2-16,5-9 0 0,9-8-2 0,13-12 0 16,11-10 0-16,5-13-2 15,6-8 1 1,2-6-2-16,1-9-2 0,1-11-2 0,-10-2-2 15,-1-4-1 1,-12-3-1-16,-9-1-1 0,-6 2-1 16,-10 3-1-16,-14 4 0 0,-6 12 0 15,-12 3 1 1,-6 12 1-16,-1 3 0 0,-1 11 0 15,-1 9 2-15,9 3 0 16,3 3-1 0,11 2-2-16,12-2-6 0,8 0-11 15,12 0-50-15,6-12-17 16,5-9-10-16</inkml:trace>
  <inkml:trace contextRef="#ctx0" brushRef="#br0" timeOffset="56876.7174">18360 4502 51 0,'9'-10'86'0,"-9"10"-2"0,0 0-50 16,10 0-12-16,-10 15-7 15,0 6-1-15,0 4-2 16,0 6 0-16,0 3-1 16,3 4-1-16,2-3 2 0,0 0 0 15,3-4 0-15,-3 0-3 0,2-5-2 16,-2-2 0-1,2-2-1-15,-2-1 0 16,-2-3-4-16,0-1 1 0,1-3-1 16,1-3 1-16,-2 0-1 15,-3-11 0-15,4 12 0 16,-4-12 1-16,0 0 0 0,10 3 1 15,-10-3-1-15,14-13 0 16,0-6 0-16,2-5-1 16,6-12-1-16,6-5-1 0,3-6 1 15,2-6-2-15,1 0 2 16,-2 2-1-16,-1 3-1 15,-7 8 0-15,0 7-1 16,-8 6-3-16,1 8-5 0,-5 2-4 16,3 12-24-16,-1 5-42 15,-2-2-19-15,5-6-6 16,-5 0-1-16</inkml:trace>
  <inkml:trace contextRef="#ctx0" brushRef="#br0" timeOffset="58228.7833">14311 6149 10 0,'-20'-3'59'16,"20"3"-5"-16,-17-3-7 0,17 3-8 15,-11-1-9 1,11 1-6-16,0 0-4 0,0 0-3 16,6 0-3-16,11 0-1 0,11 0-2 15,8-1-1 1,10 1-1-16,3-2 2 0,6 0-4 15,2-2 1-15,-1 1-4 16,-10-2 1-16,-1 1-2 0,-7 0 0 16,-9-2-1-1,-2 4-3-15,-6 1-1 0,-2-3-4 16,1 4-9-16,-2 0-29 15,-6 0-43-15,5 0-6 16,1-3-5-16</inkml:trace>
  <inkml:trace contextRef="#ctx0" brushRef="#br0" timeOffset="60244.8742">14578 5862 56 0,'0'0'65'0,"-7"-17"-14"16,7 17-12-16,0 0-8 0,0 9-7 16,0 6-9-16,0 7-4 15,2 9-6-15,-2 8 2 16,0 9 0-16,1 1 0 15,-1 4 0-15,0-7-2 16,-1 0-1-16,-2-4 0 0,0-5-3 16,1-9-7-16,2-2-29 15,6-4-44-15,-2-6-9 16,2-6-2-16</inkml:trace>
  <inkml:trace contextRef="#ctx0" brushRef="#br0" timeOffset="61744.936">15916 5916 8 0,'0'0'57'0,"-3"-16"-5"16,3 16-5-1,-1-12-9-15,1 12-7 0,0-10-7 16,0 10-7-16,0 0-5 15,0 0-5-15,-6 6 0 16,1 10-3-16,4 2-1 16,-3 10 0-16,3 4 1 15,-3 2 1-15,4 2 3 0,-1 0-2 16,2 0 2-16,4-7 0 0,3-4 0 15,1-8 1 1,7-1 1-16,2-8-1 16,4-3-2-16,-1-4 0 0,4-2-2 15,2-3 0-15,-2-7-2 16,3 1-3-16,-10-2-3 15,7-2-3-15,-4-5-5 16,2 2-18-16,1 1-49 0,-3-10-14 0,1-3-7 16,-7-7 5-1</inkml:trace>
  <inkml:trace contextRef="#ctx0" brushRef="#br0" timeOffset="61900.9399">16117 5530 14 0,'-14'-16'77'0,"-2"5"3"0,7-1-10 15,9 12-80 1,0 0-55-16,14 0-13 16,0 9 0-16</inkml:trace>
  <inkml:trace contextRef="#ctx0" brushRef="#br0" timeOffset="62925.9875">16654 6060 14 0,'-7'-10'54'0,"7"10"-7"15,0 0-13 1,-8-7-9-16,8 7-5 16,-17 10-3-16,17-10-3 0,-17 24-1 15,11-9 0-15,-4 6-2 0,3-1 4 16,-1 1-3-1,6-3 1-15,1 3-3 16,1-1 1-16,1-1-3 0,7-5-2 16,4 1 1-16,-1-5-2 15,5-1-1-15,-3 1 0 0,4-7-2 16,-3 3-4-16,1-5-4 0,-2 1-10 15,-4-2-24 1,-6-6-44-16,7 2-6 16,-5-8-5-16</inkml:trace>
  <inkml:trace contextRef="#ctx0" brushRef="#br0" timeOffset="63824.0359">16620 6099 43 0,'0'0'87'15,"0"0"-22"-15,0 0-16 16,-3-7-9-16,3 7-11 0,4-17-8 16,-3 9-7-16,-1 8-4 15,7-14-3-15,-7 14-1 16,0 0-4-16,0 0 0 0,13 8-1 15,-13 10-2-15,4 2 1 0,-4 9 0 16,2 0 1 0,-1 5 0-16,-1-7 2 15,0 0 1-15,0-6 0 0,0-4 1 16,-1-5 0-16,1-12 1 15,0 0-1-15,-13-2 0 16,6-9 0-16,2-3-1 0,-4-7-1 16,3 1-1-1,-2-4 0-15,5 2-3 0,-2 4 1 16,5 1-1-16,0 7-1 0,0 10 0 15,8-3 0 1,-3 12-1-16,4 6 1 0,-2 9 0 16,0 0 0-16,3 3 2 15,-3 2 0-15,1-8 2 16,-4-1 1-16,1-8 1 15,-5-4 1-15,0-8 0 16,3-6-1-16,0-6 0 0,0-12 0 16,-1 3-1-16,1-9-2 15,2 4-1-15,-4-1 0 16,2 3-1-16,0 7 0 0,-1 3-1 0,-2 14 0 15,0 0 0 1,-5 11 1-16,-2 7 0 0,1 2 1 16,-6 10 0-1,2 2-2-15,-1 2-2 0,4-1-6 0,4-1-10 16,3-5-45-1,16-3-28-15,-2-5-7 16,11-10-3-16</inkml:trace>
  <inkml:trace contextRef="#ctx0" brushRef="#br0" timeOffset="65274.108">15716 5502 16 0,'-10'6'23'0,"0"8"2"0,-6 11 1 16,2 16 2-16,-5 13 1 15,-2 11 2-15,2 14 0 16,6 9-1-16,3 4-3 15,7 0-5-15,3-5-2 0,8-8-4 16,9-15-1-16,5-11-3 16,5-15 0-16,-3-7 0 15,1-11-3-15,-3-4-1 16,-3-5-2-16,-2-1-1 0,-7-3-4 15,-10-7-1-15,15 15-4 16,-15-15-3-16,11 5-13 16,-11-5-35-16,0 0-34 15,19-8-6-15,-4-4-4 16</inkml:trace>
  <inkml:trace contextRef="#ctx0" brushRef="#br0" timeOffset="66081.1455">18766 5523 6 0,'-11'-12'49'0,"11"12"-9"16,0 0-5-1,0 0-10-15,0 0-8 16,9 5-5-16,7 9-1 0,2 6 1 16,1 9 2-16,5 12 1 15,-1 5 1-15,0 8-2 16,-7 5 0-16,-4 3-1 0,-8 0-1 15,-5-1-2-15,-13-4 0 16,-6-8-2-16,-4-5-1 16,-3-4-2-16,1-8-1 0,0-2-4 15,5-8-3-15,5-3-8 16,8-6-26-16,8-13-48 15,0 8-4-15,9-11-4 16</inkml:trace>
  <inkml:trace contextRef="#ctx0" brushRef="#br0" timeOffset="66766.1726">19319 5646 41 0,'0'0'85'16,"9"-17"-27"-16,-6 8-12 15,-3 9-11-15,0 0-12 16,0 0-10-16,-8 12-5 0,-4 6-3 16,-7 9-2-16,1 3 2 0,0 2 0 15,-1 0 1-15,4 0 0 16,2-3 1-16,6-7 0 15,5-4 0-15,1-4 1 16,1-14-1-16,12 13-1 0,2-9 1 16,1-2-2-16,4-2-1 15,4 0-1-15,-1-2-3 16,2-4-2-16,1 1-4 15,2-8-5-15,1 3-13 0,-2-2-46 16,1-7-21-16,-4-8-8 16,-3-7 2-16</inkml:trace>
  <inkml:trace contextRef="#ctx0" brushRef="#br0" timeOffset="66952.1813">19542 5508 11 0,'-13'1'79'15,"0"13"5"-15,-10 8-47 0,13 9-8 16,-1 13-2-1,1 2-1-15,-2 9-4 0,-1 6-3 0,-1 3-6 16,1 0-2 0,2-4-3-16,-4-4 0 15,5-6-3-15,1-5-3 0,5-3-2 0,1-13-4 16,3-4-7-1,1-6-27-15,4-8-47 0,7-9-8 16,7-7-5 0</inkml:trace>
  <inkml:trace contextRef="#ctx0" brushRef="#br0" timeOffset="67911.2267">19794 5924 32 0,'0'0'48'0,"0"0"-12"15,0 0-4 1,0 0-7-16,0 5-4 0,0-5-5 16,0 17-2-16,2-5 1 15,0 5 0-15,1-5 1 16,0 2-2-16,-1-1-3 15,0-1-1-15,0-2-2 16,-2-10 0-16,5 14-1 0,-5-14 1 0,0 0-2 16,10 5 0-1,-10-5-1-15,12 0 0 16,-12 0-1-16,12-2-1 15,-12 2 1-15,17-11-2 16,-7 3 0-16,2-2 0 0,1-3-1 0,-1-1 1 16,3-5-2-16,0 0 1 15,0-2-1-15,3-1 0 0,-1-3 0 16,3-1 0-1,0 1 1-15,5-4 0 16,0 4 2-16,3-3-1 16,0 6 1-16,-4 1-1 15,-1 5-1-15,-5 5 1 0,-2 8-2 16,-5 3 0-16,-5 11 0 0,-4 7 0 15,-2 4 0 1,0-1 1-16,0 4 1 0,2 2 2 16,7-6 0-16,1 0 0 0,10-6 1 15,3 0-1 1,6-5 0-16,3-1-2 0,0 1-2 15,0-4-4 1,-1 3-4-16,-6-5-7 0,-1 3-30 0,-4 1-37 16,-10-8-14-16,-10 0-7 15</inkml:trace>
  <inkml:trace contextRef="#ctx0" brushRef="#br0" timeOffset="70114.3337">17114 5951 57 0,'-18'-5'67'0,"6"5"-11"16,3-3-7-16,9 3-10 15,6 0-11-15,14 1-10 0,8 1-4 16,8 1-4-16,5 2-1 15,3 2-2-15,5 2-5 16,-5 1-5-16,1 1-6 16,-5-7-16-16,-9-2-45 15,-1 5-18-15,-2-7-5 0</inkml:trace>
  <inkml:trace contextRef="#ctx0" brushRef="#br0" timeOffset="70559.3548">17616 5833 14 0,'-8'24'66'0,"-1"5"-6"15,5 2-5-15,3 5-8 0,1 3-9 16,0-3-12-16,5 0-6 16,6-7-7-16,0-6-3 15,2-6-3-15,1-5 2 16,2-3-3-16,2-9-4 0,2-2-7 15,-6-10-20-15,-2-7-56 0,9-6-8 16,-7-14-7 0</inkml:trace>
  <inkml:trace contextRef="#ctx0" brushRef="#br0" timeOffset="70671.3615">17647 5559 41 0,'-28'-18'85'16,"11"2"-9"-16,4 7-28 15,13 9-117-15,0 0-11 0,10-3-3 16</inkml:trace>
  <inkml:trace contextRef="#ctx0" brushRef="#br0" timeOffset="72333.4503">18030 6103 17 0,'0'0'37'0,"-9"-2"-2"16,9 2-1-16,-10-4-6 15,10 4-3-15,-11-1-6 16,11 1-4-16,0 0-5 15,-11-2-3-15,11 2-3 16,0 0-2-16,0 0-1 0,0 0 4 16,0 0-1-16,0 0 3 0,0 0 0 15,6-10 2-15,-6 10 0 0,18-5 2 16,-6 1 1-1,6 3-4-15,-1 1 2 16,4-4-2-16,1 1-2 0,-1 2-2 16,-1 1 0-16,1 0-2 0,-5 0-1 15,0 1 0 1,-4 4-2-16,-7 5 1 15,-5-10 1-15,-3 19 1 16,-10-6-1-16,-5 1 0 16,-2-1 1-16,-5 0-1 0,1 0 0 0,3-2-1 15,5-1 1 1,6-1-1-16,10-9 0 0,0 17 0 15,7-9 1 1,13-1-1-16,2 6 1 0,3-2-1 16,-2 4 0-16,-3-1 1 15,-1 3-1-15,-12 1 0 16,-6-1 1-16,-9 2 0 15,-11 0-1-15,-5 0 0 0,-8-3-2 16,-1 2-3-16,-2-8-11 16,6-3-45-16,1 5-24 15,5-6-8-15,5 0 2 0</inkml:trace>
  <inkml:trace contextRef="#ctx0" brushRef="#br0" timeOffset="75640.619">14233 7504 74 0,'-18'0'83'0,"3"2"-40"15,3-1-9-15,12-1-1 0,-13 1-5 16,13-1-9 0,15 0-5-16,6-2-2 0,7-1-2 15,7 0 0-15,9-2 0 0,5 0-3 16,5-2-1-1,1 2-1-15,1 1-1 16,-2 1-2-16,-4 2-1 16,-8-1-3-16,-2 2-3 0,-10 2-7 0,-5 5-10 15,-10 6-39 1,-7-3-28-16,-6 0-6 15,-2 0-2-15</inkml:trace>
  <inkml:trace contextRef="#ctx0" brushRef="#br0" timeOffset="76161.6396">14482 7260 1 0,'0'0'53'0,"-11"-4"-9"15,11 4 2-15,-7 14-3 0,5 8-6 16,-3 6-9-1,2 13-5-15,-3 6 1 0,2 13-4 16,-1 1-2-16,1 4-6 16,1-5-2-16,0-2-4 0,1-6 0 15,0-9-2 1,0-10-1-16,1-5 0 0,0-13 0 15,1-3-3 1,-2-3-4-16,2-9-11 0,2-7-57 16,6-3-16-16,-2-7-7 0,3-3-2 15</inkml:trace>
  <inkml:trace contextRef="#ctx0" brushRef="#br0" timeOffset="79966.8067">15856 7357 42 0,'-10'-5'79'0,"-1"0"-31"16,11 5-13-16,-16 0-7 16,16 0-5-16,-19 14-6 15,11 2-5-15,-2 9-3 0,0 5 1 0,6 9-2 16,-2 2 2-1,4 3-1-15,2-4-1 0,0 1-1 16,8-4 1 0,0-8-1-16,5-6 1 0,0-11-1 0,4-4-1 15,0-5 1 1,4-3-4-16,2-9-2 15,-1-6-6-15,8-1-16 16,5-3-56-16,-6-15-14 0,-2-7-5 0,-4-7-3 16</inkml:trace>
  <inkml:trace contextRef="#ctx0" brushRef="#br0" timeOffset="80082.8112">15949 7060 37 0,'-23'-8'77'0,"5"1"-6"0,-1 26-47 16,6-20-89-16,13 1-9 0,0 11 4 15</inkml:trace>
  <inkml:trace contextRef="#ctx0" brushRef="#br0" timeOffset="80761.8431">16529 7681 58 0,'0'0'82'0,"-15"25"-34"16,4 1-12-16,3 6-2 16,-5 2-7-16,5-2-9 15,-3 0-6-15,3-6-2 16,-3-3-3-16,9-3-5 15,-3-8-6-15,5-12-21 16,6 10-55-16,6-15-5 0,2-11-6 16</inkml:trace>
  <inkml:trace contextRef="#ctx0" brushRef="#br0" timeOffset="80985.8556">16876 7452 30 0,'-6'9'91'0,"5"1"-1"15,1-10-5-15,20 3-60 0,8 1-12 16,7-4 0-1,5 3-3-15,2-3-6 16,1 0-8-16,-6 0-15 0,0 0-49 16,-9 4-20-16,-9 3-6 0</inkml:trace>
  <inkml:trace contextRef="#ctx0" brushRef="#br0" timeOffset="81376.8667">17619 7345 8 0,'-16'12'85'0,"-3"5"1"0,-2 7-1 15,2 7-61 1,4 8-7-16,4 6-1 0,1-1-1 16,9 1-2-16,1-4-3 0,7-6-1 15,6-2-1-15,3-9-1 0,4-4-2 16,2-9-3-1,2-6-4-15,2-5-13 16,-2 0-58-16,3-22-16 0,-3-17-7 16,-9-11-3-1</inkml:trace>
  <inkml:trace contextRef="#ctx0" brushRef="#br0" timeOffset="81478.8716">17537 7190 59 0,'-25'-22'87'16,"7"0"-13"-16,8-26-69 15,10 38-78-15,5 7-10 0</inkml:trace>
  <inkml:trace contextRef="#ctx0" brushRef="#br0" timeOffset="81945.8958">17993 7482 69 0,'0'0'80'0,"0"0"-41"0,0 0-5 15,0 0-7 1,11-1-8-16,0 1-6 0,4 0-2 16,6 1 0-16,2 1-2 0,-1 4 1 15,-1-1-3 1,0 2-1-16,-8 3-1 15,-2 5-2-15,-9 3 0 0,-4 2 0 16,-9 3 0-16,-4 0 1 16,-4-2 0-16,2 0 1 15,0-3-1-15,4-3 0 0,5-2 0 16,8-13-1-16,7 11 1 15,10-8-1-15,4-1-2 16,5-2-2-16,3 0-3 16,4 0-7-16,-3-12-17 0,-1-2-52 15,5-1-12-15,-4-3-5 16</inkml:trace>
  <inkml:trace contextRef="#ctx0" brushRef="#br0" timeOffset="82276.9099">18282 6921 52 0,'-22'-9'95'0,"6"1"-4"16,5-16-7-1,11 24-68-15,-9-2-6 0,9 2-1 0,5 10 0 16,2 2-2 0,4 7-2-16,1 5 0 15,0 8 0-15,9 6 0 0,5 6-1 0,0 10 0 16,5 5 0-1,3 10-1-15,-1 3 0 0,3 6-1 16,-4-1-2-16,-3 3 0 0,-10 1-4 16,-10-9-3-1,-9 0-8-15,-17-8-35 0,-35-14-40 31,-15-17-6-15,-22-11-4-16</inkml:trace>
  <inkml:trace contextRef="#ctx0" brushRef="#br0" timeOffset="82694.9293">15684 7020 23 0,'-53'20'83'16,"-8"11"1"-16,0 18-46 15,6 17-7-15,5 13-3 0,6 13-1 16,17 8-6-16,11 4-6 16,16-2-3-16,28 9-1 15,16-12-6-15,10-12-8 16,11-18-45-1,10-13-36-15,-7-17-5 0,2-15-7 16</inkml:trace>
  <inkml:trace contextRef="#ctx0" brushRef="#br0" timeOffset="84787.0224">18933 7257 11 0,'1'-9'63'15,"-1"9"-6"-15,6-10-9 16,-6 10-11-16,0 0-8 0,0 0-6 0,0 0-4 16,10-7-4-1,-10 7-2-15,0 0-2 16,0 0-2-16,0 0-2 0,0 0 0 0,0 0-1 15,0 0-1 1,0 0 0-16,0 0 1 0,0 0 0 16,0 0 0-16,0 0 0 15,0 0-2-15,0 0 0 16,0 0-1-16,0 0-1 0,5-10 1 15,-5 10-2 1,0 0 1-16,0 0-2 16,0 0 1-16,0 0 0 0,0 0-1 15,2 15 1-15,-1-1-1 16,0 6 2-16,1 6 0 15,0 5 0-15,-1 3 1 16,2 3 0-16,-2 1 0 0,-1-1 0 16,-1-2 0-16,1 0 0 15,0-5 0-15,-1-1-2 16,-2-7 1-16,2-1 0 0,-2-8 1 15,2 0-1-15,1-13 0 16,-2 12 0-16,2-12 0 16,0 0-2-16,0 0-2 15,0 0-3-15,0 0-3 0,0 0-5 16,0 0-7-16,0 0-21 15,-1-14-46-15,1 14-12 0,8-9-4 16</inkml:trace>
  <inkml:trace contextRef="#ctx0" brushRef="#br0" timeOffset="85641.0718">19428 7560 42 0,'-16'10'81'15,"-6"2"-34"1,12 2-10-16,5 1-2 0,5-2-7 15,1 0-6-15,8-5-6 16,8 1-3-16,4-9-1 0,4 0-2 16,3-9 1-16,5-2-3 15,-1-7 1-15,1-7-3 16,-2-2 1-16,0-5-2 15,0-5 0-15,-2-2-2 16,2-2 0-16,-3 0 0 16,1-2-1-16,1 1 1 0,-4 6-1 15,0 3-1-15,-4 8 0 16,-2 4 0-16,-2 7 0 15,-4 3-2-15,0 8 1 16,-3 3-1-16,-2 3 0 0,1 9 0 16,-3 2 1-16,0 6-1 0,-2 6 2 15,-1 3-1 1,-4 6 1-16,-3 1 1 15,-3 5-1-15,0-1 0 0,-1 0 1 16,0-1 0-16,5-4 0 16,2-3 1-16,3-5 0 15,8-6 1-15,8-2-1 0,5-2 1 16,5-4 0-16,3-4-1 0,5-2 1 15,-6-4-2 1,0 2 0-16,-4-3 0 16,-6-2-1-16,-3 0-1 0,-8 0 0 0,-1 0-4 15,-9 0-3 1,10 0-5-16,-10 0-13 15,0 0-45-15,11 0-26 16,-11 0-6-16,18-15-5 16</inkml:trace>
  <inkml:trace contextRef="#ctx0" brushRef="#br0" timeOffset="86039.0891">20701 7250 25 0,'-10'11'91'15,"10"-11"2"-15,0 0-38 0,6 17-19 16,12-13-6-1,7 5-5-15,5-8-6 16,2 1-4-16,5-2-6 0,-2 0-2 16,-2 0-2-16,-5 0-2 15,-5-2-2-15,-7-2-3 0,0 2-4 16,-7-1-5-1,2 5-16-15,-2 4-49 0,-9-6-18 0,13 4-7 16,-13-4 4 0</inkml:trace>
  <inkml:trace contextRef="#ctx0" brushRef="#br0" timeOffset="86310.1036">20671 7514 77 0,'-11'6'97'0,"11"-6"-3"16,1-28-19-16,17 28-53 15,8 0-4-15,5 3-2 16,4 2-5-16,0-2-3 15,1 0-3-15,-1 2-2 0,-2 1-3 0,-6 1-2 16,-4 0-4 0,-4 2-4-16,-1 3-9 15,-2 1-51-15,2-8-21 16,3-5-9-16,2-3-2 15</inkml:trace>
  <inkml:trace contextRef="#ctx0" brushRef="#br0" timeOffset="86739.133">21550 7340 12 0,'0'0'83'16,"-12"-1"4"-16,-1 2-2 15,1 9-66-15,5 6-2 16,0 1 2-16,6 8 0 15,1-1 1-15,6 1-4 16,12-1-3-16,10-1-2 0,7-6-2 16,10-5 0-16,8-6-2 15,8-7-2-15,3-7 0 16,1-11-1-16,-2-2 0 15,-5-8 0-15,-5-3-1 0,-10-1-1 0,-12-5 0 16,-15 4-1 0,-14-4 0-16,-12 8-2 15,-18-2 1-15,-17 11-1 0,-13 4 0 16,-11 6 0-16,-8 7 1 0,0 4-1 15,3 7 1 1,2 7-1-16,12 4 1 16,9 6 0-16,17 1-1 0,14 3-2 15,17 8-6-15,2-6-22 16,17 0-44-16,16-4-21 0,3-6-6 15,10-8-6 1</inkml:trace>
  <inkml:trace contextRef="#ctx0" brushRef="#br1" timeOffset="104622.9969">2618 9847 13 0,'0'0'56'0,"2"-9"2"16,-2-6-6-16,3 2-7 0,-3-12-12 15,0 2-13 1,0-11-8-16,1 0-1 0,-1-7-2 0,1-2-2 15,-1-3 1 1,2 0-3-16,-1-1-1 0,3-1 0 16,-3 1 0-16,2 0 0 15,-2 4-1-15,0 1 0 16,-1-1 0-16,0-1-1 0,0 1 1 15,0-3-1 1,-4-1-1-16,0-1 0 16,3-1 1-16,-1 0-2 0,-1 2 0 15,2 1 1-15,-2 3-1 0,1 3 0 16,0 0 2-1,1 5-2-15,1 0 0 0,0 0 0 16,0-1 0-16,4 0-2 0,4 0 2 16,1-2-1-1,1 1 1-15,1-1-2 16,-1 2 2-16,2-3-1 0,-4 4 1 15,0-2-1-15,-4 4 0 16,1 0 1-16,-1 0-1 16,-1 0 0-16,-3 2 1 15,3-1 0-15,0 1 1 0,0 2-1 0,2 0 0 16,0-1 1-1,1 2-1-15,-2 3 1 16,2-1-1-16,-2 1 1 16,-1 1-1-16,0 0 0 0,-1 2 1 15,1-2-1-15,0 0 0 16,-1-1 0-16,2 2 0 15,2 0 0-15,1 0-1 0,1-2 1 16,6 4 0-16,0 0-1 16,1 3 1-16,0-1 0 0,3 3-1 15,-2 2 1-15,1 2 0 16,0 1-1-16,0 2 1 0,1 1 0 15,-1 0 0 1,4 1 0-16,0 1 0 16,-1 2 1-16,3-1-1 15,-1 2-1-15,1 1 1 16,-1 2 1-16,0 0-1 0,1 0 0 0,1 0 0 15,-2 2 0 1,6 1 0-16,-2-1 0 0,3 1 0 16,-1 0 0-16,2-2 0 15,-1 0 1-15,-2-1 0 16,2 0-1-16,-4 0 1 0,-1 0 1 15,3-2-2 1,-2-1 1-16,4 0-1 0,0 2 2 16,2 0-2-16,3-1 1 15,1 2-1-15,-1 0 1 16,3 0-1-16,-3 2 0 0,-1 2 1 15,-1 0-1-15,-3 2 0 16,-1-1 0-16,0 1 1 0,-3-2-1 16,1-2 1-1,1 0-1-15,1-2 1 0,0 0-1 0,4 0 1 16,0-2-1-1,1 0 0-15,-1 0 0 16,2 2 1-16,3 0-1 0,-1 0 0 16,-1 0 0-16,1 2 0 15,0 0 0-15,1 1 0 16,1-3 0-16,-2 0 0 15,1 0 0-15,-2 0 1 0,2-4-1 16,-2-4 0-16,4 3 0 16,-3-4 0-16,9 2 0 15,0-1 0-15,1-3-1 0,2 4 1 16,1-2 0-16,-2 2-1 15,0 3 1-15,-4-1 0 16,-1 2 0-16,-4 0 0 16,-3 2 0-16,-1 1-1 0,-2 0 1 15,-1 0 1-15,-1 0-1 16,0 0 0-16,0 0 0 15,2 0 1-15,2 0-1 16,-1 0 0-16,3 0 1 0,-1 0-1 16,1 0 0-16,-1 0 1 15,-2 0-1-15,-6 0 1 16,3-1 0-16,-4 1 0 0,-1 0 1 15,3-6-1 1,-2 0 0-16,1-1-1 0,3-3 1 16,0-1 0-16,5-2 0 15,-4 1-1-15,1-1 1 16,-3-1-1-16,1 0 0 0,-1 1 1 15,-1-1-1-15,-1 2 0 16,-4 1 0-16,-2 1 1 16,1-1-1-16,-4 0 1 15,-2 1 0-15,-2 0-1 0,-3-2 1 0,-2-2 0 16,-3-1 0-1,2-5 0-15,-2 1 0 16,-1-2 0-16,2-3-1 16,-3-2 1-16,6-2-1 0,-2 1 1 15,0 1 0-15,0-1 0 16,1-1 0-16,-1-1 0 15,0 2 0-15,-1-2 0 0,1 1 0 16,-3-2 0-16,-1-2 0 16,0-2 0-16,-1 1 0 15,-3-6-1-15,0 0 1 16,0-1 0-16,0 0 0 15,-3-4-1-15,1 3 1 0,-2 2-1 0,3-2 0 16,-1 5 0 0,2-1 1-16,1-1 0 0,-1 1-1 15,4 1 1-15,-1-1 0 16,0-3-1-16,0 1 1 15,0-4-1-15,-2-1 0 16,0-4-1-16,-1-1 0 16,0-1 1-16,-2 1-1 0,-1 0 0 15,1-1 0-15,1 2-1 16,1 2 0-16,0 4 0 15,3-3 0-15,4 3 0 16,4-1 1-16,0-1-1 16,2 1 0-16,1-1 2 0,-2 0 0 15,2 1 1-15,-2 2-1 16,-3 0 1-16,-3-2-1 15,1 0 0-15,-1 0-1 16,-2 0 0-16,-2 2 1 0,3-2-1 16,0 1 0-16,1 2 0 15,1 0 0-15,1 4 1 16,1 0 0-16,2 3 0 15,1 1 1-15,2 2-1 0,-1-1 0 16,1 3 0-16,1 1 0 0,2 3 0 16,-2 2 0-1,2 2 0-15,3 1 0 16,-2 4 0-16,2 1-1 0,2 1 1 15,1 1 0-15,0 2-1 0,2 1 1 16,4 0 0 0,0 1 0-16,4-2-1 0,3 0 1 15,2 2-1-15,3-1 1 16,0 0-1-16,1 0 1 16,1-2 0-16,-3 2-1 15,-1 0 1-15,-2-2 0 0,0 2 0 0,2-1 0 16,-1 1 0-1,2 1 0-15,0-2 0 16,0 4 0-16,2 1 0 16,-3 0 0-16,0 2-1 0,-5-1 1 15,2 1 0-15,-3 2-1 16,-2-1 1-16,-2 2 0 15,2-1-1-15,-2 0 1 0,0-1 0 16,-1 2 0-16,-3 0 0 0,5 0-1 16,-2 0 1-1,3 4 0-15,0 2 0 0,3 1 0 16,3 0-1-16,3 1 1 15,2 1 0-15,-1 3 0 16,-3-3 0-16,-2 1-1 16,-6 3 0-16,-2-4 0 0,-5 8 1 15,-7-4 0-15,-2 3-1 0,-3 1 1 16,1 0-2-1,-2 0 2-15,2 2 0 16,-1-2 0-16,-1 2-1 0,2 0 0 16,-1 2 1-16,-1 3-1 15,-1 2 1-15,-1 5 0 16,-3-1-1-16,2 1 1 15,-2 2 0-15,0-2-1 0,1 0 1 16,-1-2 0 0,0-1 0-16,0-1 0 0,0-2 0 15,3 1 0-15,-1 1 1 0,0 2 0 16,0 0 1-1,-2 2-1-15,2 1 2 0,-1 3-2 0,-4-1 0 16,1-2 1 0,-2 1-1-16,-1-3-1 0,0-3 0 15,0-1 0 1,0-4 0-16,-2 0 0 0,1 0 0 0,0 0 1 15,0-1-1 1,-1 4 0-16,0 1 0 16,-2 3 0-16,-3 1 1 0,1 3-1 15,-2-1 0-15,-3 1 2 16,1-2 0-1,2 1 0-15,1-5 0 16,1-6 0-16,3-1 1 16,-1-1-1-16,4-1 1 0,0-2-3 15,-2 4 1-15,0-2 0 16,-1 2-1-16,-1 2 1 15,1 0 0-15,0 2-1 0,0-5 1 16,0 1 0-16,-1-3 0 16,3 0 0-16,-1 0 0 15,2-5-1-15,0 0 1 16,0 0 0-16,0-1-1 0,2 0 0 15,1-1 1-15,1 0-1 16,-1 1 1-16,0 2-1 0,-2 1 0 16,1-1 0-16,0 1 1 15,2 0-1-15,-1 3 1 16,0-3-1-16,3 1 1 0,0-1 0 15,0 1-1 1,-1-4 1-16,1 1-1 0,0 3-1 16,0-3 1-16,-1 1-1 15,1 1 1-15,-1 1-1 0,-2 0 1 16,3 1-1-16,-1 3 0 0,0-1 1 15,-2 1 0-15,1 2 0 16,0-1 0 0,-1 3 0-16,2-1 0 0,1 1 0 15,-3 3 0-15,1 0 0 16,-1 2 0-16,0 1 0 15,-3 2 0-15,2 3 0 16,-2 0 0-16,0 4 0 16,0-1 0-16,-1 4-1 0,0-2 1 15,-2 2 0-15,1 0 0 0,0 2-1 16,1-1 1-1,1 1-1-15,0 3 1 16,2 1 0-16,1 0-1 16,-1 2 0-16,-1 2 1 0,0-1 0 15,-1 3 0-15,0-2 1 0,-2-1-1 16,-3 2 0-1,-2-1 0-15,1 1 0 16,0 0 0-16,0 1 0 0,0 0 0 16,2 1-1-16,-1-1 0 15,0-1 1-15,1 0 0 0,-1-1-1 0,0-1 2 16,0-1-1-1,-2-2 1-15,2 1 0 16,-3 0 0-16,3-1 1 0,-1 0-1 0,2-1 1 16,-2 3-1-1,-1-2 0-15,1-2 0 0,2-1 0 16,-2-1-1-1,1 0 1-15,0-2-1 0,1-2 0 16,0 0 0 0,1 0 1-16,-1-1-1 0,-1 2 0 15,-1 0 0-15,0-1 1 16,0 0-1-16,0-1 1 0,-1-1-1 15,0 1 0-15,-1-1 1 16,-1-2-1-16,4 0 0 16,-4-2 0-16,3-1-1 0,0-1 1 15,0-1-1-15,-1-1 1 16,2-2-1-16,-1-1 1 0,1-4-1 15,0-1 1 1,-1-1 0-16,-2-1 0 16,0 0 1-16,-1-2-1 15,-1 0 0-15,0-2 0 0,0-1 1 16,-1 0-1-16,1 1 0 0,0-2 1 15,0-1-1-15,0-1 0 16,1 2 1-16,1-4-1 16,-4 1 1-16,2 0-1 15,-3-1 0-15,-1 1 1 16,2-3-1-16,-2 1 1 0,0-1 1 15,-2 0-2 1,0 0 0-16,-2-1 0 0,-1 1 1 16,3-3-1-16,-2 1 1 15,-2 0-1-15,-1 2 1 16,-2-2-1-16,-1 1 0 0,-2-1 0 15,0 1 1-15,-4 1-1 0,-7 0 0 16,2 1 0 0,-5-1 0-16,-1 1 0 15,-3 1 1-15,0 1-1 0,-5-2 0 16,-1-2 0-16,-2 2 0 15,-2-1 0-15,-2 2 0 16,-2-2 0-16,-3 3 0 16,-4-2 0-16,2 1 0 0,-7 1 0 15,2-1-1-15,-3 1 1 16,-1-1 0-16,-1 1 0 15,-1-1 0-15,-2 1 1 0,0-2-1 16,-1 1 0-16,-3-1 1 16,-1 0-1-16,-2 1 0 0,-2 0 0 15,-3-1 0-15,2-1-1 16,-3 1 1-16,0-1 0 15,0-2 0-15,-3 3 0 0,3-4-1 16,-2 1 1 0,4 2 0-16,-5-5 0 0,4 3 0 15,1-3 0-15,0 1 0 16,4-2 0-16,-1-1 0 15,3 0 0-15,1-2 0 16,0-4 0-16,1 1 0 16,1-3 0-16,0 1 0 0,0-2 1 15,3 0-1-15,-1 1 0 16,1-2 0-16,4-1 0 0,4 0 0 15,2-1 0 1,4 1 0-16,4-2 0 0,4 2 0 16,6-3 0-16,1 0-1 15,4 2 1-15,3 0 0 16,2 0 0-16,4 2-1 0,2 1 1 15,2 3 0-15,4 1-1 0,1 2 1 16,3 3-1 0,0 0 1-16,0 0-1 15,3 2 1-15,0 2 0 0,0-1 0 16,1 2 0-16,1-1 0 15,1-1 0-15,1-1 0 16,5-2 1-16,-1 1-1 16,10-1 1-16,-15 0-1 0,15 0 1 15,0 0-1-15,-11-5 1 16,11 5-1-16,0 0 1 15,-8-13-1-15,8 13 0 0,-3-9 0 16,3 9 0-16,0 0 0 16,-5-12 0-16,5 12 0 0,0 0 0 15,0 0-1-15,-12-8 1 16,4 8-1-16,-5 0 1 15,-2 0-1-15,-6 4 0 16,-3 5 0-16,-3 0 1 0,-6 1 0 16,2 4-2-1,-1-1 2-15,1 0-1 0,3-1 1 16,5 1 0-16,1-3 0 15,6 0 0-15,6 0 0 0,2-1 0 16,6 0 0-16,2 0 1 16,8-1 1-16,6 0-2 15,10 1 1-15,4-2 0 16,6-4 0-16,7 0 1 0,2-3-1 15,2 0 1-15,3 0-1 16,-5 0 0-16,-1-1 0 16,-4-1-1-16,-7-1 1 15,-3 3 0-15,-7-2-1 16,-7 2 1-16,-3 0-1 15,-11 0 0-15,10 0 0 0,-10 0-1 16,0 0-2-16,-3 15-3 16,-5-6-2-16,2 4-5 0,-1-2-8 15,5 2-26-15,-1-1-13 16,3-12-17-16,0 0-21 15,-9 0-1-15</inkml:trace>
  <inkml:trace contextRef="#ctx0" brushRef="#br1" timeOffset="105181.0258">3208 9680 8 0,'0'0'86'0,"-16"-17"-1"0,6 7-4 0,10 10-52 16,0 0-16-1,-11-9-6-15,2 8-1 16,9 1 1-16,-15 0-1 0,15 0 1 15,-12 0 1-15,12 0 0 0,0 0 0 16,0 0 1 0,0-14-2-16,10 4-1 0,11-4 0 15,4-2-2-15,9-2 0 0,1 0-1 16,3 2 0-1,-3 0-1-15,0 5 0 16,-10 2-1-16,-2 5 0 16,-9-1 0-16,-4 4-1 0,-10 1 0 15,0 0 0-15,-1 12 1 16,-12 0-1-16,-4 5 0 15,-9 3 1-15,-7 6-1 16,-8 3 1-16,-5 1 0 0,-7 2-1 16,-1-2 0-16,1 2 0 15,2-6 0-15,6-1 0 16,6-1 0-16,8-9-1 0,10 2 1 15,9-4 1-15,11-4-1 16,9-4 2-16,15-2-1 16,14 1-3-16,7-3-1 0,7 2-7 15,4-3-17-15,9 0-42 16,8 0-24-16,-6-3-5 15,1-6-5-15</inkml:trace>
  <inkml:trace contextRef="#ctx0" brushRef="#br1" timeOffset="106676.0916">11217 9169 27 0,'0'-12'90'0,"0"-5"-21"0,0 17-12 16,0 0-15 0,0 0-10-16,0 27-11 0,0 7-8 15,2 9-5-15,-1 10-2 16,-1 10 2-16,-1 5-1 15,-5 4-1-15,-2-1-1 16,-3-8 0-16,1-7-1 0,-3-8 0 0,3-12-3 16,2-7-2-1,2-11-3-15,2-2-8 16,-3-7-36-16,7-9-39 0,-1-11-7 15,3-16-6-15</inkml:trace>
  <inkml:trace contextRef="#ctx0" brushRef="#br1" timeOffset="106936.1059">11495 9307 62 0,'23'-11'87'0,"-13"7"-3"0,-10 4-5 16,-18 4-66-16,-7 10-6 0,-11 10-2 15,-8 3 0 1,-3 4 1-16,-1 2 1 15,3-1-2-15,6-3 1 16,9 3 1-16,12-4-1 0,7-4 2 0,11-1-1 16,9-2-1-1,8 0 1-15,7-3-1 16,3 3 0-16,6-3-1 0,0-3-2 15,3-1-4-15,-3-4-5 16,2 1-4-16,-7-10-13 16,6-1-52-16,-5 0-17 0,1-10-7 15,-3-5-3-15</inkml:trace>
  <inkml:trace contextRef="#ctx0" brushRef="#br1" timeOffset="107298.1196">11785 9331 56 0,'8'-14'92'15,"1"4"-5"-15,-9 10-4 16,11-4-57-16,-3 11-13 16,-4 11-2-16,2 10-2 0,-2 6 0 15,4 7-1-15,0 7 0 16,0 1-1-16,-1 1-1 15,4-2 1-15,-3-3-1 16,0-7 0-16,2-8-1 16,-2-9 1-16,-2-4 0 0,-6-17 1 15,18 5-1-15,-4-15 0 16,4-10 0-16,0-10-1 15,3-10 0-15,0-5-2 0,3-7-1 16,0-1-2-16,-5 3-1 16,-4 8-2-16,-4-1-4 15,0 11-4-15,-6 6-4 16,6 12-10-16,-6 5-30 15,-5 9-40-15,13-13-7 16,-2 7-4-16</inkml:trace>
  <inkml:trace contextRef="#ctx0" brushRef="#br1" timeOffset="107519.1327">12305 9221 84 0,'0'0'92'0,"12"9"-4"16,-12-9-35-16,10 24-24 15,-8 11-10-15,3 7 1 0,-2 5-4 16,-1 3-2-16,2-4-2 15,1-2-1-15,0-6-2 16,5-9-1-16,4-9-1 0,7-8-1 16,7-7-1-16,3-3-2 15,6-2-3-15,-2-3-6 16,6 1-12-16,-5-3-47 0,1-12-30 15,3-2-8-15,-2-12-5 16</inkml:trace>
  <inkml:trace contextRef="#ctx0" brushRef="#br1" timeOffset="108598.1857">13736 9382 76 0,'5'-22'89'0,"-4"1"-3"15,-1 1-48-15,-6 4-13 0,-6 5-8 16,-1 5-6-1,-6 5-4-15,-2 5-2 0,-2 11-2 16,-2 9 0-16,3 6 0 16,1 6 0-16,4-2 1 15,7 1 1-15,7-4 3 0,3-7-1 16,9-10 0-16,6-8 1 0,6-7-1 15,2-13 0 1,2-6 0-16,0-4-2 16,-5-2-2-16,-2 1-1 0,-4-2 0 15,-4 8-2 1,-6 4 0-16,-4 15 0 0,0 0-2 15,0 0 2-15,0 15-1 16,0 6 1-16,0 4 1 0,0-1 1 16,6 1 0-1,4-8 1-15,8-8 1 0,3-9 0 16,2-13 0-16,2-11-1 15,0-9 0-15,-4-6-2 0,-4-7-2 16,-7-1-2 0,-10-2-1-16,-10 5-2 0,-15 7-1 15,-12 6 1-15,-10 14-1 0,-12 16 2 16,-10 11 0-1,-7 25 2-15,-1 17 3 16,0 19 0-16,7 14 1 0,14 8 2 16,18 0 0-16,19-7 2 0,21-12 2 15,31-16 0 1,20-20-1-16,21-23 0 0,21-19 0 15,12-26 0-15,8-18-2 16,-6-11 0-16,-7-10-1 16,-20-3-1-16,-15-2 0 0,-24 1 0 0,-30 6-1 15,-18 12 0 1,-31 6 0-16,-17 14-1 0,-15 10-1 15,-6 13 0 1,-2 9-2-16,4 11-4 0,9 8-3 16,12 11-3-16,14 2-5 15,22 8-22-15,15-1-34 16,14-7-23-16,21-7-6 15,15-8 1-15</inkml:trace>
  <inkml:trace contextRef="#ctx0" brushRef="#br1" timeOffset="108924.1976">14843 9090 88 0,'-21'-5'93'0,"-15"5"-4"0,-7 7-5 15,0 8-68 1,-3 9-6-16,6 7 1 0,8 5-1 15,10 1 0-15,15 4-1 16,11 0-1 0,16-2-2-16,6-2-1 0,2-2-1 0,0-3 0 15,-4-6-1 1,-7 3 0-16,-14-3-1 0,-9-3 1 15,-14-6-1-15,-6-3 0 16,-3-2-1-16,0-3-3 16,0-7-5-16,10-2-6 0,6-11-13 15,13-10-51-15,22-1-18 16,4-3-7-16,9-6-4 15</inkml:trace>
  <inkml:trace contextRef="#ctx0" brushRef="#br1" timeOffset="109145.2053">15074 9186 55 0,'0'0'92'0,"11"7"-1"16,-11 6-6-16,0 16-49 0,-2 3-23 15,-3 8-4 1,0 6 1-16,-3 1-1 0,3-3-2 15,0-2-2-15,3-5-1 0,1-7-3 16,1-5-2 0,0-8-3-16,2-7-10 15,-2-10-47-15,7-9-27 16,3-14-7-16,-3-9-7 0</inkml:trace>
  <inkml:trace contextRef="#ctx0" brushRef="#br1" timeOffset="109740.236">15095 9175 58 0,'0'0'91'15,"0"0"-4"-15,0 0-2 0,12 17-61 16,4 6-9-16,4 6-1 16,4 5 2-16,8 2-3 15,1 0-2-15,6-1 0 0,-2-6-2 16,-1 0 0-16,-3-9-2 15,0-6 0-15,-3-5-1 16,-2-9-1-16,-1-2 0 16,-3-10-1-16,1-5 0 0,-5-7-2 15,1-3 1-15,-5-4-2 16,-3 0 0-1,-4-4 1-15,-5 6-2 0,-4-2 1 16,0 2-1-16,-4 4 0 0,-2 3 0 16,-4 5 1-1,2 3-2-15,-2 5 0 0,5-1 0 16,5 10 0-16,-13-7 0 15,13 7-1-15,0 0 1 16,-7 12-1-16,7 0 1 0,0 2 0 16,7 6 0-16,7 3 1 0,6 4 0 15,6 2 1-15,10 5 0 16,9-1 1-1,10 2 1-15,7-6 0 0,7 0 0 16,6-7 1-16,1-2-1 16,-2-4 0-16,-4-4 0 15,-9-7 0-15,-9 1 0 0,-11-3-3 16,-11-2 0-16,-10 0 0 15,-8 1 0-15,-3-1 0 16,-9-1 0 0,0 0 0-1,0 0 0-15,0 0 0 0,0 0 0 0,0 0 0 16,0 0 0-16,0 0 0 15,0 0 0 1,0 0 0 0,0 0 0-16,0 0 0 0,0 0 0 15</inkml:trace>
  <inkml:trace contextRef="#ctx0" brushRef="#br1" timeOffset="114303.4241">3833 11326 67 0,'-5'-11'87'16,"5"11"-27"-16,-11-17-12 0,11 17-11 15,-10-5-11-15,10 5-9 0,-15 3-5 16,6 11-1 0,0 11-3-16,1 9 0 0,-1 11 0 15,7 9-1-15,2 0 1 0,5 6-1 16,8-3 0-1,4-6-1-15,5-8 0 16,7-11 0-16,1-10-1 0,1-9-1 16,2-11-3-16,0-4 0 0,-2-9-5 15,-2-10-9 1,-1-10-51-16,-1-2-27 15,-14-12-7-15,-1-10-8 0</inkml:trace>
  <inkml:trace contextRef="#ctx0" brushRef="#br1" timeOffset="114458.4306">3851 11003 10 0,'-31'-20'97'0,"5"0"-3"0,4 0-5 16,3-1-8-1,20 10-97-15,-1 11-64 16,1-10-8-16,10 8-8 0,2 2 5 15</inkml:trace>
  <inkml:trace contextRef="#ctx0" brushRef="#br1" timeOffset="115631.4912">4396 11704 37 0,'-7'-11'78'16,"7"11"-26"-16,0 0-3 15,0 0-6-15,0 0-12 0,0 0-9 16,0 0-4-16,0 0-3 15,-11-3-1-15,11 3-2 16,0 0 0-16,0 0-4 0,0 0 0 16,0 0-2-1,0 0-1-15,0 0-1 0,6 0-1 0,-6 0 0 16,15-4 0-1,-1 1-1-15,2-1 0 16,2 1 0-16,3-1 0 16,-2 0-1-16,2 0 0 0,1 1-1 0,-4 3 0 15,-1 0 0 1,-4 0 0-16,1 0 0 15,-4 3 0-15,0 0 0 0,-10-3-1 16,13 9 1-16,-13-9 1 0,8 14-1 16,-8-14 0-16,5 20 1 15,-5-8-1-15,0 0-1 16,-2 2 1-16,-2 2 0 0,-3 2-1 15,-1 0 1 1,-2 0-1-16,1 0 1 0,0-1 0 16,1-3 1-16,4 2 0 15,4-5 1-15,0-1 1 0,0-10-1 16,23 10 1-1,-1-10 0-15,5 0 0 16,5-3 0-16,2-3 0 0,0-2-3 16,-1 2-2-16,-3-1-4 15,-3 4-3-15,-9-1-9 16,0 3-25-16,-6 2-36 0,-12-1-18 15,11 0-7-15,-11 0 7 16</inkml:trace>
  <inkml:trace contextRef="#ctx0" brushRef="#br1" timeOffset="116516.5239">5527 11293 43 0,'-17'-3'85'0,"7"3"0"0,-3 0-45 16,0 0-8-16,-1 3-5 15,-2 2-7 1,2 4-6-16,1-2-3 0,3 2-2 0,10-9 0 15,-13 16-1 1,10-5-2-16,2-3 0 16,6 2 0-16,8 0-1 15,4 0 0-15,7 2 0 0,5 2 0 0,4 1-1 16,3 2 0-1,1-1-2-15,-2 2 0 0,-3 2 0 16,-9 2 1-16,-5-1-2 16,-8 4 2-16,-10-4 0 0,-3 2 0 15,-15-3 1-15,-8-1 0 16,-6-3 1-16,-9-5-1 15,0-3-1-15,-6-4-1 16,2-1 1-16,1-3-2 16,6 0 1-16,6 0-2 0,7 3-1 15,6-6-3 1,19 3-4-16,-10-15-8 0,20 6-36 15,15 4-37-15,-3-9-10 16,8-6-7-16,3-2 5 0</inkml:trace>
  <inkml:trace contextRef="#ctx0" brushRef="#br1" timeOffset="116758.5382">5619 11204 0 0,'-21'4'95'0,"5"0"3"16,16-4-6-16,0 0-4 0,26 2-73 15,3-2-6 1,8-3 1-16,5-2-3 0,5 3-10 15,-2-5-32-15,-3 1-53 0,1 2-4 16,-7-3-8 0,-5-2 4-16</inkml:trace>
  <inkml:trace contextRef="#ctx0" brushRef="#br1" timeOffset="118118.5959">6198 11569 8 0,'-9'20'89'0,"3"-3"3"16,3 0-4-16,3 2-52 16,4 0-8-16,9-4-4 15,1-1-3-15,6-5-6 16,6-4-3-16,4-5-1 15,3-3-1-15,-1-8-1 16,3-1-2-16,-1-7 0 0,-4 0-2 16,-1 0-1-1,-6-2 0-15,-5 1-1 0,-3 0-1 16,-3 0 0-16,-7 2 0 15,2 4-1-15,-2-2-1 0,-1 2 0 16,2 1 0 0,3 2 0-16,3 0 0 0,2 3-1 15,2-1 0-15,1 5 1 16,2 1-1-16,3 3 0 0,-1 6 1 15,0 8 0 1,-3 7 0-16,-2 4 0 0,1 4 0 16,-2 3 1-16,2 3 1 15,2-2 1-15,4 0 0 16,5-4 1-16,9-3-1 15,5-9 2-15,4-3-2 0,3-5 1 16,0-7-1-16,-1-2-1 16,-5 0-3-16,-3-5-3 0,-10-5-9 15,0 3-31-15,-12-1-37 16,-8-10-17-16,-3 1-9 0,-7-6-5 15</inkml:trace>
  <inkml:trace contextRef="#ctx0" brushRef="#br1" timeOffset="118752.6287">7830 11376 68 0,'-16'8'96'16,"16"-8"-2"-16,-5 14-5 0,20-7-63 15,15-2-7 1,16-1-1-16,9 1-3 0,7 1-4 15,3-4-3-15,-5 0-3 0,-4-1-4 16,-9-2-4-16,-14 1-4 16,-10 2-9-1,-23-2-38-15,-1-6-37 0,-8-5-7 0,-9-10-6 16</inkml:trace>
  <inkml:trace contextRef="#ctx0" brushRef="#br1" timeOffset="118912.6375">8014 11157 50 0,'-6'16'97'15,"6"4"-3"-15,2 5-4 0,6 7-48 16,-2 8-26-16,-2 9 0 0,2 5-2 16,-4 8-4-1,-1 1-1-15,-1-2-6 16,1-3-4-16,-1-8-6 0,6-4-41 15,2-8-42-15,-5-16-5 0,3-11-9 16</inkml:trace>
  <inkml:trace contextRef="#ctx0" brushRef="#br1" timeOffset="119686.6753">9111 11248 30 0,'5'-26'87'0,"-5"7"-1"15,-3 3-3 1,22 9-62-16,-29 12-3 15,-7 12-1-15,4 13 0 0,-1 10-1 16,4 14-2-16,4 7-1 16,3 6 1-16,3 1-2 15,5-1-1-15,5-9-3 0,5-4-2 16,3-11-1-1,1-5-2-15,3-11-2 0,1-3-4 16,-3-9-7-16,7-1-28 16,1-1-46-16,-1-13-12 15,4-10-7-15,1-12-3 16</inkml:trace>
  <inkml:trace contextRef="#ctx0" brushRef="#br1" timeOffset="120295.7064">11003 11151 13 0,'0'0'82'0,"-10"-4"2"0,10 4-36 15,0 0-9-15,1 4-6 16,5 9-6-16,3 2-6 0,6 3-3 16,3 11 0-1,4 7-1-15,2 7-4 0,0 7-2 16,-4 5-3-16,-1 3-2 0,-6 0-1 15,-8 2-3 1,-5-4 0-16,-5-5-1 0,-9-2-4 16,-3-8-8-16,-7-3-42 15,-2-11-38-15,5-11-5 16,2-12-8-16</inkml:trace>
  <inkml:trace contextRef="#ctx0" brushRef="#br1" timeOffset="121601.7588">11652 11339 73 0,'0'0'93'0,"0"0"-1"15,-4 40-19-15,4-14-41 0,-2 6-7 16,7 11-6-1,-3 6-1-15,-2 4-3 0,0-3-3 16,0-3-3-16,0-4-2 16,-5-10-2-16,0-5-1 15,3-8-2-15,-1-9-2 0,3 0-2 0,0-11-3 16,0 0-4-1,0 0-7-15,11-11-28 16,6 5-49-16,-2-12-6 16,2 1-5-16,0-9-3 0</inkml:trace>
  <inkml:trace contextRef="#ctx0" brushRef="#br1" timeOffset="122293.7866">12012 11551 70 0,'0'0'89'0,"-2"14"-26"0,2-14-15 0,0 13-4 16,0-2-14-16,0-3-9 16,0 3-5-16,3 2-2 0,1-2-3 15,4 1-1 1,-2 4-1-16,5-1-1 15,-3-4-1-15,4 1 0 0,-2-2-1 16,-1-3-1-16,1-3 0 16,-10-4 0-16,13 7 0 15,-13-7-1-15,13-1 0 0,-13 1-1 16,10-15-1-1,-5 3 0-15,0-2 0 0,0-3-1 16,0-3-1-16,1-5 1 16,-1 0-1-16,-2 0 0 0,3-1 0 15,-2-1 0 1,3 2 0-16,0-1 0 0,1 5 1 0,-1 0-1 15,3 5 1 1,-2-1-1-16,0 7 1 0,1-1-1 16,-9 11 0-1,11-8 0-15,-11 8 0 0,12-3 0 16,-12 3 0-16,13 1 0 0,-4 5-1 15,-3 5 1 1,4-1 0-16,-3 5 0 0,3 3 0 16,-2 3 0-16,4 1 0 0,-3 2 0 15,1 1 1 1,3-1 0-16,2-4 0 0,6 0 1 15,3-6-1-15,6-5 1 0,2-3-1 16,5-3 0 0,1-2-1-16,2-1-2 15,-2 0-5-15,-5 0-4 16,0 0-10-16,-9 0-29 0,-1-4-34 0,-2 3-17 15,-1-1-6 1,-1-1-2-16</inkml:trace>
  <inkml:trace contextRef="#ctx0" brushRef="#br1" timeOffset="125166.9209">9495 11589 22 0,'-18'8'82'0,"8"-1"1"15,5 7-40-15,-5 1-7 16,4 10-1-16,-3 0-8 15,7 6-8-15,2 1-3 0,0 1 0 0,9-4-3 16,4 1-1 0,6-8-3-16,2-4-1 15,4-3-2-15,0-10-3 0,3-3-4 16,-3-6-9-1,6-12-47-15,0-6-31 0,-13-10-6 16,-6-8-8-16</inkml:trace>
  <inkml:trace contextRef="#ctx0" brushRef="#br1" timeOffset="125292.9236">9557 11371 26 0,'-20'-24'87'15,"2"3"-5"1,7 7-5-16,0 14-54 0,11-9-90 16,8 9-12-16,2 0-6 15</inkml:trace>
  <inkml:trace contextRef="#ctx0" brushRef="#br1" timeOffset="125830.9441">9801 11717 62 0,'0'0'87'0,"0"0"-4"0,-4-9-38 16,4 9-12-16,10-1-8 16,1-1-9-16,6-2-5 15,1 3-2-15,1-2-2 0,-2 3 1 16,0 0-3-16,-5 5-1 0,-5 3-2 15,-7 4-1 1,0 5 0-16,-9-1 1 0,-5 4 0 16,-1-1 1-16,-1 1-1 15,1-2 1 1,3-2 0-16,5-3 2 0,5-2 0 0,2-11-1 15,18 13 1 1,1-9-2-16,5-4 0 0,4 0-4 16,2 0-5-1,-5-2-16-15,1-5-55 0,-1 2-15 16,-7-3-7-16,-3-1-5 0</inkml:trace>
  <inkml:trace contextRef="#ctx0" brushRef="#br1" timeOffset="126146.9595">10073 11562 87 0,'0'0'98'0,"0"0"-6"0,0 0-4 15,15 6-69 1,4-6-5-16,3 1 0 0,6 2-8 16,-5-3-9-16,7 4-26 15,2 5-58-15,-9-8-5 0,-5-1-5 16,-1 0-5-16</inkml:trace>
  <inkml:trace contextRef="#ctx0" brushRef="#br1" timeOffset="126460.9711">10434 11454 14 0,'-9'14'94'0,"0"3"0"16,1 4-4-16,1 3-48 0,2 6-14 15,0 2-1 1,4-3-7-16,1 1-5 15,0-2-4-15,7-5-1 0,0-3-3 16,6-5-2-16,0-6-1 16,3-2-6-16,-3-7-6 15,10 0-39-15,4-9-45 0,-8-8-4 0,0-9-6 16,-3-11-5-1</inkml:trace>
  <inkml:trace contextRef="#ctx0" brushRef="#br1" timeOffset="126580.9795">10527 11233 5 0,'-12'-7'89'0,"4"-1"-6"16,4-3-54-16,4 11-29 16,0 0-83-16,9 0-7 15</inkml:trace>
  <inkml:trace contextRef="#ctx0" brushRef="#br1" timeOffset="126989.0005">10795 11717 81 0,'0'11'89'16,"0"7"-3"-16,-3 1-5 15,3 9-72-15,0 5-2 0,0 2-2 16,2 1-13-16,-2-4-65 16,5 3-12-16,0-6-6 15,4-4-2-15</inkml:trace>
  <inkml:trace contextRef="#ctx0" brushRef="#br1" timeOffset="129685.1243">13395 11296 12 0,'-13'0'63'16,"2"0"-1"-16,-1 0-6 16,12 0-8-16,-17 1-9 15,17-1-8-15,0 0-7 0,0 0-6 16,10 1-3-16,11-1-4 0,4 0-2 15,8 0-2 1,5 0-2-16,7-2 0 16,1-1-3-16,0-1-1 0,-5 2-3 15,-8 1-3-15,-1 0-6 16,-10-1-9-16,-2 2-24 15,-2 0-44-15,-18 0-7 0,14 0-3 16</inkml:trace>
  <inkml:trace contextRef="#ctx0" brushRef="#br1" timeOffset="131351.1945">13728 11076 62 0,'-4'-15'65'0,"-8"1"-6"16,4 5-9-16,8 9-9 0,-12-3-7 15,12 3-4-15,-6 19-8 16,6 1-2-16,0 9-7 0,4 4-2 16,0 11-1-1,0 5 0-15,-3 2-2 0,1 1-1 0,-2-1-1 16,0-2-2-1,-5-3-2-15,3-7-5 16,-2-8-5-16,4-2-16 0,8-5-54 16,3-12-16-16,6-7-6 15,4-5-6-15</inkml:trace>
  <inkml:trace contextRef="#ctx0" brushRef="#br1" timeOffset="132966.2643">13778 11312 14 0,'0'0'95'0,"0"-7"0"15,2-6-3-15,-6-1-48 0,13 1-16 16,8 2-7-1,3-3-7-15,5 6-4 0,1 2-3 16,4 6-2-16,2 0-1 16,1 4 0-16,2 1 1 15,3-1-3-15,-4 0 1 16,2-1-1-16,-4-3-4 0,-2 5-5 15,-9-5-13-15,-7 0-60 0,-4 9-12 16,-10-9-8 0,4 9-5-16</inkml:trace>
  <inkml:trace contextRef="#ctx0" brushRef="#br1" timeOffset="133967.3158">14666 11023 0 0,'0'0'90'0,"2"-12"0"0,-2 12-2 16,0 40-32-16,-4-20-35 0,0 14-1 16,1 9-1-1,2 10-4-15,-1 6-2 16,2 4 1-16,3 0-2 0,5-6 0 15,2-6-3-15,4-12-1 16,3-10-2-16,-1-8-1 16,3-7-2-16,-2-4-2 0,0 1-5 0,-1-6-4 15,4 5-11 1,-1-3-46-16,2 0-31 15,5-4-5-15,6-1-7 16</inkml:trace>
  <inkml:trace contextRef="#ctx0" brushRef="#br1" timeOffset="134646.3423">17288 10938 50 0,'0'0'92'0,"-5"-10"0"15,12 35-19-15,14-18-37 0,9 10-13 16,10 7-6-1,3 7-5-15,2 8-1 16,0 9-3-16,-4 4-2 0,-12 3-2 16,-12-2-2-16,-13-4 0 15,-4-2-2-15,-13-8-4 0,-4-5-8 16,-9-7-38-16,-4-8-39 15,8-2-5-15,3-7-8 0</inkml:trace>
  <inkml:trace contextRef="#ctx0" brushRef="#br1" timeOffset="135366.3702">17966 10986 70 0,'0'0'94'0,"0"0"-3"16,0 0-6-16,0 0-63 0,0 20-8 16,-2 7-2-1,-5 5-4-15,0 0-1 16,1 1 0-16,1-3 1 0,3-5 1 15,2-7-1-15,7-10 1 0,11-8-2 16,10-6-1 0,3-5-1-16,6-1-1 0,1 1-1 15,1-1-4-15,-3-1-3 0,-3 6-3 16,-8 0-6-16,-3 5-13 15,-10 2-47 1,-4-8-21-16,-8 8-9 0,9-21-3 16</inkml:trace>
  <inkml:trace contextRef="#ctx0" brushRef="#br1" timeOffset="135562.3816">18192 10952 68 0,'-11'-6'95'0,"11"6"-3"16,0 0-5-1,0 12-61-15,0 9-7 16,8 5-5-16,-5 10-2 0,3 10-2 15,-1 7-1-15,1 7-1 16,-1 0-2-16,3-2-2 0,-6-8-1 0,2-4-2 16,-2-13-4-1,1-7-3-15,-3-13-8 0,0-13-36 16,15 8-42-1,-13-12-4-15,0-6-9 16</inkml:trace>
  <inkml:trace contextRef="#ctx0" brushRef="#br1" timeOffset="136317.4185">18595 11226 0 0,'0'14'89'0,"1"3"2"0,6-2-3 0,36-1-51 15,-26 1-7 1,5-6-6-16,0-1-6 16,0-3-5-16,1-3-5 15,-1-2-1-15,-3-4-1 0,-4-7-2 0,-4-3-1 16,-1 1 0-1,-5-3-2-15,0-5 0 16,-2-2 0-16,-2 0-1 16,-1-1 1-16,0-1 2 0,0 4-2 15,0-1 2-15,4 1 0 16,3 3 0-16,0-1 1 0,5 4 0 15,3-2 0-15,-1 3-2 16,1 3 1-16,-1 3-1 16,0 4-1-16,-2 4-1 15,-5 9 0-15,1 10-1 0,-2 4 2 16,-2 5 0-16,1 2 0 15,2 2 1-15,6-3 1 16,4 0-1-16,4-6 1 16,6-7 0-16,4-3-1 0,1-2-1 15,4-6 0 1,-3 1-3-16,-2-3-1 0,-5 0-4 15,-3-2-2-15,-9 0-4 0,-1 4-11 16,-13-5-37 0,0 0-33-16,11 0-6 0,-11 0-5 15</inkml:trace>
  <inkml:trace contextRef="#ctx0" brushRef="#br1" timeOffset="140538.6075">15144 11240 68 0,'-15'7'81'16,"5"3"-40"-16,3 8-4 0,0 1-4 0,1 8-1 16,1 2-8-1,4 2-3-15,1-1-5 16,0 1-1-16,8-5-3 0,0-2-2 15,6-5-3-15,-1-5-1 16,1-5-1-16,0-3-3 16,2-3-5-16,-2-3-11 0,2-14-63 15,4 2-11 1,-2-13-7-16,0-9-6 15</inkml:trace>
  <inkml:trace contextRef="#ctx0" brushRef="#br1" timeOffset="140643.6153">15242 11021 29 0,'-6'-16'75'16,"-4"3"-18"-1,6-2-56-15,12 15-75 16,0 0-2-16</inkml:trace>
  <inkml:trace contextRef="#ctx0" brushRef="#br1" timeOffset="141465.6515">15480 11432 37 0,'0'0'50'0,"-9"3"-4"0,9-3-3 16,-13 4-6-16,13-4-6 16,0 0-5-16,-10 4-3 15,10-4-3-15,0 0-4 0,0 0-3 16,0 0-2-16,0 0-3 15,10-9 0-15,-1 4-2 16,1 1-1-16,3 1 0 0,-2-1-1 16,3 3-1-16,0 1-1 0,-3 0 0 15,0 5-1 1,-11-5-1-16,14 15 1 15,-14-15 0-15,6 18-1 0,-3-8 1 16,-3 1 1-16,0-2-1 16,0-9 1-16,-7 15-1 15,7-15 0-15,0 0 0 0,-6 9-1 16,6-9 0-1,2 9 1-15,9-2-1 0,2 2-1 16,3 3 1-16,2 2 0 0,1 2 1 16,-3 1-1-16,-3-1 1 15,-10 3 0 1,-3-5 0-16,-13 0 0 0,-5-3 0 0,-6-2 0 15,-4-1-2 1,0-5-1-16,3-1-4 16,4-2-7-16,6-1-31 0,15 1-38 15,0 0-12-15,-2-12-3 0</inkml:trace>
  <inkml:trace contextRef="#ctx0" brushRef="#br1" timeOffset="141897.6732">15883 11311 50 0,'-9'0'90'0,"9"0"0"0,0 0-6 15,15 4-64-15,11-1-6 16,5-3-1-16,5 0-1 16,2 3-5-16,2-3-4 0,-1 0-10 15,-5 0-6-15,-6 2-16 16,-7 5-36-16,-9-5-25 15,-12-2-5-15</inkml:trace>
  <inkml:trace contextRef="#ctx0" brushRef="#br1" timeOffset="142496.6989">16360 11206 16 0,'0'0'34'15,"-6"11"5"-15,6-11 5 0,0 0 0 16,0 0-2-16,0 0-6 16,0 0-8-16,0 0-9 15,0 0-5-15,0 0-3 16,0 9-4-16,0-9-2 0,-1 14 1 15,0 0-2-15,0 4 2 16,0 3 0-16,1 7 2 0,0 2 0 16,0 1 0-1,4 1-1-15,7-3 0 16,0-1-1-16,2-7-1 0,3-2 0 15,0-4-1-15,1-6 0 16,-2-4-2-16,0-2-1 0,-1-3-4 16,-4-3-5-16,3-3-33 0,1 1-45 15,-10-16-8 1,1-7-6-16</inkml:trace>
  <inkml:trace contextRef="#ctx0" brushRef="#br1" timeOffset="142627.7084">16452 10897 68 0,'0'0'87'16,"-11"-8"-8"-16,11 8-15 16,0 0-119-16,-3 8-25 15,5 1-5-15</inkml:trace>
  <inkml:trace contextRef="#ctx0" brushRef="#br1" timeOffset="143082.7305">16882 11350 57 0,'6'6'91'16,"-6"7"-4"-16,-1 6-4 15,1 7-65-15,0-1-6 16,1 7-5-16,1-6-15 15,-2 2-66-15,6 2-9 16,0-10-7-16,5-1-2 0</inkml:trace>
  <inkml:trace contextRef="#ctx0" brushRef="#br1" timeOffset="144664.8131">19625 10979 81 0,'0'0'91'15,"0"0"-3"-15,0 0-44 16,26 0-16-16,3 4-10 16,7 2-6-16,5-1-3 15,5 0-2-15,-1 0-2 16,0 0-1-16,-8-2-2 0,-4-2-2 15,-7-1-2-15,-7 0-7 16,-3-1-13-16,-3 1-56 16,-13 0-13-16,7-16-6 15,-7 3 7-15</inkml:trace>
  <inkml:trace contextRef="#ctx0" brushRef="#br1" timeOffset="144870.8255">19783 10790 41 0,'-8'22'90'15,"3"8"0"-15,1 0-6 16,3 9-66-16,-2 5-5 16,2 7 1-16,1 2-4 15,0-2-4-15,1-2-1 0,4-6-5 0,4-2-10 16,-4-1-38-1,-1-14-34-15,8-7-8 0,-3-11-5 16</inkml:trace>
  <inkml:trace contextRef="#ctx0" brushRef="#br1" timeOffset="145500.8499">20939 10897 35 0,'0'15'93'0,"-2"4"0"16,2 7-5-16,0 6-63 15,0 11-4-15,-2 1-2 0,1 7-3 16,-4 0-6-16,-2-3-2 16,2-2-3-1,-4-9 0-15,3-4-3 0,1-11-1 16,-1-3-2-16,3-9-3 15,0 0-6-15,3-10-22 0,-5-10-55 16,12-2-6-16,4-5-7 16,3-4 6-16</inkml:trace>
  <inkml:trace contextRef="#ctx0" brushRef="#br1" timeOffset="145992.873">21122 10972 25 0,'13'-4'91'15,"3"-2"-2"-15,5 6-39 16,5-4-10-16,2 4-10 15,2 0-12-15,0 0-8 16,0 2-3-16,-3 3-2 16,-3 2-2-16,-7 4-1 0,-7 2-1 15,-1 3 0 1,-11 4 1-16,-8 5 0 0,-5 1 1 15,-5 3 1-15,-1 3-1 16,-4 0 0-16,4-1 0 0,1-3 1 16,7-3-1-1,5-6 0-15,6-4 1 0,4-3 0 16,10-6 0-16,6-3 0 15,6 0 0-15,2-3-3 16,3 0-2-16,0-3-4 0,-1 0-7 16,-5-5-21-16,-6-4-49 15,3 4-12-15,-6-4-7 16,0 0 6-16</inkml:trace>
  <inkml:trace contextRef="#ctx0" brushRef="#br1" timeOffset="146413.8916">21683 10935 24 0,'10'5'94'15,"1"1"0"-15,0 2-5 16,-1 17-45-16,-1-8-28 0,0 8-2 0,0 4 1 15,-4 4-5-15,1 6 0 16,0 7-1-16,-3-2 0 0,-2 4-2 16,-1 0 1-16,0-5-1 15,0-4-2 1,0-3-1-16,-1-11 0 0,1-3 0 15,-2-6 0-15,2-16 0 16,0 11 0-16,0-11-1 16,4-17-1-16,7-6 0 0,7-9 0 15,4-12-1 1,4-8-1-16,6-8 0 15,6-2-1-15,0-1-1 0,-2 1-1 16,-1 6 0-16,-3 9-1 0,-6 5-3 16,-1 12-3-16,-7 3-6 15,-2 15-9 1,-1 3-39-16,-15 9-32 0,21-2-7 15,-8 2-4-15</inkml:trace>
  <inkml:trace contextRef="#ctx0" brushRef="#br1" timeOffset="148997.0033">22581 11041 3 0,'-17'2'91'0,"1"-1"2"16,16-1-3-16,-25 0-55 0,36 0-10 15,14 0-9 1,10 0-4-16,6-2-3 0,7 0-4 16,4-2-3-16,2 0-3 15,-4 2-4-15,-7-2-5 0,-6 4-10 16,-11-3-29-1,-11 3-41-15,-7 4-5 0,-8-4-2 0</inkml:trace>
  <inkml:trace contextRef="#ctx0" brushRef="#br1" timeOffset="149203.0176">22529 11258 61 0,'0'11'93'0,"7"-3"-4"15,13-4-5-15,13-1-68 16,7-2-5-16,4 1-3 0,5-3-7 16,1 4-10-16,-4-3-28 15,-6-2-47-15,4 0-6 16,-7-4-5-16</inkml:trace>
  <inkml:trace contextRef="#ctx0" brushRef="#br1" timeOffset="149511.0349">23285 11101 46 0,'-14'0'94'0,"2"4"-4"16,-4 5-4-1,-9 6-63-15,18 4-6 0,7 6-1 16,9-1 0-16,17 0-6 0,16-5-1 15,8-4 0 1,12-8-2-16,8-7-1 0,-3-5-1 16,-6-12-1-16,-9-5-1 15,-15-8-1-15,-21 2-2 16,-16-3-1-16,-20 2 0 0,-23 1 0 0,-11 6-1 15,-15 2 0 1,-6 5-3-16,0 11-6 0,1-1-20 16,3 6-54-1,18 14-10-15,14-1-6 0,18 2-3 16</inkml:trace>
  <inkml:trace contextRef="#ctx0" brushRef="#br1" timeOffset="151055.102">22799 6557 18 0,'0'0'79'0,"-10"-6"4"16,2 6-44-16,4 14-9 0,-7 6-8 15,3 7-5-15,-7 6 0 16,3 8-3-16,-3 6 1 0,-2 6-2 15,1 2-2 1,-3 3 0-16,0-7-3 0,3-2-1 16,-1-6-2-1,2-7-1-15,0-6-2 0,5-10 1 16,3-6-4-16,7-14 0 15,-6 12-4-15,6-12-8 0,0 0-29 16,15-2-45-16,-11-11-8 0,6-1-5 16</inkml:trace>
  <inkml:trace contextRef="#ctx0" brushRef="#br1" timeOffset="151298.1128">22568 6636 31 0,'0'8'92'0,"3"3"-2"16,4 29-10-16,6-15-56 0,1 9-5 16,4 5-3-1,1 11-3-15,0 2-4 0,-2-2-2 16,0-1 0-16,-4 2-2 0,0-10-2 15,-7-5 1 1,-1-9-3-16,-2-6-2 16,0-9-3-16,-3-12-5 0,0 0-30 15,0 0-45-15,0-8-10 0,-2-11-6 16</inkml:trace>
  <inkml:trace contextRef="#ctx0" brushRef="#br1" timeOffset="151504.1226">22469 6902 41 0,'0'0'96'0,"19"-5"-2"0,16-2-4 15,9 1-63 1,10-8-7-16,7 3-5 0,-1-3-6 15,4 4-7-15,-10 2-7 16,-1 3-22-16,-10 4-52 0,-17-3-14 16,-13 1-7-1</inkml:trace>
  <inkml:trace contextRef="#ctx0" brushRef="#br1" timeOffset="151915.143">22510 6417 25 0,'-49'35'89'15,"-1"13"-1"-15,-3 16-46 16,13 13-6-16,6 10-10 0,11 9-5 0,11 1-5 15,13 0-3 1,19-9-1-16,19-11-3 16,19-18 1-16,12-14-2 0,15-21 0 15,11-20 0-15,12-17-2 0,11-26 0 16,0-17-2-16,-2-14 0 15,-15-8-2 1,-14-11 1-16,-18-3-1 0,-22-3-1 0,-28 3 0 16,-26 8-1-1,-27 14-1-15,-26 9 0 16,-16 13-1-16,-14 15-1 0,-14 17 1 15,-9 11-2-15,-4 10-3 0,4 11-5 16,14 14-34 0,15 15-41-16,13-5-8 15,15 8-8-15</inkml:trace>
  <inkml:trace contextRef="#ctx0" brushRef="#br1" timeOffset="152723.1878">21413 10098 80 0,'0'0'87'0,"-9"3"1"0,-7-3-41 16,0 19-28-16,-7 15-6 15,-3 8 1-15,-6 8-1 16,-3 5 2-16,0 1-3 0,0-1-3 15,2-2-3-15,4-6 0 16,4-8-3-16,2-10-1 16,7-5-2-16,5-11-3 0,5-4-3 15,6-9-7-15,2-12-50 0,9-8-27 16,-1-11-8-1,3-10-4-15</inkml:trace>
  <inkml:trace contextRef="#ctx0" brushRef="#br1" timeOffset="152972.1965">21143 10085 56 0,'10'0'93'16,"0"10"-2"-16,0 1-5 16,3 14-70-16,3 10-3 0,1 9 3 15,2 7 0 1,-3 3-4-16,2 5-3 0,-3-3-2 15,-3-3-1-15,-6-7-2 16,-1-6-2-16,-1-10-5 0,-4-3-9 16,-7-11-51-16,-10-15-27 15,0-7-7-15,-5-17-7 16</inkml:trace>
  <inkml:trace contextRef="#ctx0" brushRef="#br1" timeOffset="153097.2054">20997 10350 93 0,'46'-10'99'0,"18"-7"-6"15,6 38-20-15,7-35-54 16,4-2-5-16,-5-2-7 16,-8 0-6-16,-8 3-9 15,-16-6-25-15,-18 3-55 16,-6 0-5-16,-11-4-9 0</inkml:trace>
  <inkml:trace contextRef="#ctx0" brushRef="#br1" timeOffset="153474.2197">20934 9939 62 0,'-52'58'87'16,"9"10"-26"-16,10 13-12 15,11 8-13-15,19 4-10 0,12 1-6 16,25-8-4-16,21-11-2 16,14-15-1-16,17-19-2 15,15-20-2-15,15-21-1 16,6-19 0-16,3-17-2 0,-8-12-2 15,-14-15 0-15,-16-9 0 16,-26-5-2-16,-24-1-1 16,-30 2 1-16,-25 4-2 15,-32 9 1-15,-18 5-1 0,-19 19 0 16,-9 9 0-16,0 17-2 15,-1 8-2-15,15 11-6 16,9 12-3-16,20 12-10 16,15 6-38-16,19 2-34 0,21 3-6 15,23-2-3-15</inkml:trace>
  <inkml:trace contextRef="#ctx0" brushRef="#br1" timeOffset="153758.2346">22494 9757 74 0,'0'0'91'0,"-23"9"-2"0,-10 12-3 15,-7 13-79-15,0 14-1 16,-3 10 3-16,-3 6 1 16,3 6-2-16,-1 0 0 0,5-2-4 0,7-5-2 15,3-9-3 1,5-8-5-16,2-15-19 15,5-15-57-15,17-16-10 16,0 0-7-16</inkml:trace>
  <inkml:trace contextRef="#ctx0" brushRef="#br1" timeOffset="153974.2418">22264 9844 81 0,'-4'34'96'0,"-1"9"-3"0,-3 4-6 16,-5 16-75-16,10 7-1 15,-1 5 2-15,2 0-4 16,2-3-1-16,-1-5-3 0,1-3-1 16,1-10-2-1,0-14-5-15,0-8-4 0,-1-15-30 16,0-17-52-16,0-6-6 0,0-21-8 15</inkml:trace>
  <inkml:trace contextRef="#ctx0" brushRef="#br1" timeOffset="154128.2491">22056 10052 65 0,'31'-6'96'0,"15"-3"-4"0,10 0-5 16,-18 0-75-16,32 1-2 0,0 1-3 15,-4-1-8 1,-3-3-48-16,-12 3-36 0,-17-5-8 0,-14-2-6 15</inkml:trace>
  <inkml:trace contextRef="#ctx0" brushRef="#br1" timeOffset="154474.2639">22179 9615 18 0,'-62'31'95'15,"0"13"-2"-15,-1 14-3 16,3 18-61-16,10 19-4 0,15 7-4 15,16 4-2-15,16-1-7 16,22-9-2-16,22-13-1 16,26-18-1-16,12-22-2 15,18-23 0-15,16-20-2 0,4-20-1 16,0-16 0-16,-9-15-1 15,-12-13-1 1,-21-10 0-16,-22-8 0 0,-27 0-1 16,-27 4 1-16,-39 3-1 0,-26 5 0 15,-23 15 0 1,-15 15-1-16,-11 17-2 0,-1 10-9 0,14 19-32 15,14 20-46 1,17 1-7-16,24 5-9 0,28 3 2 16</inkml:trace>
  <inkml:trace contextRef="#ctx0" brushRef="#br1" timeOffset="167805.8733">5967 9452 73 0,'-21'-24'50'15,"14"0"-1"1,-4 2-11-16,-4 1-7 15,-2 3-8-15,-6-1-6 0,1 5-3 16,-6-1-4-16,2 5-2 16,-4 1-2-16,2 4-2 15,-2 2-1-15,-4 3-2 0,4 1 0 16,-4 6-1-16,-1 3 0 15,-1-1 0-15,-2 3 0 16,3 0 0-16,-1 1 0 0,5 0 0 16,1 2 0-1,5-1 0-15,-1 1 0 0,2 3 0 16,0 0 0-16,0 3 0 15,1-1 0-15,0 0 0 16,1 0 1-16,2-1-1 0,2 0 0 16,1-2 0-16,3-2 0 15,1 1 0-15,1-1 0 16,-4-1 1-16,3 1-1 0,0 2 0 15,-1 1 0 1,-2 1 1-16,1 2-1 0,3 1 0 16,0 0 0-16,2 2 1 15,-1 3-1-15,0-1 1 0,2 3-1 16,0-3 1-1,1 2-1-15,-1-2 1 0,2 2-1 16,-1-3 0-16,1 3 0 0,0-2 0 16,2 2 0-1,0-1 0-15,0 0 1 16,2-1-1-16,2-1 0 0,1 0 0 15,0-4 1-15,0 1-1 0,1-2 0 16,5 0 0 0,-1 1 0-16,-1-3 0 0,0 1 1 15,3-1-1-15,-1 1 0 16,0-2 0-16,0 0 0 15,-1 0 1-15,1-5-1 0,3 1 1 0,-3-2 0 32,3-1 0-32,0 1 0 0,1-3 1 15,-1 3-1-15,2 0 0 16,1 2 0-16,3 0 0 0,0 1-1 15,3 1 0-15,0 0 1 16,1 0-1-16,-1-2 0 16,4 2 0-16,-1-2 0 0,3 1 1 15,2 0-1-15,4-1 0 0,3 2 0 16,4 0 0-1,3 1 0-15,1-2 0 16,4 1 0-16,-2 0-1 16,2-4 1-16,-1 1-1 0,0-6 1 15,0-2 0-15,1-2 0 16,1-2 0-16,-2 0 0 15,0-4 1-15,-2-1-1 0,-1-6 0 16,-1 2 0 0,-3-2 0-16,-3-3 1 0,-3 1-1 0,0-6 1 15,-4-1-1-15,3-3 1 16,-1-4-1-16,0-2 1 0,-3-3-1 15,1-2 0 1,2-3 1-16,-3-2-1 0,0-1 1 16,-4-1-1-1,0-1 1-15,-1 1 1 16,-5-1 0-16,-2 0 0 0,-3 3 1 0,-3-1 0 15,0 2 0 1,-3 0 0-16,0-1-1 0,1 1 1 16,-2 0 0-1,2 1-1-15,-1 0-1 0,-1 1 1 16,-1-1 0-16,3 1 0 15,-5 2 0-15,-1-2-1 0,0 0 1 16,-4-1 0-16,-3-3 0 16,-6-2-1-16,-5-4 0 0,-8 3 0 15,-6-1-1 1,-13 1 0-16,-11 2-2 15,-15 7-3-15,-11 5-5 0,-10 2-17 16,-5 12-40-16,4 11-22 16,1 1-7-16,9 3-4 15</inkml:trace>
  <inkml:trace contextRef="#ctx0" brushRef="#br1" timeOffset="172988.1063">3992 13416 51 0,'0'0'79'0,"-6"-27"-16"0,6 27-31 15,-4 20-6-15,4 1-7 16,-1 11-4-16,-1 4-3 0,-2 3-1 15,3 13 3 1,-3-3-2 0,-2-3-1-16,2-5-2 0,-1-8-1 15,-1-7-2-15,0-5-2 16,1-4-6-16,5-17-14 0,-1 17-51 15,1-17-20-15,0-12-6 0,0-4-3 16</inkml:trace>
  <inkml:trace contextRef="#ctx0" brushRef="#br1" timeOffset="173291.1222">4353 13427 13 0,'1'15'81'16,"-1"2"2"-16,0 10-2 0,-4-3-62 15,1 13-9-15,2 5 1 0,1-2 0 16,0 0 1 0,0-5-4-16,3-6-2 0,2-3-1 15,-2-9-4 1,2-7-6-16,-5-10-20 0,0 0-52 15,4-12-9-15,-4-3-5 16</inkml:trace>
  <inkml:trace contextRef="#ctx0" brushRef="#br1" timeOffset="173558.1336">4247 13525 3 0,'0'0'86'0,"17"9"5"0,1 2-4 16,37 7-61-16,-25 2-6 0,5 6 2 15,4 1 0 1,2 1-4-16,-2-3-2 15,-1-2-3-15,-5-7-1 0,-3-7 0 16,-3-8-1 0,-5-6-2-16,-2-10-1 0,-4-9-1 15,-4-7-1-15,-6-9-3 0,-2 0-3 16,-4-6-1-1,-1 7-2-15,-8 3-3 0,2 4-5 0,-3 6-10 16,6 6-44 0,10 15-31-16,-6 5-7 0,15 3-4 15</inkml:trace>
  <inkml:trace contextRef="#ctx0" brushRef="#br1" timeOffset="173924.1503">5136 13525 68 0,'-13'0'87'0,"0"0"-1"15,-14 4-48-15,27 6-14 16,5-1-3-16,13 2-3 0,4 1-4 16,8 0-1-16,6-3-3 0,4-1-4 15,2-3-4 1,2-3-5-16,-3 0-9 15,-3-2-24-15,-13-2-49 0,4-1-8 16,-10-3-6-16</inkml:trace>
  <inkml:trace contextRef="#ctx0" brushRef="#br1" timeOffset="174142.1569">5198 13739 93 0,'-8'16'97'16,"5"1"-4"-16,5-5-4 15,14-2-72-15,5 1-6 0,7-4-1 16,6-3-2 0,4-1-3-16,-3-3-5 0,4 0-6 15,-2-6-8-15,3-2-43 16,0 1-34-16,-10-5-7 0,-3-2-4 15</inkml:trace>
  <inkml:trace contextRef="#ctx0" brushRef="#br1" timeOffset="174458.1723">5763 13634 26 0,'-11'30'90'16,"1"2"-1"-16,2-3-2 15,8 5-64-15,2-7-3 16,14-2 0-16,3-11 0 15,7-9-3-15,2-5-5 0,2-8-1 16,2-9-3-16,-3-7-2 0,-3-2-2 16,-7-4-3-16,-8-2 0 0,-7 1-2 15,-4 3-1 1,-9 6-1-16,-5 1 0 15,-8 8-1-15,0 4-1 16,-5 6-2-16,3 3-1 0,2 7-3 16,2 9-6-1,0-7-12-15,9 2-44 0,9 9-19 16,2-8-6-1</inkml:trace>
  <inkml:trace contextRef="#ctx0" brushRef="#br1" timeOffset="174916.1938">6183 13481 54 0,'0'12'90'16,"-5"9"-1"-16,-2 2-4 0,0 11-63 15,0-1-11-15,6 4 3 16,-1-1 1-16,12-4 0 16,-1-5-2-16,5-8-3 0,3-6-1 15,4-5 0 1,0-8-2-16,1-8-2 0,-3-6-2 15,-1-7-1 1,1-1-1-16,-3-2 0 0,-3-1-1 0,-4 3-1 16,-3 3 0-1,-2 5-2-15,-1 3 1 16,-3 11 0-16,0 0 1 15,0 11 0-15,0 5 1 0,0 2 0 16,4 6 1 0,-3 0 1-16,3 0 1 15,0-4-1-15,3 1 0 0,-1-6 0 16,4-3-2-16,-3-2-2 0,-7-10-4 15,23 3-7 1,-23-3-34-16,14-27-45 16,4 4-8-16,-2-13-6 0</inkml:trace>
  <inkml:trace contextRef="#ctx0" brushRef="#br1" timeOffset="175092.2015">6652 13397 1 0,'3'18'95'15,"0"7"2"-15,-3 1-5 0,0 4-4 16,10 0-74-16,-8 9-3 15,4 3-1 1,1-5-1-16,-1 1-1 16,-1-5-2-16,2-3-2 0,1-4-1 15,0-4-6 1,-1-7-2-16,-7-15-13 0,1-3-60 15,-1-12-15-15,-2-10-8 0,-8-5-4 16</inkml:trace>
  <inkml:trace contextRef="#ctx0" brushRef="#br1" timeOffset="175244.2068">6536 13511 16 0,'-15'-15'100'0,"10"5"-2"15,9 0-4 1,16-4-4-16,10-1-75 0,11-2-8 16,6 1-1-16,6 0-4 15,-2-5-6-15,2 12-29 16,-3-6-56-16,-11 3-6 0,-6 0-5 15,-9-2-4-15</inkml:trace>
  <inkml:trace contextRef="#ctx0" brushRef="#br1" timeOffset="181052.4545">5279 14789 77 0,'0'-11'87'16,"0"-1"-1"-16,0 12-52 0,0-12-13 15,0 12-3 1,0 0-6-16,0-8-3 0,0 8-2 16,0 0-2-16,-9 14-2 15,4 1 1-15,-1 7 1 16,-1 7-2-16,1 6 3 0,0 5 1 15,2 2 0-15,4 2 0 0,-1-2 0 16,6-1 0 0,4-7-1-16,3-5 1 15,3-5-2-15,2-6 0 0,0-6-1 16,3-7-2-16,5-3-4 15,-1-6-5-15,4-6-12 0,-1-5-50 0,0-13-24 16,2-9-8 0,-7-9-4-16</inkml:trace>
  <inkml:trace contextRef="#ctx0" brushRef="#br1" timeOffset="181195.4589">5326 14466 64 0,'-27'-9'95'16,"4"1"-5"-16,6-1-10 0,2 26-59 15,11-25-91-15,4 8-17 16,14 0-5-16,3 0-3 0</inkml:trace>
  <inkml:trace contextRef="#ctx0" brushRef="#br1" timeOffset="182015.4959">5846 15000 5 0,'-13'-5'54'0,"13"5"-2"0,-15-5 0 15,15 5-9-15,-15-2-10 16,15 2-9-16,-13 0-5 0,13 0-2 15,-9 0-4-15,9 0 1 16,-13 7-3-16,13-7 0 0,-10 5-2 16,10-5 0-1,0 0-1-15,0 0-2 0,0 0 0 16,0 0-2-1,0 0-1-15,8 0-1 0,8 0 0 0,4 0 0 16,4 0 0 0,3 0-2-16,3 5 1 15,-1 1-1-15,-1 3 1 16,-4 4-1-16,-4 0 0 0,-4 2 0 15,-10 2 0-15,-5 0 1 16,-2 0 1-16,-7-2-1 16,-4 2 1-16,-2-6 0 15,1-2 1-15,0-1-2 0,4-3 0 16,9-5 0-16,-6 10-1 15,6-10 0-15,15 14 0 0,2-2-1 16,3 3 0 0,-1 2 0-16,0 4 1 0,-3 1-1 15,-7 3 1-15,-9 2 0 16,-10-4 0-16,-12 0 0 0,-8-3 0 0,-7-4 0 15,-3-3-2 1,-3-7-2-16,2-2-4 16,1-8-14-16,10-7-48 0,16 0-22 15,4-5-6-15,10-1-3 16</inkml:trace>
  <inkml:trace contextRef="#ctx0" brushRef="#br1" timeOffset="182776.5271">6414 14780 26 0,'-17'3'94'0,"4"-3"-2"16,2 1-4-16,11-1-57 15,0 0-8-15,15 13-1 0,7-8-4 16,6 0-6 0,6-3-1-16,6 3-2 0,2-3-3 15,5-1 0-15,-3-1-3 16,-2-1-1-16,-3 0-1 0,-8-5-1 15,-3 2-3-15,-8-4-2 16,-2 4-5 0,-6-5-9-16,-1 1-44 0,2 3-29 15,-13 5-8-15,0 0-3 0</inkml:trace>
  <inkml:trace contextRef="#ctx0" brushRef="#br1" timeOffset="183556.5682">6519 15031 84 0,'-8'3'89'16,"0"-15"-19"-16,8 12-36 15,0 0-7-15,0 0-4 16,0 0-6-16,8 0-2 0,4 0-2 15,5 0-1-15,4 0-2 16,2 0 0-16,2-2-2 16,6 2-1-16,-1-2-1 15,-1-1-2-15,3 0 0 0,-1-1-2 16,0 1-1-16,-3-1-3 15,-3 1-3-15,-6 0-2 0,-1 3-6 16,-5-1-15-16,-13 1-52 16,15-1-16-16,-15 1-7 15,0 0 1-15</inkml:trace>
  <inkml:trace contextRef="#ctx0" brushRef="#br1" timeOffset="184529.616">7237 14656 3 0,'0'0'67'0,"0"0"-1"0,0 0-5 16,0 0-11-16,0 0-13 16,0 0-9-1,0 0-7-15,0 0-6 0,-3 6-4 16,3-6-1-16,-13 20-4 15,3-4-1-15,1 6 1 16,-3 7-1-16,2 4 1 16,1 2-1-16,7 6 0 0,2-2 0 15,5-3 0-15,8-2 1 0,6-5-2 16,6-3 1-1,1-8-2-15,1-6 1 16,1-4-1-16,-1-5 0 0,0-3-2 16,-1 0-4-16,-3-6-2 15,-1-4-4-15,-3 0-5 16,1-2-20-16,-7 4-46 0,2-7-18 15,-4-2-5-15,-6-3 3 16</inkml:trace>
  <inkml:trace contextRef="#ctx0" brushRef="#br1" timeOffset="184747.6261">7353 14270 22 0,'-20'-24'105'16,"3"7"-2"-16,6-3-6 15,3 3-4-15,8 17-75 0,-10-17-10 16,10 5-4 0,-3 0-6-16,3 12-11 0,-1-12-39 0,1 12-42 15,0 0-3-15,-1 10-10 16</inkml:trace>
  <inkml:trace contextRef="#ctx0" brushRef="#br1" timeOffset="186024.6863">7673 14875 45 0,'0'0'91'0,"0"0"-3"16,-14-10-41-16,14 10-13 15,0 0-3-15,17-11-10 0,-2 2-6 16,3 3-2-16,1-1-4 16,4 1-1-16,-1 4-1 15,1 0-2-15,1 2-1 16,0 10-1-16,-3 1-2 0,0 8 0 0,3 3-1 15,-2 1 1 1,-3 3-1-16,-1-2 0 0,-6 2 0 16,-3 0 0-1,-8 1 0-15,-2-2 1 16,-13 0-1-16,-5-2 0 0,-4 0 1 0,-6-2-1 15,-2-6 1 1,0-3-1-16,-2-5-1 16,4-3 1-16,1-4-1 0,5-3 0 0,6-4 0 15,4-4 0 1,8 0 0-16,5 1 1 15,4-3 0-15,10 2 0 16,6 1 1-16,5 1 1 16,7-2 1-16,3 7 0 0,2 1 0 15,0 3 0-15,-2-1 0 0,-3 7-1 16,0 4 1-1,-3 2-2-15,-4 2 1 16,2 2-1-16,-5-2 1 0,4-1-1 0,-1-1-1 16,0-4 0-16,-2 0-3 0,-3-6-2 15,1 0-5 1,-7-2-8-16,4-5-44 15,1 3-31-15,-6-11-8 16,5 1-4-16</inkml:trace>
  <inkml:trace contextRef="#ctx0" brushRef="#br1" timeOffset="187183.7356">8610 14725 71 0,'-16'0'70'0,"16"0"-13"16,-15 0-4 0,15 0-9-16,0 8-12 0,10-2-8 15,9-2-3-15,5 2-3 0,7-3-1 16,6 0-4-16,2 1-3 15,4-3-2 1,-3 0-4-16,-3-2-1 0,-9 1-1 16,-2-2-3-16,-8 1-3 0,-8-1-2 15,-10 2-3 1,0 0-4-16,8-9-8 0,-14 2-33 15,-3 2-38-15,9 5-6 0,-12-21-2 16</inkml:trace>
  <inkml:trace contextRef="#ctx0" brushRef="#br1" timeOffset="187475.7486">8742 14512 87 0,'-3'13'95'0,"3"5"-3"0,0-18-30 16,0 29-42 0,0 8-1-16,6 8 2 0,1 5-3 15,-2 0-6-15,1 3-4 0,0-9-2 16,0-4-2-16,-3-3-1 15,-1-9-3 1,-1-8-2-16,2-3-4 0,-3-17-7 16,15 2-40-16,1-9-38 0,-4-15-7 15,8-7-6 1</inkml:trace>
  <inkml:trace contextRef="#ctx0" brushRef="#br1" timeOffset="188179.783">9485 14447 68 0,'-25'3'89'16,"14"4"-37"-16,-18-2-8 0,6 1-1 0,-4 2-11 15,3 0-8 1,2-1-5-16,4-1-4 0,6-1-4 16,2-2-1-1,10-3-2-15,0 0-1 0,13 4-2 0,11-4 0 16,5 0-1-1,8 0 0-15,1-2 0 16,6 0-2-16,-5 2 0 16,0 0-1-16,-8 0 1 0,-6 6-1 15,-10 2-1-15,-6 5 1 0,-9 3 0 16,-9 3-1-1,-8 1 1-15,-8 2 0 0,-3-1 0 16,-1-1-1-16,-1-1 1 0,4-4-1 16,6-3 0-1,6 0 1-15,10 0-1 16,4-1 0-16,12 2 0 0,11 4 0 0,4 0 1 15,4 5-1 1,2 0 0-16,-1 1 1 16,-5 0-2-16,-7 0 0 15,-9 2 0-15,-8-4 1 0,-7 0-1 0,-13-3 0 16,-8-1 0-1,0-3 0-15,-5-4 1 16,0-5-2-16,3 0-2 0,1-5-4 16,12 0-7-16,-2-5-31 15,12-6-36-15,7-2-17 0,12-6-5 16</inkml:trace>
  <inkml:trace contextRef="#ctx0" brushRef="#br1" timeOffset="188652.8023">9789 14672 6 0,'7'15'100'16,"-3"3"-1"-16,0 9-4 16,-3 0-4-16,2 4-73 0,-2 5-7 15,-1 5-1-15,0-1 0 16,-1-5-2-16,1-1-1 0,-3-6-2 15,1-7-1 1,0-5 1-16,-1-7 0 16,3-9-1-16,0 0-1 0,9-18 0 15,1-11 0-15,3-12 0 0,2-8-2 16,2-13 0-1,5-6 0-15,0-2-1 16,1 2-1-16,1 3 1 16,-1 10-1-16,0 9 0 0,-2 10 0 0,-2 15 0 15,0 8 1-15,-3 12-1 16,-2 5 2-1,-4 14-1-15,-1 9 1 16,-3 10 0-16,-2 6 0 0,-1 6 0 0,1 2 1 16,-2 5-1-1,-1-3 1-15,1 1-2 16,1-4 0-16,3-6 0 0,1-5 0 15,3-5-1-15,0-2-2 16,2-9-2-16,1-1-6 0,-6-12-5 16,9-1-31-16,-16-9-32 0,0 0-22 15,0 0-7 1,0-16-2-16</inkml:trace>
  <inkml:trace contextRef="#ctx0" brushRef="#br1" timeOffset="188778.8095">10025 14908 41 0,'-8'-9'107'0,"8"-2"-5"0,16 1-8 16,7-6 0-1,9-1-85-15,10 1-3 16,4-5-4-16,4 2-6 0,-3-7-14 16,0-1-60-16,-1 3-17 15,-5-4-6-15,-4 1-7 16</inkml:trace>
  <inkml:trace contextRef="#ctx0" brushRef="#br1" timeOffset="189341.8343">11576 14297 18 0,'26'-1'100'0,"-13"1"1"0,-12 8-8 16,-9 6 0-16,-15 18-80 16,-4 11-3-16,-6 8 2 0,-4 5-1 15,-3 2-2 1,-3 0-3-16,8-3 0 15,5-9-3-15,2-8-1 0,10-10-3 16,2-9-4-16,11-9-6 0,5-10-8 16,-1-17-45-1,7-8-31-15,-3-16-8 16,0-9-6-16</inkml:trace>
  <inkml:trace contextRef="#ctx0" brushRef="#br1" timeOffset="189538.8442">11314 14329 19 0,'11'-3'105'0,"2"6"-2"0,2 10-6 16,6 10-3-16,-23 10-76 15,19 5-6-15,3 6 0 16,-1 8-5-16,-6 2-1 0,-2 1-2 16,-5-1-1-16,-5-5-1 15,-1-5-1-15,-1-6-2 16,-4-7-3-16,-2-13-3 15,2 1-7-15,-8-16-29 0,-1-8-46 16,3-5-11 0,-5-10-7-16,-1-10-3 0</inkml:trace>
  <inkml:trace contextRef="#ctx0" brushRef="#br1" timeOffset="189724.8529">11153 14645 29 0,'0'0'104'0,"10"-6"-2"16,15-1-7-1,11-10-2-15,5 1-80 16,14-2-4-16,4 0 0 0,2-2-4 15,-6 1-5-15,1 4-7 16,-12-2-11-16,-3 1-51 0,-4 6-26 16,-17 1-6-1,-10-2-7-15</inkml:trace>
  <inkml:trace contextRef="#ctx0" brushRef="#br1" timeOffset="190048.8718">11350 14197 18 0,'-56'29'90'0,"-8"15"0"16,3 11-1-16,8 15-54 0,7 14-12 16,12 4-2-16,13 7-1 15,18-8-3-15,14-4-3 16,24-14-4-16,13-12 1 15,16-20-5-15,19-17 1 16,10-21-1-16,10-15 1 0,10-20-2 16,4-13-2-16,-6-16 0 0,-10-10 0 15,-20-12-1 1,-20-5 0-16,-29 4 0 0,-27 7-1 15,-29 6-1-15,-32 12-1 16,-19 16 0-16,-19 15-1 16,-7 19-1-16,-8 12-5 0,8 12-6 0,2 8-12 15,13 12-44 1,25 10-26-16,8 0-7 0,20 1-7 15</inkml:trace>
  <inkml:trace contextRef="#ctx0" brushRef="#br1" timeOffset="190359.8839">12537 14087 46 0,'20'-11'101'16,"-11"8"-6"-16,-9 3-4 0,-20 14-2 16,-12 10-84-16,-8 12-2 0,-1 11 1 15,-4 10 0-15,-4 7 1 0,-2 3 0 16,8 2-1-1,4-2-1-15,6-2 1 16,8-7-2-16,5-9-2 16,7-10-2-16,3-8-5 0,6-16-7 15,10-12-43-15,8-6-37 16,0-23-6-16,4-14-7 0</inkml:trace>
  <inkml:trace contextRef="#ctx0" brushRef="#br1" timeOffset="190583.8938">12293 14175 41 0,'0'0'105'0,"15"0"-4"15,-6 16-6-15,2 7-2 16,-3 13-76-16,3 4-7 16,1 17-2-16,-2 6-1 0,-1 5-1 15,0-1-2-15,-2 0 1 16,-2-3-2-16,2-6-1 15,-3-9-1-15,2-13 0 0,0-7-4 16,-1-9-3 0,-6-8-7-16,1-4-25 15,0-8-45-15,-17-16-16 0,-3-15-8 16,-10-8-5-16</inkml:trace>
  <inkml:trace contextRef="#ctx0" brushRef="#br1" timeOffset="190780.899">12116 14459 36 0,'2'-12'106'16,"15"2"-3"-16,8-5-6 0,6 3-4 15,11-3-80-15,3-1-4 0,9 5-3 16,-6-3-5 0,3 1-5-16,-1-2-5 15,-2 3-26-15,-4-2-49 16,-7-9-12-16,0-6-7 0,-6-5-5 15</inkml:trace>
  <inkml:trace contextRef="#ctx0" brushRef="#br1" timeOffset="191057.9124">12660 13955 82 0,'-53'29'99'0,"-9"12"-5"16,-5 13-3-16,40 10-68 0,-52 18-6 16,18 9-1-16,8 4 0 15,13-1-3-15,13-7-3 16,18-8-1-16,13-14-2 15,23-15 0-15,18-21-2 0,15-17 0 16,17-14-1-16,9-17-2 16,5-17 0-16,0-17-1 0,-12-10-1 15,-11-12 1 1,-23-7 0-16,-26-1-2 15,-24 2 0-15,-30 3-2 0,-21 16-2 16,-20 10-4-16,-12 19-6 16,-9 14-27-16,1 15-42 0,13 15-15 15,7 12-6 1,14 9-7-16</inkml:trace>
  <inkml:trace contextRef="#ctx0" brushRef="#br1" timeOffset="191627.9414">13616 14168 75 0,'33'-14'98'16,"-12"2"-4"-16,-12 10-5 0,-16-37-32 16,-16 53-48-16,-9 15-3 15,-7 9 1-15,-10 9 0 16,-4 10 0-16,-6 4 0 15,4 6-2-15,4-1-1 16,5-5-2-16,7-3-1 0,7-12-3 16,11-8-5-16,3-16-6 15,18-13-39-15,0-9-42 0,10-21-6 16,4-16-9-16</inkml:trace>
  <inkml:trace contextRef="#ctx0" brushRef="#br1" timeOffset="191806.9468">13328 14264 49 0,'17'18'107'0,"1"7"-6"15,4 3-5-15,1 5-3 0,2 9-82 16,-2 5-2 0,-1 0-2-16,-5-3-3 0,-5-2-2 0,-4-6-2 15,-5-1-2 1,-3-9-3-16,0-8-6 0,-11-12-14 15,0-6-53 1,-3-6-20-16,-6-14-6 0,-1-8-6 16</inkml:trace>
  <inkml:trace contextRef="#ctx0" brushRef="#br1" timeOffset="192017.9571">13040 14385 33 0,'-2'10'108'0,"7"-1"-5"15,18-5-6-15,11-4-3 16,55-13-82-16,-33 4-3 0,9-6 0 15,7-2-1-15,-2-2-3 0,1-3-2 16,-3-2-3 0,-6-2-4-16,-11-1-5 0,-4 0-8 15,-14-6-27-15,-13-3-48 16,-2 6-9-16,-10 4-6 15,-8 1 0-15</inkml:trace>
  <inkml:trace contextRef="#ctx0" brushRef="#br1" timeOffset="192325.9672">13030 14247 20 0,'-74'72'103'0,"8"7"-4"0,19 3-4 15,14-8-2 1,23 6-74-16,24-11-5 15,30-12-3-15,30-20-1 0,26-19-2 16,22-18-2-16,14-18-1 0,15-24-2 16,4-15-1-1,-10-11-1-15,-15-11 1 16,-24-2 0-16,-36 1-1 0,-33 1 0 0,-36 8-1 15,-37 11 1 1,-49 16-1-16,-30 13 0 16,-32 17-1-16,-24 16-2 0,-10 8-6 15,7 26-21-15,2 9-36 16,15 0-33-16,39 1-4 15,36-8-9-15</inkml:trace>
  <inkml:trace contextRef="#ctx0" brushRef="#br1" timeOffset="193232.011">15477 13325 78 0,'-19'0'88'0,"0"-3"-1"0,-2 2-52 15,-1 1-9 1,-1 0-4-16,0 1-4 0,2 1-2 15,2 0 0 1,5 1-3-16,3-1-1 0,11-2-2 16,0 0-2-16,0 0-1 0,18-9-1 15,8 1-1 1,13 3-2-16,5 5-1 0,12 0 0 15,4 9 0-15,-1 9-1 16,-4 6 0-16,-9 7-1 16,-16 8 0-16,-18 0 0 15,-12 0 0-15,-22-5 0 0,-16-3 1 16,-11-9-1-16,-6-8 0 15,3-8 1 1,5-6 0-16,14 0-1 16,11-6 0-16,22 6 0 15,0 0 0-15,29-2 1 0,8 7-2 16,4 9 0-16,-6 3 1 0,-4 6 0 15,-10 4 1 1,-15 1-1-16,-12-1 1 16,-16 1 0-16,-12-4 0 0,-4-5-1 0,-1-4 0 15,-1-7-2-15,6-4-4 16,7-6-4-1,15-5-10-15,10-10-33 16,10-7-35-16,16 4-12 0,14-9-7 16</inkml:trace>
  <inkml:trace contextRef="#ctx0" brushRef="#br1" timeOffset="193553.0269">15931 13580 94 0,'26'0'106'0,"3"-7"-7"0,1-2-5 0,5 6-49 15,3-13-33 1,3-4-1-16,0 0-4 0,-3-6-2 15,-4 6-3 1,-12-3-2-16,-10 5 0 0,-12-1-1 16,-12 7 0-1,-13 1-1-15,-12 10 0 0,-10 5 0 0,-7 11 0 16,-3 10 1-1,-1 7 1-15,5 8 1 16,7 1 0-16,11 3 1 0,11 0 0 16,15-6 1-16,11-2 0 0,18-7 0 15,16-7-1-15,4-10-1 16,12-5-2-1,2-7-3-15,5-2-6 0,-2-12-6 16,4-1-26-16,-12-4-38 0,-1-8-20 16,-2-2-6-1,-11 0-3-15</inkml:trace>
  <inkml:trace contextRef="#ctx0" brushRef="#br1" timeOffset="193861.0379">16455 13505 78 0,'-20'0'101'0,"-2"9"-3"16,-3 9-6-16,-11 4-61 0,13 0-12 0,17 3-4 31,7-3-2-31,17-6-4 15,9-8-2-15,11-4-2 0,7-9-1 16,2-10-1-16,3-7 0 16,-12-7-2-16,-7-4 0 15,-10 1-1-15,-11 1 1 16,-10 4-2-16,-4 9 0 0,-11 9 1 15,-3 9 0-15,-3 10 0 16,-1 14 0-16,3 12 0 0,0 10 2 16,5 8 0-16,0 4 0 15,3 6 0-15,1 5 0 0,3-1 1 16,-1-3-1-16,0-3 0 15,1-8-2 1,-2-8-3-16,4-10-7 0,-5-17-23 16,10-19-33-16,0 0-33 15,4-9-5-15,11-25-8 0</inkml:trace>
  <inkml:trace contextRef="#ctx0" brushRef="#br1" timeOffset="194007.0471">16845 13833 63 0,'21'3'106'16,"-5"1"-7"-16,-16-4-9 15,0 0-8-15,16 3-142 0,-13 5-31 16,-3-8-6-16,-1 15-7 16</inkml:trace>
  <inkml:trace contextRef="#ctx0" brushRef="#br1" timeOffset="194772.0831">15119 14645 20 0,'-40'5'88'16,"-2"4"0"-16,-7 14-26 0,0-12-31 15,3 0-5-15,1 0-2 0,3-1-3 16,8-1-3-1,6-1-2-15,9-4-4 16,4 1 0-16,15-5-2 0,0 0 0 16,7-12-3-16,14 2 0 15,12-6 0-15,7-2-2 16,12 5-1-16,10-2 0 0,7 9-2 15,6 6 0-15,1 1 0 0,-5 16-1 32,-7 8-1-32,-9 10 1 0,-15 4-1 15,-15 5-1-15,-19 2 0 0,-14 2 1 16,-18-2 0-1,-10-3 0-15,-15-7 0 16,-4-8 0-16,-2-9 1 0,3-4 0 0,6-9-1 16,10-3 1-1,9-3-1-15,11 0 1 16,18 0-1-16,0 0 0 0,7 12 0 15,8-3-1-15,-1 3 1 16,-1 4 0-16,-7 1 0 16,-5 2 1-16,-4-4-1 0,-10-1-1 0,-5-4 0 15,-7-4-1 1,3-3-2-16,2-3-3 0,6-7-3 15,4-1-2 1,10 8-8-16,2-14-26 0,14 3-33 0,14 6-21 16,0 0-5-1</inkml:trace>
  <inkml:trace contextRef="#ctx0" brushRef="#br1" timeOffset="195302.1046">15009 15175 16 0,'-31'9'105'15,"11"4"-3"-15,15 2-6 0,16-1-1 16,20 0-80-16,19 8-5 0,11 4 0 16,2 3-1-16,-14 30 0 31,-18-2-1-16,-20-2-2 1,-18 2-1-16,-32-1 0 0,-19-3-2 16,-19-7-1-16,-4-1-4 15,4-37-8-15,17 4-18 16,12 50-34-16,32-70-39 31,17-7-4-31,28-9-8 0</inkml:trace>
  <inkml:trace contextRef="#ctx0" brushRef="#br1" timeOffset="195692.1256">15822 15050 12 0,'-34'1'103'15,"3"11"-2"-15,6 30 0 32,33 5-4-32,-9-4-73 0,4 20-10 15,15 6-1-15,9-5-1 0,12-3-1 16,4-9-4-1,10-40-6 1,-26-12-2 0,12-12 0-16,-7-17-1 15</inkml:trace>
  <inkml:trace contextRef="#ctx0" brushRef="#br1" timeOffset="197409.1974">16336 15082 0 0,'0'0'97'15,"-9"-5"1"1,9 12-5-16,0 17-5 0,2 6-73 15,8 16-6 1,3 6-2-16,5 3 0 0,0 6 0 16,3-4 0-16,-1-8-1 15,-2-10-1-15,0-12 1 0,-6-8-1 16,-2-17-1-16,-10-2 0 15,8-24-1-15,-8-6-1 16,0-6-1-16,0-7 0 16,2-6-1-16,3-1 0 0,2 3 0 15,3 9 0-15,0 4 1 16,4 12 0-16,0 11 0 15,2 11 0-15,0 14 1 0,-1 8-1 16,-2 9 1 0,-2 8-1-16,0 5-1 15,-6 4 1-15,-1 1-1 0,-1-6 0 16,-3-7-2-16,0 0-1 0,0-9-2 15,0-5-3 1,0-10-3-16,0-12-6 16,0 0-12-16,14-14-38 15,1-5-29-15,-8-12-8 0,5-10 0 16</inkml:trace>
  <inkml:trace contextRef="#ctx0" brushRef="#br1" timeOffset="197820.2205">16773 14808 3 0,'3'-20'98'16,"1"8"-1"-16,-4 12-3 0,15 0-3 15,-15 16-76 1,14 11-3-16,5 12-1 16,2 10 0-16,-1 11-1 15,2 7-3-15,-2 4-1 0,-5 1-2 16,0-4 0-16,-4-8-2 0,-3-10 1 15,-2-10-2 1,1-13 1-16,-4-13-1 0,-3-14 0 16,11-6 0-16,-3-15-1 15,1-8 0-15,-1-7 0 16,1-4 0-16,0-1-1 15,2 4 1-15,-3 5 0 16,0 6 0-16,-1 11 0 0,-7 15 2 16,15 0-1-16,-7 13 1 15,6 12 0-15,1 4-1 0,2 3 1 16,4-1-1-1,-1 0 0-15,6-7-1 0,-2-4 0 16,0-9-2-16,-5-11 0 0,2-3-4 16,-1-13-3-1,-2-5-5-15,-3-13-13 0,0-6-33 16,3-2-36-16,-8-6-8 0,-1-4-5 15</inkml:trace>
  <inkml:trace contextRef="#ctx0" brushRef="#br1" timeOffset="198178.2338">17392 14890 71 0,'0'0'103'0,"1"10"-5"16,4 13-5-16,19 13-54 15,-12 7-22-15,0 5-2 0,3 7-4 16,-2-2-2-16,2-2-2 16,-3-6-3-16,-5-5 0 0,4-11-1 15,-7-10-1-15,2-9 1 16,-6-10-2-16,12-19 1 15,-4-9-2-15,5-12 0 16,0-6 0-16,4-5 0 16,2-1-1-16,-1-1 0 0,2 10 1 15,1 8 0 1,-2 9 1-16,-1 12 1 15,-6 14-1-15,-1 11 1 0,-5 13 0 16,-2 7-1-16,-4 9 0 0,0 1 0 16,-1 4-1-16,-1-2-1 15,2-7-2-15,0-10-3 16,6-6-5-16,-6-20-8 0,23 4-31 15,-8-7-33 1,1-20-16-16,-1-7-10 16,3-8-1-16</inkml:trace>
  <inkml:trace contextRef="#ctx0" brushRef="#br1" timeOffset="198424.2476">17905 15034 18 0,'9'20'104'16,"3"5"-2"-16,6-4-3 0,8-6-3 0,7 3-75 16,5-18-9-16,6-6-2 15,-2-10-1 1,-5-8-1-16,-11-6-3 15,-15 1-4-15,-9 1-1 0,-16 3 0 0,-15 8-2 16,-10 9-1 0,-5 5-1-16,-3 6-2 15,3 8-1-15,7 8-3 0,6 2-4 16,11 5-8-16,6-3-30 15,6-14-42-15,10 6-6 16,9-6-6-16</inkml:trace>
  <inkml:trace contextRef="#ctx0" brushRef="#br1" timeOffset="198736.268">18099 15011 29 0,'12'16'104'16,"4"6"-3"-1,-2-5-5-15,11 0-3 0,0-3-81 16,5-2-3-16,3-6-1 15,3-6-2-15,-2-3 0 16,-3-9-2-16,-5 2-1 16,-7 0-2-16,-4-1 0 15,-15 11 0-15,16-8 0 0,-16 8-1 16,2 17 1-16,3-2 1 15,5 3-1-15,4-2 2 16,5-3-1-16,7-4 2 16,3-9-1-16,3-4 0 15,1-12 0-15,-4-6-1 0,-6-6 0 16,-3-7-1-16,-10 2-2 15,-7-6-1-15,-6 0-2 16,-7-2-4-16,-3 4-8 16,-5-3-22-16,1 4-39 0,8 12-22 15,-6 2-7-15,4 9-6 16</inkml:trace>
  <inkml:trace contextRef="#ctx0" brushRef="#br1" timeOffset="199290.2946">18583 14763 23 0,'18'19'105'0,"4"2"-2"0,4 1-6 15,2 1-4 1,16-1-73-16,-12 5-8 15,-2-3-2-15,1 0-3 0,-9-7-3 16,-4-2 1-16,-2-4-2 0,-16-11-1 16,11 16 1-16,-11-16-1 15,0 0 0-15,7-6 0 16,-3-8-1-16,3-4 1 0,2-3 0 15,3-3-1 1,2 3 0-16,4-4-1 16,-2 4 2-16,2 6-2 0,1 9 2 15,-3 6-2-15,-2 8 1 0,0 8-1 16,-6 2 0-1,0 9 1-15,-8 3-1 0,0 4 0 16,-8-2 0-16,-1-2 0 16,-1-8 0-16,-1 1-1 15,2-9-2-15,4-6-1 16,5-8-2-16,11-7-3 0,5-12-4 15,9-8-3-15,3-10-4 16,10-9-6-16,4-6-1 16,-1-4 7-16,-1 5 10 15,-12 2 7-15,-5 10 7 16,-8 6 4-16,-5 13 6 0,-10 20 8 15,0 0 0-15,-11 12-4 16,4 12-6-16,7 6-5 16,4 4-3-16,12 2 0 15,4 1-1-15,4-2-1 0,-1-3-1 16,-6-1-2-16,-8-6-5 15,-8 7-7-15,-9-10-16 0,-16 7-29 16,-6 9-27-16,-15-5-18 16,-13 4-4-16</inkml:trace>
  <inkml:trace contextRef="#ctx0" brushRef="#br1" timeOffset="199764.3222">16297 15295 56 0,'-16'17'95'0,"-4"8"-3"0,-2 4-6 0,0 12-67 16,1 1-8 0,4 7-4-16,-1-4-3 15,5 3-11-15,-2-2-48 0,3-12-31 16,10-7-8-16,4-13-3 0</inkml:trace>
  <inkml:trace contextRef="#ctx0" brushRef="#br1" timeOffset="200356.3507">20169 14466 5 0,'0'-12'92'15,"-5"7"0"1,-15 5-2-16,-10 8-4 15,-6 11-75-15,-3 13 0 0,3 10 0 16,5 5 1-16,6 3 1 16,8 3-1-16,13-3-1 0,10-5-3 15,16-8-2 1,11-2-3-16,6-8 0 0,0-3-2 15,-1-2 0-15,-10-3 1 16,-8-3-2-16,-11-1 1 0,-9-3-1 16,-8-3-1-16,-8-6-2 15,-2-2-4-15,-4-5-4 16,5-3-8-16,1-11-35 15,8-7-40-15,8-3-7 16,10-8-5-16</inkml:trace>
  <inkml:trace contextRef="#ctx0" brushRef="#br1" timeOffset="200630.3638">20362 14604 30 0,'16'3'101'16,"-5"10"0"-16,-1 6-7 16,-1 1-2-16,1 4-82 0,9-3 0 15,4-3-3 1,5-4 1-16,0-8-2 15,0-6-2-15,-3-5 0 0,-3-7-1 16,-9-8-1-16,-12 4-2 0,-12-2 1 16,-15 0 0-1,-11 6 0-15,-7 4-1 16,-3 4-1-16,-5 4 1 0,9 4-1 15,5 8-2-15,16 2-3 0,14 2-3 16,8-4-7 0,27 2-30-16,11-1-40 15,5-7-12-15,6-1-9 0,-3-5 5 0</inkml:trace>
  <inkml:trace contextRef="#ctx0" brushRef="#br1" timeOffset="201344.391">20749 13969 76 0,'0'0'102'0,"11"13"-5"0,-6 13-3 15,0 42-38-15,6-17-45 16,6 13-1-16,0 11 0 15,3 6 0-15,-1 1-2 0,2-7-2 16,-1-9-1 0,-3-7 1-16,0-16-1 0,-4-14-1 15,6-19-1-15,-1-10 0 0,2-16 0 16,1-13-1-16,2-8-2 15,-1-9 0 1,-1-5 0-16,-4-5 0 0,-3 2 0 16,-3 1 0-16,-1 6 0 15,-7 9-5-15,-1 8-2 16,-2 7-2-16,-3 13-3 15,3 10-1-15,-13 1 0 0,3 15 1 16,0 3 1-16,2 1 2 16,-2 2 6-16,9 2 4 0,1-2 5 15,4-1 2-15,12-5 0 16,9-5 2-16,8-6 0 0,11-5-1 15,9-3-2 1,4-6-1-16,2-6-3 0,-2-6 0 16,-3-4 0-1,-8-1-1-15,-9-1 0 16,-15 2-1-16,-12 2 0 0,-10 3 0 15,-10 3-1-15,-9 8 1 0,-11 6-1 0,-7 3-2 16,-6 9 2 0,-4 12-1-16,2 9 1 0,1 5 1 15,5 8 0 1,7-1 0-16,11 6 0 0,10-5 1 15,11-2 1 1,13-4-1-16,10-10 0 0,15-8 0 0,5-5-2 16,9-7 0-1,3-7-2-15,1-4-5 16,-2-5-6-16,-7-10-16 15,0 3-28-15,-3 2-32 0,-12-3-15 0,-8-3-9 16</inkml:trace>
  <inkml:trace contextRef="#ctx0" brushRef="#br1" timeOffset="201916.415">20900 14175 8 0,'0'14'96'0,"-1"5"1"15,6 5-5-15,3 2-2 0,4 8-76 16,-1 3-3-16,5 5 1 16,-5-3-2-16,-1-3 0 0,3-4-2 15,-6-8 0-15,2-9-1 16,-9-15 0-1,17 0-2-15,-8-17 0 0,3-15-1 16,1-9-1-16,1-7 0 16,2-10 0-16,1-1-2 15,-3-3-1-15,1 8-2 16,-1 4-4-16,-1 12-5 0,-3 5-8 15,3 12-35-15,2 18-38 16,-15 3-9-16,19 9-8 16</inkml:trace>
  <inkml:trace contextRef="#ctx0" brushRef="#br1" timeOffset="202085.4283">21744 14450 29 0,'15'16'112'0,"1"-3"-7"16,-4-2-12-16,-4-11-18 16,1-22-113-16,2 19-59 0,4-2-9 0,7-4-5 15</inkml:trace>
  <inkml:trace contextRef="#ctx0" brushRef="#br1" timeOffset="203965.5074">16118 15342 29 0,'0'0'93'0,"0"0"1"0,0 0-4 15,-5 10-61-15,7 13-6 16,5 6-4-16,1 8-2 16,0 8-3-16,-1 6-2 0,2 0-2 0,-2 3-2 15,1-1-3 1,-4-2-1-16,7-5-3 0,-3-9-5 15,10 1-13 1,0-10-50-16,4-11-27 16,12-9-8-16,-1-8-6 0</inkml:trace>
  <inkml:trace contextRef="#ctx0" brushRef="#br2" timeOffset="225670.4106">2618 7931 17 0,'-3'-8'32'0,"3"8"1"15,0 0 2 1,0 0-5-16,0 0-8 0,0 0-2 15,-5 17-3-15,0-3 1 16,4 11-1 0,-7-4-2-16,3 11-1 15,-6-3-1-15,5 5-3 0,-1-7-1 16,-1 0-2-16,2-4-1 0,1-1 1 15,3-5-2 1,0-5 0-16,2-3 0 0,0-9 1 16,0 11 0-16,0-11-1 0,6-6 1 15,3-5-1 1,1-4 0-16,-1-4-1 15,4-5-1-15,1-3-2 0,4 0 0 16,-3-1 0-16,2 0-1 16,-4 2 0-16,-2 1 3 15,1 3-1-15,-5 1 0 0,0 2 0 16,-3 5 1-16,-2 1-1 15,1 3 1-15,-3 10-1 0,3-13-1 16,-3 13-1 0,0 0 0-16,11 5 1 0,-3 9-1 15,4 7 0-15,0 4 1 16,4 5 1-16,3 3 0 15,0 2 1-15,2 2-1 0,-1-4 0 16,-4-5 0 0,3-2-2-16,-5-8-3 0,4 1-8 15,-6-7-34-15,1-12-40 16,2 0-10-16,0-3-7 0</inkml:trace>
  <inkml:trace contextRef="#ctx0" brushRef="#br2" timeOffset="226815.4576">5112 7302 36 0,'0'0'62'15,"15"-13"-3"1,-15 13-11-16,16-7-10 0,-16 7-11 15,11-7-7 1,-11 7-6-16,0 0-5 0,0-12-1 16,0 12-4-16,-10-13-1 15,-1 8 0-15,-5-4-1 0,-3 3-1 16,-4 0 0-1,-2 2 0-15,-1 0 0 0,-2 2 0 0,1 1 0 16,1 1 1 0,3 0 0-16,4 0 1 15,3 0 0-15,3 0 0 16,5 0-1-16,8 0 1 0,0 0-1 15,0 0 0-15,0 11 0 16,5-6 0-16,5 2 1 16,8 2 0-16,1 2 1 0,4 0-1 15,5 1 2-15,1 1-2 16,2 3 0-16,-1-1 0 15,1 0 0-15,-3 0-2 0,-3 1 0 16,-7 0 0-16,-4-1 0 0,-7 5 0 16,-7 1 0-1,-6 3 0-15,-14 3 0 0,-7 5 0 16,-3 1 0-16,-5 4-1 16,2 2-3-16,-1-1-4 15,10 6-13-15,7-3-47 16,6-9-22-16,13-4-9 0,12-8-3 15</inkml:trace>
  <inkml:trace contextRef="#ctx0" brushRef="#br2" timeOffset="228237.5179">5016 7143 42 0,'-7'-9'45'16,"7"9"2"-16,0 0-2 16,-10-6-8-1,10 6-4-15,0 0-11 0,-3 7-4 16,3-7-3-16,4 18-4 0,5-4-1 15,6 1-2 1,-1 2-1-16,4 3 0 16,1-1-2-16,-1-1-1 0,2 4-2 0,-6-1-3 15,2 4-11-15,-10 4-52 16,4-8-22-1,1 0-5-15,-3-7-3 0</inkml:trace>
  <inkml:trace contextRef="#ctx0" brushRef="#br2" timeOffset="229049.5513">6409 5898 68 0,'0'0'58'16,"0"0"-10"-16,0 0-7 0,-12 5-9 16,10 9-9-16,-5 6-8 0,1 4-2 15,-5 5-1 1,3 1 0-16,-5 0-2 0,3-3-1 0,-1-3 0 15,2-2-1 1,0-6-1-16,3-6 2 0,6-10-2 16,0 0 0-1,0 0-2-15,0 0-1 0,2-21 0 16,10 2-1-16,1-4 0 0,4-8-2 15,2 0 0 1,3-1-1-16,-2 3 0 0,1 2 0 16,-3 8-1-16,-4 2 0 0,2 8 0 15,-5 7 0-15,0 2-1 16,0 9 2-16,0 5 0 15,0 3-2-15,4 4-6 0,1-2-15 16,1 0-54 0,7 4-13-16,-2-8-6 15,4-5-4-15</inkml:trace>
  <inkml:trace contextRef="#ctx0" brushRef="#br2" timeOffset="230040.5965">7895 3974 50 0,'-4'-12'56'16,"4"12"-8"-16,-3-14-8 16,1 4-11-16,2 10-7 0,-8-17-8 15,1 6-4-15,-2 1-4 16,-3 2 0-16,-1 1-3 0,-6 2-1 15,-3 2 0 1,-4 1 0-16,3 2 0 16,-5 0 1-16,5 2 0 0,-1 1 0 15,6 1-1-15,1 0-1 0,6 0 1 16,11-4 1-1,-3 10-1-15,3-10 1 16,17 14 0-16,5-6 1 0,5 0 0 0,4 2 0 16,5 1 0-1,1-1-1-15,-1 2 0 0,-1-2-1 16,-10-2-1-16,-4 2 1 15,-6-1 0-15,-9 0 0 0,-6 1 0 16,-14 1 0 0,-6 2 0-16,-10 3 0 15,-3 4 0-15,-4 1 0 0,1 2-2 16,2 1-4-16,7 2-8 15,3 2-40-15,13-7-35 16,11-3-5-16,12-8-4 0</inkml:trace>
  <inkml:trace contextRef="#ctx0" brushRef="#br2" timeOffset="230864.6348">8559 5114 48 0,'0'-13'62'0,"0"13"-10"0,0 0-11 0,0 0-6 32,12 0-10-32,-3 8-9 0,4 6-6 15,0 6-2-15,2 3-1 16,0 3-1-16,0 0 1 0,-2 1 0 15,-3-5 0 1,1-3 1-16,-5-3 0 0,0-5 1 0,-6-11 0 16,11 5 1-16,0-8-1 15,2-14-1-15,7-8-1 16,3-7 0-16,7-11-2 15,3-3-2-15,-1-4-3 16,3 3-4-16,-3 2-10 16,2 6-52-16,-1 14-24 0,-9 6-9 15,-2 5-4-15</inkml:trace>
  <inkml:trace contextRef="#ctx0" brushRef="#br2" timeOffset="231950.6768">7810 9656 1 0,'13'-15'88'0,"-13"15"1"15,1-12-3 1,-1 12-47-16,-6 0-17 0,-3 2-9 16,-3 2-4-16,-4 0-4 15,-2 3-1-15,-5 0-1 0,1 4-1 16,-7 2 0-16,-1-1 0 15,-3 3 1 1,-1 1-2-16,0 0 0 0,1 3 0 0,4 2 0 16,3-1 0-1,6 3-1-15,9-2 1 0,7 0 0 16,9-1 0-16,12-4 1 15,12 2-2-15,8-4-3 16,10 0-7-16,9 3-40 16,1-6-34-16,9 0-7 15,-2-2-5-15</inkml:trace>
  <inkml:trace contextRef="#ctx0" brushRef="#br2" timeOffset="232832.7191">4206 9769 26 0,'8'-6'94'16,"-8"6"-2"-16,2-11-35 0,-2 11-15 16,0 0-12-16,0 0-10 15,0 0-5-15,-10 10-6 16,-2-1-3-16,-9 5-3 0,-3 0 1 15,-6 4-2-15,-5 0 1 16,-3 1 0-16,-2 2 0 0,2-2 0 16,2-1-1-1,6-3 0-15,6 3 0 0,6 0 0 16,5 4 0-16,10 0 1 15,4 2-1-15,17 0 0 16,4 3 1-16,15 1 0 0,5-2 0 16,7-2-3-16,6 0-3 15,2-5-7-15,4 4-32 0,-1 0-45 16,-4-10-9-1,-3-3-9-15</inkml:trace>
  <inkml:trace contextRef="#ctx0" brushRef="#br2" timeOffset="252736.5439">2850 7879 25 0,'97'-40'-1'16,"48"-14"1"-1,6 2 1-15</inkml:trace>
  <inkml:trace contextRef="#ctx0" brushRef="#br0" timeOffset="270945.3072">2846 5329 35 0,'0'0'40'0,"0"0"-1"15,-2-11-4-15,2 11-2 16,0 0-4-16,0 0-7 15,0 0-5-15,0 0-5 0,0 0-3 16,0 0-1-16,0 0-2 0,0 0-1 16,0 0 2-1,1 5-1-15,-1-5 0 0,4 14 0 0,-2-2-2 16,3 2 2-1,-4 1-1-15,0 2-1 0,-1-3-1 16,0 1 0 0,0-3 1-16,0 0 0 15,0-12 1-15,0 12-1 16,0-12 0-16,0 0 1 0,0 0 0 15,0 0-2-15,-1-6 0 0,1-4 0 16,0-4-2 0,0-1 1-16,4-5-2 0,2-2-2 15,3-2 2-15,1 3-1 16,2 1 1-16,0 0-1 0,0 3 1 15,0 2 1-15,-3 4 0 0,2 1 1 16,-11 10-1 0,14-15 0-16,-14 15 0 15,14-7 0-15,-4 7 0 16,3 0 0-16,1 8 0 0,-1 3 0 15,6 0-1-15,-2 5 1 16,0-1 0-16,0 2 0 0,-3-1-1 16,3 2-1-16,-2-3-3 0,-3-4-5 15,1 6-15 1,-2-2-45-16,5-5-23 15,-4-8-7-15,2-2 3 16</inkml:trace>
  <inkml:trace contextRef="#ctx0" brushRef="#br0" timeOffset="271670.3347">2850 5257 41 0,'0'0'42'15,"0"0"-2"-15,0 0-4 16,-11 11-6-16,-3 0-4 0,-5 4-6 15,-6 3-3-15,-5 2-5 16,-1 0-5-16,2 2-12 16,-2 0-31-16,6-6-42 15,13-4-4-15</inkml:trace>
  <inkml:trace contextRef="#ctx0" brushRef="#br0" timeOffset="273019.3895">3675 4384 33 0,'2'-6'47'16,"-2"6"-7"-16,0-12-11 16,0 12-8-16,-8-16-5 0,8 16-2 15,-14-17-2-15,4 9-1 0,-4 1 0 16,1 0-1-1,-3 0 0-15,-1 2-1 16,0-1-1-16,-2 4-1 0,3 0 0 0,-1 1 0 16,1 1-1-1,3-2-1-15,4 1 1 16,0 0-2-16,9 1-1 15,-9 0 0-15,9 0 0 0,0 0 0 16,12 5-1-16,2-1 0 16,7 4 1-16,4 1-1 15,4-1 1-15,4 2-1 0,1 1-1 16,1 0 0-16,-5 2 0 15,-1-2-1-15,-6-1 1 0,-4-1 0 16,-5 3 1-16,-8-3-1 16,-6 5 1-16,-5 1 0 15,-10 5 0-15,-2-1 0 16,-5 6-2-16,-2 3-3 15,5 4-6-15,-4-4-17 0,4-1-51 16,9 10-13-16,6-8-5 16</inkml:trace>
  <inkml:trace contextRef="#ctx0" brushRef="#br0" timeOffset="273731.4157">4632 4797 65 0,'0'0'79'0,"0"0"-39"16,0 0-9-1,0 0-5-15,6 7-10 0,5 6-4 16,-1 3-4-16,2 4 0 15,2 4 0 1,-1 1-1-16,3 1-1 0,-4-1 1 16,1-4 1-16,-3-4 1 15,0-4 1-15,4-8 0 16,0-5 0-16,4-7 1 0,0-9-2 15,6-6 0-15,2-5-3 0,4-1-2 16,1-3-5 0,1 1-4-16,-3 1-8 15,2 2-36-15,1 6-41 0,-10 2-8 0,2 6-3 16</inkml:trace>
  <inkml:trace contextRef="#ctx0" brushRef="#br0" timeOffset="274717.4558">4072 5886 16 0,'-9'5'48'0,"-1"0"-2"0,10-5-5 15,-13 7-4 1,13-7-6-16,0 0-8 0,0 0-7 16,0 0-5-16,0 0-2 0,8 0-2 15,6 0 0 1,5-7 1-16,3-1-1 0,6-4 1 0,-3 3 1 15,5-4-2 1,-3 2 0-16,-1-2 0 0,-2 4 0 16,-4 1-2-1,-7-1-1-15,-3 4 0 0,-10 5-1 16,16-5-1-16,-16 5-1 0,0 0-1 15,0 0 0 1,0 0 0-16,-5 7-1 16,5-7 1-16,-20 15-1 0,8-3 1 15,-3 2 0-15,-2 1 1 16,-4 2-2-16,1 0 2 15,-3 3-1-15,3 1-1 0,-1 0 1 16,3 1 0-16,3-2-1 0,5 0-1 16,7-1 2-1,3 0 0-15,8-1 2 16,8-2-1-16,9-3 1 15,6 1-1-15,5 0 1 0,6-3-4 16,0-1-7-16,5-2-32 16,-2 10-43-16,-7-9-7 0,1-2-6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0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2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7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8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8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31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23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33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60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2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9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6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6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44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4/14/2016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6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Apply KVL+ Ohm’s Law to Each Mesh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95439" y="1488263"/>
            <a:ext cx="4231228" cy="2387820"/>
            <a:chOff x="242196" y="2628452"/>
            <a:chExt cx="4231228" cy="2387820"/>
          </a:xfrm>
        </p:grpSpPr>
        <p:sp>
          <p:nvSpPr>
            <p:cNvPr id="5" name="TextBox 4"/>
            <p:cNvSpPr txBox="1"/>
            <p:nvPr/>
          </p:nvSpPr>
          <p:spPr>
            <a:xfrm>
              <a:off x="1400572" y="2628452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R1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4254" y="262880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R4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7" name="Group 99"/>
            <p:cNvGrpSpPr/>
            <p:nvPr/>
          </p:nvGrpSpPr>
          <p:grpSpPr>
            <a:xfrm>
              <a:off x="242196" y="2997780"/>
              <a:ext cx="4231228" cy="2018492"/>
              <a:chOff x="242196" y="2997780"/>
              <a:chExt cx="4231228" cy="2018492"/>
            </a:xfrm>
          </p:grpSpPr>
          <p:grpSp>
            <p:nvGrpSpPr>
              <p:cNvPr id="8" name="Group 75"/>
              <p:cNvGrpSpPr/>
              <p:nvPr/>
            </p:nvGrpSpPr>
            <p:grpSpPr>
              <a:xfrm>
                <a:off x="700976" y="3078128"/>
                <a:ext cx="485775" cy="1488125"/>
                <a:chOff x="5172949" y="2484911"/>
                <a:chExt cx="485775" cy="1488125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78"/>
              <p:cNvGrpSpPr/>
              <p:nvPr/>
            </p:nvGrpSpPr>
            <p:grpSpPr>
              <a:xfrm rot="16200000">
                <a:off x="1570925" y="2370718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83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4" name="Straight Connector 8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3"/>
              <p:cNvGrpSpPr/>
              <p:nvPr/>
            </p:nvGrpSpPr>
            <p:grpSpPr>
              <a:xfrm rot="16200000">
                <a:off x="2985736" y="2371418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69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72" name="Straight Connector 71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11"/>
              <p:cNvGrpSpPr/>
              <p:nvPr/>
            </p:nvGrpSpPr>
            <p:grpSpPr>
              <a:xfrm rot="16200000">
                <a:off x="1574030" y="3858838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26"/>
              <p:cNvGrpSpPr/>
              <p:nvPr/>
            </p:nvGrpSpPr>
            <p:grpSpPr>
              <a:xfrm rot="16200000">
                <a:off x="2985736" y="3859186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41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73"/>
              <p:cNvGrpSpPr/>
              <p:nvPr/>
            </p:nvGrpSpPr>
            <p:grpSpPr>
              <a:xfrm>
                <a:off x="2281447" y="3071797"/>
                <a:ext cx="160687" cy="1494983"/>
                <a:chOff x="2228173" y="2300571"/>
                <a:chExt cx="160687" cy="1494983"/>
              </a:xfrm>
            </p:grpSpPr>
            <p:grpSp>
              <p:nvGrpSpPr>
                <p:cNvPr id="25" name="Group 93"/>
                <p:cNvGrpSpPr/>
                <p:nvPr/>
              </p:nvGrpSpPr>
              <p:grpSpPr>
                <a:xfrm>
                  <a:off x="2228173" y="2300571"/>
                  <a:ext cx="160687" cy="1414811"/>
                  <a:chOff x="4491667" y="3124200"/>
                  <a:chExt cx="160687" cy="1414811"/>
                </a:xfrm>
              </p:grpSpPr>
              <p:grpSp>
                <p:nvGrpSpPr>
                  <p:cNvPr id="27" name="Group 52"/>
                  <p:cNvGrpSpPr/>
                  <p:nvPr/>
                </p:nvGrpSpPr>
                <p:grpSpPr>
                  <a:xfrm rot="5400000">
                    <a:off x="4169405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" name="Straight Connector 27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2759558" y="464694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R5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90720" y="3611171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R3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00572" y="464694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R2</a:t>
                </a:r>
                <a:endParaRPr lang="en-US" dirty="0">
                  <a:latin typeface="Symbol" pitchFamily="18" charset="2"/>
                </a:endParaRPr>
              </a:p>
            </p:txBody>
          </p:sp>
          <p:grpSp>
            <p:nvGrpSpPr>
              <p:cNvPr id="17" name="Group 75"/>
              <p:cNvGrpSpPr/>
              <p:nvPr/>
            </p:nvGrpSpPr>
            <p:grpSpPr>
              <a:xfrm>
                <a:off x="3528869" y="3083771"/>
                <a:ext cx="485775" cy="1488125"/>
                <a:chOff x="5172949" y="2484911"/>
                <a:chExt cx="485775" cy="148812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4014644" y="3627482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v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2196" y="3574728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v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88040" y="2372400"/>
              <a:ext cx="1903680" cy="1895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5160" y="2359800"/>
                <a:ext cx="1911240" cy="191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- Example</a:t>
            </a:r>
            <a:endParaRPr lang="en-US" sz="3200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-45155" y="560460"/>
            <a:ext cx="4854222" cy="3774471"/>
            <a:chOff x="559949" y="1809913"/>
            <a:chExt cx="5028319" cy="3981598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3483729" y="2495713"/>
              <a:ext cx="13716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4"/>
            <p:cNvGrpSpPr>
              <a:grpSpLocks noChangeAspect="1"/>
            </p:cNvGrpSpPr>
            <p:nvPr/>
          </p:nvGrpSpPr>
          <p:grpSpPr>
            <a:xfrm>
              <a:off x="4622982" y="3328270"/>
              <a:ext cx="506506" cy="1551614"/>
              <a:chOff x="5172949" y="2484911"/>
              <a:chExt cx="485775" cy="1488125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119" name="Oval 5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Title 1"/>
              <p:cNvSpPr txBox="1">
                <a:spLocks noChangeAspect="1"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2" name="Straight Connector 8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9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5"/>
            <p:cNvGrpSpPr>
              <a:grpSpLocks noChangeAspect="1"/>
            </p:cNvGrpSpPr>
            <p:nvPr/>
          </p:nvGrpSpPr>
          <p:grpSpPr>
            <a:xfrm>
              <a:off x="1637076" y="2816490"/>
              <a:ext cx="118908" cy="1046963"/>
              <a:chOff x="4491661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101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4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3490413" y="4349285"/>
              <a:ext cx="984086" cy="1046963"/>
              <a:chOff x="1642720" y="4346148"/>
              <a:chExt cx="984086" cy="1046963"/>
            </a:xfrm>
          </p:grpSpPr>
          <p:grpSp>
            <p:nvGrpSpPr>
              <p:cNvPr id="13" name="Group 30"/>
              <p:cNvGrpSpPr>
                <a:grpSpLocks noChangeAspect="1"/>
              </p:cNvGrpSpPr>
              <p:nvPr/>
            </p:nvGrpSpPr>
            <p:grpSpPr>
              <a:xfrm>
                <a:off x="1642720" y="4346148"/>
                <a:ext cx="118908" cy="1046963"/>
                <a:chOff x="4491663" y="3124200"/>
                <a:chExt cx="160687" cy="1414811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grpSp>
              <p:nvGrpSpPr>
                <p:cNvPr id="87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3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2224724" y="4878948"/>
                <a:ext cx="804163" cy="0"/>
              </a:xfrm>
              <a:prstGeom prst="line">
                <a:avLst/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rot="5400000" flipH="1" flipV="1">
              <a:off x="2213435" y="3337854"/>
              <a:ext cx="804163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45"/>
            <p:cNvGrpSpPr>
              <a:grpSpLocks noChangeAspect="1"/>
            </p:cNvGrpSpPr>
            <p:nvPr/>
          </p:nvGrpSpPr>
          <p:grpSpPr>
            <a:xfrm>
              <a:off x="4261768" y="2822133"/>
              <a:ext cx="118908" cy="1046963"/>
              <a:chOff x="4491663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59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5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998019" y="3343497"/>
              <a:ext cx="804163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181819" y="4877111"/>
              <a:ext cx="18288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768440" y="2920158"/>
              <a:ext cx="804163" cy="0"/>
            </a:xfrm>
            <a:prstGeom prst="line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456187" y="2901332"/>
              <a:ext cx="822960" cy="0"/>
            </a:xfrm>
            <a:prstGeom prst="line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5"/>
            <p:cNvGrpSpPr>
              <a:grpSpLocks noChangeAspect="1"/>
            </p:cNvGrpSpPr>
            <p:nvPr/>
          </p:nvGrpSpPr>
          <p:grpSpPr>
            <a:xfrm>
              <a:off x="2936877" y="1976433"/>
              <a:ext cx="118908" cy="1046963"/>
              <a:chOff x="4491661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130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3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1175127" y="2501356"/>
              <a:ext cx="13716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5"/>
            <p:cNvGrpSpPr>
              <a:grpSpLocks/>
            </p:cNvGrpSpPr>
            <p:nvPr/>
          </p:nvGrpSpPr>
          <p:grpSpPr>
            <a:xfrm>
              <a:off x="1092464" y="3361317"/>
              <a:ext cx="137160" cy="1508760"/>
              <a:chOff x="4491661" y="3124200"/>
              <a:chExt cx="160687" cy="1414811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47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0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>
              <a:grpSpLocks noChangeAspect="1"/>
            </p:cNvGrpSpPr>
            <p:nvPr/>
          </p:nvGrpSpPr>
          <p:grpSpPr>
            <a:xfrm>
              <a:off x="2507552" y="3323622"/>
              <a:ext cx="429326" cy="1569773"/>
              <a:chOff x="2110935" y="1536949"/>
              <a:chExt cx="402824" cy="1472873"/>
            </a:xfrm>
          </p:grpSpPr>
          <p:sp>
            <p:nvSpPr>
              <p:cNvPr id="177" name="Rectangle 176"/>
              <p:cNvSpPr/>
              <p:nvPr/>
            </p:nvSpPr>
            <p:spPr>
              <a:xfrm rot="2700000">
                <a:off x="2110935" y="2066370"/>
                <a:ext cx="402824" cy="40282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Title 1"/>
              <p:cNvSpPr txBox="1">
                <a:spLocks/>
              </p:cNvSpPr>
              <p:nvPr/>
            </p:nvSpPr>
            <p:spPr>
              <a:xfrm>
                <a:off x="2189612" y="1994149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1600" b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en-US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79" name="Title 1"/>
              <p:cNvSpPr txBox="1">
                <a:spLocks/>
              </p:cNvSpPr>
              <p:nvPr/>
            </p:nvSpPr>
            <p:spPr>
              <a:xfrm>
                <a:off x="2189612" y="2253139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rot="16200000" flipV="1">
                <a:off x="2080246" y="1765152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V="1">
                <a:off x="2081040" y="2780825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2759536" y="2076904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7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512100" y="2985667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2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012612" y="299131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4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95759" y="4848349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3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559949" y="3888095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1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129488" y="3946180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5 v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96727" y="3888095"/>
              <a:ext cx="434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2 </a:t>
              </a:r>
              <a:r>
                <a:rPr lang="en-US" dirty="0" err="1" smtClean="0">
                  <a:solidFill>
                    <a:srgbClr val="00CC00"/>
                  </a:solidFill>
                </a:rPr>
                <a:t>i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cxnSp>
          <p:nvCxnSpPr>
            <p:cNvPr id="191" name="Straight Arrow Connector 190"/>
            <p:cNvCxnSpPr/>
            <p:nvPr/>
          </p:nvCxnSpPr>
          <p:spPr>
            <a:xfrm rot="10800000">
              <a:off x="3400101" y="3250591"/>
              <a:ext cx="428177" cy="158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3538440" y="2955733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782240" y="3399120"/>
              <a:ext cx="1009800" cy="29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9640" y="3387960"/>
                <a:ext cx="1028520" cy="31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52240" y="1402200"/>
              <a:ext cx="7333560" cy="5040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6840" y="1388880"/>
                <a:ext cx="7353720" cy="50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8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with Current Sources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9" y="1219200"/>
            <a:ext cx="5537200" cy="1323621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CASE 1: current source only in one mesh.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already have the current for that mesh =&gt; no need to write KVL for that mesh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-17451" y="1947903"/>
            <a:ext cx="4002429" cy="2018492"/>
            <a:chOff x="242196" y="2628452"/>
            <a:chExt cx="4260082" cy="2387820"/>
          </a:xfrm>
        </p:grpSpPr>
        <p:sp>
          <p:nvSpPr>
            <p:cNvPr id="5" name="TextBox 4"/>
            <p:cNvSpPr txBox="1"/>
            <p:nvPr/>
          </p:nvSpPr>
          <p:spPr>
            <a:xfrm>
              <a:off x="1400572" y="262845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4254" y="2628808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8" name="Group 75"/>
            <p:cNvGrpSpPr/>
            <p:nvPr/>
          </p:nvGrpSpPr>
          <p:grpSpPr>
            <a:xfrm>
              <a:off x="700976" y="3078128"/>
              <a:ext cx="485775" cy="1488125"/>
              <a:chOff x="5172949" y="2484911"/>
              <a:chExt cx="485775" cy="1488125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8"/>
            <p:cNvGrpSpPr/>
            <p:nvPr/>
          </p:nvGrpSpPr>
          <p:grpSpPr>
            <a:xfrm rot="16200000">
              <a:off x="1570925" y="2370718"/>
              <a:ext cx="160687" cy="1414811"/>
              <a:chOff x="4491663" y="3124200"/>
              <a:chExt cx="160687" cy="1414811"/>
            </a:xfrm>
          </p:grpSpPr>
          <p:grpSp>
            <p:nvGrpSpPr>
              <p:cNvPr id="83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3"/>
            <p:cNvGrpSpPr/>
            <p:nvPr/>
          </p:nvGrpSpPr>
          <p:grpSpPr>
            <a:xfrm rot="16200000">
              <a:off x="2985736" y="2371418"/>
              <a:ext cx="160687" cy="1414811"/>
              <a:chOff x="4491665" y="3124200"/>
              <a:chExt cx="160687" cy="1414811"/>
            </a:xfrm>
          </p:grpSpPr>
          <p:grpSp>
            <p:nvGrpSpPr>
              <p:cNvPr id="6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Straight Connector 6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11"/>
            <p:cNvGrpSpPr/>
            <p:nvPr/>
          </p:nvGrpSpPr>
          <p:grpSpPr>
            <a:xfrm rot="16200000">
              <a:off x="1574030" y="3858838"/>
              <a:ext cx="160687" cy="1414811"/>
              <a:chOff x="4491665" y="3124200"/>
              <a:chExt cx="160687" cy="1414811"/>
            </a:xfrm>
          </p:grpSpPr>
          <p:grpSp>
            <p:nvGrpSpPr>
              <p:cNvPr id="55" name="Group 54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6"/>
            <p:cNvGrpSpPr/>
            <p:nvPr/>
          </p:nvGrpSpPr>
          <p:grpSpPr>
            <a:xfrm rot="16200000">
              <a:off x="2985736" y="3859186"/>
              <a:ext cx="160687" cy="1414811"/>
              <a:chOff x="4491667" y="3124200"/>
              <a:chExt cx="160687" cy="1414811"/>
            </a:xfrm>
          </p:grpSpPr>
          <p:grpSp>
            <p:nvGrpSpPr>
              <p:cNvPr id="41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73"/>
            <p:cNvGrpSpPr/>
            <p:nvPr/>
          </p:nvGrpSpPr>
          <p:grpSpPr>
            <a:xfrm>
              <a:off x="2281447" y="3071797"/>
              <a:ext cx="160687" cy="1494983"/>
              <a:chOff x="2228173" y="2300571"/>
              <a:chExt cx="160687" cy="1494983"/>
            </a:xfrm>
          </p:grpSpPr>
          <p:grpSp>
            <p:nvGrpSpPr>
              <p:cNvPr id="25" name="Group 93"/>
              <p:cNvGrpSpPr/>
              <p:nvPr/>
            </p:nvGrpSpPr>
            <p:grpSpPr>
              <a:xfrm>
                <a:off x="2228173" y="2300571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27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/>
              <p:cNvCxnSpPr/>
              <p:nvPr/>
            </p:nvCxnSpPr>
            <p:spPr>
              <a:xfrm rot="5400000">
                <a:off x="2268608" y="3755116"/>
                <a:ext cx="8087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759558" y="464694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0720" y="3611171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00572" y="464694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14644" y="3627482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2196" y="357472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v</a:t>
              </a:r>
              <a:endParaRPr lang="en-US" dirty="0"/>
            </a:p>
          </p:txBody>
        </p:sp>
        <p:grpSp>
          <p:nvGrpSpPr>
            <p:cNvPr id="102" name="Group 101"/>
            <p:cNvGrpSpPr>
              <a:grpSpLocks noChangeAspect="1"/>
            </p:cNvGrpSpPr>
            <p:nvPr/>
          </p:nvGrpSpPr>
          <p:grpSpPr>
            <a:xfrm>
              <a:off x="3519329" y="3072385"/>
              <a:ext cx="530352" cy="1497463"/>
              <a:chOff x="600075" y="1458273"/>
              <a:chExt cx="485775" cy="137159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600075" y="1915473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 rot="5400000" flipH="1" flipV="1">
                <a:off x="685801" y="2139311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3" idx="0"/>
              </p:cNvCxnSpPr>
              <p:nvPr/>
            </p:nvCxnSpPr>
            <p:spPr>
              <a:xfrm rot="16200000" flipV="1">
                <a:off x="613966" y="1686476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3" idx="4"/>
              </p:cNvCxnSpPr>
              <p:nvPr/>
            </p:nvCxnSpPr>
            <p:spPr>
              <a:xfrm rot="16200000" flipH="1">
                <a:off x="628651" y="2615559"/>
                <a:ext cx="42862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93520" y="1224360"/>
              <a:ext cx="7061400" cy="4006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200" y="1217520"/>
                <a:ext cx="7090560" cy="402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with Current 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812"/>
            <a:ext cx="6733822" cy="86077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CASE 2: current source exits between two meshes. =&gt; create 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Apply KVL to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Apply KCL to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/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25" y="280607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v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10872" y="1859799"/>
            <a:ext cx="3674081" cy="2387820"/>
            <a:chOff x="510872" y="2345226"/>
            <a:chExt cx="3674081" cy="2387820"/>
          </a:xfrm>
        </p:grpSpPr>
        <p:sp>
          <p:nvSpPr>
            <p:cNvPr id="5" name="TextBox 4"/>
            <p:cNvSpPr txBox="1"/>
            <p:nvPr/>
          </p:nvSpPr>
          <p:spPr>
            <a:xfrm>
              <a:off x="1210468" y="2345226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4150" y="234558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10872" y="2714552"/>
              <a:ext cx="3674081" cy="2018494"/>
              <a:chOff x="510872" y="2714552"/>
              <a:chExt cx="3674081" cy="201849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569454" y="4363714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10468" y="4363714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grpSp>
            <p:nvGrpSpPr>
              <p:cNvPr id="7" name="Group 75"/>
              <p:cNvGrpSpPr/>
              <p:nvPr/>
            </p:nvGrpSpPr>
            <p:grpSpPr>
              <a:xfrm>
                <a:off x="510872" y="2794902"/>
                <a:ext cx="485775" cy="1488125"/>
                <a:chOff x="5172949" y="2484911"/>
                <a:chExt cx="485775" cy="1488125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8"/>
              <p:cNvGrpSpPr/>
              <p:nvPr/>
            </p:nvGrpSpPr>
            <p:grpSpPr>
              <a:xfrm rot="16200000">
                <a:off x="1380821" y="208749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81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93"/>
              <p:cNvGrpSpPr/>
              <p:nvPr/>
            </p:nvGrpSpPr>
            <p:grpSpPr>
              <a:xfrm rot="16200000">
                <a:off x="2795632" y="2088190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67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70" name="Straight Connector 6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11"/>
              <p:cNvGrpSpPr/>
              <p:nvPr/>
            </p:nvGrpSpPr>
            <p:grpSpPr>
              <a:xfrm rot="16200000">
                <a:off x="1383926" y="3575610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26"/>
              <p:cNvGrpSpPr/>
              <p:nvPr/>
            </p:nvGrpSpPr>
            <p:grpSpPr>
              <a:xfrm rot="16200000">
                <a:off x="2795632" y="3575958"/>
                <a:ext cx="160687" cy="1414811"/>
                <a:chOff x="4491669" y="3124200"/>
                <a:chExt cx="160687" cy="1414811"/>
              </a:xfrm>
            </p:grpSpPr>
            <p:grpSp>
              <p:nvGrpSpPr>
                <p:cNvPr id="39" name="Group 52"/>
                <p:cNvGrpSpPr/>
                <p:nvPr/>
              </p:nvGrpSpPr>
              <p:grpSpPr>
                <a:xfrm rot="5400000">
                  <a:off x="4169407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73"/>
              <p:cNvGrpSpPr/>
              <p:nvPr/>
            </p:nvGrpSpPr>
            <p:grpSpPr>
              <a:xfrm>
                <a:off x="3503037" y="2798267"/>
                <a:ext cx="160687" cy="1494983"/>
                <a:chOff x="2228175" y="2300571"/>
                <a:chExt cx="160687" cy="1494983"/>
              </a:xfrm>
            </p:grpSpPr>
            <p:grpSp>
              <p:nvGrpSpPr>
                <p:cNvPr id="23" name="Group 93"/>
                <p:cNvGrpSpPr/>
                <p:nvPr/>
              </p:nvGrpSpPr>
              <p:grpSpPr>
                <a:xfrm>
                  <a:off x="2228175" y="2300571"/>
                  <a:ext cx="160687" cy="1414811"/>
                  <a:chOff x="4491669" y="3124200"/>
                  <a:chExt cx="160687" cy="1414811"/>
                </a:xfrm>
              </p:grpSpPr>
              <p:grpSp>
                <p:nvGrpSpPr>
                  <p:cNvPr id="25" name="Group 52"/>
                  <p:cNvGrpSpPr/>
                  <p:nvPr/>
                </p:nvGrpSpPr>
                <p:grpSpPr>
                  <a:xfrm rot="5400000">
                    <a:off x="4169407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3652435" y="3280744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68570" y="3071307"/>
                <a:ext cx="487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A</a:t>
                </a:r>
                <a:endParaRPr lang="en-US" dirty="0"/>
              </a:p>
            </p:txBody>
          </p:sp>
          <p:grpSp>
            <p:nvGrpSpPr>
              <p:cNvPr id="18" name="Group 101"/>
              <p:cNvGrpSpPr>
                <a:grpSpLocks noChangeAspect="1"/>
              </p:cNvGrpSpPr>
              <p:nvPr/>
            </p:nvGrpSpPr>
            <p:grpSpPr>
              <a:xfrm>
                <a:off x="1903394" y="2795787"/>
                <a:ext cx="274320" cy="532504"/>
                <a:chOff x="600075" y="1458273"/>
                <a:chExt cx="485775" cy="942975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73"/>
              <p:cNvGrpSpPr>
                <a:grpSpLocks noChangeAspect="1"/>
              </p:cNvGrpSpPr>
              <p:nvPr/>
            </p:nvGrpSpPr>
            <p:grpSpPr>
              <a:xfrm>
                <a:off x="1997089" y="3315656"/>
                <a:ext cx="103200" cy="960120"/>
                <a:chOff x="2228175" y="2300571"/>
                <a:chExt cx="160687" cy="1494983"/>
              </a:xfrm>
            </p:grpSpPr>
            <p:grpSp>
              <p:nvGrpSpPr>
                <p:cNvPr id="103" name="Group 93"/>
                <p:cNvGrpSpPr/>
                <p:nvPr/>
              </p:nvGrpSpPr>
              <p:grpSpPr>
                <a:xfrm>
                  <a:off x="2228177" y="2300571"/>
                  <a:ext cx="160687" cy="1414811"/>
                  <a:chOff x="4491671" y="3124200"/>
                  <a:chExt cx="160687" cy="1414811"/>
                </a:xfrm>
              </p:grpSpPr>
              <p:grpSp>
                <p:nvGrpSpPr>
                  <p:cNvPr id="105" name="Group 52"/>
                  <p:cNvGrpSpPr/>
                  <p:nvPr/>
                </p:nvGrpSpPr>
                <p:grpSpPr>
                  <a:xfrm rot="5400000">
                    <a:off x="416940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6" name="Straight Connector 105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4" name="Straight Connector 103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TextBox 118"/>
              <p:cNvSpPr txBox="1"/>
              <p:nvPr/>
            </p:nvSpPr>
            <p:spPr>
              <a:xfrm>
                <a:off x="1532203" y="3558792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02880" y="951120"/>
              <a:ext cx="7347240" cy="548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920" y="942840"/>
                <a:ext cx="7368120" cy="550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Analysis- Example</a:t>
            </a:r>
            <a:endParaRPr lang="en-US" sz="3200" dirty="0">
              <a:cs typeface="Times New Roman" pitchFamily="18" charset="0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298585" y="657824"/>
            <a:ext cx="3741058" cy="3018287"/>
            <a:chOff x="695480" y="1385927"/>
            <a:chExt cx="4142770" cy="3483744"/>
          </a:xfrm>
        </p:grpSpPr>
        <p:grpSp>
          <p:nvGrpSpPr>
            <p:cNvPr id="202" name="Group 201"/>
            <p:cNvGrpSpPr>
              <a:grpSpLocks noChangeAspect="1"/>
            </p:cNvGrpSpPr>
            <p:nvPr/>
          </p:nvGrpSpPr>
          <p:grpSpPr>
            <a:xfrm>
              <a:off x="1732219" y="1385927"/>
              <a:ext cx="457200" cy="1400588"/>
              <a:chOff x="5172949" y="2484911"/>
              <a:chExt cx="485775" cy="1488125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sp>
            <p:nvSpPr>
              <p:cNvPr id="203" name="Oval 202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6" name="Straight Connector 205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/>
            <p:cNvGrpSpPr/>
            <p:nvPr/>
          </p:nvGrpSpPr>
          <p:grpSpPr>
            <a:xfrm>
              <a:off x="695480" y="2080333"/>
              <a:ext cx="3634705" cy="2789338"/>
              <a:chOff x="695480" y="2080333"/>
              <a:chExt cx="3634705" cy="2789338"/>
            </a:xfrm>
          </p:grpSpPr>
          <p:grpSp>
            <p:nvGrpSpPr>
              <p:cNvPr id="5" name="Group 3"/>
              <p:cNvGrpSpPr/>
              <p:nvPr/>
            </p:nvGrpSpPr>
            <p:grpSpPr>
              <a:xfrm>
                <a:off x="1159317" y="2080333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171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74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2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34"/>
              <p:cNvGrpSpPr/>
              <p:nvPr/>
            </p:nvGrpSpPr>
            <p:grpSpPr>
              <a:xfrm rot="16200000">
                <a:off x="1866539" y="2787728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43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6" name="Straight Connector 14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42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4" name="Straight Connector 14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9"/>
              <p:cNvGrpSpPr/>
              <p:nvPr/>
            </p:nvGrpSpPr>
            <p:grpSpPr>
              <a:xfrm>
                <a:off x="2579819" y="2080510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129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32" name="Straight Connector 131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56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64"/>
              <p:cNvGrpSpPr/>
              <p:nvPr/>
            </p:nvGrpSpPr>
            <p:grpSpPr>
              <a:xfrm>
                <a:off x="1158969" y="345433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15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70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3916516" y="223326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3917227" y="2530463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3916168" y="4420068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916879" y="471727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>
              <a:xfrm>
                <a:off x="2422689" y="3494600"/>
                <a:ext cx="485775" cy="1371599"/>
                <a:chOff x="600075" y="1458273"/>
                <a:chExt cx="485775" cy="1371599"/>
              </a:xfrm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7" name="Straight Arrow Connector 186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>
                  <a:stCxn id="186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>
                  <a:stCxn id="186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/>
              <p:cNvGrpSpPr>
                <a:grpSpLocks noChangeAspect="1"/>
              </p:cNvGrpSpPr>
              <p:nvPr/>
            </p:nvGrpSpPr>
            <p:grpSpPr>
              <a:xfrm>
                <a:off x="3799833" y="2683565"/>
                <a:ext cx="530352" cy="1624682"/>
                <a:chOff x="5172949" y="2484911"/>
                <a:chExt cx="485775" cy="1488125"/>
              </a:xfrm>
            </p:grpSpPr>
            <p:sp>
              <p:nvSpPr>
                <p:cNvPr id="191" name="Oval 190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850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3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94" name="Straight Connector 193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7" name="Straight Connector 196"/>
              <p:cNvCxnSpPr/>
              <p:nvPr/>
            </p:nvCxnSpPr>
            <p:spPr>
              <a:xfrm>
                <a:off x="1239125" y="4866199"/>
                <a:ext cx="2825884" cy="347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V="1">
                <a:off x="2664783" y="2080333"/>
                <a:ext cx="1400226" cy="52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/>
              <p:cNvSpPr txBox="1"/>
              <p:nvPr/>
            </p:nvSpPr>
            <p:spPr>
              <a:xfrm>
                <a:off x="695480" y="2591341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718058" y="3968599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  <p:sp>
          <p:nvSpPr>
            <p:cNvPr id="211" name="TextBox 210"/>
            <p:cNvSpPr txBox="1"/>
            <p:nvPr/>
          </p:nvSpPr>
          <p:spPr>
            <a:xfrm>
              <a:off x="2648477" y="2568763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666334" y="314450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89403" y="1564830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v</a:t>
              </a:r>
              <a:endParaRPr lang="en-US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864903" y="4021379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A</a:t>
              </a:r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262451" y="323984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v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15840" y="213120"/>
              <a:ext cx="7617600" cy="551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600" y="203760"/>
                <a:ext cx="7644600" cy="553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Analysis- Example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-64159" y="857948"/>
            <a:ext cx="4056964" cy="2278838"/>
            <a:chOff x="365781" y="321448"/>
            <a:chExt cx="4968946" cy="3078093"/>
          </a:xfrm>
        </p:grpSpPr>
        <p:grpSp>
          <p:nvGrpSpPr>
            <p:cNvPr id="5" name="Group 449"/>
            <p:cNvGrpSpPr/>
            <p:nvPr/>
          </p:nvGrpSpPr>
          <p:grpSpPr>
            <a:xfrm rot="5400000">
              <a:off x="2665292" y="-114698"/>
              <a:ext cx="670690" cy="1542982"/>
              <a:chOff x="785404" y="1743246"/>
              <a:chExt cx="670690" cy="1542982"/>
            </a:xfrm>
          </p:grpSpPr>
          <p:sp>
            <p:nvSpPr>
              <p:cNvPr id="7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73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88"/>
            <p:cNvGrpSpPr/>
            <p:nvPr/>
          </p:nvGrpSpPr>
          <p:grpSpPr>
            <a:xfrm>
              <a:off x="365781" y="911616"/>
              <a:ext cx="4968946" cy="2487925"/>
              <a:chOff x="365781" y="911616"/>
              <a:chExt cx="4968946" cy="2487925"/>
            </a:xfrm>
          </p:grpSpPr>
          <p:grpSp>
            <p:nvGrpSpPr>
              <p:cNvPr id="7" name="Group 3"/>
              <p:cNvGrpSpPr/>
              <p:nvPr/>
            </p:nvGrpSpPr>
            <p:grpSpPr>
              <a:xfrm>
                <a:off x="516211" y="1980844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58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61" name="Straight Connector 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1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1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1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1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Straight Connector 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9"/>
              <p:cNvGrpSpPr/>
              <p:nvPr/>
            </p:nvGrpSpPr>
            <p:grpSpPr>
              <a:xfrm>
                <a:off x="2068460" y="197307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44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4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365781" y="227597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1322599" y="22680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848952" y="2398050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4934678" y="2621888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0"/>
              </p:cNvCxnSpPr>
              <p:nvPr/>
            </p:nvCxnSpPr>
            <p:spPr>
              <a:xfrm rot="5400000" flipH="1" flipV="1">
                <a:off x="4885180" y="2191390"/>
                <a:ext cx="4133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11" idx="4"/>
              </p:cNvCxnSpPr>
              <p:nvPr/>
            </p:nvCxnSpPr>
            <p:spPr>
              <a:xfrm rot="5400000">
                <a:off x="4834682" y="3140983"/>
                <a:ext cx="51431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itle 1"/>
              <p:cNvSpPr txBox="1">
                <a:spLocks/>
              </p:cNvSpPr>
              <p:nvPr/>
            </p:nvSpPr>
            <p:spPr>
              <a:xfrm rot="16200000">
                <a:off x="4156548" y="227562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597087" y="3395655"/>
                <a:ext cx="449554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209"/>
              <p:cNvGrpSpPr/>
              <p:nvPr/>
            </p:nvGrpSpPr>
            <p:grpSpPr>
              <a:xfrm rot="5400000">
                <a:off x="2436236" y="961458"/>
                <a:ext cx="969184" cy="1542982"/>
                <a:chOff x="2971800" y="1743238"/>
                <a:chExt cx="969184" cy="1542982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stCxn id="39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39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Group 49"/>
              <p:cNvGrpSpPr/>
              <p:nvPr/>
            </p:nvGrpSpPr>
            <p:grpSpPr>
              <a:xfrm>
                <a:off x="3585272" y="1984730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25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rot="10800000">
                <a:off x="596369" y="1973070"/>
                <a:ext cx="16324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665426" y="1984730"/>
                <a:ext cx="142562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214874" y="1442343"/>
                <a:ext cx="1061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1618245" y="1442699"/>
                <a:ext cx="106074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2149335" y="912327"/>
                <a:ext cx="7945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3480849" y="2331876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39320" y="1777320"/>
              <a:ext cx="3348720" cy="1098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7080" y="1762560"/>
                <a:ext cx="3363480" cy="112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Nodal Versus Mesh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2522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method that results in fewer number of equations is more suitable.</a:t>
            </a:r>
          </a:p>
          <a:p>
            <a:pPr lvl="1"/>
            <a:r>
              <a:rPr lang="en-US" sz="1400" dirty="0" smtClean="0"/>
              <a:t>Mesh analysis for networks with many series connected elements </a:t>
            </a:r>
          </a:p>
          <a:p>
            <a:pPr lvl="1"/>
            <a:r>
              <a:rPr lang="en-US" sz="1400" dirty="0" smtClean="0"/>
              <a:t>Nodal Analysis  for networks with many parallel connected elements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800" dirty="0" smtClean="0"/>
              <a:t>But  also depends on the type of the sources.</a:t>
            </a:r>
          </a:p>
          <a:p>
            <a:pPr lvl="1"/>
            <a:endParaRPr lang="en-US" sz="1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3969" y="3093755"/>
            <a:ext cx="2398030" cy="2499065"/>
            <a:chOff x="516203" y="200277"/>
            <a:chExt cx="3387355" cy="322615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73332" y="913922"/>
              <a:ext cx="8922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3"/>
            <p:cNvGrpSpPr/>
            <p:nvPr/>
          </p:nvGrpSpPr>
          <p:grpSpPr>
            <a:xfrm>
              <a:off x="516211" y="200277"/>
              <a:ext cx="3387347" cy="3226157"/>
              <a:chOff x="516211" y="173383"/>
              <a:chExt cx="3387347" cy="3226157"/>
            </a:xfrm>
          </p:grpSpPr>
          <p:grpSp>
            <p:nvGrpSpPr>
              <p:cNvPr id="7" name="Group 3"/>
              <p:cNvGrpSpPr/>
              <p:nvPr/>
            </p:nvGrpSpPr>
            <p:grpSpPr>
              <a:xfrm>
                <a:off x="516211" y="1980844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6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65" name="Straight Connector 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" name="Straight Connector 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49"/>
              <p:cNvGrpSpPr/>
              <p:nvPr/>
            </p:nvGrpSpPr>
            <p:grpSpPr>
              <a:xfrm>
                <a:off x="2068460" y="197307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4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3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4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1322599" y="22680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10" name="Group 450"/>
              <p:cNvGrpSpPr/>
              <p:nvPr/>
            </p:nvGrpSpPr>
            <p:grpSpPr>
              <a:xfrm rot="16200000">
                <a:off x="1125692" y="1204699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42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550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7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itle 1"/>
              <p:cNvSpPr txBox="1">
                <a:spLocks/>
              </p:cNvSpPr>
              <p:nvPr/>
            </p:nvSpPr>
            <p:spPr>
              <a:xfrm>
                <a:off x="887038" y="122423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" name="Group 164"/>
              <p:cNvGrpSpPr/>
              <p:nvPr/>
            </p:nvGrpSpPr>
            <p:grpSpPr>
              <a:xfrm>
                <a:off x="2934374" y="1856558"/>
                <a:ext cx="969184" cy="1542982"/>
                <a:chOff x="2971800" y="1743238"/>
                <a:chExt cx="969184" cy="154298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Arrow Connector 37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37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3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97087" y="3395655"/>
                <a:ext cx="306851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449"/>
              <p:cNvGrpSpPr/>
              <p:nvPr/>
            </p:nvGrpSpPr>
            <p:grpSpPr>
              <a:xfrm rot="5400000">
                <a:off x="2558768" y="945298"/>
                <a:ext cx="670690" cy="1542982"/>
                <a:chOff x="785404" y="1743246"/>
                <a:chExt cx="670690" cy="1542982"/>
              </a:xfrm>
            </p:grpSpPr>
            <p:sp>
              <p:nvSpPr>
                <p:cNvPr id="24" name="Title 1"/>
                <p:cNvSpPr txBox="1">
                  <a:spLocks/>
                </p:cNvSpPr>
                <p:nvPr/>
              </p:nvSpPr>
              <p:spPr>
                <a:xfrm rot="16200000">
                  <a:off x="576409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2 </a:t>
                  </a:r>
                  <a:r>
                    <a:rPr lang="en-US" dirty="0" smtClean="0">
                      <a:solidFill>
                        <a:srgbClr val="00B050"/>
                      </a:solidFill>
                      <a:latin typeface="Symbol" pitchFamily="18" charset="2"/>
                      <a:cs typeface="Times New Roman" pitchFamily="18" charset="0"/>
                    </a:rPr>
                    <a:t>W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5" name="Group 405"/>
                <p:cNvGrpSpPr/>
                <p:nvPr/>
              </p:nvGrpSpPr>
              <p:grpSpPr>
                <a:xfrm rot="5400000">
                  <a:off x="604260" y="2434393"/>
                  <a:ext cx="1542982" cy="160687"/>
                  <a:chOff x="1809818" y="1385407"/>
                  <a:chExt cx="1542982" cy="160687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2340101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 flipH="1" flipV="1">
                    <a:off x="2239094" y="1405537"/>
                    <a:ext cx="80521" cy="4026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6200000" flipH="1">
                    <a:off x="2259580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rot="5400000" flipH="1" flipV="1">
                    <a:off x="2501143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16200000" flipH="1">
                    <a:off x="2420622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0800000">
                    <a:off x="2903394" y="1465928"/>
                    <a:ext cx="44940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2662185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2581664" y="1425668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H="1">
                    <a:off x="2742706" y="1425312"/>
                    <a:ext cx="160331" cy="8052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5400000" flipH="1" flipV="1">
                    <a:off x="2843002" y="1485347"/>
                    <a:ext cx="80521" cy="4026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0800000">
                    <a:off x="1809818" y="1465928"/>
                    <a:ext cx="449406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Group 209"/>
              <p:cNvGrpSpPr/>
              <p:nvPr/>
            </p:nvGrpSpPr>
            <p:grpSpPr>
              <a:xfrm rot="5400000">
                <a:off x="1533153" y="-113516"/>
                <a:ext cx="969184" cy="1542982"/>
                <a:chOff x="2971800" y="1743238"/>
                <a:chExt cx="969184" cy="1542982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455209" y="2286129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rot="5400000" flipH="1" flipV="1">
                  <a:off x="3540935" y="2509967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0"/>
                </p:cNvCxnSpPr>
                <p:nvPr/>
              </p:nvCxnSpPr>
              <p:spPr>
                <a:xfrm rot="5400000" flipH="1" flipV="1">
                  <a:off x="3426652" y="2014684"/>
                  <a:ext cx="54289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9" idx="4"/>
                </p:cNvCxnSpPr>
                <p:nvPr/>
              </p:nvCxnSpPr>
              <p:spPr>
                <a:xfrm rot="5400000">
                  <a:off x="3440939" y="3029062"/>
                  <a:ext cx="51431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itle 1"/>
                <p:cNvSpPr txBox="1">
                  <a:spLocks/>
                </p:cNvSpPr>
                <p:nvPr/>
              </p:nvSpPr>
              <p:spPr>
                <a:xfrm rot="16200000">
                  <a:off x="2762805" y="2163701"/>
                  <a:ext cx="1088673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 A</a:t>
                  </a:r>
                  <a:endParaRPr kumimoji="0" lang="en-US" b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3186768" y="1377722"/>
                <a:ext cx="9576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56185" y="1440660"/>
                <a:ext cx="108036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97088" y="898886"/>
                <a:ext cx="6491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/>
          <p:cNvGrpSpPr/>
          <p:nvPr/>
        </p:nvGrpSpPr>
        <p:grpSpPr>
          <a:xfrm>
            <a:off x="3121354" y="2948510"/>
            <a:ext cx="5596772" cy="1066867"/>
            <a:chOff x="-213482" y="914560"/>
            <a:chExt cx="6597725" cy="1426922"/>
          </a:xfrm>
        </p:grpSpPr>
        <p:sp>
          <p:nvSpPr>
            <p:cNvPr id="77" name="Title 1"/>
            <p:cNvSpPr txBox="1">
              <a:spLocks/>
            </p:cNvSpPr>
            <p:nvPr/>
          </p:nvSpPr>
          <p:spPr>
            <a:xfrm rot="16200000">
              <a:off x="-422477" y="129865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latin typeface="Times New Roman" pitchFamily="18" charset="0"/>
                  <a:cs typeface="Times New Roman" pitchFamily="18" charset="0"/>
                </a:rPr>
                <a:t>2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8" name="Group 94"/>
            <p:cNvGrpSpPr/>
            <p:nvPr/>
          </p:nvGrpSpPr>
          <p:grpSpPr>
            <a:xfrm>
              <a:off x="301696" y="914560"/>
              <a:ext cx="6082547" cy="1426922"/>
              <a:chOff x="301696" y="874219"/>
              <a:chExt cx="6082547" cy="1426922"/>
            </a:xfrm>
          </p:grpSpPr>
          <p:grpSp>
            <p:nvGrpSpPr>
              <p:cNvPr id="79" name="Group 3"/>
              <p:cNvGrpSpPr/>
              <p:nvPr/>
            </p:nvGrpSpPr>
            <p:grpSpPr>
              <a:xfrm>
                <a:off x="1665684" y="885802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156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59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49"/>
              <p:cNvGrpSpPr/>
              <p:nvPr/>
            </p:nvGrpSpPr>
            <p:grpSpPr>
              <a:xfrm>
                <a:off x="3086186" y="885979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142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6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6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10800000">
                <a:off x="550793" y="895445"/>
                <a:ext cx="568010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itle 1"/>
              <p:cNvSpPr txBox="1">
                <a:spLocks/>
              </p:cNvSpPr>
              <p:nvPr/>
            </p:nvSpPr>
            <p:spPr>
              <a:xfrm>
                <a:off x="914400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83" name="Title 1"/>
              <p:cNvSpPr txBox="1">
                <a:spLocks/>
              </p:cNvSpPr>
              <p:nvPr/>
            </p:nvSpPr>
            <p:spPr>
              <a:xfrm>
                <a:off x="2340327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84" name="Title 1"/>
              <p:cNvSpPr txBox="1">
                <a:spLocks/>
              </p:cNvSpPr>
              <p:nvPr/>
            </p:nvSpPr>
            <p:spPr>
              <a:xfrm>
                <a:off x="3246515" y="1259538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85" name="Group 504"/>
              <p:cNvGrpSpPr/>
              <p:nvPr/>
            </p:nvGrpSpPr>
            <p:grpSpPr>
              <a:xfrm>
                <a:off x="1208624" y="879897"/>
                <a:ext cx="2057400" cy="559236"/>
                <a:chOff x="1219200" y="1549182"/>
                <a:chExt cx="2057400" cy="559236"/>
              </a:xfrm>
            </p:grpSpPr>
            <p:grpSp>
              <p:nvGrpSpPr>
                <p:cNvPr id="136" name="Group 491"/>
                <p:cNvGrpSpPr/>
                <p:nvPr/>
              </p:nvGrpSpPr>
              <p:grpSpPr>
                <a:xfrm>
                  <a:off x="1219200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40" name="Straight Arrow Connector 139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7" name="Group 497"/>
                <p:cNvGrpSpPr/>
                <p:nvPr/>
              </p:nvGrpSpPr>
              <p:grpSpPr>
                <a:xfrm>
                  <a:off x="2569648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138" name="Straight Arrow Connector 137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6" name="Group 333"/>
              <p:cNvGrpSpPr/>
              <p:nvPr/>
            </p:nvGrpSpPr>
            <p:grpSpPr>
              <a:xfrm>
                <a:off x="301696" y="874219"/>
                <a:ext cx="485775" cy="1371599"/>
                <a:chOff x="600075" y="1458273"/>
                <a:chExt cx="485775" cy="1371599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3" name="Straight Arrow Connector 132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>
                  <a:stCxn id="132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>
                  <a:stCxn id="132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Connector 86"/>
              <p:cNvCxnSpPr/>
              <p:nvPr/>
            </p:nvCxnSpPr>
            <p:spPr>
              <a:xfrm>
                <a:off x="550792" y="2293524"/>
                <a:ext cx="56793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518020" y="2268018"/>
                <a:ext cx="549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49"/>
              <p:cNvGrpSpPr/>
              <p:nvPr/>
            </p:nvGrpSpPr>
            <p:grpSpPr>
              <a:xfrm>
                <a:off x="6150016" y="88633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18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21" name="Straight Connector 12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itle 1"/>
              <p:cNvSpPr txBox="1">
                <a:spLocks/>
              </p:cNvSpPr>
              <p:nvPr/>
            </p:nvSpPr>
            <p:spPr>
              <a:xfrm>
                <a:off x="5295570" y="1192763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91" name="Title 1"/>
              <p:cNvSpPr txBox="1">
                <a:spLocks/>
              </p:cNvSpPr>
              <p:nvPr/>
            </p:nvSpPr>
            <p:spPr>
              <a:xfrm rot="16200000">
                <a:off x="4200864" y="129812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noProof="0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2" name="Group 333"/>
              <p:cNvGrpSpPr/>
              <p:nvPr/>
            </p:nvGrpSpPr>
            <p:grpSpPr>
              <a:xfrm rot="10800000">
                <a:off x="5024289" y="895445"/>
                <a:ext cx="485775" cy="1371599"/>
                <a:chOff x="600075" y="1458273"/>
                <a:chExt cx="485775" cy="1371599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Arrow Connector 114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114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114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49"/>
              <p:cNvGrpSpPr/>
              <p:nvPr/>
            </p:nvGrpSpPr>
            <p:grpSpPr>
              <a:xfrm>
                <a:off x="4084514" y="87421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100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1" name="Straight Connector 10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491"/>
              <p:cNvGrpSpPr/>
              <p:nvPr/>
            </p:nvGrpSpPr>
            <p:grpSpPr>
              <a:xfrm>
                <a:off x="3537891" y="913716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9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5" name="Group 497"/>
              <p:cNvGrpSpPr/>
              <p:nvPr/>
            </p:nvGrpSpPr>
            <p:grpSpPr>
              <a:xfrm>
                <a:off x="5648682" y="899399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0" name="Group 169"/>
          <p:cNvGrpSpPr/>
          <p:nvPr/>
        </p:nvGrpSpPr>
        <p:grpSpPr>
          <a:xfrm>
            <a:off x="4427368" y="4270004"/>
            <a:ext cx="3462902" cy="2456198"/>
            <a:chOff x="301696" y="1422190"/>
            <a:chExt cx="4575104" cy="3512564"/>
          </a:xfrm>
        </p:grpSpPr>
        <p:grpSp>
          <p:nvGrpSpPr>
            <p:cNvPr id="171" name="Group 3"/>
            <p:cNvGrpSpPr/>
            <p:nvPr/>
          </p:nvGrpSpPr>
          <p:grpSpPr>
            <a:xfrm>
              <a:off x="1665686" y="1555087"/>
              <a:ext cx="160687" cy="1414811"/>
              <a:chOff x="4491663" y="3124200"/>
              <a:chExt cx="160687" cy="1414811"/>
            </a:xfrm>
          </p:grpSpPr>
          <p:grpSp>
            <p:nvGrpSpPr>
              <p:cNvPr id="364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67" name="Straight Connector 36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9"/>
            <p:cNvGrpSpPr/>
            <p:nvPr/>
          </p:nvGrpSpPr>
          <p:grpSpPr>
            <a:xfrm rot="16200000">
              <a:off x="2378773" y="847671"/>
              <a:ext cx="160687" cy="1414811"/>
              <a:chOff x="4491665" y="3124200"/>
              <a:chExt cx="160687" cy="1414811"/>
            </a:xfrm>
          </p:grpSpPr>
          <p:grpSp>
            <p:nvGrpSpPr>
              <p:cNvPr id="350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53" name="Straight Connector 35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6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34"/>
            <p:cNvGrpSpPr/>
            <p:nvPr/>
          </p:nvGrpSpPr>
          <p:grpSpPr>
            <a:xfrm rot="16200000">
              <a:off x="2372906" y="2262480"/>
              <a:ext cx="160687" cy="1414811"/>
              <a:chOff x="4491667" y="3124200"/>
              <a:chExt cx="160687" cy="1414811"/>
            </a:xfrm>
          </p:grpSpPr>
          <p:grpSp>
            <p:nvGrpSpPr>
              <p:cNvPr id="336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39" name="Straight Connector 33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49"/>
            <p:cNvGrpSpPr/>
            <p:nvPr/>
          </p:nvGrpSpPr>
          <p:grpSpPr>
            <a:xfrm>
              <a:off x="3086188" y="1555264"/>
              <a:ext cx="160687" cy="1414811"/>
              <a:chOff x="4491665" y="3124200"/>
              <a:chExt cx="160687" cy="1414811"/>
            </a:xfrm>
          </p:grpSpPr>
          <p:grpSp>
            <p:nvGrpSpPr>
              <p:cNvPr id="322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25" name="Straight Connector 9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64"/>
            <p:cNvGrpSpPr/>
            <p:nvPr/>
          </p:nvGrpSpPr>
          <p:grpSpPr>
            <a:xfrm>
              <a:off x="1665338" y="2929093"/>
              <a:ext cx="160687" cy="1414811"/>
              <a:chOff x="4491667" y="3124200"/>
              <a:chExt cx="160687" cy="1414811"/>
            </a:xfrm>
          </p:grpSpPr>
          <p:grpSp>
            <p:nvGrpSpPr>
              <p:cNvPr id="308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11" name="Straight Connector 31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1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79"/>
            <p:cNvGrpSpPr/>
            <p:nvPr/>
          </p:nvGrpSpPr>
          <p:grpSpPr>
            <a:xfrm rot="16200000">
              <a:off x="3787712" y="848019"/>
              <a:ext cx="160687" cy="1414811"/>
              <a:chOff x="4491667" y="3124200"/>
              <a:chExt cx="160687" cy="1414811"/>
            </a:xfrm>
          </p:grpSpPr>
          <p:grpSp>
            <p:nvGrpSpPr>
              <p:cNvPr id="294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97" name="Straight Connector 29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5" name="Straight Connector 12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94"/>
            <p:cNvGrpSpPr/>
            <p:nvPr/>
          </p:nvGrpSpPr>
          <p:grpSpPr>
            <a:xfrm rot="16200000">
              <a:off x="3787712" y="2261936"/>
              <a:ext cx="160687" cy="1414811"/>
              <a:chOff x="4491669" y="3124200"/>
              <a:chExt cx="160687" cy="1414811"/>
            </a:xfrm>
          </p:grpSpPr>
          <p:grpSp>
            <p:nvGrpSpPr>
              <p:cNvPr id="28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83" name="Straight Connector 2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1" name="Straight Connector 2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09"/>
            <p:cNvGrpSpPr/>
            <p:nvPr/>
          </p:nvGrpSpPr>
          <p:grpSpPr>
            <a:xfrm>
              <a:off x="4495129" y="1555614"/>
              <a:ext cx="160687" cy="1414811"/>
              <a:chOff x="4491667" y="3124200"/>
              <a:chExt cx="160687" cy="1414811"/>
            </a:xfrm>
          </p:grpSpPr>
          <p:grpSp>
            <p:nvGrpSpPr>
              <p:cNvPr id="266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9" name="Straight Connector 26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7" name="Straight Connector 26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24"/>
            <p:cNvGrpSpPr/>
            <p:nvPr/>
          </p:nvGrpSpPr>
          <p:grpSpPr>
            <a:xfrm rot="16200000">
              <a:off x="2372554" y="3636482"/>
              <a:ext cx="160687" cy="1414811"/>
              <a:chOff x="4491671" y="3124200"/>
              <a:chExt cx="160687" cy="1414811"/>
            </a:xfrm>
          </p:grpSpPr>
          <p:grpSp>
            <p:nvGrpSpPr>
              <p:cNvPr id="252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55" name="Straight Connector 254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3" name="Straight Connector 25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39"/>
            <p:cNvGrpSpPr/>
            <p:nvPr/>
          </p:nvGrpSpPr>
          <p:grpSpPr>
            <a:xfrm rot="16200000">
              <a:off x="3794117" y="3636824"/>
              <a:ext cx="160687" cy="1414811"/>
              <a:chOff x="4491673" y="3124200"/>
              <a:chExt cx="160687" cy="1414811"/>
            </a:xfrm>
          </p:grpSpPr>
          <p:grpSp>
            <p:nvGrpSpPr>
              <p:cNvPr id="238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41" name="Straight Connector 24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4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9" name="Straight Connector 23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54"/>
            <p:cNvGrpSpPr/>
            <p:nvPr/>
          </p:nvGrpSpPr>
          <p:grpSpPr>
            <a:xfrm>
              <a:off x="3086729" y="2968812"/>
              <a:ext cx="160687" cy="1414811"/>
              <a:chOff x="4491667" y="3124200"/>
              <a:chExt cx="160687" cy="1414811"/>
            </a:xfrm>
          </p:grpSpPr>
          <p:grpSp>
            <p:nvGrpSpPr>
              <p:cNvPr id="224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69"/>
            <p:cNvGrpSpPr/>
            <p:nvPr/>
          </p:nvGrpSpPr>
          <p:grpSpPr>
            <a:xfrm>
              <a:off x="4494783" y="2929614"/>
              <a:ext cx="160687" cy="1414811"/>
              <a:chOff x="4491669" y="3124200"/>
              <a:chExt cx="160687" cy="1414811"/>
            </a:xfrm>
          </p:grpSpPr>
          <p:grpSp>
            <p:nvGrpSpPr>
              <p:cNvPr id="21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Straight Connector 182"/>
            <p:cNvCxnSpPr/>
            <p:nvPr/>
          </p:nvCxnSpPr>
          <p:spPr>
            <a:xfrm rot="10800000">
              <a:off x="550793" y="1555614"/>
              <a:ext cx="12009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>
              <a:off x="544585" y="4343358"/>
              <a:ext cx="128108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436"/>
            <p:cNvGrpSpPr/>
            <p:nvPr/>
          </p:nvGrpSpPr>
          <p:grpSpPr>
            <a:xfrm>
              <a:off x="914400" y="1850214"/>
              <a:ext cx="1088673" cy="2074721"/>
              <a:chOff x="6248400" y="2050694"/>
              <a:chExt cx="1088673" cy="2074721"/>
            </a:xfrm>
          </p:grpSpPr>
          <p:sp>
            <p:nvSpPr>
              <p:cNvPr id="208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9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6" name="Group 439"/>
            <p:cNvGrpSpPr/>
            <p:nvPr/>
          </p:nvGrpSpPr>
          <p:grpSpPr>
            <a:xfrm>
              <a:off x="2340327" y="1850214"/>
              <a:ext cx="1088673" cy="2074721"/>
              <a:chOff x="6248400" y="2050694"/>
              <a:chExt cx="1088673" cy="2074721"/>
            </a:xfrm>
          </p:grpSpPr>
          <p:sp>
            <p:nvSpPr>
              <p:cNvPr id="206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7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7" name="Group 442"/>
            <p:cNvGrpSpPr/>
            <p:nvPr/>
          </p:nvGrpSpPr>
          <p:grpSpPr>
            <a:xfrm>
              <a:off x="3788127" y="1828800"/>
              <a:ext cx="1088673" cy="2074721"/>
              <a:chOff x="6248400" y="2050694"/>
              <a:chExt cx="1088673" cy="2074721"/>
            </a:xfrm>
          </p:grpSpPr>
          <p:sp>
            <p:nvSpPr>
              <p:cNvPr id="204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8" name="Group 457"/>
            <p:cNvGrpSpPr/>
            <p:nvPr/>
          </p:nvGrpSpPr>
          <p:grpSpPr>
            <a:xfrm>
              <a:off x="1916059" y="2821039"/>
              <a:ext cx="2493800" cy="671206"/>
              <a:chOff x="5523966" y="1153632"/>
              <a:chExt cx="2493800" cy="671206"/>
            </a:xfrm>
          </p:grpSpPr>
          <p:sp>
            <p:nvSpPr>
              <p:cNvPr id="202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3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89" name="Group 458"/>
            <p:cNvGrpSpPr/>
            <p:nvPr/>
          </p:nvGrpSpPr>
          <p:grpSpPr>
            <a:xfrm>
              <a:off x="1916059" y="4263548"/>
              <a:ext cx="2493800" cy="671206"/>
              <a:chOff x="5523966" y="1153632"/>
              <a:chExt cx="2493800" cy="671206"/>
            </a:xfrm>
          </p:grpSpPr>
          <p:sp>
            <p:nvSpPr>
              <p:cNvPr id="200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1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0" name="Group 461"/>
            <p:cNvGrpSpPr/>
            <p:nvPr/>
          </p:nvGrpSpPr>
          <p:grpSpPr>
            <a:xfrm>
              <a:off x="1916059" y="1422190"/>
              <a:ext cx="2493800" cy="671206"/>
              <a:chOff x="5523966" y="1153632"/>
              <a:chExt cx="2493800" cy="671206"/>
            </a:xfrm>
          </p:grpSpPr>
          <p:sp>
            <p:nvSpPr>
              <p:cNvPr id="198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99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171018" y="1929184"/>
              <a:ext cx="7471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156300" y="3949930"/>
              <a:ext cx="7889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 282"/>
            <p:cNvGrpSpPr/>
            <p:nvPr/>
          </p:nvGrpSpPr>
          <p:grpSpPr>
            <a:xfrm>
              <a:off x="301696" y="2234982"/>
              <a:ext cx="485775" cy="1371599"/>
              <a:chOff x="600075" y="1458273"/>
              <a:chExt cx="485775" cy="1371599"/>
            </a:xfrm>
          </p:grpSpPr>
          <p:sp>
            <p:nvSpPr>
              <p:cNvPr id="194" name="Oval 193"/>
              <p:cNvSpPr/>
              <p:nvPr/>
            </p:nvSpPr>
            <p:spPr>
              <a:xfrm>
                <a:off x="600075" y="1915473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Arrow Connector 194"/>
              <p:cNvCxnSpPr/>
              <p:nvPr/>
            </p:nvCxnSpPr>
            <p:spPr>
              <a:xfrm rot="5400000" flipH="1" flipV="1">
                <a:off x="685801" y="2139311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94" idx="0"/>
              </p:cNvCxnSpPr>
              <p:nvPr/>
            </p:nvCxnSpPr>
            <p:spPr>
              <a:xfrm rot="16200000" flipV="1">
                <a:off x="613966" y="1686476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94" idx="4"/>
              </p:cNvCxnSpPr>
              <p:nvPr/>
            </p:nvCxnSpPr>
            <p:spPr>
              <a:xfrm rot="16200000" flipH="1">
                <a:off x="628651" y="2615559"/>
                <a:ext cx="42862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9737" y="170513"/>
            <a:ext cx="5596772" cy="1066867"/>
            <a:chOff x="-213482" y="914560"/>
            <a:chExt cx="6597725" cy="1426922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 rot="16200000">
              <a:off x="-422477" y="129865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latin typeface="Times New Roman" pitchFamily="18" charset="0"/>
                  <a:cs typeface="Times New Roman" pitchFamily="18" charset="0"/>
                </a:rPr>
                <a:t>2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94"/>
            <p:cNvGrpSpPr/>
            <p:nvPr/>
          </p:nvGrpSpPr>
          <p:grpSpPr>
            <a:xfrm>
              <a:off x="301696" y="914560"/>
              <a:ext cx="6082547" cy="1426922"/>
              <a:chOff x="301696" y="874219"/>
              <a:chExt cx="6082547" cy="1426922"/>
            </a:xfrm>
          </p:grpSpPr>
          <p:grpSp>
            <p:nvGrpSpPr>
              <p:cNvPr id="5" name="Group 3"/>
              <p:cNvGrpSpPr/>
              <p:nvPr/>
            </p:nvGrpSpPr>
            <p:grpSpPr>
              <a:xfrm>
                <a:off x="1665684" y="885802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82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85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3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49"/>
              <p:cNvGrpSpPr/>
              <p:nvPr/>
            </p:nvGrpSpPr>
            <p:grpSpPr>
              <a:xfrm>
                <a:off x="3086186" y="885979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68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6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6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/>
              <p:nvPr/>
            </p:nvCxnSpPr>
            <p:spPr>
              <a:xfrm rot="10800000">
                <a:off x="550793" y="895445"/>
                <a:ext cx="568010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914400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2340327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3246515" y="1259538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11" name="Group 504"/>
              <p:cNvGrpSpPr/>
              <p:nvPr/>
            </p:nvGrpSpPr>
            <p:grpSpPr>
              <a:xfrm>
                <a:off x="1208624" y="879897"/>
                <a:ext cx="2057400" cy="559236"/>
                <a:chOff x="1219200" y="1549182"/>
                <a:chExt cx="2057400" cy="559236"/>
              </a:xfrm>
            </p:grpSpPr>
            <p:grpSp>
              <p:nvGrpSpPr>
                <p:cNvPr id="62" name="Group 491"/>
                <p:cNvGrpSpPr/>
                <p:nvPr/>
              </p:nvGrpSpPr>
              <p:grpSpPr>
                <a:xfrm>
                  <a:off x="1219200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66" name="Straight Arrow Connector 65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3" name="Group 497"/>
                <p:cNvGrpSpPr/>
                <p:nvPr/>
              </p:nvGrpSpPr>
              <p:grpSpPr>
                <a:xfrm>
                  <a:off x="2569648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64" name="Straight Arrow Connector 63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2" name="Group 333"/>
              <p:cNvGrpSpPr/>
              <p:nvPr/>
            </p:nvGrpSpPr>
            <p:grpSpPr>
              <a:xfrm>
                <a:off x="301696" y="874219"/>
                <a:ext cx="485775" cy="1371599"/>
                <a:chOff x="600075" y="1458273"/>
                <a:chExt cx="485775" cy="1371599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stCxn id="58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58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50792" y="2293524"/>
                <a:ext cx="56793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18020" y="2268018"/>
                <a:ext cx="549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49"/>
              <p:cNvGrpSpPr/>
              <p:nvPr/>
            </p:nvGrpSpPr>
            <p:grpSpPr>
              <a:xfrm>
                <a:off x="6150016" y="88633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44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295570" y="1192763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 rot="16200000">
                <a:off x="4200864" y="129812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noProof="0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8" name="Group 333"/>
              <p:cNvGrpSpPr/>
              <p:nvPr/>
            </p:nvGrpSpPr>
            <p:grpSpPr>
              <a:xfrm rot="10800000">
                <a:off x="5024289" y="895445"/>
                <a:ext cx="485775" cy="1371599"/>
                <a:chOff x="600075" y="1458273"/>
                <a:chExt cx="485775" cy="1371599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40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40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49"/>
              <p:cNvGrpSpPr/>
              <p:nvPr/>
            </p:nvGrpSpPr>
            <p:grpSpPr>
              <a:xfrm>
                <a:off x="4084514" y="87421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26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491"/>
              <p:cNvGrpSpPr/>
              <p:nvPr/>
            </p:nvGrpSpPr>
            <p:grpSpPr>
              <a:xfrm>
                <a:off x="3537891" y="913716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24" name="Straight Arrow Connector 23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5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" name="Group 497"/>
              <p:cNvGrpSpPr/>
              <p:nvPr/>
            </p:nvGrpSpPr>
            <p:grpSpPr>
              <a:xfrm>
                <a:off x="5648682" y="899399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3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6" name="Ink 95"/>
              <p14:cNvContentPartPr/>
              <p14:nvPr/>
            </p14:nvContentPartPr>
            <p14:xfrm>
              <a:off x="1012680" y="30240"/>
              <a:ext cx="7690680" cy="60696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9360" y="15480"/>
                <a:ext cx="7706520" cy="60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2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9737" y="170513"/>
            <a:ext cx="5596772" cy="1066867"/>
            <a:chOff x="-213482" y="914560"/>
            <a:chExt cx="6597725" cy="1426922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 rot="16200000">
              <a:off x="-422477" y="129865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noProof="0" dirty="0" smtClean="0">
                  <a:latin typeface="Times New Roman" pitchFamily="18" charset="0"/>
                  <a:cs typeface="Times New Roman" pitchFamily="18" charset="0"/>
                </a:rPr>
                <a:t>2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94"/>
            <p:cNvGrpSpPr/>
            <p:nvPr/>
          </p:nvGrpSpPr>
          <p:grpSpPr>
            <a:xfrm>
              <a:off x="301696" y="914560"/>
              <a:ext cx="6082547" cy="1426922"/>
              <a:chOff x="301696" y="874219"/>
              <a:chExt cx="6082547" cy="1426922"/>
            </a:xfrm>
          </p:grpSpPr>
          <p:grpSp>
            <p:nvGrpSpPr>
              <p:cNvPr id="5" name="Group 3"/>
              <p:cNvGrpSpPr/>
              <p:nvPr/>
            </p:nvGrpSpPr>
            <p:grpSpPr>
              <a:xfrm>
                <a:off x="1665684" y="885802"/>
                <a:ext cx="160687" cy="1414811"/>
                <a:chOff x="4491661" y="3124200"/>
                <a:chExt cx="160687" cy="1414811"/>
              </a:xfrm>
            </p:grpSpPr>
            <p:grpSp>
              <p:nvGrpSpPr>
                <p:cNvPr id="82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85" name="Straight Connector 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1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1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1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1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1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1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1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1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3" name="Straight Connector 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49"/>
              <p:cNvGrpSpPr/>
              <p:nvPr/>
            </p:nvGrpSpPr>
            <p:grpSpPr>
              <a:xfrm>
                <a:off x="3086186" y="885979"/>
                <a:ext cx="160687" cy="1414811"/>
                <a:chOff x="4491663" y="3124200"/>
                <a:chExt cx="160687" cy="1414811"/>
              </a:xfrm>
            </p:grpSpPr>
            <p:grpSp>
              <p:nvGrpSpPr>
                <p:cNvPr id="68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71" name="Straight Connector 7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6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6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/>
              <p:nvPr/>
            </p:nvCxnSpPr>
            <p:spPr>
              <a:xfrm rot="10800000">
                <a:off x="550793" y="895445"/>
                <a:ext cx="568010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914400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ymbol" pitchFamily="18" charset="2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2340327" y="118092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3246515" y="1259538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grpSp>
            <p:nvGrpSpPr>
              <p:cNvPr id="11" name="Group 504"/>
              <p:cNvGrpSpPr/>
              <p:nvPr/>
            </p:nvGrpSpPr>
            <p:grpSpPr>
              <a:xfrm>
                <a:off x="1208624" y="879897"/>
                <a:ext cx="2057400" cy="559236"/>
                <a:chOff x="1219200" y="1549182"/>
                <a:chExt cx="2057400" cy="559236"/>
              </a:xfrm>
            </p:grpSpPr>
            <p:grpSp>
              <p:nvGrpSpPr>
                <p:cNvPr id="62" name="Group 491"/>
                <p:cNvGrpSpPr/>
                <p:nvPr/>
              </p:nvGrpSpPr>
              <p:grpSpPr>
                <a:xfrm>
                  <a:off x="1219200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66" name="Straight Arrow Connector 65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3" name="Group 497"/>
                <p:cNvGrpSpPr/>
                <p:nvPr/>
              </p:nvGrpSpPr>
              <p:grpSpPr>
                <a:xfrm>
                  <a:off x="2569648" y="1549182"/>
                  <a:ext cx="706952" cy="559236"/>
                  <a:chOff x="6151051" y="1663521"/>
                  <a:chExt cx="706952" cy="559236"/>
                </a:xfrm>
              </p:grpSpPr>
              <p:cxnSp>
                <p:nvCxnSpPr>
                  <p:cNvPr id="64" name="Straight Arrow Connector 63"/>
                  <p:cNvCxnSpPr/>
                  <p:nvPr/>
                </p:nvCxnSpPr>
                <p:spPr>
                  <a:xfrm rot="5400000">
                    <a:off x="6461748" y="1884853"/>
                    <a:ext cx="264501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Title 1"/>
                  <p:cNvSpPr txBox="1">
                    <a:spLocks/>
                  </p:cNvSpPr>
                  <p:nvPr/>
                </p:nvSpPr>
                <p:spPr>
                  <a:xfrm>
                    <a:off x="6151051" y="1663521"/>
                    <a:ext cx="706952" cy="5592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i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i="1" baseline="-250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kumimoji="0" lang="en-US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2" name="Group 333"/>
              <p:cNvGrpSpPr/>
              <p:nvPr/>
            </p:nvGrpSpPr>
            <p:grpSpPr>
              <a:xfrm>
                <a:off x="301696" y="874219"/>
                <a:ext cx="485775" cy="1371599"/>
                <a:chOff x="600075" y="1458273"/>
                <a:chExt cx="485775" cy="1371599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>
                  <a:stCxn id="58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58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50792" y="2293524"/>
                <a:ext cx="567938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18020" y="2268018"/>
                <a:ext cx="5497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49"/>
              <p:cNvGrpSpPr/>
              <p:nvPr/>
            </p:nvGrpSpPr>
            <p:grpSpPr>
              <a:xfrm>
                <a:off x="6150016" y="88633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44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295570" y="1192763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lang="en-US" baseline="-25000" dirty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 rot="16200000">
                <a:off x="4200864" y="129812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noProof="0" dirty="0" smtClean="0"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8" name="Group 333"/>
              <p:cNvGrpSpPr/>
              <p:nvPr/>
            </p:nvGrpSpPr>
            <p:grpSpPr>
              <a:xfrm rot="10800000">
                <a:off x="5024289" y="895445"/>
                <a:ext cx="485775" cy="1371599"/>
                <a:chOff x="600075" y="1458273"/>
                <a:chExt cx="485775" cy="1371599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stCxn id="40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40" idx="4"/>
                </p:cNvCxnSpPr>
                <p:nvPr/>
              </p:nvCxnSpPr>
              <p:spPr>
                <a:xfrm rot="16200000" flipH="1">
                  <a:off x="628651" y="2615559"/>
                  <a:ext cx="428625" cy="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49"/>
              <p:cNvGrpSpPr/>
              <p:nvPr/>
            </p:nvGrpSpPr>
            <p:grpSpPr>
              <a:xfrm>
                <a:off x="4084514" y="874219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26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491"/>
              <p:cNvGrpSpPr/>
              <p:nvPr/>
            </p:nvGrpSpPr>
            <p:grpSpPr>
              <a:xfrm>
                <a:off x="3537891" y="913716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24" name="Straight Arrow Connector 23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5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1" name="Group 497"/>
              <p:cNvGrpSpPr/>
              <p:nvPr/>
            </p:nvGrpSpPr>
            <p:grpSpPr>
              <a:xfrm>
                <a:off x="5648682" y="899399"/>
                <a:ext cx="706952" cy="559236"/>
                <a:chOff x="6151051" y="1663521"/>
                <a:chExt cx="706952" cy="559236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rot="5400000">
                  <a:off x="6461748" y="1884853"/>
                  <a:ext cx="2645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3" name="Title 1"/>
                <p:cNvSpPr txBox="1">
                  <a:spLocks/>
                </p:cNvSpPr>
                <p:nvPr/>
              </p:nvSpPr>
              <p:spPr>
                <a:xfrm>
                  <a:off x="6151051" y="1663521"/>
                  <a:ext cx="706952" cy="5592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i="1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lang="en-US" i="1" baseline="-25000" dirty="0" smtClean="0">
                      <a:solidFill>
                        <a:srgbClr val="FF33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en-US" b="0" i="1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6" name="Ink 95"/>
              <p14:cNvContentPartPr/>
              <p14:nvPr/>
            </p14:nvContentPartPr>
            <p14:xfrm>
              <a:off x="151920" y="260640"/>
              <a:ext cx="8329320" cy="592560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960" y="248400"/>
                <a:ext cx="8341560" cy="59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5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Nodal Analysis</a:t>
            </a:r>
          </a:p>
          <a:p>
            <a:r>
              <a:rPr lang="en-US" dirty="0" smtClean="0"/>
              <a:t>Mesh Analysis</a:t>
            </a:r>
          </a:p>
          <a:p>
            <a:pPr lvl="1"/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What is a Mesh?</a:t>
            </a:r>
          </a:p>
          <a:p>
            <a:pPr lvl="2"/>
            <a:r>
              <a:rPr lang="en-US" dirty="0" smtClean="0"/>
              <a:t>Mesh Current</a:t>
            </a:r>
          </a:p>
          <a:p>
            <a:pPr lvl="1"/>
            <a:r>
              <a:rPr lang="en-US" dirty="0" smtClean="0"/>
              <a:t>Method</a:t>
            </a:r>
          </a:p>
          <a:p>
            <a:r>
              <a:rPr lang="en-US" dirty="0" smtClean="0"/>
              <a:t>Mesh Analysis with Current Source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Voltage(review)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725049" y="1534916"/>
            <a:ext cx="1362065" cy="3345580"/>
            <a:chOff x="-128958" y="1197618"/>
            <a:chExt cx="1362065" cy="3345580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>
              <a:off x="0" y="314093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-128958" y="1265614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-128958" y="257723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7" name="Group 49"/>
            <p:cNvGrpSpPr/>
            <p:nvPr/>
          </p:nvGrpSpPr>
          <p:grpSpPr>
            <a:xfrm>
              <a:off x="89808" y="1197618"/>
              <a:ext cx="1143299" cy="3345580"/>
              <a:chOff x="89808" y="1197618"/>
              <a:chExt cx="1143299" cy="3345580"/>
            </a:xfrm>
          </p:grpSpPr>
          <p:sp>
            <p:nvSpPr>
              <p:cNvPr id="49" name="Title 1"/>
              <p:cNvSpPr txBox="1">
                <a:spLocks/>
              </p:cNvSpPr>
              <p:nvPr/>
            </p:nvSpPr>
            <p:spPr>
              <a:xfrm>
                <a:off x="89808" y="18880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2400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0" name="Group 39"/>
              <p:cNvGrpSpPr/>
              <p:nvPr/>
            </p:nvGrpSpPr>
            <p:grpSpPr>
              <a:xfrm>
                <a:off x="824096" y="1462421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72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4"/>
              <p:cNvGrpSpPr/>
              <p:nvPr/>
            </p:nvGrpSpPr>
            <p:grpSpPr>
              <a:xfrm>
                <a:off x="824098" y="2822387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58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Straight Connector 5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/>
              <p:cNvSpPr txBox="1"/>
              <p:nvPr/>
            </p:nvSpPr>
            <p:spPr>
              <a:xfrm>
                <a:off x="937833" y="1197618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97812" y="268574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32223" y="4173866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rot="16200000" flipH="1">
                <a:off x="304503" y="1488952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16200000" flipH="1">
                <a:off x="304503" y="2800573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6200000" flipH="1">
                <a:off x="304503" y="4034952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-128958" y="3811614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86" name="Title 1"/>
          <p:cNvSpPr txBox="1">
            <a:spLocks/>
          </p:cNvSpPr>
          <p:nvPr/>
        </p:nvSpPr>
        <p:spPr>
          <a:xfrm>
            <a:off x="575934" y="5135941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Analysis(Review)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spcBef>
                <a:spcPct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KCL, Use node voltages as circuits variables.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 (n-1 nodes)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457200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Express all I’s in terms of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v’s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KVL to loops with voltage source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 the n-1 simultaneous equations, to find V’s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Ohm’s law to find the currents.</a:t>
            </a: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>
                <a:cs typeface="Times New Roman" pitchFamily="18" charset="0"/>
              </a:rPr>
              <a:t>Apply KCL + Ohm to All Nodes and </a:t>
            </a:r>
            <a:r>
              <a:rPr lang="en-US" sz="3200" dirty="0" err="1" smtClean="0">
                <a:cs typeface="Times New Roman" pitchFamily="18" charset="0"/>
              </a:rPr>
              <a:t>Supernodes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endParaRPr lang="en-US" sz="3200" dirty="0"/>
          </a:p>
        </p:txBody>
      </p:sp>
      <p:grpSp>
        <p:nvGrpSpPr>
          <p:cNvPr id="288" name="Group 287"/>
          <p:cNvGrpSpPr/>
          <p:nvPr/>
        </p:nvGrpSpPr>
        <p:grpSpPr>
          <a:xfrm>
            <a:off x="205603" y="1212528"/>
            <a:ext cx="4274308" cy="3002385"/>
            <a:chOff x="301696" y="1422190"/>
            <a:chExt cx="4575104" cy="3512564"/>
          </a:xfrm>
        </p:grpSpPr>
        <p:grpSp>
          <p:nvGrpSpPr>
            <p:cNvPr id="49" name="Group 3"/>
            <p:cNvGrpSpPr/>
            <p:nvPr/>
          </p:nvGrpSpPr>
          <p:grpSpPr>
            <a:xfrm>
              <a:off x="1665678" y="1555087"/>
              <a:ext cx="160687" cy="1414811"/>
              <a:chOff x="4491655" y="3124200"/>
              <a:chExt cx="160687" cy="1414811"/>
            </a:xfrm>
          </p:grpSpPr>
          <p:grpSp>
            <p:nvGrpSpPr>
              <p:cNvPr id="50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19"/>
            <p:cNvGrpSpPr/>
            <p:nvPr/>
          </p:nvGrpSpPr>
          <p:grpSpPr>
            <a:xfrm rot="16200000">
              <a:off x="2378773" y="847681"/>
              <a:ext cx="160687" cy="1414811"/>
              <a:chOff x="4491655" y="3124200"/>
              <a:chExt cx="160687" cy="1414811"/>
            </a:xfrm>
          </p:grpSpPr>
          <p:grpSp>
            <p:nvGrpSpPr>
              <p:cNvPr id="65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"/>
            <p:cNvGrpSpPr/>
            <p:nvPr/>
          </p:nvGrpSpPr>
          <p:grpSpPr>
            <a:xfrm rot="16200000">
              <a:off x="2372906" y="2262492"/>
              <a:ext cx="160687" cy="1414811"/>
              <a:chOff x="4491655" y="3124200"/>
              <a:chExt cx="160687" cy="1414811"/>
            </a:xfrm>
          </p:grpSpPr>
          <p:grpSp>
            <p:nvGrpSpPr>
              <p:cNvPr id="80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49"/>
            <p:cNvGrpSpPr/>
            <p:nvPr/>
          </p:nvGrpSpPr>
          <p:grpSpPr>
            <a:xfrm>
              <a:off x="3086178" y="1555264"/>
              <a:ext cx="160687" cy="1414811"/>
              <a:chOff x="4491655" y="3124200"/>
              <a:chExt cx="160687" cy="1414811"/>
            </a:xfrm>
          </p:grpSpPr>
          <p:grpSp>
            <p:nvGrpSpPr>
              <p:cNvPr id="95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64"/>
            <p:cNvGrpSpPr/>
            <p:nvPr/>
          </p:nvGrpSpPr>
          <p:grpSpPr>
            <a:xfrm>
              <a:off x="1665326" y="2929093"/>
              <a:ext cx="160687" cy="1414811"/>
              <a:chOff x="4491655" y="3124200"/>
              <a:chExt cx="160687" cy="1414811"/>
            </a:xfrm>
          </p:grpSpPr>
          <p:grpSp>
            <p:nvGrpSpPr>
              <p:cNvPr id="110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79"/>
            <p:cNvGrpSpPr/>
            <p:nvPr/>
          </p:nvGrpSpPr>
          <p:grpSpPr>
            <a:xfrm rot="16200000">
              <a:off x="3787712" y="848031"/>
              <a:ext cx="160687" cy="1414811"/>
              <a:chOff x="4491655" y="3124200"/>
              <a:chExt cx="160687" cy="1414811"/>
            </a:xfrm>
          </p:grpSpPr>
          <p:grpSp>
            <p:nvGrpSpPr>
              <p:cNvPr id="125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28" name="Straight Connector 12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94"/>
            <p:cNvGrpSpPr/>
            <p:nvPr/>
          </p:nvGrpSpPr>
          <p:grpSpPr>
            <a:xfrm rot="16200000">
              <a:off x="3787712" y="2261950"/>
              <a:ext cx="160687" cy="1414811"/>
              <a:chOff x="4491655" y="3124200"/>
              <a:chExt cx="160687" cy="1414811"/>
            </a:xfrm>
          </p:grpSpPr>
          <p:grpSp>
            <p:nvGrpSpPr>
              <p:cNvPr id="140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09"/>
            <p:cNvGrpSpPr/>
            <p:nvPr/>
          </p:nvGrpSpPr>
          <p:grpSpPr>
            <a:xfrm>
              <a:off x="4495117" y="1555614"/>
              <a:ext cx="160687" cy="1414811"/>
              <a:chOff x="4491655" y="3124200"/>
              <a:chExt cx="160687" cy="1414811"/>
            </a:xfrm>
          </p:grpSpPr>
          <p:grpSp>
            <p:nvGrpSpPr>
              <p:cNvPr id="155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24"/>
            <p:cNvGrpSpPr/>
            <p:nvPr/>
          </p:nvGrpSpPr>
          <p:grpSpPr>
            <a:xfrm rot="16200000">
              <a:off x="2372554" y="3636498"/>
              <a:ext cx="160687" cy="1414811"/>
              <a:chOff x="4491655" y="3124200"/>
              <a:chExt cx="160687" cy="1414811"/>
            </a:xfrm>
          </p:grpSpPr>
          <p:grpSp>
            <p:nvGrpSpPr>
              <p:cNvPr id="17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39"/>
            <p:cNvGrpSpPr/>
            <p:nvPr/>
          </p:nvGrpSpPr>
          <p:grpSpPr>
            <a:xfrm rot="16200000">
              <a:off x="3794117" y="3636842"/>
              <a:ext cx="160687" cy="1414811"/>
              <a:chOff x="4491655" y="3124200"/>
              <a:chExt cx="160687" cy="1414811"/>
            </a:xfrm>
          </p:grpSpPr>
          <p:grpSp>
            <p:nvGrpSpPr>
              <p:cNvPr id="18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54"/>
            <p:cNvGrpSpPr/>
            <p:nvPr/>
          </p:nvGrpSpPr>
          <p:grpSpPr>
            <a:xfrm>
              <a:off x="3086717" y="2968812"/>
              <a:ext cx="160687" cy="1414811"/>
              <a:chOff x="4491655" y="3124200"/>
              <a:chExt cx="160687" cy="1414811"/>
            </a:xfrm>
          </p:grpSpPr>
          <p:grpSp>
            <p:nvGrpSpPr>
              <p:cNvPr id="200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03" name="Straight Connector 20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169"/>
            <p:cNvGrpSpPr/>
            <p:nvPr/>
          </p:nvGrpSpPr>
          <p:grpSpPr>
            <a:xfrm>
              <a:off x="4494769" y="2929614"/>
              <a:ext cx="160687" cy="1414811"/>
              <a:chOff x="4491655" y="3124200"/>
              <a:chExt cx="160687" cy="1414811"/>
            </a:xfrm>
          </p:grpSpPr>
          <p:grpSp>
            <p:nvGrpSpPr>
              <p:cNvPr id="215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18" name="Straight Connector 21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6" name="Straight Connector 21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9" name="Straight Connector 228"/>
            <p:cNvCxnSpPr/>
            <p:nvPr/>
          </p:nvCxnSpPr>
          <p:spPr>
            <a:xfrm rot="10800000">
              <a:off x="550793" y="1555614"/>
              <a:ext cx="120092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0800000">
              <a:off x="544585" y="4343358"/>
              <a:ext cx="128108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1" name="Group 436"/>
            <p:cNvGrpSpPr/>
            <p:nvPr/>
          </p:nvGrpSpPr>
          <p:grpSpPr>
            <a:xfrm>
              <a:off x="914400" y="1850214"/>
              <a:ext cx="1088673" cy="2074721"/>
              <a:chOff x="6248400" y="2050694"/>
              <a:chExt cx="1088673" cy="2074721"/>
            </a:xfrm>
          </p:grpSpPr>
          <p:sp>
            <p:nvSpPr>
              <p:cNvPr id="232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33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34" name="Group 439"/>
            <p:cNvGrpSpPr/>
            <p:nvPr/>
          </p:nvGrpSpPr>
          <p:grpSpPr>
            <a:xfrm>
              <a:off x="2340327" y="1850214"/>
              <a:ext cx="1088673" cy="2074721"/>
              <a:chOff x="6248400" y="2050694"/>
              <a:chExt cx="1088673" cy="2074721"/>
            </a:xfrm>
          </p:grpSpPr>
          <p:sp>
            <p:nvSpPr>
              <p:cNvPr id="235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36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37" name="Group 442"/>
            <p:cNvGrpSpPr/>
            <p:nvPr/>
          </p:nvGrpSpPr>
          <p:grpSpPr>
            <a:xfrm>
              <a:off x="3788127" y="1828800"/>
              <a:ext cx="1088673" cy="2074721"/>
              <a:chOff x="6248400" y="2050694"/>
              <a:chExt cx="1088673" cy="2074721"/>
            </a:xfrm>
          </p:grpSpPr>
          <p:sp>
            <p:nvSpPr>
              <p:cNvPr id="238" name="Title 1"/>
              <p:cNvSpPr txBox="1">
                <a:spLocks/>
              </p:cNvSpPr>
              <p:nvPr/>
            </p:nvSpPr>
            <p:spPr>
              <a:xfrm>
                <a:off x="6248400" y="2050694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39" name="Title 1"/>
              <p:cNvSpPr txBox="1">
                <a:spLocks/>
              </p:cNvSpPr>
              <p:nvPr/>
            </p:nvSpPr>
            <p:spPr>
              <a:xfrm>
                <a:off x="6248400" y="34547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40" name="Group 457"/>
            <p:cNvGrpSpPr/>
            <p:nvPr/>
          </p:nvGrpSpPr>
          <p:grpSpPr>
            <a:xfrm>
              <a:off x="1916059" y="2821039"/>
              <a:ext cx="2493800" cy="671206"/>
              <a:chOff x="5523966" y="1153632"/>
              <a:chExt cx="2493800" cy="671206"/>
            </a:xfrm>
          </p:grpSpPr>
          <p:sp>
            <p:nvSpPr>
              <p:cNvPr id="241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42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43" name="Group 458"/>
            <p:cNvGrpSpPr/>
            <p:nvPr/>
          </p:nvGrpSpPr>
          <p:grpSpPr>
            <a:xfrm>
              <a:off x="1916059" y="4263548"/>
              <a:ext cx="2493800" cy="671206"/>
              <a:chOff x="5523966" y="1153632"/>
              <a:chExt cx="2493800" cy="671206"/>
            </a:xfrm>
          </p:grpSpPr>
          <p:sp>
            <p:nvSpPr>
              <p:cNvPr id="244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45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46" name="Group 461"/>
            <p:cNvGrpSpPr/>
            <p:nvPr/>
          </p:nvGrpSpPr>
          <p:grpSpPr>
            <a:xfrm>
              <a:off x="1916059" y="1422190"/>
              <a:ext cx="2493800" cy="671206"/>
              <a:chOff x="5523966" y="1153632"/>
              <a:chExt cx="2493800" cy="671206"/>
            </a:xfrm>
          </p:grpSpPr>
          <p:sp>
            <p:nvSpPr>
              <p:cNvPr id="247" name="Title 1"/>
              <p:cNvSpPr txBox="1">
                <a:spLocks/>
              </p:cNvSpPr>
              <p:nvPr/>
            </p:nvSpPr>
            <p:spPr>
              <a:xfrm>
                <a:off x="5523966" y="115415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48" name="Title 1"/>
              <p:cNvSpPr txBox="1">
                <a:spLocks/>
              </p:cNvSpPr>
              <p:nvPr/>
            </p:nvSpPr>
            <p:spPr>
              <a:xfrm>
                <a:off x="6929093" y="1153632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281" name="Straight Connector 280"/>
            <p:cNvCxnSpPr/>
            <p:nvPr/>
          </p:nvCxnSpPr>
          <p:spPr>
            <a:xfrm rot="5400000" flipH="1" flipV="1">
              <a:off x="171018" y="1929184"/>
              <a:ext cx="7471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5400000">
              <a:off x="156300" y="3949930"/>
              <a:ext cx="78898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3" name="Group 282"/>
            <p:cNvGrpSpPr/>
            <p:nvPr/>
          </p:nvGrpSpPr>
          <p:grpSpPr>
            <a:xfrm>
              <a:off x="301696" y="2234982"/>
              <a:ext cx="485775" cy="1371599"/>
              <a:chOff x="600075" y="1458273"/>
              <a:chExt cx="485775" cy="1371599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600075" y="1915473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5" name="Straight Arrow Connector 284"/>
              <p:cNvCxnSpPr/>
              <p:nvPr/>
            </p:nvCxnSpPr>
            <p:spPr>
              <a:xfrm rot="5400000" flipH="1" flipV="1">
                <a:off x="685801" y="2139311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>
                <a:stCxn id="284" idx="0"/>
              </p:cNvCxnSpPr>
              <p:nvPr/>
            </p:nvCxnSpPr>
            <p:spPr>
              <a:xfrm rot="16200000" flipV="1">
                <a:off x="613966" y="1686476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>
                <a:stCxn id="284" idx="4"/>
              </p:cNvCxnSpPr>
              <p:nvPr/>
            </p:nvCxnSpPr>
            <p:spPr>
              <a:xfrm rot="16200000" flipH="1">
                <a:off x="628651" y="2615559"/>
                <a:ext cx="42862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9" name="Title 1"/>
          <p:cNvSpPr txBox="1">
            <a:spLocks/>
          </p:cNvSpPr>
          <p:nvPr/>
        </p:nvSpPr>
        <p:spPr>
          <a:xfrm rot="16200000">
            <a:off x="-456344" y="216047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Nodal Analysis-Example</a:t>
            </a:r>
            <a:endParaRPr lang="en-US" sz="3200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-180624" y="837143"/>
            <a:ext cx="5015941" cy="3933785"/>
            <a:chOff x="44113" y="1085501"/>
            <a:chExt cx="5231475" cy="4149102"/>
          </a:xfrm>
        </p:grpSpPr>
        <p:grpSp>
          <p:nvGrpSpPr>
            <p:cNvPr id="213" name="Group 212"/>
            <p:cNvGrpSpPr/>
            <p:nvPr/>
          </p:nvGrpSpPr>
          <p:grpSpPr>
            <a:xfrm>
              <a:off x="522883" y="1085501"/>
              <a:ext cx="4196419" cy="4149102"/>
              <a:chOff x="522883" y="1085501"/>
              <a:chExt cx="4196419" cy="4149102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522883" y="1158507"/>
                <a:ext cx="4196419" cy="4076096"/>
                <a:chOff x="1186827" y="1337586"/>
                <a:chExt cx="4196419" cy="4076096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4161757" y="1337586"/>
                  <a:ext cx="402824" cy="1472873"/>
                  <a:chOff x="2110935" y="1536949"/>
                  <a:chExt cx="402824" cy="1472873"/>
                </a:xfrm>
                <a:scene3d>
                  <a:camera prst="orthographicFront">
                    <a:rot lat="0" lon="0" rev="5400000"/>
                  </a:camera>
                  <a:lightRig rig="threePt" dir="t"/>
                </a:scene3d>
              </p:grpSpPr>
              <p:sp>
                <p:nvSpPr>
                  <p:cNvPr id="168" name="Rectangle 167"/>
                  <p:cNvSpPr/>
                  <p:nvPr/>
                </p:nvSpPr>
                <p:spPr>
                  <a:xfrm rot="2700000">
                    <a:off x="2110935" y="2066370"/>
                    <a:ext cx="402824" cy="402824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Title 1"/>
                  <p:cNvSpPr txBox="1">
                    <a:spLocks/>
                  </p:cNvSpPr>
                  <p:nvPr/>
                </p:nvSpPr>
                <p:spPr>
                  <a:xfrm>
                    <a:off x="2189612" y="1994149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sz="1600" b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endParaRPr kumimoji="0" lang="en-US" sz="16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0" name="Title 1"/>
                  <p:cNvSpPr txBox="1">
                    <a:spLocks/>
                  </p:cNvSpPr>
                  <p:nvPr/>
                </p:nvSpPr>
                <p:spPr>
                  <a:xfrm>
                    <a:off x="2189612" y="2253139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sz="24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endParaRPr kumimoji="0" lang="en-US" sz="2400" b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71" name="Straight Connector 170"/>
                  <p:cNvCxnSpPr/>
                  <p:nvPr/>
                </p:nvCxnSpPr>
                <p:spPr>
                  <a:xfrm rot="16200000" flipV="1">
                    <a:off x="2080246" y="1765152"/>
                    <a:ext cx="457200" cy="7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16200000" flipV="1">
                    <a:off x="2081040" y="2780825"/>
                    <a:ext cx="457200" cy="7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2" name="Straight Connector 191"/>
                <p:cNvCxnSpPr/>
                <p:nvPr/>
              </p:nvCxnSpPr>
              <p:spPr>
                <a:xfrm rot="5400000" flipH="1" flipV="1">
                  <a:off x="2805741" y="2078308"/>
                  <a:ext cx="804163" cy="0"/>
                </a:xfrm>
                <a:prstGeom prst="line">
                  <a:avLst/>
                </a:prstGeom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5" name="Group 194"/>
                <p:cNvGrpSpPr/>
                <p:nvPr/>
              </p:nvGrpSpPr>
              <p:grpSpPr>
                <a:xfrm>
                  <a:off x="1186827" y="1998794"/>
                  <a:ext cx="4196419" cy="3414888"/>
                  <a:chOff x="1186827" y="1998794"/>
                  <a:chExt cx="4196419" cy="3414888"/>
                </a:xfrm>
              </p:grpSpPr>
              <p:grpSp>
                <p:nvGrpSpPr>
                  <p:cNvPr id="5" name="Group 4"/>
                  <p:cNvGrpSpPr>
                    <a:grpSpLocks noChangeAspect="1"/>
                  </p:cNvGrpSpPr>
                  <p:nvPr/>
                </p:nvGrpSpPr>
                <p:grpSpPr>
                  <a:xfrm>
                    <a:off x="1186827" y="2902639"/>
                    <a:ext cx="506506" cy="1551613"/>
                    <a:chOff x="5172949" y="2484911"/>
                    <a:chExt cx="485775" cy="1488125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5172949" y="2945982"/>
                      <a:ext cx="485775" cy="485775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Title 1"/>
                    <p:cNvSpPr txBox="1">
                      <a:spLocks/>
                    </p:cNvSpPr>
                    <p:nvPr/>
                  </p:nvSpPr>
                  <p:spPr>
                    <a:xfrm>
                      <a:off x="5296205" y="2907187"/>
                      <a:ext cx="239263" cy="306101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rmAutofit fontScale="92500" lnSpcReduction="20000"/>
                    </a:bodyPr>
                    <a:lstStyle/>
                    <a:p>
                      <a:pPr lvl="0" algn="ctr">
                        <a:spcBef>
                          <a:spcPct val="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8" name="Title 1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5296205" y="3166177"/>
                      <a:ext cx="239263" cy="306101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/>
                    <a:p>
                      <a:pPr lvl="0" algn="ctr">
                        <a:spcBef>
                          <a:spcPct val="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cxnSp>
                  <p:nvCxnSpPr>
                    <p:cNvPr id="9" name="Straight Connector 8"/>
                    <p:cNvCxnSpPr/>
                    <p:nvPr/>
                  </p:nvCxnSpPr>
                  <p:spPr>
                    <a:xfrm rot="5400000" flipH="1" flipV="1">
                      <a:off x="5148301" y="3702397"/>
                      <a:ext cx="541279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rot="5400000" flipH="1" flipV="1">
                      <a:off x="5185301" y="2715447"/>
                      <a:ext cx="461071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" name="Group 10"/>
                  <p:cNvGrpSpPr>
                    <a:grpSpLocks noChangeAspect="1"/>
                  </p:cNvGrpSpPr>
                  <p:nvPr/>
                </p:nvGrpSpPr>
                <p:grpSpPr>
                  <a:xfrm>
                    <a:off x="2990722" y="2911423"/>
                    <a:ext cx="541759" cy="1529658"/>
                    <a:chOff x="600075" y="1458273"/>
                    <a:chExt cx="485775" cy="1371599"/>
                  </a:xfrm>
                </p:grpSpPr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600075" y="1915473"/>
                      <a:ext cx="485775" cy="485775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 rot="5400000" flipH="1" flipV="1">
                      <a:off x="685801" y="2139311"/>
                      <a:ext cx="314325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>
                      <a:stCxn id="12" idx="0"/>
                    </p:cNvCxnSpPr>
                    <p:nvPr/>
                  </p:nvCxnSpPr>
                  <p:spPr>
                    <a:xfrm rot="16200000" flipV="1">
                      <a:off x="613966" y="1686476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>
                      <a:stCxn id="12" idx="4"/>
                    </p:cNvCxnSpPr>
                    <p:nvPr/>
                  </p:nvCxnSpPr>
                  <p:spPr>
                    <a:xfrm rot="16200000" flipH="1">
                      <a:off x="628651" y="2615559"/>
                      <a:ext cx="428625" cy="1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15"/>
                  <p:cNvGrpSpPr>
                    <a:grpSpLocks noChangeAspect="1"/>
                  </p:cNvGrpSpPr>
                  <p:nvPr/>
                </p:nvGrpSpPr>
                <p:grpSpPr>
                  <a:xfrm>
                    <a:off x="1911511" y="2397663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17" name="Group 52"/>
                    <p:cNvGrpSpPr/>
                    <p:nvPr/>
                  </p:nvGrpSpPr>
                  <p:grpSpPr>
                    <a:xfrm rot="5400000">
                      <a:off x="4169397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Connector 2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Connector 2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" name="Group 30"/>
                  <p:cNvGrpSpPr>
                    <a:grpSpLocks noChangeAspect="1"/>
                  </p:cNvGrpSpPr>
                  <p:nvPr/>
                </p:nvGrpSpPr>
                <p:grpSpPr>
                  <a:xfrm>
                    <a:off x="1917154" y="3927321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32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35" name="Straight Connector 34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Straight Connector 44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 flipH="1" flipV="1">
                    <a:off x="2499164" y="4460121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 flipH="1" flipV="1">
                    <a:off x="2487875" y="2919027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4" name="Group 93"/>
                  <p:cNvGrpSpPr>
                    <a:grpSpLocks noChangeAspect="1"/>
                  </p:cNvGrpSpPr>
                  <p:nvPr/>
                </p:nvGrpSpPr>
                <p:grpSpPr>
                  <a:xfrm>
                    <a:off x="1873946" y="3408990"/>
                    <a:ext cx="141405" cy="1245039"/>
                    <a:chOff x="4491655" y="3124200"/>
                    <a:chExt cx="160687" cy="1414811"/>
                  </a:xfrm>
                  <a:scene3d>
                    <a:camera prst="orthographicFront">
                      <a:rot lat="0" lon="0" rev="18600000"/>
                    </a:camera>
                    <a:lightRig rig="threePt" dir="t"/>
                  </a:scene3d>
                </p:grpSpPr>
                <p:grpSp>
                  <p:nvGrpSpPr>
                    <p:cNvPr id="95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Straight Connector 99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Straight Connector 100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Connector 107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9" name="Straight Connector 108"/>
                  <p:cNvCxnSpPr/>
                  <p:nvPr/>
                </p:nvCxnSpPr>
                <p:spPr>
                  <a:xfrm rot="5400000" flipH="1" flipV="1">
                    <a:off x="2216571" y="3292920"/>
                    <a:ext cx="118872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186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6" name="Group 45"/>
                  <p:cNvGrpSpPr>
                    <a:grpSpLocks noChangeAspect="1"/>
                  </p:cNvGrpSpPr>
                  <p:nvPr/>
                </p:nvGrpSpPr>
                <p:grpSpPr>
                  <a:xfrm>
                    <a:off x="4536202" y="2403306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47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Straight Connector 5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Straight Connector 5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Connector 5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3272459" y="2924670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5400000" flipH="1" flipV="1">
                    <a:off x="3245003" y="4453562"/>
                    <a:ext cx="192024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4896994" y="2875940"/>
                    <a:ext cx="486252" cy="1596506"/>
                    <a:chOff x="3409473" y="1458273"/>
                    <a:chExt cx="402824" cy="1472873"/>
                  </a:xfrm>
                  <a:scene3d>
                    <a:camera prst="orthographicFront">
                      <a:rot lat="0" lon="0" rev="10800000"/>
                    </a:camera>
                    <a:lightRig rig="threePt" dir="t"/>
                  </a:scene3d>
                </p:grpSpPr>
                <p:sp>
                  <p:nvSpPr>
                    <p:cNvPr id="131" name="Rectangle 130"/>
                    <p:cNvSpPr/>
                    <p:nvPr/>
                  </p:nvSpPr>
                  <p:spPr>
                    <a:xfrm rot="2700000">
                      <a:off x="3409473" y="1987694"/>
                      <a:ext cx="402824" cy="40282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 rot="16200000" flipV="1">
                      <a:off x="3378784" y="1686476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rot="16200000" flipV="1">
                      <a:off x="3379578" y="2702149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Arrow Connector 133"/>
                    <p:cNvCxnSpPr/>
                    <p:nvPr/>
                  </p:nvCxnSpPr>
                  <p:spPr>
                    <a:xfrm rot="5400000" flipH="1" flipV="1">
                      <a:off x="3449031" y="2203521"/>
                      <a:ext cx="314325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75"/>
                  <p:cNvGrpSpPr>
                    <a:grpSpLocks noChangeAspect="1"/>
                  </p:cNvGrpSpPr>
                  <p:nvPr/>
                </p:nvGrpSpPr>
                <p:grpSpPr>
                  <a:xfrm>
                    <a:off x="4583012" y="3420808"/>
                    <a:ext cx="141405" cy="1245039"/>
                    <a:chOff x="4491655" y="3124200"/>
                    <a:chExt cx="160687" cy="1414811"/>
                  </a:xfrm>
                  <a:scene3d>
                    <a:camera prst="orthographicFront">
                      <a:rot lat="0" lon="0" rev="3000000"/>
                    </a:camera>
                    <a:lightRig rig="threePt" dir="t"/>
                  </a:scene3d>
                </p:grpSpPr>
                <p:grpSp>
                  <p:nvGrpSpPr>
                    <p:cNvPr id="77" name="Group 52"/>
                    <p:cNvGrpSpPr/>
                    <p:nvPr/>
                  </p:nvGrpSpPr>
                  <p:grpSpPr>
                    <a:xfrm rot="5400000">
                      <a:off x="4169397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8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Connector 8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Straight Connector 8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5" name="Straight Connector 134"/>
                  <p:cNvCxnSpPr/>
                  <p:nvPr/>
                </p:nvCxnSpPr>
                <p:spPr>
                  <a:xfrm rot="5400000" flipH="1" flipV="1">
                    <a:off x="3170490" y="3309852"/>
                    <a:ext cx="118872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30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7" name="Group 136"/>
                  <p:cNvGrpSpPr/>
                  <p:nvPr/>
                </p:nvGrpSpPr>
                <p:grpSpPr>
                  <a:xfrm rot="16200000">
                    <a:off x="2067505" y="1371732"/>
                    <a:ext cx="160687" cy="1414811"/>
                    <a:chOff x="4491655" y="3124200"/>
                    <a:chExt cx="160687" cy="1414811"/>
                  </a:xfrm>
                </p:grpSpPr>
                <p:grpSp>
                  <p:nvGrpSpPr>
                    <p:cNvPr id="138" name="Group 52"/>
                    <p:cNvGrpSpPr/>
                    <p:nvPr/>
                  </p:nvGrpSpPr>
                  <p:grpSpPr>
                    <a:xfrm rot="5400000">
                      <a:off x="4169401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141" name="Straight Connector 140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Straight Connector 141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Connector 142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Straight Connector 143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Straight Connector 144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Straight Connector 145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Straight Connector 146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Straight Connector 147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Straight Connector 148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Connector 150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1" name="Straight Connector 190"/>
                  <p:cNvCxnSpPr/>
                  <p:nvPr/>
                </p:nvCxnSpPr>
                <p:spPr>
                  <a:xfrm rot="5400000" flipH="1" flipV="1">
                    <a:off x="1054169" y="2501331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 rot="5400000" flipH="1" flipV="1">
                    <a:off x="4719338" y="2482505"/>
                    <a:ext cx="82296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4" name="Title 1"/>
              <p:cNvSpPr txBox="1">
                <a:spLocks/>
              </p:cNvSpPr>
              <p:nvPr/>
            </p:nvSpPr>
            <p:spPr>
              <a:xfrm rot="16200000">
                <a:off x="971464" y="1294496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0.2 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3571148" y="1248303"/>
                <a:ext cx="365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CC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00CC00"/>
                    </a:solidFill>
                  </a:rPr>
                  <a:t>1</a:t>
                </a:r>
                <a:endParaRPr lang="en-US" dirty="0">
                  <a:solidFill>
                    <a:srgbClr val="00CC00"/>
                  </a:solidFill>
                </a:endParaRP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4113" y="1983188"/>
              <a:ext cx="5231475" cy="3036098"/>
              <a:chOff x="44113" y="1983188"/>
              <a:chExt cx="5231475" cy="3036098"/>
            </a:xfrm>
          </p:grpSpPr>
          <p:sp>
            <p:nvSpPr>
              <p:cNvPr id="199" name="Title 1"/>
              <p:cNvSpPr txBox="1">
                <a:spLocks/>
              </p:cNvSpPr>
              <p:nvPr/>
            </p:nvSpPr>
            <p:spPr>
              <a:xfrm rot="16200000">
                <a:off x="-164882" y="312818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0" name="Title 1"/>
              <p:cNvSpPr txBox="1">
                <a:spLocks/>
              </p:cNvSpPr>
              <p:nvPr/>
            </p:nvSpPr>
            <p:spPr>
              <a:xfrm rot="16200000">
                <a:off x="917457" y="3170248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1" name="Title 1"/>
              <p:cNvSpPr txBox="1">
                <a:spLocks/>
              </p:cNvSpPr>
              <p:nvPr/>
            </p:nvSpPr>
            <p:spPr>
              <a:xfrm rot="16200000">
                <a:off x="2988987" y="3537139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2" name="Title 1"/>
              <p:cNvSpPr txBox="1">
                <a:spLocks/>
              </p:cNvSpPr>
              <p:nvPr/>
            </p:nvSpPr>
            <p:spPr>
              <a:xfrm rot="16200000">
                <a:off x="760052" y="4139608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3" name="Title 1"/>
              <p:cNvSpPr txBox="1">
                <a:spLocks/>
              </p:cNvSpPr>
              <p:nvPr/>
            </p:nvSpPr>
            <p:spPr>
              <a:xfrm rot="16200000">
                <a:off x="3390073" y="2218883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 rot="16200000">
                <a:off x="805527" y="2192183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4763909" y="3284175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CC00"/>
                    </a:solidFill>
                  </a:rPr>
                  <a:t>2V</a:t>
                </a:r>
                <a:r>
                  <a:rPr lang="en-US" baseline="-25000" dirty="0" smtClean="0">
                    <a:solidFill>
                      <a:srgbClr val="00CC00"/>
                    </a:solidFill>
                  </a:rPr>
                  <a:t>0</a:t>
                </a:r>
                <a:endParaRPr lang="en-US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3486177" y="2712612"/>
                <a:ext cx="879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   V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0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851142" y="2836791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1" name="Straight Arrow Connector 210"/>
              <p:cNvCxnSpPr/>
              <p:nvPr/>
            </p:nvCxnSpPr>
            <p:spPr>
              <a:xfrm rot="5400000">
                <a:off x="1682008" y="3145228"/>
                <a:ext cx="172333" cy="1659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Mesh Analysis-Introduction</a:t>
            </a:r>
            <a:br>
              <a:rPr lang="en-US" sz="2800" dirty="0" smtClean="0"/>
            </a:br>
            <a:r>
              <a:rPr lang="en-US" sz="3200" dirty="0" smtClean="0"/>
              <a:t>What is a Mesh?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11" y="1878130"/>
            <a:ext cx="4532489" cy="425873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	A loop is a closed path with no node passed more than once.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	A mesh is a loop that does not contain any other loops within it.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6267" y="1971690"/>
            <a:ext cx="3233426" cy="3233421"/>
            <a:chOff x="5072374" y="1585921"/>
            <a:chExt cx="3233426" cy="3233421"/>
          </a:xfrm>
        </p:grpSpPr>
        <p:grpSp>
          <p:nvGrpSpPr>
            <p:cNvPr id="5" name="Group 190"/>
            <p:cNvGrpSpPr/>
            <p:nvPr/>
          </p:nvGrpSpPr>
          <p:grpSpPr>
            <a:xfrm>
              <a:off x="5072378" y="1714509"/>
              <a:ext cx="257175" cy="1488124"/>
              <a:chOff x="3382667" y="1835079"/>
              <a:chExt cx="257175" cy="1488124"/>
            </a:xfrm>
          </p:grpSpPr>
          <p:sp>
            <p:nvSpPr>
              <p:cNvPr id="50" name="Rectangle 4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90"/>
            <p:cNvGrpSpPr/>
            <p:nvPr/>
          </p:nvGrpSpPr>
          <p:grpSpPr>
            <a:xfrm rot="5400000">
              <a:off x="5816439" y="970449"/>
              <a:ext cx="257175" cy="1488124"/>
              <a:chOff x="3382667" y="1835079"/>
              <a:chExt cx="257175" cy="1488124"/>
            </a:xfrm>
          </p:grpSpPr>
          <p:sp>
            <p:nvSpPr>
              <p:cNvPr id="47" name="Rectangle 46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90"/>
            <p:cNvGrpSpPr/>
            <p:nvPr/>
          </p:nvGrpSpPr>
          <p:grpSpPr>
            <a:xfrm rot="5400000">
              <a:off x="5816439" y="2458573"/>
              <a:ext cx="257175" cy="1488124"/>
              <a:chOff x="3382667" y="1835079"/>
              <a:chExt cx="257175" cy="1488124"/>
            </a:xfrm>
          </p:grpSpPr>
          <p:sp>
            <p:nvSpPr>
              <p:cNvPr id="44" name="Rectangle 43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90"/>
            <p:cNvGrpSpPr/>
            <p:nvPr/>
          </p:nvGrpSpPr>
          <p:grpSpPr>
            <a:xfrm>
              <a:off x="6560499" y="1714509"/>
              <a:ext cx="257175" cy="1488124"/>
              <a:chOff x="3382667" y="1835079"/>
              <a:chExt cx="257175" cy="1488124"/>
            </a:xfrm>
          </p:grpSpPr>
          <p:sp>
            <p:nvSpPr>
              <p:cNvPr id="41" name="Rectangle 40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90"/>
            <p:cNvGrpSpPr/>
            <p:nvPr/>
          </p:nvGrpSpPr>
          <p:grpSpPr>
            <a:xfrm>
              <a:off x="8048625" y="1714511"/>
              <a:ext cx="257175" cy="1488124"/>
              <a:chOff x="3382667" y="1835079"/>
              <a:chExt cx="257175" cy="1488124"/>
            </a:xfrm>
          </p:grpSpPr>
          <p:sp>
            <p:nvSpPr>
              <p:cNvPr id="38" name="Rectangle 37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0"/>
            <p:cNvGrpSpPr/>
            <p:nvPr/>
          </p:nvGrpSpPr>
          <p:grpSpPr>
            <a:xfrm rot="5400000">
              <a:off x="7304564" y="970452"/>
              <a:ext cx="257175" cy="1488124"/>
              <a:chOff x="3382667" y="1835079"/>
              <a:chExt cx="257175" cy="1488124"/>
            </a:xfrm>
          </p:grpSpPr>
          <p:sp>
            <p:nvSpPr>
              <p:cNvPr id="35" name="Rectangle 34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90"/>
            <p:cNvGrpSpPr/>
            <p:nvPr/>
          </p:nvGrpSpPr>
          <p:grpSpPr>
            <a:xfrm rot="5400000">
              <a:off x="7304560" y="2458575"/>
              <a:ext cx="257175" cy="1488124"/>
              <a:chOff x="3382667" y="1835079"/>
              <a:chExt cx="257175" cy="1488124"/>
            </a:xfrm>
          </p:grpSpPr>
          <p:sp>
            <p:nvSpPr>
              <p:cNvPr id="32" name="Rectangle 31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90"/>
            <p:cNvGrpSpPr/>
            <p:nvPr/>
          </p:nvGrpSpPr>
          <p:grpSpPr>
            <a:xfrm>
              <a:off x="5072374" y="3202631"/>
              <a:ext cx="257175" cy="1488124"/>
              <a:chOff x="3382667" y="1835079"/>
              <a:chExt cx="257175" cy="1488124"/>
            </a:xfrm>
          </p:grpSpPr>
          <p:sp>
            <p:nvSpPr>
              <p:cNvPr id="29" name="Rectangle 28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90"/>
            <p:cNvGrpSpPr/>
            <p:nvPr/>
          </p:nvGrpSpPr>
          <p:grpSpPr>
            <a:xfrm rot="5400000">
              <a:off x="5816435" y="3946695"/>
              <a:ext cx="257175" cy="1488124"/>
              <a:chOff x="3382667" y="1835079"/>
              <a:chExt cx="257175" cy="1488124"/>
            </a:xfrm>
          </p:grpSpPr>
          <p:sp>
            <p:nvSpPr>
              <p:cNvPr id="26" name="Rectangle 25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90"/>
            <p:cNvGrpSpPr/>
            <p:nvPr/>
          </p:nvGrpSpPr>
          <p:grpSpPr>
            <a:xfrm>
              <a:off x="6560495" y="3202629"/>
              <a:ext cx="257175" cy="1488124"/>
              <a:chOff x="3382667" y="1835079"/>
              <a:chExt cx="257175" cy="1488124"/>
            </a:xfrm>
          </p:grpSpPr>
          <p:sp>
            <p:nvSpPr>
              <p:cNvPr id="23" name="Rectangle 22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90"/>
            <p:cNvGrpSpPr/>
            <p:nvPr/>
          </p:nvGrpSpPr>
          <p:grpSpPr>
            <a:xfrm>
              <a:off x="8048620" y="3202628"/>
              <a:ext cx="257175" cy="1488124"/>
              <a:chOff x="3382667" y="1835079"/>
              <a:chExt cx="257175" cy="1488124"/>
            </a:xfrm>
          </p:grpSpPr>
          <p:sp>
            <p:nvSpPr>
              <p:cNvPr id="20" name="Rectangle 1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90"/>
            <p:cNvGrpSpPr/>
            <p:nvPr/>
          </p:nvGrpSpPr>
          <p:grpSpPr>
            <a:xfrm rot="5400000">
              <a:off x="7304560" y="3946692"/>
              <a:ext cx="257175" cy="1488124"/>
              <a:chOff x="3382667" y="1835079"/>
              <a:chExt cx="257175" cy="1488124"/>
            </a:xfrm>
          </p:grpSpPr>
          <p:sp>
            <p:nvSpPr>
              <p:cNvPr id="17" name="Rectangle 16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" name="Ink 52"/>
              <p14:cNvContentPartPr/>
              <p14:nvPr/>
            </p14:nvContentPartPr>
            <p14:xfrm>
              <a:off x="1113120" y="2524680"/>
              <a:ext cx="2237040" cy="23587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440" y="2510280"/>
                <a:ext cx="2266920" cy="237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Mesh Analysis-Introduction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Mesh Current vs. Element Current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511" y="1792302"/>
            <a:ext cx="3821289" cy="228922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current through a mesh is known as mesh current. </a:t>
            </a:r>
          </a:p>
          <a:p>
            <a:r>
              <a:rPr lang="en-US" sz="1600" dirty="0" smtClean="0"/>
              <a:t>Direction of the mesh current is arbitrary-conventionally assumed to be clockwise.</a:t>
            </a:r>
          </a:p>
          <a:p>
            <a:r>
              <a:rPr lang="en-US" sz="1600" dirty="0" smtClean="0"/>
              <a:t>The current through an element can be the same as mesh current or the subtraction of two mesh currents.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53" name="Group 252"/>
          <p:cNvGrpSpPr/>
          <p:nvPr/>
        </p:nvGrpSpPr>
        <p:grpSpPr>
          <a:xfrm>
            <a:off x="443566" y="1568769"/>
            <a:ext cx="3493585" cy="3260069"/>
            <a:chOff x="443566" y="1309122"/>
            <a:chExt cx="3493585" cy="3260069"/>
          </a:xfrm>
        </p:grpSpPr>
        <p:grpSp>
          <p:nvGrpSpPr>
            <p:cNvPr id="247" name="Group 246"/>
            <p:cNvGrpSpPr/>
            <p:nvPr/>
          </p:nvGrpSpPr>
          <p:grpSpPr>
            <a:xfrm>
              <a:off x="1092947" y="1309122"/>
              <a:ext cx="1203203" cy="482222"/>
              <a:chOff x="1092947" y="1309122"/>
              <a:chExt cx="1203203" cy="482222"/>
            </a:xfrm>
          </p:grpSpPr>
          <p:sp>
            <p:nvSpPr>
              <p:cNvPr id="244" name="TextBox 243"/>
              <p:cNvSpPr txBox="1"/>
              <p:nvPr/>
            </p:nvSpPr>
            <p:spPr>
              <a:xfrm rot="10800000">
                <a:off x="1092947" y="142201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 rot="10800000">
                <a:off x="2040952" y="1412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1567159" y="1309122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443566" y="1619343"/>
              <a:ext cx="3493585" cy="2949848"/>
              <a:chOff x="443566" y="1619343"/>
              <a:chExt cx="3493585" cy="2949848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946673" y="1619343"/>
                <a:ext cx="2990478" cy="2949848"/>
                <a:chOff x="1665326" y="1474743"/>
                <a:chExt cx="2990478" cy="294984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665678" y="1555087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54" name="Group 52"/>
                  <p:cNvGrpSpPr/>
                  <p:nvPr/>
                </p:nvGrpSpPr>
                <p:grpSpPr>
                  <a:xfrm rot="5400000">
                    <a:off x="416939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Group 67"/>
                <p:cNvGrpSpPr/>
                <p:nvPr/>
              </p:nvGrpSpPr>
              <p:grpSpPr>
                <a:xfrm rot="16200000">
                  <a:off x="2378773" y="847681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69" name="Group 52"/>
                  <p:cNvGrpSpPr/>
                  <p:nvPr/>
                </p:nvGrpSpPr>
                <p:grpSpPr>
                  <a:xfrm rot="5400000">
                    <a:off x="4169401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Straight Connector 6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 rot="16200000">
                  <a:off x="2372906" y="226249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8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3086178" y="155526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99" name="Group 52"/>
                  <p:cNvGrpSpPr/>
                  <p:nvPr/>
                </p:nvGrpSpPr>
                <p:grpSpPr>
                  <a:xfrm rot="5400000">
                    <a:off x="4169401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1665326" y="2929093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1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5" name="Straight Connector 11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/>
                <p:cNvGrpSpPr/>
                <p:nvPr/>
              </p:nvGrpSpPr>
              <p:grpSpPr>
                <a:xfrm rot="16200000">
                  <a:off x="3787712" y="848031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29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0" name="Straight Connector 12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3" name="Group 142"/>
                <p:cNvGrpSpPr/>
                <p:nvPr/>
              </p:nvGrpSpPr>
              <p:grpSpPr>
                <a:xfrm rot="16200000">
                  <a:off x="3787712" y="2261950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44" name="Group 52"/>
                  <p:cNvGrpSpPr/>
                  <p:nvPr/>
                </p:nvGrpSpPr>
                <p:grpSpPr>
                  <a:xfrm rot="5400000">
                    <a:off x="4169405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4495117" y="155561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59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0" name="Straight Connector 15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Group 172"/>
                <p:cNvGrpSpPr/>
                <p:nvPr/>
              </p:nvGrpSpPr>
              <p:grpSpPr>
                <a:xfrm rot="16200000">
                  <a:off x="2372554" y="3636498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74" name="Group 52"/>
                  <p:cNvGrpSpPr/>
                  <p:nvPr/>
                </p:nvGrpSpPr>
                <p:grpSpPr>
                  <a:xfrm rot="5400000">
                    <a:off x="4169407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5" name="Straight Connector 17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/>
                <p:cNvGrpSpPr/>
                <p:nvPr/>
              </p:nvGrpSpPr>
              <p:grpSpPr>
                <a:xfrm rot="16200000">
                  <a:off x="3794117" y="363684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89" name="Group 52"/>
                  <p:cNvGrpSpPr/>
                  <p:nvPr/>
                </p:nvGrpSpPr>
                <p:grpSpPr>
                  <a:xfrm rot="5400000">
                    <a:off x="416940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0" name="Straight Connector 18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Group 202"/>
                <p:cNvGrpSpPr/>
                <p:nvPr/>
              </p:nvGrpSpPr>
              <p:grpSpPr>
                <a:xfrm>
                  <a:off x="3086717" y="296881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20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Connector 21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Straight Connector 21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21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Straight Connector 21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5" name="Straight Connector 20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4494769" y="292961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219" name="Group 52"/>
                  <p:cNvGrpSpPr/>
                  <p:nvPr/>
                </p:nvGrpSpPr>
                <p:grpSpPr>
                  <a:xfrm rot="5400000">
                    <a:off x="4169405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22" name="Straight Connector 22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Connector 22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22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Straight Connector 22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22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23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0" name="Straight Connector 21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4" name="Group 233"/>
              <p:cNvGrpSpPr/>
              <p:nvPr/>
            </p:nvGrpSpPr>
            <p:grpSpPr>
              <a:xfrm>
                <a:off x="2429937" y="1881455"/>
                <a:ext cx="651907" cy="1033145"/>
                <a:chOff x="5337610" y="1763730"/>
                <a:chExt cx="651907" cy="1033145"/>
              </a:xfrm>
            </p:grpSpPr>
            <p:sp>
              <p:nvSpPr>
                <p:cNvPr id="235" name="Title 1"/>
                <p:cNvSpPr txBox="1">
                  <a:spLocks/>
                </p:cNvSpPr>
                <p:nvPr/>
              </p:nvSpPr>
              <p:spPr>
                <a:xfrm>
                  <a:off x="5486400" y="1910568"/>
                  <a:ext cx="503117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sz="2000" b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36" name="Group 218"/>
                <p:cNvGrpSpPr/>
                <p:nvPr/>
              </p:nvGrpSpPr>
              <p:grpSpPr>
                <a:xfrm rot="10800000">
                  <a:off x="5337610" y="1763730"/>
                  <a:ext cx="300082" cy="1033145"/>
                  <a:chOff x="3990084" y="2094849"/>
                  <a:chExt cx="300082" cy="1033145"/>
                </a:xfrm>
              </p:grpSpPr>
              <p:sp>
                <p:nvSpPr>
                  <p:cNvPr id="237" name="TextBox 236"/>
                  <p:cNvSpPr txBox="1"/>
                  <p:nvPr/>
                </p:nvSpPr>
                <p:spPr>
                  <a:xfrm>
                    <a:off x="3990084" y="2758662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+</a:t>
                    </a:r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4031304" y="2094849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-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39" name="Group 238"/>
              <p:cNvGrpSpPr/>
              <p:nvPr/>
            </p:nvGrpSpPr>
            <p:grpSpPr>
              <a:xfrm>
                <a:off x="443566" y="1881455"/>
                <a:ext cx="548706" cy="1033146"/>
                <a:chOff x="5486400" y="1758570"/>
                <a:chExt cx="548706" cy="1033146"/>
              </a:xfrm>
            </p:grpSpPr>
            <p:sp>
              <p:nvSpPr>
                <p:cNvPr id="240" name="Title 1"/>
                <p:cNvSpPr txBox="1">
                  <a:spLocks/>
                </p:cNvSpPr>
                <p:nvPr/>
              </p:nvSpPr>
              <p:spPr>
                <a:xfrm>
                  <a:off x="5486400" y="1910568"/>
                  <a:ext cx="503117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en-US" sz="2000" b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41" name="Group 218"/>
                <p:cNvGrpSpPr/>
                <p:nvPr/>
              </p:nvGrpSpPr>
              <p:grpSpPr>
                <a:xfrm rot="10800000">
                  <a:off x="5735023" y="1758570"/>
                  <a:ext cx="300083" cy="1033146"/>
                  <a:chOff x="3592670" y="2100008"/>
                  <a:chExt cx="300083" cy="1033146"/>
                </a:xfrm>
              </p:grpSpPr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3592671" y="2100008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+</a:t>
                    </a:r>
                    <a:endParaRPr lang="en-US" dirty="0"/>
                  </a:p>
                </p:txBody>
              </p:sp>
              <p:sp>
                <p:nvSpPr>
                  <p:cNvPr id="243" name="TextBox 242"/>
                  <p:cNvSpPr txBox="1"/>
                  <p:nvPr/>
                </p:nvSpPr>
                <p:spPr>
                  <a:xfrm>
                    <a:off x="3592670" y="2763822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-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48" name="Group 247"/>
              <p:cNvGrpSpPr/>
              <p:nvPr/>
            </p:nvGrpSpPr>
            <p:grpSpPr>
              <a:xfrm>
                <a:off x="2543582" y="3143583"/>
                <a:ext cx="1203203" cy="482222"/>
                <a:chOff x="1092947" y="1309122"/>
                <a:chExt cx="1203203" cy="482222"/>
              </a:xfrm>
            </p:grpSpPr>
            <p:sp>
              <p:nvSpPr>
                <p:cNvPr id="249" name="TextBox 248"/>
                <p:cNvSpPr txBox="1"/>
                <p:nvPr/>
              </p:nvSpPr>
              <p:spPr>
                <a:xfrm rot="10800000">
                  <a:off x="1092947" y="1422012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 rot="10800000">
                  <a:off x="2040952" y="1412960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1567159" y="1309122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</a:t>
                  </a:r>
                  <a:r>
                    <a:rPr lang="en-US" baseline="-25000" dirty="0" smtClean="0"/>
                    <a:t>4</a:t>
                  </a:r>
                  <a:endParaRPr lang="en-US" dirty="0"/>
                </a:p>
              </p:txBody>
            </p: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44320" y="672840"/>
              <a:ext cx="7430040" cy="5678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800" y="663480"/>
                <a:ext cx="7455600" cy="570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Analysis-Method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4" y="1112835"/>
            <a:ext cx="4916311" cy="122396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Assign mesh currents 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,…i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Apply KVL+ Ohm’s law to each mesh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Solve the equations for 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,…i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  <a:p>
            <a:endParaRPr lang="en-US" baseline="-25000" dirty="0" smtClean="0"/>
          </a:p>
          <a:p>
            <a:endParaRPr lang="en-US" baseline="30000" dirty="0" smtClean="0"/>
          </a:p>
        </p:txBody>
      </p:sp>
      <p:grpSp>
        <p:nvGrpSpPr>
          <p:cNvPr id="101" name="Group 100"/>
          <p:cNvGrpSpPr/>
          <p:nvPr/>
        </p:nvGrpSpPr>
        <p:grpSpPr>
          <a:xfrm>
            <a:off x="-40029" y="1849511"/>
            <a:ext cx="4231228" cy="2387820"/>
            <a:chOff x="242196" y="2628452"/>
            <a:chExt cx="4231228" cy="2387820"/>
          </a:xfrm>
        </p:grpSpPr>
        <p:sp>
          <p:nvSpPr>
            <p:cNvPr id="208" name="TextBox 207"/>
            <p:cNvSpPr txBox="1"/>
            <p:nvPr/>
          </p:nvSpPr>
          <p:spPr>
            <a:xfrm>
              <a:off x="1400572" y="262845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84254" y="2628808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42196" y="2997788"/>
              <a:ext cx="4231228" cy="2018484"/>
              <a:chOff x="242196" y="2997788"/>
              <a:chExt cx="4231228" cy="2018484"/>
            </a:xfrm>
          </p:grpSpPr>
          <p:grpSp>
            <p:nvGrpSpPr>
              <p:cNvPr id="108" name="Group 75"/>
              <p:cNvGrpSpPr/>
              <p:nvPr/>
            </p:nvGrpSpPr>
            <p:grpSpPr>
              <a:xfrm>
                <a:off x="700976" y="3078128"/>
                <a:ext cx="485775" cy="1488125"/>
                <a:chOff x="5172949" y="2484911"/>
                <a:chExt cx="485775" cy="1488125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1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78"/>
              <p:cNvGrpSpPr/>
              <p:nvPr/>
            </p:nvGrpSpPr>
            <p:grpSpPr>
              <a:xfrm rot="16200000">
                <a:off x="1570925" y="2370726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15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93"/>
              <p:cNvGrpSpPr/>
              <p:nvPr/>
            </p:nvGrpSpPr>
            <p:grpSpPr>
              <a:xfrm rot="16200000">
                <a:off x="2985736" y="2371428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30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11"/>
              <p:cNvGrpSpPr/>
              <p:nvPr/>
            </p:nvGrpSpPr>
            <p:grpSpPr>
              <a:xfrm rot="16200000">
                <a:off x="1574030" y="3858848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45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8" name="Straight Connector 14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6" name="Straight Connector 14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26"/>
              <p:cNvGrpSpPr/>
              <p:nvPr/>
            </p:nvGrpSpPr>
            <p:grpSpPr>
              <a:xfrm rot="16200000">
                <a:off x="2985736" y="3859198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60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63" name="Straight Connector 16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2281435" y="3071797"/>
                <a:ext cx="160687" cy="1494983"/>
                <a:chOff x="2228161" y="2300571"/>
                <a:chExt cx="160687" cy="1494983"/>
              </a:xfrm>
            </p:grpSpPr>
            <p:grpSp>
              <p:nvGrpSpPr>
                <p:cNvPr id="175" name="Group 93"/>
                <p:cNvGrpSpPr/>
                <p:nvPr/>
              </p:nvGrpSpPr>
              <p:grpSpPr>
                <a:xfrm>
                  <a:off x="2228171" y="2300571"/>
                  <a:ext cx="160687" cy="1414811"/>
                  <a:chOff x="4491665" y="3124200"/>
                  <a:chExt cx="160687" cy="1414811"/>
                </a:xfrm>
              </p:grpSpPr>
              <p:grpSp>
                <p:nvGrpSpPr>
                  <p:cNvPr id="177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8" name="Straight Connector 177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6" name="Straight Connector 175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1" name="TextBox 210"/>
              <p:cNvSpPr txBox="1"/>
              <p:nvPr/>
            </p:nvSpPr>
            <p:spPr>
              <a:xfrm>
                <a:off x="2759558" y="4646940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1790720" y="3611171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1400572" y="4646940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grpSp>
            <p:nvGrpSpPr>
              <p:cNvPr id="214" name="Group 75"/>
              <p:cNvGrpSpPr/>
              <p:nvPr/>
            </p:nvGrpSpPr>
            <p:grpSpPr>
              <a:xfrm>
                <a:off x="3528869" y="3083771"/>
                <a:ext cx="485775" cy="1488125"/>
                <a:chOff x="5172949" y="2484911"/>
                <a:chExt cx="485775" cy="1488125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6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7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18" name="Straight Connector 217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0" name="TextBox 219"/>
              <p:cNvSpPr txBox="1"/>
              <p:nvPr/>
            </p:nvSpPr>
            <p:spPr>
              <a:xfrm>
                <a:off x="4014644" y="3627482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v</a:t>
                </a:r>
                <a:endParaRPr lang="en-US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242196" y="3574728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v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8200" y="184320"/>
              <a:ext cx="8098200" cy="5483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920" y="172800"/>
                <a:ext cx="8121960" cy="551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601</Words>
  <Application>Microsoft Office PowerPoint</Application>
  <PresentationFormat>On-screen Show (4:3)</PresentationFormat>
  <Paragraphs>262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Office Theme</vt:lpstr>
      <vt:lpstr>EECS 70A: Network Analysis</vt:lpstr>
      <vt:lpstr>Today’s Agenda</vt:lpstr>
      <vt:lpstr>Node Voltage(review)</vt:lpstr>
      <vt:lpstr>Nodal Analysis(Review)</vt:lpstr>
      <vt:lpstr>Apply KCL + Ohm to All Nodes and Supernodes </vt:lpstr>
      <vt:lpstr>Nodal Analysis-Example</vt:lpstr>
      <vt:lpstr>Mesh Analysis-Introduction What is a Mesh?  </vt:lpstr>
      <vt:lpstr>Mesh Analysis-Introduction Mesh Current vs. Element Current</vt:lpstr>
      <vt:lpstr>Mesh Analysis-Method</vt:lpstr>
      <vt:lpstr>Apply KVL+ Ohm’s Law to Each Mesh</vt:lpstr>
      <vt:lpstr>Mesh Analysis - Example</vt:lpstr>
      <vt:lpstr>PowerPoint Presentation</vt:lpstr>
      <vt:lpstr>Mesh Analysis with Current Sources</vt:lpstr>
      <vt:lpstr>Mesh Analysis with Current Sources</vt:lpstr>
      <vt:lpstr>Mesh Analysis- Example</vt:lpstr>
      <vt:lpstr>Mesh Analysis- Example</vt:lpstr>
      <vt:lpstr>Nodal Versus Mesh Analysis</vt:lpstr>
      <vt:lpstr>PowerPoint Presentation</vt:lpstr>
      <vt:lpstr>PowerPoint Presentation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Caner Guclu</cp:lastModifiedBy>
  <cp:revision>720</cp:revision>
  <dcterms:created xsi:type="dcterms:W3CDTF">2010-03-26T00:11:49Z</dcterms:created>
  <dcterms:modified xsi:type="dcterms:W3CDTF">2016-04-14T21:40:50Z</dcterms:modified>
</cp:coreProperties>
</file>